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387" r:id="rId10"/>
    <p:sldId id="388" r:id="rId11"/>
    <p:sldId id="424" r:id="rId12"/>
    <p:sldId id="428" r:id="rId13"/>
    <p:sldId id="427" r:id="rId14"/>
    <p:sldId id="429" r:id="rId15"/>
    <p:sldId id="430" r:id="rId16"/>
    <p:sldId id="310" r:id="rId17"/>
    <p:sldId id="432" r:id="rId18"/>
    <p:sldId id="433" r:id="rId19"/>
    <p:sldId id="434" r:id="rId20"/>
    <p:sldId id="435" r:id="rId21"/>
    <p:sldId id="436" r:id="rId22"/>
    <p:sldId id="437" r:id="rId23"/>
    <p:sldId id="438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439" r:id="rId35"/>
    <p:sldId id="440" r:id="rId36"/>
    <p:sldId id="441" r:id="rId37"/>
    <p:sldId id="442" r:id="rId38"/>
    <p:sldId id="443" r:id="rId39"/>
    <p:sldId id="444" r:id="rId40"/>
    <p:sldId id="445" r:id="rId41"/>
    <p:sldId id="446" r:id="rId42"/>
    <p:sldId id="447" r:id="rId43"/>
    <p:sldId id="448" r:id="rId44"/>
    <p:sldId id="449" r:id="rId45"/>
    <p:sldId id="450" r:id="rId46"/>
    <p:sldId id="451" r:id="rId47"/>
    <p:sldId id="452" r:id="rId48"/>
    <p:sldId id="453" r:id="rId49"/>
    <p:sldId id="454" r:id="rId50"/>
    <p:sldId id="455" r:id="rId51"/>
    <p:sldId id="277" r:id="rId52"/>
    <p:sldId id="278" r:id="rId53"/>
    <p:sldId id="279" r:id="rId54"/>
    <p:sldId id="280" r:id="rId55"/>
    <p:sldId id="281" r:id="rId56"/>
    <p:sldId id="282" r:id="rId57"/>
    <p:sldId id="283" r:id="rId58"/>
    <p:sldId id="284" r:id="rId59"/>
    <p:sldId id="285" r:id="rId60"/>
    <p:sldId id="286" r:id="rId61"/>
    <p:sldId id="287" r:id="rId62"/>
    <p:sldId id="288" r:id="rId63"/>
    <p:sldId id="289" r:id="rId64"/>
    <p:sldId id="290" r:id="rId65"/>
    <p:sldId id="291" r:id="rId66"/>
    <p:sldId id="292" r:id="rId67"/>
    <p:sldId id="293" r:id="rId68"/>
    <p:sldId id="294" r:id="rId69"/>
    <p:sldId id="295" r:id="rId70"/>
    <p:sldId id="299" r:id="rId71"/>
    <p:sldId id="300" r:id="rId72"/>
    <p:sldId id="301" r:id="rId73"/>
    <p:sldId id="302" r:id="rId74"/>
    <p:sldId id="303" r:id="rId75"/>
    <p:sldId id="304" r:id="rId76"/>
    <p:sldId id="305" r:id="rId77"/>
    <p:sldId id="306" r:id="rId78"/>
    <p:sldId id="307" r:id="rId79"/>
    <p:sldId id="308" r:id="rId80"/>
    <p:sldId id="328" r:id="rId81"/>
    <p:sldId id="329" r:id="rId82"/>
    <p:sldId id="353" r:id="rId83"/>
    <p:sldId id="330" r:id="rId84"/>
    <p:sldId id="331" r:id="rId85"/>
    <p:sldId id="332" r:id="rId86"/>
    <p:sldId id="333" r:id="rId87"/>
    <p:sldId id="334" r:id="rId88"/>
    <p:sldId id="335" r:id="rId89"/>
    <p:sldId id="336" r:id="rId90"/>
    <p:sldId id="337" r:id="rId91"/>
    <p:sldId id="338" r:id="rId92"/>
    <p:sldId id="339" r:id="rId93"/>
    <p:sldId id="340" r:id="rId94"/>
    <p:sldId id="354" r:id="rId95"/>
    <p:sldId id="341" r:id="rId96"/>
    <p:sldId id="342" r:id="rId97"/>
    <p:sldId id="343" r:id="rId98"/>
    <p:sldId id="344" r:id="rId99"/>
    <p:sldId id="345" r:id="rId100"/>
    <p:sldId id="346" r:id="rId101"/>
    <p:sldId id="347" r:id="rId102"/>
    <p:sldId id="348" r:id="rId103"/>
    <p:sldId id="349" r:id="rId104"/>
    <p:sldId id="350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456" r:id="rId118"/>
    <p:sldId id="457" r:id="rId119"/>
    <p:sldId id="458" r:id="rId120"/>
    <p:sldId id="459" r:id="rId121"/>
    <p:sldId id="460" r:id="rId122"/>
    <p:sldId id="461" r:id="rId123"/>
    <p:sldId id="462" r:id="rId124"/>
    <p:sldId id="463" r:id="rId125"/>
    <p:sldId id="464" r:id="rId126"/>
    <p:sldId id="465" r:id="rId127"/>
    <p:sldId id="466" r:id="rId128"/>
    <p:sldId id="467" r:id="rId129"/>
    <p:sldId id="468" r:id="rId130"/>
    <p:sldId id="431" r:id="rId131"/>
    <p:sldId id="469" r:id="rId132"/>
    <p:sldId id="471" r:id="rId1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1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presProps" Target="pres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830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04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517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37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45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3809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652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56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668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680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89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35D3F9-DD5E-43C3-B8C6-C1EA1D244665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1DC640-7DD7-450A-B2CA-77D858DC22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507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slide" Target="slide60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5.xml"/><Relationship Id="rId5" Type="http://schemas.openxmlformats.org/officeDocument/2006/relationships/image" Target="../media/image6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52" y="4348517"/>
            <a:ext cx="2514611" cy="9215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42" y="3967089"/>
            <a:ext cx="2112661" cy="31148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121" y="7681986"/>
            <a:ext cx="2112661" cy="31148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375" y="7943850"/>
            <a:ext cx="2112661" cy="31148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A2E966-4848-074A-B9FD-52D474333A81}"/>
              </a:ext>
            </a:extLst>
          </p:cNvPr>
          <p:cNvSpPr txBox="1"/>
          <p:nvPr/>
        </p:nvSpPr>
        <p:spPr>
          <a:xfrm>
            <a:off x="2793319" y="2705725"/>
            <a:ext cx="6884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American Typewriter" panose="02090604020004020304" pitchFamily="18" charset="77"/>
              </a:rPr>
              <a:t>KĨ THUẬT 4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American Typewriter" panose="02090604020004020304" pitchFamily="18" charset="77"/>
              </a:rPr>
              <a:t>THÊU MÓC XÍCH (TIẾT 1+2)</a:t>
            </a:r>
            <a:endParaRPr lang="x-none" sz="3600" b="1" dirty="0">
              <a:solidFill>
                <a:srgbClr val="FFFF0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6" name="Bai-hoc-dau-tien-BEAT-Nhac-Khong-Loi.mp3" descr="Bai-hoc-dau-tien-BEAT-Nhac-Khong-Loi.mp3">
            <a:hlinkClick r:id="" action="ppaction://media"/>
            <a:extLst>
              <a:ext uri="{FF2B5EF4-FFF2-40B4-BE49-F238E27FC236}">
                <a16:creationId xmlns:a16="http://schemas.microsoft.com/office/drawing/2014/main" id="{8AFD1A46-F79E-F141-8D63-14999E422E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86919" y="-1615361"/>
            <a:ext cx="812800" cy="812800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137904"/>
              </p:ext>
            </p:extLst>
          </p:nvPr>
        </p:nvGraphicFramePr>
        <p:xfrm>
          <a:off x="4148919" y="2144199"/>
          <a:ext cx="354085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0854">
                  <a:extLst>
                    <a:ext uri="{9D8B030D-6E8A-4147-A177-3AD203B41FA5}">
                      <a16:colId xmlns:a16="http://schemas.microsoft.com/office/drawing/2014/main" val="37254219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459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45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40694 L 5E-6 -0.98889 " pathEditMode="relative" rAng="0" ptsTypes="AA">
                                      <p:cBhvr>
                                        <p:cTn id="6" dur="27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97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22222E-6 L -1.04167E-6 -1.53541 " pathEditMode="relative" rAng="0" ptsTypes="AA">
                                      <p:cBhvr>
                                        <p:cTn id="8" dur="3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678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0.16875 L 2.08333E-7 -1.81459 " pathEditMode="relative" rAng="0" ptsTypes="AA">
                                      <p:cBhvr>
                                        <p:cTn id="10" dur="4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229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">
                <p:cTn id="24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1981200" y="1905000"/>
            <a:ext cx="8686800" cy="5105400"/>
            <a:chOff x="0" y="1104"/>
            <a:chExt cx="5472" cy="3216"/>
          </a:xfrm>
        </p:grpSpPr>
        <p:sp>
          <p:nvSpPr>
            <p:cNvPr id="17414" name="Rectangle 31"/>
            <p:cNvSpPr>
              <a:spLocks noChangeArrowheads="1"/>
            </p:cNvSpPr>
            <p:nvPr/>
          </p:nvSpPr>
          <p:spPr bwMode="auto">
            <a:xfrm>
              <a:off x="0" y="1104"/>
              <a:ext cx="4416" cy="254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17415" name="Freeform 26"/>
            <p:cNvSpPr>
              <a:spLocks/>
            </p:cNvSpPr>
            <p:nvPr/>
          </p:nvSpPr>
          <p:spPr bwMode="auto">
            <a:xfrm>
              <a:off x="4224" y="1397"/>
              <a:ext cx="1248" cy="2923"/>
            </a:xfrm>
            <a:custGeom>
              <a:avLst/>
              <a:gdLst>
                <a:gd name="T0" fmla="*/ 0 w 1207"/>
                <a:gd name="T1" fmla="*/ 4147 h 2367"/>
                <a:gd name="T2" fmla="*/ 81 w 1207"/>
                <a:gd name="T3" fmla="*/ 3989 h 2367"/>
                <a:gd name="T4" fmla="*/ 163 w 1207"/>
                <a:gd name="T5" fmla="*/ 3831 h 2367"/>
                <a:gd name="T6" fmla="*/ 325 w 1207"/>
                <a:gd name="T7" fmla="*/ 3005 h 2367"/>
                <a:gd name="T8" fmla="*/ 357 w 1207"/>
                <a:gd name="T9" fmla="*/ 2728 h 2367"/>
                <a:gd name="T10" fmla="*/ 470 w 1207"/>
                <a:gd name="T11" fmla="*/ 1588 h 2367"/>
                <a:gd name="T12" fmla="*/ 518 w 1207"/>
                <a:gd name="T13" fmla="*/ 524 h 2367"/>
                <a:gd name="T14" fmla="*/ 552 w 1207"/>
                <a:gd name="T15" fmla="*/ 247 h 2367"/>
                <a:gd name="T16" fmla="*/ 600 w 1207"/>
                <a:gd name="T17" fmla="*/ 169 h 2367"/>
                <a:gd name="T18" fmla="*/ 617 w 1207"/>
                <a:gd name="T19" fmla="*/ 51 h 2367"/>
                <a:gd name="T20" fmla="*/ 779 w 1207"/>
                <a:gd name="T21" fmla="*/ 247 h 2367"/>
                <a:gd name="T22" fmla="*/ 827 w 1207"/>
                <a:gd name="T23" fmla="*/ 443 h 2367"/>
                <a:gd name="T24" fmla="*/ 892 w 1207"/>
                <a:gd name="T25" fmla="*/ 799 h 2367"/>
                <a:gd name="T26" fmla="*/ 956 w 1207"/>
                <a:gd name="T27" fmla="*/ 1310 h 2367"/>
                <a:gd name="T28" fmla="*/ 1019 w 1207"/>
                <a:gd name="T29" fmla="*/ 1862 h 2367"/>
                <a:gd name="T30" fmla="*/ 1071 w 1207"/>
                <a:gd name="T31" fmla="*/ 2099 h 2367"/>
                <a:gd name="T32" fmla="*/ 1119 w 1207"/>
                <a:gd name="T33" fmla="*/ 2651 h 2367"/>
                <a:gd name="T34" fmla="*/ 1151 w 1207"/>
                <a:gd name="T35" fmla="*/ 2887 h 2367"/>
                <a:gd name="T36" fmla="*/ 1168 w 1207"/>
                <a:gd name="T37" fmla="*/ 3005 h 2367"/>
                <a:gd name="T38" fmla="*/ 1232 w 1207"/>
                <a:gd name="T39" fmla="*/ 3792 h 2367"/>
                <a:gd name="T40" fmla="*/ 1346 w 1207"/>
                <a:gd name="T41" fmla="*/ 5919 h 2367"/>
                <a:gd name="T42" fmla="*/ 1394 w 1207"/>
                <a:gd name="T43" fmla="*/ 6512 h 2367"/>
                <a:gd name="T44" fmla="*/ 1426 w 1207"/>
                <a:gd name="T45" fmla="*/ 6785 h 236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07"/>
                <a:gd name="T70" fmla="*/ 0 h 2367"/>
                <a:gd name="T71" fmla="*/ 1207 w 1207"/>
                <a:gd name="T72" fmla="*/ 2367 h 236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07" h="2367">
                  <a:moveTo>
                    <a:pt x="0" y="1444"/>
                  </a:moveTo>
                  <a:cubicBezTo>
                    <a:pt x="82" y="1417"/>
                    <a:pt x="7" y="1451"/>
                    <a:pt x="69" y="1389"/>
                  </a:cubicBezTo>
                  <a:cubicBezTo>
                    <a:pt x="90" y="1368"/>
                    <a:pt x="117" y="1355"/>
                    <a:pt x="138" y="1334"/>
                  </a:cubicBezTo>
                  <a:cubicBezTo>
                    <a:pt x="171" y="1230"/>
                    <a:pt x="233" y="1144"/>
                    <a:pt x="275" y="1046"/>
                  </a:cubicBezTo>
                  <a:cubicBezTo>
                    <a:pt x="286" y="1021"/>
                    <a:pt x="295" y="974"/>
                    <a:pt x="302" y="950"/>
                  </a:cubicBezTo>
                  <a:cubicBezTo>
                    <a:pt x="341" y="817"/>
                    <a:pt x="378" y="691"/>
                    <a:pt x="398" y="553"/>
                  </a:cubicBezTo>
                  <a:cubicBezTo>
                    <a:pt x="406" y="415"/>
                    <a:pt x="404" y="308"/>
                    <a:pt x="439" y="182"/>
                  </a:cubicBezTo>
                  <a:cubicBezTo>
                    <a:pt x="440" y="178"/>
                    <a:pt x="459" y="95"/>
                    <a:pt x="467" y="86"/>
                  </a:cubicBezTo>
                  <a:cubicBezTo>
                    <a:pt x="477" y="73"/>
                    <a:pt x="494" y="68"/>
                    <a:pt x="508" y="59"/>
                  </a:cubicBezTo>
                  <a:cubicBezTo>
                    <a:pt x="513" y="45"/>
                    <a:pt x="508" y="23"/>
                    <a:pt x="522" y="18"/>
                  </a:cubicBezTo>
                  <a:cubicBezTo>
                    <a:pt x="574" y="0"/>
                    <a:pt x="623" y="62"/>
                    <a:pt x="659" y="86"/>
                  </a:cubicBezTo>
                  <a:cubicBezTo>
                    <a:pt x="694" y="195"/>
                    <a:pt x="646" y="66"/>
                    <a:pt x="700" y="155"/>
                  </a:cubicBezTo>
                  <a:cubicBezTo>
                    <a:pt x="730" y="204"/>
                    <a:pt x="705" y="230"/>
                    <a:pt x="755" y="278"/>
                  </a:cubicBezTo>
                  <a:cubicBezTo>
                    <a:pt x="769" y="339"/>
                    <a:pt x="795" y="396"/>
                    <a:pt x="810" y="457"/>
                  </a:cubicBezTo>
                  <a:cubicBezTo>
                    <a:pt x="825" y="518"/>
                    <a:pt x="839" y="591"/>
                    <a:pt x="864" y="649"/>
                  </a:cubicBezTo>
                  <a:cubicBezTo>
                    <a:pt x="900" y="734"/>
                    <a:pt x="886" y="646"/>
                    <a:pt x="906" y="731"/>
                  </a:cubicBezTo>
                  <a:cubicBezTo>
                    <a:pt x="922" y="802"/>
                    <a:pt x="927" y="857"/>
                    <a:pt x="947" y="923"/>
                  </a:cubicBezTo>
                  <a:cubicBezTo>
                    <a:pt x="955" y="951"/>
                    <a:pt x="965" y="978"/>
                    <a:pt x="974" y="1005"/>
                  </a:cubicBezTo>
                  <a:cubicBezTo>
                    <a:pt x="979" y="1019"/>
                    <a:pt x="988" y="1046"/>
                    <a:pt x="988" y="1046"/>
                  </a:cubicBezTo>
                  <a:cubicBezTo>
                    <a:pt x="999" y="1146"/>
                    <a:pt x="1019" y="1226"/>
                    <a:pt x="1043" y="1321"/>
                  </a:cubicBezTo>
                  <a:cubicBezTo>
                    <a:pt x="1063" y="1569"/>
                    <a:pt x="1086" y="1818"/>
                    <a:pt x="1139" y="2061"/>
                  </a:cubicBezTo>
                  <a:cubicBezTo>
                    <a:pt x="1154" y="2130"/>
                    <a:pt x="1157" y="2200"/>
                    <a:pt x="1180" y="2267"/>
                  </a:cubicBezTo>
                  <a:cubicBezTo>
                    <a:pt x="1195" y="2367"/>
                    <a:pt x="1162" y="2363"/>
                    <a:pt x="1207" y="2363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416" name="Group 34"/>
            <p:cNvGrpSpPr>
              <a:grpSpLocks/>
            </p:cNvGrpSpPr>
            <p:nvPr/>
          </p:nvGrpSpPr>
          <p:grpSpPr bwMode="auto">
            <a:xfrm>
              <a:off x="336" y="1680"/>
              <a:ext cx="4512" cy="768"/>
              <a:chOff x="336" y="960"/>
              <a:chExt cx="4512" cy="454"/>
            </a:xfrm>
          </p:grpSpPr>
          <p:grpSp>
            <p:nvGrpSpPr>
              <p:cNvPr id="17417" name="Group 27"/>
              <p:cNvGrpSpPr>
                <a:grpSpLocks/>
              </p:cNvGrpSpPr>
              <p:nvPr/>
            </p:nvGrpSpPr>
            <p:grpSpPr bwMode="auto">
              <a:xfrm>
                <a:off x="3072" y="1200"/>
                <a:ext cx="1776" cy="214"/>
                <a:chOff x="2929" y="1143"/>
                <a:chExt cx="1776" cy="214"/>
              </a:xfrm>
            </p:grpSpPr>
            <p:sp>
              <p:nvSpPr>
                <p:cNvPr id="17441" name="AutoShape 28"/>
                <p:cNvSpPr>
                  <a:spLocks noChangeArrowheads="1"/>
                </p:cNvSpPr>
                <p:nvPr/>
              </p:nvSpPr>
              <p:spPr bwMode="auto">
                <a:xfrm rot="-4627610">
                  <a:off x="3789" y="283"/>
                  <a:ext cx="56" cy="1776"/>
                </a:xfrm>
                <a:prstGeom prst="flowChartExtract">
                  <a:avLst/>
                </a:prstGeom>
                <a:solidFill>
                  <a:schemeClr val="tx2"/>
                </a:solidFill>
                <a:ln w="63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algn="ctr" eaLnBrk="1" hangingPunct="1"/>
                  <a:endParaRPr lang="en-US" sz="3600" b="1">
                    <a:solidFill>
                      <a:srgbClr val="000099"/>
                    </a:solidFill>
                  </a:endParaRPr>
                </a:p>
              </p:txBody>
            </p:sp>
            <p:sp>
              <p:nvSpPr>
                <p:cNvPr id="17442" name="Oval 29"/>
                <p:cNvSpPr>
                  <a:spLocks noChangeArrowheads="1"/>
                </p:cNvSpPr>
                <p:nvPr/>
              </p:nvSpPr>
              <p:spPr bwMode="auto">
                <a:xfrm rot="772390">
                  <a:off x="4400" y="1310"/>
                  <a:ext cx="288" cy="47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1" hangingPunct="1"/>
                  <a:endParaRPr lang="en-US" sz="3600" b="1">
                    <a:solidFill>
                      <a:srgbClr val="000099"/>
                    </a:solidFill>
                  </a:endParaRPr>
                </a:p>
              </p:txBody>
            </p:sp>
            <p:sp>
              <p:nvSpPr>
                <p:cNvPr id="17443" name="Rectangle 30"/>
                <p:cNvSpPr>
                  <a:spLocks noChangeArrowheads="1"/>
                </p:cNvSpPr>
                <p:nvPr/>
              </p:nvSpPr>
              <p:spPr bwMode="auto">
                <a:xfrm>
                  <a:off x="4044" y="1200"/>
                  <a:ext cx="240" cy="144"/>
                </a:xfrm>
                <a:prstGeom prst="rect">
                  <a:avLst/>
                </a:prstGeom>
                <a:solidFill>
                  <a:srgbClr val="FFFFCC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1" hangingPunct="1"/>
                  <a:endParaRPr lang="en-US" sz="3600" b="1">
                    <a:solidFill>
                      <a:srgbClr val="000099"/>
                    </a:solidFill>
                  </a:endParaRPr>
                </a:p>
              </p:txBody>
            </p:sp>
          </p:grpSp>
          <p:sp>
            <p:nvSpPr>
              <p:cNvPr id="17418" name="Line 3"/>
              <p:cNvSpPr>
                <a:spLocks noChangeShapeType="1"/>
              </p:cNvSpPr>
              <p:nvPr/>
            </p:nvSpPr>
            <p:spPr bwMode="auto">
              <a:xfrm>
                <a:off x="336" y="1248"/>
                <a:ext cx="3984" cy="0"/>
              </a:xfrm>
              <a:prstGeom prst="line">
                <a:avLst/>
              </a:prstGeom>
              <a:noFill/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19" name="Line 4"/>
              <p:cNvSpPr>
                <a:spLocks noChangeShapeType="1"/>
              </p:cNvSpPr>
              <p:nvPr/>
            </p:nvSpPr>
            <p:spPr bwMode="auto">
              <a:xfrm>
                <a:off x="1200" y="1200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0" name="Text Box 5"/>
              <p:cNvSpPr txBox="1">
                <a:spLocks noChangeArrowheads="1"/>
              </p:cNvSpPr>
              <p:nvPr/>
            </p:nvSpPr>
            <p:spPr bwMode="auto">
              <a:xfrm>
                <a:off x="1392" y="960"/>
                <a:ext cx="288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10</a:t>
                </a:r>
              </a:p>
            </p:txBody>
          </p:sp>
          <p:sp>
            <p:nvSpPr>
              <p:cNvPr id="17421" name="Line 6"/>
              <p:cNvSpPr>
                <a:spLocks noChangeShapeType="1"/>
              </p:cNvSpPr>
              <p:nvPr/>
            </p:nvSpPr>
            <p:spPr bwMode="auto">
              <a:xfrm>
                <a:off x="1548" y="115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2" name="Line 7"/>
              <p:cNvSpPr>
                <a:spLocks noChangeShapeType="1"/>
              </p:cNvSpPr>
              <p:nvPr/>
            </p:nvSpPr>
            <p:spPr bwMode="auto">
              <a:xfrm>
                <a:off x="1850" y="115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3" name="Line 8"/>
              <p:cNvSpPr>
                <a:spLocks noChangeShapeType="1"/>
              </p:cNvSpPr>
              <p:nvPr/>
            </p:nvSpPr>
            <p:spPr bwMode="auto">
              <a:xfrm>
                <a:off x="2152" y="115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4" name="Line 9"/>
              <p:cNvSpPr>
                <a:spLocks noChangeShapeType="1"/>
              </p:cNvSpPr>
              <p:nvPr/>
            </p:nvSpPr>
            <p:spPr bwMode="auto">
              <a:xfrm>
                <a:off x="2448" y="115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5" name="Line 10"/>
              <p:cNvSpPr>
                <a:spLocks noChangeShapeType="1"/>
              </p:cNvSpPr>
              <p:nvPr/>
            </p:nvSpPr>
            <p:spPr bwMode="auto">
              <a:xfrm>
                <a:off x="2736" y="115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6" name="Line 11"/>
              <p:cNvSpPr>
                <a:spLocks noChangeShapeType="1"/>
              </p:cNvSpPr>
              <p:nvPr/>
            </p:nvSpPr>
            <p:spPr bwMode="auto">
              <a:xfrm>
                <a:off x="3024" y="115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7" name="Line 12"/>
              <p:cNvSpPr>
                <a:spLocks noChangeShapeType="1"/>
              </p:cNvSpPr>
              <p:nvPr/>
            </p:nvSpPr>
            <p:spPr bwMode="auto">
              <a:xfrm>
                <a:off x="3312" y="1144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8" name="Line 13"/>
              <p:cNvSpPr>
                <a:spLocks noChangeShapeType="1"/>
              </p:cNvSpPr>
              <p:nvPr/>
            </p:nvSpPr>
            <p:spPr bwMode="auto">
              <a:xfrm>
                <a:off x="3600" y="1143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29" name="Line 14"/>
              <p:cNvSpPr>
                <a:spLocks noChangeShapeType="1"/>
              </p:cNvSpPr>
              <p:nvPr/>
            </p:nvSpPr>
            <p:spPr bwMode="auto">
              <a:xfrm>
                <a:off x="3888" y="1139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0" name="Line 15"/>
              <p:cNvSpPr>
                <a:spLocks noChangeShapeType="1"/>
              </p:cNvSpPr>
              <p:nvPr/>
            </p:nvSpPr>
            <p:spPr bwMode="auto">
              <a:xfrm>
                <a:off x="4176" y="1152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31" name="Text Box 16"/>
              <p:cNvSpPr txBox="1">
                <a:spLocks noChangeArrowheads="1"/>
              </p:cNvSpPr>
              <p:nvPr/>
            </p:nvSpPr>
            <p:spPr bwMode="auto">
              <a:xfrm>
                <a:off x="4080" y="960"/>
                <a:ext cx="144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1</a:t>
                </a:r>
              </a:p>
            </p:txBody>
          </p:sp>
          <p:sp>
            <p:nvSpPr>
              <p:cNvPr id="17432" name="Text Box 17"/>
              <p:cNvSpPr txBox="1">
                <a:spLocks noChangeArrowheads="1"/>
              </p:cNvSpPr>
              <p:nvPr/>
            </p:nvSpPr>
            <p:spPr bwMode="auto">
              <a:xfrm>
                <a:off x="1728" y="960"/>
                <a:ext cx="192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9</a:t>
                </a:r>
              </a:p>
            </p:txBody>
          </p:sp>
          <p:sp>
            <p:nvSpPr>
              <p:cNvPr id="17433" name="Text Box 18"/>
              <p:cNvSpPr txBox="1">
                <a:spLocks noChangeArrowheads="1"/>
              </p:cNvSpPr>
              <p:nvPr/>
            </p:nvSpPr>
            <p:spPr bwMode="auto">
              <a:xfrm>
                <a:off x="2016" y="960"/>
                <a:ext cx="192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8</a:t>
                </a:r>
              </a:p>
            </p:txBody>
          </p:sp>
          <p:sp>
            <p:nvSpPr>
              <p:cNvPr id="17434" name="Text Box 19"/>
              <p:cNvSpPr txBox="1">
                <a:spLocks noChangeArrowheads="1"/>
              </p:cNvSpPr>
              <p:nvPr/>
            </p:nvSpPr>
            <p:spPr bwMode="auto">
              <a:xfrm>
                <a:off x="2304" y="960"/>
                <a:ext cx="192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7</a:t>
                </a:r>
              </a:p>
            </p:txBody>
          </p:sp>
          <p:sp>
            <p:nvSpPr>
              <p:cNvPr id="17435" name="Text Box 20"/>
              <p:cNvSpPr txBox="1">
                <a:spLocks noChangeArrowheads="1"/>
              </p:cNvSpPr>
              <p:nvPr/>
            </p:nvSpPr>
            <p:spPr bwMode="auto">
              <a:xfrm>
                <a:off x="2592" y="960"/>
                <a:ext cx="192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6</a:t>
                </a:r>
              </a:p>
            </p:txBody>
          </p:sp>
          <p:sp>
            <p:nvSpPr>
              <p:cNvPr id="17436" name="Text Box 21"/>
              <p:cNvSpPr txBox="1">
                <a:spLocks noChangeArrowheads="1"/>
              </p:cNvSpPr>
              <p:nvPr/>
            </p:nvSpPr>
            <p:spPr bwMode="auto">
              <a:xfrm>
                <a:off x="2880" y="960"/>
                <a:ext cx="192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5</a:t>
                </a:r>
              </a:p>
            </p:txBody>
          </p:sp>
          <p:sp>
            <p:nvSpPr>
              <p:cNvPr id="17437" name="Text Box 22"/>
              <p:cNvSpPr txBox="1">
                <a:spLocks noChangeArrowheads="1"/>
              </p:cNvSpPr>
              <p:nvPr/>
            </p:nvSpPr>
            <p:spPr bwMode="auto">
              <a:xfrm>
                <a:off x="3168" y="960"/>
                <a:ext cx="192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4</a:t>
                </a:r>
              </a:p>
            </p:txBody>
          </p:sp>
          <p:sp>
            <p:nvSpPr>
              <p:cNvPr id="17438" name="Text Box 23"/>
              <p:cNvSpPr txBox="1">
                <a:spLocks noChangeArrowheads="1"/>
              </p:cNvSpPr>
              <p:nvPr/>
            </p:nvSpPr>
            <p:spPr bwMode="auto">
              <a:xfrm>
                <a:off x="3456" y="960"/>
                <a:ext cx="192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3</a:t>
                </a:r>
              </a:p>
            </p:txBody>
          </p:sp>
          <p:sp>
            <p:nvSpPr>
              <p:cNvPr id="17439" name="Text Box 24"/>
              <p:cNvSpPr txBox="1">
                <a:spLocks noChangeArrowheads="1"/>
              </p:cNvSpPr>
              <p:nvPr/>
            </p:nvSpPr>
            <p:spPr bwMode="auto">
              <a:xfrm>
                <a:off x="3792" y="960"/>
                <a:ext cx="192" cy="1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/>
                  <a:t>2</a:t>
                </a:r>
              </a:p>
            </p:txBody>
          </p:sp>
          <p:sp>
            <p:nvSpPr>
              <p:cNvPr id="17440" name="Line 32"/>
              <p:cNvSpPr>
                <a:spLocks noChangeShapeType="1"/>
              </p:cNvSpPr>
              <p:nvPr/>
            </p:nvSpPr>
            <p:spPr bwMode="auto">
              <a:xfrm>
                <a:off x="4416" y="124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1484142" y="378451"/>
            <a:ext cx="8382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Text Box 35"/>
          <p:cNvSpPr txBox="1">
            <a:spLocks noChangeArrowheads="1"/>
          </p:cNvSpPr>
          <p:nvPr/>
        </p:nvSpPr>
        <p:spPr bwMode="auto">
          <a:xfrm>
            <a:off x="2133600" y="990600"/>
            <a:ext cx="769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sz="3600" b="1">
              <a:solidFill>
                <a:srgbClr val="000099"/>
              </a:solidFill>
            </a:endParaRPr>
          </a:p>
        </p:txBody>
      </p:sp>
      <p:sp>
        <p:nvSpPr>
          <p:cNvPr id="6180" name="Text Box 36"/>
          <p:cNvSpPr txBox="1">
            <a:spLocks noChangeArrowheads="1"/>
          </p:cNvSpPr>
          <p:nvPr/>
        </p:nvSpPr>
        <p:spPr bwMode="auto">
          <a:xfrm>
            <a:off x="1981200" y="1060589"/>
            <a:ext cx="5638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endParaRPr lang="en-US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7117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6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90115" name="Group 3"/>
          <p:cNvGrpSpPr>
            <a:grpSpLocks/>
          </p:cNvGrpSpPr>
          <p:nvPr/>
        </p:nvGrpSpPr>
        <p:grpSpPr bwMode="auto">
          <a:xfrm>
            <a:off x="2819400" y="1219201"/>
            <a:ext cx="2819400" cy="339725"/>
            <a:chOff x="1776" y="3072"/>
            <a:chExt cx="1776" cy="214"/>
          </a:xfrm>
        </p:grpSpPr>
        <p:sp>
          <p:nvSpPr>
            <p:cNvPr id="90145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90146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90116" name="Freeform 6"/>
          <p:cNvSpPr>
            <a:spLocks/>
          </p:cNvSpPr>
          <p:nvPr/>
        </p:nvSpPr>
        <p:spPr bwMode="auto">
          <a:xfrm>
            <a:off x="3810000" y="647700"/>
            <a:ext cx="3873500" cy="3860800"/>
          </a:xfrm>
          <a:custGeom>
            <a:avLst/>
            <a:gdLst>
              <a:gd name="T0" fmla="*/ 2147483646 w 2440"/>
              <a:gd name="T1" fmla="*/ 2147483646 h 2432"/>
              <a:gd name="T2" fmla="*/ 2147483646 w 2440"/>
              <a:gd name="T3" fmla="*/ 2147483646 h 2432"/>
              <a:gd name="T4" fmla="*/ 2147483646 w 2440"/>
              <a:gd name="T5" fmla="*/ 2147483646 h 2432"/>
              <a:gd name="T6" fmla="*/ 2147483646 w 2440"/>
              <a:gd name="T7" fmla="*/ 2147483646 h 2432"/>
              <a:gd name="T8" fmla="*/ 2147483646 w 2440"/>
              <a:gd name="T9" fmla="*/ 2147483646 h 2432"/>
              <a:gd name="T10" fmla="*/ 2147483646 w 2440"/>
              <a:gd name="T11" fmla="*/ 2147483646 h 2432"/>
              <a:gd name="T12" fmla="*/ 2147483646 w 2440"/>
              <a:gd name="T13" fmla="*/ 2147483646 h 2432"/>
              <a:gd name="T14" fmla="*/ 2147483646 w 2440"/>
              <a:gd name="T15" fmla="*/ 2147483646 h 2432"/>
              <a:gd name="T16" fmla="*/ 2147483646 w 2440"/>
              <a:gd name="T17" fmla="*/ 2147483646 h 2432"/>
              <a:gd name="T18" fmla="*/ 2147483646 w 2440"/>
              <a:gd name="T19" fmla="*/ 2147483646 h 2432"/>
              <a:gd name="T20" fmla="*/ 2147483646 w 2440"/>
              <a:gd name="T21" fmla="*/ 2147483646 h 2432"/>
              <a:gd name="T22" fmla="*/ 2147483646 w 2440"/>
              <a:gd name="T23" fmla="*/ 2147483646 h 2432"/>
              <a:gd name="T24" fmla="*/ 2147483646 w 2440"/>
              <a:gd name="T25" fmla="*/ 2147483646 h 2432"/>
              <a:gd name="T26" fmla="*/ 2147483646 w 2440"/>
              <a:gd name="T27" fmla="*/ 2147483646 h 2432"/>
              <a:gd name="T28" fmla="*/ 2147483646 w 2440"/>
              <a:gd name="T29" fmla="*/ 2147483646 h 2432"/>
              <a:gd name="T30" fmla="*/ 2147483646 w 2440"/>
              <a:gd name="T31" fmla="*/ 2147483646 h 2432"/>
              <a:gd name="T32" fmla="*/ 2147483646 w 2440"/>
              <a:gd name="T33" fmla="*/ 2147483646 h 2432"/>
              <a:gd name="T34" fmla="*/ 2147483646 w 2440"/>
              <a:gd name="T35" fmla="*/ 2147483646 h 2432"/>
              <a:gd name="T36" fmla="*/ 2147483646 w 2440"/>
              <a:gd name="T37" fmla="*/ 2147483646 h 2432"/>
              <a:gd name="T38" fmla="*/ 2147483646 w 2440"/>
              <a:gd name="T39" fmla="*/ 2147483646 h 24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440"/>
              <a:gd name="T61" fmla="*/ 0 h 2432"/>
              <a:gd name="T62" fmla="*/ 2440 w 2440"/>
              <a:gd name="T63" fmla="*/ 2432 h 243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440" h="2432">
                <a:moveTo>
                  <a:pt x="2432" y="840"/>
                </a:moveTo>
                <a:cubicBezTo>
                  <a:pt x="2424" y="784"/>
                  <a:pt x="2368" y="712"/>
                  <a:pt x="2336" y="648"/>
                </a:cubicBezTo>
                <a:cubicBezTo>
                  <a:pt x="2304" y="584"/>
                  <a:pt x="2280" y="544"/>
                  <a:pt x="2240" y="456"/>
                </a:cubicBezTo>
                <a:cubicBezTo>
                  <a:pt x="2200" y="368"/>
                  <a:pt x="2168" y="192"/>
                  <a:pt x="2096" y="120"/>
                </a:cubicBezTo>
                <a:cubicBezTo>
                  <a:pt x="2024" y="48"/>
                  <a:pt x="1960" y="40"/>
                  <a:pt x="1808" y="24"/>
                </a:cubicBezTo>
                <a:cubicBezTo>
                  <a:pt x="1656" y="8"/>
                  <a:pt x="1376" y="0"/>
                  <a:pt x="1184" y="24"/>
                </a:cubicBezTo>
                <a:cubicBezTo>
                  <a:pt x="992" y="48"/>
                  <a:pt x="824" y="104"/>
                  <a:pt x="656" y="168"/>
                </a:cubicBezTo>
                <a:cubicBezTo>
                  <a:pt x="488" y="232"/>
                  <a:pt x="272" y="304"/>
                  <a:pt x="176" y="408"/>
                </a:cubicBezTo>
                <a:cubicBezTo>
                  <a:pt x="80" y="512"/>
                  <a:pt x="104" y="600"/>
                  <a:pt x="80" y="792"/>
                </a:cubicBezTo>
                <a:cubicBezTo>
                  <a:pt x="56" y="984"/>
                  <a:pt x="0" y="1352"/>
                  <a:pt x="32" y="1560"/>
                </a:cubicBezTo>
                <a:cubicBezTo>
                  <a:pt x="64" y="1768"/>
                  <a:pt x="120" y="1904"/>
                  <a:pt x="272" y="2040"/>
                </a:cubicBezTo>
                <a:cubicBezTo>
                  <a:pt x="424" y="2176"/>
                  <a:pt x="728" y="2320"/>
                  <a:pt x="944" y="2376"/>
                </a:cubicBezTo>
                <a:cubicBezTo>
                  <a:pt x="1160" y="2432"/>
                  <a:pt x="1384" y="2400"/>
                  <a:pt x="1568" y="2376"/>
                </a:cubicBezTo>
                <a:cubicBezTo>
                  <a:pt x="1752" y="2352"/>
                  <a:pt x="1944" y="2296"/>
                  <a:pt x="2048" y="2232"/>
                </a:cubicBezTo>
                <a:cubicBezTo>
                  <a:pt x="2152" y="2168"/>
                  <a:pt x="2144" y="2096"/>
                  <a:pt x="2192" y="1992"/>
                </a:cubicBezTo>
                <a:cubicBezTo>
                  <a:pt x="2240" y="1888"/>
                  <a:pt x="2304" y="1728"/>
                  <a:pt x="2336" y="1608"/>
                </a:cubicBezTo>
                <a:cubicBezTo>
                  <a:pt x="2368" y="1488"/>
                  <a:pt x="2376" y="1360"/>
                  <a:pt x="2384" y="1272"/>
                </a:cubicBezTo>
                <a:cubicBezTo>
                  <a:pt x="2392" y="1184"/>
                  <a:pt x="2384" y="1128"/>
                  <a:pt x="2384" y="1080"/>
                </a:cubicBezTo>
                <a:cubicBezTo>
                  <a:pt x="2384" y="1032"/>
                  <a:pt x="2376" y="1024"/>
                  <a:pt x="2384" y="984"/>
                </a:cubicBezTo>
                <a:cubicBezTo>
                  <a:pt x="2392" y="944"/>
                  <a:pt x="2440" y="896"/>
                  <a:pt x="2432" y="84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17" name="Freeform 7"/>
          <p:cNvSpPr>
            <a:spLocks/>
          </p:cNvSpPr>
          <p:nvPr/>
        </p:nvSpPr>
        <p:spPr bwMode="auto">
          <a:xfrm>
            <a:off x="5486401" y="1524000"/>
            <a:ext cx="828675" cy="522288"/>
          </a:xfrm>
          <a:custGeom>
            <a:avLst/>
            <a:gdLst>
              <a:gd name="T0" fmla="*/ 0 w 522"/>
              <a:gd name="T1" fmla="*/ 0 h 329"/>
              <a:gd name="T2" fmla="*/ 2147483646 w 522"/>
              <a:gd name="T3" fmla="*/ 2147483646 h 329"/>
              <a:gd name="T4" fmla="*/ 2147483646 w 522"/>
              <a:gd name="T5" fmla="*/ 2147483646 h 329"/>
              <a:gd name="T6" fmla="*/ 2147483646 w 522"/>
              <a:gd name="T7" fmla="*/ 2147483646 h 329"/>
              <a:gd name="T8" fmla="*/ 2147483646 w 522"/>
              <a:gd name="T9" fmla="*/ 2147483646 h 329"/>
              <a:gd name="T10" fmla="*/ 2147483646 w 522"/>
              <a:gd name="T11" fmla="*/ 2147483646 h 329"/>
              <a:gd name="T12" fmla="*/ 2147483646 w 522"/>
              <a:gd name="T13" fmla="*/ 2147483646 h 329"/>
              <a:gd name="T14" fmla="*/ 2147483646 w 522"/>
              <a:gd name="T15" fmla="*/ 2147483646 h 3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2"/>
              <a:gd name="T25" fmla="*/ 0 h 329"/>
              <a:gd name="T26" fmla="*/ 522 w 522"/>
              <a:gd name="T27" fmla="*/ 329 h 3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2" h="329">
                <a:moveTo>
                  <a:pt x="0" y="0"/>
                </a:moveTo>
                <a:cubicBezTo>
                  <a:pt x="9" y="3"/>
                  <a:pt x="74" y="22"/>
                  <a:pt x="83" y="27"/>
                </a:cubicBezTo>
                <a:cubicBezTo>
                  <a:pt x="143" y="57"/>
                  <a:pt x="187" y="117"/>
                  <a:pt x="234" y="164"/>
                </a:cubicBezTo>
                <a:cubicBezTo>
                  <a:pt x="243" y="173"/>
                  <a:pt x="252" y="183"/>
                  <a:pt x="261" y="192"/>
                </a:cubicBezTo>
                <a:cubicBezTo>
                  <a:pt x="281" y="213"/>
                  <a:pt x="343" y="219"/>
                  <a:pt x="343" y="219"/>
                </a:cubicBezTo>
                <a:cubicBezTo>
                  <a:pt x="420" y="293"/>
                  <a:pt x="316" y="201"/>
                  <a:pt x="412" y="260"/>
                </a:cubicBezTo>
                <a:cubicBezTo>
                  <a:pt x="496" y="312"/>
                  <a:pt x="362" y="270"/>
                  <a:pt x="494" y="301"/>
                </a:cubicBezTo>
                <a:cubicBezTo>
                  <a:pt x="503" y="310"/>
                  <a:pt x="522" y="329"/>
                  <a:pt x="522" y="3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18" name="Line 8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19" name="Line 9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20" name="Text Box 10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0121" name="Line 11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22" name="Line 12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23" name="Line 13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24" name="Line 14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25" name="Line 15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26" name="Line 16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27" name="Line 17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28" name="Line 18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29" name="Line 19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30" name="Line 20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31" name="Text Box 21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0132" name="Text Box 22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0133" name="Text Box 23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0134" name="Text Box 24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0135" name="Text Box 25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0136" name="Text Box 26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0137" name="Text Box 27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0138" name="Text Box 28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0139" name="Text Box 29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0140" name="Oval 30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0141" name="Oval 31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0142" name="Oval 32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0143" name="Line 33"/>
          <p:cNvSpPr>
            <a:spLocks noChangeShapeType="1"/>
          </p:cNvSpPr>
          <p:nvPr/>
        </p:nvSpPr>
        <p:spPr bwMode="auto">
          <a:xfrm>
            <a:off x="5486400" y="1524000"/>
            <a:ext cx="1752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0144" name="Oval 34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396203"/>
      </p:ext>
    </p:extLst>
  </p:cSld>
  <p:clrMapOvr>
    <a:masterClrMapping/>
  </p:clrMapOvr>
  <p:transition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91139" name="Group 3"/>
          <p:cNvGrpSpPr>
            <a:grpSpLocks/>
          </p:cNvGrpSpPr>
          <p:nvPr/>
        </p:nvGrpSpPr>
        <p:grpSpPr bwMode="auto">
          <a:xfrm>
            <a:off x="1524000" y="990601"/>
            <a:ext cx="2819400" cy="339725"/>
            <a:chOff x="1776" y="3072"/>
            <a:chExt cx="1776" cy="214"/>
          </a:xfrm>
        </p:grpSpPr>
        <p:sp>
          <p:nvSpPr>
            <p:cNvPr id="91169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91170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91140" name="Freeform 6"/>
          <p:cNvSpPr>
            <a:spLocks/>
          </p:cNvSpPr>
          <p:nvPr/>
        </p:nvSpPr>
        <p:spPr bwMode="auto">
          <a:xfrm>
            <a:off x="4260850" y="774700"/>
            <a:ext cx="3403600" cy="3009900"/>
          </a:xfrm>
          <a:custGeom>
            <a:avLst/>
            <a:gdLst>
              <a:gd name="T0" fmla="*/ 2147483646 w 2144"/>
              <a:gd name="T1" fmla="*/ 2147483646 h 1896"/>
              <a:gd name="T2" fmla="*/ 2147483646 w 2144"/>
              <a:gd name="T3" fmla="*/ 2147483646 h 1896"/>
              <a:gd name="T4" fmla="*/ 2147483646 w 2144"/>
              <a:gd name="T5" fmla="*/ 2147483646 h 1896"/>
              <a:gd name="T6" fmla="*/ 2147483646 w 2144"/>
              <a:gd name="T7" fmla="*/ 2147483646 h 1896"/>
              <a:gd name="T8" fmla="*/ 2147483646 w 2144"/>
              <a:gd name="T9" fmla="*/ 2147483646 h 1896"/>
              <a:gd name="T10" fmla="*/ 2147483646 w 2144"/>
              <a:gd name="T11" fmla="*/ 2147483646 h 1896"/>
              <a:gd name="T12" fmla="*/ 2147483646 w 2144"/>
              <a:gd name="T13" fmla="*/ 2147483646 h 1896"/>
              <a:gd name="T14" fmla="*/ 2147483646 w 2144"/>
              <a:gd name="T15" fmla="*/ 2147483646 h 1896"/>
              <a:gd name="T16" fmla="*/ 2147483646 w 2144"/>
              <a:gd name="T17" fmla="*/ 2147483646 h 1896"/>
              <a:gd name="T18" fmla="*/ 2147483646 w 2144"/>
              <a:gd name="T19" fmla="*/ 2147483646 h 1896"/>
              <a:gd name="T20" fmla="*/ 2147483646 w 2144"/>
              <a:gd name="T21" fmla="*/ 2147483646 h 1896"/>
              <a:gd name="T22" fmla="*/ 2147483646 w 2144"/>
              <a:gd name="T23" fmla="*/ 2147483646 h 1896"/>
              <a:gd name="T24" fmla="*/ 2147483646 w 2144"/>
              <a:gd name="T25" fmla="*/ 2147483646 h 1896"/>
              <a:gd name="T26" fmla="*/ 2147483646 w 2144"/>
              <a:gd name="T27" fmla="*/ 2147483646 h 18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44"/>
              <a:gd name="T43" fmla="*/ 0 h 1896"/>
              <a:gd name="T44" fmla="*/ 2144 w 2144"/>
              <a:gd name="T45" fmla="*/ 1896 h 18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44" h="1896">
                <a:moveTo>
                  <a:pt x="2144" y="760"/>
                </a:moveTo>
                <a:cubicBezTo>
                  <a:pt x="2144" y="704"/>
                  <a:pt x="2128" y="696"/>
                  <a:pt x="2096" y="616"/>
                </a:cubicBezTo>
                <a:cubicBezTo>
                  <a:pt x="2064" y="536"/>
                  <a:pt x="2048" y="376"/>
                  <a:pt x="1952" y="280"/>
                </a:cubicBezTo>
                <a:cubicBezTo>
                  <a:pt x="1856" y="184"/>
                  <a:pt x="1712" y="80"/>
                  <a:pt x="1520" y="40"/>
                </a:cubicBezTo>
                <a:cubicBezTo>
                  <a:pt x="1328" y="0"/>
                  <a:pt x="992" y="16"/>
                  <a:pt x="800" y="40"/>
                </a:cubicBezTo>
                <a:cubicBezTo>
                  <a:pt x="608" y="64"/>
                  <a:pt x="496" y="72"/>
                  <a:pt x="368" y="184"/>
                </a:cubicBezTo>
                <a:cubicBezTo>
                  <a:pt x="240" y="296"/>
                  <a:pt x="64" y="520"/>
                  <a:pt x="32" y="712"/>
                </a:cubicBezTo>
                <a:cubicBezTo>
                  <a:pt x="0" y="904"/>
                  <a:pt x="24" y="1152"/>
                  <a:pt x="176" y="1336"/>
                </a:cubicBezTo>
                <a:cubicBezTo>
                  <a:pt x="328" y="1520"/>
                  <a:pt x="704" y="1736"/>
                  <a:pt x="944" y="1816"/>
                </a:cubicBezTo>
                <a:cubicBezTo>
                  <a:pt x="1184" y="1896"/>
                  <a:pt x="1464" y="1864"/>
                  <a:pt x="1616" y="1816"/>
                </a:cubicBezTo>
                <a:cubicBezTo>
                  <a:pt x="1768" y="1768"/>
                  <a:pt x="1784" y="1640"/>
                  <a:pt x="1856" y="1528"/>
                </a:cubicBezTo>
                <a:cubicBezTo>
                  <a:pt x="1928" y="1416"/>
                  <a:pt x="2008" y="1240"/>
                  <a:pt x="2048" y="1144"/>
                </a:cubicBezTo>
                <a:cubicBezTo>
                  <a:pt x="2088" y="1048"/>
                  <a:pt x="2088" y="1016"/>
                  <a:pt x="2096" y="952"/>
                </a:cubicBezTo>
                <a:cubicBezTo>
                  <a:pt x="2104" y="888"/>
                  <a:pt x="2144" y="816"/>
                  <a:pt x="2144" y="76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41" name="Freeform 7"/>
          <p:cNvSpPr>
            <a:spLocks/>
          </p:cNvSpPr>
          <p:nvPr/>
        </p:nvSpPr>
        <p:spPr bwMode="auto">
          <a:xfrm>
            <a:off x="4202114" y="1295400"/>
            <a:ext cx="522287" cy="1055688"/>
          </a:xfrm>
          <a:custGeom>
            <a:avLst/>
            <a:gdLst>
              <a:gd name="T0" fmla="*/ 0 w 329"/>
              <a:gd name="T1" fmla="*/ 0 h 1145"/>
              <a:gd name="T2" fmla="*/ 2147483646 w 329"/>
              <a:gd name="T3" fmla="*/ 2147483646 h 1145"/>
              <a:gd name="T4" fmla="*/ 2147483646 w 329"/>
              <a:gd name="T5" fmla="*/ 2147483646 h 1145"/>
              <a:gd name="T6" fmla="*/ 2147483646 w 329"/>
              <a:gd name="T7" fmla="*/ 2147483646 h 1145"/>
              <a:gd name="T8" fmla="*/ 2147483646 w 329"/>
              <a:gd name="T9" fmla="*/ 2147483646 h 1145"/>
              <a:gd name="T10" fmla="*/ 2147483646 w 329"/>
              <a:gd name="T11" fmla="*/ 2147483646 h 1145"/>
              <a:gd name="T12" fmla="*/ 2147483646 w 329"/>
              <a:gd name="T13" fmla="*/ 2147483646 h 1145"/>
              <a:gd name="T14" fmla="*/ 2147483646 w 329"/>
              <a:gd name="T15" fmla="*/ 2147483646 h 1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9"/>
              <a:gd name="T25" fmla="*/ 0 h 1145"/>
              <a:gd name="T26" fmla="*/ 329 w 329"/>
              <a:gd name="T27" fmla="*/ 1145 h 11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9" h="1145">
                <a:moveTo>
                  <a:pt x="0" y="0"/>
                </a:moveTo>
                <a:cubicBezTo>
                  <a:pt x="9" y="14"/>
                  <a:pt x="15" y="30"/>
                  <a:pt x="27" y="41"/>
                </a:cubicBezTo>
                <a:cubicBezTo>
                  <a:pt x="52" y="63"/>
                  <a:pt x="110" y="96"/>
                  <a:pt x="110" y="96"/>
                </a:cubicBezTo>
                <a:cubicBezTo>
                  <a:pt x="163" y="177"/>
                  <a:pt x="155" y="227"/>
                  <a:pt x="260" y="260"/>
                </a:cubicBezTo>
                <a:cubicBezTo>
                  <a:pt x="269" y="269"/>
                  <a:pt x="282" y="276"/>
                  <a:pt x="288" y="288"/>
                </a:cubicBezTo>
                <a:cubicBezTo>
                  <a:pt x="301" y="314"/>
                  <a:pt x="315" y="370"/>
                  <a:pt x="315" y="370"/>
                </a:cubicBezTo>
                <a:cubicBezTo>
                  <a:pt x="279" y="485"/>
                  <a:pt x="302" y="397"/>
                  <a:pt x="302" y="644"/>
                </a:cubicBezTo>
                <a:lnTo>
                  <a:pt x="329" y="114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42" name="Line 8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43" name="Line 9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44" name="Text Box 10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1145" name="Line 11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46" name="Line 12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47" name="Line 13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48" name="Line 14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49" name="Line 15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50" name="Line 16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51" name="Line 17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52" name="Line 18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53" name="Line 19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54" name="Line 20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55" name="Text Box 21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1156" name="Text Box 22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1157" name="Text Box 23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1158" name="Text Box 24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1159" name="Text Box 25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1160" name="Text Box 26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1161" name="Text Box 27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1162" name="Text Box 28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1163" name="Text Box 29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1164" name="Oval 30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1165" name="Oval 31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1166" name="Oval 32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1167" name="Line 33"/>
          <p:cNvSpPr>
            <a:spLocks noChangeShapeType="1"/>
          </p:cNvSpPr>
          <p:nvPr/>
        </p:nvSpPr>
        <p:spPr bwMode="auto">
          <a:xfrm>
            <a:off x="4267200" y="1295400"/>
            <a:ext cx="3429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1168" name="Oval 34"/>
          <p:cNvSpPr>
            <a:spLocks noChangeArrowheads="1"/>
          </p:cNvSpPr>
          <p:nvPr/>
        </p:nvSpPr>
        <p:spPr bwMode="auto">
          <a:xfrm>
            <a:off x="76406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40136"/>
      </p:ext>
    </p:extLst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2163" name="Line 3"/>
          <p:cNvSpPr>
            <a:spLocks noChangeShapeType="1"/>
          </p:cNvSpPr>
          <p:nvPr/>
        </p:nvSpPr>
        <p:spPr bwMode="auto">
          <a:xfrm>
            <a:off x="1524000" y="685800"/>
            <a:ext cx="61722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64" name="Freeform 4"/>
          <p:cNvSpPr>
            <a:spLocks/>
          </p:cNvSpPr>
          <p:nvPr/>
        </p:nvSpPr>
        <p:spPr bwMode="auto">
          <a:xfrm>
            <a:off x="5368925" y="927100"/>
            <a:ext cx="2324100" cy="2349500"/>
          </a:xfrm>
          <a:custGeom>
            <a:avLst/>
            <a:gdLst>
              <a:gd name="T0" fmla="*/ 2147483646 w 1464"/>
              <a:gd name="T1" fmla="*/ 2147483646 h 1480"/>
              <a:gd name="T2" fmla="*/ 2147483646 w 1464"/>
              <a:gd name="T3" fmla="*/ 2147483646 h 1480"/>
              <a:gd name="T4" fmla="*/ 2147483646 w 1464"/>
              <a:gd name="T5" fmla="*/ 2147483646 h 1480"/>
              <a:gd name="T6" fmla="*/ 2147483646 w 1464"/>
              <a:gd name="T7" fmla="*/ 2147483646 h 1480"/>
              <a:gd name="T8" fmla="*/ 2147483646 w 1464"/>
              <a:gd name="T9" fmla="*/ 2147483646 h 1480"/>
              <a:gd name="T10" fmla="*/ 2147483646 w 1464"/>
              <a:gd name="T11" fmla="*/ 2147483646 h 1480"/>
              <a:gd name="T12" fmla="*/ 2147483646 w 1464"/>
              <a:gd name="T13" fmla="*/ 2147483646 h 1480"/>
              <a:gd name="T14" fmla="*/ 2147483646 w 1464"/>
              <a:gd name="T15" fmla="*/ 2147483646 h 1480"/>
              <a:gd name="T16" fmla="*/ 2147483646 w 1464"/>
              <a:gd name="T17" fmla="*/ 2147483646 h 1480"/>
              <a:gd name="T18" fmla="*/ 2147483646 w 1464"/>
              <a:gd name="T19" fmla="*/ 2147483646 h 1480"/>
              <a:gd name="T20" fmla="*/ 2147483646 w 1464"/>
              <a:gd name="T21" fmla="*/ 2147483646 h 1480"/>
              <a:gd name="T22" fmla="*/ 2147483646 w 1464"/>
              <a:gd name="T23" fmla="*/ 2147483646 h 1480"/>
              <a:gd name="T24" fmla="*/ 2147483646 w 1464"/>
              <a:gd name="T25" fmla="*/ 2147483646 h 1480"/>
              <a:gd name="T26" fmla="*/ 2147483646 w 1464"/>
              <a:gd name="T27" fmla="*/ 2147483646 h 148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64"/>
              <a:gd name="T43" fmla="*/ 0 h 1480"/>
              <a:gd name="T44" fmla="*/ 1464 w 1464"/>
              <a:gd name="T45" fmla="*/ 1480 h 148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64" h="1480">
                <a:moveTo>
                  <a:pt x="1456" y="664"/>
                </a:moveTo>
                <a:cubicBezTo>
                  <a:pt x="1448" y="584"/>
                  <a:pt x="1376" y="456"/>
                  <a:pt x="1360" y="376"/>
                </a:cubicBezTo>
                <a:cubicBezTo>
                  <a:pt x="1344" y="296"/>
                  <a:pt x="1400" y="240"/>
                  <a:pt x="1360" y="184"/>
                </a:cubicBezTo>
                <a:cubicBezTo>
                  <a:pt x="1320" y="128"/>
                  <a:pt x="1248" y="64"/>
                  <a:pt x="1120" y="40"/>
                </a:cubicBezTo>
                <a:cubicBezTo>
                  <a:pt x="992" y="16"/>
                  <a:pt x="744" y="0"/>
                  <a:pt x="592" y="40"/>
                </a:cubicBezTo>
                <a:cubicBezTo>
                  <a:pt x="440" y="80"/>
                  <a:pt x="304" y="160"/>
                  <a:pt x="208" y="280"/>
                </a:cubicBezTo>
                <a:cubicBezTo>
                  <a:pt x="112" y="400"/>
                  <a:pt x="32" y="616"/>
                  <a:pt x="16" y="760"/>
                </a:cubicBezTo>
                <a:cubicBezTo>
                  <a:pt x="0" y="904"/>
                  <a:pt x="56" y="1040"/>
                  <a:pt x="112" y="1144"/>
                </a:cubicBezTo>
                <a:cubicBezTo>
                  <a:pt x="168" y="1248"/>
                  <a:pt x="232" y="1328"/>
                  <a:pt x="352" y="1384"/>
                </a:cubicBezTo>
                <a:cubicBezTo>
                  <a:pt x="472" y="1440"/>
                  <a:pt x="688" y="1480"/>
                  <a:pt x="832" y="1480"/>
                </a:cubicBezTo>
                <a:cubicBezTo>
                  <a:pt x="976" y="1480"/>
                  <a:pt x="1128" y="1456"/>
                  <a:pt x="1216" y="1384"/>
                </a:cubicBezTo>
                <a:cubicBezTo>
                  <a:pt x="1304" y="1312"/>
                  <a:pt x="1328" y="1136"/>
                  <a:pt x="1360" y="1048"/>
                </a:cubicBezTo>
                <a:cubicBezTo>
                  <a:pt x="1392" y="960"/>
                  <a:pt x="1400" y="920"/>
                  <a:pt x="1408" y="856"/>
                </a:cubicBezTo>
                <a:cubicBezTo>
                  <a:pt x="1416" y="792"/>
                  <a:pt x="1464" y="744"/>
                  <a:pt x="1456" y="66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65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66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2168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69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70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71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72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73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74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75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76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77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178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2179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2180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2181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2182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2183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2184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2185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2186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2187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2188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2189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2190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339861"/>
      </p:ext>
    </p:extLst>
  </p:cSld>
  <p:clrMapOvr>
    <a:masterClrMapping/>
  </p:clrMapOvr>
  <p:transition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3187" name="Line 3"/>
          <p:cNvSpPr>
            <a:spLocks noChangeShapeType="1"/>
          </p:cNvSpPr>
          <p:nvPr/>
        </p:nvSpPr>
        <p:spPr bwMode="auto">
          <a:xfrm>
            <a:off x="1068388" y="838200"/>
            <a:ext cx="6172201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88" name="Freeform 4"/>
          <p:cNvSpPr>
            <a:spLocks/>
          </p:cNvSpPr>
          <p:nvPr/>
        </p:nvSpPr>
        <p:spPr bwMode="auto">
          <a:xfrm>
            <a:off x="6197600" y="1320800"/>
            <a:ext cx="1460500" cy="1231900"/>
          </a:xfrm>
          <a:custGeom>
            <a:avLst/>
            <a:gdLst>
              <a:gd name="T0" fmla="*/ 2147483646 w 920"/>
              <a:gd name="T1" fmla="*/ 2147483646 h 776"/>
              <a:gd name="T2" fmla="*/ 2147483646 w 920"/>
              <a:gd name="T3" fmla="*/ 2147483646 h 776"/>
              <a:gd name="T4" fmla="*/ 2147483646 w 920"/>
              <a:gd name="T5" fmla="*/ 2147483646 h 776"/>
              <a:gd name="T6" fmla="*/ 2147483646 w 920"/>
              <a:gd name="T7" fmla="*/ 2147483646 h 776"/>
              <a:gd name="T8" fmla="*/ 2147483646 w 920"/>
              <a:gd name="T9" fmla="*/ 2147483646 h 776"/>
              <a:gd name="T10" fmla="*/ 2147483646 w 920"/>
              <a:gd name="T11" fmla="*/ 2147483646 h 776"/>
              <a:gd name="T12" fmla="*/ 2147483646 w 920"/>
              <a:gd name="T13" fmla="*/ 2147483646 h 776"/>
              <a:gd name="T14" fmla="*/ 2147483646 w 920"/>
              <a:gd name="T15" fmla="*/ 2147483646 h 776"/>
              <a:gd name="T16" fmla="*/ 2147483646 w 920"/>
              <a:gd name="T17" fmla="*/ 2147483646 h 776"/>
              <a:gd name="T18" fmla="*/ 2147483646 w 920"/>
              <a:gd name="T19" fmla="*/ 2147483646 h 776"/>
              <a:gd name="T20" fmla="*/ 2147483646 w 920"/>
              <a:gd name="T21" fmla="*/ 2147483646 h 776"/>
              <a:gd name="T22" fmla="*/ 2147483646 w 920"/>
              <a:gd name="T23" fmla="*/ 2147483646 h 77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20"/>
              <a:gd name="T37" fmla="*/ 0 h 776"/>
              <a:gd name="T38" fmla="*/ 920 w 920"/>
              <a:gd name="T39" fmla="*/ 776 h 77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20" h="776">
                <a:moveTo>
                  <a:pt x="912" y="416"/>
                </a:moveTo>
                <a:cubicBezTo>
                  <a:pt x="920" y="360"/>
                  <a:pt x="880" y="320"/>
                  <a:pt x="864" y="272"/>
                </a:cubicBezTo>
                <a:cubicBezTo>
                  <a:pt x="848" y="224"/>
                  <a:pt x="848" y="168"/>
                  <a:pt x="816" y="128"/>
                </a:cubicBezTo>
                <a:cubicBezTo>
                  <a:pt x="784" y="88"/>
                  <a:pt x="744" y="48"/>
                  <a:pt x="672" y="32"/>
                </a:cubicBezTo>
                <a:cubicBezTo>
                  <a:pt x="600" y="16"/>
                  <a:pt x="488" y="0"/>
                  <a:pt x="384" y="32"/>
                </a:cubicBezTo>
                <a:cubicBezTo>
                  <a:pt x="280" y="64"/>
                  <a:pt x="96" y="136"/>
                  <a:pt x="48" y="224"/>
                </a:cubicBezTo>
                <a:cubicBezTo>
                  <a:pt x="0" y="312"/>
                  <a:pt x="40" y="472"/>
                  <a:pt x="96" y="560"/>
                </a:cubicBezTo>
                <a:cubicBezTo>
                  <a:pt x="152" y="648"/>
                  <a:pt x="304" y="728"/>
                  <a:pt x="384" y="752"/>
                </a:cubicBezTo>
                <a:cubicBezTo>
                  <a:pt x="464" y="776"/>
                  <a:pt x="520" y="720"/>
                  <a:pt x="576" y="704"/>
                </a:cubicBezTo>
                <a:cubicBezTo>
                  <a:pt x="632" y="688"/>
                  <a:pt x="680" y="672"/>
                  <a:pt x="720" y="656"/>
                </a:cubicBezTo>
                <a:cubicBezTo>
                  <a:pt x="760" y="640"/>
                  <a:pt x="776" y="648"/>
                  <a:pt x="816" y="608"/>
                </a:cubicBezTo>
                <a:cubicBezTo>
                  <a:pt x="856" y="568"/>
                  <a:pt x="904" y="472"/>
                  <a:pt x="912" y="416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89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90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3192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93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94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95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96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97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98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199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200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201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3202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3203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3204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3205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3206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3207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3208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3209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3210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3211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3212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3213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3214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620070"/>
      </p:ext>
    </p:extLst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4211" name="Line 3"/>
          <p:cNvSpPr>
            <a:spLocks noChangeShapeType="1"/>
          </p:cNvSpPr>
          <p:nvPr/>
        </p:nvSpPr>
        <p:spPr bwMode="auto">
          <a:xfrm>
            <a:off x="1066800" y="838200"/>
            <a:ext cx="6172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2" name="Line 4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3" name="Line 5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4" name="Text Box 6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6" name="Line 8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7" name="Line 9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8" name="Line 10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19" name="Line 11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0" name="Line 12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1" name="Line 13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2" name="Line 14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3" name="Line 15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4" name="Line 16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4225" name="Text Box 17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4226" name="Text Box 18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4227" name="Text Box 19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4228" name="Text Box 20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4229" name="Text Box 21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4230" name="Text Box 22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4231" name="Text Box 23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4232" name="Text Box 24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4233" name="Text Box 25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4234" name="Oval 26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4235" name="Oval 27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4236" name="Oval 28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4237" name="Oval 29"/>
          <p:cNvSpPr>
            <a:spLocks noChangeArrowheads="1"/>
          </p:cNvSpPr>
          <p:nvPr/>
        </p:nvSpPr>
        <p:spPr bwMode="auto">
          <a:xfrm>
            <a:off x="7675564" y="19050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4238" name="Oval 30"/>
          <p:cNvSpPr>
            <a:spLocks noChangeArrowheads="1"/>
          </p:cNvSpPr>
          <p:nvPr/>
        </p:nvSpPr>
        <p:spPr bwMode="auto">
          <a:xfrm>
            <a:off x="7212013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94513"/>
      </p:ext>
    </p:extLst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95235" name="Group 3"/>
          <p:cNvGrpSpPr>
            <a:grpSpLocks/>
          </p:cNvGrpSpPr>
          <p:nvPr/>
        </p:nvGrpSpPr>
        <p:grpSpPr bwMode="auto">
          <a:xfrm rot="-3175050">
            <a:off x="969963" y="2078038"/>
            <a:ext cx="2819400" cy="339725"/>
            <a:chOff x="1776" y="3072"/>
            <a:chExt cx="1776" cy="214"/>
          </a:xfrm>
        </p:grpSpPr>
        <p:sp>
          <p:nvSpPr>
            <p:cNvPr id="95266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95267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95236" name="Freeform 6"/>
          <p:cNvSpPr>
            <a:spLocks/>
          </p:cNvSpPr>
          <p:nvPr/>
        </p:nvSpPr>
        <p:spPr bwMode="auto">
          <a:xfrm>
            <a:off x="6096000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37" name="Freeform 7"/>
          <p:cNvSpPr>
            <a:spLocks/>
          </p:cNvSpPr>
          <p:nvPr/>
        </p:nvSpPr>
        <p:spPr bwMode="auto">
          <a:xfrm>
            <a:off x="3352800" y="0"/>
            <a:ext cx="1447800" cy="1219200"/>
          </a:xfrm>
          <a:custGeom>
            <a:avLst/>
            <a:gdLst>
              <a:gd name="T0" fmla="*/ 0 w 912"/>
              <a:gd name="T1" fmla="*/ 2147483646 h 768"/>
              <a:gd name="T2" fmla="*/ 2147483646 w 912"/>
              <a:gd name="T3" fmla="*/ 2147483646 h 768"/>
              <a:gd name="T4" fmla="*/ 2147483646 w 912"/>
              <a:gd name="T5" fmla="*/ 2147483646 h 768"/>
              <a:gd name="T6" fmla="*/ 2147483646 w 912"/>
              <a:gd name="T7" fmla="*/ 0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912"/>
              <a:gd name="T13" fmla="*/ 0 h 768"/>
              <a:gd name="T14" fmla="*/ 912 w 912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2" h="768">
                <a:moveTo>
                  <a:pt x="0" y="768"/>
                </a:moveTo>
                <a:cubicBezTo>
                  <a:pt x="60" y="712"/>
                  <a:pt x="120" y="656"/>
                  <a:pt x="192" y="576"/>
                </a:cubicBezTo>
                <a:cubicBezTo>
                  <a:pt x="264" y="496"/>
                  <a:pt x="312" y="384"/>
                  <a:pt x="432" y="288"/>
                </a:cubicBezTo>
                <a:cubicBezTo>
                  <a:pt x="552" y="192"/>
                  <a:pt x="732" y="96"/>
                  <a:pt x="9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38" name="Freeform 8"/>
          <p:cNvSpPr>
            <a:spLocks/>
          </p:cNvSpPr>
          <p:nvPr/>
        </p:nvSpPr>
        <p:spPr bwMode="auto">
          <a:xfrm>
            <a:off x="3241675" y="1146175"/>
            <a:ext cx="1003300" cy="1920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39" name="Line 9"/>
          <p:cNvSpPr>
            <a:spLocks noChangeShapeType="1"/>
          </p:cNvSpPr>
          <p:nvPr/>
        </p:nvSpPr>
        <p:spPr bwMode="auto">
          <a:xfrm>
            <a:off x="33528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40" name="Line 10"/>
          <p:cNvSpPr>
            <a:spLocks noChangeShapeType="1"/>
          </p:cNvSpPr>
          <p:nvPr/>
        </p:nvSpPr>
        <p:spPr bwMode="auto">
          <a:xfrm>
            <a:off x="47244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41" name="Text Box 11"/>
          <p:cNvSpPr txBox="1">
            <a:spLocks noChangeArrowheads="1"/>
          </p:cNvSpPr>
          <p:nvPr/>
        </p:nvSpPr>
        <p:spPr bwMode="auto">
          <a:xfrm>
            <a:off x="50292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5242" name="Line 12"/>
          <p:cNvSpPr>
            <a:spLocks noChangeShapeType="1"/>
          </p:cNvSpPr>
          <p:nvPr/>
        </p:nvSpPr>
        <p:spPr bwMode="auto">
          <a:xfrm>
            <a:off x="52768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43" name="Line 13"/>
          <p:cNvSpPr>
            <a:spLocks noChangeShapeType="1"/>
          </p:cNvSpPr>
          <p:nvPr/>
        </p:nvSpPr>
        <p:spPr bwMode="auto">
          <a:xfrm>
            <a:off x="5756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44" name="Line 14"/>
          <p:cNvSpPr>
            <a:spLocks noChangeShapeType="1"/>
          </p:cNvSpPr>
          <p:nvPr/>
        </p:nvSpPr>
        <p:spPr bwMode="auto">
          <a:xfrm>
            <a:off x="62357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45" name="Line 15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46" name="Line 16"/>
          <p:cNvSpPr>
            <a:spLocks noChangeShapeType="1"/>
          </p:cNvSpPr>
          <p:nvPr/>
        </p:nvSpPr>
        <p:spPr bwMode="auto">
          <a:xfrm>
            <a:off x="7162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47" name="Line 17"/>
          <p:cNvSpPr>
            <a:spLocks noChangeShapeType="1"/>
          </p:cNvSpPr>
          <p:nvPr/>
        </p:nvSpPr>
        <p:spPr bwMode="auto">
          <a:xfrm>
            <a:off x="76200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48" name="Line 18"/>
          <p:cNvSpPr>
            <a:spLocks noChangeShapeType="1"/>
          </p:cNvSpPr>
          <p:nvPr/>
        </p:nvSpPr>
        <p:spPr bwMode="auto">
          <a:xfrm>
            <a:off x="80772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49" name="Line 19"/>
          <p:cNvSpPr>
            <a:spLocks noChangeShapeType="1"/>
          </p:cNvSpPr>
          <p:nvPr/>
        </p:nvSpPr>
        <p:spPr bwMode="auto">
          <a:xfrm>
            <a:off x="85344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50" name="Line 20"/>
          <p:cNvSpPr>
            <a:spLocks noChangeShapeType="1"/>
          </p:cNvSpPr>
          <p:nvPr/>
        </p:nvSpPr>
        <p:spPr bwMode="auto">
          <a:xfrm>
            <a:off x="89916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51" name="Line 21"/>
          <p:cNvSpPr>
            <a:spLocks noChangeShapeType="1"/>
          </p:cNvSpPr>
          <p:nvPr/>
        </p:nvSpPr>
        <p:spPr bwMode="auto">
          <a:xfrm>
            <a:off x="9448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5252" name="Text Box 22"/>
          <p:cNvSpPr txBox="1">
            <a:spLocks noChangeArrowheads="1"/>
          </p:cNvSpPr>
          <p:nvPr/>
        </p:nvSpPr>
        <p:spPr bwMode="auto">
          <a:xfrm>
            <a:off x="92964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5253" name="Text Box 23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5254" name="Text Box 24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5255" name="Text Box 25"/>
          <p:cNvSpPr txBox="1">
            <a:spLocks noChangeArrowheads="1"/>
          </p:cNvSpPr>
          <p:nvPr/>
        </p:nvSpPr>
        <p:spPr bwMode="auto">
          <a:xfrm>
            <a:off x="6477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5256" name="Text Box 26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5257" name="Text Box 27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5258" name="Text Box 28"/>
          <p:cNvSpPr txBox="1">
            <a:spLocks noChangeArrowheads="1"/>
          </p:cNvSpPr>
          <p:nvPr/>
        </p:nvSpPr>
        <p:spPr bwMode="auto">
          <a:xfrm>
            <a:off x="7848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5259" name="Text Box 29"/>
          <p:cNvSpPr txBox="1">
            <a:spLocks noChangeArrowheads="1"/>
          </p:cNvSpPr>
          <p:nvPr/>
        </p:nvSpPr>
        <p:spPr bwMode="auto">
          <a:xfrm>
            <a:off x="8305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5260" name="Text Box 30"/>
          <p:cNvSpPr txBox="1">
            <a:spLocks noChangeArrowheads="1"/>
          </p:cNvSpPr>
          <p:nvPr/>
        </p:nvSpPr>
        <p:spPr bwMode="auto">
          <a:xfrm>
            <a:off x="8839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5261" name="Oval 31"/>
          <p:cNvSpPr>
            <a:spLocks noChangeArrowheads="1"/>
          </p:cNvSpPr>
          <p:nvPr/>
        </p:nvSpPr>
        <p:spPr bwMode="auto">
          <a:xfrm>
            <a:off x="85121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5262" name="Oval 32"/>
          <p:cNvSpPr>
            <a:spLocks noChangeArrowheads="1"/>
          </p:cNvSpPr>
          <p:nvPr/>
        </p:nvSpPr>
        <p:spPr bwMode="auto">
          <a:xfrm>
            <a:off x="8991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5263" name="Oval 33"/>
          <p:cNvSpPr>
            <a:spLocks noChangeArrowheads="1"/>
          </p:cNvSpPr>
          <p:nvPr/>
        </p:nvSpPr>
        <p:spPr bwMode="auto">
          <a:xfrm>
            <a:off x="806132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5264" name="Oval 34"/>
          <p:cNvSpPr>
            <a:spLocks noChangeArrowheads="1"/>
          </p:cNvSpPr>
          <p:nvPr/>
        </p:nvSpPr>
        <p:spPr bwMode="auto">
          <a:xfrm>
            <a:off x="7599363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5265" name="Oval 35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15479"/>
      </p:ext>
    </p:extLst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96259" name="Group 3"/>
          <p:cNvGrpSpPr>
            <a:grpSpLocks/>
          </p:cNvGrpSpPr>
          <p:nvPr/>
        </p:nvGrpSpPr>
        <p:grpSpPr bwMode="auto">
          <a:xfrm rot="10800000">
            <a:off x="3276600" y="4038601"/>
            <a:ext cx="2819400" cy="339725"/>
            <a:chOff x="1776" y="3072"/>
            <a:chExt cx="1776" cy="214"/>
          </a:xfrm>
        </p:grpSpPr>
        <p:sp>
          <p:nvSpPr>
            <p:cNvPr id="96290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96291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96260" name="Freeform 6"/>
          <p:cNvSpPr>
            <a:spLocks/>
          </p:cNvSpPr>
          <p:nvPr/>
        </p:nvSpPr>
        <p:spPr bwMode="auto">
          <a:xfrm>
            <a:off x="6096000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1" name="Freeform 7"/>
          <p:cNvSpPr>
            <a:spLocks/>
          </p:cNvSpPr>
          <p:nvPr/>
        </p:nvSpPr>
        <p:spPr bwMode="auto">
          <a:xfrm>
            <a:off x="3505200" y="3886200"/>
            <a:ext cx="1003300" cy="1920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2" name="Line 8"/>
          <p:cNvSpPr>
            <a:spLocks noChangeShapeType="1"/>
          </p:cNvSpPr>
          <p:nvPr/>
        </p:nvSpPr>
        <p:spPr bwMode="auto">
          <a:xfrm>
            <a:off x="33528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3" name="Line 9"/>
          <p:cNvSpPr>
            <a:spLocks noChangeShapeType="1"/>
          </p:cNvSpPr>
          <p:nvPr/>
        </p:nvSpPr>
        <p:spPr bwMode="auto">
          <a:xfrm>
            <a:off x="47244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4" name="Text Box 10"/>
          <p:cNvSpPr txBox="1">
            <a:spLocks noChangeArrowheads="1"/>
          </p:cNvSpPr>
          <p:nvPr/>
        </p:nvSpPr>
        <p:spPr bwMode="auto">
          <a:xfrm>
            <a:off x="50292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6265" name="Line 11"/>
          <p:cNvSpPr>
            <a:spLocks noChangeShapeType="1"/>
          </p:cNvSpPr>
          <p:nvPr/>
        </p:nvSpPr>
        <p:spPr bwMode="auto">
          <a:xfrm>
            <a:off x="52768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6" name="Line 12"/>
          <p:cNvSpPr>
            <a:spLocks noChangeShapeType="1"/>
          </p:cNvSpPr>
          <p:nvPr/>
        </p:nvSpPr>
        <p:spPr bwMode="auto">
          <a:xfrm>
            <a:off x="5756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7" name="Line 13"/>
          <p:cNvSpPr>
            <a:spLocks noChangeShapeType="1"/>
          </p:cNvSpPr>
          <p:nvPr/>
        </p:nvSpPr>
        <p:spPr bwMode="auto">
          <a:xfrm>
            <a:off x="62357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8" name="Line 14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69" name="Line 15"/>
          <p:cNvSpPr>
            <a:spLocks noChangeShapeType="1"/>
          </p:cNvSpPr>
          <p:nvPr/>
        </p:nvSpPr>
        <p:spPr bwMode="auto">
          <a:xfrm>
            <a:off x="7162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0" name="Line 16"/>
          <p:cNvSpPr>
            <a:spLocks noChangeShapeType="1"/>
          </p:cNvSpPr>
          <p:nvPr/>
        </p:nvSpPr>
        <p:spPr bwMode="auto">
          <a:xfrm>
            <a:off x="76200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1" name="Line 17"/>
          <p:cNvSpPr>
            <a:spLocks noChangeShapeType="1"/>
          </p:cNvSpPr>
          <p:nvPr/>
        </p:nvSpPr>
        <p:spPr bwMode="auto">
          <a:xfrm>
            <a:off x="80772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2" name="Line 18"/>
          <p:cNvSpPr>
            <a:spLocks noChangeShapeType="1"/>
          </p:cNvSpPr>
          <p:nvPr/>
        </p:nvSpPr>
        <p:spPr bwMode="auto">
          <a:xfrm>
            <a:off x="85344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3" name="Line 19"/>
          <p:cNvSpPr>
            <a:spLocks noChangeShapeType="1"/>
          </p:cNvSpPr>
          <p:nvPr/>
        </p:nvSpPr>
        <p:spPr bwMode="auto">
          <a:xfrm>
            <a:off x="89916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4" name="Line 20"/>
          <p:cNvSpPr>
            <a:spLocks noChangeShapeType="1"/>
          </p:cNvSpPr>
          <p:nvPr/>
        </p:nvSpPr>
        <p:spPr bwMode="auto">
          <a:xfrm>
            <a:off x="9448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75" name="Text Box 21"/>
          <p:cNvSpPr txBox="1">
            <a:spLocks noChangeArrowheads="1"/>
          </p:cNvSpPr>
          <p:nvPr/>
        </p:nvSpPr>
        <p:spPr bwMode="auto">
          <a:xfrm>
            <a:off x="92964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6276" name="Text Box 22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6277" name="Text Box 23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6278" name="Text Box 24"/>
          <p:cNvSpPr txBox="1">
            <a:spLocks noChangeArrowheads="1"/>
          </p:cNvSpPr>
          <p:nvPr/>
        </p:nvSpPr>
        <p:spPr bwMode="auto">
          <a:xfrm>
            <a:off x="6477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6279" name="Text Box 25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6280" name="Text Box 26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6281" name="Text Box 27"/>
          <p:cNvSpPr txBox="1">
            <a:spLocks noChangeArrowheads="1"/>
          </p:cNvSpPr>
          <p:nvPr/>
        </p:nvSpPr>
        <p:spPr bwMode="auto">
          <a:xfrm>
            <a:off x="7848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6282" name="Text Box 28"/>
          <p:cNvSpPr txBox="1">
            <a:spLocks noChangeArrowheads="1"/>
          </p:cNvSpPr>
          <p:nvPr/>
        </p:nvSpPr>
        <p:spPr bwMode="auto">
          <a:xfrm>
            <a:off x="8305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6283" name="Text Box 29"/>
          <p:cNvSpPr txBox="1">
            <a:spLocks noChangeArrowheads="1"/>
          </p:cNvSpPr>
          <p:nvPr/>
        </p:nvSpPr>
        <p:spPr bwMode="auto">
          <a:xfrm>
            <a:off x="8839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6284" name="Oval 30"/>
          <p:cNvSpPr>
            <a:spLocks noChangeArrowheads="1"/>
          </p:cNvSpPr>
          <p:nvPr/>
        </p:nvSpPr>
        <p:spPr bwMode="auto">
          <a:xfrm>
            <a:off x="85121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6285" name="Oval 31"/>
          <p:cNvSpPr>
            <a:spLocks noChangeArrowheads="1"/>
          </p:cNvSpPr>
          <p:nvPr/>
        </p:nvSpPr>
        <p:spPr bwMode="auto">
          <a:xfrm>
            <a:off x="8991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6286" name="Oval 32"/>
          <p:cNvSpPr>
            <a:spLocks noChangeArrowheads="1"/>
          </p:cNvSpPr>
          <p:nvPr/>
        </p:nvSpPr>
        <p:spPr bwMode="auto">
          <a:xfrm>
            <a:off x="806132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6287" name="Oval 33"/>
          <p:cNvSpPr>
            <a:spLocks noChangeArrowheads="1"/>
          </p:cNvSpPr>
          <p:nvPr/>
        </p:nvSpPr>
        <p:spPr bwMode="auto">
          <a:xfrm>
            <a:off x="7599363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6288" name="Freeform 34"/>
          <p:cNvSpPr>
            <a:spLocks/>
          </p:cNvSpPr>
          <p:nvPr/>
        </p:nvSpPr>
        <p:spPr bwMode="auto">
          <a:xfrm>
            <a:off x="2794000" y="0"/>
            <a:ext cx="2311400" cy="4038600"/>
          </a:xfrm>
          <a:custGeom>
            <a:avLst/>
            <a:gdLst>
              <a:gd name="T0" fmla="*/ 2147483646 w 1456"/>
              <a:gd name="T1" fmla="*/ 0 h 2544"/>
              <a:gd name="T2" fmla="*/ 2147483646 w 1456"/>
              <a:gd name="T3" fmla="*/ 2147483646 h 2544"/>
              <a:gd name="T4" fmla="*/ 2147483646 w 1456"/>
              <a:gd name="T5" fmla="*/ 2147483646 h 2544"/>
              <a:gd name="T6" fmla="*/ 2147483646 w 1456"/>
              <a:gd name="T7" fmla="*/ 2147483646 h 2544"/>
              <a:gd name="T8" fmla="*/ 2147483646 w 1456"/>
              <a:gd name="T9" fmla="*/ 2147483646 h 2544"/>
              <a:gd name="T10" fmla="*/ 2147483646 w 1456"/>
              <a:gd name="T11" fmla="*/ 2147483646 h 2544"/>
              <a:gd name="T12" fmla="*/ 2147483646 w 1456"/>
              <a:gd name="T13" fmla="*/ 2147483646 h 2544"/>
              <a:gd name="T14" fmla="*/ 2147483646 w 1456"/>
              <a:gd name="T15" fmla="*/ 2147483646 h 2544"/>
              <a:gd name="T16" fmla="*/ 2147483646 w 1456"/>
              <a:gd name="T17" fmla="*/ 2147483646 h 2544"/>
              <a:gd name="T18" fmla="*/ 2147483646 w 1456"/>
              <a:gd name="T19" fmla="*/ 2147483646 h 2544"/>
              <a:gd name="T20" fmla="*/ 2147483646 w 1456"/>
              <a:gd name="T21" fmla="*/ 2147483646 h 2544"/>
              <a:gd name="T22" fmla="*/ 2147483646 w 1456"/>
              <a:gd name="T23" fmla="*/ 2147483646 h 2544"/>
              <a:gd name="T24" fmla="*/ 2147483646 w 1456"/>
              <a:gd name="T25" fmla="*/ 2147483646 h 25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56"/>
              <a:gd name="T40" fmla="*/ 0 h 2544"/>
              <a:gd name="T41" fmla="*/ 1456 w 1456"/>
              <a:gd name="T42" fmla="*/ 2544 h 254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56" h="2544">
                <a:moveTo>
                  <a:pt x="1456" y="0"/>
                </a:moveTo>
                <a:cubicBezTo>
                  <a:pt x="1416" y="12"/>
                  <a:pt x="1376" y="24"/>
                  <a:pt x="1312" y="48"/>
                </a:cubicBezTo>
                <a:cubicBezTo>
                  <a:pt x="1248" y="72"/>
                  <a:pt x="1176" y="104"/>
                  <a:pt x="1072" y="144"/>
                </a:cubicBezTo>
                <a:cubicBezTo>
                  <a:pt x="968" y="184"/>
                  <a:pt x="784" y="240"/>
                  <a:pt x="688" y="288"/>
                </a:cubicBezTo>
                <a:cubicBezTo>
                  <a:pt x="592" y="336"/>
                  <a:pt x="560" y="376"/>
                  <a:pt x="496" y="432"/>
                </a:cubicBezTo>
                <a:cubicBezTo>
                  <a:pt x="432" y="488"/>
                  <a:pt x="376" y="528"/>
                  <a:pt x="304" y="624"/>
                </a:cubicBezTo>
                <a:cubicBezTo>
                  <a:pt x="232" y="720"/>
                  <a:pt x="112" y="872"/>
                  <a:pt x="64" y="1008"/>
                </a:cubicBezTo>
                <a:cubicBezTo>
                  <a:pt x="16" y="1144"/>
                  <a:pt x="24" y="1320"/>
                  <a:pt x="16" y="1440"/>
                </a:cubicBezTo>
                <a:cubicBezTo>
                  <a:pt x="8" y="1560"/>
                  <a:pt x="0" y="1608"/>
                  <a:pt x="16" y="1728"/>
                </a:cubicBezTo>
                <a:cubicBezTo>
                  <a:pt x="32" y="1848"/>
                  <a:pt x="80" y="2064"/>
                  <a:pt x="112" y="2160"/>
                </a:cubicBezTo>
                <a:cubicBezTo>
                  <a:pt x="144" y="2256"/>
                  <a:pt x="160" y="2256"/>
                  <a:pt x="208" y="2304"/>
                </a:cubicBezTo>
                <a:cubicBezTo>
                  <a:pt x="256" y="2352"/>
                  <a:pt x="352" y="2408"/>
                  <a:pt x="400" y="2448"/>
                </a:cubicBezTo>
                <a:cubicBezTo>
                  <a:pt x="448" y="2488"/>
                  <a:pt x="472" y="2516"/>
                  <a:pt x="496" y="25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6289" name="Oval 35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02655"/>
      </p:ext>
    </p:extLst>
  </p:cSld>
  <p:clrMapOvr>
    <a:masterClrMapping/>
  </p:clrMapOvr>
  <p:transition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97283" name="Group 3"/>
          <p:cNvGrpSpPr>
            <a:grpSpLocks/>
          </p:cNvGrpSpPr>
          <p:nvPr/>
        </p:nvGrpSpPr>
        <p:grpSpPr bwMode="auto">
          <a:xfrm rot="3647323">
            <a:off x="6075363" y="3221038"/>
            <a:ext cx="2819400" cy="339725"/>
            <a:chOff x="1776" y="3072"/>
            <a:chExt cx="1776" cy="214"/>
          </a:xfrm>
        </p:grpSpPr>
        <p:sp>
          <p:nvSpPr>
            <p:cNvPr id="97312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97313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97284" name="Freeform 6"/>
          <p:cNvSpPr>
            <a:spLocks/>
          </p:cNvSpPr>
          <p:nvPr/>
        </p:nvSpPr>
        <p:spPr bwMode="auto">
          <a:xfrm>
            <a:off x="2286000" y="698500"/>
            <a:ext cx="5905500" cy="4559300"/>
          </a:xfrm>
          <a:custGeom>
            <a:avLst/>
            <a:gdLst>
              <a:gd name="T0" fmla="*/ 2147483646 w 3720"/>
              <a:gd name="T1" fmla="*/ 2147483646 h 2888"/>
              <a:gd name="T2" fmla="*/ 2147483646 w 3720"/>
              <a:gd name="T3" fmla="*/ 2147483646 h 2888"/>
              <a:gd name="T4" fmla="*/ 2147483646 w 3720"/>
              <a:gd name="T5" fmla="*/ 2147483646 h 2888"/>
              <a:gd name="T6" fmla="*/ 2147483646 w 3720"/>
              <a:gd name="T7" fmla="*/ 2147483646 h 2888"/>
              <a:gd name="T8" fmla="*/ 2147483646 w 3720"/>
              <a:gd name="T9" fmla="*/ 2147483646 h 2888"/>
              <a:gd name="T10" fmla="*/ 2147483646 w 3720"/>
              <a:gd name="T11" fmla="*/ 2147483646 h 2888"/>
              <a:gd name="T12" fmla="*/ 2147483646 w 3720"/>
              <a:gd name="T13" fmla="*/ 2147483646 h 2888"/>
              <a:gd name="T14" fmla="*/ 2147483646 w 3720"/>
              <a:gd name="T15" fmla="*/ 2147483646 h 2888"/>
              <a:gd name="T16" fmla="*/ 2147483646 w 3720"/>
              <a:gd name="T17" fmla="*/ 2147483646 h 2888"/>
              <a:gd name="T18" fmla="*/ 2147483646 w 3720"/>
              <a:gd name="T19" fmla="*/ 2147483646 h 2888"/>
              <a:gd name="T20" fmla="*/ 2147483646 w 3720"/>
              <a:gd name="T21" fmla="*/ 2147483646 h 2888"/>
              <a:gd name="T22" fmla="*/ 2147483646 w 3720"/>
              <a:gd name="T23" fmla="*/ 2147483646 h 2888"/>
              <a:gd name="T24" fmla="*/ 2147483646 w 3720"/>
              <a:gd name="T25" fmla="*/ 2147483646 h 2888"/>
              <a:gd name="T26" fmla="*/ 2147483646 w 3720"/>
              <a:gd name="T27" fmla="*/ 2147483646 h 2888"/>
              <a:gd name="T28" fmla="*/ 2147483646 w 3720"/>
              <a:gd name="T29" fmla="*/ 2147483646 h 2888"/>
              <a:gd name="T30" fmla="*/ 2147483646 w 3720"/>
              <a:gd name="T31" fmla="*/ 2147483646 h 2888"/>
              <a:gd name="T32" fmla="*/ 2147483646 w 3720"/>
              <a:gd name="T33" fmla="*/ 2147483646 h 28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720"/>
              <a:gd name="T52" fmla="*/ 0 h 2888"/>
              <a:gd name="T53" fmla="*/ 3720 w 3720"/>
              <a:gd name="T54" fmla="*/ 2888 h 28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720" h="2888">
                <a:moveTo>
                  <a:pt x="3096" y="808"/>
                </a:moveTo>
                <a:cubicBezTo>
                  <a:pt x="3072" y="648"/>
                  <a:pt x="3048" y="488"/>
                  <a:pt x="2904" y="376"/>
                </a:cubicBezTo>
                <a:cubicBezTo>
                  <a:pt x="2760" y="264"/>
                  <a:pt x="2464" y="184"/>
                  <a:pt x="2232" y="136"/>
                </a:cubicBezTo>
                <a:cubicBezTo>
                  <a:pt x="2000" y="88"/>
                  <a:pt x="1752" y="96"/>
                  <a:pt x="1512" y="88"/>
                </a:cubicBezTo>
                <a:cubicBezTo>
                  <a:pt x="1272" y="80"/>
                  <a:pt x="1024" y="0"/>
                  <a:pt x="792" y="88"/>
                </a:cubicBezTo>
                <a:cubicBezTo>
                  <a:pt x="560" y="176"/>
                  <a:pt x="240" y="432"/>
                  <a:pt x="120" y="616"/>
                </a:cubicBezTo>
                <a:cubicBezTo>
                  <a:pt x="0" y="800"/>
                  <a:pt x="56" y="984"/>
                  <a:pt x="72" y="1192"/>
                </a:cubicBezTo>
                <a:cubicBezTo>
                  <a:pt x="88" y="1400"/>
                  <a:pt x="144" y="1664"/>
                  <a:pt x="216" y="1864"/>
                </a:cubicBezTo>
                <a:cubicBezTo>
                  <a:pt x="288" y="2064"/>
                  <a:pt x="280" y="2240"/>
                  <a:pt x="504" y="2392"/>
                </a:cubicBezTo>
                <a:cubicBezTo>
                  <a:pt x="728" y="2544"/>
                  <a:pt x="1272" y="2696"/>
                  <a:pt x="1560" y="2776"/>
                </a:cubicBezTo>
                <a:cubicBezTo>
                  <a:pt x="1848" y="2856"/>
                  <a:pt x="2008" y="2856"/>
                  <a:pt x="2232" y="2872"/>
                </a:cubicBezTo>
                <a:cubicBezTo>
                  <a:pt x="2456" y="2888"/>
                  <a:pt x="2736" y="2880"/>
                  <a:pt x="2904" y="2872"/>
                </a:cubicBezTo>
                <a:cubicBezTo>
                  <a:pt x="3072" y="2864"/>
                  <a:pt x="3144" y="2848"/>
                  <a:pt x="3240" y="2824"/>
                </a:cubicBezTo>
                <a:cubicBezTo>
                  <a:pt x="3336" y="2800"/>
                  <a:pt x="3424" y="2784"/>
                  <a:pt x="3480" y="2728"/>
                </a:cubicBezTo>
                <a:cubicBezTo>
                  <a:pt x="3536" y="2672"/>
                  <a:pt x="3544" y="2512"/>
                  <a:pt x="3576" y="2488"/>
                </a:cubicBezTo>
                <a:cubicBezTo>
                  <a:pt x="3608" y="2464"/>
                  <a:pt x="3648" y="2520"/>
                  <a:pt x="3672" y="2584"/>
                </a:cubicBezTo>
                <a:cubicBezTo>
                  <a:pt x="3696" y="2648"/>
                  <a:pt x="3708" y="2760"/>
                  <a:pt x="3720" y="28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85" name="Line 7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86" name="Line 8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87" name="Text Box 9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7288" name="Line 10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89" name="Line 11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0" name="Line 12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1" name="Line 13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2" name="Line 14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3" name="Line 15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4" name="Line 16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5" name="Line 17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6" name="Line 18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7" name="Line 19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7298" name="Text Box 20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7299" name="Text Box 21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7300" name="Text Box 22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7301" name="Text Box 23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7302" name="Text Box 24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7303" name="Text Box 25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7304" name="Text Box 26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7305" name="Text Box 27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7306" name="Text Box 28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7307" name="Oval 29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7308" name="Oval 30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7309" name="Oval 31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7310" name="Oval 32"/>
          <p:cNvSpPr>
            <a:spLocks noChangeArrowheads="1"/>
          </p:cNvSpPr>
          <p:nvPr/>
        </p:nvSpPr>
        <p:spPr bwMode="auto">
          <a:xfrm>
            <a:off x="76406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7311" name="Oval 33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8379"/>
      </p:ext>
    </p:extLst>
  </p:cSld>
  <p:clrMapOvr>
    <a:masterClrMapping/>
  </p:clrMapOvr>
  <p:transition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8307" name="AutoShape 3"/>
          <p:cNvSpPr>
            <a:spLocks noChangeArrowheads="1"/>
          </p:cNvSpPr>
          <p:nvPr/>
        </p:nvSpPr>
        <p:spPr bwMode="auto">
          <a:xfrm rot="-3657521">
            <a:off x="8394701" y="1209676"/>
            <a:ext cx="106362" cy="2986087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98308" name="Oval 4"/>
          <p:cNvSpPr>
            <a:spLocks noChangeArrowheads="1"/>
          </p:cNvSpPr>
          <p:nvPr/>
        </p:nvSpPr>
        <p:spPr bwMode="auto">
          <a:xfrm rot="1742479">
            <a:off x="9410700" y="3313113"/>
            <a:ext cx="457200" cy="74612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8309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0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8312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3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4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5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6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7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8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19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20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21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22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8323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8324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8325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8326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8327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8328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8329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8330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8331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8332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8333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8334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8335" name="Freeform 31"/>
          <p:cNvSpPr>
            <a:spLocks/>
          </p:cNvSpPr>
          <p:nvPr/>
        </p:nvSpPr>
        <p:spPr bwMode="auto">
          <a:xfrm>
            <a:off x="3962400" y="800100"/>
            <a:ext cx="5803900" cy="4127500"/>
          </a:xfrm>
          <a:custGeom>
            <a:avLst/>
            <a:gdLst>
              <a:gd name="T0" fmla="*/ 2147483646 w 3656"/>
              <a:gd name="T1" fmla="*/ 2147483646 h 2600"/>
              <a:gd name="T2" fmla="*/ 2147483646 w 3656"/>
              <a:gd name="T3" fmla="*/ 2147483646 h 2600"/>
              <a:gd name="T4" fmla="*/ 2147483646 w 3656"/>
              <a:gd name="T5" fmla="*/ 2147483646 h 2600"/>
              <a:gd name="T6" fmla="*/ 2147483646 w 3656"/>
              <a:gd name="T7" fmla="*/ 2147483646 h 2600"/>
              <a:gd name="T8" fmla="*/ 2147483646 w 3656"/>
              <a:gd name="T9" fmla="*/ 2147483646 h 2600"/>
              <a:gd name="T10" fmla="*/ 2147483646 w 3656"/>
              <a:gd name="T11" fmla="*/ 2147483646 h 2600"/>
              <a:gd name="T12" fmla="*/ 2147483646 w 3656"/>
              <a:gd name="T13" fmla="*/ 2147483646 h 2600"/>
              <a:gd name="T14" fmla="*/ 2147483646 w 3656"/>
              <a:gd name="T15" fmla="*/ 2147483646 h 2600"/>
              <a:gd name="T16" fmla="*/ 2147483646 w 3656"/>
              <a:gd name="T17" fmla="*/ 2147483646 h 2600"/>
              <a:gd name="T18" fmla="*/ 2147483646 w 3656"/>
              <a:gd name="T19" fmla="*/ 2147483646 h 2600"/>
              <a:gd name="T20" fmla="*/ 2147483646 w 3656"/>
              <a:gd name="T21" fmla="*/ 2147483646 h 2600"/>
              <a:gd name="T22" fmla="*/ 2147483646 w 3656"/>
              <a:gd name="T23" fmla="*/ 2147483646 h 2600"/>
              <a:gd name="T24" fmla="*/ 2147483646 w 3656"/>
              <a:gd name="T25" fmla="*/ 2147483646 h 2600"/>
              <a:gd name="T26" fmla="*/ 2147483646 w 3656"/>
              <a:gd name="T27" fmla="*/ 2147483646 h 2600"/>
              <a:gd name="T28" fmla="*/ 2147483646 w 3656"/>
              <a:gd name="T29" fmla="*/ 2147483646 h 2600"/>
              <a:gd name="T30" fmla="*/ 2147483646 w 3656"/>
              <a:gd name="T31" fmla="*/ 2147483646 h 2600"/>
              <a:gd name="T32" fmla="*/ 2147483646 w 3656"/>
              <a:gd name="T33" fmla="*/ 2147483646 h 2600"/>
              <a:gd name="T34" fmla="*/ 2147483646 w 3656"/>
              <a:gd name="T35" fmla="*/ 2147483646 h 2600"/>
              <a:gd name="T36" fmla="*/ 2147483646 w 3656"/>
              <a:gd name="T37" fmla="*/ 2147483646 h 2600"/>
              <a:gd name="T38" fmla="*/ 2147483646 w 3656"/>
              <a:gd name="T39" fmla="*/ 2147483646 h 2600"/>
              <a:gd name="T40" fmla="*/ 2147483646 w 3656"/>
              <a:gd name="T41" fmla="*/ 2147483646 h 2600"/>
              <a:gd name="T42" fmla="*/ 2147483646 w 3656"/>
              <a:gd name="T43" fmla="*/ 2147483646 h 26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656"/>
              <a:gd name="T67" fmla="*/ 0 h 2600"/>
              <a:gd name="T68" fmla="*/ 3656 w 3656"/>
              <a:gd name="T69" fmla="*/ 2600 h 26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656" h="2600">
                <a:moveTo>
                  <a:pt x="2024" y="744"/>
                </a:moveTo>
                <a:cubicBezTo>
                  <a:pt x="2056" y="648"/>
                  <a:pt x="2088" y="552"/>
                  <a:pt x="2072" y="456"/>
                </a:cubicBezTo>
                <a:cubicBezTo>
                  <a:pt x="2056" y="360"/>
                  <a:pt x="2000" y="240"/>
                  <a:pt x="1928" y="168"/>
                </a:cubicBezTo>
                <a:cubicBezTo>
                  <a:pt x="1856" y="96"/>
                  <a:pt x="1792" y="48"/>
                  <a:pt x="1640" y="24"/>
                </a:cubicBezTo>
                <a:cubicBezTo>
                  <a:pt x="1488" y="0"/>
                  <a:pt x="1216" y="8"/>
                  <a:pt x="1016" y="24"/>
                </a:cubicBezTo>
                <a:cubicBezTo>
                  <a:pt x="816" y="40"/>
                  <a:pt x="592" y="64"/>
                  <a:pt x="440" y="120"/>
                </a:cubicBezTo>
                <a:cubicBezTo>
                  <a:pt x="288" y="176"/>
                  <a:pt x="176" y="224"/>
                  <a:pt x="104" y="360"/>
                </a:cubicBezTo>
                <a:cubicBezTo>
                  <a:pt x="32" y="496"/>
                  <a:pt x="16" y="768"/>
                  <a:pt x="8" y="936"/>
                </a:cubicBezTo>
                <a:cubicBezTo>
                  <a:pt x="0" y="1104"/>
                  <a:pt x="8" y="1200"/>
                  <a:pt x="56" y="1368"/>
                </a:cubicBezTo>
                <a:cubicBezTo>
                  <a:pt x="104" y="1536"/>
                  <a:pt x="168" y="1784"/>
                  <a:pt x="296" y="1944"/>
                </a:cubicBezTo>
                <a:cubicBezTo>
                  <a:pt x="424" y="2104"/>
                  <a:pt x="608" y="2224"/>
                  <a:pt x="824" y="2328"/>
                </a:cubicBezTo>
                <a:cubicBezTo>
                  <a:pt x="1040" y="2432"/>
                  <a:pt x="1352" y="2536"/>
                  <a:pt x="1592" y="2568"/>
                </a:cubicBezTo>
                <a:cubicBezTo>
                  <a:pt x="1832" y="2600"/>
                  <a:pt x="2080" y="2536"/>
                  <a:pt x="2264" y="2520"/>
                </a:cubicBezTo>
                <a:cubicBezTo>
                  <a:pt x="2448" y="2504"/>
                  <a:pt x="2568" y="2520"/>
                  <a:pt x="2696" y="2472"/>
                </a:cubicBezTo>
                <a:cubicBezTo>
                  <a:pt x="2824" y="2424"/>
                  <a:pt x="2928" y="2304"/>
                  <a:pt x="3032" y="2232"/>
                </a:cubicBezTo>
                <a:cubicBezTo>
                  <a:pt x="3136" y="2160"/>
                  <a:pt x="3248" y="2104"/>
                  <a:pt x="3320" y="2040"/>
                </a:cubicBezTo>
                <a:cubicBezTo>
                  <a:pt x="3392" y="1976"/>
                  <a:pt x="3432" y="1896"/>
                  <a:pt x="3464" y="1848"/>
                </a:cubicBezTo>
                <a:cubicBezTo>
                  <a:pt x="3496" y="1800"/>
                  <a:pt x="3496" y="1792"/>
                  <a:pt x="3512" y="1752"/>
                </a:cubicBezTo>
                <a:cubicBezTo>
                  <a:pt x="3528" y="1712"/>
                  <a:pt x="3544" y="1616"/>
                  <a:pt x="3560" y="1608"/>
                </a:cubicBezTo>
                <a:cubicBezTo>
                  <a:pt x="3576" y="1600"/>
                  <a:pt x="3600" y="1648"/>
                  <a:pt x="3608" y="1704"/>
                </a:cubicBezTo>
                <a:cubicBezTo>
                  <a:pt x="3616" y="1760"/>
                  <a:pt x="3600" y="1856"/>
                  <a:pt x="3608" y="1944"/>
                </a:cubicBezTo>
                <a:cubicBezTo>
                  <a:pt x="3616" y="2032"/>
                  <a:pt x="3640" y="2184"/>
                  <a:pt x="3656" y="22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8336" name="Oval 32"/>
          <p:cNvSpPr>
            <a:spLocks noChangeArrowheads="1"/>
          </p:cNvSpPr>
          <p:nvPr/>
        </p:nvSpPr>
        <p:spPr bwMode="auto">
          <a:xfrm>
            <a:off x="7162800" y="1905001"/>
            <a:ext cx="5334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48453"/>
      </p:ext>
    </p:extLst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9331" name="AutoShape 3"/>
          <p:cNvSpPr>
            <a:spLocks noChangeArrowheads="1"/>
          </p:cNvSpPr>
          <p:nvPr/>
        </p:nvSpPr>
        <p:spPr bwMode="auto">
          <a:xfrm rot="-5066166">
            <a:off x="8562975" y="727075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99332" name="Oval 4"/>
          <p:cNvSpPr>
            <a:spLocks noChangeArrowheads="1"/>
          </p:cNvSpPr>
          <p:nvPr/>
        </p:nvSpPr>
        <p:spPr bwMode="auto">
          <a:xfrm rot="333835">
            <a:off x="9899650" y="2266951"/>
            <a:ext cx="457200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9333" name="Line 6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34" name="Line 7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35" name="Text Box 8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99336" name="Line 9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37" name="Line 10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38" name="Line 11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39" name="Line 12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40" name="Line 13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41" name="Line 14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42" name="Line 15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43" name="Line 16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44" name="Line 17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45" name="Line 18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9346" name="Text Box 19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99347" name="Text Box 20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99348" name="Text Box 21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99349" name="Text Box 22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99350" name="Text Box 23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99351" name="Text Box 24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99352" name="Text Box 25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99353" name="Text Box 26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99354" name="Text Box 27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99355" name="Oval 28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9356" name="Oval 29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9357" name="Oval 30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9358" name="Oval 31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9359" name="Oval 32"/>
          <p:cNvSpPr>
            <a:spLocks noChangeArrowheads="1"/>
          </p:cNvSpPr>
          <p:nvPr/>
        </p:nvSpPr>
        <p:spPr bwMode="auto">
          <a:xfrm>
            <a:off x="71834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99360" name="Freeform 33"/>
          <p:cNvSpPr>
            <a:spLocks/>
          </p:cNvSpPr>
          <p:nvPr/>
        </p:nvSpPr>
        <p:spPr bwMode="auto">
          <a:xfrm>
            <a:off x="4610100" y="762000"/>
            <a:ext cx="5613400" cy="3987800"/>
          </a:xfrm>
          <a:custGeom>
            <a:avLst/>
            <a:gdLst>
              <a:gd name="T0" fmla="*/ 2147483646 w 3536"/>
              <a:gd name="T1" fmla="*/ 2147483646 h 2512"/>
              <a:gd name="T2" fmla="*/ 2147483646 w 3536"/>
              <a:gd name="T3" fmla="*/ 2147483646 h 2512"/>
              <a:gd name="T4" fmla="*/ 2147483646 w 3536"/>
              <a:gd name="T5" fmla="*/ 2147483646 h 2512"/>
              <a:gd name="T6" fmla="*/ 2147483646 w 3536"/>
              <a:gd name="T7" fmla="*/ 2147483646 h 2512"/>
              <a:gd name="T8" fmla="*/ 2147483646 w 3536"/>
              <a:gd name="T9" fmla="*/ 0 h 2512"/>
              <a:gd name="T10" fmla="*/ 2147483646 w 3536"/>
              <a:gd name="T11" fmla="*/ 2147483646 h 2512"/>
              <a:gd name="T12" fmla="*/ 2147483646 w 3536"/>
              <a:gd name="T13" fmla="*/ 2147483646 h 2512"/>
              <a:gd name="T14" fmla="*/ 2147483646 w 3536"/>
              <a:gd name="T15" fmla="*/ 2147483646 h 2512"/>
              <a:gd name="T16" fmla="*/ 2147483646 w 3536"/>
              <a:gd name="T17" fmla="*/ 2147483646 h 2512"/>
              <a:gd name="T18" fmla="*/ 2147483646 w 3536"/>
              <a:gd name="T19" fmla="*/ 2147483646 h 2512"/>
              <a:gd name="T20" fmla="*/ 2147483646 w 3536"/>
              <a:gd name="T21" fmla="*/ 2147483646 h 2512"/>
              <a:gd name="T22" fmla="*/ 2147483646 w 3536"/>
              <a:gd name="T23" fmla="*/ 2147483646 h 2512"/>
              <a:gd name="T24" fmla="*/ 2147483646 w 3536"/>
              <a:gd name="T25" fmla="*/ 2147483646 h 2512"/>
              <a:gd name="T26" fmla="*/ 2147483646 w 3536"/>
              <a:gd name="T27" fmla="*/ 2147483646 h 2512"/>
              <a:gd name="T28" fmla="*/ 2147483646 w 3536"/>
              <a:gd name="T29" fmla="*/ 2147483646 h 2512"/>
              <a:gd name="T30" fmla="*/ 2147483646 w 3536"/>
              <a:gd name="T31" fmla="*/ 2147483646 h 2512"/>
              <a:gd name="T32" fmla="*/ 2147483646 w 3536"/>
              <a:gd name="T33" fmla="*/ 2147483646 h 2512"/>
              <a:gd name="T34" fmla="*/ 2147483646 w 3536"/>
              <a:gd name="T35" fmla="*/ 2147483646 h 2512"/>
              <a:gd name="T36" fmla="*/ 2147483646 w 3536"/>
              <a:gd name="T37" fmla="*/ 2147483646 h 2512"/>
              <a:gd name="T38" fmla="*/ 2147483646 w 3536"/>
              <a:gd name="T39" fmla="*/ 2147483646 h 2512"/>
              <a:gd name="T40" fmla="*/ 2147483646 w 3536"/>
              <a:gd name="T41" fmla="*/ 2147483646 h 2512"/>
              <a:gd name="T42" fmla="*/ 2147483646 w 3536"/>
              <a:gd name="T43" fmla="*/ 2147483646 h 2512"/>
              <a:gd name="T44" fmla="*/ 2147483646 w 3536"/>
              <a:gd name="T45" fmla="*/ 2147483646 h 2512"/>
              <a:gd name="T46" fmla="*/ 2147483646 w 3536"/>
              <a:gd name="T47" fmla="*/ 2147483646 h 2512"/>
              <a:gd name="T48" fmla="*/ 2147483646 w 3536"/>
              <a:gd name="T49" fmla="*/ 2147483646 h 2512"/>
              <a:gd name="T50" fmla="*/ 2147483646 w 3536"/>
              <a:gd name="T51" fmla="*/ 2147483646 h 251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3536"/>
              <a:gd name="T79" fmla="*/ 0 h 2512"/>
              <a:gd name="T80" fmla="*/ 3536 w 3536"/>
              <a:gd name="T81" fmla="*/ 2512 h 251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3536" h="2512">
                <a:moveTo>
                  <a:pt x="1656" y="768"/>
                </a:moveTo>
                <a:cubicBezTo>
                  <a:pt x="1668" y="668"/>
                  <a:pt x="1680" y="568"/>
                  <a:pt x="1656" y="480"/>
                </a:cubicBezTo>
                <a:cubicBezTo>
                  <a:pt x="1632" y="392"/>
                  <a:pt x="1568" y="304"/>
                  <a:pt x="1512" y="240"/>
                </a:cubicBezTo>
                <a:cubicBezTo>
                  <a:pt x="1456" y="176"/>
                  <a:pt x="1424" y="136"/>
                  <a:pt x="1320" y="96"/>
                </a:cubicBezTo>
                <a:cubicBezTo>
                  <a:pt x="1216" y="56"/>
                  <a:pt x="1024" y="0"/>
                  <a:pt x="888" y="0"/>
                </a:cubicBezTo>
                <a:cubicBezTo>
                  <a:pt x="752" y="0"/>
                  <a:pt x="624" y="32"/>
                  <a:pt x="504" y="96"/>
                </a:cubicBezTo>
                <a:cubicBezTo>
                  <a:pt x="384" y="160"/>
                  <a:pt x="248" y="264"/>
                  <a:pt x="168" y="384"/>
                </a:cubicBezTo>
                <a:cubicBezTo>
                  <a:pt x="88" y="504"/>
                  <a:pt x="48" y="680"/>
                  <a:pt x="24" y="816"/>
                </a:cubicBezTo>
                <a:cubicBezTo>
                  <a:pt x="0" y="952"/>
                  <a:pt x="16" y="1064"/>
                  <a:pt x="24" y="1200"/>
                </a:cubicBezTo>
                <a:cubicBezTo>
                  <a:pt x="32" y="1336"/>
                  <a:pt x="8" y="1488"/>
                  <a:pt x="72" y="1632"/>
                </a:cubicBezTo>
                <a:cubicBezTo>
                  <a:pt x="136" y="1776"/>
                  <a:pt x="224" y="1928"/>
                  <a:pt x="408" y="2064"/>
                </a:cubicBezTo>
                <a:cubicBezTo>
                  <a:pt x="592" y="2200"/>
                  <a:pt x="936" y="2384"/>
                  <a:pt x="1176" y="2448"/>
                </a:cubicBezTo>
                <a:cubicBezTo>
                  <a:pt x="1416" y="2512"/>
                  <a:pt x="1648" y="2464"/>
                  <a:pt x="1848" y="2448"/>
                </a:cubicBezTo>
                <a:cubicBezTo>
                  <a:pt x="2048" y="2432"/>
                  <a:pt x="2224" y="2392"/>
                  <a:pt x="2376" y="2352"/>
                </a:cubicBezTo>
                <a:cubicBezTo>
                  <a:pt x="2528" y="2312"/>
                  <a:pt x="2632" y="2296"/>
                  <a:pt x="2760" y="2208"/>
                </a:cubicBezTo>
                <a:cubicBezTo>
                  <a:pt x="2888" y="2120"/>
                  <a:pt x="3056" y="1944"/>
                  <a:pt x="3144" y="1824"/>
                </a:cubicBezTo>
                <a:cubicBezTo>
                  <a:pt x="3232" y="1704"/>
                  <a:pt x="3256" y="1592"/>
                  <a:pt x="3288" y="1488"/>
                </a:cubicBezTo>
                <a:cubicBezTo>
                  <a:pt x="3320" y="1384"/>
                  <a:pt x="3320" y="1264"/>
                  <a:pt x="3336" y="1200"/>
                </a:cubicBezTo>
                <a:cubicBezTo>
                  <a:pt x="3352" y="1136"/>
                  <a:pt x="3368" y="1144"/>
                  <a:pt x="3384" y="1104"/>
                </a:cubicBezTo>
                <a:cubicBezTo>
                  <a:pt x="3400" y="1064"/>
                  <a:pt x="3424" y="968"/>
                  <a:pt x="3432" y="960"/>
                </a:cubicBezTo>
                <a:cubicBezTo>
                  <a:pt x="3440" y="952"/>
                  <a:pt x="3416" y="1016"/>
                  <a:pt x="3432" y="1056"/>
                </a:cubicBezTo>
                <a:cubicBezTo>
                  <a:pt x="3448" y="1096"/>
                  <a:pt x="3520" y="1144"/>
                  <a:pt x="3528" y="1200"/>
                </a:cubicBezTo>
                <a:cubicBezTo>
                  <a:pt x="3536" y="1256"/>
                  <a:pt x="3488" y="1336"/>
                  <a:pt x="3480" y="1392"/>
                </a:cubicBezTo>
                <a:cubicBezTo>
                  <a:pt x="3472" y="1448"/>
                  <a:pt x="3488" y="1496"/>
                  <a:pt x="3480" y="1536"/>
                </a:cubicBezTo>
                <a:cubicBezTo>
                  <a:pt x="3472" y="1576"/>
                  <a:pt x="3440" y="1592"/>
                  <a:pt x="3432" y="1632"/>
                </a:cubicBezTo>
                <a:cubicBezTo>
                  <a:pt x="3424" y="1672"/>
                  <a:pt x="3428" y="1724"/>
                  <a:pt x="3432" y="17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1363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08295" y="250676"/>
            <a:ext cx="9833317" cy="1730524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2 SGK,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809988" y="1981200"/>
            <a:ext cx="8175625" cy="3972636"/>
            <a:chOff x="0" y="336"/>
            <a:chExt cx="4910" cy="3024"/>
          </a:xfrm>
        </p:grpSpPr>
        <p:sp>
          <p:nvSpPr>
            <p:cNvPr id="18436" name="Rectangle 6"/>
            <p:cNvSpPr>
              <a:spLocks noChangeArrowheads="1"/>
            </p:cNvSpPr>
            <p:nvPr/>
          </p:nvSpPr>
          <p:spPr bwMode="auto">
            <a:xfrm>
              <a:off x="0" y="336"/>
              <a:ext cx="4416" cy="302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18437" name="Line 7"/>
            <p:cNvSpPr>
              <a:spLocks noChangeShapeType="1"/>
            </p:cNvSpPr>
            <p:nvPr/>
          </p:nvSpPr>
          <p:spPr bwMode="auto">
            <a:xfrm>
              <a:off x="336" y="1248"/>
              <a:ext cx="398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38" name="Line 8"/>
            <p:cNvSpPr>
              <a:spLocks noChangeShapeType="1"/>
            </p:cNvSpPr>
            <p:nvPr/>
          </p:nvSpPr>
          <p:spPr bwMode="auto">
            <a:xfrm>
              <a:off x="1200" y="120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39" name="Text Box 9"/>
            <p:cNvSpPr txBox="1">
              <a:spLocks noChangeArrowheads="1"/>
            </p:cNvSpPr>
            <p:nvPr/>
          </p:nvSpPr>
          <p:spPr bwMode="auto">
            <a:xfrm>
              <a:off x="1392" y="958"/>
              <a:ext cx="288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10</a:t>
              </a:r>
            </a:p>
          </p:txBody>
        </p:sp>
        <p:sp>
          <p:nvSpPr>
            <p:cNvPr id="18440" name="Line 10"/>
            <p:cNvSpPr>
              <a:spLocks noChangeShapeType="1"/>
            </p:cNvSpPr>
            <p:nvPr/>
          </p:nvSpPr>
          <p:spPr bwMode="auto">
            <a:xfrm>
              <a:off x="154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1" name="Line 11"/>
            <p:cNvSpPr>
              <a:spLocks noChangeShapeType="1"/>
            </p:cNvSpPr>
            <p:nvPr/>
          </p:nvSpPr>
          <p:spPr bwMode="auto">
            <a:xfrm>
              <a:off x="1850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2" name="Line 12"/>
            <p:cNvSpPr>
              <a:spLocks noChangeShapeType="1"/>
            </p:cNvSpPr>
            <p:nvPr/>
          </p:nvSpPr>
          <p:spPr bwMode="auto">
            <a:xfrm>
              <a:off x="2152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3" name="Line 13"/>
            <p:cNvSpPr>
              <a:spLocks noChangeShapeType="1"/>
            </p:cNvSpPr>
            <p:nvPr/>
          </p:nvSpPr>
          <p:spPr bwMode="auto">
            <a:xfrm>
              <a:off x="244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4" name="Line 14"/>
            <p:cNvSpPr>
              <a:spLocks noChangeShapeType="1"/>
            </p:cNvSpPr>
            <p:nvPr/>
          </p:nvSpPr>
          <p:spPr bwMode="auto">
            <a:xfrm>
              <a:off x="273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Text Box 15"/>
            <p:cNvSpPr txBox="1">
              <a:spLocks noChangeArrowheads="1"/>
            </p:cNvSpPr>
            <p:nvPr/>
          </p:nvSpPr>
          <p:spPr bwMode="auto">
            <a:xfrm>
              <a:off x="1728" y="958"/>
              <a:ext cx="19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9</a:t>
              </a:r>
            </a:p>
          </p:txBody>
        </p:sp>
        <p:sp>
          <p:nvSpPr>
            <p:cNvPr id="18446" name="Text Box 16"/>
            <p:cNvSpPr txBox="1">
              <a:spLocks noChangeArrowheads="1"/>
            </p:cNvSpPr>
            <p:nvPr/>
          </p:nvSpPr>
          <p:spPr bwMode="auto">
            <a:xfrm>
              <a:off x="2016" y="958"/>
              <a:ext cx="19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8</a:t>
              </a:r>
            </a:p>
          </p:txBody>
        </p:sp>
        <p:sp>
          <p:nvSpPr>
            <p:cNvPr id="18447" name="Text Box 17"/>
            <p:cNvSpPr txBox="1">
              <a:spLocks noChangeArrowheads="1"/>
            </p:cNvSpPr>
            <p:nvPr/>
          </p:nvSpPr>
          <p:spPr bwMode="auto">
            <a:xfrm>
              <a:off x="2304" y="958"/>
              <a:ext cx="19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7</a:t>
              </a:r>
            </a:p>
          </p:txBody>
        </p:sp>
        <p:sp>
          <p:nvSpPr>
            <p:cNvPr id="18448" name="Text Box 18"/>
            <p:cNvSpPr txBox="1">
              <a:spLocks noChangeArrowheads="1"/>
            </p:cNvSpPr>
            <p:nvPr/>
          </p:nvSpPr>
          <p:spPr bwMode="auto">
            <a:xfrm>
              <a:off x="2592" y="958"/>
              <a:ext cx="19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6</a:t>
              </a:r>
            </a:p>
          </p:txBody>
        </p:sp>
        <p:sp>
          <p:nvSpPr>
            <p:cNvPr id="18449" name="Text Box 19"/>
            <p:cNvSpPr txBox="1">
              <a:spLocks noChangeArrowheads="1"/>
            </p:cNvSpPr>
            <p:nvPr/>
          </p:nvSpPr>
          <p:spPr bwMode="auto">
            <a:xfrm>
              <a:off x="2880" y="958"/>
              <a:ext cx="19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5</a:t>
              </a:r>
            </a:p>
          </p:txBody>
        </p:sp>
        <p:sp>
          <p:nvSpPr>
            <p:cNvPr id="18450" name="Line 20"/>
            <p:cNvSpPr>
              <a:spLocks noChangeShapeType="1"/>
            </p:cNvSpPr>
            <p:nvPr/>
          </p:nvSpPr>
          <p:spPr bwMode="auto">
            <a:xfrm flipH="1">
              <a:off x="672" y="33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1" name="Line 21"/>
            <p:cNvSpPr>
              <a:spLocks noChangeShapeType="1"/>
            </p:cNvSpPr>
            <p:nvPr/>
          </p:nvSpPr>
          <p:spPr bwMode="auto">
            <a:xfrm>
              <a:off x="3024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2" name="Line 22"/>
            <p:cNvSpPr>
              <a:spLocks noChangeShapeType="1"/>
            </p:cNvSpPr>
            <p:nvPr/>
          </p:nvSpPr>
          <p:spPr bwMode="auto">
            <a:xfrm>
              <a:off x="3312" y="11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3" name="Line 23"/>
            <p:cNvSpPr>
              <a:spLocks noChangeShapeType="1"/>
            </p:cNvSpPr>
            <p:nvPr/>
          </p:nvSpPr>
          <p:spPr bwMode="auto">
            <a:xfrm>
              <a:off x="3600" y="1143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4" name="Line 24"/>
            <p:cNvSpPr>
              <a:spLocks noChangeShapeType="1"/>
            </p:cNvSpPr>
            <p:nvPr/>
          </p:nvSpPr>
          <p:spPr bwMode="auto">
            <a:xfrm>
              <a:off x="3888" y="113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5" name="Line 25"/>
            <p:cNvSpPr>
              <a:spLocks noChangeShapeType="1"/>
            </p:cNvSpPr>
            <p:nvPr/>
          </p:nvSpPr>
          <p:spPr bwMode="auto">
            <a:xfrm>
              <a:off x="417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6" name="Text Box 26"/>
            <p:cNvSpPr txBox="1">
              <a:spLocks noChangeArrowheads="1"/>
            </p:cNvSpPr>
            <p:nvPr/>
          </p:nvSpPr>
          <p:spPr bwMode="auto">
            <a:xfrm>
              <a:off x="3168" y="958"/>
              <a:ext cx="19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4</a:t>
              </a:r>
            </a:p>
          </p:txBody>
        </p:sp>
        <p:sp>
          <p:nvSpPr>
            <p:cNvPr id="18457" name="Text Box 27"/>
            <p:cNvSpPr txBox="1">
              <a:spLocks noChangeArrowheads="1"/>
            </p:cNvSpPr>
            <p:nvPr/>
          </p:nvSpPr>
          <p:spPr bwMode="auto">
            <a:xfrm>
              <a:off x="3456" y="958"/>
              <a:ext cx="19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18458" name="Line 28"/>
            <p:cNvSpPr>
              <a:spLocks noChangeShapeType="1"/>
            </p:cNvSpPr>
            <p:nvPr/>
          </p:nvSpPr>
          <p:spPr bwMode="auto">
            <a:xfrm>
              <a:off x="4416" y="12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59" name="AutoShape 29"/>
            <p:cNvSpPr>
              <a:spLocks noChangeArrowheads="1"/>
            </p:cNvSpPr>
            <p:nvPr/>
          </p:nvSpPr>
          <p:spPr bwMode="auto">
            <a:xfrm rot="-5191641">
              <a:off x="3967" y="353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18460" name="Oval 30"/>
            <p:cNvSpPr>
              <a:spLocks noChangeArrowheads="1"/>
            </p:cNvSpPr>
            <p:nvPr/>
          </p:nvSpPr>
          <p:spPr bwMode="auto">
            <a:xfrm rot="208359">
              <a:off x="4622" y="1259"/>
              <a:ext cx="288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18461" name="Rectangle 31"/>
            <p:cNvSpPr>
              <a:spLocks noChangeArrowheads="1"/>
            </p:cNvSpPr>
            <p:nvPr/>
          </p:nvSpPr>
          <p:spPr bwMode="auto">
            <a:xfrm>
              <a:off x="3912" y="1084"/>
              <a:ext cx="240" cy="21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18462" name="Text Box 32"/>
            <p:cNvSpPr txBox="1">
              <a:spLocks noChangeArrowheads="1"/>
            </p:cNvSpPr>
            <p:nvPr/>
          </p:nvSpPr>
          <p:spPr bwMode="auto">
            <a:xfrm>
              <a:off x="4080" y="958"/>
              <a:ext cx="144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18463" name="Text Box 33"/>
            <p:cNvSpPr txBox="1">
              <a:spLocks noChangeArrowheads="1"/>
            </p:cNvSpPr>
            <p:nvPr/>
          </p:nvSpPr>
          <p:spPr bwMode="auto">
            <a:xfrm>
              <a:off x="3792" y="958"/>
              <a:ext cx="192" cy="2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18464" name="Freeform 34"/>
            <p:cNvSpPr>
              <a:spLocks/>
            </p:cNvSpPr>
            <p:nvPr/>
          </p:nvSpPr>
          <p:spPr bwMode="auto">
            <a:xfrm>
              <a:off x="3408" y="624"/>
              <a:ext cx="1392" cy="1560"/>
            </a:xfrm>
            <a:custGeom>
              <a:avLst/>
              <a:gdLst>
                <a:gd name="T0" fmla="*/ 588 w 1480"/>
                <a:gd name="T1" fmla="*/ 550 h 1592"/>
                <a:gd name="T2" fmla="*/ 518 w 1480"/>
                <a:gd name="T3" fmla="*/ 419 h 1592"/>
                <a:gd name="T4" fmla="*/ 518 w 1480"/>
                <a:gd name="T5" fmla="*/ 247 h 1592"/>
                <a:gd name="T6" fmla="*/ 341 w 1480"/>
                <a:gd name="T7" fmla="*/ 27 h 1592"/>
                <a:gd name="T8" fmla="*/ 165 w 1480"/>
                <a:gd name="T9" fmla="*/ 72 h 1592"/>
                <a:gd name="T10" fmla="*/ 23 w 1480"/>
                <a:gd name="T11" fmla="*/ 333 h 1592"/>
                <a:gd name="T12" fmla="*/ 23 w 1480"/>
                <a:gd name="T13" fmla="*/ 766 h 1592"/>
                <a:gd name="T14" fmla="*/ 130 w 1480"/>
                <a:gd name="T15" fmla="*/ 1027 h 1592"/>
                <a:gd name="T16" fmla="*/ 413 w 1480"/>
                <a:gd name="T17" fmla="*/ 1373 h 1592"/>
                <a:gd name="T18" fmla="*/ 694 w 1480"/>
                <a:gd name="T19" fmla="*/ 1416 h 1592"/>
                <a:gd name="T20" fmla="*/ 872 w 1480"/>
                <a:gd name="T21" fmla="*/ 1373 h 1592"/>
                <a:gd name="T22" fmla="*/ 1013 w 1480"/>
                <a:gd name="T23" fmla="*/ 1156 h 1592"/>
                <a:gd name="T24" fmla="*/ 1084 w 1480"/>
                <a:gd name="T25" fmla="*/ 896 h 1592"/>
                <a:gd name="T26" fmla="*/ 1048 w 1480"/>
                <a:gd name="T27" fmla="*/ 636 h 1592"/>
                <a:gd name="T28" fmla="*/ 907 w 1480"/>
                <a:gd name="T29" fmla="*/ 723 h 1592"/>
                <a:gd name="T30" fmla="*/ 907 w 1480"/>
                <a:gd name="T31" fmla="*/ 940 h 1592"/>
                <a:gd name="T32" fmla="*/ 907 w 1480"/>
                <a:gd name="T33" fmla="*/ 1070 h 1592"/>
                <a:gd name="T34" fmla="*/ 907 w 1480"/>
                <a:gd name="T35" fmla="*/ 1199 h 159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80"/>
                <a:gd name="T55" fmla="*/ 0 h 1592"/>
                <a:gd name="T56" fmla="*/ 1480 w 1480"/>
                <a:gd name="T57" fmla="*/ 1592 h 159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80" h="1592">
                  <a:moveTo>
                    <a:pt x="800" y="608"/>
                  </a:moveTo>
                  <a:cubicBezTo>
                    <a:pt x="760" y="564"/>
                    <a:pt x="720" y="520"/>
                    <a:pt x="704" y="464"/>
                  </a:cubicBezTo>
                  <a:cubicBezTo>
                    <a:pt x="688" y="408"/>
                    <a:pt x="744" y="344"/>
                    <a:pt x="704" y="272"/>
                  </a:cubicBezTo>
                  <a:cubicBezTo>
                    <a:pt x="664" y="200"/>
                    <a:pt x="544" y="64"/>
                    <a:pt x="464" y="32"/>
                  </a:cubicBezTo>
                  <a:cubicBezTo>
                    <a:pt x="384" y="0"/>
                    <a:pt x="296" y="24"/>
                    <a:pt x="224" y="80"/>
                  </a:cubicBezTo>
                  <a:cubicBezTo>
                    <a:pt x="152" y="136"/>
                    <a:pt x="64" y="240"/>
                    <a:pt x="32" y="368"/>
                  </a:cubicBezTo>
                  <a:cubicBezTo>
                    <a:pt x="0" y="496"/>
                    <a:pt x="8" y="720"/>
                    <a:pt x="32" y="848"/>
                  </a:cubicBezTo>
                  <a:cubicBezTo>
                    <a:pt x="56" y="976"/>
                    <a:pt x="88" y="1024"/>
                    <a:pt x="176" y="1136"/>
                  </a:cubicBezTo>
                  <a:cubicBezTo>
                    <a:pt x="264" y="1248"/>
                    <a:pt x="432" y="1448"/>
                    <a:pt x="560" y="1520"/>
                  </a:cubicBezTo>
                  <a:cubicBezTo>
                    <a:pt x="688" y="1592"/>
                    <a:pt x="840" y="1568"/>
                    <a:pt x="944" y="1568"/>
                  </a:cubicBezTo>
                  <a:cubicBezTo>
                    <a:pt x="1048" y="1568"/>
                    <a:pt x="1112" y="1568"/>
                    <a:pt x="1184" y="1520"/>
                  </a:cubicBezTo>
                  <a:cubicBezTo>
                    <a:pt x="1256" y="1472"/>
                    <a:pt x="1328" y="1368"/>
                    <a:pt x="1376" y="1280"/>
                  </a:cubicBezTo>
                  <a:cubicBezTo>
                    <a:pt x="1424" y="1192"/>
                    <a:pt x="1464" y="1088"/>
                    <a:pt x="1472" y="992"/>
                  </a:cubicBezTo>
                  <a:cubicBezTo>
                    <a:pt x="1480" y="896"/>
                    <a:pt x="1464" y="736"/>
                    <a:pt x="1424" y="704"/>
                  </a:cubicBezTo>
                  <a:cubicBezTo>
                    <a:pt x="1384" y="672"/>
                    <a:pt x="1264" y="744"/>
                    <a:pt x="1232" y="800"/>
                  </a:cubicBezTo>
                  <a:cubicBezTo>
                    <a:pt x="1200" y="856"/>
                    <a:pt x="1232" y="976"/>
                    <a:pt x="1232" y="1040"/>
                  </a:cubicBezTo>
                  <a:cubicBezTo>
                    <a:pt x="1232" y="1104"/>
                    <a:pt x="1232" y="1136"/>
                    <a:pt x="1232" y="1184"/>
                  </a:cubicBezTo>
                  <a:cubicBezTo>
                    <a:pt x="1232" y="1232"/>
                    <a:pt x="1240" y="1296"/>
                    <a:pt x="1232" y="132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6370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0355" name="Freeform 3"/>
          <p:cNvSpPr>
            <a:spLocks/>
          </p:cNvSpPr>
          <p:nvPr/>
        </p:nvSpPr>
        <p:spPr bwMode="auto">
          <a:xfrm>
            <a:off x="3683000" y="792163"/>
            <a:ext cx="5537200" cy="3987800"/>
          </a:xfrm>
          <a:custGeom>
            <a:avLst/>
            <a:gdLst>
              <a:gd name="T0" fmla="*/ 2147483646 w 3488"/>
              <a:gd name="T1" fmla="*/ 2147483646 h 2512"/>
              <a:gd name="T2" fmla="*/ 2147483646 w 3488"/>
              <a:gd name="T3" fmla="*/ 2147483646 h 2512"/>
              <a:gd name="T4" fmla="*/ 2147483646 w 3488"/>
              <a:gd name="T5" fmla="*/ 2147483646 h 2512"/>
              <a:gd name="T6" fmla="*/ 2147483646 w 3488"/>
              <a:gd name="T7" fmla="*/ 2147483646 h 2512"/>
              <a:gd name="T8" fmla="*/ 2147483646 w 3488"/>
              <a:gd name="T9" fmla="*/ 2147483646 h 2512"/>
              <a:gd name="T10" fmla="*/ 2147483646 w 3488"/>
              <a:gd name="T11" fmla="*/ 2147483646 h 2512"/>
              <a:gd name="T12" fmla="*/ 2147483646 w 3488"/>
              <a:gd name="T13" fmla="*/ 2147483646 h 2512"/>
              <a:gd name="T14" fmla="*/ 2147483646 w 3488"/>
              <a:gd name="T15" fmla="*/ 2147483646 h 2512"/>
              <a:gd name="T16" fmla="*/ 2147483646 w 3488"/>
              <a:gd name="T17" fmla="*/ 2147483646 h 2512"/>
              <a:gd name="T18" fmla="*/ 2147483646 w 3488"/>
              <a:gd name="T19" fmla="*/ 2147483646 h 2512"/>
              <a:gd name="T20" fmla="*/ 2147483646 w 3488"/>
              <a:gd name="T21" fmla="*/ 2147483646 h 2512"/>
              <a:gd name="T22" fmla="*/ 2147483646 w 3488"/>
              <a:gd name="T23" fmla="*/ 2147483646 h 2512"/>
              <a:gd name="T24" fmla="*/ 2147483646 w 3488"/>
              <a:gd name="T25" fmla="*/ 2147483646 h 2512"/>
              <a:gd name="T26" fmla="*/ 2147483646 w 3488"/>
              <a:gd name="T27" fmla="*/ 2147483646 h 2512"/>
              <a:gd name="T28" fmla="*/ 2147483646 w 3488"/>
              <a:gd name="T29" fmla="*/ 2147483646 h 2512"/>
              <a:gd name="T30" fmla="*/ 2147483646 w 3488"/>
              <a:gd name="T31" fmla="*/ 2147483646 h 2512"/>
              <a:gd name="T32" fmla="*/ 2147483646 w 3488"/>
              <a:gd name="T33" fmla="*/ 2147483646 h 2512"/>
              <a:gd name="T34" fmla="*/ 2147483646 w 3488"/>
              <a:gd name="T35" fmla="*/ 2147483646 h 25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488"/>
              <a:gd name="T55" fmla="*/ 0 h 2512"/>
              <a:gd name="T56" fmla="*/ 3488 w 3488"/>
              <a:gd name="T57" fmla="*/ 2512 h 25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488" h="2512">
                <a:moveTo>
                  <a:pt x="2208" y="736"/>
                </a:moveTo>
                <a:cubicBezTo>
                  <a:pt x="2204" y="644"/>
                  <a:pt x="2200" y="552"/>
                  <a:pt x="2112" y="448"/>
                </a:cubicBezTo>
                <a:cubicBezTo>
                  <a:pt x="2024" y="344"/>
                  <a:pt x="1872" y="176"/>
                  <a:pt x="1680" y="112"/>
                </a:cubicBezTo>
                <a:cubicBezTo>
                  <a:pt x="1488" y="48"/>
                  <a:pt x="1216" y="0"/>
                  <a:pt x="960" y="64"/>
                </a:cubicBezTo>
                <a:cubicBezTo>
                  <a:pt x="704" y="128"/>
                  <a:pt x="288" y="344"/>
                  <a:pt x="144" y="496"/>
                </a:cubicBezTo>
                <a:cubicBezTo>
                  <a:pt x="0" y="648"/>
                  <a:pt x="80" y="784"/>
                  <a:pt x="96" y="976"/>
                </a:cubicBezTo>
                <a:cubicBezTo>
                  <a:pt x="112" y="1168"/>
                  <a:pt x="136" y="1456"/>
                  <a:pt x="240" y="1648"/>
                </a:cubicBezTo>
                <a:cubicBezTo>
                  <a:pt x="344" y="1840"/>
                  <a:pt x="576" y="2016"/>
                  <a:pt x="720" y="2128"/>
                </a:cubicBezTo>
                <a:cubicBezTo>
                  <a:pt x="864" y="2240"/>
                  <a:pt x="928" y="2264"/>
                  <a:pt x="1104" y="2320"/>
                </a:cubicBezTo>
                <a:cubicBezTo>
                  <a:pt x="1280" y="2376"/>
                  <a:pt x="1568" y="2440"/>
                  <a:pt x="1776" y="2464"/>
                </a:cubicBezTo>
                <a:cubicBezTo>
                  <a:pt x="1984" y="2488"/>
                  <a:pt x="2160" y="2512"/>
                  <a:pt x="2352" y="2464"/>
                </a:cubicBezTo>
                <a:cubicBezTo>
                  <a:pt x="2544" y="2416"/>
                  <a:pt x="2776" y="2288"/>
                  <a:pt x="2928" y="2176"/>
                </a:cubicBezTo>
                <a:cubicBezTo>
                  <a:pt x="3080" y="2064"/>
                  <a:pt x="3176" y="1928"/>
                  <a:pt x="3264" y="1792"/>
                </a:cubicBezTo>
                <a:cubicBezTo>
                  <a:pt x="3352" y="1656"/>
                  <a:pt x="3424" y="1496"/>
                  <a:pt x="3456" y="1360"/>
                </a:cubicBezTo>
                <a:cubicBezTo>
                  <a:pt x="3488" y="1224"/>
                  <a:pt x="3488" y="1064"/>
                  <a:pt x="3456" y="976"/>
                </a:cubicBezTo>
                <a:cubicBezTo>
                  <a:pt x="3424" y="888"/>
                  <a:pt x="3304" y="800"/>
                  <a:pt x="3264" y="832"/>
                </a:cubicBezTo>
                <a:cubicBezTo>
                  <a:pt x="3224" y="864"/>
                  <a:pt x="3224" y="1040"/>
                  <a:pt x="3216" y="1168"/>
                </a:cubicBezTo>
                <a:cubicBezTo>
                  <a:pt x="3208" y="1296"/>
                  <a:pt x="3212" y="1448"/>
                  <a:pt x="3216" y="16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7673975" y="1905000"/>
            <a:ext cx="4572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0357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58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0359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0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1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2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3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4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5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6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7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8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69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0370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0371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0372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0373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0374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0375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0376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0377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0378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0379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0380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0381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00382" name="Group 31"/>
          <p:cNvGrpSpPr>
            <a:grpSpLocks/>
          </p:cNvGrpSpPr>
          <p:nvPr/>
        </p:nvGrpSpPr>
        <p:grpSpPr bwMode="auto">
          <a:xfrm rot="-518194">
            <a:off x="6103938" y="1966914"/>
            <a:ext cx="2819400" cy="339725"/>
            <a:chOff x="1776" y="3072"/>
            <a:chExt cx="1776" cy="214"/>
          </a:xfrm>
        </p:grpSpPr>
        <p:sp>
          <p:nvSpPr>
            <p:cNvPr id="100387" name="AutoShape 32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00388" name="Oval 33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00383" name="Rectangle 34"/>
          <p:cNvSpPr>
            <a:spLocks noChangeArrowheads="1"/>
          </p:cNvSpPr>
          <p:nvPr/>
        </p:nvSpPr>
        <p:spPr bwMode="auto">
          <a:xfrm>
            <a:off x="7218363" y="1828800"/>
            <a:ext cx="381000" cy="2286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0384" name="Oval 35"/>
          <p:cNvSpPr>
            <a:spLocks noChangeArrowheads="1"/>
          </p:cNvSpPr>
          <p:nvPr/>
        </p:nvSpPr>
        <p:spPr bwMode="auto">
          <a:xfrm>
            <a:off x="71834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0385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0386" name="Rectangle 36"/>
          <p:cNvSpPr>
            <a:spLocks noChangeArrowheads="1"/>
          </p:cNvSpPr>
          <p:nvPr/>
        </p:nvSpPr>
        <p:spPr bwMode="auto">
          <a:xfrm>
            <a:off x="6781800" y="1814513"/>
            <a:ext cx="381000" cy="3048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236171"/>
      </p:ext>
    </p:extLst>
  </p:cSld>
  <p:clrMapOvr>
    <a:masterClrMapping/>
  </p:clrMapOvr>
  <p:transition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1379" name="Freeform 3"/>
          <p:cNvSpPr>
            <a:spLocks/>
          </p:cNvSpPr>
          <p:nvPr/>
        </p:nvSpPr>
        <p:spPr bwMode="auto">
          <a:xfrm>
            <a:off x="3581400" y="1066800"/>
            <a:ext cx="3733800" cy="3505200"/>
          </a:xfrm>
          <a:custGeom>
            <a:avLst/>
            <a:gdLst>
              <a:gd name="T0" fmla="*/ 2147483646 w 3008"/>
              <a:gd name="T1" fmla="*/ 2147483646 h 2560"/>
              <a:gd name="T2" fmla="*/ 2147483646 w 3008"/>
              <a:gd name="T3" fmla="*/ 2147483646 h 2560"/>
              <a:gd name="T4" fmla="*/ 2147483646 w 3008"/>
              <a:gd name="T5" fmla="*/ 2147483646 h 2560"/>
              <a:gd name="T6" fmla="*/ 2147483646 w 3008"/>
              <a:gd name="T7" fmla="*/ 2147483646 h 2560"/>
              <a:gd name="T8" fmla="*/ 2147483646 w 3008"/>
              <a:gd name="T9" fmla="*/ 2147483646 h 2560"/>
              <a:gd name="T10" fmla="*/ 2147483646 w 3008"/>
              <a:gd name="T11" fmla="*/ 2147483646 h 2560"/>
              <a:gd name="T12" fmla="*/ 2147483646 w 3008"/>
              <a:gd name="T13" fmla="*/ 2147483646 h 2560"/>
              <a:gd name="T14" fmla="*/ 2147483646 w 3008"/>
              <a:gd name="T15" fmla="*/ 2147483646 h 2560"/>
              <a:gd name="T16" fmla="*/ 2147483646 w 3008"/>
              <a:gd name="T17" fmla="*/ 2147483646 h 2560"/>
              <a:gd name="T18" fmla="*/ 2147483646 w 3008"/>
              <a:gd name="T19" fmla="*/ 2147483646 h 2560"/>
              <a:gd name="T20" fmla="*/ 2147483646 w 3008"/>
              <a:gd name="T21" fmla="*/ 2147483646 h 2560"/>
              <a:gd name="T22" fmla="*/ 2147483646 w 3008"/>
              <a:gd name="T23" fmla="*/ 2147483646 h 2560"/>
              <a:gd name="T24" fmla="*/ 2147483646 w 3008"/>
              <a:gd name="T25" fmla="*/ 2147483646 h 2560"/>
              <a:gd name="T26" fmla="*/ 2147483646 w 3008"/>
              <a:gd name="T27" fmla="*/ 2147483646 h 2560"/>
              <a:gd name="T28" fmla="*/ 2147483646 w 3008"/>
              <a:gd name="T29" fmla="*/ 2147483646 h 2560"/>
              <a:gd name="T30" fmla="*/ 2147483646 w 3008"/>
              <a:gd name="T31" fmla="*/ 2147483646 h 2560"/>
              <a:gd name="T32" fmla="*/ 2147483646 w 3008"/>
              <a:gd name="T33" fmla="*/ 2147483646 h 2560"/>
              <a:gd name="T34" fmla="*/ 2147483646 w 3008"/>
              <a:gd name="T35" fmla="*/ 2147483646 h 2560"/>
              <a:gd name="T36" fmla="*/ 2147483646 w 3008"/>
              <a:gd name="T37" fmla="*/ 2147483646 h 2560"/>
              <a:gd name="T38" fmla="*/ 2147483646 w 3008"/>
              <a:gd name="T39" fmla="*/ 2147483646 h 25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008"/>
              <a:gd name="T61" fmla="*/ 0 h 2560"/>
              <a:gd name="T62" fmla="*/ 3008 w 3008"/>
              <a:gd name="T63" fmla="*/ 2560 h 25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008" h="2560">
                <a:moveTo>
                  <a:pt x="2912" y="640"/>
                </a:moveTo>
                <a:cubicBezTo>
                  <a:pt x="2880" y="576"/>
                  <a:pt x="2848" y="512"/>
                  <a:pt x="2816" y="448"/>
                </a:cubicBezTo>
                <a:cubicBezTo>
                  <a:pt x="2784" y="384"/>
                  <a:pt x="2792" y="320"/>
                  <a:pt x="2720" y="256"/>
                </a:cubicBezTo>
                <a:cubicBezTo>
                  <a:pt x="2648" y="192"/>
                  <a:pt x="2544" y="104"/>
                  <a:pt x="2384" y="64"/>
                </a:cubicBezTo>
                <a:cubicBezTo>
                  <a:pt x="2224" y="24"/>
                  <a:pt x="1944" y="24"/>
                  <a:pt x="1760" y="16"/>
                </a:cubicBezTo>
                <a:cubicBezTo>
                  <a:pt x="1576" y="8"/>
                  <a:pt x="1472" y="0"/>
                  <a:pt x="1280" y="16"/>
                </a:cubicBezTo>
                <a:cubicBezTo>
                  <a:pt x="1088" y="32"/>
                  <a:pt x="784" y="32"/>
                  <a:pt x="608" y="112"/>
                </a:cubicBezTo>
                <a:cubicBezTo>
                  <a:pt x="432" y="192"/>
                  <a:pt x="312" y="368"/>
                  <a:pt x="224" y="496"/>
                </a:cubicBezTo>
                <a:cubicBezTo>
                  <a:pt x="136" y="624"/>
                  <a:pt x="96" y="696"/>
                  <a:pt x="80" y="880"/>
                </a:cubicBezTo>
                <a:cubicBezTo>
                  <a:pt x="64" y="1064"/>
                  <a:pt x="0" y="1344"/>
                  <a:pt x="128" y="1600"/>
                </a:cubicBezTo>
                <a:cubicBezTo>
                  <a:pt x="256" y="1856"/>
                  <a:pt x="648" y="2272"/>
                  <a:pt x="848" y="2416"/>
                </a:cubicBezTo>
                <a:cubicBezTo>
                  <a:pt x="1048" y="2560"/>
                  <a:pt x="1152" y="2456"/>
                  <a:pt x="1328" y="2464"/>
                </a:cubicBezTo>
                <a:cubicBezTo>
                  <a:pt x="1504" y="2472"/>
                  <a:pt x="1696" y="2512"/>
                  <a:pt x="1904" y="2464"/>
                </a:cubicBezTo>
                <a:cubicBezTo>
                  <a:pt x="2112" y="2416"/>
                  <a:pt x="2432" y="2272"/>
                  <a:pt x="2576" y="2176"/>
                </a:cubicBezTo>
                <a:cubicBezTo>
                  <a:pt x="2720" y="2080"/>
                  <a:pt x="2720" y="1984"/>
                  <a:pt x="2768" y="1888"/>
                </a:cubicBezTo>
                <a:cubicBezTo>
                  <a:pt x="2816" y="1792"/>
                  <a:pt x="2840" y="1712"/>
                  <a:pt x="2864" y="1600"/>
                </a:cubicBezTo>
                <a:cubicBezTo>
                  <a:pt x="2888" y="1488"/>
                  <a:pt x="2896" y="1328"/>
                  <a:pt x="2912" y="1216"/>
                </a:cubicBezTo>
                <a:cubicBezTo>
                  <a:pt x="2928" y="1104"/>
                  <a:pt x="2952" y="992"/>
                  <a:pt x="2960" y="928"/>
                </a:cubicBezTo>
                <a:cubicBezTo>
                  <a:pt x="2968" y="864"/>
                  <a:pt x="2952" y="872"/>
                  <a:pt x="2960" y="832"/>
                </a:cubicBezTo>
                <a:cubicBezTo>
                  <a:pt x="2968" y="792"/>
                  <a:pt x="3000" y="712"/>
                  <a:pt x="3008" y="6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0" name="Line 4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1" name="Line 5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1383" name="Line 7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4" name="Line 8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5" name="Line 9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6" name="Line 10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7" name="Line 11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8" name="Line 12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89" name="Line 13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0" name="Line 14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1" name="Line 15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2" name="Line 16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1393" name="Text Box 17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1394" name="Text Box 18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1395" name="Text Box 19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1397" name="Text Box 21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1398" name="Text Box 22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1399" name="Text Box 23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1400" name="Text Box 24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1401" name="Text Box 25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1402" name="Oval 26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1403" name="Oval 27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1404" name="Oval 28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01405" name="Group 29"/>
          <p:cNvGrpSpPr>
            <a:grpSpLocks/>
          </p:cNvGrpSpPr>
          <p:nvPr/>
        </p:nvGrpSpPr>
        <p:grpSpPr bwMode="auto">
          <a:xfrm>
            <a:off x="3962400" y="1600201"/>
            <a:ext cx="2819400" cy="339725"/>
            <a:chOff x="1776" y="3072"/>
            <a:chExt cx="1776" cy="214"/>
          </a:xfrm>
        </p:grpSpPr>
        <p:sp>
          <p:nvSpPr>
            <p:cNvPr id="101408" name="AutoShape 30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01409" name="Oval 31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01406" name="Oval 32"/>
          <p:cNvSpPr>
            <a:spLocks noChangeArrowheads="1"/>
          </p:cNvSpPr>
          <p:nvPr/>
        </p:nvSpPr>
        <p:spPr bwMode="auto">
          <a:xfrm>
            <a:off x="76406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1407" name="Oval 33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765640"/>
      </p:ext>
    </p:extLst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02403" name="Group 3"/>
          <p:cNvGrpSpPr>
            <a:grpSpLocks/>
          </p:cNvGrpSpPr>
          <p:nvPr/>
        </p:nvGrpSpPr>
        <p:grpSpPr bwMode="auto">
          <a:xfrm>
            <a:off x="2362200" y="1219201"/>
            <a:ext cx="2819400" cy="339725"/>
            <a:chOff x="1776" y="3072"/>
            <a:chExt cx="1776" cy="214"/>
          </a:xfrm>
        </p:grpSpPr>
        <p:sp>
          <p:nvSpPr>
            <p:cNvPr id="102434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02435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02404" name="Freeform 6"/>
          <p:cNvSpPr>
            <a:spLocks/>
          </p:cNvSpPr>
          <p:nvPr/>
        </p:nvSpPr>
        <p:spPr bwMode="auto">
          <a:xfrm>
            <a:off x="3352800" y="647700"/>
            <a:ext cx="3873500" cy="3860800"/>
          </a:xfrm>
          <a:custGeom>
            <a:avLst/>
            <a:gdLst>
              <a:gd name="T0" fmla="*/ 2147483646 w 2440"/>
              <a:gd name="T1" fmla="*/ 2147483646 h 2432"/>
              <a:gd name="T2" fmla="*/ 2147483646 w 2440"/>
              <a:gd name="T3" fmla="*/ 2147483646 h 2432"/>
              <a:gd name="T4" fmla="*/ 2147483646 w 2440"/>
              <a:gd name="T5" fmla="*/ 2147483646 h 2432"/>
              <a:gd name="T6" fmla="*/ 2147483646 w 2440"/>
              <a:gd name="T7" fmla="*/ 2147483646 h 2432"/>
              <a:gd name="T8" fmla="*/ 2147483646 w 2440"/>
              <a:gd name="T9" fmla="*/ 2147483646 h 2432"/>
              <a:gd name="T10" fmla="*/ 2147483646 w 2440"/>
              <a:gd name="T11" fmla="*/ 2147483646 h 2432"/>
              <a:gd name="T12" fmla="*/ 2147483646 w 2440"/>
              <a:gd name="T13" fmla="*/ 2147483646 h 2432"/>
              <a:gd name="T14" fmla="*/ 2147483646 w 2440"/>
              <a:gd name="T15" fmla="*/ 2147483646 h 2432"/>
              <a:gd name="T16" fmla="*/ 2147483646 w 2440"/>
              <a:gd name="T17" fmla="*/ 2147483646 h 2432"/>
              <a:gd name="T18" fmla="*/ 2147483646 w 2440"/>
              <a:gd name="T19" fmla="*/ 2147483646 h 2432"/>
              <a:gd name="T20" fmla="*/ 2147483646 w 2440"/>
              <a:gd name="T21" fmla="*/ 2147483646 h 2432"/>
              <a:gd name="T22" fmla="*/ 2147483646 w 2440"/>
              <a:gd name="T23" fmla="*/ 2147483646 h 2432"/>
              <a:gd name="T24" fmla="*/ 2147483646 w 2440"/>
              <a:gd name="T25" fmla="*/ 2147483646 h 2432"/>
              <a:gd name="T26" fmla="*/ 2147483646 w 2440"/>
              <a:gd name="T27" fmla="*/ 2147483646 h 2432"/>
              <a:gd name="T28" fmla="*/ 2147483646 w 2440"/>
              <a:gd name="T29" fmla="*/ 2147483646 h 2432"/>
              <a:gd name="T30" fmla="*/ 2147483646 w 2440"/>
              <a:gd name="T31" fmla="*/ 2147483646 h 2432"/>
              <a:gd name="T32" fmla="*/ 2147483646 w 2440"/>
              <a:gd name="T33" fmla="*/ 2147483646 h 2432"/>
              <a:gd name="T34" fmla="*/ 2147483646 w 2440"/>
              <a:gd name="T35" fmla="*/ 2147483646 h 2432"/>
              <a:gd name="T36" fmla="*/ 2147483646 w 2440"/>
              <a:gd name="T37" fmla="*/ 2147483646 h 2432"/>
              <a:gd name="T38" fmla="*/ 2147483646 w 2440"/>
              <a:gd name="T39" fmla="*/ 2147483646 h 24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440"/>
              <a:gd name="T61" fmla="*/ 0 h 2432"/>
              <a:gd name="T62" fmla="*/ 2440 w 2440"/>
              <a:gd name="T63" fmla="*/ 2432 h 243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440" h="2432">
                <a:moveTo>
                  <a:pt x="2432" y="840"/>
                </a:moveTo>
                <a:cubicBezTo>
                  <a:pt x="2424" y="784"/>
                  <a:pt x="2368" y="712"/>
                  <a:pt x="2336" y="648"/>
                </a:cubicBezTo>
                <a:cubicBezTo>
                  <a:pt x="2304" y="584"/>
                  <a:pt x="2280" y="544"/>
                  <a:pt x="2240" y="456"/>
                </a:cubicBezTo>
                <a:cubicBezTo>
                  <a:pt x="2200" y="368"/>
                  <a:pt x="2168" y="192"/>
                  <a:pt x="2096" y="120"/>
                </a:cubicBezTo>
                <a:cubicBezTo>
                  <a:pt x="2024" y="48"/>
                  <a:pt x="1960" y="40"/>
                  <a:pt x="1808" y="24"/>
                </a:cubicBezTo>
                <a:cubicBezTo>
                  <a:pt x="1656" y="8"/>
                  <a:pt x="1376" y="0"/>
                  <a:pt x="1184" y="24"/>
                </a:cubicBezTo>
                <a:cubicBezTo>
                  <a:pt x="992" y="48"/>
                  <a:pt x="824" y="104"/>
                  <a:pt x="656" y="168"/>
                </a:cubicBezTo>
                <a:cubicBezTo>
                  <a:pt x="488" y="232"/>
                  <a:pt x="272" y="304"/>
                  <a:pt x="176" y="408"/>
                </a:cubicBezTo>
                <a:cubicBezTo>
                  <a:pt x="80" y="512"/>
                  <a:pt x="104" y="600"/>
                  <a:pt x="80" y="792"/>
                </a:cubicBezTo>
                <a:cubicBezTo>
                  <a:pt x="56" y="984"/>
                  <a:pt x="0" y="1352"/>
                  <a:pt x="32" y="1560"/>
                </a:cubicBezTo>
                <a:cubicBezTo>
                  <a:pt x="64" y="1768"/>
                  <a:pt x="120" y="1904"/>
                  <a:pt x="272" y="2040"/>
                </a:cubicBezTo>
                <a:cubicBezTo>
                  <a:pt x="424" y="2176"/>
                  <a:pt x="728" y="2320"/>
                  <a:pt x="944" y="2376"/>
                </a:cubicBezTo>
                <a:cubicBezTo>
                  <a:pt x="1160" y="2432"/>
                  <a:pt x="1384" y="2400"/>
                  <a:pt x="1568" y="2376"/>
                </a:cubicBezTo>
                <a:cubicBezTo>
                  <a:pt x="1752" y="2352"/>
                  <a:pt x="1944" y="2296"/>
                  <a:pt x="2048" y="2232"/>
                </a:cubicBezTo>
                <a:cubicBezTo>
                  <a:pt x="2152" y="2168"/>
                  <a:pt x="2144" y="2096"/>
                  <a:pt x="2192" y="1992"/>
                </a:cubicBezTo>
                <a:cubicBezTo>
                  <a:pt x="2240" y="1888"/>
                  <a:pt x="2304" y="1728"/>
                  <a:pt x="2336" y="1608"/>
                </a:cubicBezTo>
                <a:cubicBezTo>
                  <a:pt x="2368" y="1488"/>
                  <a:pt x="2376" y="1360"/>
                  <a:pt x="2384" y="1272"/>
                </a:cubicBezTo>
                <a:cubicBezTo>
                  <a:pt x="2392" y="1184"/>
                  <a:pt x="2384" y="1128"/>
                  <a:pt x="2384" y="1080"/>
                </a:cubicBezTo>
                <a:cubicBezTo>
                  <a:pt x="2384" y="1032"/>
                  <a:pt x="2376" y="1024"/>
                  <a:pt x="2384" y="984"/>
                </a:cubicBezTo>
                <a:cubicBezTo>
                  <a:pt x="2392" y="944"/>
                  <a:pt x="2440" y="896"/>
                  <a:pt x="2432" y="84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5" name="Freeform 7"/>
          <p:cNvSpPr>
            <a:spLocks/>
          </p:cNvSpPr>
          <p:nvPr/>
        </p:nvSpPr>
        <p:spPr bwMode="auto">
          <a:xfrm>
            <a:off x="5029201" y="1524000"/>
            <a:ext cx="828675" cy="522288"/>
          </a:xfrm>
          <a:custGeom>
            <a:avLst/>
            <a:gdLst>
              <a:gd name="T0" fmla="*/ 0 w 522"/>
              <a:gd name="T1" fmla="*/ 0 h 329"/>
              <a:gd name="T2" fmla="*/ 2147483646 w 522"/>
              <a:gd name="T3" fmla="*/ 2147483646 h 329"/>
              <a:gd name="T4" fmla="*/ 2147483646 w 522"/>
              <a:gd name="T5" fmla="*/ 2147483646 h 329"/>
              <a:gd name="T6" fmla="*/ 2147483646 w 522"/>
              <a:gd name="T7" fmla="*/ 2147483646 h 329"/>
              <a:gd name="T8" fmla="*/ 2147483646 w 522"/>
              <a:gd name="T9" fmla="*/ 2147483646 h 329"/>
              <a:gd name="T10" fmla="*/ 2147483646 w 522"/>
              <a:gd name="T11" fmla="*/ 2147483646 h 329"/>
              <a:gd name="T12" fmla="*/ 2147483646 w 522"/>
              <a:gd name="T13" fmla="*/ 2147483646 h 329"/>
              <a:gd name="T14" fmla="*/ 2147483646 w 522"/>
              <a:gd name="T15" fmla="*/ 2147483646 h 3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2"/>
              <a:gd name="T25" fmla="*/ 0 h 329"/>
              <a:gd name="T26" fmla="*/ 522 w 522"/>
              <a:gd name="T27" fmla="*/ 329 h 3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2" h="329">
                <a:moveTo>
                  <a:pt x="0" y="0"/>
                </a:moveTo>
                <a:cubicBezTo>
                  <a:pt x="9" y="3"/>
                  <a:pt x="74" y="22"/>
                  <a:pt x="83" y="27"/>
                </a:cubicBezTo>
                <a:cubicBezTo>
                  <a:pt x="143" y="57"/>
                  <a:pt x="187" y="117"/>
                  <a:pt x="234" y="164"/>
                </a:cubicBezTo>
                <a:cubicBezTo>
                  <a:pt x="243" y="173"/>
                  <a:pt x="252" y="183"/>
                  <a:pt x="261" y="192"/>
                </a:cubicBezTo>
                <a:cubicBezTo>
                  <a:pt x="281" y="213"/>
                  <a:pt x="343" y="219"/>
                  <a:pt x="343" y="219"/>
                </a:cubicBezTo>
                <a:cubicBezTo>
                  <a:pt x="420" y="293"/>
                  <a:pt x="316" y="201"/>
                  <a:pt x="412" y="260"/>
                </a:cubicBezTo>
                <a:cubicBezTo>
                  <a:pt x="496" y="312"/>
                  <a:pt x="362" y="270"/>
                  <a:pt x="494" y="301"/>
                </a:cubicBezTo>
                <a:cubicBezTo>
                  <a:pt x="503" y="310"/>
                  <a:pt x="522" y="329"/>
                  <a:pt x="522" y="3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6" name="Line 8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7" name="Line 9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08" name="Text Box 10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2409" name="Line 11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0" name="Line 12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1" name="Line 13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2" name="Line 14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3" name="Line 15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4" name="Line 16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5" name="Line 17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6" name="Line 18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7" name="Line 19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8" name="Line 20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19" name="Text Box 21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2420" name="Text Box 22"/>
          <p:cNvSpPr txBox="1">
            <a:spLocks noChangeArrowheads="1"/>
          </p:cNvSpPr>
          <p:nvPr/>
        </p:nvSpPr>
        <p:spPr bwMode="auto">
          <a:xfrm>
            <a:off x="5638800" y="1538288"/>
            <a:ext cx="30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2421" name="Text Box 23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2422" name="Text Box 24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2423" name="Text Box 25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2424" name="Text Box 26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2425" name="Text Box 27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2426" name="Text Box 28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2427" name="Text Box 29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2428" name="Oval 30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2429" name="Oval 31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2430" name="Oval 32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2431" name="Line 33"/>
          <p:cNvSpPr>
            <a:spLocks noChangeShapeType="1"/>
          </p:cNvSpPr>
          <p:nvPr/>
        </p:nvSpPr>
        <p:spPr bwMode="auto">
          <a:xfrm>
            <a:off x="4953000" y="1524000"/>
            <a:ext cx="1752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32" name="Oval 34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2433" name="Oval 35"/>
          <p:cNvSpPr>
            <a:spLocks noChangeArrowheads="1"/>
          </p:cNvSpPr>
          <p:nvPr/>
        </p:nvSpPr>
        <p:spPr bwMode="auto">
          <a:xfrm>
            <a:off x="71834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994938"/>
      </p:ext>
    </p:extLst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03427" name="Group 3"/>
          <p:cNvGrpSpPr>
            <a:grpSpLocks/>
          </p:cNvGrpSpPr>
          <p:nvPr/>
        </p:nvGrpSpPr>
        <p:grpSpPr bwMode="auto">
          <a:xfrm>
            <a:off x="1524000" y="990601"/>
            <a:ext cx="2819400" cy="339725"/>
            <a:chOff x="1776" y="3072"/>
            <a:chExt cx="1776" cy="214"/>
          </a:xfrm>
        </p:grpSpPr>
        <p:sp>
          <p:nvSpPr>
            <p:cNvPr id="103458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03459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03428" name="Freeform 6"/>
          <p:cNvSpPr>
            <a:spLocks/>
          </p:cNvSpPr>
          <p:nvPr/>
        </p:nvSpPr>
        <p:spPr bwMode="auto">
          <a:xfrm>
            <a:off x="3810000" y="774700"/>
            <a:ext cx="3403600" cy="3009900"/>
          </a:xfrm>
          <a:custGeom>
            <a:avLst/>
            <a:gdLst>
              <a:gd name="T0" fmla="*/ 2147483646 w 2144"/>
              <a:gd name="T1" fmla="*/ 2147483646 h 1896"/>
              <a:gd name="T2" fmla="*/ 2147483646 w 2144"/>
              <a:gd name="T3" fmla="*/ 2147483646 h 1896"/>
              <a:gd name="T4" fmla="*/ 2147483646 w 2144"/>
              <a:gd name="T5" fmla="*/ 2147483646 h 1896"/>
              <a:gd name="T6" fmla="*/ 2147483646 w 2144"/>
              <a:gd name="T7" fmla="*/ 2147483646 h 1896"/>
              <a:gd name="T8" fmla="*/ 2147483646 w 2144"/>
              <a:gd name="T9" fmla="*/ 2147483646 h 1896"/>
              <a:gd name="T10" fmla="*/ 2147483646 w 2144"/>
              <a:gd name="T11" fmla="*/ 2147483646 h 1896"/>
              <a:gd name="T12" fmla="*/ 2147483646 w 2144"/>
              <a:gd name="T13" fmla="*/ 2147483646 h 1896"/>
              <a:gd name="T14" fmla="*/ 2147483646 w 2144"/>
              <a:gd name="T15" fmla="*/ 2147483646 h 1896"/>
              <a:gd name="T16" fmla="*/ 2147483646 w 2144"/>
              <a:gd name="T17" fmla="*/ 2147483646 h 1896"/>
              <a:gd name="T18" fmla="*/ 2147483646 w 2144"/>
              <a:gd name="T19" fmla="*/ 2147483646 h 1896"/>
              <a:gd name="T20" fmla="*/ 2147483646 w 2144"/>
              <a:gd name="T21" fmla="*/ 2147483646 h 1896"/>
              <a:gd name="T22" fmla="*/ 2147483646 w 2144"/>
              <a:gd name="T23" fmla="*/ 2147483646 h 1896"/>
              <a:gd name="T24" fmla="*/ 2147483646 w 2144"/>
              <a:gd name="T25" fmla="*/ 2147483646 h 1896"/>
              <a:gd name="T26" fmla="*/ 2147483646 w 2144"/>
              <a:gd name="T27" fmla="*/ 2147483646 h 18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44"/>
              <a:gd name="T43" fmla="*/ 0 h 1896"/>
              <a:gd name="T44" fmla="*/ 2144 w 2144"/>
              <a:gd name="T45" fmla="*/ 1896 h 18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44" h="1896">
                <a:moveTo>
                  <a:pt x="2144" y="760"/>
                </a:moveTo>
                <a:cubicBezTo>
                  <a:pt x="2144" y="704"/>
                  <a:pt x="2128" y="696"/>
                  <a:pt x="2096" y="616"/>
                </a:cubicBezTo>
                <a:cubicBezTo>
                  <a:pt x="2064" y="536"/>
                  <a:pt x="2048" y="376"/>
                  <a:pt x="1952" y="280"/>
                </a:cubicBezTo>
                <a:cubicBezTo>
                  <a:pt x="1856" y="184"/>
                  <a:pt x="1712" y="80"/>
                  <a:pt x="1520" y="40"/>
                </a:cubicBezTo>
                <a:cubicBezTo>
                  <a:pt x="1328" y="0"/>
                  <a:pt x="992" y="16"/>
                  <a:pt x="800" y="40"/>
                </a:cubicBezTo>
                <a:cubicBezTo>
                  <a:pt x="608" y="64"/>
                  <a:pt x="496" y="72"/>
                  <a:pt x="368" y="184"/>
                </a:cubicBezTo>
                <a:cubicBezTo>
                  <a:pt x="240" y="296"/>
                  <a:pt x="64" y="520"/>
                  <a:pt x="32" y="712"/>
                </a:cubicBezTo>
                <a:cubicBezTo>
                  <a:pt x="0" y="904"/>
                  <a:pt x="24" y="1152"/>
                  <a:pt x="176" y="1336"/>
                </a:cubicBezTo>
                <a:cubicBezTo>
                  <a:pt x="328" y="1520"/>
                  <a:pt x="704" y="1736"/>
                  <a:pt x="944" y="1816"/>
                </a:cubicBezTo>
                <a:cubicBezTo>
                  <a:pt x="1184" y="1896"/>
                  <a:pt x="1464" y="1864"/>
                  <a:pt x="1616" y="1816"/>
                </a:cubicBezTo>
                <a:cubicBezTo>
                  <a:pt x="1768" y="1768"/>
                  <a:pt x="1784" y="1640"/>
                  <a:pt x="1856" y="1528"/>
                </a:cubicBezTo>
                <a:cubicBezTo>
                  <a:pt x="1928" y="1416"/>
                  <a:pt x="2008" y="1240"/>
                  <a:pt x="2048" y="1144"/>
                </a:cubicBezTo>
                <a:cubicBezTo>
                  <a:pt x="2088" y="1048"/>
                  <a:pt x="2088" y="1016"/>
                  <a:pt x="2096" y="952"/>
                </a:cubicBezTo>
                <a:cubicBezTo>
                  <a:pt x="2104" y="888"/>
                  <a:pt x="2144" y="816"/>
                  <a:pt x="2144" y="76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29" name="Freeform 7"/>
          <p:cNvSpPr>
            <a:spLocks/>
          </p:cNvSpPr>
          <p:nvPr/>
        </p:nvSpPr>
        <p:spPr bwMode="auto">
          <a:xfrm>
            <a:off x="4202114" y="1295400"/>
            <a:ext cx="522287" cy="1055688"/>
          </a:xfrm>
          <a:custGeom>
            <a:avLst/>
            <a:gdLst>
              <a:gd name="T0" fmla="*/ 0 w 329"/>
              <a:gd name="T1" fmla="*/ 0 h 1145"/>
              <a:gd name="T2" fmla="*/ 2147483646 w 329"/>
              <a:gd name="T3" fmla="*/ 2147483646 h 1145"/>
              <a:gd name="T4" fmla="*/ 2147483646 w 329"/>
              <a:gd name="T5" fmla="*/ 2147483646 h 1145"/>
              <a:gd name="T6" fmla="*/ 2147483646 w 329"/>
              <a:gd name="T7" fmla="*/ 2147483646 h 1145"/>
              <a:gd name="T8" fmla="*/ 2147483646 w 329"/>
              <a:gd name="T9" fmla="*/ 2147483646 h 1145"/>
              <a:gd name="T10" fmla="*/ 2147483646 w 329"/>
              <a:gd name="T11" fmla="*/ 2147483646 h 1145"/>
              <a:gd name="T12" fmla="*/ 2147483646 w 329"/>
              <a:gd name="T13" fmla="*/ 2147483646 h 1145"/>
              <a:gd name="T14" fmla="*/ 2147483646 w 329"/>
              <a:gd name="T15" fmla="*/ 2147483646 h 1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9"/>
              <a:gd name="T25" fmla="*/ 0 h 1145"/>
              <a:gd name="T26" fmla="*/ 329 w 329"/>
              <a:gd name="T27" fmla="*/ 1145 h 11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9" h="1145">
                <a:moveTo>
                  <a:pt x="0" y="0"/>
                </a:moveTo>
                <a:cubicBezTo>
                  <a:pt x="9" y="14"/>
                  <a:pt x="15" y="30"/>
                  <a:pt x="27" y="41"/>
                </a:cubicBezTo>
                <a:cubicBezTo>
                  <a:pt x="52" y="63"/>
                  <a:pt x="110" y="96"/>
                  <a:pt x="110" y="96"/>
                </a:cubicBezTo>
                <a:cubicBezTo>
                  <a:pt x="163" y="177"/>
                  <a:pt x="155" y="227"/>
                  <a:pt x="260" y="260"/>
                </a:cubicBezTo>
                <a:cubicBezTo>
                  <a:pt x="269" y="269"/>
                  <a:pt x="282" y="276"/>
                  <a:pt x="288" y="288"/>
                </a:cubicBezTo>
                <a:cubicBezTo>
                  <a:pt x="301" y="314"/>
                  <a:pt x="315" y="370"/>
                  <a:pt x="315" y="370"/>
                </a:cubicBezTo>
                <a:cubicBezTo>
                  <a:pt x="279" y="485"/>
                  <a:pt x="302" y="397"/>
                  <a:pt x="302" y="644"/>
                </a:cubicBezTo>
                <a:lnTo>
                  <a:pt x="329" y="114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0" name="Line 8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1" name="Line 9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2" name="Text Box 10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3433" name="Line 11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4" name="Line 12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5" name="Line 13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6" name="Line 14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7" name="Line 15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8" name="Line 16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39" name="Line 17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40" name="Line 18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41" name="Line 19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42" name="Line 20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43" name="Text Box 21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3444" name="Text Box 22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3445" name="Text Box 23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3446" name="Text Box 24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3447" name="Text Box 25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3448" name="Text Box 26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3449" name="Text Box 27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3450" name="Text Box 28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3451" name="Text Box 29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3452" name="Oval 30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3453" name="Oval 31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3454" name="Oval 32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3455" name="Line 33"/>
          <p:cNvSpPr>
            <a:spLocks noChangeShapeType="1"/>
          </p:cNvSpPr>
          <p:nvPr/>
        </p:nvSpPr>
        <p:spPr bwMode="auto">
          <a:xfrm>
            <a:off x="3429000" y="1143000"/>
            <a:ext cx="3352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56" name="Oval 34"/>
          <p:cNvSpPr>
            <a:spLocks noChangeArrowheads="1"/>
          </p:cNvSpPr>
          <p:nvPr/>
        </p:nvSpPr>
        <p:spPr bwMode="auto">
          <a:xfrm>
            <a:off x="76406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3457" name="Oval 35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41046"/>
      </p:ext>
    </p:extLst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4451" name="Line 3"/>
          <p:cNvSpPr>
            <a:spLocks noChangeShapeType="1"/>
          </p:cNvSpPr>
          <p:nvPr/>
        </p:nvSpPr>
        <p:spPr bwMode="auto">
          <a:xfrm>
            <a:off x="609600" y="685800"/>
            <a:ext cx="61722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52" name="Freeform 4"/>
          <p:cNvSpPr>
            <a:spLocks/>
          </p:cNvSpPr>
          <p:nvPr/>
        </p:nvSpPr>
        <p:spPr bwMode="auto">
          <a:xfrm>
            <a:off x="4914900" y="927100"/>
            <a:ext cx="2324100" cy="2349500"/>
          </a:xfrm>
          <a:custGeom>
            <a:avLst/>
            <a:gdLst>
              <a:gd name="T0" fmla="*/ 2147483646 w 1464"/>
              <a:gd name="T1" fmla="*/ 2147483646 h 1480"/>
              <a:gd name="T2" fmla="*/ 2147483646 w 1464"/>
              <a:gd name="T3" fmla="*/ 2147483646 h 1480"/>
              <a:gd name="T4" fmla="*/ 2147483646 w 1464"/>
              <a:gd name="T5" fmla="*/ 2147483646 h 1480"/>
              <a:gd name="T6" fmla="*/ 2147483646 w 1464"/>
              <a:gd name="T7" fmla="*/ 2147483646 h 1480"/>
              <a:gd name="T8" fmla="*/ 2147483646 w 1464"/>
              <a:gd name="T9" fmla="*/ 2147483646 h 1480"/>
              <a:gd name="T10" fmla="*/ 2147483646 w 1464"/>
              <a:gd name="T11" fmla="*/ 2147483646 h 1480"/>
              <a:gd name="T12" fmla="*/ 2147483646 w 1464"/>
              <a:gd name="T13" fmla="*/ 2147483646 h 1480"/>
              <a:gd name="T14" fmla="*/ 2147483646 w 1464"/>
              <a:gd name="T15" fmla="*/ 2147483646 h 1480"/>
              <a:gd name="T16" fmla="*/ 2147483646 w 1464"/>
              <a:gd name="T17" fmla="*/ 2147483646 h 1480"/>
              <a:gd name="T18" fmla="*/ 2147483646 w 1464"/>
              <a:gd name="T19" fmla="*/ 2147483646 h 1480"/>
              <a:gd name="T20" fmla="*/ 2147483646 w 1464"/>
              <a:gd name="T21" fmla="*/ 2147483646 h 1480"/>
              <a:gd name="T22" fmla="*/ 2147483646 w 1464"/>
              <a:gd name="T23" fmla="*/ 2147483646 h 1480"/>
              <a:gd name="T24" fmla="*/ 2147483646 w 1464"/>
              <a:gd name="T25" fmla="*/ 2147483646 h 1480"/>
              <a:gd name="T26" fmla="*/ 2147483646 w 1464"/>
              <a:gd name="T27" fmla="*/ 2147483646 h 148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64"/>
              <a:gd name="T43" fmla="*/ 0 h 1480"/>
              <a:gd name="T44" fmla="*/ 1464 w 1464"/>
              <a:gd name="T45" fmla="*/ 1480 h 148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64" h="1480">
                <a:moveTo>
                  <a:pt x="1456" y="664"/>
                </a:moveTo>
                <a:cubicBezTo>
                  <a:pt x="1448" y="584"/>
                  <a:pt x="1376" y="456"/>
                  <a:pt x="1360" y="376"/>
                </a:cubicBezTo>
                <a:cubicBezTo>
                  <a:pt x="1344" y="296"/>
                  <a:pt x="1400" y="240"/>
                  <a:pt x="1360" y="184"/>
                </a:cubicBezTo>
                <a:cubicBezTo>
                  <a:pt x="1320" y="128"/>
                  <a:pt x="1248" y="64"/>
                  <a:pt x="1120" y="40"/>
                </a:cubicBezTo>
                <a:cubicBezTo>
                  <a:pt x="992" y="16"/>
                  <a:pt x="744" y="0"/>
                  <a:pt x="592" y="40"/>
                </a:cubicBezTo>
                <a:cubicBezTo>
                  <a:pt x="440" y="80"/>
                  <a:pt x="304" y="160"/>
                  <a:pt x="208" y="280"/>
                </a:cubicBezTo>
                <a:cubicBezTo>
                  <a:pt x="112" y="400"/>
                  <a:pt x="32" y="616"/>
                  <a:pt x="16" y="760"/>
                </a:cubicBezTo>
                <a:cubicBezTo>
                  <a:pt x="0" y="904"/>
                  <a:pt x="56" y="1040"/>
                  <a:pt x="112" y="1144"/>
                </a:cubicBezTo>
                <a:cubicBezTo>
                  <a:pt x="168" y="1248"/>
                  <a:pt x="232" y="1328"/>
                  <a:pt x="352" y="1384"/>
                </a:cubicBezTo>
                <a:cubicBezTo>
                  <a:pt x="472" y="1440"/>
                  <a:pt x="688" y="1480"/>
                  <a:pt x="832" y="1480"/>
                </a:cubicBezTo>
                <a:cubicBezTo>
                  <a:pt x="976" y="1480"/>
                  <a:pt x="1128" y="1456"/>
                  <a:pt x="1216" y="1384"/>
                </a:cubicBezTo>
                <a:cubicBezTo>
                  <a:pt x="1304" y="1312"/>
                  <a:pt x="1328" y="1136"/>
                  <a:pt x="1360" y="1048"/>
                </a:cubicBezTo>
                <a:cubicBezTo>
                  <a:pt x="1392" y="960"/>
                  <a:pt x="1400" y="920"/>
                  <a:pt x="1408" y="856"/>
                </a:cubicBezTo>
                <a:cubicBezTo>
                  <a:pt x="1416" y="792"/>
                  <a:pt x="1464" y="744"/>
                  <a:pt x="1456" y="66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53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54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4456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57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58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59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0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1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2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3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4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5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4466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4467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4468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4469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4470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4471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4472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4473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4474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4475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4476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4477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4478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4479" name="Oval 31"/>
          <p:cNvSpPr>
            <a:spLocks noChangeArrowheads="1"/>
          </p:cNvSpPr>
          <p:nvPr/>
        </p:nvSpPr>
        <p:spPr bwMode="auto">
          <a:xfrm>
            <a:off x="71834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935581"/>
      </p:ext>
    </p:extLst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5475" name="Line 3"/>
          <p:cNvSpPr>
            <a:spLocks noChangeShapeType="1"/>
          </p:cNvSpPr>
          <p:nvPr/>
        </p:nvSpPr>
        <p:spPr bwMode="auto">
          <a:xfrm>
            <a:off x="533400" y="838200"/>
            <a:ext cx="6172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6" name="Freeform 4"/>
          <p:cNvSpPr>
            <a:spLocks/>
          </p:cNvSpPr>
          <p:nvPr/>
        </p:nvSpPr>
        <p:spPr bwMode="auto">
          <a:xfrm>
            <a:off x="5735638" y="1320800"/>
            <a:ext cx="1460500" cy="1231900"/>
          </a:xfrm>
          <a:custGeom>
            <a:avLst/>
            <a:gdLst>
              <a:gd name="T0" fmla="*/ 2147483646 w 920"/>
              <a:gd name="T1" fmla="*/ 2147483646 h 776"/>
              <a:gd name="T2" fmla="*/ 2147483646 w 920"/>
              <a:gd name="T3" fmla="*/ 2147483646 h 776"/>
              <a:gd name="T4" fmla="*/ 2147483646 w 920"/>
              <a:gd name="T5" fmla="*/ 2147483646 h 776"/>
              <a:gd name="T6" fmla="*/ 2147483646 w 920"/>
              <a:gd name="T7" fmla="*/ 2147483646 h 776"/>
              <a:gd name="T8" fmla="*/ 2147483646 w 920"/>
              <a:gd name="T9" fmla="*/ 2147483646 h 776"/>
              <a:gd name="T10" fmla="*/ 2147483646 w 920"/>
              <a:gd name="T11" fmla="*/ 2147483646 h 776"/>
              <a:gd name="T12" fmla="*/ 2147483646 w 920"/>
              <a:gd name="T13" fmla="*/ 2147483646 h 776"/>
              <a:gd name="T14" fmla="*/ 2147483646 w 920"/>
              <a:gd name="T15" fmla="*/ 2147483646 h 776"/>
              <a:gd name="T16" fmla="*/ 2147483646 w 920"/>
              <a:gd name="T17" fmla="*/ 2147483646 h 776"/>
              <a:gd name="T18" fmla="*/ 2147483646 w 920"/>
              <a:gd name="T19" fmla="*/ 2147483646 h 776"/>
              <a:gd name="T20" fmla="*/ 2147483646 w 920"/>
              <a:gd name="T21" fmla="*/ 2147483646 h 776"/>
              <a:gd name="T22" fmla="*/ 2147483646 w 920"/>
              <a:gd name="T23" fmla="*/ 2147483646 h 77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20"/>
              <a:gd name="T37" fmla="*/ 0 h 776"/>
              <a:gd name="T38" fmla="*/ 920 w 920"/>
              <a:gd name="T39" fmla="*/ 776 h 77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20" h="776">
                <a:moveTo>
                  <a:pt x="912" y="416"/>
                </a:moveTo>
                <a:cubicBezTo>
                  <a:pt x="920" y="360"/>
                  <a:pt x="880" y="320"/>
                  <a:pt x="864" y="272"/>
                </a:cubicBezTo>
                <a:cubicBezTo>
                  <a:pt x="848" y="224"/>
                  <a:pt x="848" y="168"/>
                  <a:pt x="816" y="128"/>
                </a:cubicBezTo>
                <a:cubicBezTo>
                  <a:pt x="784" y="88"/>
                  <a:pt x="744" y="48"/>
                  <a:pt x="672" y="32"/>
                </a:cubicBezTo>
                <a:cubicBezTo>
                  <a:pt x="600" y="16"/>
                  <a:pt x="488" y="0"/>
                  <a:pt x="384" y="32"/>
                </a:cubicBezTo>
                <a:cubicBezTo>
                  <a:pt x="280" y="64"/>
                  <a:pt x="96" y="136"/>
                  <a:pt x="48" y="224"/>
                </a:cubicBezTo>
                <a:cubicBezTo>
                  <a:pt x="0" y="312"/>
                  <a:pt x="40" y="472"/>
                  <a:pt x="96" y="560"/>
                </a:cubicBezTo>
                <a:cubicBezTo>
                  <a:pt x="152" y="648"/>
                  <a:pt x="304" y="728"/>
                  <a:pt x="384" y="752"/>
                </a:cubicBezTo>
                <a:cubicBezTo>
                  <a:pt x="464" y="776"/>
                  <a:pt x="520" y="720"/>
                  <a:pt x="576" y="704"/>
                </a:cubicBezTo>
                <a:cubicBezTo>
                  <a:pt x="632" y="688"/>
                  <a:pt x="680" y="672"/>
                  <a:pt x="720" y="656"/>
                </a:cubicBezTo>
                <a:cubicBezTo>
                  <a:pt x="760" y="640"/>
                  <a:pt x="776" y="648"/>
                  <a:pt x="816" y="608"/>
                </a:cubicBezTo>
                <a:cubicBezTo>
                  <a:pt x="856" y="568"/>
                  <a:pt x="904" y="472"/>
                  <a:pt x="912" y="416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7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8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79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5480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1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2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3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4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5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6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7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8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89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5490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5491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5492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5493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5494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5495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5496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5497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5498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5499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5500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5501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5502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5503" name="Oval 31"/>
          <p:cNvSpPr>
            <a:spLocks noChangeArrowheads="1"/>
          </p:cNvSpPr>
          <p:nvPr/>
        </p:nvSpPr>
        <p:spPr bwMode="auto">
          <a:xfrm>
            <a:off x="71834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92429"/>
      </p:ext>
    </p:extLst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6499" name="Line 3"/>
          <p:cNvSpPr>
            <a:spLocks noChangeShapeType="1"/>
          </p:cNvSpPr>
          <p:nvPr/>
        </p:nvSpPr>
        <p:spPr bwMode="auto">
          <a:xfrm>
            <a:off x="533400" y="838200"/>
            <a:ext cx="6172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00" name="Line 4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01" name="Line 5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6503" name="Line 7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04" name="Line 8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05" name="Line 9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06" name="Line 10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07" name="Line 11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08" name="Line 12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09" name="Line 13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10" name="Line 14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11" name="Line 15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12" name="Line 16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6513" name="Text Box 17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6514" name="Text Box 18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6515" name="Text Box 19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6516" name="Text Box 20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6517" name="Text Box 21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6518" name="Text Box 22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6519" name="Text Box 23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6520" name="Text Box 24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6521" name="Text Box 25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6522" name="Oval 26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6523" name="Oval 27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6524" name="Oval 28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6525" name="Oval 29"/>
          <p:cNvSpPr>
            <a:spLocks noChangeArrowheads="1"/>
          </p:cNvSpPr>
          <p:nvPr/>
        </p:nvSpPr>
        <p:spPr bwMode="auto">
          <a:xfrm>
            <a:off x="7675564" y="19050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6526" name="Oval 30"/>
          <p:cNvSpPr>
            <a:spLocks noChangeArrowheads="1"/>
          </p:cNvSpPr>
          <p:nvPr/>
        </p:nvSpPr>
        <p:spPr bwMode="auto">
          <a:xfrm>
            <a:off x="7212013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6527" name="Oval 31"/>
          <p:cNvSpPr>
            <a:spLocks noChangeArrowheads="1"/>
          </p:cNvSpPr>
          <p:nvPr/>
        </p:nvSpPr>
        <p:spPr bwMode="auto">
          <a:xfrm>
            <a:off x="6705600" y="1905001"/>
            <a:ext cx="5334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13200"/>
      </p:ext>
    </p:extLst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07523" name="Group 3"/>
          <p:cNvGrpSpPr>
            <a:grpSpLocks/>
          </p:cNvGrpSpPr>
          <p:nvPr/>
        </p:nvGrpSpPr>
        <p:grpSpPr bwMode="auto">
          <a:xfrm rot="-3175050">
            <a:off x="969963" y="2078038"/>
            <a:ext cx="2819400" cy="339725"/>
            <a:chOff x="1776" y="3072"/>
            <a:chExt cx="1776" cy="214"/>
          </a:xfrm>
        </p:grpSpPr>
        <p:sp>
          <p:nvSpPr>
            <p:cNvPr id="107555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07556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07524" name="Freeform 6"/>
          <p:cNvSpPr>
            <a:spLocks/>
          </p:cNvSpPr>
          <p:nvPr/>
        </p:nvSpPr>
        <p:spPr bwMode="auto">
          <a:xfrm>
            <a:off x="5638800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25" name="Freeform 7"/>
          <p:cNvSpPr>
            <a:spLocks/>
          </p:cNvSpPr>
          <p:nvPr/>
        </p:nvSpPr>
        <p:spPr bwMode="auto">
          <a:xfrm>
            <a:off x="3352800" y="0"/>
            <a:ext cx="1447800" cy="1219200"/>
          </a:xfrm>
          <a:custGeom>
            <a:avLst/>
            <a:gdLst>
              <a:gd name="T0" fmla="*/ 0 w 912"/>
              <a:gd name="T1" fmla="*/ 2147483646 h 768"/>
              <a:gd name="T2" fmla="*/ 2147483646 w 912"/>
              <a:gd name="T3" fmla="*/ 2147483646 h 768"/>
              <a:gd name="T4" fmla="*/ 2147483646 w 912"/>
              <a:gd name="T5" fmla="*/ 2147483646 h 768"/>
              <a:gd name="T6" fmla="*/ 2147483646 w 912"/>
              <a:gd name="T7" fmla="*/ 0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912"/>
              <a:gd name="T13" fmla="*/ 0 h 768"/>
              <a:gd name="T14" fmla="*/ 912 w 912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2" h="768">
                <a:moveTo>
                  <a:pt x="0" y="768"/>
                </a:moveTo>
                <a:cubicBezTo>
                  <a:pt x="60" y="712"/>
                  <a:pt x="120" y="656"/>
                  <a:pt x="192" y="576"/>
                </a:cubicBezTo>
                <a:cubicBezTo>
                  <a:pt x="264" y="496"/>
                  <a:pt x="312" y="384"/>
                  <a:pt x="432" y="288"/>
                </a:cubicBezTo>
                <a:cubicBezTo>
                  <a:pt x="552" y="192"/>
                  <a:pt x="732" y="96"/>
                  <a:pt x="9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26" name="Freeform 8"/>
          <p:cNvSpPr>
            <a:spLocks/>
          </p:cNvSpPr>
          <p:nvPr/>
        </p:nvSpPr>
        <p:spPr bwMode="auto">
          <a:xfrm>
            <a:off x="3241675" y="1146175"/>
            <a:ext cx="1003300" cy="1920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27" name="Line 9"/>
          <p:cNvSpPr>
            <a:spLocks noChangeShapeType="1"/>
          </p:cNvSpPr>
          <p:nvPr/>
        </p:nvSpPr>
        <p:spPr bwMode="auto">
          <a:xfrm>
            <a:off x="33528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28" name="Line 10"/>
          <p:cNvSpPr>
            <a:spLocks noChangeShapeType="1"/>
          </p:cNvSpPr>
          <p:nvPr/>
        </p:nvSpPr>
        <p:spPr bwMode="auto">
          <a:xfrm>
            <a:off x="47244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29" name="Text Box 11"/>
          <p:cNvSpPr txBox="1">
            <a:spLocks noChangeArrowheads="1"/>
          </p:cNvSpPr>
          <p:nvPr/>
        </p:nvSpPr>
        <p:spPr bwMode="auto">
          <a:xfrm>
            <a:off x="50292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7530" name="Line 12"/>
          <p:cNvSpPr>
            <a:spLocks noChangeShapeType="1"/>
          </p:cNvSpPr>
          <p:nvPr/>
        </p:nvSpPr>
        <p:spPr bwMode="auto">
          <a:xfrm>
            <a:off x="52768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1" name="Line 13"/>
          <p:cNvSpPr>
            <a:spLocks noChangeShapeType="1"/>
          </p:cNvSpPr>
          <p:nvPr/>
        </p:nvSpPr>
        <p:spPr bwMode="auto">
          <a:xfrm>
            <a:off x="5756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2" name="Line 14"/>
          <p:cNvSpPr>
            <a:spLocks noChangeShapeType="1"/>
          </p:cNvSpPr>
          <p:nvPr/>
        </p:nvSpPr>
        <p:spPr bwMode="auto">
          <a:xfrm>
            <a:off x="62357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3" name="Line 15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4" name="Line 16"/>
          <p:cNvSpPr>
            <a:spLocks noChangeShapeType="1"/>
          </p:cNvSpPr>
          <p:nvPr/>
        </p:nvSpPr>
        <p:spPr bwMode="auto">
          <a:xfrm>
            <a:off x="7162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5" name="Line 17"/>
          <p:cNvSpPr>
            <a:spLocks noChangeShapeType="1"/>
          </p:cNvSpPr>
          <p:nvPr/>
        </p:nvSpPr>
        <p:spPr bwMode="auto">
          <a:xfrm>
            <a:off x="76200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6" name="Line 18"/>
          <p:cNvSpPr>
            <a:spLocks noChangeShapeType="1"/>
          </p:cNvSpPr>
          <p:nvPr/>
        </p:nvSpPr>
        <p:spPr bwMode="auto">
          <a:xfrm>
            <a:off x="80772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7" name="Line 19"/>
          <p:cNvSpPr>
            <a:spLocks noChangeShapeType="1"/>
          </p:cNvSpPr>
          <p:nvPr/>
        </p:nvSpPr>
        <p:spPr bwMode="auto">
          <a:xfrm>
            <a:off x="85344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8" name="Line 20"/>
          <p:cNvSpPr>
            <a:spLocks noChangeShapeType="1"/>
          </p:cNvSpPr>
          <p:nvPr/>
        </p:nvSpPr>
        <p:spPr bwMode="auto">
          <a:xfrm>
            <a:off x="89916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39" name="Line 21"/>
          <p:cNvSpPr>
            <a:spLocks noChangeShapeType="1"/>
          </p:cNvSpPr>
          <p:nvPr/>
        </p:nvSpPr>
        <p:spPr bwMode="auto">
          <a:xfrm>
            <a:off x="9448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7540" name="Text Box 22"/>
          <p:cNvSpPr txBox="1">
            <a:spLocks noChangeArrowheads="1"/>
          </p:cNvSpPr>
          <p:nvPr/>
        </p:nvSpPr>
        <p:spPr bwMode="auto">
          <a:xfrm>
            <a:off x="92964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7541" name="Text Box 23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7542" name="Text Box 24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7543" name="Text Box 25"/>
          <p:cNvSpPr txBox="1">
            <a:spLocks noChangeArrowheads="1"/>
          </p:cNvSpPr>
          <p:nvPr/>
        </p:nvSpPr>
        <p:spPr bwMode="auto">
          <a:xfrm>
            <a:off x="6629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7544" name="Text Box 26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7545" name="Text Box 27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7546" name="Text Box 28"/>
          <p:cNvSpPr txBox="1">
            <a:spLocks noChangeArrowheads="1"/>
          </p:cNvSpPr>
          <p:nvPr/>
        </p:nvSpPr>
        <p:spPr bwMode="auto">
          <a:xfrm>
            <a:off x="7848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7547" name="Text Box 29"/>
          <p:cNvSpPr txBox="1">
            <a:spLocks noChangeArrowheads="1"/>
          </p:cNvSpPr>
          <p:nvPr/>
        </p:nvSpPr>
        <p:spPr bwMode="auto">
          <a:xfrm>
            <a:off x="8305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7548" name="Text Box 30"/>
          <p:cNvSpPr txBox="1">
            <a:spLocks noChangeArrowheads="1"/>
          </p:cNvSpPr>
          <p:nvPr/>
        </p:nvSpPr>
        <p:spPr bwMode="auto">
          <a:xfrm>
            <a:off x="8839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7549" name="Oval 31"/>
          <p:cNvSpPr>
            <a:spLocks noChangeArrowheads="1"/>
          </p:cNvSpPr>
          <p:nvPr/>
        </p:nvSpPr>
        <p:spPr bwMode="auto">
          <a:xfrm>
            <a:off x="85121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7550" name="Oval 32"/>
          <p:cNvSpPr>
            <a:spLocks noChangeArrowheads="1"/>
          </p:cNvSpPr>
          <p:nvPr/>
        </p:nvSpPr>
        <p:spPr bwMode="auto">
          <a:xfrm>
            <a:off x="8991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7551" name="Oval 33"/>
          <p:cNvSpPr>
            <a:spLocks noChangeArrowheads="1"/>
          </p:cNvSpPr>
          <p:nvPr/>
        </p:nvSpPr>
        <p:spPr bwMode="auto">
          <a:xfrm>
            <a:off x="806132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7552" name="Oval 34"/>
          <p:cNvSpPr>
            <a:spLocks noChangeArrowheads="1"/>
          </p:cNvSpPr>
          <p:nvPr/>
        </p:nvSpPr>
        <p:spPr bwMode="auto">
          <a:xfrm>
            <a:off x="7599363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7553" name="Oval 35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7554" name="Oval 36"/>
          <p:cNvSpPr>
            <a:spLocks noChangeArrowheads="1"/>
          </p:cNvSpPr>
          <p:nvPr/>
        </p:nvSpPr>
        <p:spPr bwMode="auto">
          <a:xfrm>
            <a:off x="6705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49935"/>
      </p:ext>
    </p:extLst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08547" name="Group 3"/>
          <p:cNvGrpSpPr>
            <a:grpSpLocks/>
          </p:cNvGrpSpPr>
          <p:nvPr/>
        </p:nvGrpSpPr>
        <p:grpSpPr bwMode="auto">
          <a:xfrm rot="10800000">
            <a:off x="3276600" y="4038601"/>
            <a:ext cx="2819400" cy="339725"/>
            <a:chOff x="1776" y="3072"/>
            <a:chExt cx="1776" cy="214"/>
          </a:xfrm>
        </p:grpSpPr>
        <p:sp>
          <p:nvSpPr>
            <p:cNvPr id="108579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08580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08548" name="Freeform 6"/>
          <p:cNvSpPr>
            <a:spLocks/>
          </p:cNvSpPr>
          <p:nvPr/>
        </p:nvSpPr>
        <p:spPr bwMode="auto">
          <a:xfrm>
            <a:off x="5638800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49" name="Freeform 7"/>
          <p:cNvSpPr>
            <a:spLocks/>
          </p:cNvSpPr>
          <p:nvPr/>
        </p:nvSpPr>
        <p:spPr bwMode="auto">
          <a:xfrm>
            <a:off x="3505200" y="3886200"/>
            <a:ext cx="1003300" cy="1920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0" name="Line 8"/>
          <p:cNvSpPr>
            <a:spLocks noChangeShapeType="1"/>
          </p:cNvSpPr>
          <p:nvPr/>
        </p:nvSpPr>
        <p:spPr bwMode="auto">
          <a:xfrm>
            <a:off x="33528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1" name="Line 9"/>
          <p:cNvSpPr>
            <a:spLocks noChangeShapeType="1"/>
          </p:cNvSpPr>
          <p:nvPr/>
        </p:nvSpPr>
        <p:spPr bwMode="auto">
          <a:xfrm>
            <a:off x="47244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2" name="Text Box 10"/>
          <p:cNvSpPr txBox="1">
            <a:spLocks noChangeArrowheads="1"/>
          </p:cNvSpPr>
          <p:nvPr/>
        </p:nvSpPr>
        <p:spPr bwMode="auto">
          <a:xfrm>
            <a:off x="50292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8553" name="Line 11"/>
          <p:cNvSpPr>
            <a:spLocks noChangeShapeType="1"/>
          </p:cNvSpPr>
          <p:nvPr/>
        </p:nvSpPr>
        <p:spPr bwMode="auto">
          <a:xfrm>
            <a:off x="52768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4" name="Line 12"/>
          <p:cNvSpPr>
            <a:spLocks noChangeShapeType="1"/>
          </p:cNvSpPr>
          <p:nvPr/>
        </p:nvSpPr>
        <p:spPr bwMode="auto">
          <a:xfrm>
            <a:off x="5756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5" name="Line 13"/>
          <p:cNvSpPr>
            <a:spLocks noChangeShapeType="1"/>
          </p:cNvSpPr>
          <p:nvPr/>
        </p:nvSpPr>
        <p:spPr bwMode="auto">
          <a:xfrm>
            <a:off x="62357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6" name="Line 14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7" name="Line 15"/>
          <p:cNvSpPr>
            <a:spLocks noChangeShapeType="1"/>
          </p:cNvSpPr>
          <p:nvPr/>
        </p:nvSpPr>
        <p:spPr bwMode="auto">
          <a:xfrm>
            <a:off x="7162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8" name="Line 16"/>
          <p:cNvSpPr>
            <a:spLocks noChangeShapeType="1"/>
          </p:cNvSpPr>
          <p:nvPr/>
        </p:nvSpPr>
        <p:spPr bwMode="auto">
          <a:xfrm>
            <a:off x="76200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59" name="Line 17"/>
          <p:cNvSpPr>
            <a:spLocks noChangeShapeType="1"/>
          </p:cNvSpPr>
          <p:nvPr/>
        </p:nvSpPr>
        <p:spPr bwMode="auto">
          <a:xfrm>
            <a:off x="80772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60" name="Line 18"/>
          <p:cNvSpPr>
            <a:spLocks noChangeShapeType="1"/>
          </p:cNvSpPr>
          <p:nvPr/>
        </p:nvSpPr>
        <p:spPr bwMode="auto">
          <a:xfrm>
            <a:off x="85344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61" name="Line 19"/>
          <p:cNvSpPr>
            <a:spLocks noChangeShapeType="1"/>
          </p:cNvSpPr>
          <p:nvPr/>
        </p:nvSpPr>
        <p:spPr bwMode="auto">
          <a:xfrm>
            <a:off x="89916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62" name="Line 20"/>
          <p:cNvSpPr>
            <a:spLocks noChangeShapeType="1"/>
          </p:cNvSpPr>
          <p:nvPr/>
        </p:nvSpPr>
        <p:spPr bwMode="auto">
          <a:xfrm>
            <a:off x="9448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63" name="Text Box 21"/>
          <p:cNvSpPr txBox="1">
            <a:spLocks noChangeArrowheads="1"/>
          </p:cNvSpPr>
          <p:nvPr/>
        </p:nvSpPr>
        <p:spPr bwMode="auto">
          <a:xfrm>
            <a:off x="92964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8564" name="Text Box 22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8565" name="Text Box 23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8566" name="Text Box 24"/>
          <p:cNvSpPr txBox="1">
            <a:spLocks noChangeArrowheads="1"/>
          </p:cNvSpPr>
          <p:nvPr/>
        </p:nvSpPr>
        <p:spPr bwMode="auto">
          <a:xfrm>
            <a:off x="6477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8567" name="Text Box 25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8568" name="Text Box 26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8569" name="Text Box 27"/>
          <p:cNvSpPr txBox="1">
            <a:spLocks noChangeArrowheads="1"/>
          </p:cNvSpPr>
          <p:nvPr/>
        </p:nvSpPr>
        <p:spPr bwMode="auto">
          <a:xfrm>
            <a:off x="7848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8570" name="Text Box 28"/>
          <p:cNvSpPr txBox="1">
            <a:spLocks noChangeArrowheads="1"/>
          </p:cNvSpPr>
          <p:nvPr/>
        </p:nvSpPr>
        <p:spPr bwMode="auto">
          <a:xfrm>
            <a:off x="8305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8571" name="Text Box 29"/>
          <p:cNvSpPr txBox="1">
            <a:spLocks noChangeArrowheads="1"/>
          </p:cNvSpPr>
          <p:nvPr/>
        </p:nvSpPr>
        <p:spPr bwMode="auto">
          <a:xfrm>
            <a:off x="8839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8572" name="Oval 30"/>
          <p:cNvSpPr>
            <a:spLocks noChangeArrowheads="1"/>
          </p:cNvSpPr>
          <p:nvPr/>
        </p:nvSpPr>
        <p:spPr bwMode="auto">
          <a:xfrm>
            <a:off x="85121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8573" name="Oval 31"/>
          <p:cNvSpPr>
            <a:spLocks noChangeArrowheads="1"/>
          </p:cNvSpPr>
          <p:nvPr/>
        </p:nvSpPr>
        <p:spPr bwMode="auto">
          <a:xfrm>
            <a:off x="8991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8574" name="Oval 32"/>
          <p:cNvSpPr>
            <a:spLocks noChangeArrowheads="1"/>
          </p:cNvSpPr>
          <p:nvPr/>
        </p:nvSpPr>
        <p:spPr bwMode="auto">
          <a:xfrm>
            <a:off x="806132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8575" name="Oval 33"/>
          <p:cNvSpPr>
            <a:spLocks noChangeArrowheads="1"/>
          </p:cNvSpPr>
          <p:nvPr/>
        </p:nvSpPr>
        <p:spPr bwMode="auto">
          <a:xfrm>
            <a:off x="7599363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8576" name="Freeform 34"/>
          <p:cNvSpPr>
            <a:spLocks/>
          </p:cNvSpPr>
          <p:nvPr/>
        </p:nvSpPr>
        <p:spPr bwMode="auto">
          <a:xfrm>
            <a:off x="2794000" y="0"/>
            <a:ext cx="2311400" cy="4038600"/>
          </a:xfrm>
          <a:custGeom>
            <a:avLst/>
            <a:gdLst>
              <a:gd name="T0" fmla="*/ 2147483646 w 1456"/>
              <a:gd name="T1" fmla="*/ 0 h 2544"/>
              <a:gd name="T2" fmla="*/ 2147483646 w 1456"/>
              <a:gd name="T3" fmla="*/ 2147483646 h 2544"/>
              <a:gd name="T4" fmla="*/ 2147483646 w 1456"/>
              <a:gd name="T5" fmla="*/ 2147483646 h 2544"/>
              <a:gd name="T6" fmla="*/ 2147483646 w 1456"/>
              <a:gd name="T7" fmla="*/ 2147483646 h 2544"/>
              <a:gd name="T8" fmla="*/ 2147483646 w 1456"/>
              <a:gd name="T9" fmla="*/ 2147483646 h 2544"/>
              <a:gd name="T10" fmla="*/ 2147483646 w 1456"/>
              <a:gd name="T11" fmla="*/ 2147483646 h 2544"/>
              <a:gd name="T12" fmla="*/ 2147483646 w 1456"/>
              <a:gd name="T13" fmla="*/ 2147483646 h 2544"/>
              <a:gd name="T14" fmla="*/ 2147483646 w 1456"/>
              <a:gd name="T15" fmla="*/ 2147483646 h 2544"/>
              <a:gd name="T16" fmla="*/ 2147483646 w 1456"/>
              <a:gd name="T17" fmla="*/ 2147483646 h 2544"/>
              <a:gd name="T18" fmla="*/ 2147483646 w 1456"/>
              <a:gd name="T19" fmla="*/ 2147483646 h 2544"/>
              <a:gd name="T20" fmla="*/ 2147483646 w 1456"/>
              <a:gd name="T21" fmla="*/ 2147483646 h 2544"/>
              <a:gd name="T22" fmla="*/ 2147483646 w 1456"/>
              <a:gd name="T23" fmla="*/ 2147483646 h 2544"/>
              <a:gd name="T24" fmla="*/ 2147483646 w 1456"/>
              <a:gd name="T25" fmla="*/ 2147483646 h 25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56"/>
              <a:gd name="T40" fmla="*/ 0 h 2544"/>
              <a:gd name="T41" fmla="*/ 1456 w 1456"/>
              <a:gd name="T42" fmla="*/ 2544 h 254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56" h="2544">
                <a:moveTo>
                  <a:pt x="1456" y="0"/>
                </a:moveTo>
                <a:cubicBezTo>
                  <a:pt x="1416" y="12"/>
                  <a:pt x="1376" y="24"/>
                  <a:pt x="1312" y="48"/>
                </a:cubicBezTo>
                <a:cubicBezTo>
                  <a:pt x="1248" y="72"/>
                  <a:pt x="1176" y="104"/>
                  <a:pt x="1072" y="144"/>
                </a:cubicBezTo>
                <a:cubicBezTo>
                  <a:pt x="968" y="184"/>
                  <a:pt x="784" y="240"/>
                  <a:pt x="688" y="288"/>
                </a:cubicBezTo>
                <a:cubicBezTo>
                  <a:pt x="592" y="336"/>
                  <a:pt x="560" y="376"/>
                  <a:pt x="496" y="432"/>
                </a:cubicBezTo>
                <a:cubicBezTo>
                  <a:pt x="432" y="488"/>
                  <a:pt x="376" y="528"/>
                  <a:pt x="304" y="624"/>
                </a:cubicBezTo>
                <a:cubicBezTo>
                  <a:pt x="232" y="720"/>
                  <a:pt x="112" y="872"/>
                  <a:pt x="64" y="1008"/>
                </a:cubicBezTo>
                <a:cubicBezTo>
                  <a:pt x="16" y="1144"/>
                  <a:pt x="24" y="1320"/>
                  <a:pt x="16" y="1440"/>
                </a:cubicBezTo>
                <a:cubicBezTo>
                  <a:pt x="8" y="1560"/>
                  <a:pt x="0" y="1608"/>
                  <a:pt x="16" y="1728"/>
                </a:cubicBezTo>
                <a:cubicBezTo>
                  <a:pt x="32" y="1848"/>
                  <a:pt x="80" y="2064"/>
                  <a:pt x="112" y="2160"/>
                </a:cubicBezTo>
                <a:cubicBezTo>
                  <a:pt x="144" y="2256"/>
                  <a:pt x="160" y="2256"/>
                  <a:pt x="208" y="2304"/>
                </a:cubicBezTo>
                <a:cubicBezTo>
                  <a:pt x="256" y="2352"/>
                  <a:pt x="352" y="2408"/>
                  <a:pt x="400" y="2448"/>
                </a:cubicBezTo>
                <a:cubicBezTo>
                  <a:pt x="448" y="2488"/>
                  <a:pt x="472" y="2516"/>
                  <a:pt x="496" y="25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8577" name="Oval 35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8578" name="Oval 36"/>
          <p:cNvSpPr>
            <a:spLocks noChangeArrowheads="1"/>
          </p:cNvSpPr>
          <p:nvPr/>
        </p:nvSpPr>
        <p:spPr bwMode="auto">
          <a:xfrm>
            <a:off x="6705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4195"/>
      </p:ext>
    </p:extLst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09571" name="Group 3"/>
          <p:cNvGrpSpPr>
            <a:grpSpLocks/>
          </p:cNvGrpSpPr>
          <p:nvPr/>
        </p:nvGrpSpPr>
        <p:grpSpPr bwMode="auto">
          <a:xfrm rot="3647323">
            <a:off x="5618163" y="3221038"/>
            <a:ext cx="2819400" cy="339725"/>
            <a:chOff x="1776" y="3072"/>
            <a:chExt cx="1776" cy="214"/>
          </a:xfrm>
        </p:grpSpPr>
        <p:sp>
          <p:nvSpPr>
            <p:cNvPr id="109601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09602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09572" name="Freeform 6"/>
          <p:cNvSpPr>
            <a:spLocks/>
          </p:cNvSpPr>
          <p:nvPr/>
        </p:nvSpPr>
        <p:spPr bwMode="auto">
          <a:xfrm>
            <a:off x="1828800" y="698500"/>
            <a:ext cx="5905500" cy="4559300"/>
          </a:xfrm>
          <a:custGeom>
            <a:avLst/>
            <a:gdLst>
              <a:gd name="T0" fmla="*/ 2147483646 w 3720"/>
              <a:gd name="T1" fmla="*/ 2147483646 h 2888"/>
              <a:gd name="T2" fmla="*/ 2147483646 w 3720"/>
              <a:gd name="T3" fmla="*/ 2147483646 h 2888"/>
              <a:gd name="T4" fmla="*/ 2147483646 w 3720"/>
              <a:gd name="T5" fmla="*/ 2147483646 h 2888"/>
              <a:gd name="T6" fmla="*/ 2147483646 w 3720"/>
              <a:gd name="T7" fmla="*/ 2147483646 h 2888"/>
              <a:gd name="T8" fmla="*/ 2147483646 w 3720"/>
              <a:gd name="T9" fmla="*/ 2147483646 h 2888"/>
              <a:gd name="T10" fmla="*/ 2147483646 w 3720"/>
              <a:gd name="T11" fmla="*/ 2147483646 h 2888"/>
              <a:gd name="T12" fmla="*/ 2147483646 w 3720"/>
              <a:gd name="T13" fmla="*/ 2147483646 h 2888"/>
              <a:gd name="T14" fmla="*/ 2147483646 w 3720"/>
              <a:gd name="T15" fmla="*/ 2147483646 h 2888"/>
              <a:gd name="T16" fmla="*/ 2147483646 w 3720"/>
              <a:gd name="T17" fmla="*/ 2147483646 h 2888"/>
              <a:gd name="T18" fmla="*/ 2147483646 w 3720"/>
              <a:gd name="T19" fmla="*/ 2147483646 h 2888"/>
              <a:gd name="T20" fmla="*/ 2147483646 w 3720"/>
              <a:gd name="T21" fmla="*/ 2147483646 h 2888"/>
              <a:gd name="T22" fmla="*/ 2147483646 w 3720"/>
              <a:gd name="T23" fmla="*/ 2147483646 h 2888"/>
              <a:gd name="T24" fmla="*/ 2147483646 w 3720"/>
              <a:gd name="T25" fmla="*/ 2147483646 h 2888"/>
              <a:gd name="T26" fmla="*/ 2147483646 w 3720"/>
              <a:gd name="T27" fmla="*/ 2147483646 h 2888"/>
              <a:gd name="T28" fmla="*/ 2147483646 w 3720"/>
              <a:gd name="T29" fmla="*/ 2147483646 h 2888"/>
              <a:gd name="T30" fmla="*/ 2147483646 w 3720"/>
              <a:gd name="T31" fmla="*/ 2147483646 h 2888"/>
              <a:gd name="T32" fmla="*/ 2147483646 w 3720"/>
              <a:gd name="T33" fmla="*/ 2147483646 h 28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720"/>
              <a:gd name="T52" fmla="*/ 0 h 2888"/>
              <a:gd name="T53" fmla="*/ 3720 w 3720"/>
              <a:gd name="T54" fmla="*/ 2888 h 28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720" h="2888">
                <a:moveTo>
                  <a:pt x="3096" y="808"/>
                </a:moveTo>
                <a:cubicBezTo>
                  <a:pt x="3072" y="648"/>
                  <a:pt x="3048" y="488"/>
                  <a:pt x="2904" y="376"/>
                </a:cubicBezTo>
                <a:cubicBezTo>
                  <a:pt x="2760" y="264"/>
                  <a:pt x="2464" y="184"/>
                  <a:pt x="2232" y="136"/>
                </a:cubicBezTo>
                <a:cubicBezTo>
                  <a:pt x="2000" y="88"/>
                  <a:pt x="1752" y="96"/>
                  <a:pt x="1512" y="88"/>
                </a:cubicBezTo>
                <a:cubicBezTo>
                  <a:pt x="1272" y="80"/>
                  <a:pt x="1024" y="0"/>
                  <a:pt x="792" y="88"/>
                </a:cubicBezTo>
                <a:cubicBezTo>
                  <a:pt x="560" y="176"/>
                  <a:pt x="240" y="432"/>
                  <a:pt x="120" y="616"/>
                </a:cubicBezTo>
                <a:cubicBezTo>
                  <a:pt x="0" y="800"/>
                  <a:pt x="56" y="984"/>
                  <a:pt x="72" y="1192"/>
                </a:cubicBezTo>
                <a:cubicBezTo>
                  <a:pt x="88" y="1400"/>
                  <a:pt x="144" y="1664"/>
                  <a:pt x="216" y="1864"/>
                </a:cubicBezTo>
                <a:cubicBezTo>
                  <a:pt x="288" y="2064"/>
                  <a:pt x="280" y="2240"/>
                  <a:pt x="504" y="2392"/>
                </a:cubicBezTo>
                <a:cubicBezTo>
                  <a:pt x="728" y="2544"/>
                  <a:pt x="1272" y="2696"/>
                  <a:pt x="1560" y="2776"/>
                </a:cubicBezTo>
                <a:cubicBezTo>
                  <a:pt x="1848" y="2856"/>
                  <a:pt x="2008" y="2856"/>
                  <a:pt x="2232" y="2872"/>
                </a:cubicBezTo>
                <a:cubicBezTo>
                  <a:pt x="2456" y="2888"/>
                  <a:pt x="2736" y="2880"/>
                  <a:pt x="2904" y="2872"/>
                </a:cubicBezTo>
                <a:cubicBezTo>
                  <a:pt x="3072" y="2864"/>
                  <a:pt x="3144" y="2848"/>
                  <a:pt x="3240" y="2824"/>
                </a:cubicBezTo>
                <a:cubicBezTo>
                  <a:pt x="3336" y="2800"/>
                  <a:pt x="3424" y="2784"/>
                  <a:pt x="3480" y="2728"/>
                </a:cubicBezTo>
                <a:cubicBezTo>
                  <a:pt x="3536" y="2672"/>
                  <a:pt x="3544" y="2512"/>
                  <a:pt x="3576" y="2488"/>
                </a:cubicBezTo>
                <a:cubicBezTo>
                  <a:pt x="3608" y="2464"/>
                  <a:pt x="3648" y="2520"/>
                  <a:pt x="3672" y="2584"/>
                </a:cubicBezTo>
                <a:cubicBezTo>
                  <a:pt x="3696" y="2648"/>
                  <a:pt x="3708" y="2760"/>
                  <a:pt x="3720" y="28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73" name="Line 7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74" name="Line 8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75" name="Text Box 9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09576" name="Line 10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77" name="Line 11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78" name="Line 12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79" name="Line 13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80" name="Line 14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81" name="Line 15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82" name="Line 16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83" name="Line 17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84" name="Line 18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85" name="Line 19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9586" name="Text Box 20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09587" name="Text Box 21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09588" name="Text Box 22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09589" name="Text Box 23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09590" name="Text Box 24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09591" name="Text Box 25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09592" name="Text Box 26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09593" name="Text Box 27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09594" name="Text Box 28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09595" name="Oval 29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9596" name="Oval 30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9597" name="Oval 31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9598" name="Oval 32"/>
          <p:cNvSpPr>
            <a:spLocks noChangeArrowheads="1"/>
          </p:cNvSpPr>
          <p:nvPr/>
        </p:nvSpPr>
        <p:spPr bwMode="auto">
          <a:xfrm>
            <a:off x="76406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9599" name="Oval 33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09600" name="Oval 34"/>
          <p:cNvSpPr>
            <a:spLocks noChangeArrowheads="1"/>
          </p:cNvSpPr>
          <p:nvPr/>
        </p:nvSpPr>
        <p:spPr bwMode="auto">
          <a:xfrm>
            <a:off x="6705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54257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72529" y="304800"/>
            <a:ext cx="9369083" cy="1143000"/>
          </a:xfrm>
        </p:spPr>
        <p:txBody>
          <a:bodyPr anchor="ctr">
            <a:noAutofit/>
          </a:bodyPr>
          <a:lstStyle/>
          <a:p>
            <a:pPr eaLnBrk="1" hangingPunct="1"/>
            <a:r>
              <a:rPr lang="en-US" b="1" i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2228" name="Picture 4" descr="B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" y="1524000"/>
            <a:ext cx="11619914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4762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0595" name="AutoShape 3"/>
          <p:cNvSpPr>
            <a:spLocks noChangeArrowheads="1"/>
          </p:cNvSpPr>
          <p:nvPr/>
        </p:nvSpPr>
        <p:spPr bwMode="auto">
          <a:xfrm rot="-3657521">
            <a:off x="7916863" y="1209675"/>
            <a:ext cx="106362" cy="2986088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110596" name="Oval 4"/>
          <p:cNvSpPr>
            <a:spLocks noChangeArrowheads="1"/>
          </p:cNvSpPr>
          <p:nvPr/>
        </p:nvSpPr>
        <p:spPr bwMode="auto">
          <a:xfrm rot="1742479">
            <a:off x="8991600" y="3313113"/>
            <a:ext cx="457200" cy="74612"/>
          </a:xfrm>
          <a:prstGeom prst="ellipse">
            <a:avLst/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0597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598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599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10600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01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02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03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04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05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06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07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08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09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10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10611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10612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10613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10614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10615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10616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10617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10618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10619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0620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0621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0622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0623" name="Freeform 31"/>
          <p:cNvSpPr>
            <a:spLocks/>
          </p:cNvSpPr>
          <p:nvPr/>
        </p:nvSpPr>
        <p:spPr bwMode="auto">
          <a:xfrm>
            <a:off x="3492500" y="800100"/>
            <a:ext cx="5803900" cy="4127500"/>
          </a:xfrm>
          <a:custGeom>
            <a:avLst/>
            <a:gdLst>
              <a:gd name="T0" fmla="*/ 2147483646 w 3656"/>
              <a:gd name="T1" fmla="*/ 2147483646 h 2600"/>
              <a:gd name="T2" fmla="*/ 2147483646 w 3656"/>
              <a:gd name="T3" fmla="*/ 2147483646 h 2600"/>
              <a:gd name="T4" fmla="*/ 2147483646 w 3656"/>
              <a:gd name="T5" fmla="*/ 2147483646 h 2600"/>
              <a:gd name="T6" fmla="*/ 2147483646 w 3656"/>
              <a:gd name="T7" fmla="*/ 2147483646 h 2600"/>
              <a:gd name="T8" fmla="*/ 2147483646 w 3656"/>
              <a:gd name="T9" fmla="*/ 2147483646 h 2600"/>
              <a:gd name="T10" fmla="*/ 2147483646 w 3656"/>
              <a:gd name="T11" fmla="*/ 2147483646 h 2600"/>
              <a:gd name="T12" fmla="*/ 2147483646 w 3656"/>
              <a:gd name="T13" fmla="*/ 2147483646 h 2600"/>
              <a:gd name="T14" fmla="*/ 2147483646 w 3656"/>
              <a:gd name="T15" fmla="*/ 2147483646 h 2600"/>
              <a:gd name="T16" fmla="*/ 2147483646 w 3656"/>
              <a:gd name="T17" fmla="*/ 2147483646 h 2600"/>
              <a:gd name="T18" fmla="*/ 2147483646 w 3656"/>
              <a:gd name="T19" fmla="*/ 2147483646 h 2600"/>
              <a:gd name="T20" fmla="*/ 2147483646 w 3656"/>
              <a:gd name="T21" fmla="*/ 2147483646 h 2600"/>
              <a:gd name="T22" fmla="*/ 2147483646 w 3656"/>
              <a:gd name="T23" fmla="*/ 2147483646 h 2600"/>
              <a:gd name="T24" fmla="*/ 2147483646 w 3656"/>
              <a:gd name="T25" fmla="*/ 2147483646 h 2600"/>
              <a:gd name="T26" fmla="*/ 2147483646 w 3656"/>
              <a:gd name="T27" fmla="*/ 2147483646 h 2600"/>
              <a:gd name="T28" fmla="*/ 2147483646 w 3656"/>
              <a:gd name="T29" fmla="*/ 2147483646 h 2600"/>
              <a:gd name="T30" fmla="*/ 2147483646 w 3656"/>
              <a:gd name="T31" fmla="*/ 2147483646 h 2600"/>
              <a:gd name="T32" fmla="*/ 2147483646 w 3656"/>
              <a:gd name="T33" fmla="*/ 2147483646 h 2600"/>
              <a:gd name="T34" fmla="*/ 2147483646 w 3656"/>
              <a:gd name="T35" fmla="*/ 2147483646 h 2600"/>
              <a:gd name="T36" fmla="*/ 2147483646 w 3656"/>
              <a:gd name="T37" fmla="*/ 2147483646 h 2600"/>
              <a:gd name="T38" fmla="*/ 2147483646 w 3656"/>
              <a:gd name="T39" fmla="*/ 2147483646 h 2600"/>
              <a:gd name="T40" fmla="*/ 2147483646 w 3656"/>
              <a:gd name="T41" fmla="*/ 2147483646 h 2600"/>
              <a:gd name="T42" fmla="*/ 2147483646 w 3656"/>
              <a:gd name="T43" fmla="*/ 2147483646 h 26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656"/>
              <a:gd name="T67" fmla="*/ 0 h 2600"/>
              <a:gd name="T68" fmla="*/ 3656 w 3656"/>
              <a:gd name="T69" fmla="*/ 2600 h 26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656" h="2600">
                <a:moveTo>
                  <a:pt x="2024" y="744"/>
                </a:moveTo>
                <a:cubicBezTo>
                  <a:pt x="2056" y="648"/>
                  <a:pt x="2088" y="552"/>
                  <a:pt x="2072" y="456"/>
                </a:cubicBezTo>
                <a:cubicBezTo>
                  <a:pt x="2056" y="360"/>
                  <a:pt x="2000" y="240"/>
                  <a:pt x="1928" y="168"/>
                </a:cubicBezTo>
                <a:cubicBezTo>
                  <a:pt x="1856" y="96"/>
                  <a:pt x="1792" y="48"/>
                  <a:pt x="1640" y="24"/>
                </a:cubicBezTo>
                <a:cubicBezTo>
                  <a:pt x="1488" y="0"/>
                  <a:pt x="1216" y="8"/>
                  <a:pt x="1016" y="24"/>
                </a:cubicBezTo>
                <a:cubicBezTo>
                  <a:pt x="816" y="40"/>
                  <a:pt x="592" y="64"/>
                  <a:pt x="440" y="120"/>
                </a:cubicBezTo>
                <a:cubicBezTo>
                  <a:pt x="288" y="176"/>
                  <a:pt x="176" y="224"/>
                  <a:pt x="104" y="360"/>
                </a:cubicBezTo>
                <a:cubicBezTo>
                  <a:pt x="32" y="496"/>
                  <a:pt x="16" y="768"/>
                  <a:pt x="8" y="936"/>
                </a:cubicBezTo>
                <a:cubicBezTo>
                  <a:pt x="0" y="1104"/>
                  <a:pt x="8" y="1200"/>
                  <a:pt x="56" y="1368"/>
                </a:cubicBezTo>
                <a:cubicBezTo>
                  <a:pt x="104" y="1536"/>
                  <a:pt x="168" y="1784"/>
                  <a:pt x="296" y="1944"/>
                </a:cubicBezTo>
                <a:cubicBezTo>
                  <a:pt x="424" y="2104"/>
                  <a:pt x="608" y="2224"/>
                  <a:pt x="824" y="2328"/>
                </a:cubicBezTo>
                <a:cubicBezTo>
                  <a:pt x="1040" y="2432"/>
                  <a:pt x="1352" y="2536"/>
                  <a:pt x="1592" y="2568"/>
                </a:cubicBezTo>
                <a:cubicBezTo>
                  <a:pt x="1832" y="2600"/>
                  <a:pt x="2080" y="2536"/>
                  <a:pt x="2264" y="2520"/>
                </a:cubicBezTo>
                <a:cubicBezTo>
                  <a:pt x="2448" y="2504"/>
                  <a:pt x="2568" y="2520"/>
                  <a:pt x="2696" y="2472"/>
                </a:cubicBezTo>
                <a:cubicBezTo>
                  <a:pt x="2824" y="2424"/>
                  <a:pt x="2928" y="2304"/>
                  <a:pt x="3032" y="2232"/>
                </a:cubicBezTo>
                <a:cubicBezTo>
                  <a:pt x="3136" y="2160"/>
                  <a:pt x="3248" y="2104"/>
                  <a:pt x="3320" y="2040"/>
                </a:cubicBezTo>
                <a:cubicBezTo>
                  <a:pt x="3392" y="1976"/>
                  <a:pt x="3432" y="1896"/>
                  <a:pt x="3464" y="1848"/>
                </a:cubicBezTo>
                <a:cubicBezTo>
                  <a:pt x="3496" y="1800"/>
                  <a:pt x="3496" y="1792"/>
                  <a:pt x="3512" y="1752"/>
                </a:cubicBezTo>
                <a:cubicBezTo>
                  <a:pt x="3528" y="1712"/>
                  <a:pt x="3544" y="1616"/>
                  <a:pt x="3560" y="1608"/>
                </a:cubicBezTo>
                <a:cubicBezTo>
                  <a:pt x="3576" y="1600"/>
                  <a:pt x="3600" y="1648"/>
                  <a:pt x="3608" y="1704"/>
                </a:cubicBezTo>
                <a:cubicBezTo>
                  <a:pt x="3616" y="1760"/>
                  <a:pt x="3600" y="1856"/>
                  <a:pt x="3608" y="1944"/>
                </a:cubicBezTo>
                <a:cubicBezTo>
                  <a:pt x="3616" y="2032"/>
                  <a:pt x="3640" y="2184"/>
                  <a:pt x="3656" y="22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0624" name="Oval 32"/>
          <p:cNvSpPr>
            <a:spLocks noChangeArrowheads="1"/>
          </p:cNvSpPr>
          <p:nvPr/>
        </p:nvSpPr>
        <p:spPr bwMode="auto">
          <a:xfrm>
            <a:off x="7162800" y="1905001"/>
            <a:ext cx="5334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0625" name="Oval 33"/>
          <p:cNvSpPr>
            <a:spLocks noChangeArrowheads="1"/>
          </p:cNvSpPr>
          <p:nvPr/>
        </p:nvSpPr>
        <p:spPr bwMode="auto">
          <a:xfrm>
            <a:off x="6705600" y="1905001"/>
            <a:ext cx="5334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5594"/>
      </p:ext>
    </p:extLst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1619" name="AutoShape 3"/>
          <p:cNvSpPr>
            <a:spLocks noChangeArrowheads="1"/>
          </p:cNvSpPr>
          <p:nvPr/>
        </p:nvSpPr>
        <p:spPr bwMode="auto">
          <a:xfrm rot="-5066166">
            <a:off x="8147050" y="727075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111620" name="Oval 4"/>
          <p:cNvSpPr>
            <a:spLocks noChangeArrowheads="1"/>
          </p:cNvSpPr>
          <p:nvPr/>
        </p:nvSpPr>
        <p:spPr bwMode="auto">
          <a:xfrm rot="333835">
            <a:off x="9525000" y="2266951"/>
            <a:ext cx="457200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1621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22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23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25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26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27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28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29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30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31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32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33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34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11635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11636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11637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11638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11639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11640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11641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11642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11643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1644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1645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1646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1647" name="Oval 31"/>
          <p:cNvSpPr>
            <a:spLocks noChangeArrowheads="1"/>
          </p:cNvSpPr>
          <p:nvPr/>
        </p:nvSpPr>
        <p:spPr bwMode="auto">
          <a:xfrm>
            <a:off x="71834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1648" name="Freeform 32"/>
          <p:cNvSpPr>
            <a:spLocks/>
          </p:cNvSpPr>
          <p:nvPr/>
        </p:nvSpPr>
        <p:spPr bwMode="auto">
          <a:xfrm>
            <a:off x="4140200" y="762000"/>
            <a:ext cx="5613400" cy="3987800"/>
          </a:xfrm>
          <a:custGeom>
            <a:avLst/>
            <a:gdLst>
              <a:gd name="T0" fmla="*/ 2147483646 w 3536"/>
              <a:gd name="T1" fmla="*/ 2147483646 h 2512"/>
              <a:gd name="T2" fmla="*/ 2147483646 w 3536"/>
              <a:gd name="T3" fmla="*/ 2147483646 h 2512"/>
              <a:gd name="T4" fmla="*/ 2147483646 w 3536"/>
              <a:gd name="T5" fmla="*/ 2147483646 h 2512"/>
              <a:gd name="T6" fmla="*/ 2147483646 w 3536"/>
              <a:gd name="T7" fmla="*/ 2147483646 h 2512"/>
              <a:gd name="T8" fmla="*/ 2147483646 w 3536"/>
              <a:gd name="T9" fmla="*/ 0 h 2512"/>
              <a:gd name="T10" fmla="*/ 2147483646 w 3536"/>
              <a:gd name="T11" fmla="*/ 2147483646 h 2512"/>
              <a:gd name="T12" fmla="*/ 2147483646 w 3536"/>
              <a:gd name="T13" fmla="*/ 2147483646 h 2512"/>
              <a:gd name="T14" fmla="*/ 2147483646 w 3536"/>
              <a:gd name="T15" fmla="*/ 2147483646 h 2512"/>
              <a:gd name="T16" fmla="*/ 2147483646 w 3536"/>
              <a:gd name="T17" fmla="*/ 2147483646 h 2512"/>
              <a:gd name="T18" fmla="*/ 2147483646 w 3536"/>
              <a:gd name="T19" fmla="*/ 2147483646 h 2512"/>
              <a:gd name="T20" fmla="*/ 2147483646 w 3536"/>
              <a:gd name="T21" fmla="*/ 2147483646 h 2512"/>
              <a:gd name="T22" fmla="*/ 2147483646 w 3536"/>
              <a:gd name="T23" fmla="*/ 2147483646 h 2512"/>
              <a:gd name="T24" fmla="*/ 2147483646 w 3536"/>
              <a:gd name="T25" fmla="*/ 2147483646 h 2512"/>
              <a:gd name="T26" fmla="*/ 2147483646 w 3536"/>
              <a:gd name="T27" fmla="*/ 2147483646 h 2512"/>
              <a:gd name="T28" fmla="*/ 2147483646 w 3536"/>
              <a:gd name="T29" fmla="*/ 2147483646 h 2512"/>
              <a:gd name="T30" fmla="*/ 2147483646 w 3536"/>
              <a:gd name="T31" fmla="*/ 2147483646 h 2512"/>
              <a:gd name="T32" fmla="*/ 2147483646 w 3536"/>
              <a:gd name="T33" fmla="*/ 2147483646 h 2512"/>
              <a:gd name="T34" fmla="*/ 2147483646 w 3536"/>
              <a:gd name="T35" fmla="*/ 2147483646 h 2512"/>
              <a:gd name="T36" fmla="*/ 2147483646 w 3536"/>
              <a:gd name="T37" fmla="*/ 2147483646 h 2512"/>
              <a:gd name="T38" fmla="*/ 2147483646 w 3536"/>
              <a:gd name="T39" fmla="*/ 2147483646 h 2512"/>
              <a:gd name="T40" fmla="*/ 2147483646 w 3536"/>
              <a:gd name="T41" fmla="*/ 2147483646 h 2512"/>
              <a:gd name="T42" fmla="*/ 2147483646 w 3536"/>
              <a:gd name="T43" fmla="*/ 2147483646 h 2512"/>
              <a:gd name="T44" fmla="*/ 2147483646 w 3536"/>
              <a:gd name="T45" fmla="*/ 2147483646 h 2512"/>
              <a:gd name="T46" fmla="*/ 2147483646 w 3536"/>
              <a:gd name="T47" fmla="*/ 2147483646 h 2512"/>
              <a:gd name="T48" fmla="*/ 2147483646 w 3536"/>
              <a:gd name="T49" fmla="*/ 2147483646 h 2512"/>
              <a:gd name="T50" fmla="*/ 2147483646 w 3536"/>
              <a:gd name="T51" fmla="*/ 2147483646 h 251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3536"/>
              <a:gd name="T79" fmla="*/ 0 h 2512"/>
              <a:gd name="T80" fmla="*/ 3536 w 3536"/>
              <a:gd name="T81" fmla="*/ 2512 h 251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3536" h="2512">
                <a:moveTo>
                  <a:pt x="1656" y="768"/>
                </a:moveTo>
                <a:cubicBezTo>
                  <a:pt x="1668" y="668"/>
                  <a:pt x="1680" y="568"/>
                  <a:pt x="1656" y="480"/>
                </a:cubicBezTo>
                <a:cubicBezTo>
                  <a:pt x="1632" y="392"/>
                  <a:pt x="1568" y="304"/>
                  <a:pt x="1512" y="240"/>
                </a:cubicBezTo>
                <a:cubicBezTo>
                  <a:pt x="1456" y="176"/>
                  <a:pt x="1424" y="136"/>
                  <a:pt x="1320" y="96"/>
                </a:cubicBezTo>
                <a:cubicBezTo>
                  <a:pt x="1216" y="56"/>
                  <a:pt x="1024" y="0"/>
                  <a:pt x="888" y="0"/>
                </a:cubicBezTo>
                <a:cubicBezTo>
                  <a:pt x="752" y="0"/>
                  <a:pt x="624" y="32"/>
                  <a:pt x="504" y="96"/>
                </a:cubicBezTo>
                <a:cubicBezTo>
                  <a:pt x="384" y="160"/>
                  <a:pt x="248" y="264"/>
                  <a:pt x="168" y="384"/>
                </a:cubicBezTo>
                <a:cubicBezTo>
                  <a:pt x="88" y="504"/>
                  <a:pt x="48" y="680"/>
                  <a:pt x="24" y="816"/>
                </a:cubicBezTo>
                <a:cubicBezTo>
                  <a:pt x="0" y="952"/>
                  <a:pt x="16" y="1064"/>
                  <a:pt x="24" y="1200"/>
                </a:cubicBezTo>
                <a:cubicBezTo>
                  <a:pt x="32" y="1336"/>
                  <a:pt x="8" y="1488"/>
                  <a:pt x="72" y="1632"/>
                </a:cubicBezTo>
                <a:cubicBezTo>
                  <a:pt x="136" y="1776"/>
                  <a:pt x="224" y="1928"/>
                  <a:pt x="408" y="2064"/>
                </a:cubicBezTo>
                <a:cubicBezTo>
                  <a:pt x="592" y="2200"/>
                  <a:pt x="936" y="2384"/>
                  <a:pt x="1176" y="2448"/>
                </a:cubicBezTo>
                <a:cubicBezTo>
                  <a:pt x="1416" y="2512"/>
                  <a:pt x="1648" y="2464"/>
                  <a:pt x="1848" y="2448"/>
                </a:cubicBezTo>
                <a:cubicBezTo>
                  <a:pt x="2048" y="2432"/>
                  <a:pt x="2224" y="2392"/>
                  <a:pt x="2376" y="2352"/>
                </a:cubicBezTo>
                <a:cubicBezTo>
                  <a:pt x="2528" y="2312"/>
                  <a:pt x="2632" y="2296"/>
                  <a:pt x="2760" y="2208"/>
                </a:cubicBezTo>
                <a:cubicBezTo>
                  <a:pt x="2888" y="2120"/>
                  <a:pt x="3056" y="1944"/>
                  <a:pt x="3144" y="1824"/>
                </a:cubicBezTo>
                <a:cubicBezTo>
                  <a:pt x="3232" y="1704"/>
                  <a:pt x="3256" y="1592"/>
                  <a:pt x="3288" y="1488"/>
                </a:cubicBezTo>
                <a:cubicBezTo>
                  <a:pt x="3320" y="1384"/>
                  <a:pt x="3320" y="1264"/>
                  <a:pt x="3336" y="1200"/>
                </a:cubicBezTo>
                <a:cubicBezTo>
                  <a:pt x="3352" y="1136"/>
                  <a:pt x="3368" y="1144"/>
                  <a:pt x="3384" y="1104"/>
                </a:cubicBezTo>
                <a:cubicBezTo>
                  <a:pt x="3400" y="1064"/>
                  <a:pt x="3424" y="968"/>
                  <a:pt x="3432" y="960"/>
                </a:cubicBezTo>
                <a:cubicBezTo>
                  <a:pt x="3440" y="952"/>
                  <a:pt x="3416" y="1016"/>
                  <a:pt x="3432" y="1056"/>
                </a:cubicBezTo>
                <a:cubicBezTo>
                  <a:pt x="3448" y="1096"/>
                  <a:pt x="3520" y="1144"/>
                  <a:pt x="3528" y="1200"/>
                </a:cubicBezTo>
                <a:cubicBezTo>
                  <a:pt x="3536" y="1256"/>
                  <a:pt x="3488" y="1336"/>
                  <a:pt x="3480" y="1392"/>
                </a:cubicBezTo>
                <a:cubicBezTo>
                  <a:pt x="3472" y="1448"/>
                  <a:pt x="3488" y="1496"/>
                  <a:pt x="3480" y="1536"/>
                </a:cubicBezTo>
                <a:cubicBezTo>
                  <a:pt x="3472" y="1576"/>
                  <a:pt x="3440" y="1592"/>
                  <a:pt x="3432" y="1632"/>
                </a:cubicBezTo>
                <a:cubicBezTo>
                  <a:pt x="3424" y="1672"/>
                  <a:pt x="3428" y="1724"/>
                  <a:pt x="3432" y="17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1649" name="Oval 33"/>
          <p:cNvSpPr>
            <a:spLocks noChangeArrowheads="1"/>
          </p:cNvSpPr>
          <p:nvPr/>
        </p:nvSpPr>
        <p:spPr bwMode="auto">
          <a:xfrm>
            <a:off x="6705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742478"/>
      </p:ext>
    </p:extLst>
  </p:cSld>
  <p:clrMapOvr>
    <a:masterClrMapping/>
  </p:clrMapOvr>
  <p:transition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2643" name="Freeform 3"/>
          <p:cNvSpPr>
            <a:spLocks/>
          </p:cNvSpPr>
          <p:nvPr/>
        </p:nvSpPr>
        <p:spPr bwMode="auto">
          <a:xfrm>
            <a:off x="3124200" y="1066800"/>
            <a:ext cx="3733800" cy="3505200"/>
          </a:xfrm>
          <a:custGeom>
            <a:avLst/>
            <a:gdLst>
              <a:gd name="T0" fmla="*/ 2147483646 w 3008"/>
              <a:gd name="T1" fmla="*/ 2147483646 h 2560"/>
              <a:gd name="T2" fmla="*/ 2147483646 w 3008"/>
              <a:gd name="T3" fmla="*/ 2147483646 h 2560"/>
              <a:gd name="T4" fmla="*/ 2147483646 w 3008"/>
              <a:gd name="T5" fmla="*/ 2147483646 h 2560"/>
              <a:gd name="T6" fmla="*/ 2147483646 w 3008"/>
              <a:gd name="T7" fmla="*/ 2147483646 h 2560"/>
              <a:gd name="T8" fmla="*/ 2147483646 w 3008"/>
              <a:gd name="T9" fmla="*/ 2147483646 h 2560"/>
              <a:gd name="T10" fmla="*/ 2147483646 w 3008"/>
              <a:gd name="T11" fmla="*/ 2147483646 h 2560"/>
              <a:gd name="T12" fmla="*/ 2147483646 w 3008"/>
              <a:gd name="T13" fmla="*/ 2147483646 h 2560"/>
              <a:gd name="T14" fmla="*/ 2147483646 w 3008"/>
              <a:gd name="T15" fmla="*/ 2147483646 h 2560"/>
              <a:gd name="T16" fmla="*/ 2147483646 w 3008"/>
              <a:gd name="T17" fmla="*/ 2147483646 h 2560"/>
              <a:gd name="T18" fmla="*/ 2147483646 w 3008"/>
              <a:gd name="T19" fmla="*/ 2147483646 h 2560"/>
              <a:gd name="T20" fmla="*/ 2147483646 w 3008"/>
              <a:gd name="T21" fmla="*/ 2147483646 h 2560"/>
              <a:gd name="T22" fmla="*/ 2147483646 w 3008"/>
              <a:gd name="T23" fmla="*/ 2147483646 h 2560"/>
              <a:gd name="T24" fmla="*/ 2147483646 w 3008"/>
              <a:gd name="T25" fmla="*/ 2147483646 h 2560"/>
              <a:gd name="T26" fmla="*/ 2147483646 w 3008"/>
              <a:gd name="T27" fmla="*/ 2147483646 h 2560"/>
              <a:gd name="T28" fmla="*/ 2147483646 w 3008"/>
              <a:gd name="T29" fmla="*/ 2147483646 h 2560"/>
              <a:gd name="T30" fmla="*/ 2147483646 w 3008"/>
              <a:gd name="T31" fmla="*/ 2147483646 h 2560"/>
              <a:gd name="T32" fmla="*/ 2147483646 w 3008"/>
              <a:gd name="T33" fmla="*/ 2147483646 h 2560"/>
              <a:gd name="T34" fmla="*/ 2147483646 w 3008"/>
              <a:gd name="T35" fmla="*/ 2147483646 h 2560"/>
              <a:gd name="T36" fmla="*/ 2147483646 w 3008"/>
              <a:gd name="T37" fmla="*/ 2147483646 h 2560"/>
              <a:gd name="T38" fmla="*/ 2147483646 w 3008"/>
              <a:gd name="T39" fmla="*/ 2147483646 h 25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008"/>
              <a:gd name="T61" fmla="*/ 0 h 2560"/>
              <a:gd name="T62" fmla="*/ 3008 w 3008"/>
              <a:gd name="T63" fmla="*/ 2560 h 25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008" h="2560">
                <a:moveTo>
                  <a:pt x="2912" y="640"/>
                </a:moveTo>
                <a:cubicBezTo>
                  <a:pt x="2880" y="576"/>
                  <a:pt x="2848" y="512"/>
                  <a:pt x="2816" y="448"/>
                </a:cubicBezTo>
                <a:cubicBezTo>
                  <a:pt x="2784" y="384"/>
                  <a:pt x="2792" y="320"/>
                  <a:pt x="2720" y="256"/>
                </a:cubicBezTo>
                <a:cubicBezTo>
                  <a:pt x="2648" y="192"/>
                  <a:pt x="2544" y="104"/>
                  <a:pt x="2384" y="64"/>
                </a:cubicBezTo>
                <a:cubicBezTo>
                  <a:pt x="2224" y="24"/>
                  <a:pt x="1944" y="24"/>
                  <a:pt x="1760" y="16"/>
                </a:cubicBezTo>
                <a:cubicBezTo>
                  <a:pt x="1576" y="8"/>
                  <a:pt x="1472" y="0"/>
                  <a:pt x="1280" y="16"/>
                </a:cubicBezTo>
                <a:cubicBezTo>
                  <a:pt x="1088" y="32"/>
                  <a:pt x="784" y="32"/>
                  <a:pt x="608" y="112"/>
                </a:cubicBezTo>
                <a:cubicBezTo>
                  <a:pt x="432" y="192"/>
                  <a:pt x="312" y="368"/>
                  <a:pt x="224" y="496"/>
                </a:cubicBezTo>
                <a:cubicBezTo>
                  <a:pt x="136" y="624"/>
                  <a:pt x="96" y="696"/>
                  <a:pt x="80" y="880"/>
                </a:cubicBezTo>
                <a:cubicBezTo>
                  <a:pt x="64" y="1064"/>
                  <a:pt x="0" y="1344"/>
                  <a:pt x="128" y="1600"/>
                </a:cubicBezTo>
                <a:cubicBezTo>
                  <a:pt x="256" y="1856"/>
                  <a:pt x="648" y="2272"/>
                  <a:pt x="848" y="2416"/>
                </a:cubicBezTo>
                <a:cubicBezTo>
                  <a:pt x="1048" y="2560"/>
                  <a:pt x="1152" y="2456"/>
                  <a:pt x="1328" y="2464"/>
                </a:cubicBezTo>
                <a:cubicBezTo>
                  <a:pt x="1504" y="2472"/>
                  <a:pt x="1696" y="2512"/>
                  <a:pt x="1904" y="2464"/>
                </a:cubicBezTo>
                <a:cubicBezTo>
                  <a:pt x="2112" y="2416"/>
                  <a:pt x="2432" y="2272"/>
                  <a:pt x="2576" y="2176"/>
                </a:cubicBezTo>
                <a:cubicBezTo>
                  <a:pt x="2720" y="2080"/>
                  <a:pt x="2720" y="1984"/>
                  <a:pt x="2768" y="1888"/>
                </a:cubicBezTo>
                <a:cubicBezTo>
                  <a:pt x="2816" y="1792"/>
                  <a:pt x="2840" y="1712"/>
                  <a:pt x="2864" y="1600"/>
                </a:cubicBezTo>
                <a:cubicBezTo>
                  <a:pt x="2888" y="1488"/>
                  <a:pt x="2896" y="1328"/>
                  <a:pt x="2912" y="1216"/>
                </a:cubicBezTo>
                <a:cubicBezTo>
                  <a:pt x="2928" y="1104"/>
                  <a:pt x="2952" y="992"/>
                  <a:pt x="2960" y="928"/>
                </a:cubicBezTo>
                <a:cubicBezTo>
                  <a:pt x="2968" y="864"/>
                  <a:pt x="2952" y="872"/>
                  <a:pt x="2960" y="832"/>
                </a:cubicBezTo>
                <a:cubicBezTo>
                  <a:pt x="2968" y="792"/>
                  <a:pt x="3000" y="712"/>
                  <a:pt x="3008" y="6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44" name="Line 4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45" name="Line 5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12647" name="Line 7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48" name="Line 8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49" name="Line 9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50" name="Line 10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51" name="Line 11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52" name="Line 12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53" name="Line 13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54" name="Line 14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55" name="Line 15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56" name="Line 16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57" name="Text Box 17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12658" name="Text Box 18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12659" name="Text Box 19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12660" name="Text Box 20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12661" name="Text Box 21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12662" name="Text Box 22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12663" name="Text Box 23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12664" name="Text Box 24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12665" name="Text Box 25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12666" name="Oval 26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2667" name="Oval 27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2668" name="Oval 28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12669" name="Group 29"/>
          <p:cNvGrpSpPr>
            <a:grpSpLocks/>
          </p:cNvGrpSpPr>
          <p:nvPr/>
        </p:nvGrpSpPr>
        <p:grpSpPr bwMode="auto">
          <a:xfrm>
            <a:off x="3505200" y="1600201"/>
            <a:ext cx="2819400" cy="339725"/>
            <a:chOff x="1776" y="3072"/>
            <a:chExt cx="1776" cy="214"/>
          </a:xfrm>
        </p:grpSpPr>
        <p:sp>
          <p:nvSpPr>
            <p:cNvPr id="112673" name="AutoShape 30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12674" name="Oval 31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12670" name="Oval 32"/>
          <p:cNvSpPr>
            <a:spLocks noChangeArrowheads="1"/>
          </p:cNvSpPr>
          <p:nvPr/>
        </p:nvSpPr>
        <p:spPr bwMode="auto">
          <a:xfrm>
            <a:off x="76406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2671" name="Oval 33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2672" name="Oval 34"/>
          <p:cNvSpPr>
            <a:spLocks noChangeArrowheads="1"/>
          </p:cNvSpPr>
          <p:nvPr/>
        </p:nvSpPr>
        <p:spPr bwMode="auto">
          <a:xfrm>
            <a:off x="6781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93281"/>
      </p:ext>
    </p:extLst>
  </p:cSld>
  <p:clrMapOvr>
    <a:masterClrMapping/>
  </p:clrMapOvr>
  <p:transition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13667" name="Group 3"/>
          <p:cNvGrpSpPr>
            <a:grpSpLocks/>
          </p:cNvGrpSpPr>
          <p:nvPr/>
        </p:nvGrpSpPr>
        <p:grpSpPr bwMode="auto">
          <a:xfrm>
            <a:off x="2362200" y="1219201"/>
            <a:ext cx="2819400" cy="339725"/>
            <a:chOff x="1776" y="3072"/>
            <a:chExt cx="1776" cy="214"/>
          </a:xfrm>
        </p:grpSpPr>
        <p:sp>
          <p:nvSpPr>
            <p:cNvPr id="113699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13700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13668" name="Freeform 6"/>
          <p:cNvSpPr>
            <a:spLocks/>
          </p:cNvSpPr>
          <p:nvPr/>
        </p:nvSpPr>
        <p:spPr bwMode="auto">
          <a:xfrm>
            <a:off x="2895600" y="647700"/>
            <a:ext cx="3873500" cy="3860800"/>
          </a:xfrm>
          <a:custGeom>
            <a:avLst/>
            <a:gdLst>
              <a:gd name="T0" fmla="*/ 2147483646 w 2440"/>
              <a:gd name="T1" fmla="*/ 2147483646 h 2432"/>
              <a:gd name="T2" fmla="*/ 2147483646 w 2440"/>
              <a:gd name="T3" fmla="*/ 2147483646 h 2432"/>
              <a:gd name="T4" fmla="*/ 2147483646 w 2440"/>
              <a:gd name="T5" fmla="*/ 2147483646 h 2432"/>
              <a:gd name="T6" fmla="*/ 2147483646 w 2440"/>
              <a:gd name="T7" fmla="*/ 2147483646 h 2432"/>
              <a:gd name="T8" fmla="*/ 2147483646 w 2440"/>
              <a:gd name="T9" fmla="*/ 2147483646 h 2432"/>
              <a:gd name="T10" fmla="*/ 2147483646 w 2440"/>
              <a:gd name="T11" fmla="*/ 2147483646 h 2432"/>
              <a:gd name="T12" fmla="*/ 2147483646 w 2440"/>
              <a:gd name="T13" fmla="*/ 2147483646 h 2432"/>
              <a:gd name="T14" fmla="*/ 2147483646 w 2440"/>
              <a:gd name="T15" fmla="*/ 2147483646 h 2432"/>
              <a:gd name="T16" fmla="*/ 2147483646 w 2440"/>
              <a:gd name="T17" fmla="*/ 2147483646 h 2432"/>
              <a:gd name="T18" fmla="*/ 2147483646 w 2440"/>
              <a:gd name="T19" fmla="*/ 2147483646 h 2432"/>
              <a:gd name="T20" fmla="*/ 2147483646 w 2440"/>
              <a:gd name="T21" fmla="*/ 2147483646 h 2432"/>
              <a:gd name="T22" fmla="*/ 2147483646 w 2440"/>
              <a:gd name="T23" fmla="*/ 2147483646 h 2432"/>
              <a:gd name="T24" fmla="*/ 2147483646 w 2440"/>
              <a:gd name="T25" fmla="*/ 2147483646 h 2432"/>
              <a:gd name="T26" fmla="*/ 2147483646 w 2440"/>
              <a:gd name="T27" fmla="*/ 2147483646 h 2432"/>
              <a:gd name="T28" fmla="*/ 2147483646 w 2440"/>
              <a:gd name="T29" fmla="*/ 2147483646 h 2432"/>
              <a:gd name="T30" fmla="*/ 2147483646 w 2440"/>
              <a:gd name="T31" fmla="*/ 2147483646 h 2432"/>
              <a:gd name="T32" fmla="*/ 2147483646 w 2440"/>
              <a:gd name="T33" fmla="*/ 2147483646 h 2432"/>
              <a:gd name="T34" fmla="*/ 2147483646 w 2440"/>
              <a:gd name="T35" fmla="*/ 2147483646 h 2432"/>
              <a:gd name="T36" fmla="*/ 2147483646 w 2440"/>
              <a:gd name="T37" fmla="*/ 2147483646 h 2432"/>
              <a:gd name="T38" fmla="*/ 2147483646 w 2440"/>
              <a:gd name="T39" fmla="*/ 2147483646 h 24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440"/>
              <a:gd name="T61" fmla="*/ 0 h 2432"/>
              <a:gd name="T62" fmla="*/ 2440 w 2440"/>
              <a:gd name="T63" fmla="*/ 2432 h 243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440" h="2432">
                <a:moveTo>
                  <a:pt x="2432" y="840"/>
                </a:moveTo>
                <a:cubicBezTo>
                  <a:pt x="2424" y="784"/>
                  <a:pt x="2368" y="712"/>
                  <a:pt x="2336" y="648"/>
                </a:cubicBezTo>
                <a:cubicBezTo>
                  <a:pt x="2304" y="584"/>
                  <a:pt x="2280" y="544"/>
                  <a:pt x="2240" y="456"/>
                </a:cubicBezTo>
                <a:cubicBezTo>
                  <a:pt x="2200" y="368"/>
                  <a:pt x="2168" y="192"/>
                  <a:pt x="2096" y="120"/>
                </a:cubicBezTo>
                <a:cubicBezTo>
                  <a:pt x="2024" y="48"/>
                  <a:pt x="1960" y="40"/>
                  <a:pt x="1808" y="24"/>
                </a:cubicBezTo>
                <a:cubicBezTo>
                  <a:pt x="1656" y="8"/>
                  <a:pt x="1376" y="0"/>
                  <a:pt x="1184" y="24"/>
                </a:cubicBezTo>
                <a:cubicBezTo>
                  <a:pt x="992" y="48"/>
                  <a:pt x="824" y="104"/>
                  <a:pt x="656" y="168"/>
                </a:cubicBezTo>
                <a:cubicBezTo>
                  <a:pt x="488" y="232"/>
                  <a:pt x="272" y="304"/>
                  <a:pt x="176" y="408"/>
                </a:cubicBezTo>
                <a:cubicBezTo>
                  <a:pt x="80" y="512"/>
                  <a:pt x="104" y="600"/>
                  <a:pt x="80" y="792"/>
                </a:cubicBezTo>
                <a:cubicBezTo>
                  <a:pt x="56" y="984"/>
                  <a:pt x="0" y="1352"/>
                  <a:pt x="32" y="1560"/>
                </a:cubicBezTo>
                <a:cubicBezTo>
                  <a:pt x="64" y="1768"/>
                  <a:pt x="120" y="1904"/>
                  <a:pt x="272" y="2040"/>
                </a:cubicBezTo>
                <a:cubicBezTo>
                  <a:pt x="424" y="2176"/>
                  <a:pt x="728" y="2320"/>
                  <a:pt x="944" y="2376"/>
                </a:cubicBezTo>
                <a:cubicBezTo>
                  <a:pt x="1160" y="2432"/>
                  <a:pt x="1384" y="2400"/>
                  <a:pt x="1568" y="2376"/>
                </a:cubicBezTo>
                <a:cubicBezTo>
                  <a:pt x="1752" y="2352"/>
                  <a:pt x="1944" y="2296"/>
                  <a:pt x="2048" y="2232"/>
                </a:cubicBezTo>
                <a:cubicBezTo>
                  <a:pt x="2152" y="2168"/>
                  <a:pt x="2144" y="2096"/>
                  <a:pt x="2192" y="1992"/>
                </a:cubicBezTo>
                <a:cubicBezTo>
                  <a:pt x="2240" y="1888"/>
                  <a:pt x="2304" y="1728"/>
                  <a:pt x="2336" y="1608"/>
                </a:cubicBezTo>
                <a:cubicBezTo>
                  <a:pt x="2368" y="1488"/>
                  <a:pt x="2376" y="1360"/>
                  <a:pt x="2384" y="1272"/>
                </a:cubicBezTo>
                <a:cubicBezTo>
                  <a:pt x="2392" y="1184"/>
                  <a:pt x="2384" y="1128"/>
                  <a:pt x="2384" y="1080"/>
                </a:cubicBezTo>
                <a:cubicBezTo>
                  <a:pt x="2384" y="1032"/>
                  <a:pt x="2376" y="1024"/>
                  <a:pt x="2384" y="984"/>
                </a:cubicBezTo>
                <a:cubicBezTo>
                  <a:pt x="2392" y="944"/>
                  <a:pt x="2440" y="896"/>
                  <a:pt x="2432" y="84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69" name="Freeform 7"/>
          <p:cNvSpPr>
            <a:spLocks/>
          </p:cNvSpPr>
          <p:nvPr/>
        </p:nvSpPr>
        <p:spPr bwMode="auto">
          <a:xfrm>
            <a:off x="5029201" y="1524000"/>
            <a:ext cx="828675" cy="522288"/>
          </a:xfrm>
          <a:custGeom>
            <a:avLst/>
            <a:gdLst>
              <a:gd name="T0" fmla="*/ 0 w 522"/>
              <a:gd name="T1" fmla="*/ 0 h 329"/>
              <a:gd name="T2" fmla="*/ 2147483646 w 522"/>
              <a:gd name="T3" fmla="*/ 2147483646 h 329"/>
              <a:gd name="T4" fmla="*/ 2147483646 w 522"/>
              <a:gd name="T5" fmla="*/ 2147483646 h 329"/>
              <a:gd name="T6" fmla="*/ 2147483646 w 522"/>
              <a:gd name="T7" fmla="*/ 2147483646 h 329"/>
              <a:gd name="T8" fmla="*/ 2147483646 w 522"/>
              <a:gd name="T9" fmla="*/ 2147483646 h 329"/>
              <a:gd name="T10" fmla="*/ 2147483646 w 522"/>
              <a:gd name="T11" fmla="*/ 2147483646 h 329"/>
              <a:gd name="T12" fmla="*/ 2147483646 w 522"/>
              <a:gd name="T13" fmla="*/ 2147483646 h 329"/>
              <a:gd name="T14" fmla="*/ 2147483646 w 522"/>
              <a:gd name="T15" fmla="*/ 2147483646 h 3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2"/>
              <a:gd name="T25" fmla="*/ 0 h 329"/>
              <a:gd name="T26" fmla="*/ 522 w 522"/>
              <a:gd name="T27" fmla="*/ 329 h 3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2" h="329">
                <a:moveTo>
                  <a:pt x="0" y="0"/>
                </a:moveTo>
                <a:cubicBezTo>
                  <a:pt x="9" y="3"/>
                  <a:pt x="74" y="22"/>
                  <a:pt x="83" y="27"/>
                </a:cubicBezTo>
                <a:cubicBezTo>
                  <a:pt x="143" y="57"/>
                  <a:pt x="187" y="117"/>
                  <a:pt x="234" y="164"/>
                </a:cubicBezTo>
                <a:cubicBezTo>
                  <a:pt x="243" y="173"/>
                  <a:pt x="252" y="183"/>
                  <a:pt x="261" y="192"/>
                </a:cubicBezTo>
                <a:cubicBezTo>
                  <a:pt x="281" y="213"/>
                  <a:pt x="343" y="219"/>
                  <a:pt x="343" y="219"/>
                </a:cubicBezTo>
                <a:cubicBezTo>
                  <a:pt x="420" y="293"/>
                  <a:pt x="316" y="201"/>
                  <a:pt x="412" y="260"/>
                </a:cubicBezTo>
                <a:cubicBezTo>
                  <a:pt x="496" y="312"/>
                  <a:pt x="362" y="270"/>
                  <a:pt x="494" y="301"/>
                </a:cubicBezTo>
                <a:cubicBezTo>
                  <a:pt x="503" y="310"/>
                  <a:pt x="522" y="329"/>
                  <a:pt x="522" y="3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70" name="Line 8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71" name="Line 9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72" name="Text Box 10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13673" name="Line 11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74" name="Line 12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75" name="Line 13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76" name="Line 14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77" name="Line 15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78" name="Line 16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79" name="Line 17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80" name="Line 18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81" name="Line 19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82" name="Line 20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83" name="Text Box 21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13684" name="Text Box 22"/>
          <p:cNvSpPr txBox="1">
            <a:spLocks noChangeArrowheads="1"/>
          </p:cNvSpPr>
          <p:nvPr/>
        </p:nvSpPr>
        <p:spPr bwMode="auto">
          <a:xfrm>
            <a:off x="5638800" y="1538288"/>
            <a:ext cx="304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13685" name="Text Box 23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13686" name="Text Box 24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13687" name="Text Box 25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13688" name="Text Box 26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13689" name="Text Box 27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13690" name="Text Box 28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13691" name="Text Box 29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13692" name="Oval 30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3693" name="Oval 31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3694" name="Oval 32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3695" name="Line 33"/>
          <p:cNvSpPr>
            <a:spLocks noChangeShapeType="1"/>
          </p:cNvSpPr>
          <p:nvPr/>
        </p:nvSpPr>
        <p:spPr bwMode="auto">
          <a:xfrm>
            <a:off x="4495800" y="1524000"/>
            <a:ext cx="1752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3696" name="Oval 34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3697" name="Oval 35"/>
          <p:cNvSpPr>
            <a:spLocks noChangeArrowheads="1"/>
          </p:cNvSpPr>
          <p:nvPr/>
        </p:nvSpPr>
        <p:spPr bwMode="auto">
          <a:xfrm>
            <a:off x="71834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3698" name="Oval 36"/>
          <p:cNvSpPr>
            <a:spLocks noChangeArrowheads="1"/>
          </p:cNvSpPr>
          <p:nvPr/>
        </p:nvSpPr>
        <p:spPr bwMode="auto">
          <a:xfrm>
            <a:off x="6781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83236"/>
      </p:ext>
    </p:extLst>
  </p:cSld>
  <p:clrMapOvr>
    <a:masterClrMapping/>
  </p:clrMapOvr>
  <p:transition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114691" name="Group 3"/>
          <p:cNvGrpSpPr>
            <a:grpSpLocks/>
          </p:cNvGrpSpPr>
          <p:nvPr/>
        </p:nvGrpSpPr>
        <p:grpSpPr bwMode="auto">
          <a:xfrm>
            <a:off x="1524000" y="990601"/>
            <a:ext cx="2819400" cy="339725"/>
            <a:chOff x="1776" y="3072"/>
            <a:chExt cx="1776" cy="214"/>
          </a:xfrm>
        </p:grpSpPr>
        <p:sp>
          <p:nvSpPr>
            <p:cNvPr id="114723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114724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114692" name="Freeform 6"/>
          <p:cNvSpPr>
            <a:spLocks/>
          </p:cNvSpPr>
          <p:nvPr/>
        </p:nvSpPr>
        <p:spPr bwMode="auto">
          <a:xfrm>
            <a:off x="3352800" y="774700"/>
            <a:ext cx="3403600" cy="3009900"/>
          </a:xfrm>
          <a:custGeom>
            <a:avLst/>
            <a:gdLst>
              <a:gd name="T0" fmla="*/ 2147483646 w 2144"/>
              <a:gd name="T1" fmla="*/ 2147483646 h 1896"/>
              <a:gd name="T2" fmla="*/ 2147483646 w 2144"/>
              <a:gd name="T3" fmla="*/ 2147483646 h 1896"/>
              <a:gd name="T4" fmla="*/ 2147483646 w 2144"/>
              <a:gd name="T5" fmla="*/ 2147483646 h 1896"/>
              <a:gd name="T6" fmla="*/ 2147483646 w 2144"/>
              <a:gd name="T7" fmla="*/ 2147483646 h 1896"/>
              <a:gd name="T8" fmla="*/ 2147483646 w 2144"/>
              <a:gd name="T9" fmla="*/ 2147483646 h 1896"/>
              <a:gd name="T10" fmla="*/ 2147483646 w 2144"/>
              <a:gd name="T11" fmla="*/ 2147483646 h 1896"/>
              <a:gd name="T12" fmla="*/ 2147483646 w 2144"/>
              <a:gd name="T13" fmla="*/ 2147483646 h 1896"/>
              <a:gd name="T14" fmla="*/ 2147483646 w 2144"/>
              <a:gd name="T15" fmla="*/ 2147483646 h 1896"/>
              <a:gd name="T16" fmla="*/ 2147483646 w 2144"/>
              <a:gd name="T17" fmla="*/ 2147483646 h 1896"/>
              <a:gd name="T18" fmla="*/ 2147483646 w 2144"/>
              <a:gd name="T19" fmla="*/ 2147483646 h 1896"/>
              <a:gd name="T20" fmla="*/ 2147483646 w 2144"/>
              <a:gd name="T21" fmla="*/ 2147483646 h 1896"/>
              <a:gd name="T22" fmla="*/ 2147483646 w 2144"/>
              <a:gd name="T23" fmla="*/ 2147483646 h 1896"/>
              <a:gd name="T24" fmla="*/ 2147483646 w 2144"/>
              <a:gd name="T25" fmla="*/ 2147483646 h 1896"/>
              <a:gd name="T26" fmla="*/ 2147483646 w 2144"/>
              <a:gd name="T27" fmla="*/ 2147483646 h 18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44"/>
              <a:gd name="T43" fmla="*/ 0 h 1896"/>
              <a:gd name="T44" fmla="*/ 2144 w 2144"/>
              <a:gd name="T45" fmla="*/ 1896 h 18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44" h="1896">
                <a:moveTo>
                  <a:pt x="2144" y="760"/>
                </a:moveTo>
                <a:cubicBezTo>
                  <a:pt x="2144" y="704"/>
                  <a:pt x="2128" y="696"/>
                  <a:pt x="2096" y="616"/>
                </a:cubicBezTo>
                <a:cubicBezTo>
                  <a:pt x="2064" y="536"/>
                  <a:pt x="2048" y="376"/>
                  <a:pt x="1952" y="280"/>
                </a:cubicBezTo>
                <a:cubicBezTo>
                  <a:pt x="1856" y="184"/>
                  <a:pt x="1712" y="80"/>
                  <a:pt x="1520" y="40"/>
                </a:cubicBezTo>
                <a:cubicBezTo>
                  <a:pt x="1328" y="0"/>
                  <a:pt x="992" y="16"/>
                  <a:pt x="800" y="40"/>
                </a:cubicBezTo>
                <a:cubicBezTo>
                  <a:pt x="608" y="64"/>
                  <a:pt x="496" y="72"/>
                  <a:pt x="368" y="184"/>
                </a:cubicBezTo>
                <a:cubicBezTo>
                  <a:pt x="240" y="296"/>
                  <a:pt x="64" y="520"/>
                  <a:pt x="32" y="712"/>
                </a:cubicBezTo>
                <a:cubicBezTo>
                  <a:pt x="0" y="904"/>
                  <a:pt x="24" y="1152"/>
                  <a:pt x="176" y="1336"/>
                </a:cubicBezTo>
                <a:cubicBezTo>
                  <a:pt x="328" y="1520"/>
                  <a:pt x="704" y="1736"/>
                  <a:pt x="944" y="1816"/>
                </a:cubicBezTo>
                <a:cubicBezTo>
                  <a:pt x="1184" y="1896"/>
                  <a:pt x="1464" y="1864"/>
                  <a:pt x="1616" y="1816"/>
                </a:cubicBezTo>
                <a:cubicBezTo>
                  <a:pt x="1768" y="1768"/>
                  <a:pt x="1784" y="1640"/>
                  <a:pt x="1856" y="1528"/>
                </a:cubicBezTo>
                <a:cubicBezTo>
                  <a:pt x="1928" y="1416"/>
                  <a:pt x="2008" y="1240"/>
                  <a:pt x="2048" y="1144"/>
                </a:cubicBezTo>
                <a:cubicBezTo>
                  <a:pt x="2088" y="1048"/>
                  <a:pt x="2088" y="1016"/>
                  <a:pt x="2096" y="952"/>
                </a:cubicBezTo>
                <a:cubicBezTo>
                  <a:pt x="2104" y="888"/>
                  <a:pt x="2144" y="816"/>
                  <a:pt x="2144" y="76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693" name="Freeform 7"/>
          <p:cNvSpPr>
            <a:spLocks/>
          </p:cNvSpPr>
          <p:nvPr/>
        </p:nvSpPr>
        <p:spPr bwMode="auto">
          <a:xfrm>
            <a:off x="4202114" y="1295400"/>
            <a:ext cx="522287" cy="1055688"/>
          </a:xfrm>
          <a:custGeom>
            <a:avLst/>
            <a:gdLst>
              <a:gd name="T0" fmla="*/ 0 w 329"/>
              <a:gd name="T1" fmla="*/ 0 h 1145"/>
              <a:gd name="T2" fmla="*/ 2147483646 w 329"/>
              <a:gd name="T3" fmla="*/ 2147483646 h 1145"/>
              <a:gd name="T4" fmla="*/ 2147483646 w 329"/>
              <a:gd name="T5" fmla="*/ 2147483646 h 1145"/>
              <a:gd name="T6" fmla="*/ 2147483646 w 329"/>
              <a:gd name="T7" fmla="*/ 2147483646 h 1145"/>
              <a:gd name="T8" fmla="*/ 2147483646 w 329"/>
              <a:gd name="T9" fmla="*/ 2147483646 h 1145"/>
              <a:gd name="T10" fmla="*/ 2147483646 w 329"/>
              <a:gd name="T11" fmla="*/ 2147483646 h 1145"/>
              <a:gd name="T12" fmla="*/ 2147483646 w 329"/>
              <a:gd name="T13" fmla="*/ 2147483646 h 1145"/>
              <a:gd name="T14" fmla="*/ 2147483646 w 329"/>
              <a:gd name="T15" fmla="*/ 2147483646 h 1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9"/>
              <a:gd name="T25" fmla="*/ 0 h 1145"/>
              <a:gd name="T26" fmla="*/ 329 w 329"/>
              <a:gd name="T27" fmla="*/ 1145 h 11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9" h="1145">
                <a:moveTo>
                  <a:pt x="0" y="0"/>
                </a:moveTo>
                <a:cubicBezTo>
                  <a:pt x="9" y="14"/>
                  <a:pt x="15" y="30"/>
                  <a:pt x="27" y="41"/>
                </a:cubicBezTo>
                <a:cubicBezTo>
                  <a:pt x="52" y="63"/>
                  <a:pt x="110" y="96"/>
                  <a:pt x="110" y="96"/>
                </a:cubicBezTo>
                <a:cubicBezTo>
                  <a:pt x="163" y="177"/>
                  <a:pt x="155" y="227"/>
                  <a:pt x="260" y="260"/>
                </a:cubicBezTo>
                <a:cubicBezTo>
                  <a:pt x="269" y="269"/>
                  <a:pt x="282" y="276"/>
                  <a:pt x="288" y="288"/>
                </a:cubicBezTo>
                <a:cubicBezTo>
                  <a:pt x="301" y="314"/>
                  <a:pt x="315" y="370"/>
                  <a:pt x="315" y="370"/>
                </a:cubicBezTo>
                <a:cubicBezTo>
                  <a:pt x="279" y="485"/>
                  <a:pt x="302" y="397"/>
                  <a:pt x="302" y="644"/>
                </a:cubicBezTo>
                <a:lnTo>
                  <a:pt x="329" y="114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694" name="Line 8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695" name="Line 9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696" name="Text Box 10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14697" name="Line 11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698" name="Line 12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699" name="Line 13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00" name="Line 14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01" name="Line 15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02" name="Line 16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03" name="Line 17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04" name="Line 18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05" name="Line 19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06" name="Line 20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07" name="Text Box 21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14708" name="Text Box 22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14709" name="Text Box 23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14710" name="Text Box 24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14711" name="Text Box 25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14712" name="Text Box 26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14713" name="Text Box 27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14714" name="Text Box 28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14715" name="Text Box 29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14716" name="Oval 30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4717" name="Oval 31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4718" name="Oval 32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4719" name="Line 33"/>
          <p:cNvSpPr>
            <a:spLocks noChangeShapeType="1"/>
          </p:cNvSpPr>
          <p:nvPr/>
        </p:nvSpPr>
        <p:spPr bwMode="auto">
          <a:xfrm>
            <a:off x="2895600" y="1143000"/>
            <a:ext cx="3352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4720" name="Oval 34"/>
          <p:cNvSpPr>
            <a:spLocks noChangeArrowheads="1"/>
          </p:cNvSpPr>
          <p:nvPr/>
        </p:nvSpPr>
        <p:spPr bwMode="auto">
          <a:xfrm>
            <a:off x="76406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4721" name="Oval 35"/>
          <p:cNvSpPr>
            <a:spLocks noChangeArrowheads="1"/>
          </p:cNvSpPr>
          <p:nvPr/>
        </p:nvSpPr>
        <p:spPr bwMode="auto">
          <a:xfrm>
            <a:off x="7162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4722" name="Oval 36"/>
          <p:cNvSpPr>
            <a:spLocks noChangeArrowheads="1"/>
          </p:cNvSpPr>
          <p:nvPr/>
        </p:nvSpPr>
        <p:spPr bwMode="auto">
          <a:xfrm>
            <a:off x="6705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1519"/>
      </p:ext>
    </p:extLst>
  </p:cSld>
  <p:clrMapOvr>
    <a:masterClrMapping/>
  </p:clrMapOvr>
  <p:transition/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5715" name="Line 3"/>
          <p:cNvSpPr>
            <a:spLocks noChangeShapeType="1"/>
          </p:cNvSpPr>
          <p:nvPr/>
        </p:nvSpPr>
        <p:spPr bwMode="auto">
          <a:xfrm>
            <a:off x="76200" y="685800"/>
            <a:ext cx="61722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16" name="Freeform 4"/>
          <p:cNvSpPr>
            <a:spLocks/>
          </p:cNvSpPr>
          <p:nvPr/>
        </p:nvSpPr>
        <p:spPr bwMode="auto">
          <a:xfrm>
            <a:off x="4457700" y="850900"/>
            <a:ext cx="2324100" cy="2349500"/>
          </a:xfrm>
          <a:custGeom>
            <a:avLst/>
            <a:gdLst>
              <a:gd name="T0" fmla="*/ 2147483646 w 1464"/>
              <a:gd name="T1" fmla="*/ 2147483646 h 1480"/>
              <a:gd name="T2" fmla="*/ 2147483646 w 1464"/>
              <a:gd name="T3" fmla="*/ 2147483646 h 1480"/>
              <a:gd name="T4" fmla="*/ 2147483646 w 1464"/>
              <a:gd name="T5" fmla="*/ 2147483646 h 1480"/>
              <a:gd name="T6" fmla="*/ 2147483646 w 1464"/>
              <a:gd name="T7" fmla="*/ 2147483646 h 1480"/>
              <a:gd name="T8" fmla="*/ 2147483646 w 1464"/>
              <a:gd name="T9" fmla="*/ 2147483646 h 1480"/>
              <a:gd name="T10" fmla="*/ 2147483646 w 1464"/>
              <a:gd name="T11" fmla="*/ 2147483646 h 1480"/>
              <a:gd name="T12" fmla="*/ 2147483646 w 1464"/>
              <a:gd name="T13" fmla="*/ 2147483646 h 1480"/>
              <a:gd name="T14" fmla="*/ 2147483646 w 1464"/>
              <a:gd name="T15" fmla="*/ 2147483646 h 1480"/>
              <a:gd name="T16" fmla="*/ 2147483646 w 1464"/>
              <a:gd name="T17" fmla="*/ 2147483646 h 1480"/>
              <a:gd name="T18" fmla="*/ 2147483646 w 1464"/>
              <a:gd name="T19" fmla="*/ 2147483646 h 1480"/>
              <a:gd name="T20" fmla="*/ 2147483646 w 1464"/>
              <a:gd name="T21" fmla="*/ 2147483646 h 1480"/>
              <a:gd name="T22" fmla="*/ 2147483646 w 1464"/>
              <a:gd name="T23" fmla="*/ 2147483646 h 1480"/>
              <a:gd name="T24" fmla="*/ 2147483646 w 1464"/>
              <a:gd name="T25" fmla="*/ 2147483646 h 1480"/>
              <a:gd name="T26" fmla="*/ 2147483646 w 1464"/>
              <a:gd name="T27" fmla="*/ 2147483646 h 148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64"/>
              <a:gd name="T43" fmla="*/ 0 h 1480"/>
              <a:gd name="T44" fmla="*/ 1464 w 1464"/>
              <a:gd name="T45" fmla="*/ 1480 h 148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64" h="1480">
                <a:moveTo>
                  <a:pt x="1456" y="664"/>
                </a:moveTo>
                <a:cubicBezTo>
                  <a:pt x="1448" y="584"/>
                  <a:pt x="1376" y="456"/>
                  <a:pt x="1360" y="376"/>
                </a:cubicBezTo>
                <a:cubicBezTo>
                  <a:pt x="1344" y="296"/>
                  <a:pt x="1400" y="240"/>
                  <a:pt x="1360" y="184"/>
                </a:cubicBezTo>
                <a:cubicBezTo>
                  <a:pt x="1320" y="128"/>
                  <a:pt x="1248" y="64"/>
                  <a:pt x="1120" y="40"/>
                </a:cubicBezTo>
                <a:cubicBezTo>
                  <a:pt x="992" y="16"/>
                  <a:pt x="744" y="0"/>
                  <a:pt x="592" y="40"/>
                </a:cubicBezTo>
                <a:cubicBezTo>
                  <a:pt x="440" y="80"/>
                  <a:pt x="304" y="160"/>
                  <a:pt x="208" y="280"/>
                </a:cubicBezTo>
                <a:cubicBezTo>
                  <a:pt x="112" y="400"/>
                  <a:pt x="32" y="616"/>
                  <a:pt x="16" y="760"/>
                </a:cubicBezTo>
                <a:cubicBezTo>
                  <a:pt x="0" y="904"/>
                  <a:pt x="56" y="1040"/>
                  <a:pt x="112" y="1144"/>
                </a:cubicBezTo>
                <a:cubicBezTo>
                  <a:pt x="168" y="1248"/>
                  <a:pt x="232" y="1328"/>
                  <a:pt x="352" y="1384"/>
                </a:cubicBezTo>
                <a:cubicBezTo>
                  <a:pt x="472" y="1440"/>
                  <a:pt x="688" y="1480"/>
                  <a:pt x="832" y="1480"/>
                </a:cubicBezTo>
                <a:cubicBezTo>
                  <a:pt x="976" y="1480"/>
                  <a:pt x="1128" y="1456"/>
                  <a:pt x="1216" y="1384"/>
                </a:cubicBezTo>
                <a:cubicBezTo>
                  <a:pt x="1304" y="1312"/>
                  <a:pt x="1328" y="1136"/>
                  <a:pt x="1360" y="1048"/>
                </a:cubicBezTo>
                <a:cubicBezTo>
                  <a:pt x="1392" y="960"/>
                  <a:pt x="1400" y="920"/>
                  <a:pt x="1408" y="856"/>
                </a:cubicBezTo>
                <a:cubicBezTo>
                  <a:pt x="1416" y="792"/>
                  <a:pt x="1464" y="744"/>
                  <a:pt x="1456" y="66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17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18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19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15720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21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22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23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24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25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26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27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28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29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5730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15731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15732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15733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15734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15735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15736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15737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15738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15739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5740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5741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5742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5743" name="Oval 31"/>
          <p:cNvSpPr>
            <a:spLocks noChangeArrowheads="1"/>
          </p:cNvSpPr>
          <p:nvPr/>
        </p:nvSpPr>
        <p:spPr bwMode="auto">
          <a:xfrm>
            <a:off x="71834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5744" name="Oval 32"/>
          <p:cNvSpPr>
            <a:spLocks noChangeArrowheads="1"/>
          </p:cNvSpPr>
          <p:nvPr/>
        </p:nvSpPr>
        <p:spPr bwMode="auto">
          <a:xfrm>
            <a:off x="6781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17575"/>
      </p:ext>
    </p:extLst>
  </p:cSld>
  <p:clrMapOvr>
    <a:masterClrMapping/>
  </p:clrMapOvr>
  <p:transition/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6739" name="Line 3"/>
          <p:cNvSpPr>
            <a:spLocks noChangeShapeType="1"/>
          </p:cNvSpPr>
          <p:nvPr/>
        </p:nvSpPr>
        <p:spPr bwMode="auto">
          <a:xfrm>
            <a:off x="76200" y="838200"/>
            <a:ext cx="6172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0" name="Freeform 4"/>
          <p:cNvSpPr>
            <a:spLocks/>
          </p:cNvSpPr>
          <p:nvPr/>
        </p:nvSpPr>
        <p:spPr bwMode="auto">
          <a:xfrm>
            <a:off x="5321300" y="1320800"/>
            <a:ext cx="1460500" cy="1231900"/>
          </a:xfrm>
          <a:custGeom>
            <a:avLst/>
            <a:gdLst>
              <a:gd name="T0" fmla="*/ 2147483646 w 920"/>
              <a:gd name="T1" fmla="*/ 2147483646 h 776"/>
              <a:gd name="T2" fmla="*/ 2147483646 w 920"/>
              <a:gd name="T3" fmla="*/ 2147483646 h 776"/>
              <a:gd name="T4" fmla="*/ 2147483646 w 920"/>
              <a:gd name="T5" fmla="*/ 2147483646 h 776"/>
              <a:gd name="T6" fmla="*/ 2147483646 w 920"/>
              <a:gd name="T7" fmla="*/ 2147483646 h 776"/>
              <a:gd name="T8" fmla="*/ 2147483646 w 920"/>
              <a:gd name="T9" fmla="*/ 2147483646 h 776"/>
              <a:gd name="T10" fmla="*/ 2147483646 w 920"/>
              <a:gd name="T11" fmla="*/ 2147483646 h 776"/>
              <a:gd name="T12" fmla="*/ 2147483646 w 920"/>
              <a:gd name="T13" fmla="*/ 2147483646 h 776"/>
              <a:gd name="T14" fmla="*/ 2147483646 w 920"/>
              <a:gd name="T15" fmla="*/ 2147483646 h 776"/>
              <a:gd name="T16" fmla="*/ 2147483646 w 920"/>
              <a:gd name="T17" fmla="*/ 2147483646 h 776"/>
              <a:gd name="T18" fmla="*/ 2147483646 w 920"/>
              <a:gd name="T19" fmla="*/ 2147483646 h 776"/>
              <a:gd name="T20" fmla="*/ 2147483646 w 920"/>
              <a:gd name="T21" fmla="*/ 2147483646 h 776"/>
              <a:gd name="T22" fmla="*/ 2147483646 w 920"/>
              <a:gd name="T23" fmla="*/ 2147483646 h 77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20"/>
              <a:gd name="T37" fmla="*/ 0 h 776"/>
              <a:gd name="T38" fmla="*/ 920 w 920"/>
              <a:gd name="T39" fmla="*/ 776 h 77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20" h="776">
                <a:moveTo>
                  <a:pt x="912" y="416"/>
                </a:moveTo>
                <a:cubicBezTo>
                  <a:pt x="920" y="360"/>
                  <a:pt x="880" y="320"/>
                  <a:pt x="864" y="272"/>
                </a:cubicBezTo>
                <a:cubicBezTo>
                  <a:pt x="848" y="224"/>
                  <a:pt x="848" y="168"/>
                  <a:pt x="816" y="128"/>
                </a:cubicBezTo>
                <a:cubicBezTo>
                  <a:pt x="784" y="88"/>
                  <a:pt x="744" y="48"/>
                  <a:pt x="672" y="32"/>
                </a:cubicBezTo>
                <a:cubicBezTo>
                  <a:pt x="600" y="16"/>
                  <a:pt x="488" y="0"/>
                  <a:pt x="384" y="32"/>
                </a:cubicBezTo>
                <a:cubicBezTo>
                  <a:pt x="280" y="64"/>
                  <a:pt x="96" y="136"/>
                  <a:pt x="48" y="224"/>
                </a:cubicBezTo>
                <a:cubicBezTo>
                  <a:pt x="0" y="312"/>
                  <a:pt x="40" y="472"/>
                  <a:pt x="96" y="560"/>
                </a:cubicBezTo>
                <a:cubicBezTo>
                  <a:pt x="152" y="648"/>
                  <a:pt x="304" y="728"/>
                  <a:pt x="384" y="752"/>
                </a:cubicBezTo>
                <a:cubicBezTo>
                  <a:pt x="464" y="776"/>
                  <a:pt x="520" y="720"/>
                  <a:pt x="576" y="704"/>
                </a:cubicBezTo>
                <a:cubicBezTo>
                  <a:pt x="632" y="688"/>
                  <a:pt x="680" y="672"/>
                  <a:pt x="720" y="656"/>
                </a:cubicBezTo>
                <a:cubicBezTo>
                  <a:pt x="760" y="640"/>
                  <a:pt x="776" y="648"/>
                  <a:pt x="816" y="608"/>
                </a:cubicBezTo>
                <a:cubicBezTo>
                  <a:pt x="856" y="568"/>
                  <a:pt x="904" y="472"/>
                  <a:pt x="912" y="416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1" name="Line 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2" name="Line 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16744" name="Line 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5" name="Line 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6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7" name="Line 1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8" name="Line 1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49" name="Line 1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50" name="Line 1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51" name="Line 1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52" name="Line 1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53" name="Line 1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754" name="Text Box 1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16755" name="Text Box 1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16756" name="Text Box 2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16757" name="Text Box 2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16758" name="Text Box 2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16759" name="Text Box 2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16760" name="Text Box 2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16761" name="Text Box 2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16762" name="Text Box 2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16763" name="Oval 27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6764" name="Oval 28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6765" name="Oval 29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6766" name="Oval 30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6767" name="Oval 31"/>
          <p:cNvSpPr>
            <a:spLocks noChangeArrowheads="1"/>
          </p:cNvSpPr>
          <p:nvPr/>
        </p:nvSpPr>
        <p:spPr bwMode="auto">
          <a:xfrm>
            <a:off x="71834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6768" name="Oval 32"/>
          <p:cNvSpPr>
            <a:spLocks noChangeArrowheads="1"/>
          </p:cNvSpPr>
          <p:nvPr/>
        </p:nvSpPr>
        <p:spPr bwMode="auto">
          <a:xfrm>
            <a:off x="67818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34960"/>
      </p:ext>
    </p:extLst>
  </p:cSld>
  <p:clrMapOvr>
    <a:masterClrMapping/>
  </p:clrMapOvr>
  <p:transition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7763" name="Line 3"/>
          <p:cNvSpPr>
            <a:spLocks noChangeShapeType="1"/>
          </p:cNvSpPr>
          <p:nvPr/>
        </p:nvSpPr>
        <p:spPr bwMode="auto">
          <a:xfrm>
            <a:off x="76200" y="838200"/>
            <a:ext cx="6172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64" name="Line 4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65" name="Line 5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66" name="Text Box 6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117767" name="Line 7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68" name="Line 8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69" name="Line 9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71" name="Line 11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72" name="Line 12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73" name="Line 13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74" name="Line 14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75" name="Line 15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76" name="Line 16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777" name="Text Box 17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117778" name="Text Box 18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117779" name="Text Box 19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117780" name="Text Box 20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117781" name="Text Box 21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117782" name="Text Box 22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117783" name="Text Box 23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117784" name="Text Box 24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117785" name="Text Box 25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117786" name="Oval 26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7787" name="Oval 27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7788" name="Oval 28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7789" name="Oval 29"/>
          <p:cNvSpPr>
            <a:spLocks noChangeArrowheads="1"/>
          </p:cNvSpPr>
          <p:nvPr/>
        </p:nvSpPr>
        <p:spPr bwMode="auto">
          <a:xfrm>
            <a:off x="7675564" y="19050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7790" name="Oval 30"/>
          <p:cNvSpPr>
            <a:spLocks noChangeArrowheads="1"/>
          </p:cNvSpPr>
          <p:nvPr/>
        </p:nvSpPr>
        <p:spPr bwMode="auto">
          <a:xfrm>
            <a:off x="7212013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7791" name="Oval 31"/>
          <p:cNvSpPr>
            <a:spLocks noChangeArrowheads="1"/>
          </p:cNvSpPr>
          <p:nvPr/>
        </p:nvSpPr>
        <p:spPr bwMode="auto">
          <a:xfrm>
            <a:off x="6705600" y="1905001"/>
            <a:ext cx="5334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117792" name="Oval 32"/>
          <p:cNvSpPr>
            <a:spLocks noChangeArrowheads="1"/>
          </p:cNvSpPr>
          <p:nvPr/>
        </p:nvSpPr>
        <p:spPr bwMode="auto">
          <a:xfrm>
            <a:off x="6248400" y="1905001"/>
            <a:ext cx="5334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49702"/>
      </p:ext>
    </p:extLst>
  </p:cSld>
  <p:clrMapOvr>
    <a:masterClrMapping/>
  </p:clrMapOvr>
  <p:transition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Line 3"/>
          <p:cNvSpPr>
            <a:spLocks noChangeShapeType="1"/>
          </p:cNvSpPr>
          <p:nvPr/>
        </p:nvSpPr>
        <p:spPr bwMode="auto">
          <a:xfrm>
            <a:off x="4318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66564" name="Picture 4" descr="Theu moc xi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914400"/>
            <a:ext cx="8839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85362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51692" y="898526"/>
            <a:ext cx="11840308" cy="5406740"/>
            <a:chOff x="0" y="528"/>
            <a:chExt cx="5760" cy="3738"/>
          </a:xfrm>
        </p:grpSpPr>
        <p:pic>
          <p:nvPicPr>
            <p:cNvPr id="119814" name="Picture 4" descr="B1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528"/>
              <a:ext cx="2496" cy="1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815" name="Picture 6" descr="B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2256"/>
              <a:ext cx="2688" cy="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816" name="Picture 5" descr="B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36" y="528"/>
              <a:ext cx="3024" cy="1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817" name="Picture 7" descr="hoan thành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36" y="2208"/>
              <a:ext cx="3024" cy="1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9818" name="Text Box 8"/>
            <p:cNvSpPr txBox="1">
              <a:spLocks noChangeArrowheads="1"/>
            </p:cNvSpPr>
            <p:nvPr/>
          </p:nvSpPr>
          <p:spPr bwMode="auto">
            <a:xfrm>
              <a:off x="240" y="1968"/>
              <a:ext cx="134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400" b="1" dirty="0" err="1"/>
                <a:t>Bước</a:t>
              </a:r>
              <a:r>
                <a:rPr lang="en-US" sz="2400" b="1" dirty="0"/>
                <a:t> 1:Vạch </a:t>
              </a:r>
              <a:r>
                <a:rPr lang="en-US" sz="2400" b="1" dirty="0" err="1"/>
                <a:t>dấu</a:t>
              </a:r>
              <a:endParaRPr lang="en-US" sz="2400" b="1" dirty="0"/>
            </a:p>
          </p:txBody>
        </p:sp>
        <p:sp>
          <p:nvSpPr>
            <p:cNvPr id="119819" name="Text Box 9"/>
            <p:cNvSpPr txBox="1">
              <a:spLocks noChangeArrowheads="1"/>
            </p:cNvSpPr>
            <p:nvPr/>
          </p:nvSpPr>
          <p:spPr bwMode="auto">
            <a:xfrm>
              <a:off x="3840" y="1957"/>
              <a:ext cx="81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800" b="1" dirty="0" err="1"/>
                <a:t>Bước</a:t>
              </a:r>
              <a:r>
                <a:rPr lang="en-US" sz="2800" b="1" dirty="0"/>
                <a:t> 2</a:t>
              </a:r>
            </a:p>
          </p:txBody>
        </p:sp>
        <p:sp>
          <p:nvSpPr>
            <p:cNvPr id="119820" name="Text Box 11"/>
            <p:cNvSpPr txBox="1">
              <a:spLocks noChangeArrowheads="1"/>
            </p:cNvSpPr>
            <p:nvPr/>
          </p:nvSpPr>
          <p:spPr bwMode="auto">
            <a:xfrm>
              <a:off x="1064" y="3944"/>
              <a:ext cx="56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400" b="1" dirty="0" err="1"/>
                <a:t>Bước</a:t>
              </a:r>
              <a:r>
                <a:rPr lang="en-US" sz="2400" b="1" dirty="0"/>
                <a:t> 3</a:t>
              </a:r>
            </a:p>
          </p:txBody>
        </p:sp>
        <p:sp>
          <p:nvSpPr>
            <p:cNvPr id="119821" name="Text Box 12"/>
            <p:cNvSpPr txBox="1">
              <a:spLocks noChangeArrowheads="1"/>
            </p:cNvSpPr>
            <p:nvPr/>
          </p:nvSpPr>
          <p:spPr bwMode="auto">
            <a:xfrm>
              <a:off x="3456" y="3936"/>
              <a:ext cx="206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800" b="1" dirty="0" err="1"/>
                <a:t>Hoàn</a:t>
              </a:r>
              <a:r>
                <a:rPr lang="en-US" sz="2800" b="1" dirty="0"/>
                <a:t> </a:t>
              </a:r>
              <a:r>
                <a:rPr lang="en-US" sz="2800" b="1" dirty="0" err="1"/>
                <a:t>thành</a:t>
              </a:r>
              <a:r>
                <a:rPr lang="en-US" sz="2800" b="1" dirty="0"/>
                <a:t> </a:t>
              </a:r>
              <a:r>
                <a:rPr lang="en-US" sz="2800" b="1" dirty="0" err="1"/>
                <a:t>sản</a:t>
              </a:r>
              <a:r>
                <a:rPr lang="en-US" sz="2800" b="1" dirty="0"/>
                <a:t> </a:t>
              </a:r>
              <a:r>
                <a:rPr lang="en-US" sz="2800" b="1" dirty="0" err="1"/>
                <a:t>phẩm</a:t>
              </a:r>
              <a:endParaRPr lang="en-US" sz="2800" b="1" dirty="0"/>
            </a:p>
          </p:txBody>
        </p:sp>
      </p:grpSp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2811390" y="434974"/>
            <a:ext cx="71112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TRÌNH THÊU MÓC XÍCH</a:t>
            </a:r>
          </a:p>
        </p:txBody>
      </p:sp>
      <p:sp>
        <p:nvSpPr>
          <p:cNvPr id="119812" name="AutoShape 13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058400" y="6553200"/>
            <a:ext cx="609600" cy="304800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  <p:sp>
        <p:nvSpPr>
          <p:cNvPr id="119813" name="AutoShape 14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220200" y="6553200"/>
            <a:ext cx="609600" cy="3048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2939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3999" y="277815"/>
            <a:ext cx="8928295" cy="833534"/>
          </a:xfrm>
        </p:spPr>
        <p:txBody>
          <a:bodyPr anchor="b">
            <a:noAutofit/>
          </a:bodyPr>
          <a:lstStyle/>
          <a:p>
            <a:pPr eaLnBrk="1" hangingPunct="1">
              <a:defRPr/>
            </a:pP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6564" name="Picture 4" descr="Theu moc xi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437" y="955343"/>
            <a:ext cx="10846191" cy="326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1523999" y="4217158"/>
            <a:ext cx="940659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thắt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endParaRPr lang="en-US" sz="3600" dirty="0">
              <a:solidFill>
                <a:srgbClr val="0808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600" dirty="0">
                <a:solidFill>
                  <a:srgbClr val="0808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026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6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66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9E0564-EC3D-AD4D-B707-23328315B98B}"/>
              </a:ext>
            </a:extLst>
          </p:cNvPr>
          <p:cNvSpPr txBox="1"/>
          <p:nvPr/>
        </p:nvSpPr>
        <p:spPr>
          <a:xfrm>
            <a:off x="4154658" y="351692"/>
            <a:ext cx="38826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895CE34-E8DE-8047-A215-555CD23FA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4566" y="2218011"/>
            <a:ext cx="980518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2.Thêu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Khi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29C63D-78AA-9848-B1D9-F6286FCBE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7791" y="838200"/>
            <a:ext cx="1062110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eaLnBrk="1" hangingPunct="1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Thêu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E30304-9316-0849-A862-C02EE74D3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352" y="4526335"/>
            <a:ext cx="954208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Khi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382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022EBB-0EAF-934A-87CF-C952B1FC179A}"/>
              </a:ext>
            </a:extLst>
          </p:cNvPr>
          <p:cNvSpPr txBox="1"/>
          <p:nvPr/>
        </p:nvSpPr>
        <p:spPr>
          <a:xfrm>
            <a:off x="1861624" y="1758462"/>
            <a:ext cx="84687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thêu </a:t>
            </a:r>
            <a:r>
              <a:rPr lang="x-none" sz="8800" b="1">
                <a:latin typeface="Times New Roman" panose="02020603050405020304" pitchFamily="18" charset="0"/>
                <a:cs typeface="Times New Roman" panose="02020603050405020304" pitchFamily="18" charset="0"/>
              </a:rPr>
              <a:t>trên </a:t>
            </a:r>
            <a:r>
              <a:rPr lang="en-US" sz="8800" b="1">
                <a:latin typeface="Times New Roman" panose="02020603050405020304" pitchFamily="18" charset="0"/>
                <a:cs typeface="Times New Roman" panose="02020603050405020304" pitchFamily="18" charset="0"/>
              </a:rPr>
              <a:t>vải ở nhà</a:t>
            </a:r>
            <a:r>
              <a:rPr lang="x-none" sz="8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7851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022EBB-0EAF-934A-87CF-C952B1FC179A}"/>
              </a:ext>
            </a:extLst>
          </p:cNvPr>
          <p:cNvSpPr txBox="1"/>
          <p:nvPr/>
        </p:nvSpPr>
        <p:spPr>
          <a:xfrm>
            <a:off x="1861624" y="998806"/>
            <a:ext cx="846875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7140BE-4A2B-D646-80EF-AB953FBD4ABB}"/>
              </a:ext>
            </a:extLst>
          </p:cNvPr>
          <p:cNvSpPr txBox="1"/>
          <p:nvPr/>
        </p:nvSpPr>
        <p:spPr>
          <a:xfrm>
            <a:off x="1209820" y="2658319"/>
            <a:ext cx="9772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nl-NL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964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486137-AEC1-E541-82E0-61533BA8A62A}"/>
              </a:ext>
            </a:extLst>
          </p:cNvPr>
          <p:cNvSpPr txBox="1"/>
          <p:nvPr/>
        </p:nvSpPr>
        <p:spPr>
          <a:xfrm>
            <a:off x="4929655" y="253218"/>
            <a:ext cx="23326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4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Ý: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93D901-8D21-3F40-BA2C-4B85E330F95B}"/>
              </a:ext>
            </a:extLst>
          </p:cNvPr>
          <p:cNvSpPr txBox="1"/>
          <p:nvPr/>
        </p:nvSpPr>
        <p:spPr>
          <a:xfrm>
            <a:off x="1428406" y="1084215"/>
            <a:ext cx="93351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Theo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rút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quá,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quá. 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 ra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chặn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rút kim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 . 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Có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phẳng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893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C209CB-8276-6B43-98EA-67350990C135}"/>
              </a:ext>
            </a:extLst>
          </p:cNvPr>
          <p:cNvSpPr txBox="1"/>
          <p:nvPr/>
        </p:nvSpPr>
        <p:spPr>
          <a:xfrm>
            <a:off x="576775" y="2236763"/>
            <a:ext cx="114229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Thực hành thêu móc xích</a:t>
            </a:r>
          </a:p>
        </p:txBody>
      </p:sp>
    </p:spTree>
    <p:extLst>
      <p:ext uri="{BB962C8B-B14F-4D97-AF65-F5344CB8AC3E}">
        <p14:creationId xmlns:p14="http://schemas.microsoft.com/office/powerpoint/2010/main" val="2490006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438400" y="7620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8229600" y="2217738"/>
            <a:ext cx="1981200" cy="4640262"/>
          </a:xfrm>
          <a:custGeom>
            <a:avLst/>
            <a:gdLst>
              <a:gd name="T0" fmla="*/ 0 w 1207"/>
              <a:gd name="T1" fmla="*/ 2147483646 h 2367"/>
              <a:gd name="T2" fmla="*/ 2147483646 w 1207"/>
              <a:gd name="T3" fmla="*/ 2147483646 h 2367"/>
              <a:gd name="T4" fmla="*/ 2147483646 w 1207"/>
              <a:gd name="T5" fmla="*/ 2147483646 h 2367"/>
              <a:gd name="T6" fmla="*/ 2147483646 w 1207"/>
              <a:gd name="T7" fmla="*/ 2147483646 h 2367"/>
              <a:gd name="T8" fmla="*/ 2147483646 w 1207"/>
              <a:gd name="T9" fmla="*/ 2147483646 h 2367"/>
              <a:gd name="T10" fmla="*/ 2147483646 w 1207"/>
              <a:gd name="T11" fmla="*/ 2147483646 h 2367"/>
              <a:gd name="T12" fmla="*/ 2147483646 w 1207"/>
              <a:gd name="T13" fmla="*/ 2147483646 h 2367"/>
              <a:gd name="T14" fmla="*/ 2147483646 w 1207"/>
              <a:gd name="T15" fmla="*/ 2147483646 h 2367"/>
              <a:gd name="T16" fmla="*/ 2147483646 w 1207"/>
              <a:gd name="T17" fmla="*/ 2147483646 h 2367"/>
              <a:gd name="T18" fmla="*/ 2147483646 w 1207"/>
              <a:gd name="T19" fmla="*/ 2147483646 h 2367"/>
              <a:gd name="T20" fmla="*/ 2147483646 w 1207"/>
              <a:gd name="T21" fmla="*/ 2147483646 h 2367"/>
              <a:gd name="T22" fmla="*/ 2147483646 w 1207"/>
              <a:gd name="T23" fmla="*/ 2147483646 h 2367"/>
              <a:gd name="T24" fmla="*/ 2147483646 w 1207"/>
              <a:gd name="T25" fmla="*/ 2147483646 h 2367"/>
              <a:gd name="T26" fmla="*/ 2147483646 w 1207"/>
              <a:gd name="T27" fmla="*/ 2147483646 h 2367"/>
              <a:gd name="T28" fmla="*/ 2147483646 w 1207"/>
              <a:gd name="T29" fmla="*/ 2147483646 h 2367"/>
              <a:gd name="T30" fmla="*/ 2147483646 w 1207"/>
              <a:gd name="T31" fmla="*/ 2147483646 h 2367"/>
              <a:gd name="T32" fmla="*/ 2147483646 w 1207"/>
              <a:gd name="T33" fmla="*/ 2147483646 h 2367"/>
              <a:gd name="T34" fmla="*/ 2147483646 w 1207"/>
              <a:gd name="T35" fmla="*/ 2147483646 h 2367"/>
              <a:gd name="T36" fmla="*/ 2147483646 w 1207"/>
              <a:gd name="T37" fmla="*/ 2147483646 h 2367"/>
              <a:gd name="T38" fmla="*/ 2147483646 w 1207"/>
              <a:gd name="T39" fmla="*/ 2147483646 h 2367"/>
              <a:gd name="T40" fmla="*/ 2147483646 w 1207"/>
              <a:gd name="T41" fmla="*/ 2147483646 h 2367"/>
              <a:gd name="T42" fmla="*/ 2147483646 w 1207"/>
              <a:gd name="T43" fmla="*/ 2147483646 h 2367"/>
              <a:gd name="T44" fmla="*/ 2147483646 w 1207"/>
              <a:gd name="T45" fmla="*/ 2147483646 h 236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7"/>
              <a:gd name="T70" fmla="*/ 0 h 2367"/>
              <a:gd name="T71" fmla="*/ 1207 w 1207"/>
              <a:gd name="T72" fmla="*/ 2367 h 236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7" h="2367">
                <a:moveTo>
                  <a:pt x="0" y="1444"/>
                </a:moveTo>
                <a:cubicBezTo>
                  <a:pt x="82" y="1417"/>
                  <a:pt x="7" y="1451"/>
                  <a:pt x="69" y="1389"/>
                </a:cubicBezTo>
                <a:cubicBezTo>
                  <a:pt x="90" y="1368"/>
                  <a:pt x="117" y="1355"/>
                  <a:pt x="138" y="1334"/>
                </a:cubicBezTo>
                <a:cubicBezTo>
                  <a:pt x="171" y="1230"/>
                  <a:pt x="233" y="1144"/>
                  <a:pt x="275" y="1046"/>
                </a:cubicBezTo>
                <a:cubicBezTo>
                  <a:pt x="286" y="1021"/>
                  <a:pt x="295" y="974"/>
                  <a:pt x="302" y="950"/>
                </a:cubicBezTo>
                <a:cubicBezTo>
                  <a:pt x="341" y="817"/>
                  <a:pt x="378" y="691"/>
                  <a:pt x="398" y="553"/>
                </a:cubicBezTo>
                <a:cubicBezTo>
                  <a:pt x="406" y="415"/>
                  <a:pt x="404" y="308"/>
                  <a:pt x="439" y="182"/>
                </a:cubicBezTo>
                <a:cubicBezTo>
                  <a:pt x="440" y="178"/>
                  <a:pt x="459" y="95"/>
                  <a:pt x="467" y="86"/>
                </a:cubicBezTo>
                <a:cubicBezTo>
                  <a:pt x="477" y="73"/>
                  <a:pt x="494" y="68"/>
                  <a:pt x="508" y="59"/>
                </a:cubicBezTo>
                <a:cubicBezTo>
                  <a:pt x="513" y="45"/>
                  <a:pt x="508" y="23"/>
                  <a:pt x="522" y="18"/>
                </a:cubicBezTo>
                <a:cubicBezTo>
                  <a:pt x="574" y="0"/>
                  <a:pt x="623" y="62"/>
                  <a:pt x="659" y="86"/>
                </a:cubicBezTo>
                <a:cubicBezTo>
                  <a:pt x="694" y="195"/>
                  <a:pt x="646" y="66"/>
                  <a:pt x="700" y="155"/>
                </a:cubicBezTo>
                <a:cubicBezTo>
                  <a:pt x="730" y="204"/>
                  <a:pt x="705" y="230"/>
                  <a:pt x="755" y="278"/>
                </a:cubicBezTo>
                <a:cubicBezTo>
                  <a:pt x="769" y="339"/>
                  <a:pt x="795" y="396"/>
                  <a:pt x="810" y="457"/>
                </a:cubicBezTo>
                <a:cubicBezTo>
                  <a:pt x="825" y="518"/>
                  <a:pt x="839" y="591"/>
                  <a:pt x="864" y="649"/>
                </a:cubicBezTo>
                <a:cubicBezTo>
                  <a:pt x="900" y="734"/>
                  <a:pt x="886" y="646"/>
                  <a:pt x="906" y="731"/>
                </a:cubicBezTo>
                <a:cubicBezTo>
                  <a:pt x="922" y="802"/>
                  <a:pt x="927" y="857"/>
                  <a:pt x="947" y="923"/>
                </a:cubicBezTo>
                <a:cubicBezTo>
                  <a:pt x="955" y="951"/>
                  <a:pt x="965" y="978"/>
                  <a:pt x="974" y="1005"/>
                </a:cubicBezTo>
                <a:cubicBezTo>
                  <a:pt x="979" y="1019"/>
                  <a:pt x="988" y="1046"/>
                  <a:pt x="988" y="1046"/>
                </a:cubicBezTo>
                <a:cubicBezTo>
                  <a:pt x="999" y="1146"/>
                  <a:pt x="1019" y="1226"/>
                  <a:pt x="1043" y="1321"/>
                </a:cubicBezTo>
                <a:cubicBezTo>
                  <a:pt x="1063" y="1569"/>
                  <a:pt x="1086" y="1818"/>
                  <a:pt x="1139" y="2061"/>
                </a:cubicBezTo>
                <a:cubicBezTo>
                  <a:pt x="1154" y="2130"/>
                  <a:pt x="1157" y="2200"/>
                  <a:pt x="1180" y="2267"/>
                </a:cubicBezTo>
                <a:cubicBezTo>
                  <a:pt x="1195" y="2367"/>
                  <a:pt x="1162" y="2363"/>
                  <a:pt x="1207" y="236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6400800" y="1905001"/>
            <a:ext cx="2819400" cy="339725"/>
            <a:chOff x="2929" y="1143"/>
            <a:chExt cx="1776" cy="214"/>
          </a:xfrm>
        </p:grpSpPr>
        <p:sp>
          <p:nvSpPr>
            <p:cNvPr id="22556" name="AutoShape 5"/>
            <p:cNvSpPr>
              <a:spLocks noChangeArrowheads="1"/>
            </p:cNvSpPr>
            <p:nvPr/>
          </p:nvSpPr>
          <p:spPr bwMode="auto">
            <a:xfrm rot="-4627610">
              <a:off x="3789" y="283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2557" name="Oval 6"/>
            <p:cNvSpPr>
              <a:spLocks noChangeArrowheads="1"/>
            </p:cNvSpPr>
            <p:nvPr/>
          </p:nvSpPr>
          <p:spPr bwMode="auto">
            <a:xfrm rot="772390">
              <a:off x="4400" y="1310"/>
              <a:ext cx="288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2558" name="Rectangle 7"/>
            <p:cNvSpPr>
              <a:spLocks noChangeArrowheads="1"/>
            </p:cNvSpPr>
            <p:nvPr/>
          </p:nvSpPr>
          <p:spPr bwMode="auto">
            <a:xfrm>
              <a:off x="4044" y="1200"/>
              <a:ext cx="240" cy="14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2533" name="Line 8"/>
          <p:cNvSpPr>
            <a:spLocks noChangeShapeType="1"/>
          </p:cNvSpPr>
          <p:nvPr/>
        </p:nvSpPr>
        <p:spPr bwMode="auto">
          <a:xfrm>
            <a:off x="23622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4" name="Line 9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2536" name="Line 11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7" name="Line 12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13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14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15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Line 16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2" name="Line 17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Line 18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4" name="Line 19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5" name="Line 20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Text Box 21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2547" name="Text Box 22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2548" name="Text Box 23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2549" name="Text Box 24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2550" name="Text Box 25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2551" name="Text Box 26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2552" name="Text Box 27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2553" name="Text Box 28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2554" name="Text Box 29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2555" name="Line 30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3606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438400" y="7620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8229600" y="2217738"/>
            <a:ext cx="1981200" cy="4640262"/>
          </a:xfrm>
          <a:custGeom>
            <a:avLst/>
            <a:gdLst>
              <a:gd name="T0" fmla="*/ 0 w 1207"/>
              <a:gd name="T1" fmla="*/ 2147483646 h 2367"/>
              <a:gd name="T2" fmla="*/ 2147483646 w 1207"/>
              <a:gd name="T3" fmla="*/ 2147483646 h 2367"/>
              <a:gd name="T4" fmla="*/ 2147483646 w 1207"/>
              <a:gd name="T5" fmla="*/ 2147483646 h 2367"/>
              <a:gd name="T6" fmla="*/ 2147483646 w 1207"/>
              <a:gd name="T7" fmla="*/ 2147483646 h 2367"/>
              <a:gd name="T8" fmla="*/ 2147483646 w 1207"/>
              <a:gd name="T9" fmla="*/ 2147483646 h 2367"/>
              <a:gd name="T10" fmla="*/ 2147483646 w 1207"/>
              <a:gd name="T11" fmla="*/ 2147483646 h 2367"/>
              <a:gd name="T12" fmla="*/ 2147483646 w 1207"/>
              <a:gd name="T13" fmla="*/ 2147483646 h 2367"/>
              <a:gd name="T14" fmla="*/ 2147483646 w 1207"/>
              <a:gd name="T15" fmla="*/ 2147483646 h 2367"/>
              <a:gd name="T16" fmla="*/ 2147483646 w 1207"/>
              <a:gd name="T17" fmla="*/ 2147483646 h 2367"/>
              <a:gd name="T18" fmla="*/ 2147483646 w 1207"/>
              <a:gd name="T19" fmla="*/ 2147483646 h 2367"/>
              <a:gd name="T20" fmla="*/ 2147483646 w 1207"/>
              <a:gd name="T21" fmla="*/ 2147483646 h 2367"/>
              <a:gd name="T22" fmla="*/ 2147483646 w 1207"/>
              <a:gd name="T23" fmla="*/ 2147483646 h 2367"/>
              <a:gd name="T24" fmla="*/ 2147483646 w 1207"/>
              <a:gd name="T25" fmla="*/ 2147483646 h 2367"/>
              <a:gd name="T26" fmla="*/ 2147483646 w 1207"/>
              <a:gd name="T27" fmla="*/ 2147483646 h 2367"/>
              <a:gd name="T28" fmla="*/ 2147483646 w 1207"/>
              <a:gd name="T29" fmla="*/ 2147483646 h 2367"/>
              <a:gd name="T30" fmla="*/ 2147483646 w 1207"/>
              <a:gd name="T31" fmla="*/ 2147483646 h 2367"/>
              <a:gd name="T32" fmla="*/ 2147483646 w 1207"/>
              <a:gd name="T33" fmla="*/ 2147483646 h 2367"/>
              <a:gd name="T34" fmla="*/ 2147483646 w 1207"/>
              <a:gd name="T35" fmla="*/ 2147483646 h 2367"/>
              <a:gd name="T36" fmla="*/ 2147483646 w 1207"/>
              <a:gd name="T37" fmla="*/ 2147483646 h 2367"/>
              <a:gd name="T38" fmla="*/ 2147483646 w 1207"/>
              <a:gd name="T39" fmla="*/ 2147483646 h 2367"/>
              <a:gd name="T40" fmla="*/ 2147483646 w 1207"/>
              <a:gd name="T41" fmla="*/ 2147483646 h 2367"/>
              <a:gd name="T42" fmla="*/ 2147483646 w 1207"/>
              <a:gd name="T43" fmla="*/ 2147483646 h 2367"/>
              <a:gd name="T44" fmla="*/ 2147483646 w 1207"/>
              <a:gd name="T45" fmla="*/ 2147483646 h 236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7"/>
              <a:gd name="T70" fmla="*/ 0 h 2367"/>
              <a:gd name="T71" fmla="*/ 1207 w 1207"/>
              <a:gd name="T72" fmla="*/ 2367 h 236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7" h="2367">
                <a:moveTo>
                  <a:pt x="0" y="1444"/>
                </a:moveTo>
                <a:cubicBezTo>
                  <a:pt x="82" y="1417"/>
                  <a:pt x="7" y="1451"/>
                  <a:pt x="69" y="1389"/>
                </a:cubicBezTo>
                <a:cubicBezTo>
                  <a:pt x="90" y="1368"/>
                  <a:pt x="117" y="1355"/>
                  <a:pt x="138" y="1334"/>
                </a:cubicBezTo>
                <a:cubicBezTo>
                  <a:pt x="171" y="1230"/>
                  <a:pt x="233" y="1144"/>
                  <a:pt x="275" y="1046"/>
                </a:cubicBezTo>
                <a:cubicBezTo>
                  <a:pt x="286" y="1021"/>
                  <a:pt x="295" y="974"/>
                  <a:pt x="302" y="950"/>
                </a:cubicBezTo>
                <a:cubicBezTo>
                  <a:pt x="341" y="817"/>
                  <a:pt x="378" y="691"/>
                  <a:pt x="398" y="553"/>
                </a:cubicBezTo>
                <a:cubicBezTo>
                  <a:pt x="406" y="415"/>
                  <a:pt x="404" y="308"/>
                  <a:pt x="439" y="182"/>
                </a:cubicBezTo>
                <a:cubicBezTo>
                  <a:pt x="440" y="178"/>
                  <a:pt x="459" y="95"/>
                  <a:pt x="467" y="86"/>
                </a:cubicBezTo>
                <a:cubicBezTo>
                  <a:pt x="477" y="73"/>
                  <a:pt x="494" y="68"/>
                  <a:pt x="508" y="59"/>
                </a:cubicBezTo>
                <a:cubicBezTo>
                  <a:pt x="513" y="45"/>
                  <a:pt x="508" y="23"/>
                  <a:pt x="522" y="18"/>
                </a:cubicBezTo>
                <a:cubicBezTo>
                  <a:pt x="574" y="0"/>
                  <a:pt x="623" y="62"/>
                  <a:pt x="659" y="86"/>
                </a:cubicBezTo>
                <a:cubicBezTo>
                  <a:pt x="694" y="195"/>
                  <a:pt x="646" y="66"/>
                  <a:pt x="700" y="155"/>
                </a:cubicBezTo>
                <a:cubicBezTo>
                  <a:pt x="730" y="204"/>
                  <a:pt x="705" y="230"/>
                  <a:pt x="755" y="278"/>
                </a:cubicBezTo>
                <a:cubicBezTo>
                  <a:pt x="769" y="339"/>
                  <a:pt x="795" y="396"/>
                  <a:pt x="810" y="457"/>
                </a:cubicBezTo>
                <a:cubicBezTo>
                  <a:pt x="825" y="518"/>
                  <a:pt x="839" y="591"/>
                  <a:pt x="864" y="649"/>
                </a:cubicBezTo>
                <a:cubicBezTo>
                  <a:pt x="900" y="734"/>
                  <a:pt x="886" y="646"/>
                  <a:pt x="906" y="731"/>
                </a:cubicBezTo>
                <a:cubicBezTo>
                  <a:pt x="922" y="802"/>
                  <a:pt x="927" y="857"/>
                  <a:pt x="947" y="923"/>
                </a:cubicBezTo>
                <a:cubicBezTo>
                  <a:pt x="955" y="951"/>
                  <a:pt x="965" y="978"/>
                  <a:pt x="974" y="1005"/>
                </a:cubicBezTo>
                <a:cubicBezTo>
                  <a:pt x="979" y="1019"/>
                  <a:pt x="988" y="1046"/>
                  <a:pt x="988" y="1046"/>
                </a:cubicBezTo>
                <a:cubicBezTo>
                  <a:pt x="999" y="1146"/>
                  <a:pt x="1019" y="1226"/>
                  <a:pt x="1043" y="1321"/>
                </a:cubicBezTo>
                <a:cubicBezTo>
                  <a:pt x="1063" y="1569"/>
                  <a:pt x="1086" y="1818"/>
                  <a:pt x="1139" y="2061"/>
                </a:cubicBezTo>
                <a:cubicBezTo>
                  <a:pt x="1154" y="2130"/>
                  <a:pt x="1157" y="2200"/>
                  <a:pt x="1180" y="2267"/>
                </a:cubicBezTo>
                <a:cubicBezTo>
                  <a:pt x="1195" y="2367"/>
                  <a:pt x="1162" y="2363"/>
                  <a:pt x="1207" y="236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6400800" y="1905001"/>
            <a:ext cx="2819400" cy="339725"/>
            <a:chOff x="2929" y="1143"/>
            <a:chExt cx="1776" cy="214"/>
          </a:xfrm>
        </p:grpSpPr>
        <p:sp>
          <p:nvSpPr>
            <p:cNvPr id="22556" name="AutoShape 5"/>
            <p:cNvSpPr>
              <a:spLocks noChangeArrowheads="1"/>
            </p:cNvSpPr>
            <p:nvPr/>
          </p:nvSpPr>
          <p:spPr bwMode="auto">
            <a:xfrm rot="-4627610">
              <a:off x="3789" y="283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2557" name="Oval 6"/>
            <p:cNvSpPr>
              <a:spLocks noChangeArrowheads="1"/>
            </p:cNvSpPr>
            <p:nvPr/>
          </p:nvSpPr>
          <p:spPr bwMode="auto">
            <a:xfrm rot="772390">
              <a:off x="4400" y="1310"/>
              <a:ext cx="288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2558" name="Rectangle 7"/>
            <p:cNvSpPr>
              <a:spLocks noChangeArrowheads="1"/>
            </p:cNvSpPr>
            <p:nvPr/>
          </p:nvSpPr>
          <p:spPr bwMode="auto">
            <a:xfrm>
              <a:off x="4044" y="1200"/>
              <a:ext cx="240" cy="14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2533" name="Line 8"/>
          <p:cNvSpPr>
            <a:spLocks noChangeShapeType="1"/>
          </p:cNvSpPr>
          <p:nvPr/>
        </p:nvSpPr>
        <p:spPr bwMode="auto">
          <a:xfrm>
            <a:off x="23622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4" name="Line 9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2536" name="Line 11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7" name="Line 12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13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14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15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Line 16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2" name="Line 17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Line 18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4" name="Line 19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5" name="Line 20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Text Box 21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2547" name="Text Box 22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2548" name="Text Box 23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2549" name="Text Box 24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2550" name="Text Box 25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2551" name="Text Box 26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2552" name="Text Box 27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2553" name="Text Box 28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2554" name="Text Box 29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2555" name="Line 30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9038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23555" name="Group 43"/>
          <p:cNvGrpSpPr>
            <a:grpSpLocks/>
          </p:cNvGrpSpPr>
          <p:nvPr/>
        </p:nvGrpSpPr>
        <p:grpSpPr bwMode="auto">
          <a:xfrm>
            <a:off x="2057400" y="1524000"/>
            <a:ext cx="6400800" cy="457200"/>
            <a:chOff x="336" y="960"/>
            <a:chExt cx="4032" cy="288"/>
          </a:xfrm>
        </p:grpSpPr>
        <p:sp>
          <p:nvSpPr>
            <p:cNvPr id="23564" name="Line 9"/>
            <p:cNvSpPr>
              <a:spLocks noChangeShapeType="1"/>
            </p:cNvSpPr>
            <p:nvPr/>
          </p:nvSpPr>
          <p:spPr bwMode="auto">
            <a:xfrm flipV="1">
              <a:off x="336" y="1248"/>
              <a:ext cx="403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5" name="Line 10"/>
            <p:cNvSpPr>
              <a:spLocks noChangeShapeType="1"/>
            </p:cNvSpPr>
            <p:nvPr/>
          </p:nvSpPr>
          <p:spPr bwMode="auto">
            <a:xfrm>
              <a:off x="1200" y="120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6" name="Text Box 11"/>
            <p:cNvSpPr txBox="1">
              <a:spLocks noChangeArrowheads="1"/>
            </p:cNvSpPr>
            <p:nvPr/>
          </p:nvSpPr>
          <p:spPr bwMode="auto">
            <a:xfrm>
              <a:off x="1392" y="96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10</a:t>
              </a:r>
            </a:p>
          </p:txBody>
        </p:sp>
        <p:sp>
          <p:nvSpPr>
            <p:cNvPr id="23567" name="Line 12"/>
            <p:cNvSpPr>
              <a:spLocks noChangeShapeType="1"/>
            </p:cNvSpPr>
            <p:nvPr/>
          </p:nvSpPr>
          <p:spPr bwMode="auto">
            <a:xfrm>
              <a:off x="154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8" name="Line 13"/>
            <p:cNvSpPr>
              <a:spLocks noChangeShapeType="1"/>
            </p:cNvSpPr>
            <p:nvPr/>
          </p:nvSpPr>
          <p:spPr bwMode="auto">
            <a:xfrm>
              <a:off x="1850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9" name="Line 14"/>
            <p:cNvSpPr>
              <a:spLocks noChangeShapeType="1"/>
            </p:cNvSpPr>
            <p:nvPr/>
          </p:nvSpPr>
          <p:spPr bwMode="auto">
            <a:xfrm>
              <a:off x="2152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0" name="Line 15"/>
            <p:cNvSpPr>
              <a:spLocks noChangeShapeType="1"/>
            </p:cNvSpPr>
            <p:nvPr/>
          </p:nvSpPr>
          <p:spPr bwMode="auto">
            <a:xfrm>
              <a:off x="244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Line 16"/>
            <p:cNvSpPr>
              <a:spLocks noChangeShapeType="1"/>
            </p:cNvSpPr>
            <p:nvPr/>
          </p:nvSpPr>
          <p:spPr bwMode="auto">
            <a:xfrm>
              <a:off x="273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2" name="Line 17"/>
            <p:cNvSpPr>
              <a:spLocks noChangeShapeType="1"/>
            </p:cNvSpPr>
            <p:nvPr/>
          </p:nvSpPr>
          <p:spPr bwMode="auto">
            <a:xfrm>
              <a:off x="3024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3" name="Line 18"/>
            <p:cNvSpPr>
              <a:spLocks noChangeShapeType="1"/>
            </p:cNvSpPr>
            <p:nvPr/>
          </p:nvSpPr>
          <p:spPr bwMode="auto">
            <a:xfrm>
              <a:off x="3312" y="11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4" name="Line 19"/>
            <p:cNvSpPr>
              <a:spLocks noChangeShapeType="1"/>
            </p:cNvSpPr>
            <p:nvPr/>
          </p:nvSpPr>
          <p:spPr bwMode="auto">
            <a:xfrm>
              <a:off x="3600" y="1143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5" name="Line 20"/>
            <p:cNvSpPr>
              <a:spLocks noChangeShapeType="1"/>
            </p:cNvSpPr>
            <p:nvPr/>
          </p:nvSpPr>
          <p:spPr bwMode="auto">
            <a:xfrm>
              <a:off x="3888" y="113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6" name="Line 21"/>
            <p:cNvSpPr>
              <a:spLocks noChangeShapeType="1"/>
            </p:cNvSpPr>
            <p:nvPr/>
          </p:nvSpPr>
          <p:spPr bwMode="auto">
            <a:xfrm>
              <a:off x="417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7" name="Text Box 22"/>
            <p:cNvSpPr txBox="1">
              <a:spLocks noChangeArrowheads="1"/>
            </p:cNvSpPr>
            <p:nvPr/>
          </p:nvSpPr>
          <p:spPr bwMode="auto">
            <a:xfrm>
              <a:off x="4080" y="960"/>
              <a:ext cx="1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23578" name="Text Box 23"/>
            <p:cNvSpPr txBox="1">
              <a:spLocks noChangeArrowheads="1"/>
            </p:cNvSpPr>
            <p:nvPr/>
          </p:nvSpPr>
          <p:spPr bwMode="auto">
            <a:xfrm>
              <a:off x="1728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9</a:t>
              </a:r>
            </a:p>
          </p:txBody>
        </p:sp>
        <p:sp>
          <p:nvSpPr>
            <p:cNvPr id="23579" name="Text Box 24"/>
            <p:cNvSpPr txBox="1">
              <a:spLocks noChangeArrowheads="1"/>
            </p:cNvSpPr>
            <p:nvPr/>
          </p:nvSpPr>
          <p:spPr bwMode="auto">
            <a:xfrm>
              <a:off x="2016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8</a:t>
              </a:r>
            </a:p>
          </p:txBody>
        </p:sp>
        <p:sp>
          <p:nvSpPr>
            <p:cNvPr id="23580" name="Text Box 25"/>
            <p:cNvSpPr txBox="1">
              <a:spLocks noChangeArrowheads="1"/>
            </p:cNvSpPr>
            <p:nvPr/>
          </p:nvSpPr>
          <p:spPr bwMode="auto">
            <a:xfrm>
              <a:off x="2304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7</a:t>
              </a:r>
            </a:p>
          </p:txBody>
        </p:sp>
        <p:sp>
          <p:nvSpPr>
            <p:cNvPr id="23581" name="Text Box 26"/>
            <p:cNvSpPr txBox="1">
              <a:spLocks noChangeArrowheads="1"/>
            </p:cNvSpPr>
            <p:nvPr/>
          </p:nvSpPr>
          <p:spPr bwMode="auto">
            <a:xfrm>
              <a:off x="2592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6</a:t>
              </a:r>
            </a:p>
          </p:txBody>
        </p:sp>
        <p:sp>
          <p:nvSpPr>
            <p:cNvPr id="23582" name="Text Box 27"/>
            <p:cNvSpPr txBox="1">
              <a:spLocks noChangeArrowheads="1"/>
            </p:cNvSpPr>
            <p:nvPr/>
          </p:nvSpPr>
          <p:spPr bwMode="auto">
            <a:xfrm>
              <a:off x="2880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5</a:t>
              </a:r>
            </a:p>
          </p:txBody>
        </p:sp>
        <p:sp>
          <p:nvSpPr>
            <p:cNvPr id="23583" name="Text Box 28"/>
            <p:cNvSpPr txBox="1">
              <a:spLocks noChangeArrowheads="1"/>
            </p:cNvSpPr>
            <p:nvPr/>
          </p:nvSpPr>
          <p:spPr bwMode="auto">
            <a:xfrm>
              <a:off x="3168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4</a:t>
              </a:r>
            </a:p>
          </p:txBody>
        </p:sp>
        <p:sp>
          <p:nvSpPr>
            <p:cNvPr id="23584" name="Text Box 29"/>
            <p:cNvSpPr txBox="1">
              <a:spLocks noChangeArrowheads="1"/>
            </p:cNvSpPr>
            <p:nvPr/>
          </p:nvSpPr>
          <p:spPr bwMode="auto">
            <a:xfrm>
              <a:off x="3456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23585" name="Text Box 30"/>
            <p:cNvSpPr txBox="1">
              <a:spLocks noChangeArrowheads="1"/>
            </p:cNvSpPr>
            <p:nvPr/>
          </p:nvSpPr>
          <p:spPr bwMode="auto">
            <a:xfrm>
              <a:off x="3792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</p:grpSp>
      <p:sp>
        <p:nvSpPr>
          <p:cNvPr id="23556" name="Line 31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7" name="Line 35"/>
          <p:cNvSpPr>
            <a:spLocks noChangeShapeType="1"/>
          </p:cNvSpPr>
          <p:nvPr/>
        </p:nvSpPr>
        <p:spPr bwMode="auto">
          <a:xfrm>
            <a:off x="7543800" y="182880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Freeform 37"/>
          <p:cNvSpPr>
            <a:spLocks/>
          </p:cNvSpPr>
          <p:nvPr/>
        </p:nvSpPr>
        <p:spPr bwMode="auto">
          <a:xfrm>
            <a:off x="8534400" y="2044700"/>
            <a:ext cx="1447800" cy="4660900"/>
          </a:xfrm>
          <a:custGeom>
            <a:avLst/>
            <a:gdLst>
              <a:gd name="T0" fmla="*/ 0 w 912"/>
              <a:gd name="T1" fmla="*/ 2147483646 h 2936"/>
              <a:gd name="T2" fmla="*/ 2147483646 w 912"/>
              <a:gd name="T3" fmla="*/ 2147483646 h 2936"/>
              <a:gd name="T4" fmla="*/ 2147483646 w 912"/>
              <a:gd name="T5" fmla="*/ 2147483646 h 2936"/>
              <a:gd name="T6" fmla="*/ 0 60000 65536"/>
              <a:gd name="T7" fmla="*/ 0 60000 65536"/>
              <a:gd name="T8" fmla="*/ 0 60000 65536"/>
              <a:gd name="T9" fmla="*/ 0 w 912"/>
              <a:gd name="T10" fmla="*/ 0 h 2936"/>
              <a:gd name="T11" fmla="*/ 912 w 912"/>
              <a:gd name="T12" fmla="*/ 2936 h 29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2" h="2936">
                <a:moveTo>
                  <a:pt x="0" y="8"/>
                </a:moveTo>
                <a:cubicBezTo>
                  <a:pt x="68" y="4"/>
                  <a:pt x="136" y="0"/>
                  <a:pt x="288" y="488"/>
                </a:cubicBezTo>
                <a:cubicBezTo>
                  <a:pt x="440" y="976"/>
                  <a:pt x="808" y="2528"/>
                  <a:pt x="912" y="29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3559" name="Group 40"/>
          <p:cNvGrpSpPr>
            <a:grpSpLocks/>
          </p:cNvGrpSpPr>
          <p:nvPr/>
        </p:nvGrpSpPr>
        <p:grpSpPr bwMode="auto">
          <a:xfrm>
            <a:off x="4800600" y="1470026"/>
            <a:ext cx="2819400" cy="339725"/>
            <a:chOff x="1776" y="3072"/>
            <a:chExt cx="1776" cy="214"/>
          </a:xfrm>
        </p:grpSpPr>
        <p:sp>
          <p:nvSpPr>
            <p:cNvPr id="23562" name="AutoShape 38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3563" name="Oval 39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3560" name="Freeform 41"/>
          <p:cNvSpPr>
            <a:spLocks/>
          </p:cNvSpPr>
          <p:nvPr/>
        </p:nvSpPr>
        <p:spPr bwMode="auto">
          <a:xfrm>
            <a:off x="7532688" y="1806576"/>
            <a:ext cx="544512" cy="479425"/>
          </a:xfrm>
          <a:custGeom>
            <a:avLst/>
            <a:gdLst>
              <a:gd name="T0" fmla="*/ 0 w 343"/>
              <a:gd name="T1" fmla="*/ 0 h 302"/>
              <a:gd name="T2" fmla="*/ 2147483646 w 343"/>
              <a:gd name="T3" fmla="*/ 2147483646 h 302"/>
              <a:gd name="T4" fmla="*/ 2147483646 w 343"/>
              <a:gd name="T5" fmla="*/ 2147483646 h 302"/>
              <a:gd name="T6" fmla="*/ 2147483646 w 343"/>
              <a:gd name="T7" fmla="*/ 2147483646 h 302"/>
              <a:gd name="T8" fmla="*/ 2147483646 w 343"/>
              <a:gd name="T9" fmla="*/ 2147483646 h 302"/>
              <a:gd name="T10" fmla="*/ 2147483646 w 343"/>
              <a:gd name="T11" fmla="*/ 2147483646 h 302"/>
              <a:gd name="T12" fmla="*/ 2147483646 w 343"/>
              <a:gd name="T13" fmla="*/ 2147483646 h 302"/>
              <a:gd name="T14" fmla="*/ 2147483646 w 343"/>
              <a:gd name="T15" fmla="*/ 2147483646 h 30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43"/>
              <a:gd name="T25" fmla="*/ 0 h 302"/>
              <a:gd name="T26" fmla="*/ 343 w 343"/>
              <a:gd name="T27" fmla="*/ 302 h 30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43" h="302">
                <a:moveTo>
                  <a:pt x="0" y="0"/>
                </a:moveTo>
                <a:cubicBezTo>
                  <a:pt x="8" y="32"/>
                  <a:pt x="7" y="66"/>
                  <a:pt x="41" y="83"/>
                </a:cubicBezTo>
                <a:cubicBezTo>
                  <a:pt x="67" y="96"/>
                  <a:pt x="124" y="110"/>
                  <a:pt x="124" y="110"/>
                </a:cubicBezTo>
                <a:cubicBezTo>
                  <a:pt x="147" y="145"/>
                  <a:pt x="183" y="171"/>
                  <a:pt x="206" y="206"/>
                </a:cubicBezTo>
                <a:cubicBezTo>
                  <a:pt x="215" y="220"/>
                  <a:pt x="220" y="237"/>
                  <a:pt x="233" y="247"/>
                </a:cubicBezTo>
                <a:cubicBezTo>
                  <a:pt x="244" y="256"/>
                  <a:pt x="260" y="256"/>
                  <a:pt x="274" y="261"/>
                </a:cubicBezTo>
                <a:cubicBezTo>
                  <a:pt x="283" y="270"/>
                  <a:pt x="291" y="281"/>
                  <a:pt x="302" y="288"/>
                </a:cubicBezTo>
                <a:cubicBezTo>
                  <a:pt x="314" y="295"/>
                  <a:pt x="343" y="302"/>
                  <a:pt x="343" y="30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1" name="Freeform 42"/>
          <p:cNvSpPr>
            <a:spLocks/>
          </p:cNvSpPr>
          <p:nvPr/>
        </p:nvSpPr>
        <p:spPr bwMode="auto">
          <a:xfrm>
            <a:off x="9937750" y="6646863"/>
            <a:ext cx="120650" cy="80962"/>
          </a:xfrm>
          <a:custGeom>
            <a:avLst/>
            <a:gdLst>
              <a:gd name="T0" fmla="*/ 2147483646 w 76"/>
              <a:gd name="T1" fmla="*/ 2147483646 h 51"/>
              <a:gd name="T2" fmla="*/ 2147483646 w 76"/>
              <a:gd name="T3" fmla="*/ 2147483646 h 51"/>
              <a:gd name="T4" fmla="*/ 2147483646 w 76"/>
              <a:gd name="T5" fmla="*/ 2147483646 h 51"/>
              <a:gd name="T6" fmla="*/ 2147483646 w 76"/>
              <a:gd name="T7" fmla="*/ 2147483646 h 51"/>
              <a:gd name="T8" fmla="*/ 2147483646 w 76"/>
              <a:gd name="T9" fmla="*/ 2147483646 h 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"/>
              <a:gd name="T16" fmla="*/ 0 h 51"/>
              <a:gd name="T17" fmla="*/ 76 w 76"/>
              <a:gd name="T18" fmla="*/ 51 h 5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" h="51">
                <a:moveTo>
                  <a:pt x="21" y="23"/>
                </a:moveTo>
                <a:cubicBezTo>
                  <a:pt x="35" y="19"/>
                  <a:pt x="76" y="10"/>
                  <a:pt x="62" y="10"/>
                </a:cubicBezTo>
                <a:cubicBezTo>
                  <a:pt x="43" y="10"/>
                  <a:pt x="17" y="7"/>
                  <a:pt x="7" y="23"/>
                </a:cubicBezTo>
                <a:cubicBezTo>
                  <a:pt x="0" y="34"/>
                  <a:pt x="26" y="42"/>
                  <a:pt x="35" y="51"/>
                </a:cubicBezTo>
                <a:cubicBezTo>
                  <a:pt x="52" y="0"/>
                  <a:pt x="62" y="4"/>
                  <a:pt x="21" y="23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9229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4579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0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4582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7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8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9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4590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4591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4592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4593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4594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4595" name="Line 30"/>
          <p:cNvSpPr>
            <a:spLocks noChangeShapeType="1"/>
          </p:cNvSpPr>
          <p:nvPr/>
        </p:nvSpPr>
        <p:spPr bwMode="auto">
          <a:xfrm>
            <a:off x="5410200" y="1295400"/>
            <a:ext cx="2743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4596" name="Group 37"/>
          <p:cNvGrpSpPr>
            <a:grpSpLocks/>
          </p:cNvGrpSpPr>
          <p:nvPr/>
        </p:nvGrpSpPr>
        <p:grpSpPr bwMode="auto">
          <a:xfrm>
            <a:off x="2667000" y="914401"/>
            <a:ext cx="2819400" cy="339725"/>
            <a:chOff x="1776" y="3072"/>
            <a:chExt cx="1776" cy="214"/>
          </a:xfrm>
        </p:grpSpPr>
        <p:sp>
          <p:nvSpPr>
            <p:cNvPr id="24608" name="AutoShape 38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4609" name="Oval 39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4597" name="Freeform 40"/>
          <p:cNvSpPr>
            <a:spLocks/>
          </p:cNvSpPr>
          <p:nvPr/>
        </p:nvSpPr>
        <p:spPr bwMode="auto">
          <a:xfrm>
            <a:off x="5399089" y="1262063"/>
            <a:ext cx="631825" cy="609600"/>
          </a:xfrm>
          <a:custGeom>
            <a:avLst/>
            <a:gdLst>
              <a:gd name="T0" fmla="*/ 0 w 398"/>
              <a:gd name="T1" fmla="*/ 0 h 384"/>
              <a:gd name="T2" fmla="*/ 2147483646 w 398"/>
              <a:gd name="T3" fmla="*/ 2147483646 h 384"/>
              <a:gd name="T4" fmla="*/ 2147483646 w 398"/>
              <a:gd name="T5" fmla="*/ 2147483646 h 384"/>
              <a:gd name="T6" fmla="*/ 2147483646 w 398"/>
              <a:gd name="T7" fmla="*/ 2147483646 h 384"/>
              <a:gd name="T8" fmla="*/ 2147483646 w 398"/>
              <a:gd name="T9" fmla="*/ 2147483646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8"/>
              <a:gd name="T16" fmla="*/ 0 h 384"/>
              <a:gd name="T17" fmla="*/ 398 w 398"/>
              <a:gd name="T18" fmla="*/ 384 h 3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8" h="384">
                <a:moveTo>
                  <a:pt x="0" y="0"/>
                </a:moveTo>
                <a:cubicBezTo>
                  <a:pt x="15" y="44"/>
                  <a:pt x="48" y="122"/>
                  <a:pt x="96" y="138"/>
                </a:cubicBezTo>
                <a:cubicBezTo>
                  <a:pt x="123" y="147"/>
                  <a:pt x="178" y="165"/>
                  <a:pt x="178" y="165"/>
                </a:cubicBezTo>
                <a:cubicBezTo>
                  <a:pt x="227" y="214"/>
                  <a:pt x="263" y="267"/>
                  <a:pt x="329" y="288"/>
                </a:cubicBezTo>
                <a:cubicBezTo>
                  <a:pt x="358" y="317"/>
                  <a:pt x="379" y="347"/>
                  <a:pt x="398" y="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4598" name="Group 42"/>
          <p:cNvGrpSpPr>
            <a:grpSpLocks/>
          </p:cNvGrpSpPr>
          <p:nvPr/>
        </p:nvGrpSpPr>
        <p:grpSpPr bwMode="auto">
          <a:xfrm>
            <a:off x="7010400" y="1524001"/>
            <a:ext cx="2743200" cy="4195763"/>
            <a:chOff x="3456" y="960"/>
            <a:chExt cx="1728" cy="2643"/>
          </a:xfrm>
        </p:grpSpPr>
        <p:sp>
          <p:nvSpPr>
            <p:cNvPr id="24599" name="Line 14"/>
            <p:cNvSpPr>
              <a:spLocks noChangeShapeType="1"/>
            </p:cNvSpPr>
            <p:nvPr/>
          </p:nvSpPr>
          <p:spPr bwMode="auto">
            <a:xfrm>
              <a:off x="3600" y="1143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Line 15"/>
            <p:cNvSpPr>
              <a:spLocks noChangeShapeType="1"/>
            </p:cNvSpPr>
            <p:nvPr/>
          </p:nvSpPr>
          <p:spPr bwMode="auto">
            <a:xfrm>
              <a:off x="3888" y="113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Line 16"/>
            <p:cNvSpPr>
              <a:spLocks noChangeShapeType="1"/>
            </p:cNvSpPr>
            <p:nvPr/>
          </p:nvSpPr>
          <p:spPr bwMode="auto">
            <a:xfrm>
              <a:off x="417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2" name="Text Box 17"/>
            <p:cNvSpPr txBox="1">
              <a:spLocks noChangeArrowheads="1"/>
            </p:cNvSpPr>
            <p:nvPr/>
          </p:nvSpPr>
          <p:spPr bwMode="auto">
            <a:xfrm>
              <a:off x="4080" y="960"/>
              <a:ext cx="1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24603" name="Text Box 24"/>
            <p:cNvSpPr txBox="1">
              <a:spLocks noChangeArrowheads="1"/>
            </p:cNvSpPr>
            <p:nvPr/>
          </p:nvSpPr>
          <p:spPr bwMode="auto">
            <a:xfrm>
              <a:off x="3456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24604" name="Text Box 25"/>
            <p:cNvSpPr txBox="1">
              <a:spLocks noChangeArrowheads="1"/>
            </p:cNvSpPr>
            <p:nvPr/>
          </p:nvSpPr>
          <p:spPr bwMode="auto">
            <a:xfrm>
              <a:off x="3792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24605" name="Line 26"/>
            <p:cNvSpPr>
              <a:spLocks noChangeShapeType="1"/>
            </p:cNvSpPr>
            <p:nvPr/>
          </p:nvSpPr>
          <p:spPr bwMode="auto">
            <a:xfrm>
              <a:off x="4416" y="12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6" name="Freeform 31"/>
            <p:cNvSpPr>
              <a:spLocks/>
            </p:cNvSpPr>
            <p:nvPr/>
          </p:nvSpPr>
          <p:spPr bwMode="auto">
            <a:xfrm>
              <a:off x="4416" y="1288"/>
              <a:ext cx="720" cy="2264"/>
            </a:xfrm>
            <a:custGeom>
              <a:avLst/>
              <a:gdLst>
                <a:gd name="T0" fmla="*/ 0 w 912"/>
                <a:gd name="T1" fmla="*/ 2 h 2936"/>
                <a:gd name="T2" fmla="*/ 88 w 912"/>
                <a:gd name="T3" fmla="*/ 133 h 2936"/>
                <a:gd name="T4" fmla="*/ 279 w 912"/>
                <a:gd name="T5" fmla="*/ 800 h 2936"/>
                <a:gd name="T6" fmla="*/ 0 60000 65536"/>
                <a:gd name="T7" fmla="*/ 0 60000 65536"/>
                <a:gd name="T8" fmla="*/ 0 60000 65536"/>
                <a:gd name="T9" fmla="*/ 0 w 912"/>
                <a:gd name="T10" fmla="*/ 0 h 2936"/>
                <a:gd name="T11" fmla="*/ 912 w 912"/>
                <a:gd name="T12" fmla="*/ 2936 h 29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2" h="2936">
                  <a:moveTo>
                    <a:pt x="0" y="8"/>
                  </a:moveTo>
                  <a:cubicBezTo>
                    <a:pt x="68" y="4"/>
                    <a:pt x="136" y="0"/>
                    <a:pt x="288" y="488"/>
                  </a:cubicBezTo>
                  <a:cubicBezTo>
                    <a:pt x="440" y="976"/>
                    <a:pt x="808" y="2528"/>
                    <a:pt x="912" y="29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7" name="Freeform 41"/>
            <p:cNvSpPr>
              <a:spLocks/>
            </p:cNvSpPr>
            <p:nvPr/>
          </p:nvSpPr>
          <p:spPr bwMode="auto">
            <a:xfrm>
              <a:off x="5108" y="3552"/>
              <a:ext cx="76" cy="51"/>
            </a:xfrm>
            <a:custGeom>
              <a:avLst/>
              <a:gdLst>
                <a:gd name="T0" fmla="*/ 21 w 76"/>
                <a:gd name="T1" fmla="*/ 23 h 51"/>
                <a:gd name="T2" fmla="*/ 62 w 76"/>
                <a:gd name="T3" fmla="*/ 10 h 51"/>
                <a:gd name="T4" fmla="*/ 7 w 76"/>
                <a:gd name="T5" fmla="*/ 23 h 51"/>
                <a:gd name="T6" fmla="*/ 35 w 76"/>
                <a:gd name="T7" fmla="*/ 51 h 51"/>
                <a:gd name="T8" fmla="*/ 21 w 76"/>
                <a:gd name="T9" fmla="*/ 23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51"/>
                <a:gd name="T17" fmla="*/ 76 w 76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51">
                  <a:moveTo>
                    <a:pt x="21" y="23"/>
                  </a:moveTo>
                  <a:cubicBezTo>
                    <a:pt x="35" y="19"/>
                    <a:pt x="76" y="10"/>
                    <a:pt x="62" y="10"/>
                  </a:cubicBezTo>
                  <a:cubicBezTo>
                    <a:pt x="43" y="10"/>
                    <a:pt x="17" y="7"/>
                    <a:pt x="7" y="23"/>
                  </a:cubicBezTo>
                  <a:cubicBezTo>
                    <a:pt x="0" y="34"/>
                    <a:pt x="26" y="42"/>
                    <a:pt x="35" y="51"/>
                  </a:cubicBezTo>
                  <a:cubicBezTo>
                    <a:pt x="52" y="0"/>
                    <a:pt x="62" y="4"/>
                    <a:pt x="21" y="2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391340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E3E37-79E2-F940-88E4-938B8FE02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3358"/>
          </a:xfrm>
        </p:spPr>
        <p:txBody>
          <a:bodyPr>
            <a:normAutofit fontScale="90000"/>
          </a:bodyPr>
          <a:lstStyle/>
          <a:p>
            <a:r>
              <a:rPr lang="x-none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F1AA1B9-AA20-7D4A-8A1B-49B05482E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438" y="998485"/>
            <a:ext cx="11296356" cy="2967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6B62C6-34BE-634E-89A8-B5CD8A15A343}"/>
              </a:ext>
            </a:extLst>
          </p:cNvPr>
          <p:cNvSpPr txBox="1"/>
          <p:nvPr/>
        </p:nvSpPr>
        <p:spPr>
          <a:xfrm>
            <a:off x="1719619" y="3966233"/>
            <a:ext cx="86482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00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5603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4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7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9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0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1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2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3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4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5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6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5617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5618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5619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5620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5621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5622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5623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5624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5625" name="Line 30"/>
          <p:cNvSpPr>
            <a:spLocks noChangeShapeType="1"/>
          </p:cNvSpPr>
          <p:nvPr/>
        </p:nvSpPr>
        <p:spPr bwMode="auto">
          <a:xfrm>
            <a:off x="3200400" y="685800"/>
            <a:ext cx="4953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6" name="Line 33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5627" name="Group 38"/>
          <p:cNvGrpSpPr>
            <a:grpSpLocks/>
          </p:cNvGrpSpPr>
          <p:nvPr/>
        </p:nvGrpSpPr>
        <p:grpSpPr bwMode="auto">
          <a:xfrm>
            <a:off x="457200" y="304801"/>
            <a:ext cx="2819400" cy="339725"/>
            <a:chOff x="1776" y="3072"/>
            <a:chExt cx="1776" cy="214"/>
          </a:xfrm>
        </p:grpSpPr>
        <p:sp>
          <p:nvSpPr>
            <p:cNvPr id="25633" name="AutoShape 3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5634" name="Oval 4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5628" name="Freeform 41"/>
          <p:cNvSpPr>
            <a:spLocks/>
          </p:cNvSpPr>
          <p:nvPr/>
        </p:nvSpPr>
        <p:spPr bwMode="auto">
          <a:xfrm>
            <a:off x="3197225" y="646113"/>
            <a:ext cx="534988" cy="869950"/>
          </a:xfrm>
          <a:custGeom>
            <a:avLst/>
            <a:gdLst>
              <a:gd name="T0" fmla="*/ 0 w 337"/>
              <a:gd name="T1" fmla="*/ 0 h 548"/>
              <a:gd name="T2" fmla="*/ 2147483646 w 337"/>
              <a:gd name="T3" fmla="*/ 2147483646 h 548"/>
              <a:gd name="T4" fmla="*/ 2147483646 w 337"/>
              <a:gd name="T5" fmla="*/ 2147483646 h 548"/>
              <a:gd name="T6" fmla="*/ 2147483646 w 337"/>
              <a:gd name="T7" fmla="*/ 2147483646 h 548"/>
              <a:gd name="T8" fmla="*/ 2147483646 w 337"/>
              <a:gd name="T9" fmla="*/ 2147483646 h 548"/>
              <a:gd name="T10" fmla="*/ 2147483646 w 337"/>
              <a:gd name="T11" fmla="*/ 2147483646 h 5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7"/>
              <a:gd name="T19" fmla="*/ 0 h 548"/>
              <a:gd name="T20" fmla="*/ 337 w 337"/>
              <a:gd name="T21" fmla="*/ 548 h 5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7" h="548">
                <a:moveTo>
                  <a:pt x="0" y="0"/>
                </a:moveTo>
                <a:cubicBezTo>
                  <a:pt x="21" y="86"/>
                  <a:pt x="8" y="38"/>
                  <a:pt x="42" y="141"/>
                </a:cubicBezTo>
                <a:cubicBezTo>
                  <a:pt x="60" y="194"/>
                  <a:pt x="129" y="191"/>
                  <a:pt x="168" y="211"/>
                </a:cubicBezTo>
                <a:cubicBezTo>
                  <a:pt x="206" y="230"/>
                  <a:pt x="222" y="251"/>
                  <a:pt x="253" y="281"/>
                </a:cubicBezTo>
                <a:cubicBezTo>
                  <a:pt x="302" y="431"/>
                  <a:pt x="225" y="209"/>
                  <a:pt x="295" y="366"/>
                </a:cubicBezTo>
                <a:cubicBezTo>
                  <a:pt x="324" y="431"/>
                  <a:pt x="337" y="480"/>
                  <a:pt x="337" y="5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5629" name="Group 43"/>
          <p:cNvGrpSpPr>
            <a:grpSpLocks/>
          </p:cNvGrpSpPr>
          <p:nvPr/>
        </p:nvGrpSpPr>
        <p:grpSpPr bwMode="auto">
          <a:xfrm>
            <a:off x="8534400" y="1981200"/>
            <a:ext cx="685800" cy="1828800"/>
            <a:chOff x="4416" y="1248"/>
            <a:chExt cx="432" cy="1152"/>
          </a:xfrm>
        </p:grpSpPr>
        <p:sp>
          <p:nvSpPr>
            <p:cNvPr id="25630" name="Line 26"/>
            <p:cNvSpPr>
              <a:spLocks noChangeShapeType="1"/>
            </p:cNvSpPr>
            <p:nvPr/>
          </p:nvSpPr>
          <p:spPr bwMode="auto">
            <a:xfrm>
              <a:off x="4416" y="12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1" name="Freeform 31"/>
            <p:cNvSpPr>
              <a:spLocks/>
            </p:cNvSpPr>
            <p:nvPr/>
          </p:nvSpPr>
          <p:spPr bwMode="auto">
            <a:xfrm>
              <a:off x="4416" y="1288"/>
              <a:ext cx="384" cy="1064"/>
            </a:xfrm>
            <a:custGeom>
              <a:avLst/>
              <a:gdLst>
                <a:gd name="T0" fmla="*/ 0 w 912"/>
                <a:gd name="T1" fmla="*/ 0 h 2936"/>
                <a:gd name="T2" fmla="*/ 4 w 912"/>
                <a:gd name="T3" fmla="*/ 3 h 2936"/>
                <a:gd name="T4" fmla="*/ 12 w 912"/>
                <a:gd name="T5" fmla="*/ 18 h 2936"/>
                <a:gd name="T6" fmla="*/ 0 60000 65536"/>
                <a:gd name="T7" fmla="*/ 0 60000 65536"/>
                <a:gd name="T8" fmla="*/ 0 60000 65536"/>
                <a:gd name="T9" fmla="*/ 0 w 912"/>
                <a:gd name="T10" fmla="*/ 0 h 2936"/>
                <a:gd name="T11" fmla="*/ 912 w 912"/>
                <a:gd name="T12" fmla="*/ 2936 h 29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2" h="2936">
                  <a:moveTo>
                    <a:pt x="0" y="8"/>
                  </a:moveTo>
                  <a:cubicBezTo>
                    <a:pt x="68" y="4"/>
                    <a:pt x="136" y="0"/>
                    <a:pt x="288" y="488"/>
                  </a:cubicBezTo>
                  <a:cubicBezTo>
                    <a:pt x="440" y="976"/>
                    <a:pt x="808" y="2528"/>
                    <a:pt x="912" y="29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2" name="Freeform 42"/>
            <p:cNvSpPr>
              <a:spLocks/>
            </p:cNvSpPr>
            <p:nvPr/>
          </p:nvSpPr>
          <p:spPr bwMode="auto">
            <a:xfrm>
              <a:off x="4772" y="2349"/>
              <a:ext cx="76" cy="51"/>
            </a:xfrm>
            <a:custGeom>
              <a:avLst/>
              <a:gdLst>
                <a:gd name="T0" fmla="*/ 21 w 76"/>
                <a:gd name="T1" fmla="*/ 23 h 51"/>
                <a:gd name="T2" fmla="*/ 62 w 76"/>
                <a:gd name="T3" fmla="*/ 10 h 51"/>
                <a:gd name="T4" fmla="*/ 7 w 76"/>
                <a:gd name="T5" fmla="*/ 23 h 51"/>
                <a:gd name="T6" fmla="*/ 35 w 76"/>
                <a:gd name="T7" fmla="*/ 51 h 51"/>
                <a:gd name="T8" fmla="*/ 21 w 76"/>
                <a:gd name="T9" fmla="*/ 23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51"/>
                <a:gd name="T17" fmla="*/ 76 w 76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51">
                  <a:moveTo>
                    <a:pt x="21" y="23"/>
                  </a:moveTo>
                  <a:cubicBezTo>
                    <a:pt x="35" y="19"/>
                    <a:pt x="76" y="10"/>
                    <a:pt x="62" y="10"/>
                  </a:cubicBezTo>
                  <a:cubicBezTo>
                    <a:pt x="43" y="10"/>
                    <a:pt x="17" y="7"/>
                    <a:pt x="7" y="23"/>
                  </a:cubicBezTo>
                  <a:cubicBezTo>
                    <a:pt x="0" y="34"/>
                    <a:pt x="26" y="42"/>
                    <a:pt x="35" y="51"/>
                  </a:cubicBezTo>
                  <a:cubicBezTo>
                    <a:pt x="52" y="0"/>
                    <a:pt x="62" y="4"/>
                    <a:pt x="21" y="2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2127454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6627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8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6630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1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2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3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4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5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6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7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8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9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40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6641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6642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6643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6644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6645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6646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6647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6648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6649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50" name="Line 27"/>
          <p:cNvSpPr>
            <a:spLocks noChangeShapeType="1"/>
          </p:cNvSpPr>
          <p:nvPr/>
        </p:nvSpPr>
        <p:spPr bwMode="auto">
          <a:xfrm>
            <a:off x="1524000" y="0"/>
            <a:ext cx="66294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51" name="Line 29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97053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7651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2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7654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5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6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7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9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0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1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2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3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4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7665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7666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7667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7668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7669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7670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7671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7672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7673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74" name="Line 28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7675" name="Group 31"/>
          <p:cNvGrpSpPr>
            <a:grpSpLocks/>
          </p:cNvGrpSpPr>
          <p:nvPr/>
        </p:nvGrpSpPr>
        <p:grpSpPr bwMode="auto">
          <a:xfrm rot="-3175050">
            <a:off x="969963" y="2078038"/>
            <a:ext cx="2819400" cy="339725"/>
            <a:chOff x="1776" y="3072"/>
            <a:chExt cx="1776" cy="214"/>
          </a:xfrm>
        </p:grpSpPr>
        <p:sp>
          <p:nvSpPr>
            <p:cNvPr id="27679" name="AutoShape 32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7680" name="Oval 33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7676" name="Freeform 34"/>
          <p:cNvSpPr>
            <a:spLocks/>
          </p:cNvSpPr>
          <p:nvPr/>
        </p:nvSpPr>
        <p:spPr bwMode="auto">
          <a:xfrm>
            <a:off x="7086600" y="0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77" name="Freeform 35"/>
          <p:cNvSpPr>
            <a:spLocks/>
          </p:cNvSpPr>
          <p:nvPr/>
        </p:nvSpPr>
        <p:spPr bwMode="auto">
          <a:xfrm>
            <a:off x="3352800" y="0"/>
            <a:ext cx="1447800" cy="1219200"/>
          </a:xfrm>
          <a:custGeom>
            <a:avLst/>
            <a:gdLst>
              <a:gd name="T0" fmla="*/ 0 w 912"/>
              <a:gd name="T1" fmla="*/ 2147483646 h 768"/>
              <a:gd name="T2" fmla="*/ 2147483646 w 912"/>
              <a:gd name="T3" fmla="*/ 2147483646 h 768"/>
              <a:gd name="T4" fmla="*/ 2147483646 w 912"/>
              <a:gd name="T5" fmla="*/ 2147483646 h 768"/>
              <a:gd name="T6" fmla="*/ 2147483646 w 912"/>
              <a:gd name="T7" fmla="*/ 0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912"/>
              <a:gd name="T13" fmla="*/ 0 h 768"/>
              <a:gd name="T14" fmla="*/ 912 w 912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2" h="768">
                <a:moveTo>
                  <a:pt x="0" y="768"/>
                </a:moveTo>
                <a:cubicBezTo>
                  <a:pt x="60" y="712"/>
                  <a:pt x="120" y="656"/>
                  <a:pt x="192" y="576"/>
                </a:cubicBezTo>
                <a:cubicBezTo>
                  <a:pt x="264" y="496"/>
                  <a:pt x="312" y="384"/>
                  <a:pt x="432" y="288"/>
                </a:cubicBezTo>
                <a:cubicBezTo>
                  <a:pt x="552" y="192"/>
                  <a:pt x="732" y="96"/>
                  <a:pt x="9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78" name="Freeform 38"/>
          <p:cNvSpPr>
            <a:spLocks/>
          </p:cNvSpPr>
          <p:nvPr/>
        </p:nvSpPr>
        <p:spPr bwMode="auto">
          <a:xfrm>
            <a:off x="3308351" y="1271588"/>
            <a:ext cx="606425" cy="646112"/>
          </a:xfrm>
          <a:custGeom>
            <a:avLst/>
            <a:gdLst>
              <a:gd name="T0" fmla="*/ 0 w 382"/>
              <a:gd name="T1" fmla="*/ 0 h 407"/>
              <a:gd name="T2" fmla="*/ 2147483646 w 382"/>
              <a:gd name="T3" fmla="*/ 2147483646 h 407"/>
              <a:gd name="T4" fmla="*/ 2147483646 w 382"/>
              <a:gd name="T5" fmla="*/ 2147483646 h 407"/>
              <a:gd name="T6" fmla="*/ 2147483646 w 382"/>
              <a:gd name="T7" fmla="*/ 2147483646 h 407"/>
              <a:gd name="T8" fmla="*/ 2147483646 w 382"/>
              <a:gd name="T9" fmla="*/ 2147483646 h 407"/>
              <a:gd name="T10" fmla="*/ 2147483646 w 382"/>
              <a:gd name="T11" fmla="*/ 2147483646 h 407"/>
              <a:gd name="T12" fmla="*/ 2147483646 w 382"/>
              <a:gd name="T13" fmla="*/ 2147483646 h 40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82"/>
              <a:gd name="T22" fmla="*/ 0 h 407"/>
              <a:gd name="T23" fmla="*/ 382 w 382"/>
              <a:gd name="T24" fmla="*/ 407 h 40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82" h="407">
                <a:moveTo>
                  <a:pt x="0" y="0"/>
                </a:moveTo>
                <a:cubicBezTo>
                  <a:pt x="19" y="5"/>
                  <a:pt x="38" y="8"/>
                  <a:pt x="56" y="14"/>
                </a:cubicBezTo>
                <a:cubicBezTo>
                  <a:pt x="84" y="22"/>
                  <a:pt x="140" y="42"/>
                  <a:pt x="140" y="42"/>
                </a:cubicBezTo>
                <a:cubicBezTo>
                  <a:pt x="157" y="67"/>
                  <a:pt x="181" y="86"/>
                  <a:pt x="197" y="112"/>
                </a:cubicBezTo>
                <a:cubicBezTo>
                  <a:pt x="244" y="188"/>
                  <a:pt x="167" y="125"/>
                  <a:pt x="253" y="182"/>
                </a:cubicBezTo>
                <a:cubicBezTo>
                  <a:pt x="296" y="248"/>
                  <a:pt x="295" y="290"/>
                  <a:pt x="365" y="337"/>
                </a:cubicBezTo>
                <a:cubicBezTo>
                  <a:pt x="382" y="388"/>
                  <a:pt x="379" y="364"/>
                  <a:pt x="379" y="40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49998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8675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6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8678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9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0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1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2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3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4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5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6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7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8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8689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8690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8691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8692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8693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8694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8695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8696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8697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98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8699" name="Group 28"/>
          <p:cNvGrpSpPr>
            <a:grpSpLocks/>
          </p:cNvGrpSpPr>
          <p:nvPr/>
        </p:nvGrpSpPr>
        <p:grpSpPr bwMode="auto">
          <a:xfrm rot="-7990346">
            <a:off x="1295401" y="4800601"/>
            <a:ext cx="2819400" cy="339725"/>
            <a:chOff x="1776" y="3072"/>
            <a:chExt cx="1776" cy="214"/>
          </a:xfrm>
        </p:grpSpPr>
        <p:sp>
          <p:nvSpPr>
            <p:cNvPr id="28703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8704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8700" name="Freeform 31"/>
          <p:cNvSpPr>
            <a:spLocks/>
          </p:cNvSpPr>
          <p:nvPr/>
        </p:nvSpPr>
        <p:spPr bwMode="auto">
          <a:xfrm>
            <a:off x="7086600" y="0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1" name="Freeform 33"/>
          <p:cNvSpPr>
            <a:spLocks/>
          </p:cNvSpPr>
          <p:nvPr/>
        </p:nvSpPr>
        <p:spPr bwMode="auto">
          <a:xfrm>
            <a:off x="1790700" y="0"/>
            <a:ext cx="4762500" cy="3886200"/>
          </a:xfrm>
          <a:custGeom>
            <a:avLst/>
            <a:gdLst>
              <a:gd name="T0" fmla="*/ 2147483646 w 3000"/>
              <a:gd name="T1" fmla="*/ 0 h 2448"/>
              <a:gd name="T2" fmla="*/ 2147483646 w 3000"/>
              <a:gd name="T3" fmla="*/ 2147483646 h 2448"/>
              <a:gd name="T4" fmla="*/ 2147483646 w 3000"/>
              <a:gd name="T5" fmla="*/ 2147483646 h 2448"/>
              <a:gd name="T6" fmla="*/ 2147483646 w 3000"/>
              <a:gd name="T7" fmla="*/ 2147483646 h 2448"/>
              <a:gd name="T8" fmla="*/ 2147483646 w 3000"/>
              <a:gd name="T9" fmla="*/ 2147483646 h 2448"/>
              <a:gd name="T10" fmla="*/ 2147483646 w 3000"/>
              <a:gd name="T11" fmla="*/ 2147483646 h 2448"/>
              <a:gd name="T12" fmla="*/ 2147483646 w 3000"/>
              <a:gd name="T13" fmla="*/ 2147483646 h 24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000"/>
              <a:gd name="T22" fmla="*/ 0 h 2448"/>
              <a:gd name="T23" fmla="*/ 3000 w 3000"/>
              <a:gd name="T24" fmla="*/ 2448 h 24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000" h="2448">
                <a:moveTo>
                  <a:pt x="3000" y="0"/>
                </a:moveTo>
                <a:cubicBezTo>
                  <a:pt x="2916" y="12"/>
                  <a:pt x="2832" y="24"/>
                  <a:pt x="2712" y="48"/>
                </a:cubicBezTo>
                <a:cubicBezTo>
                  <a:pt x="2592" y="72"/>
                  <a:pt x="2584" y="104"/>
                  <a:pt x="2280" y="144"/>
                </a:cubicBezTo>
                <a:cubicBezTo>
                  <a:pt x="1976" y="184"/>
                  <a:pt x="1232" y="160"/>
                  <a:pt x="888" y="288"/>
                </a:cubicBezTo>
                <a:cubicBezTo>
                  <a:pt x="544" y="416"/>
                  <a:pt x="360" y="688"/>
                  <a:pt x="216" y="912"/>
                </a:cubicBezTo>
                <a:cubicBezTo>
                  <a:pt x="72" y="1136"/>
                  <a:pt x="48" y="1376"/>
                  <a:pt x="24" y="1632"/>
                </a:cubicBezTo>
                <a:cubicBezTo>
                  <a:pt x="0" y="1888"/>
                  <a:pt x="36" y="2168"/>
                  <a:pt x="72" y="24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2" name="Freeform 34"/>
          <p:cNvSpPr>
            <a:spLocks/>
          </p:cNvSpPr>
          <p:nvPr/>
        </p:nvSpPr>
        <p:spPr bwMode="auto">
          <a:xfrm>
            <a:off x="1524000" y="3875089"/>
            <a:ext cx="369888" cy="871537"/>
          </a:xfrm>
          <a:custGeom>
            <a:avLst/>
            <a:gdLst>
              <a:gd name="T0" fmla="*/ 2147483646 w 233"/>
              <a:gd name="T1" fmla="*/ 0 h 549"/>
              <a:gd name="T2" fmla="*/ 2147483646 w 233"/>
              <a:gd name="T3" fmla="*/ 2147483646 h 549"/>
              <a:gd name="T4" fmla="*/ 2147483646 w 233"/>
              <a:gd name="T5" fmla="*/ 2147483646 h 549"/>
              <a:gd name="T6" fmla="*/ 2147483646 w 233"/>
              <a:gd name="T7" fmla="*/ 2147483646 h 549"/>
              <a:gd name="T8" fmla="*/ 2147483646 w 233"/>
              <a:gd name="T9" fmla="*/ 2147483646 h 549"/>
              <a:gd name="T10" fmla="*/ 2147483646 w 233"/>
              <a:gd name="T11" fmla="*/ 2147483646 h 549"/>
              <a:gd name="T12" fmla="*/ 0 w 233"/>
              <a:gd name="T13" fmla="*/ 2147483646 h 549"/>
              <a:gd name="T14" fmla="*/ 0 w 233"/>
              <a:gd name="T15" fmla="*/ 2147483646 h 54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3"/>
              <a:gd name="T25" fmla="*/ 0 h 549"/>
              <a:gd name="T26" fmla="*/ 233 w 233"/>
              <a:gd name="T27" fmla="*/ 549 h 54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3" h="549">
                <a:moveTo>
                  <a:pt x="233" y="0"/>
                </a:moveTo>
                <a:cubicBezTo>
                  <a:pt x="207" y="9"/>
                  <a:pt x="170" y="18"/>
                  <a:pt x="151" y="41"/>
                </a:cubicBezTo>
                <a:cubicBezTo>
                  <a:pt x="142" y="52"/>
                  <a:pt x="145" y="70"/>
                  <a:pt x="137" y="82"/>
                </a:cubicBezTo>
                <a:cubicBezTo>
                  <a:pt x="122" y="103"/>
                  <a:pt x="100" y="119"/>
                  <a:pt x="82" y="137"/>
                </a:cubicBezTo>
                <a:cubicBezTo>
                  <a:pt x="73" y="146"/>
                  <a:pt x="55" y="165"/>
                  <a:pt x="55" y="165"/>
                </a:cubicBezTo>
                <a:cubicBezTo>
                  <a:pt x="9" y="298"/>
                  <a:pt x="70" y="110"/>
                  <a:pt x="27" y="453"/>
                </a:cubicBezTo>
                <a:cubicBezTo>
                  <a:pt x="23" y="482"/>
                  <a:pt x="0" y="506"/>
                  <a:pt x="0" y="535"/>
                </a:cubicBezTo>
                <a:cubicBezTo>
                  <a:pt x="0" y="540"/>
                  <a:pt x="0" y="544"/>
                  <a:pt x="0" y="54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5168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9699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0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9702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3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4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5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6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7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8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9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0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1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2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9713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9714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9715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9716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9717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9718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9719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9720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9721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22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9723" name="Group 28"/>
          <p:cNvGrpSpPr>
            <a:grpSpLocks/>
          </p:cNvGrpSpPr>
          <p:nvPr/>
        </p:nvGrpSpPr>
        <p:grpSpPr bwMode="auto">
          <a:xfrm rot="7854179">
            <a:off x="5008563" y="3525838"/>
            <a:ext cx="2819400" cy="339725"/>
            <a:chOff x="1776" y="3072"/>
            <a:chExt cx="1776" cy="214"/>
          </a:xfrm>
        </p:grpSpPr>
        <p:sp>
          <p:nvSpPr>
            <p:cNvPr id="29725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9726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9724" name="Freeform 34"/>
          <p:cNvSpPr>
            <a:spLocks/>
          </p:cNvSpPr>
          <p:nvPr/>
        </p:nvSpPr>
        <p:spPr bwMode="auto">
          <a:xfrm>
            <a:off x="2692400" y="685800"/>
            <a:ext cx="5461000" cy="4584700"/>
          </a:xfrm>
          <a:custGeom>
            <a:avLst/>
            <a:gdLst>
              <a:gd name="T0" fmla="*/ 2147483646 w 3440"/>
              <a:gd name="T1" fmla="*/ 2147483646 h 2888"/>
              <a:gd name="T2" fmla="*/ 2147483646 w 3440"/>
              <a:gd name="T3" fmla="*/ 2147483646 h 2888"/>
              <a:gd name="T4" fmla="*/ 2147483646 w 3440"/>
              <a:gd name="T5" fmla="*/ 2147483646 h 2888"/>
              <a:gd name="T6" fmla="*/ 2147483646 w 3440"/>
              <a:gd name="T7" fmla="*/ 2147483646 h 2888"/>
              <a:gd name="T8" fmla="*/ 2147483646 w 3440"/>
              <a:gd name="T9" fmla="*/ 0 h 2888"/>
              <a:gd name="T10" fmla="*/ 2147483646 w 3440"/>
              <a:gd name="T11" fmla="*/ 2147483646 h 2888"/>
              <a:gd name="T12" fmla="*/ 2147483646 w 3440"/>
              <a:gd name="T13" fmla="*/ 2147483646 h 2888"/>
              <a:gd name="T14" fmla="*/ 2147483646 w 3440"/>
              <a:gd name="T15" fmla="*/ 2147483646 h 2888"/>
              <a:gd name="T16" fmla="*/ 2147483646 w 3440"/>
              <a:gd name="T17" fmla="*/ 2147483646 h 2888"/>
              <a:gd name="T18" fmla="*/ 2147483646 w 3440"/>
              <a:gd name="T19" fmla="*/ 2147483646 h 2888"/>
              <a:gd name="T20" fmla="*/ 2147483646 w 3440"/>
              <a:gd name="T21" fmla="*/ 2147483646 h 2888"/>
              <a:gd name="T22" fmla="*/ 2147483646 w 3440"/>
              <a:gd name="T23" fmla="*/ 2147483646 h 2888"/>
              <a:gd name="T24" fmla="*/ 2147483646 w 3440"/>
              <a:gd name="T25" fmla="*/ 2147483646 h 2888"/>
              <a:gd name="T26" fmla="*/ 2147483646 w 3440"/>
              <a:gd name="T27" fmla="*/ 2147483646 h 2888"/>
              <a:gd name="T28" fmla="*/ 2147483646 w 3440"/>
              <a:gd name="T29" fmla="*/ 2147483646 h 2888"/>
              <a:gd name="T30" fmla="*/ 2147483646 w 3440"/>
              <a:gd name="T31" fmla="*/ 2147483646 h 2888"/>
              <a:gd name="T32" fmla="*/ 2147483646 w 3440"/>
              <a:gd name="T33" fmla="*/ 2147483646 h 2888"/>
              <a:gd name="T34" fmla="*/ 2147483646 w 3440"/>
              <a:gd name="T35" fmla="*/ 2147483646 h 2888"/>
              <a:gd name="T36" fmla="*/ 2147483646 w 3440"/>
              <a:gd name="T37" fmla="*/ 2147483646 h 288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440"/>
              <a:gd name="T58" fmla="*/ 0 h 2888"/>
              <a:gd name="T59" fmla="*/ 3440 w 3440"/>
              <a:gd name="T60" fmla="*/ 2888 h 288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440" h="2888">
                <a:moveTo>
                  <a:pt x="3440" y="816"/>
                </a:moveTo>
                <a:cubicBezTo>
                  <a:pt x="3400" y="652"/>
                  <a:pt x="3360" y="488"/>
                  <a:pt x="3296" y="384"/>
                </a:cubicBezTo>
                <a:cubicBezTo>
                  <a:pt x="3232" y="280"/>
                  <a:pt x="3192" y="248"/>
                  <a:pt x="3056" y="192"/>
                </a:cubicBezTo>
                <a:cubicBezTo>
                  <a:pt x="2920" y="136"/>
                  <a:pt x="2672" y="80"/>
                  <a:pt x="2480" y="48"/>
                </a:cubicBezTo>
                <a:cubicBezTo>
                  <a:pt x="2288" y="16"/>
                  <a:pt x="2144" y="0"/>
                  <a:pt x="1904" y="0"/>
                </a:cubicBezTo>
                <a:cubicBezTo>
                  <a:pt x="1664" y="0"/>
                  <a:pt x="1280" y="0"/>
                  <a:pt x="1040" y="48"/>
                </a:cubicBezTo>
                <a:cubicBezTo>
                  <a:pt x="800" y="96"/>
                  <a:pt x="608" y="168"/>
                  <a:pt x="464" y="288"/>
                </a:cubicBezTo>
                <a:cubicBezTo>
                  <a:pt x="320" y="408"/>
                  <a:pt x="248" y="608"/>
                  <a:pt x="176" y="768"/>
                </a:cubicBezTo>
                <a:cubicBezTo>
                  <a:pt x="104" y="928"/>
                  <a:pt x="56" y="1064"/>
                  <a:pt x="32" y="1248"/>
                </a:cubicBezTo>
                <a:cubicBezTo>
                  <a:pt x="8" y="1432"/>
                  <a:pt x="0" y="1664"/>
                  <a:pt x="32" y="1872"/>
                </a:cubicBezTo>
                <a:cubicBezTo>
                  <a:pt x="64" y="2080"/>
                  <a:pt x="144" y="2344"/>
                  <a:pt x="224" y="2496"/>
                </a:cubicBezTo>
                <a:cubicBezTo>
                  <a:pt x="304" y="2648"/>
                  <a:pt x="384" y="2720"/>
                  <a:pt x="512" y="2784"/>
                </a:cubicBezTo>
                <a:cubicBezTo>
                  <a:pt x="640" y="2848"/>
                  <a:pt x="864" y="2872"/>
                  <a:pt x="992" y="2880"/>
                </a:cubicBezTo>
                <a:cubicBezTo>
                  <a:pt x="1120" y="2888"/>
                  <a:pt x="1192" y="2856"/>
                  <a:pt x="1280" y="2832"/>
                </a:cubicBezTo>
                <a:cubicBezTo>
                  <a:pt x="1368" y="2808"/>
                  <a:pt x="1464" y="2776"/>
                  <a:pt x="1520" y="2736"/>
                </a:cubicBezTo>
                <a:cubicBezTo>
                  <a:pt x="1576" y="2696"/>
                  <a:pt x="1584" y="2640"/>
                  <a:pt x="1616" y="2592"/>
                </a:cubicBezTo>
                <a:cubicBezTo>
                  <a:pt x="1648" y="2544"/>
                  <a:pt x="1680" y="2448"/>
                  <a:pt x="1712" y="2448"/>
                </a:cubicBezTo>
                <a:cubicBezTo>
                  <a:pt x="1744" y="2448"/>
                  <a:pt x="1808" y="2528"/>
                  <a:pt x="1808" y="2592"/>
                </a:cubicBezTo>
                <a:cubicBezTo>
                  <a:pt x="1808" y="2656"/>
                  <a:pt x="1728" y="2784"/>
                  <a:pt x="1712" y="28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8768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0723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4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0726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7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8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9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0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1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2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3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4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5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6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0737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0738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0739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0740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0741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0742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0743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0744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0745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6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0747" name="Group 28"/>
          <p:cNvGrpSpPr>
            <a:grpSpLocks/>
          </p:cNvGrpSpPr>
          <p:nvPr/>
        </p:nvGrpSpPr>
        <p:grpSpPr bwMode="auto">
          <a:xfrm rot="6534137">
            <a:off x="5868988" y="3001963"/>
            <a:ext cx="2819400" cy="339725"/>
            <a:chOff x="1776" y="3072"/>
            <a:chExt cx="1776" cy="214"/>
          </a:xfrm>
        </p:grpSpPr>
        <p:sp>
          <p:nvSpPr>
            <p:cNvPr id="30749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0750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0748" name="Freeform 32"/>
          <p:cNvSpPr>
            <a:spLocks/>
          </p:cNvSpPr>
          <p:nvPr/>
        </p:nvSpPr>
        <p:spPr bwMode="auto">
          <a:xfrm>
            <a:off x="3886200" y="838200"/>
            <a:ext cx="4267200" cy="3733800"/>
          </a:xfrm>
          <a:custGeom>
            <a:avLst/>
            <a:gdLst>
              <a:gd name="T0" fmla="*/ 2147483646 w 3232"/>
              <a:gd name="T1" fmla="*/ 2147483646 h 2592"/>
              <a:gd name="T2" fmla="*/ 2147483646 w 3232"/>
              <a:gd name="T3" fmla="*/ 2147483646 h 2592"/>
              <a:gd name="T4" fmla="*/ 2147483646 w 3232"/>
              <a:gd name="T5" fmla="*/ 2147483646 h 2592"/>
              <a:gd name="T6" fmla="*/ 2147483646 w 3232"/>
              <a:gd name="T7" fmla="*/ 2147483646 h 2592"/>
              <a:gd name="T8" fmla="*/ 2147483646 w 3232"/>
              <a:gd name="T9" fmla="*/ 0 h 2592"/>
              <a:gd name="T10" fmla="*/ 2147483646 w 3232"/>
              <a:gd name="T11" fmla="*/ 2147483646 h 2592"/>
              <a:gd name="T12" fmla="*/ 2147483646 w 3232"/>
              <a:gd name="T13" fmla="*/ 2147483646 h 2592"/>
              <a:gd name="T14" fmla="*/ 2147483646 w 3232"/>
              <a:gd name="T15" fmla="*/ 2147483646 h 2592"/>
              <a:gd name="T16" fmla="*/ 2147483646 w 3232"/>
              <a:gd name="T17" fmla="*/ 2147483646 h 2592"/>
              <a:gd name="T18" fmla="*/ 2147483646 w 3232"/>
              <a:gd name="T19" fmla="*/ 2147483646 h 2592"/>
              <a:gd name="T20" fmla="*/ 2147483646 w 3232"/>
              <a:gd name="T21" fmla="*/ 2147483646 h 2592"/>
              <a:gd name="T22" fmla="*/ 2147483646 w 3232"/>
              <a:gd name="T23" fmla="*/ 2147483646 h 2592"/>
              <a:gd name="T24" fmla="*/ 2147483646 w 3232"/>
              <a:gd name="T25" fmla="*/ 2147483646 h 2592"/>
              <a:gd name="T26" fmla="*/ 2147483646 w 3232"/>
              <a:gd name="T27" fmla="*/ 2147483646 h 2592"/>
              <a:gd name="T28" fmla="*/ 2147483646 w 3232"/>
              <a:gd name="T29" fmla="*/ 2147483646 h 2592"/>
              <a:gd name="T30" fmla="*/ 2147483646 w 3232"/>
              <a:gd name="T31" fmla="*/ 2147483646 h 259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232"/>
              <a:gd name="T49" fmla="*/ 0 h 2592"/>
              <a:gd name="T50" fmla="*/ 3232 w 3232"/>
              <a:gd name="T51" fmla="*/ 2592 h 259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232" h="2592">
                <a:moveTo>
                  <a:pt x="3232" y="768"/>
                </a:moveTo>
                <a:cubicBezTo>
                  <a:pt x="3188" y="668"/>
                  <a:pt x="3144" y="568"/>
                  <a:pt x="3088" y="480"/>
                </a:cubicBezTo>
                <a:cubicBezTo>
                  <a:pt x="3032" y="392"/>
                  <a:pt x="3008" y="312"/>
                  <a:pt x="2896" y="240"/>
                </a:cubicBezTo>
                <a:cubicBezTo>
                  <a:pt x="2784" y="168"/>
                  <a:pt x="2608" y="88"/>
                  <a:pt x="2416" y="48"/>
                </a:cubicBezTo>
                <a:cubicBezTo>
                  <a:pt x="2224" y="8"/>
                  <a:pt x="1992" y="0"/>
                  <a:pt x="1744" y="0"/>
                </a:cubicBezTo>
                <a:cubicBezTo>
                  <a:pt x="1496" y="0"/>
                  <a:pt x="1128" y="8"/>
                  <a:pt x="928" y="48"/>
                </a:cubicBezTo>
                <a:cubicBezTo>
                  <a:pt x="728" y="88"/>
                  <a:pt x="648" y="160"/>
                  <a:pt x="544" y="240"/>
                </a:cubicBezTo>
                <a:cubicBezTo>
                  <a:pt x="440" y="320"/>
                  <a:pt x="384" y="384"/>
                  <a:pt x="304" y="528"/>
                </a:cubicBezTo>
                <a:cubicBezTo>
                  <a:pt x="224" y="672"/>
                  <a:pt x="112" y="928"/>
                  <a:pt x="64" y="1104"/>
                </a:cubicBezTo>
                <a:cubicBezTo>
                  <a:pt x="16" y="1280"/>
                  <a:pt x="0" y="1416"/>
                  <a:pt x="16" y="1584"/>
                </a:cubicBezTo>
                <a:cubicBezTo>
                  <a:pt x="32" y="1752"/>
                  <a:pt x="80" y="1960"/>
                  <a:pt x="160" y="2112"/>
                </a:cubicBezTo>
                <a:cubicBezTo>
                  <a:pt x="240" y="2264"/>
                  <a:pt x="384" y="2416"/>
                  <a:pt x="496" y="2496"/>
                </a:cubicBezTo>
                <a:cubicBezTo>
                  <a:pt x="608" y="2576"/>
                  <a:pt x="664" y="2592"/>
                  <a:pt x="832" y="2592"/>
                </a:cubicBezTo>
                <a:cubicBezTo>
                  <a:pt x="1000" y="2592"/>
                  <a:pt x="1288" y="2520"/>
                  <a:pt x="1504" y="2496"/>
                </a:cubicBezTo>
                <a:cubicBezTo>
                  <a:pt x="1720" y="2472"/>
                  <a:pt x="1960" y="2512"/>
                  <a:pt x="2128" y="2448"/>
                </a:cubicBezTo>
                <a:cubicBezTo>
                  <a:pt x="2296" y="2384"/>
                  <a:pt x="2404" y="2248"/>
                  <a:pt x="2512" y="211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0031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1747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48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1750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1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2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3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5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6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7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8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9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60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1761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1762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1763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1764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1765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1766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1767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1768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1769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0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1" name="AutoShape 29"/>
          <p:cNvSpPr>
            <a:spLocks noChangeArrowheads="1"/>
          </p:cNvSpPr>
          <p:nvPr/>
        </p:nvSpPr>
        <p:spPr bwMode="auto">
          <a:xfrm rot="-753354">
            <a:off x="8391525" y="1927225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1772" name="Oval 30"/>
          <p:cNvSpPr>
            <a:spLocks noChangeArrowheads="1"/>
          </p:cNvSpPr>
          <p:nvPr/>
        </p:nvSpPr>
        <p:spPr bwMode="auto">
          <a:xfrm rot="4646646">
            <a:off x="8468519" y="4452144"/>
            <a:ext cx="457200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1773" name="Freeform 32"/>
          <p:cNvSpPr>
            <a:spLocks/>
          </p:cNvSpPr>
          <p:nvPr/>
        </p:nvSpPr>
        <p:spPr bwMode="auto">
          <a:xfrm>
            <a:off x="4724400" y="762000"/>
            <a:ext cx="4114800" cy="4267200"/>
          </a:xfrm>
          <a:custGeom>
            <a:avLst/>
            <a:gdLst>
              <a:gd name="T0" fmla="*/ 2147483646 w 3720"/>
              <a:gd name="T1" fmla="*/ 2147483646 h 2888"/>
              <a:gd name="T2" fmla="*/ 2147483646 w 3720"/>
              <a:gd name="T3" fmla="*/ 2147483646 h 2888"/>
              <a:gd name="T4" fmla="*/ 2147483646 w 3720"/>
              <a:gd name="T5" fmla="*/ 2147483646 h 2888"/>
              <a:gd name="T6" fmla="*/ 2147483646 w 3720"/>
              <a:gd name="T7" fmla="*/ 2147483646 h 2888"/>
              <a:gd name="T8" fmla="*/ 2147483646 w 3720"/>
              <a:gd name="T9" fmla="*/ 2147483646 h 2888"/>
              <a:gd name="T10" fmla="*/ 2147483646 w 3720"/>
              <a:gd name="T11" fmla="*/ 2147483646 h 2888"/>
              <a:gd name="T12" fmla="*/ 2147483646 w 3720"/>
              <a:gd name="T13" fmla="*/ 2147483646 h 2888"/>
              <a:gd name="T14" fmla="*/ 2147483646 w 3720"/>
              <a:gd name="T15" fmla="*/ 2147483646 h 2888"/>
              <a:gd name="T16" fmla="*/ 2147483646 w 3720"/>
              <a:gd name="T17" fmla="*/ 2147483646 h 2888"/>
              <a:gd name="T18" fmla="*/ 2147483646 w 3720"/>
              <a:gd name="T19" fmla="*/ 2147483646 h 2888"/>
              <a:gd name="T20" fmla="*/ 2147483646 w 3720"/>
              <a:gd name="T21" fmla="*/ 2147483646 h 2888"/>
              <a:gd name="T22" fmla="*/ 2147483646 w 3720"/>
              <a:gd name="T23" fmla="*/ 2147483646 h 2888"/>
              <a:gd name="T24" fmla="*/ 2147483646 w 3720"/>
              <a:gd name="T25" fmla="*/ 2147483646 h 2888"/>
              <a:gd name="T26" fmla="*/ 2147483646 w 3720"/>
              <a:gd name="T27" fmla="*/ 2147483646 h 2888"/>
              <a:gd name="T28" fmla="*/ 2147483646 w 3720"/>
              <a:gd name="T29" fmla="*/ 2147483646 h 2888"/>
              <a:gd name="T30" fmla="*/ 2147483646 w 3720"/>
              <a:gd name="T31" fmla="*/ 2147483646 h 2888"/>
              <a:gd name="T32" fmla="*/ 2147483646 w 3720"/>
              <a:gd name="T33" fmla="*/ 2147483646 h 28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720"/>
              <a:gd name="T52" fmla="*/ 0 h 2888"/>
              <a:gd name="T53" fmla="*/ 3720 w 3720"/>
              <a:gd name="T54" fmla="*/ 2888 h 28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720" h="2888">
                <a:moveTo>
                  <a:pt x="3096" y="808"/>
                </a:moveTo>
                <a:cubicBezTo>
                  <a:pt x="3072" y="648"/>
                  <a:pt x="3048" y="488"/>
                  <a:pt x="2904" y="376"/>
                </a:cubicBezTo>
                <a:cubicBezTo>
                  <a:pt x="2760" y="264"/>
                  <a:pt x="2464" y="184"/>
                  <a:pt x="2232" y="136"/>
                </a:cubicBezTo>
                <a:cubicBezTo>
                  <a:pt x="2000" y="88"/>
                  <a:pt x="1752" y="96"/>
                  <a:pt x="1512" y="88"/>
                </a:cubicBezTo>
                <a:cubicBezTo>
                  <a:pt x="1272" y="80"/>
                  <a:pt x="1024" y="0"/>
                  <a:pt x="792" y="88"/>
                </a:cubicBezTo>
                <a:cubicBezTo>
                  <a:pt x="560" y="176"/>
                  <a:pt x="240" y="432"/>
                  <a:pt x="120" y="616"/>
                </a:cubicBezTo>
                <a:cubicBezTo>
                  <a:pt x="0" y="800"/>
                  <a:pt x="56" y="984"/>
                  <a:pt x="72" y="1192"/>
                </a:cubicBezTo>
                <a:cubicBezTo>
                  <a:pt x="88" y="1400"/>
                  <a:pt x="144" y="1664"/>
                  <a:pt x="216" y="1864"/>
                </a:cubicBezTo>
                <a:cubicBezTo>
                  <a:pt x="288" y="2064"/>
                  <a:pt x="280" y="2240"/>
                  <a:pt x="504" y="2392"/>
                </a:cubicBezTo>
                <a:cubicBezTo>
                  <a:pt x="728" y="2544"/>
                  <a:pt x="1272" y="2696"/>
                  <a:pt x="1560" y="2776"/>
                </a:cubicBezTo>
                <a:cubicBezTo>
                  <a:pt x="1848" y="2856"/>
                  <a:pt x="2008" y="2856"/>
                  <a:pt x="2232" y="2872"/>
                </a:cubicBezTo>
                <a:cubicBezTo>
                  <a:pt x="2456" y="2888"/>
                  <a:pt x="2736" y="2880"/>
                  <a:pt x="2904" y="2872"/>
                </a:cubicBezTo>
                <a:cubicBezTo>
                  <a:pt x="3072" y="2864"/>
                  <a:pt x="3144" y="2848"/>
                  <a:pt x="3240" y="2824"/>
                </a:cubicBezTo>
                <a:cubicBezTo>
                  <a:pt x="3336" y="2800"/>
                  <a:pt x="3424" y="2784"/>
                  <a:pt x="3480" y="2728"/>
                </a:cubicBezTo>
                <a:cubicBezTo>
                  <a:pt x="3536" y="2672"/>
                  <a:pt x="3544" y="2512"/>
                  <a:pt x="3576" y="2488"/>
                </a:cubicBezTo>
                <a:cubicBezTo>
                  <a:pt x="3608" y="2464"/>
                  <a:pt x="3648" y="2520"/>
                  <a:pt x="3672" y="2584"/>
                </a:cubicBezTo>
                <a:cubicBezTo>
                  <a:pt x="3696" y="2648"/>
                  <a:pt x="3708" y="2760"/>
                  <a:pt x="3720" y="28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30475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2771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2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2774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5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6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7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8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9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0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1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2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3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4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2785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2786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2787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2788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2789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2790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2791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2792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2793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94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95" name="AutoShape 29"/>
          <p:cNvSpPr>
            <a:spLocks noChangeArrowheads="1"/>
          </p:cNvSpPr>
          <p:nvPr/>
        </p:nvSpPr>
        <p:spPr bwMode="auto">
          <a:xfrm rot="-3657521">
            <a:off x="9323388" y="1262063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32796" name="Oval 30"/>
          <p:cNvSpPr>
            <a:spLocks noChangeArrowheads="1"/>
          </p:cNvSpPr>
          <p:nvPr/>
        </p:nvSpPr>
        <p:spPr bwMode="auto">
          <a:xfrm rot="1742479">
            <a:off x="10175875" y="3203576"/>
            <a:ext cx="457200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2797" name="Freeform 33"/>
          <p:cNvSpPr>
            <a:spLocks/>
          </p:cNvSpPr>
          <p:nvPr/>
        </p:nvSpPr>
        <p:spPr bwMode="auto">
          <a:xfrm>
            <a:off x="4457700" y="812800"/>
            <a:ext cx="5918200" cy="5118100"/>
          </a:xfrm>
          <a:custGeom>
            <a:avLst/>
            <a:gdLst>
              <a:gd name="T0" fmla="*/ 2147483646 w 3728"/>
              <a:gd name="T1" fmla="*/ 2147483646 h 3224"/>
              <a:gd name="T2" fmla="*/ 2147483646 w 3728"/>
              <a:gd name="T3" fmla="*/ 2147483646 h 3224"/>
              <a:gd name="T4" fmla="*/ 2147483646 w 3728"/>
              <a:gd name="T5" fmla="*/ 2147483646 h 3224"/>
              <a:gd name="T6" fmla="*/ 2147483646 w 3728"/>
              <a:gd name="T7" fmla="*/ 2147483646 h 3224"/>
              <a:gd name="T8" fmla="*/ 2147483646 w 3728"/>
              <a:gd name="T9" fmla="*/ 2147483646 h 3224"/>
              <a:gd name="T10" fmla="*/ 2147483646 w 3728"/>
              <a:gd name="T11" fmla="*/ 2147483646 h 3224"/>
              <a:gd name="T12" fmla="*/ 2147483646 w 3728"/>
              <a:gd name="T13" fmla="*/ 2147483646 h 3224"/>
              <a:gd name="T14" fmla="*/ 2147483646 w 3728"/>
              <a:gd name="T15" fmla="*/ 2147483646 h 3224"/>
              <a:gd name="T16" fmla="*/ 2147483646 w 3728"/>
              <a:gd name="T17" fmla="*/ 2147483646 h 3224"/>
              <a:gd name="T18" fmla="*/ 2147483646 w 3728"/>
              <a:gd name="T19" fmla="*/ 2147483646 h 3224"/>
              <a:gd name="T20" fmla="*/ 2147483646 w 3728"/>
              <a:gd name="T21" fmla="*/ 2147483646 h 3224"/>
              <a:gd name="T22" fmla="*/ 2147483646 w 3728"/>
              <a:gd name="T23" fmla="*/ 2147483646 h 3224"/>
              <a:gd name="T24" fmla="*/ 2147483646 w 3728"/>
              <a:gd name="T25" fmla="*/ 2147483646 h 3224"/>
              <a:gd name="T26" fmla="*/ 2147483646 w 3728"/>
              <a:gd name="T27" fmla="*/ 2147483646 h 3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728"/>
              <a:gd name="T43" fmla="*/ 0 h 3224"/>
              <a:gd name="T44" fmla="*/ 3728 w 3728"/>
              <a:gd name="T45" fmla="*/ 3224 h 3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728" h="3224">
                <a:moveTo>
                  <a:pt x="2328" y="736"/>
                </a:moveTo>
                <a:cubicBezTo>
                  <a:pt x="2336" y="600"/>
                  <a:pt x="2344" y="464"/>
                  <a:pt x="2232" y="352"/>
                </a:cubicBezTo>
                <a:cubicBezTo>
                  <a:pt x="2120" y="240"/>
                  <a:pt x="1896" y="104"/>
                  <a:pt x="1656" y="64"/>
                </a:cubicBezTo>
                <a:cubicBezTo>
                  <a:pt x="1416" y="24"/>
                  <a:pt x="1048" y="0"/>
                  <a:pt x="792" y="112"/>
                </a:cubicBezTo>
                <a:cubicBezTo>
                  <a:pt x="536" y="224"/>
                  <a:pt x="240" y="504"/>
                  <a:pt x="120" y="736"/>
                </a:cubicBezTo>
                <a:cubicBezTo>
                  <a:pt x="0" y="968"/>
                  <a:pt x="56" y="1232"/>
                  <a:pt x="72" y="1504"/>
                </a:cubicBezTo>
                <a:cubicBezTo>
                  <a:pt x="88" y="1776"/>
                  <a:pt x="72" y="2104"/>
                  <a:pt x="216" y="2368"/>
                </a:cubicBezTo>
                <a:cubicBezTo>
                  <a:pt x="360" y="2632"/>
                  <a:pt x="632" y="2952"/>
                  <a:pt x="936" y="3088"/>
                </a:cubicBezTo>
                <a:cubicBezTo>
                  <a:pt x="1240" y="3224"/>
                  <a:pt x="1736" y="3184"/>
                  <a:pt x="2040" y="3184"/>
                </a:cubicBezTo>
                <a:cubicBezTo>
                  <a:pt x="2344" y="3184"/>
                  <a:pt x="2616" y="3136"/>
                  <a:pt x="2760" y="3088"/>
                </a:cubicBezTo>
                <a:cubicBezTo>
                  <a:pt x="2904" y="3040"/>
                  <a:pt x="2784" y="3048"/>
                  <a:pt x="2904" y="2896"/>
                </a:cubicBezTo>
                <a:cubicBezTo>
                  <a:pt x="3024" y="2744"/>
                  <a:pt x="3352" y="2416"/>
                  <a:pt x="3480" y="2176"/>
                </a:cubicBezTo>
                <a:cubicBezTo>
                  <a:pt x="3608" y="1936"/>
                  <a:pt x="3728" y="1456"/>
                  <a:pt x="3672" y="1456"/>
                </a:cubicBezTo>
                <a:cubicBezTo>
                  <a:pt x="3616" y="1456"/>
                  <a:pt x="3380" y="1816"/>
                  <a:pt x="3144" y="21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02900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3795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6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7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3798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9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0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1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2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3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4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5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6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7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8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3809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3810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3811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3812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3813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3814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3815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3816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3817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18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3819" name="Group 28"/>
          <p:cNvGrpSpPr>
            <a:grpSpLocks/>
          </p:cNvGrpSpPr>
          <p:nvPr/>
        </p:nvGrpSpPr>
        <p:grpSpPr bwMode="auto">
          <a:xfrm rot="-438555">
            <a:off x="8153400" y="2057401"/>
            <a:ext cx="2819400" cy="339725"/>
            <a:chOff x="1776" y="3072"/>
            <a:chExt cx="1776" cy="214"/>
          </a:xfrm>
        </p:grpSpPr>
        <p:sp>
          <p:nvSpPr>
            <p:cNvPr id="33821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3822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3820" name="Freeform 32"/>
          <p:cNvSpPr>
            <a:spLocks/>
          </p:cNvSpPr>
          <p:nvPr/>
        </p:nvSpPr>
        <p:spPr bwMode="auto">
          <a:xfrm>
            <a:off x="5321300" y="1066800"/>
            <a:ext cx="5372100" cy="4000500"/>
          </a:xfrm>
          <a:custGeom>
            <a:avLst/>
            <a:gdLst>
              <a:gd name="T0" fmla="*/ 2147483646 w 3384"/>
              <a:gd name="T1" fmla="*/ 2147483646 h 2520"/>
              <a:gd name="T2" fmla="*/ 2147483646 w 3384"/>
              <a:gd name="T3" fmla="*/ 2147483646 h 2520"/>
              <a:gd name="T4" fmla="*/ 2147483646 w 3384"/>
              <a:gd name="T5" fmla="*/ 2147483646 h 2520"/>
              <a:gd name="T6" fmla="*/ 2147483646 w 3384"/>
              <a:gd name="T7" fmla="*/ 2147483646 h 2520"/>
              <a:gd name="T8" fmla="*/ 2147483646 w 3384"/>
              <a:gd name="T9" fmla="*/ 2147483646 h 2520"/>
              <a:gd name="T10" fmla="*/ 2147483646 w 3384"/>
              <a:gd name="T11" fmla="*/ 2147483646 h 2520"/>
              <a:gd name="T12" fmla="*/ 2147483646 w 3384"/>
              <a:gd name="T13" fmla="*/ 2147483646 h 2520"/>
              <a:gd name="T14" fmla="*/ 2147483646 w 3384"/>
              <a:gd name="T15" fmla="*/ 2147483646 h 2520"/>
              <a:gd name="T16" fmla="*/ 2147483646 w 3384"/>
              <a:gd name="T17" fmla="*/ 2147483646 h 2520"/>
              <a:gd name="T18" fmla="*/ 2147483646 w 3384"/>
              <a:gd name="T19" fmla="*/ 2147483646 h 2520"/>
              <a:gd name="T20" fmla="*/ 2147483646 w 3384"/>
              <a:gd name="T21" fmla="*/ 2147483646 h 2520"/>
              <a:gd name="T22" fmla="*/ 2147483646 w 3384"/>
              <a:gd name="T23" fmla="*/ 2147483646 h 2520"/>
              <a:gd name="T24" fmla="*/ 2147483646 w 3384"/>
              <a:gd name="T25" fmla="*/ 2147483646 h 2520"/>
              <a:gd name="T26" fmla="*/ 2147483646 w 3384"/>
              <a:gd name="T27" fmla="*/ 2147483646 h 2520"/>
              <a:gd name="T28" fmla="*/ 2147483646 w 3384"/>
              <a:gd name="T29" fmla="*/ 2147483646 h 2520"/>
              <a:gd name="T30" fmla="*/ 2147483646 w 3384"/>
              <a:gd name="T31" fmla="*/ 2147483646 h 2520"/>
              <a:gd name="T32" fmla="*/ 2147483646 w 3384"/>
              <a:gd name="T33" fmla="*/ 2147483646 h 2520"/>
              <a:gd name="T34" fmla="*/ 2147483646 w 3384"/>
              <a:gd name="T35" fmla="*/ 2147483646 h 25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384"/>
              <a:gd name="T55" fmla="*/ 0 h 2520"/>
              <a:gd name="T56" fmla="*/ 3384 w 3384"/>
              <a:gd name="T57" fmla="*/ 2520 h 25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384" h="2520">
                <a:moveTo>
                  <a:pt x="1784" y="576"/>
                </a:moveTo>
                <a:cubicBezTo>
                  <a:pt x="1784" y="524"/>
                  <a:pt x="1784" y="472"/>
                  <a:pt x="1688" y="384"/>
                </a:cubicBezTo>
                <a:cubicBezTo>
                  <a:pt x="1592" y="296"/>
                  <a:pt x="1392" y="96"/>
                  <a:pt x="1208" y="48"/>
                </a:cubicBezTo>
                <a:cubicBezTo>
                  <a:pt x="1024" y="0"/>
                  <a:pt x="752" y="32"/>
                  <a:pt x="584" y="96"/>
                </a:cubicBezTo>
                <a:cubicBezTo>
                  <a:pt x="416" y="160"/>
                  <a:pt x="296" y="272"/>
                  <a:pt x="200" y="432"/>
                </a:cubicBezTo>
                <a:cubicBezTo>
                  <a:pt x="104" y="592"/>
                  <a:pt x="0" y="832"/>
                  <a:pt x="8" y="1056"/>
                </a:cubicBezTo>
                <a:cubicBezTo>
                  <a:pt x="16" y="1280"/>
                  <a:pt x="64" y="1552"/>
                  <a:pt x="248" y="1776"/>
                </a:cubicBezTo>
                <a:cubicBezTo>
                  <a:pt x="432" y="2000"/>
                  <a:pt x="832" y="2280"/>
                  <a:pt x="1112" y="2400"/>
                </a:cubicBezTo>
                <a:cubicBezTo>
                  <a:pt x="1392" y="2520"/>
                  <a:pt x="1664" y="2496"/>
                  <a:pt x="1928" y="2496"/>
                </a:cubicBezTo>
                <a:cubicBezTo>
                  <a:pt x="2192" y="2496"/>
                  <a:pt x="2520" y="2504"/>
                  <a:pt x="2696" y="2400"/>
                </a:cubicBezTo>
                <a:cubicBezTo>
                  <a:pt x="2872" y="2296"/>
                  <a:pt x="2904" y="2016"/>
                  <a:pt x="2984" y="1872"/>
                </a:cubicBezTo>
                <a:cubicBezTo>
                  <a:pt x="3064" y="1728"/>
                  <a:pt x="3120" y="1648"/>
                  <a:pt x="3176" y="1536"/>
                </a:cubicBezTo>
                <a:cubicBezTo>
                  <a:pt x="3232" y="1424"/>
                  <a:pt x="3296" y="1312"/>
                  <a:pt x="3320" y="1200"/>
                </a:cubicBezTo>
                <a:cubicBezTo>
                  <a:pt x="3344" y="1088"/>
                  <a:pt x="3312" y="944"/>
                  <a:pt x="3320" y="864"/>
                </a:cubicBezTo>
                <a:cubicBezTo>
                  <a:pt x="3328" y="784"/>
                  <a:pt x="3384" y="728"/>
                  <a:pt x="3368" y="720"/>
                </a:cubicBezTo>
                <a:cubicBezTo>
                  <a:pt x="3352" y="712"/>
                  <a:pt x="3256" y="752"/>
                  <a:pt x="3224" y="816"/>
                </a:cubicBezTo>
                <a:cubicBezTo>
                  <a:pt x="3192" y="880"/>
                  <a:pt x="3184" y="1008"/>
                  <a:pt x="3176" y="1104"/>
                </a:cubicBezTo>
                <a:cubicBezTo>
                  <a:pt x="3168" y="1200"/>
                  <a:pt x="3172" y="1296"/>
                  <a:pt x="3176" y="13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2639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8"/>
          <p:cNvGrpSpPr>
            <a:grpSpLocks/>
          </p:cNvGrpSpPr>
          <p:nvPr/>
        </p:nvGrpSpPr>
        <p:grpSpPr bwMode="auto">
          <a:xfrm rot="-438823">
            <a:off x="7280275" y="1981201"/>
            <a:ext cx="2819400" cy="339725"/>
            <a:chOff x="1776" y="3072"/>
            <a:chExt cx="1776" cy="214"/>
          </a:xfrm>
        </p:grpSpPr>
        <p:sp>
          <p:nvSpPr>
            <p:cNvPr id="34847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4848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3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4836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4841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4" name="Line 32"/>
          <p:cNvSpPr>
            <a:spLocks noChangeShapeType="1"/>
          </p:cNvSpPr>
          <p:nvPr/>
        </p:nvSpPr>
        <p:spPr bwMode="auto">
          <a:xfrm>
            <a:off x="8153400" y="1981200"/>
            <a:ext cx="838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5" name="Line 33"/>
          <p:cNvSpPr>
            <a:spLocks noChangeShapeType="1"/>
          </p:cNvSpPr>
          <p:nvPr/>
        </p:nvSpPr>
        <p:spPr bwMode="auto">
          <a:xfrm>
            <a:off x="7391401" y="1905000"/>
            <a:ext cx="295275" cy="31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6" name="Freeform 34"/>
          <p:cNvSpPr>
            <a:spLocks/>
          </p:cNvSpPr>
          <p:nvPr/>
        </p:nvSpPr>
        <p:spPr bwMode="auto">
          <a:xfrm>
            <a:off x="4648200" y="812800"/>
            <a:ext cx="5537200" cy="3987800"/>
          </a:xfrm>
          <a:custGeom>
            <a:avLst/>
            <a:gdLst>
              <a:gd name="T0" fmla="*/ 2147483646 w 3488"/>
              <a:gd name="T1" fmla="*/ 2147483646 h 2512"/>
              <a:gd name="T2" fmla="*/ 2147483646 w 3488"/>
              <a:gd name="T3" fmla="*/ 2147483646 h 2512"/>
              <a:gd name="T4" fmla="*/ 2147483646 w 3488"/>
              <a:gd name="T5" fmla="*/ 2147483646 h 2512"/>
              <a:gd name="T6" fmla="*/ 2147483646 w 3488"/>
              <a:gd name="T7" fmla="*/ 2147483646 h 2512"/>
              <a:gd name="T8" fmla="*/ 2147483646 w 3488"/>
              <a:gd name="T9" fmla="*/ 2147483646 h 2512"/>
              <a:gd name="T10" fmla="*/ 2147483646 w 3488"/>
              <a:gd name="T11" fmla="*/ 2147483646 h 2512"/>
              <a:gd name="T12" fmla="*/ 2147483646 w 3488"/>
              <a:gd name="T13" fmla="*/ 2147483646 h 2512"/>
              <a:gd name="T14" fmla="*/ 2147483646 w 3488"/>
              <a:gd name="T15" fmla="*/ 2147483646 h 2512"/>
              <a:gd name="T16" fmla="*/ 2147483646 w 3488"/>
              <a:gd name="T17" fmla="*/ 2147483646 h 2512"/>
              <a:gd name="T18" fmla="*/ 2147483646 w 3488"/>
              <a:gd name="T19" fmla="*/ 2147483646 h 2512"/>
              <a:gd name="T20" fmla="*/ 2147483646 w 3488"/>
              <a:gd name="T21" fmla="*/ 2147483646 h 2512"/>
              <a:gd name="T22" fmla="*/ 2147483646 w 3488"/>
              <a:gd name="T23" fmla="*/ 2147483646 h 2512"/>
              <a:gd name="T24" fmla="*/ 2147483646 w 3488"/>
              <a:gd name="T25" fmla="*/ 2147483646 h 2512"/>
              <a:gd name="T26" fmla="*/ 2147483646 w 3488"/>
              <a:gd name="T27" fmla="*/ 2147483646 h 2512"/>
              <a:gd name="T28" fmla="*/ 2147483646 w 3488"/>
              <a:gd name="T29" fmla="*/ 2147483646 h 2512"/>
              <a:gd name="T30" fmla="*/ 2147483646 w 3488"/>
              <a:gd name="T31" fmla="*/ 2147483646 h 2512"/>
              <a:gd name="T32" fmla="*/ 2147483646 w 3488"/>
              <a:gd name="T33" fmla="*/ 2147483646 h 2512"/>
              <a:gd name="T34" fmla="*/ 2147483646 w 3488"/>
              <a:gd name="T35" fmla="*/ 2147483646 h 25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488"/>
              <a:gd name="T55" fmla="*/ 0 h 2512"/>
              <a:gd name="T56" fmla="*/ 3488 w 3488"/>
              <a:gd name="T57" fmla="*/ 2512 h 25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488" h="2512">
                <a:moveTo>
                  <a:pt x="2208" y="736"/>
                </a:moveTo>
                <a:cubicBezTo>
                  <a:pt x="2204" y="644"/>
                  <a:pt x="2200" y="552"/>
                  <a:pt x="2112" y="448"/>
                </a:cubicBezTo>
                <a:cubicBezTo>
                  <a:pt x="2024" y="344"/>
                  <a:pt x="1872" y="176"/>
                  <a:pt x="1680" y="112"/>
                </a:cubicBezTo>
                <a:cubicBezTo>
                  <a:pt x="1488" y="48"/>
                  <a:pt x="1216" y="0"/>
                  <a:pt x="960" y="64"/>
                </a:cubicBezTo>
                <a:cubicBezTo>
                  <a:pt x="704" y="128"/>
                  <a:pt x="288" y="344"/>
                  <a:pt x="144" y="496"/>
                </a:cubicBezTo>
                <a:cubicBezTo>
                  <a:pt x="0" y="648"/>
                  <a:pt x="80" y="784"/>
                  <a:pt x="96" y="976"/>
                </a:cubicBezTo>
                <a:cubicBezTo>
                  <a:pt x="112" y="1168"/>
                  <a:pt x="136" y="1456"/>
                  <a:pt x="240" y="1648"/>
                </a:cubicBezTo>
                <a:cubicBezTo>
                  <a:pt x="344" y="1840"/>
                  <a:pt x="576" y="2016"/>
                  <a:pt x="720" y="2128"/>
                </a:cubicBezTo>
                <a:cubicBezTo>
                  <a:pt x="864" y="2240"/>
                  <a:pt x="928" y="2264"/>
                  <a:pt x="1104" y="2320"/>
                </a:cubicBezTo>
                <a:cubicBezTo>
                  <a:pt x="1280" y="2376"/>
                  <a:pt x="1568" y="2440"/>
                  <a:pt x="1776" y="2464"/>
                </a:cubicBezTo>
                <a:cubicBezTo>
                  <a:pt x="1984" y="2488"/>
                  <a:pt x="2160" y="2512"/>
                  <a:pt x="2352" y="2464"/>
                </a:cubicBezTo>
                <a:cubicBezTo>
                  <a:pt x="2544" y="2416"/>
                  <a:pt x="2776" y="2288"/>
                  <a:pt x="2928" y="2176"/>
                </a:cubicBezTo>
                <a:cubicBezTo>
                  <a:pt x="3080" y="2064"/>
                  <a:pt x="3176" y="1928"/>
                  <a:pt x="3264" y="1792"/>
                </a:cubicBezTo>
                <a:cubicBezTo>
                  <a:pt x="3352" y="1656"/>
                  <a:pt x="3424" y="1496"/>
                  <a:pt x="3456" y="1360"/>
                </a:cubicBezTo>
                <a:cubicBezTo>
                  <a:pt x="3488" y="1224"/>
                  <a:pt x="3488" y="1064"/>
                  <a:pt x="3456" y="976"/>
                </a:cubicBezTo>
                <a:cubicBezTo>
                  <a:pt x="3424" y="888"/>
                  <a:pt x="3304" y="800"/>
                  <a:pt x="3264" y="832"/>
                </a:cubicBezTo>
                <a:cubicBezTo>
                  <a:pt x="3224" y="864"/>
                  <a:pt x="3224" y="1040"/>
                  <a:pt x="3216" y="1168"/>
                </a:cubicBezTo>
                <a:cubicBezTo>
                  <a:pt x="3208" y="1296"/>
                  <a:pt x="3212" y="1448"/>
                  <a:pt x="3216" y="16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84891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E3E37-79E2-F940-88E4-938B8FE02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3358"/>
          </a:xfrm>
        </p:spPr>
        <p:txBody>
          <a:bodyPr>
            <a:normAutofit fontScale="90000"/>
          </a:bodyPr>
          <a:lstStyle/>
          <a:p>
            <a:r>
              <a:rPr lang="x-none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F1AA1B9-AA20-7D4A-8A1B-49B05482E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438" y="1013552"/>
            <a:ext cx="11296356" cy="2930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6B62C6-34BE-634E-89A8-B5CD8A15A343}"/>
              </a:ext>
            </a:extLst>
          </p:cNvPr>
          <p:cNvSpPr txBox="1"/>
          <p:nvPr/>
        </p:nvSpPr>
        <p:spPr>
          <a:xfrm>
            <a:off x="1562772" y="3944203"/>
            <a:ext cx="88485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chuyền</a:t>
            </a:r>
            <a:r>
              <a:rPr lang="nl-NL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x-none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59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5843" name="Line 7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4" name="Line 8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5" name="Text Box 9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5846" name="Line 10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7" name="Line 11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8" name="Line 12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9" name="Line 13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0" name="Line 14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1" name="Line 15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2" name="Line 16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3" name="Line 17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4" name="Line 18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5" name="Line 19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6" name="Text Box 20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5857" name="Text Box 21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5858" name="Text Box 22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5859" name="Text Box 23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5860" name="Text Box 24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5861" name="Text Box 25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5862" name="Text Box 26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5863" name="Text Box 27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5864" name="Text Box 28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5865" name="Line 29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66" name="Line 30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5867" name="Group 34"/>
          <p:cNvGrpSpPr>
            <a:grpSpLocks/>
          </p:cNvGrpSpPr>
          <p:nvPr/>
        </p:nvGrpSpPr>
        <p:grpSpPr bwMode="auto">
          <a:xfrm rot="-371461">
            <a:off x="4876800" y="1739901"/>
            <a:ext cx="2819400" cy="339725"/>
            <a:chOff x="1776" y="3072"/>
            <a:chExt cx="1776" cy="214"/>
          </a:xfrm>
        </p:grpSpPr>
        <p:sp>
          <p:nvSpPr>
            <p:cNvPr id="35869" name="AutoShape 35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5870" name="Oval 36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5868" name="Freeform 39"/>
          <p:cNvSpPr>
            <a:spLocks/>
          </p:cNvSpPr>
          <p:nvPr/>
        </p:nvSpPr>
        <p:spPr bwMode="auto">
          <a:xfrm>
            <a:off x="3454400" y="889000"/>
            <a:ext cx="4775200" cy="4064000"/>
          </a:xfrm>
          <a:custGeom>
            <a:avLst/>
            <a:gdLst>
              <a:gd name="T0" fmla="*/ 2147483646 w 3008"/>
              <a:gd name="T1" fmla="*/ 2147483646 h 2560"/>
              <a:gd name="T2" fmla="*/ 2147483646 w 3008"/>
              <a:gd name="T3" fmla="*/ 2147483646 h 2560"/>
              <a:gd name="T4" fmla="*/ 2147483646 w 3008"/>
              <a:gd name="T5" fmla="*/ 2147483646 h 2560"/>
              <a:gd name="T6" fmla="*/ 2147483646 w 3008"/>
              <a:gd name="T7" fmla="*/ 2147483646 h 2560"/>
              <a:gd name="T8" fmla="*/ 2147483646 w 3008"/>
              <a:gd name="T9" fmla="*/ 2147483646 h 2560"/>
              <a:gd name="T10" fmla="*/ 2147483646 w 3008"/>
              <a:gd name="T11" fmla="*/ 2147483646 h 2560"/>
              <a:gd name="T12" fmla="*/ 2147483646 w 3008"/>
              <a:gd name="T13" fmla="*/ 2147483646 h 2560"/>
              <a:gd name="T14" fmla="*/ 2147483646 w 3008"/>
              <a:gd name="T15" fmla="*/ 2147483646 h 2560"/>
              <a:gd name="T16" fmla="*/ 2147483646 w 3008"/>
              <a:gd name="T17" fmla="*/ 2147483646 h 2560"/>
              <a:gd name="T18" fmla="*/ 2147483646 w 3008"/>
              <a:gd name="T19" fmla="*/ 2147483646 h 2560"/>
              <a:gd name="T20" fmla="*/ 2147483646 w 3008"/>
              <a:gd name="T21" fmla="*/ 2147483646 h 2560"/>
              <a:gd name="T22" fmla="*/ 2147483646 w 3008"/>
              <a:gd name="T23" fmla="*/ 2147483646 h 2560"/>
              <a:gd name="T24" fmla="*/ 2147483646 w 3008"/>
              <a:gd name="T25" fmla="*/ 2147483646 h 2560"/>
              <a:gd name="T26" fmla="*/ 2147483646 w 3008"/>
              <a:gd name="T27" fmla="*/ 2147483646 h 2560"/>
              <a:gd name="T28" fmla="*/ 2147483646 w 3008"/>
              <a:gd name="T29" fmla="*/ 2147483646 h 2560"/>
              <a:gd name="T30" fmla="*/ 2147483646 w 3008"/>
              <a:gd name="T31" fmla="*/ 2147483646 h 2560"/>
              <a:gd name="T32" fmla="*/ 2147483646 w 3008"/>
              <a:gd name="T33" fmla="*/ 2147483646 h 2560"/>
              <a:gd name="T34" fmla="*/ 2147483646 w 3008"/>
              <a:gd name="T35" fmla="*/ 2147483646 h 2560"/>
              <a:gd name="T36" fmla="*/ 2147483646 w 3008"/>
              <a:gd name="T37" fmla="*/ 2147483646 h 2560"/>
              <a:gd name="T38" fmla="*/ 2147483646 w 3008"/>
              <a:gd name="T39" fmla="*/ 2147483646 h 25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008"/>
              <a:gd name="T61" fmla="*/ 0 h 2560"/>
              <a:gd name="T62" fmla="*/ 3008 w 3008"/>
              <a:gd name="T63" fmla="*/ 2560 h 25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008" h="2560">
                <a:moveTo>
                  <a:pt x="2912" y="640"/>
                </a:moveTo>
                <a:cubicBezTo>
                  <a:pt x="2880" y="576"/>
                  <a:pt x="2848" y="512"/>
                  <a:pt x="2816" y="448"/>
                </a:cubicBezTo>
                <a:cubicBezTo>
                  <a:pt x="2784" y="384"/>
                  <a:pt x="2792" y="320"/>
                  <a:pt x="2720" y="256"/>
                </a:cubicBezTo>
                <a:cubicBezTo>
                  <a:pt x="2648" y="192"/>
                  <a:pt x="2544" y="104"/>
                  <a:pt x="2384" y="64"/>
                </a:cubicBezTo>
                <a:cubicBezTo>
                  <a:pt x="2224" y="24"/>
                  <a:pt x="1944" y="24"/>
                  <a:pt x="1760" y="16"/>
                </a:cubicBezTo>
                <a:cubicBezTo>
                  <a:pt x="1576" y="8"/>
                  <a:pt x="1472" y="0"/>
                  <a:pt x="1280" y="16"/>
                </a:cubicBezTo>
                <a:cubicBezTo>
                  <a:pt x="1088" y="32"/>
                  <a:pt x="784" y="32"/>
                  <a:pt x="608" y="112"/>
                </a:cubicBezTo>
                <a:cubicBezTo>
                  <a:pt x="432" y="192"/>
                  <a:pt x="312" y="368"/>
                  <a:pt x="224" y="496"/>
                </a:cubicBezTo>
                <a:cubicBezTo>
                  <a:pt x="136" y="624"/>
                  <a:pt x="96" y="696"/>
                  <a:pt x="80" y="880"/>
                </a:cubicBezTo>
                <a:cubicBezTo>
                  <a:pt x="64" y="1064"/>
                  <a:pt x="0" y="1344"/>
                  <a:pt x="128" y="1600"/>
                </a:cubicBezTo>
                <a:cubicBezTo>
                  <a:pt x="256" y="1856"/>
                  <a:pt x="648" y="2272"/>
                  <a:pt x="848" y="2416"/>
                </a:cubicBezTo>
                <a:cubicBezTo>
                  <a:pt x="1048" y="2560"/>
                  <a:pt x="1152" y="2456"/>
                  <a:pt x="1328" y="2464"/>
                </a:cubicBezTo>
                <a:cubicBezTo>
                  <a:pt x="1504" y="2472"/>
                  <a:pt x="1696" y="2512"/>
                  <a:pt x="1904" y="2464"/>
                </a:cubicBezTo>
                <a:cubicBezTo>
                  <a:pt x="2112" y="2416"/>
                  <a:pt x="2432" y="2272"/>
                  <a:pt x="2576" y="2176"/>
                </a:cubicBezTo>
                <a:cubicBezTo>
                  <a:pt x="2720" y="2080"/>
                  <a:pt x="2720" y="1984"/>
                  <a:pt x="2768" y="1888"/>
                </a:cubicBezTo>
                <a:cubicBezTo>
                  <a:pt x="2816" y="1792"/>
                  <a:pt x="2840" y="1712"/>
                  <a:pt x="2864" y="1600"/>
                </a:cubicBezTo>
                <a:cubicBezTo>
                  <a:pt x="2888" y="1488"/>
                  <a:pt x="2896" y="1328"/>
                  <a:pt x="2912" y="1216"/>
                </a:cubicBezTo>
                <a:cubicBezTo>
                  <a:pt x="2928" y="1104"/>
                  <a:pt x="2952" y="992"/>
                  <a:pt x="2960" y="928"/>
                </a:cubicBezTo>
                <a:cubicBezTo>
                  <a:pt x="2968" y="864"/>
                  <a:pt x="2952" y="872"/>
                  <a:pt x="2960" y="832"/>
                </a:cubicBezTo>
                <a:cubicBezTo>
                  <a:pt x="2968" y="792"/>
                  <a:pt x="3000" y="712"/>
                  <a:pt x="3008" y="6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3435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6867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68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6870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1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2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3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4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5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6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7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8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9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80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6881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6882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6883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6884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6885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6886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6887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6888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6889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90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6891" name="Group 28"/>
          <p:cNvGrpSpPr>
            <a:grpSpLocks/>
          </p:cNvGrpSpPr>
          <p:nvPr/>
        </p:nvGrpSpPr>
        <p:grpSpPr bwMode="auto">
          <a:xfrm rot="-371461">
            <a:off x="3733800" y="1600201"/>
            <a:ext cx="2819400" cy="339725"/>
            <a:chOff x="1776" y="3072"/>
            <a:chExt cx="1776" cy="214"/>
          </a:xfrm>
        </p:grpSpPr>
        <p:sp>
          <p:nvSpPr>
            <p:cNvPr id="36895" name="AutoShape 29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6896" name="Oval 30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6892" name="Freeform 33"/>
          <p:cNvSpPr>
            <a:spLocks/>
          </p:cNvSpPr>
          <p:nvPr/>
        </p:nvSpPr>
        <p:spPr bwMode="auto">
          <a:xfrm>
            <a:off x="4292600" y="647700"/>
            <a:ext cx="3873500" cy="3860800"/>
          </a:xfrm>
          <a:custGeom>
            <a:avLst/>
            <a:gdLst>
              <a:gd name="T0" fmla="*/ 2147483646 w 2440"/>
              <a:gd name="T1" fmla="*/ 2147483646 h 2432"/>
              <a:gd name="T2" fmla="*/ 2147483646 w 2440"/>
              <a:gd name="T3" fmla="*/ 2147483646 h 2432"/>
              <a:gd name="T4" fmla="*/ 2147483646 w 2440"/>
              <a:gd name="T5" fmla="*/ 2147483646 h 2432"/>
              <a:gd name="T6" fmla="*/ 2147483646 w 2440"/>
              <a:gd name="T7" fmla="*/ 2147483646 h 2432"/>
              <a:gd name="T8" fmla="*/ 2147483646 w 2440"/>
              <a:gd name="T9" fmla="*/ 2147483646 h 2432"/>
              <a:gd name="T10" fmla="*/ 2147483646 w 2440"/>
              <a:gd name="T11" fmla="*/ 2147483646 h 2432"/>
              <a:gd name="T12" fmla="*/ 2147483646 w 2440"/>
              <a:gd name="T13" fmla="*/ 2147483646 h 2432"/>
              <a:gd name="T14" fmla="*/ 2147483646 w 2440"/>
              <a:gd name="T15" fmla="*/ 2147483646 h 2432"/>
              <a:gd name="T16" fmla="*/ 2147483646 w 2440"/>
              <a:gd name="T17" fmla="*/ 2147483646 h 2432"/>
              <a:gd name="T18" fmla="*/ 2147483646 w 2440"/>
              <a:gd name="T19" fmla="*/ 2147483646 h 2432"/>
              <a:gd name="T20" fmla="*/ 2147483646 w 2440"/>
              <a:gd name="T21" fmla="*/ 2147483646 h 2432"/>
              <a:gd name="T22" fmla="*/ 2147483646 w 2440"/>
              <a:gd name="T23" fmla="*/ 2147483646 h 2432"/>
              <a:gd name="T24" fmla="*/ 2147483646 w 2440"/>
              <a:gd name="T25" fmla="*/ 2147483646 h 2432"/>
              <a:gd name="T26" fmla="*/ 2147483646 w 2440"/>
              <a:gd name="T27" fmla="*/ 2147483646 h 2432"/>
              <a:gd name="T28" fmla="*/ 2147483646 w 2440"/>
              <a:gd name="T29" fmla="*/ 2147483646 h 2432"/>
              <a:gd name="T30" fmla="*/ 2147483646 w 2440"/>
              <a:gd name="T31" fmla="*/ 2147483646 h 2432"/>
              <a:gd name="T32" fmla="*/ 2147483646 w 2440"/>
              <a:gd name="T33" fmla="*/ 2147483646 h 2432"/>
              <a:gd name="T34" fmla="*/ 2147483646 w 2440"/>
              <a:gd name="T35" fmla="*/ 2147483646 h 2432"/>
              <a:gd name="T36" fmla="*/ 2147483646 w 2440"/>
              <a:gd name="T37" fmla="*/ 2147483646 h 2432"/>
              <a:gd name="T38" fmla="*/ 2147483646 w 2440"/>
              <a:gd name="T39" fmla="*/ 2147483646 h 24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440"/>
              <a:gd name="T61" fmla="*/ 0 h 2432"/>
              <a:gd name="T62" fmla="*/ 2440 w 2440"/>
              <a:gd name="T63" fmla="*/ 2432 h 243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440" h="2432">
                <a:moveTo>
                  <a:pt x="2432" y="840"/>
                </a:moveTo>
                <a:cubicBezTo>
                  <a:pt x="2424" y="784"/>
                  <a:pt x="2368" y="712"/>
                  <a:pt x="2336" y="648"/>
                </a:cubicBezTo>
                <a:cubicBezTo>
                  <a:pt x="2304" y="584"/>
                  <a:pt x="2280" y="544"/>
                  <a:pt x="2240" y="456"/>
                </a:cubicBezTo>
                <a:cubicBezTo>
                  <a:pt x="2200" y="368"/>
                  <a:pt x="2168" y="192"/>
                  <a:pt x="2096" y="120"/>
                </a:cubicBezTo>
                <a:cubicBezTo>
                  <a:pt x="2024" y="48"/>
                  <a:pt x="1960" y="40"/>
                  <a:pt x="1808" y="24"/>
                </a:cubicBezTo>
                <a:cubicBezTo>
                  <a:pt x="1656" y="8"/>
                  <a:pt x="1376" y="0"/>
                  <a:pt x="1184" y="24"/>
                </a:cubicBezTo>
                <a:cubicBezTo>
                  <a:pt x="992" y="48"/>
                  <a:pt x="824" y="104"/>
                  <a:pt x="656" y="168"/>
                </a:cubicBezTo>
                <a:cubicBezTo>
                  <a:pt x="488" y="232"/>
                  <a:pt x="272" y="304"/>
                  <a:pt x="176" y="408"/>
                </a:cubicBezTo>
                <a:cubicBezTo>
                  <a:pt x="80" y="512"/>
                  <a:pt x="104" y="600"/>
                  <a:pt x="80" y="792"/>
                </a:cubicBezTo>
                <a:cubicBezTo>
                  <a:pt x="56" y="984"/>
                  <a:pt x="0" y="1352"/>
                  <a:pt x="32" y="1560"/>
                </a:cubicBezTo>
                <a:cubicBezTo>
                  <a:pt x="64" y="1768"/>
                  <a:pt x="120" y="1904"/>
                  <a:pt x="272" y="2040"/>
                </a:cubicBezTo>
                <a:cubicBezTo>
                  <a:pt x="424" y="2176"/>
                  <a:pt x="728" y="2320"/>
                  <a:pt x="944" y="2376"/>
                </a:cubicBezTo>
                <a:cubicBezTo>
                  <a:pt x="1160" y="2432"/>
                  <a:pt x="1384" y="2400"/>
                  <a:pt x="1568" y="2376"/>
                </a:cubicBezTo>
                <a:cubicBezTo>
                  <a:pt x="1752" y="2352"/>
                  <a:pt x="1944" y="2296"/>
                  <a:pt x="2048" y="2232"/>
                </a:cubicBezTo>
                <a:cubicBezTo>
                  <a:pt x="2152" y="2168"/>
                  <a:pt x="2144" y="2096"/>
                  <a:pt x="2192" y="1992"/>
                </a:cubicBezTo>
                <a:cubicBezTo>
                  <a:pt x="2240" y="1888"/>
                  <a:pt x="2304" y="1728"/>
                  <a:pt x="2336" y="1608"/>
                </a:cubicBezTo>
                <a:cubicBezTo>
                  <a:pt x="2368" y="1488"/>
                  <a:pt x="2376" y="1360"/>
                  <a:pt x="2384" y="1272"/>
                </a:cubicBezTo>
                <a:cubicBezTo>
                  <a:pt x="2392" y="1184"/>
                  <a:pt x="2384" y="1128"/>
                  <a:pt x="2384" y="1080"/>
                </a:cubicBezTo>
                <a:cubicBezTo>
                  <a:pt x="2384" y="1032"/>
                  <a:pt x="2376" y="1024"/>
                  <a:pt x="2384" y="984"/>
                </a:cubicBezTo>
                <a:cubicBezTo>
                  <a:pt x="2392" y="944"/>
                  <a:pt x="2440" y="896"/>
                  <a:pt x="2432" y="84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93" name="Line 34"/>
          <p:cNvSpPr>
            <a:spLocks noChangeShapeType="1"/>
          </p:cNvSpPr>
          <p:nvPr/>
        </p:nvSpPr>
        <p:spPr bwMode="auto">
          <a:xfrm>
            <a:off x="6477000" y="1828800"/>
            <a:ext cx="1219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94" name="Freeform 35"/>
          <p:cNvSpPr>
            <a:spLocks/>
          </p:cNvSpPr>
          <p:nvPr/>
        </p:nvSpPr>
        <p:spPr bwMode="auto">
          <a:xfrm>
            <a:off x="6346825" y="1676401"/>
            <a:ext cx="858838" cy="696913"/>
          </a:xfrm>
          <a:custGeom>
            <a:avLst/>
            <a:gdLst>
              <a:gd name="T0" fmla="*/ 2147483646 w 541"/>
              <a:gd name="T1" fmla="*/ 2147483646 h 439"/>
              <a:gd name="T2" fmla="*/ 2147483646 w 541"/>
              <a:gd name="T3" fmla="*/ 2147483646 h 439"/>
              <a:gd name="T4" fmla="*/ 2147483646 w 541"/>
              <a:gd name="T5" fmla="*/ 2147483646 h 439"/>
              <a:gd name="T6" fmla="*/ 2147483646 w 541"/>
              <a:gd name="T7" fmla="*/ 2147483646 h 439"/>
              <a:gd name="T8" fmla="*/ 2147483646 w 541"/>
              <a:gd name="T9" fmla="*/ 2147483646 h 439"/>
              <a:gd name="T10" fmla="*/ 2147483646 w 541"/>
              <a:gd name="T11" fmla="*/ 2147483646 h 4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1"/>
              <a:gd name="T19" fmla="*/ 0 h 439"/>
              <a:gd name="T20" fmla="*/ 541 w 541"/>
              <a:gd name="T21" fmla="*/ 439 h 43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1" h="439">
                <a:moveTo>
                  <a:pt x="75" y="69"/>
                </a:moveTo>
                <a:cubicBezTo>
                  <a:pt x="188" y="178"/>
                  <a:pt x="0" y="0"/>
                  <a:pt x="144" y="123"/>
                </a:cubicBezTo>
                <a:cubicBezTo>
                  <a:pt x="211" y="180"/>
                  <a:pt x="262" y="239"/>
                  <a:pt x="336" y="288"/>
                </a:cubicBezTo>
                <a:cubicBezTo>
                  <a:pt x="380" y="355"/>
                  <a:pt x="390" y="357"/>
                  <a:pt x="473" y="384"/>
                </a:cubicBezTo>
                <a:cubicBezTo>
                  <a:pt x="489" y="389"/>
                  <a:pt x="501" y="401"/>
                  <a:pt x="514" y="411"/>
                </a:cubicBezTo>
                <a:cubicBezTo>
                  <a:pt x="524" y="419"/>
                  <a:pt x="541" y="439"/>
                  <a:pt x="541" y="43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043008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7891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2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7894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5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7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8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9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0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1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2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3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4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7905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7906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7907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7908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7909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7910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7911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7912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7913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4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7915" name="Group 28"/>
          <p:cNvGrpSpPr>
            <a:grpSpLocks/>
          </p:cNvGrpSpPr>
          <p:nvPr/>
        </p:nvGrpSpPr>
        <p:grpSpPr bwMode="auto">
          <a:xfrm rot="-371461">
            <a:off x="1524000" y="1295401"/>
            <a:ext cx="2819400" cy="339725"/>
            <a:chOff x="1776" y="3072"/>
            <a:chExt cx="1776" cy="214"/>
          </a:xfrm>
        </p:grpSpPr>
        <p:sp>
          <p:nvSpPr>
            <p:cNvPr id="37919" name="AutoShape 29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7920" name="Oval 30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7916" name="Line 32"/>
          <p:cNvSpPr>
            <a:spLocks noChangeShapeType="1"/>
          </p:cNvSpPr>
          <p:nvPr/>
        </p:nvSpPr>
        <p:spPr bwMode="auto">
          <a:xfrm>
            <a:off x="4191000" y="1524000"/>
            <a:ext cx="3505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7" name="Freeform 33"/>
          <p:cNvSpPr>
            <a:spLocks/>
          </p:cNvSpPr>
          <p:nvPr/>
        </p:nvSpPr>
        <p:spPr bwMode="auto">
          <a:xfrm>
            <a:off x="4749800" y="774700"/>
            <a:ext cx="3403600" cy="3009900"/>
          </a:xfrm>
          <a:custGeom>
            <a:avLst/>
            <a:gdLst>
              <a:gd name="T0" fmla="*/ 2147483646 w 2144"/>
              <a:gd name="T1" fmla="*/ 2147483646 h 1896"/>
              <a:gd name="T2" fmla="*/ 2147483646 w 2144"/>
              <a:gd name="T3" fmla="*/ 2147483646 h 1896"/>
              <a:gd name="T4" fmla="*/ 2147483646 w 2144"/>
              <a:gd name="T5" fmla="*/ 2147483646 h 1896"/>
              <a:gd name="T6" fmla="*/ 2147483646 w 2144"/>
              <a:gd name="T7" fmla="*/ 2147483646 h 1896"/>
              <a:gd name="T8" fmla="*/ 2147483646 w 2144"/>
              <a:gd name="T9" fmla="*/ 2147483646 h 1896"/>
              <a:gd name="T10" fmla="*/ 2147483646 w 2144"/>
              <a:gd name="T11" fmla="*/ 2147483646 h 1896"/>
              <a:gd name="T12" fmla="*/ 2147483646 w 2144"/>
              <a:gd name="T13" fmla="*/ 2147483646 h 1896"/>
              <a:gd name="T14" fmla="*/ 2147483646 w 2144"/>
              <a:gd name="T15" fmla="*/ 2147483646 h 1896"/>
              <a:gd name="T16" fmla="*/ 2147483646 w 2144"/>
              <a:gd name="T17" fmla="*/ 2147483646 h 1896"/>
              <a:gd name="T18" fmla="*/ 2147483646 w 2144"/>
              <a:gd name="T19" fmla="*/ 2147483646 h 1896"/>
              <a:gd name="T20" fmla="*/ 2147483646 w 2144"/>
              <a:gd name="T21" fmla="*/ 2147483646 h 1896"/>
              <a:gd name="T22" fmla="*/ 2147483646 w 2144"/>
              <a:gd name="T23" fmla="*/ 2147483646 h 1896"/>
              <a:gd name="T24" fmla="*/ 2147483646 w 2144"/>
              <a:gd name="T25" fmla="*/ 2147483646 h 1896"/>
              <a:gd name="T26" fmla="*/ 2147483646 w 2144"/>
              <a:gd name="T27" fmla="*/ 2147483646 h 18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44"/>
              <a:gd name="T43" fmla="*/ 0 h 1896"/>
              <a:gd name="T44" fmla="*/ 2144 w 2144"/>
              <a:gd name="T45" fmla="*/ 1896 h 18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44" h="1896">
                <a:moveTo>
                  <a:pt x="2144" y="760"/>
                </a:moveTo>
                <a:cubicBezTo>
                  <a:pt x="2144" y="704"/>
                  <a:pt x="2128" y="696"/>
                  <a:pt x="2096" y="616"/>
                </a:cubicBezTo>
                <a:cubicBezTo>
                  <a:pt x="2064" y="536"/>
                  <a:pt x="2048" y="376"/>
                  <a:pt x="1952" y="280"/>
                </a:cubicBezTo>
                <a:cubicBezTo>
                  <a:pt x="1856" y="184"/>
                  <a:pt x="1712" y="80"/>
                  <a:pt x="1520" y="40"/>
                </a:cubicBezTo>
                <a:cubicBezTo>
                  <a:pt x="1328" y="0"/>
                  <a:pt x="992" y="16"/>
                  <a:pt x="800" y="40"/>
                </a:cubicBezTo>
                <a:cubicBezTo>
                  <a:pt x="608" y="64"/>
                  <a:pt x="496" y="72"/>
                  <a:pt x="368" y="184"/>
                </a:cubicBezTo>
                <a:cubicBezTo>
                  <a:pt x="240" y="296"/>
                  <a:pt x="64" y="520"/>
                  <a:pt x="32" y="712"/>
                </a:cubicBezTo>
                <a:cubicBezTo>
                  <a:pt x="0" y="904"/>
                  <a:pt x="24" y="1152"/>
                  <a:pt x="176" y="1336"/>
                </a:cubicBezTo>
                <a:cubicBezTo>
                  <a:pt x="328" y="1520"/>
                  <a:pt x="704" y="1736"/>
                  <a:pt x="944" y="1816"/>
                </a:cubicBezTo>
                <a:cubicBezTo>
                  <a:pt x="1184" y="1896"/>
                  <a:pt x="1464" y="1864"/>
                  <a:pt x="1616" y="1816"/>
                </a:cubicBezTo>
                <a:cubicBezTo>
                  <a:pt x="1768" y="1768"/>
                  <a:pt x="1784" y="1640"/>
                  <a:pt x="1856" y="1528"/>
                </a:cubicBezTo>
                <a:cubicBezTo>
                  <a:pt x="1928" y="1416"/>
                  <a:pt x="2008" y="1240"/>
                  <a:pt x="2048" y="1144"/>
                </a:cubicBezTo>
                <a:cubicBezTo>
                  <a:pt x="2088" y="1048"/>
                  <a:pt x="2088" y="1016"/>
                  <a:pt x="2096" y="952"/>
                </a:cubicBezTo>
                <a:cubicBezTo>
                  <a:pt x="2104" y="888"/>
                  <a:pt x="2144" y="816"/>
                  <a:pt x="2144" y="76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8" name="Freeform 34"/>
          <p:cNvSpPr>
            <a:spLocks/>
          </p:cNvSpPr>
          <p:nvPr/>
        </p:nvSpPr>
        <p:spPr bwMode="auto">
          <a:xfrm>
            <a:off x="4202114" y="1481139"/>
            <a:ext cx="522287" cy="979487"/>
          </a:xfrm>
          <a:custGeom>
            <a:avLst/>
            <a:gdLst>
              <a:gd name="T0" fmla="*/ 0 w 329"/>
              <a:gd name="T1" fmla="*/ 0 h 617"/>
              <a:gd name="T2" fmla="*/ 2147483646 w 329"/>
              <a:gd name="T3" fmla="*/ 2147483646 h 617"/>
              <a:gd name="T4" fmla="*/ 2147483646 w 329"/>
              <a:gd name="T5" fmla="*/ 2147483646 h 617"/>
              <a:gd name="T6" fmla="*/ 2147483646 w 329"/>
              <a:gd name="T7" fmla="*/ 2147483646 h 617"/>
              <a:gd name="T8" fmla="*/ 2147483646 w 329"/>
              <a:gd name="T9" fmla="*/ 2147483646 h 6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9"/>
              <a:gd name="T16" fmla="*/ 0 h 617"/>
              <a:gd name="T17" fmla="*/ 329 w 329"/>
              <a:gd name="T18" fmla="*/ 617 h 6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9" h="617">
                <a:moveTo>
                  <a:pt x="0" y="0"/>
                </a:moveTo>
                <a:cubicBezTo>
                  <a:pt x="77" y="25"/>
                  <a:pt x="124" y="105"/>
                  <a:pt x="192" y="150"/>
                </a:cubicBezTo>
                <a:cubicBezTo>
                  <a:pt x="218" y="228"/>
                  <a:pt x="248" y="234"/>
                  <a:pt x="302" y="288"/>
                </a:cubicBezTo>
                <a:cubicBezTo>
                  <a:pt x="329" y="375"/>
                  <a:pt x="307" y="279"/>
                  <a:pt x="302" y="384"/>
                </a:cubicBezTo>
                <a:cubicBezTo>
                  <a:pt x="298" y="462"/>
                  <a:pt x="302" y="539"/>
                  <a:pt x="302" y="61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6788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8915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6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7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8918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9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0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1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2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3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4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5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6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7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8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8929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8930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8931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8932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8933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8934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8935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8936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8937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8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9" name="Line 31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0" name="Freeform 33"/>
          <p:cNvSpPr>
            <a:spLocks/>
          </p:cNvSpPr>
          <p:nvPr/>
        </p:nvSpPr>
        <p:spPr bwMode="auto">
          <a:xfrm>
            <a:off x="5842000" y="927100"/>
            <a:ext cx="2324100" cy="2349500"/>
          </a:xfrm>
          <a:custGeom>
            <a:avLst/>
            <a:gdLst>
              <a:gd name="T0" fmla="*/ 2147483646 w 1464"/>
              <a:gd name="T1" fmla="*/ 2147483646 h 1480"/>
              <a:gd name="T2" fmla="*/ 2147483646 w 1464"/>
              <a:gd name="T3" fmla="*/ 2147483646 h 1480"/>
              <a:gd name="T4" fmla="*/ 2147483646 w 1464"/>
              <a:gd name="T5" fmla="*/ 2147483646 h 1480"/>
              <a:gd name="T6" fmla="*/ 2147483646 w 1464"/>
              <a:gd name="T7" fmla="*/ 2147483646 h 1480"/>
              <a:gd name="T8" fmla="*/ 2147483646 w 1464"/>
              <a:gd name="T9" fmla="*/ 2147483646 h 1480"/>
              <a:gd name="T10" fmla="*/ 2147483646 w 1464"/>
              <a:gd name="T11" fmla="*/ 2147483646 h 1480"/>
              <a:gd name="T12" fmla="*/ 2147483646 w 1464"/>
              <a:gd name="T13" fmla="*/ 2147483646 h 1480"/>
              <a:gd name="T14" fmla="*/ 2147483646 w 1464"/>
              <a:gd name="T15" fmla="*/ 2147483646 h 1480"/>
              <a:gd name="T16" fmla="*/ 2147483646 w 1464"/>
              <a:gd name="T17" fmla="*/ 2147483646 h 1480"/>
              <a:gd name="T18" fmla="*/ 2147483646 w 1464"/>
              <a:gd name="T19" fmla="*/ 2147483646 h 1480"/>
              <a:gd name="T20" fmla="*/ 2147483646 w 1464"/>
              <a:gd name="T21" fmla="*/ 2147483646 h 1480"/>
              <a:gd name="T22" fmla="*/ 2147483646 w 1464"/>
              <a:gd name="T23" fmla="*/ 2147483646 h 1480"/>
              <a:gd name="T24" fmla="*/ 2147483646 w 1464"/>
              <a:gd name="T25" fmla="*/ 2147483646 h 1480"/>
              <a:gd name="T26" fmla="*/ 2147483646 w 1464"/>
              <a:gd name="T27" fmla="*/ 2147483646 h 148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64"/>
              <a:gd name="T43" fmla="*/ 0 h 1480"/>
              <a:gd name="T44" fmla="*/ 1464 w 1464"/>
              <a:gd name="T45" fmla="*/ 1480 h 148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64" h="1480">
                <a:moveTo>
                  <a:pt x="1456" y="664"/>
                </a:moveTo>
                <a:cubicBezTo>
                  <a:pt x="1448" y="584"/>
                  <a:pt x="1376" y="456"/>
                  <a:pt x="1360" y="376"/>
                </a:cubicBezTo>
                <a:cubicBezTo>
                  <a:pt x="1344" y="296"/>
                  <a:pt x="1400" y="240"/>
                  <a:pt x="1360" y="184"/>
                </a:cubicBezTo>
                <a:cubicBezTo>
                  <a:pt x="1320" y="128"/>
                  <a:pt x="1248" y="64"/>
                  <a:pt x="1120" y="40"/>
                </a:cubicBezTo>
                <a:cubicBezTo>
                  <a:pt x="992" y="16"/>
                  <a:pt x="744" y="0"/>
                  <a:pt x="592" y="40"/>
                </a:cubicBezTo>
                <a:cubicBezTo>
                  <a:pt x="440" y="80"/>
                  <a:pt x="304" y="160"/>
                  <a:pt x="208" y="280"/>
                </a:cubicBezTo>
                <a:cubicBezTo>
                  <a:pt x="112" y="400"/>
                  <a:pt x="32" y="616"/>
                  <a:pt x="16" y="760"/>
                </a:cubicBezTo>
                <a:cubicBezTo>
                  <a:pt x="0" y="904"/>
                  <a:pt x="56" y="1040"/>
                  <a:pt x="112" y="1144"/>
                </a:cubicBezTo>
                <a:cubicBezTo>
                  <a:pt x="168" y="1248"/>
                  <a:pt x="232" y="1328"/>
                  <a:pt x="352" y="1384"/>
                </a:cubicBezTo>
                <a:cubicBezTo>
                  <a:pt x="472" y="1440"/>
                  <a:pt x="688" y="1480"/>
                  <a:pt x="832" y="1480"/>
                </a:cubicBezTo>
                <a:cubicBezTo>
                  <a:pt x="976" y="1480"/>
                  <a:pt x="1128" y="1456"/>
                  <a:pt x="1216" y="1384"/>
                </a:cubicBezTo>
                <a:cubicBezTo>
                  <a:pt x="1304" y="1312"/>
                  <a:pt x="1328" y="1136"/>
                  <a:pt x="1360" y="1048"/>
                </a:cubicBezTo>
                <a:cubicBezTo>
                  <a:pt x="1392" y="960"/>
                  <a:pt x="1400" y="920"/>
                  <a:pt x="1408" y="856"/>
                </a:cubicBezTo>
                <a:cubicBezTo>
                  <a:pt x="1416" y="792"/>
                  <a:pt x="1464" y="744"/>
                  <a:pt x="1456" y="66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759776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438400" y="7620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2531" name="Freeform 3"/>
          <p:cNvSpPr>
            <a:spLocks/>
          </p:cNvSpPr>
          <p:nvPr/>
        </p:nvSpPr>
        <p:spPr bwMode="auto">
          <a:xfrm>
            <a:off x="8229600" y="2217738"/>
            <a:ext cx="1981200" cy="4640262"/>
          </a:xfrm>
          <a:custGeom>
            <a:avLst/>
            <a:gdLst>
              <a:gd name="T0" fmla="*/ 0 w 1207"/>
              <a:gd name="T1" fmla="*/ 2147483646 h 2367"/>
              <a:gd name="T2" fmla="*/ 2147483646 w 1207"/>
              <a:gd name="T3" fmla="*/ 2147483646 h 2367"/>
              <a:gd name="T4" fmla="*/ 2147483646 w 1207"/>
              <a:gd name="T5" fmla="*/ 2147483646 h 2367"/>
              <a:gd name="T6" fmla="*/ 2147483646 w 1207"/>
              <a:gd name="T7" fmla="*/ 2147483646 h 2367"/>
              <a:gd name="T8" fmla="*/ 2147483646 w 1207"/>
              <a:gd name="T9" fmla="*/ 2147483646 h 2367"/>
              <a:gd name="T10" fmla="*/ 2147483646 w 1207"/>
              <a:gd name="T11" fmla="*/ 2147483646 h 2367"/>
              <a:gd name="T12" fmla="*/ 2147483646 w 1207"/>
              <a:gd name="T13" fmla="*/ 2147483646 h 2367"/>
              <a:gd name="T14" fmla="*/ 2147483646 w 1207"/>
              <a:gd name="T15" fmla="*/ 2147483646 h 2367"/>
              <a:gd name="T16" fmla="*/ 2147483646 w 1207"/>
              <a:gd name="T17" fmla="*/ 2147483646 h 2367"/>
              <a:gd name="T18" fmla="*/ 2147483646 w 1207"/>
              <a:gd name="T19" fmla="*/ 2147483646 h 2367"/>
              <a:gd name="T20" fmla="*/ 2147483646 w 1207"/>
              <a:gd name="T21" fmla="*/ 2147483646 h 2367"/>
              <a:gd name="T22" fmla="*/ 2147483646 w 1207"/>
              <a:gd name="T23" fmla="*/ 2147483646 h 2367"/>
              <a:gd name="T24" fmla="*/ 2147483646 w 1207"/>
              <a:gd name="T25" fmla="*/ 2147483646 h 2367"/>
              <a:gd name="T26" fmla="*/ 2147483646 w 1207"/>
              <a:gd name="T27" fmla="*/ 2147483646 h 2367"/>
              <a:gd name="T28" fmla="*/ 2147483646 w 1207"/>
              <a:gd name="T29" fmla="*/ 2147483646 h 2367"/>
              <a:gd name="T30" fmla="*/ 2147483646 w 1207"/>
              <a:gd name="T31" fmla="*/ 2147483646 h 2367"/>
              <a:gd name="T32" fmla="*/ 2147483646 w 1207"/>
              <a:gd name="T33" fmla="*/ 2147483646 h 2367"/>
              <a:gd name="T34" fmla="*/ 2147483646 w 1207"/>
              <a:gd name="T35" fmla="*/ 2147483646 h 2367"/>
              <a:gd name="T36" fmla="*/ 2147483646 w 1207"/>
              <a:gd name="T37" fmla="*/ 2147483646 h 2367"/>
              <a:gd name="T38" fmla="*/ 2147483646 w 1207"/>
              <a:gd name="T39" fmla="*/ 2147483646 h 2367"/>
              <a:gd name="T40" fmla="*/ 2147483646 w 1207"/>
              <a:gd name="T41" fmla="*/ 2147483646 h 2367"/>
              <a:gd name="T42" fmla="*/ 2147483646 w 1207"/>
              <a:gd name="T43" fmla="*/ 2147483646 h 2367"/>
              <a:gd name="T44" fmla="*/ 2147483646 w 1207"/>
              <a:gd name="T45" fmla="*/ 2147483646 h 236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207"/>
              <a:gd name="T70" fmla="*/ 0 h 2367"/>
              <a:gd name="T71" fmla="*/ 1207 w 1207"/>
              <a:gd name="T72" fmla="*/ 2367 h 2367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207" h="2367">
                <a:moveTo>
                  <a:pt x="0" y="1444"/>
                </a:moveTo>
                <a:cubicBezTo>
                  <a:pt x="82" y="1417"/>
                  <a:pt x="7" y="1451"/>
                  <a:pt x="69" y="1389"/>
                </a:cubicBezTo>
                <a:cubicBezTo>
                  <a:pt x="90" y="1368"/>
                  <a:pt x="117" y="1355"/>
                  <a:pt x="138" y="1334"/>
                </a:cubicBezTo>
                <a:cubicBezTo>
                  <a:pt x="171" y="1230"/>
                  <a:pt x="233" y="1144"/>
                  <a:pt x="275" y="1046"/>
                </a:cubicBezTo>
                <a:cubicBezTo>
                  <a:pt x="286" y="1021"/>
                  <a:pt x="295" y="974"/>
                  <a:pt x="302" y="950"/>
                </a:cubicBezTo>
                <a:cubicBezTo>
                  <a:pt x="341" y="817"/>
                  <a:pt x="378" y="691"/>
                  <a:pt x="398" y="553"/>
                </a:cubicBezTo>
                <a:cubicBezTo>
                  <a:pt x="406" y="415"/>
                  <a:pt x="404" y="308"/>
                  <a:pt x="439" y="182"/>
                </a:cubicBezTo>
                <a:cubicBezTo>
                  <a:pt x="440" y="178"/>
                  <a:pt x="459" y="95"/>
                  <a:pt x="467" y="86"/>
                </a:cubicBezTo>
                <a:cubicBezTo>
                  <a:pt x="477" y="73"/>
                  <a:pt x="494" y="68"/>
                  <a:pt x="508" y="59"/>
                </a:cubicBezTo>
                <a:cubicBezTo>
                  <a:pt x="513" y="45"/>
                  <a:pt x="508" y="23"/>
                  <a:pt x="522" y="18"/>
                </a:cubicBezTo>
                <a:cubicBezTo>
                  <a:pt x="574" y="0"/>
                  <a:pt x="623" y="62"/>
                  <a:pt x="659" y="86"/>
                </a:cubicBezTo>
                <a:cubicBezTo>
                  <a:pt x="694" y="195"/>
                  <a:pt x="646" y="66"/>
                  <a:pt x="700" y="155"/>
                </a:cubicBezTo>
                <a:cubicBezTo>
                  <a:pt x="730" y="204"/>
                  <a:pt x="705" y="230"/>
                  <a:pt x="755" y="278"/>
                </a:cubicBezTo>
                <a:cubicBezTo>
                  <a:pt x="769" y="339"/>
                  <a:pt x="795" y="396"/>
                  <a:pt x="810" y="457"/>
                </a:cubicBezTo>
                <a:cubicBezTo>
                  <a:pt x="825" y="518"/>
                  <a:pt x="839" y="591"/>
                  <a:pt x="864" y="649"/>
                </a:cubicBezTo>
                <a:cubicBezTo>
                  <a:pt x="900" y="734"/>
                  <a:pt x="886" y="646"/>
                  <a:pt x="906" y="731"/>
                </a:cubicBezTo>
                <a:cubicBezTo>
                  <a:pt x="922" y="802"/>
                  <a:pt x="927" y="857"/>
                  <a:pt x="947" y="923"/>
                </a:cubicBezTo>
                <a:cubicBezTo>
                  <a:pt x="955" y="951"/>
                  <a:pt x="965" y="978"/>
                  <a:pt x="974" y="1005"/>
                </a:cubicBezTo>
                <a:cubicBezTo>
                  <a:pt x="979" y="1019"/>
                  <a:pt x="988" y="1046"/>
                  <a:pt x="988" y="1046"/>
                </a:cubicBezTo>
                <a:cubicBezTo>
                  <a:pt x="999" y="1146"/>
                  <a:pt x="1019" y="1226"/>
                  <a:pt x="1043" y="1321"/>
                </a:cubicBezTo>
                <a:cubicBezTo>
                  <a:pt x="1063" y="1569"/>
                  <a:pt x="1086" y="1818"/>
                  <a:pt x="1139" y="2061"/>
                </a:cubicBezTo>
                <a:cubicBezTo>
                  <a:pt x="1154" y="2130"/>
                  <a:pt x="1157" y="2200"/>
                  <a:pt x="1180" y="2267"/>
                </a:cubicBezTo>
                <a:cubicBezTo>
                  <a:pt x="1195" y="2367"/>
                  <a:pt x="1162" y="2363"/>
                  <a:pt x="1207" y="236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6400800" y="1905001"/>
            <a:ext cx="2819400" cy="339725"/>
            <a:chOff x="2929" y="1143"/>
            <a:chExt cx="1776" cy="214"/>
          </a:xfrm>
        </p:grpSpPr>
        <p:sp>
          <p:nvSpPr>
            <p:cNvPr id="22556" name="AutoShape 5"/>
            <p:cNvSpPr>
              <a:spLocks noChangeArrowheads="1"/>
            </p:cNvSpPr>
            <p:nvPr/>
          </p:nvSpPr>
          <p:spPr bwMode="auto">
            <a:xfrm rot="-4627610">
              <a:off x="3789" y="283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2557" name="Oval 6"/>
            <p:cNvSpPr>
              <a:spLocks noChangeArrowheads="1"/>
            </p:cNvSpPr>
            <p:nvPr/>
          </p:nvSpPr>
          <p:spPr bwMode="auto">
            <a:xfrm rot="772390">
              <a:off x="4400" y="1310"/>
              <a:ext cx="288" cy="4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2558" name="Rectangle 7"/>
            <p:cNvSpPr>
              <a:spLocks noChangeArrowheads="1"/>
            </p:cNvSpPr>
            <p:nvPr/>
          </p:nvSpPr>
          <p:spPr bwMode="auto">
            <a:xfrm>
              <a:off x="4044" y="1200"/>
              <a:ext cx="240" cy="14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2533" name="Line 8"/>
          <p:cNvSpPr>
            <a:spLocks noChangeShapeType="1"/>
          </p:cNvSpPr>
          <p:nvPr/>
        </p:nvSpPr>
        <p:spPr bwMode="auto">
          <a:xfrm>
            <a:off x="23622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4" name="Line 9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2536" name="Line 11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7" name="Line 12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13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14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15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Line 16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2" name="Line 17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Line 18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4" name="Line 19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5" name="Line 20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Text Box 21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2547" name="Text Box 22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2548" name="Text Box 23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2549" name="Text Box 24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2550" name="Text Box 25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2551" name="Text Box 26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2552" name="Text Box 27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2553" name="Text Box 28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2554" name="Text Box 29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2555" name="Line 30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618463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23555" name="Group 43"/>
          <p:cNvGrpSpPr>
            <a:grpSpLocks/>
          </p:cNvGrpSpPr>
          <p:nvPr/>
        </p:nvGrpSpPr>
        <p:grpSpPr bwMode="auto">
          <a:xfrm>
            <a:off x="2057400" y="1524000"/>
            <a:ext cx="6400800" cy="457200"/>
            <a:chOff x="336" y="960"/>
            <a:chExt cx="4032" cy="288"/>
          </a:xfrm>
        </p:grpSpPr>
        <p:sp>
          <p:nvSpPr>
            <p:cNvPr id="23564" name="Line 9"/>
            <p:cNvSpPr>
              <a:spLocks noChangeShapeType="1"/>
            </p:cNvSpPr>
            <p:nvPr/>
          </p:nvSpPr>
          <p:spPr bwMode="auto">
            <a:xfrm flipV="1">
              <a:off x="336" y="1248"/>
              <a:ext cx="4032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5" name="Line 10"/>
            <p:cNvSpPr>
              <a:spLocks noChangeShapeType="1"/>
            </p:cNvSpPr>
            <p:nvPr/>
          </p:nvSpPr>
          <p:spPr bwMode="auto">
            <a:xfrm>
              <a:off x="1200" y="120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6" name="Text Box 11"/>
            <p:cNvSpPr txBox="1">
              <a:spLocks noChangeArrowheads="1"/>
            </p:cNvSpPr>
            <p:nvPr/>
          </p:nvSpPr>
          <p:spPr bwMode="auto">
            <a:xfrm>
              <a:off x="1392" y="96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10</a:t>
              </a:r>
            </a:p>
          </p:txBody>
        </p:sp>
        <p:sp>
          <p:nvSpPr>
            <p:cNvPr id="23567" name="Line 12"/>
            <p:cNvSpPr>
              <a:spLocks noChangeShapeType="1"/>
            </p:cNvSpPr>
            <p:nvPr/>
          </p:nvSpPr>
          <p:spPr bwMode="auto">
            <a:xfrm>
              <a:off x="154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8" name="Line 13"/>
            <p:cNvSpPr>
              <a:spLocks noChangeShapeType="1"/>
            </p:cNvSpPr>
            <p:nvPr/>
          </p:nvSpPr>
          <p:spPr bwMode="auto">
            <a:xfrm>
              <a:off x="1850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69" name="Line 14"/>
            <p:cNvSpPr>
              <a:spLocks noChangeShapeType="1"/>
            </p:cNvSpPr>
            <p:nvPr/>
          </p:nvSpPr>
          <p:spPr bwMode="auto">
            <a:xfrm>
              <a:off x="2152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0" name="Line 15"/>
            <p:cNvSpPr>
              <a:spLocks noChangeShapeType="1"/>
            </p:cNvSpPr>
            <p:nvPr/>
          </p:nvSpPr>
          <p:spPr bwMode="auto">
            <a:xfrm>
              <a:off x="244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1" name="Line 16"/>
            <p:cNvSpPr>
              <a:spLocks noChangeShapeType="1"/>
            </p:cNvSpPr>
            <p:nvPr/>
          </p:nvSpPr>
          <p:spPr bwMode="auto">
            <a:xfrm>
              <a:off x="273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2" name="Line 17"/>
            <p:cNvSpPr>
              <a:spLocks noChangeShapeType="1"/>
            </p:cNvSpPr>
            <p:nvPr/>
          </p:nvSpPr>
          <p:spPr bwMode="auto">
            <a:xfrm>
              <a:off x="3024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3" name="Line 18"/>
            <p:cNvSpPr>
              <a:spLocks noChangeShapeType="1"/>
            </p:cNvSpPr>
            <p:nvPr/>
          </p:nvSpPr>
          <p:spPr bwMode="auto">
            <a:xfrm>
              <a:off x="3312" y="11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4" name="Line 19"/>
            <p:cNvSpPr>
              <a:spLocks noChangeShapeType="1"/>
            </p:cNvSpPr>
            <p:nvPr/>
          </p:nvSpPr>
          <p:spPr bwMode="auto">
            <a:xfrm>
              <a:off x="3600" y="1143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5" name="Line 20"/>
            <p:cNvSpPr>
              <a:spLocks noChangeShapeType="1"/>
            </p:cNvSpPr>
            <p:nvPr/>
          </p:nvSpPr>
          <p:spPr bwMode="auto">
            <a:xfrm>
              <a:off x="3888" y="113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6" name="Line 21"/>
            <p:cNvSpPr>
              <a:spLocks noChangeShapeType="1"/>
            </p:cNvSpPr>
            <p:nvPr/>
          </p:nvSpPr>
          <p:spPr bwMode="auto">
            <a:xfrm>
              <a:off x="417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577" name="Text Box 22"/>
            <p:cNvSpPr txBox="1">
              <a:spLocks noChangeArrowheads="1"/>
            </p:cNvSpPr>
            <p:nvPr/>
          </p:nvSpPr>
          <p:spPr bwMode="auto">
            <a:xfrm>
              <a:off x="4080" y="960"/>
              <a:ext cx="1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23578" name="Text Box 23"/>
            <p:cNvSpPr txBox="1">
              <a:spLocks noChangeArrowheads="1"/>
            </p:cNvSpPr>
            <p:nvPr/>
          </p:nvSpPr>
          <p:spPr bwMode="auto">
            <a:xfrm>
              <a:off x="1728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9</a:t>
              </a:r>
            </a:p>
          </p:txBody>
        </p:sp>
        <p:sp>
          <p:nvSpPr>
            <p:cNvPr id="23579" name="Text Box 24"/>
            <p:cNvSpPr txBox="1">
              <a:spLocks noChangeArrowheads="1"/>
            </p:cNvSpPr>
            <p:nvPr/>
          </p:nvSpPr>
          <p:spPr bwMode="auto">
            <a:xfrm>
              <a:off x="2016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8</a:t>
              </a:r>
            </a:p>
          </p:txBody>
        </p:sp>
        <p:sp>
          <p:nvSpPr>
            <p:cNvPr id="23580" name="Text Box 25"/>
            <p:cNvSpPr txBox="1">
              <a:spLocks noChangeArrowheads="1"/>
            </p:cNvSpPr>
            <p:nvPr/>
          </p:nvSpPr>
          <p:spPr bwMode="auto">
            <a:xfrm>
              <a:off x="2304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7</a:t>
              </a:r>
            </a:p>
          </p:txBody>
        </p:sp>
        <p:sp>
          <p:nvSpPr>
            <p:cNvPr id="23581" name="Text Box 26"/>
            <p:cNvSpPr txBox="1">
              <a:spLocks noChangeArrowheads="1"/>
            </p:cNvSpPr>
            <p:nvPr/>
          </p:nvSpPr>
          <p:spPr bwMode="auto">
            <a:xfrm>
              <a:off x="2592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6</a:t>
              </a:r>
            </a:p>
          </p:txBody>
        </p:sp>
        <p:sp>
          <p:nvSpPr>
            <p:cNvPr id="23582" name="Text Box 27"/>
            <p:cNvSpPr txBox="1">
              <a:spLocks noChangeArrowheads="1"/>
            </p:cNvSpPr>
            <p:nvPr/>
          </p:nvSpPr>
          <p:spPr bwMode="auto">
            <a:xfrm>
              <a:off x="2880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5</a:t>
              </a:r>
            </a:p>
          </p:txBody>
        </p:sp>
        <p:sp>
          <p:nvSpPr>
            <p:cNvPr id="23583" name="Text Box 28"/>
            <p:cNvSpPr txBox="1">
              <a:spLocks noChangeArrowheads="1"/>
            </p:cNvSpPr>
            <p:nvPr/>
          </p:nvSpPr>
          <p:spPr bwMode="auto">
            <a:xfrm>
              <a:off x="3168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4</a:t>
              </a:r>
            </a:p>
          </p:txBody>
        </p:sp>
        <p:sp>
          <p:nvSpPr>
            <p:cNvPr id="23584" name="Text Box 29"/>
            <p:cNvSpPr txBox="1">
              <a:spLocks noChangeArrowheads="1"/>
            </p:cNvSpPr>
            <p:nvPr/>
          </p:nvSpPr>
          <p:spPr bwMode="auto">
            <a:xfrm>
              <a:off x="3456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23585" name="Text Box 30"/>
            <p:cNvSpPr txBox="1">
              <a:spLocks noChangeArrowheads="1"/>
            </p:cNvSpPr>
            <p:nvPr/>
          </p:nvSpPr>
          <p:spPr bwMode="auto">
            <a:xfrm>
              <a:off x="3792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</p:grpSp>
      <p:sp>
        <p:nvSpPr>
          <p:cNvPr id="23556" name="Line 31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7" name="Line 35"/>
          <p:cNvSpPr>
            <a:spLocks noChangeShapeType="1"/>
          </p:cNvSpPr>
          <p:nvPr/>
        </p:nvSpPr>
        <p:spPr bwMode="auto">
          <a:xfrm>
            <a:off x="7543800" y="182880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Freeform 37"/>
          <p:cNvSpPr>
            <a:spLocks/>
          </p:cNvSpPr>
          <p:nvPr/>
        </p:nvSpPr>
        <p:spPr bwMode="auto">
          <a:xfrm>
            <a:off x="8534400" y="2044700"/>
            <a:ext cx="1447800" cy="4660900"/>
          </a:xfrm>
          <a:custGeom>
            <a:avLst/>
            <a:gdLst>
              <a:gd name="T0" fmla="*/ 0 w 912"/>
              <a:gd name="T1" fmla="*/ 2147483646 h 2936"/>
              <a:gd name="T2" fmla="*/ 2147483646 w 912"/>
              <a:gd name="T3" fmla="*/ 2147483646 h 2936"/>
              <a:gd name="T4" fmla="*/ 2147483646 w 912"/>
              <a:gd name="T5" fmla="*/ 2147483646 h 2936"/>
              <a:gd name="T6" fmla="*/ 0 60000 65536"/>
              <a:gd name="T7" fmla="*/ 0 60000 65536"/>
              <a:gd name="T8" fmla="*/ 0 60000 65536"/>
              <a:gd name="T9" fmla="*/ 0 w 912"/>
              <a:gd name="T10" fmla="*/ 0 h 2936"/>
              <a:gd name="T11" fmla="*/ 912 w 912"/>
              <a:gd name="T12" fmla="*/ 2936 h 29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2" h="2936">
                <a:moveTo>
                  <a:pt x="0" y="8"/>
                </a:moveTo>
                <a:cubicBezTo>
                  <a:pt x="68" y="4"/>
                  <a:pt x="136" y="0"/>
                  <a:pt x="288" y="488"/>
                </a:cubicBezTo>
                <a:cubicBezTo>
                  <a:pt x="440" y="976"/>
                  <a:pt x="808" y="2528"/>
                  <a:pt x="912" y="29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3559" name="Group 40"/>
          <p:cNvGrpSpPr>
            <a:grpSpLocks/>
          </p:cNvGrpSpPr>
          <p:nvPr/>
        </p:nvGrpSpPr>
        <p:grpSpPr bwMode="auto">
          <a:xfrm>
            <a:off x="4800600" y="1470026"/>
            <a:ext cx="2819400" cy="339725"/>
            <a:chOff x="1776" y="3072"/>
            <a:chExt cx="1776" cy="214"/>
          </a:xfrm>
        </p:grpSpPr>
        <p:sp>
          <p:nvSpPr>
            <p:cNvPr id="23562" name="AutoShape 38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3563" name="Oval 39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3560" name="Freeform 41"/>
          <p:cNvSpPr>
            <a:spLocks/>
          </p:cNvSpPr>
          <p:nvPr/>
        </p:nvSpPr>
        <p:spPr bwMode="auto">
          <a:xfrm>
            <a:off x="7532688" y="1806576"/>
            <a:ext cx="544512" cy="479425"/>
          </a:xfrm>
          <a:custGeom>
            <a:avLst/>
            <a:gdLst>
              <a:gd name="T0" fmla="*/ 0 w 343"/>
              <a:gd name="T1" fmla="*/ 0 h 302"/>
              <a:gd name="T2" fmla="*/ 2147483646 w 343"/>
              <a:gd name="T3" fmla="*/ 2147483646 h 302"/>
              <a:gd name="T4" fmla="*/ 2147483646 w 343"/>
              <a:gd name="T5" fmla="*/ 2147483646 h 302"/>
              <a:gd name="T6" fmla="*/ 2147483646 w 343"/>
              <a:gd name="T7" fmla="*/ 2147483646 h 302"/>
              <a:gd name="T8" fmla="*/ 2147483646 w 343"/>
              <a:gd name="T9" fmla="*/ 2147483646 h 302"/>
              <a:gd name="T10" fmla="*/ 2147483646 w 343"/>
              <a:gd name="T11" fmla="*/ 2147483646 h 302"/>
              <a:gd name="T12" fmla="*/ 2147483646 w 343"/>
              <a:gd name="T13" fmla="*/ 2147483646 h 302"/>
              <a:gd name="T14" fmla="*/ 2147483646 w 343"/>
              <a:gd name="T15" fmla="*/ 2147483646 h 30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43"/>
              <a:gd name="T25" fmla="*/ 0 h 302"/>
              <a:gd name="T26" fmla="*/ 343 w 343"/>
              <a:gd name="T27" fmla="*/ 302 h 30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43" h="302">
                <a:moveTo>
                  <a:pt x="0" y="0"/>
                </a:moveTo>
                <a:cubicBezTo>
                  <a:pt x="8" y="32"/>
                  <a:pt x="7" y="66"/>
                  <a:pt x="41" y="83"/>
                </a:cubicBezTo>
                <a:cubicBezTo>
                  <a:pt x="67" y="96"/>
                  <a:pt x="124" y="110"/>
                  <a:pt x="124" y="110"/>
                </a:cubicBezTo>
                <a:cubicBezTo>
                  <a:pt x="147" y="145"/>
                  <a:pt x="183" y="171"/>
                  <a:pt x="206" y="206"/>
                </a:cubicBezTo>
                <a:cubicBezTo>
                  <a:pt x="215" y="220"/>
                  <a:pt x="220" y="237"/>
                  <a:pt x="233" y="247"/>
                </a:cubicBezTo>
                <a:cubicBezTo>
                  <a:pt x="244" y="256"/>
                  <a:pt x="260" y="256"/>
                  <a:pt x="274" y="261"/>
                </a:cubicBezTo>
                <a:cubicBezTo>
                  <a:pt x="283" y="270"/>
                  <a:pt x="291" y="281"/>
                  <a:pt x="302" y="288"/>
                </a:cubicBezTo>
                <a:cubicBezTo>
                  <a:pt x="314" y="295"/>
                  <a:pt x="343" y="302"/>
                  <a:pt x="343" y="30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1" name="Freeform 42"/>
          <p:cNvSpPr>
            <a:spLocks/>
          </p:cNvSpPr>
          <p:nvPr/>
        </p:nvSpPr>
        <p:spPr bwMode="auto">
          <a:xfrm>
            <a:off x="9937750" y="6646863"/>
            <a:ext cx="120650" cy="80962"/>
          </a:xfrm>
          <a:custGeom>
            <a:avLst/>
            <a:gdLst>
              <a:gd name="T0" fmla="*/ 2147483646 w 76"/>
              <a:gd name="T1" fmla="*/ 2147483646 h 51"/>
              <a:gd name="T2" fmla="*/ 2147483646 w 76"/>
              <a:gd name="T3" fmla="*/ 2147483646 h 51"/>
              <a:gd name="T4" fmla="*/ 2147483646 w 76"/>
              <a:gd name="T5" fmla="*/ 2147483646 h 51"/>
              <a:gd name="T6" fmla="*/ 2147483646 w 76"/>
              <a:gd name="T7" fmla="*/ 2147483646 h 51"/>
              <a:gd name="T8" fmla="*/ 2147483646 w 76"/>
              <a:gd name="T9" fmla="*/ 2147483646 h 5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6"/>
              <a:gd name="T16" fmla="*/ 0 h 51"/>
              <a:gd name="T17" fmla="*/ 76 w 76"/>
              <a:gd name="T18" fmla="*/ 51 h 5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6" h="51">
                <a:moveTo>
                  <a:pt x="21" y="23"/>
                </a:moveTo>
                <a:cubicBezTo>
                  <a:pt x="35" y="19"/>
                  <a:pt x="76" y="10"/>
                  <a:pt x="62" y="10"/>
                </a:cubicBezTo>
                <a:cubicBezTo>
                  <a:pt x="43" y="10"/>
                  <a:pt x="17" y="7"/>
                  <a:pt x="7" y="23"/>
                </a:cubicBezTo>
                <a:cubicBezTo>
                  <a:pt x="0" y="34"/>
                  <a:pt x="26" y="42"/>
                  <a:pt x="35" y="51"/>
                </a:cubicBezTo>
                <a:cubicBezTo>
                  <a:pt x="52" y="0"/>
                  <a:pt x="62" y="4"/>
                  <a:pt x="21" y="23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2010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4579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0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4582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7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8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9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4590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4591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4592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4593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4594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4595" name="Line 30"/>
          <p:cNvSpPr>
            <a:spLocks noChangeShapeType="1"/>
          </p:cNvSpPr>
          <p:nvPr/>
        </p:nvSpPr>
        <p:spPr bwMode="auto">
          <a:xfrm>
            <a:off x="5410200" y="1295400"/>
            <a:ext cx="2743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4596" name="Group 37"/>
          <p:cNvGrpSpPr>
            <a:grpSpLocks/>
          </p:cNvGrpSpPr>
          <p:nvPr/>
        </p:nvGrpSpPr>
        <p:grpSpPr bwMode="auto">
          <a:xfrm>
            <a:off x="2667000" y="914401"/>
            <a:ext cx="2819400" cy="339725"/>
            <a:chOff x="1776" y="3072"/>
            <a:chExt cx="1776" cy="214"/>
          </a:xfrm>
        </p:grpSpPr>
        <p:sp>
          <p:nvSpPr>
            <p:cNvPr id="24608" name="AutoShape 38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4609" name="Oval 39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4597" name="Freeform 40"/>
          <p:cNvSpPr>
            <a:spLocks/>
          </p:cNvSpPr>
          <p:nvPr/>
        </p:nvSpPr>
        <p:spPr bwMode="auto">
          <a:xfrm>
            <a:off x="5399089" y="1262063"/>
            <a:ext cx="631825" cy="609600"/>
          </a:xfrm>
          <a:custGeom>
            <a:avLst/>
            <a:gdLst>
              <a:gd name="T0" fmla="*/ 0 w 398"/>
              <a:gd name="T1" fmla="*/ 0 h 384"/>
              <a:gd name="T2" fmla="*/ 2147483646 w 398"/>
              <a:gd name="T3" fmla="*/ 2147483646 h 384"/>
              <a:gd name="T4" fmla="*/ 2147483646 w 398"/>
              <a:gd name="T5" fmla="*/ 2147483646 h 384"/>
              <a:gd name="T6" fmla="*/ 2147483646 w 398"/>
              <a:gd name="T7" fmla="*/ 2147483646 h 384"/>
              <a:gd name="T8" fmla="*/ 2147483646 w 398"/>
              <a:gd name="T9" fmla="*/ 2147483646 h 3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98"/>
              <a:gd name="T16" fmla="*/ 0 h 384"/>
              <a:gd name="T17" fmla="*/ 398 w 398"/>
              <a:gd name="T18" fmla="*/ 384 h 3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98" h="384">
                <a:moveTo>
                  <a:pt x="0" y="0"/>
                </a:moveTo>
                <a:cubicBezTo>
                  <a:pt x="15" y="44"/>
                  <a:pt x="48" y="122"/>
                  <a:pt x="96" y="138"/>
                </a:cubicBezTo>
                <a:cubicBezTo>
                  <a:pt x="123" y="147"/>
                  <a:pt x="178" y="165"/>
                  <a:pt x="178" y="165"/>
                </a:cubicBezTo>
                <a:cubicBezTo>
                  <a:pt x="227" y="214"/>
                  <a:pt x="263" y="267"/>
                  <a:pt x="329" y="288"/>
                </a:cubicBezTo>
                <a:cubicBezTo>
                  <a:pt x="358" y="317"/>
                  <a:pt x="379" y="347"/>
                  <a:pt x="398" y="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4598" name="Group 42"/>
          <p:cNvGrpSpPr>
            <a:grpSpLocks/>
          </p:cNvGrpSpPr>
          <p:nvPr/>
        </p:nvGrpSpPr>
        <p:grpSpPr bwMode="auto">
          <a:xfrm>
            <a:off x="7010400" y="1524001"/>
            <a:ext cx="2743200" cy="4195763"/>
            <a:chOff x="3456" y="960"/>
            <a:chExt cx="1728" cy="2643"/>
          </a:xfrm>
        </p:grpSpPr>
        <p:sp>
          <p:nvSpPr>
            <p:cNvPr id="24599" name="Line 14"/>
            <p:cNvSpPr>
              <a:spLocks noChangeShapeType="1"/>
            </p:cNvSpPr>
            <p:nvPr/>
          </p:nvSpPr>
          <p:spPr bwMode="auto">
            <a:xfrm>
              <a:off x="3600" y="1143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0" name="Line 15"/>
            <p:cNvSpPr>
              <a:spLocks noChangeShapeType="1"/>
            </p:cNvSpPr>
            <p:nvPr/>
          </p:nvSpPr>
          <p:spPr bwMode="auto">
            <a:xfrm>
              <a:off x="3888" y="113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1" name="Line 16"/>
            <p:cNvSpPr>
              <a:spLocks noChangeShapeType="1"/>
            </p:cNvSpPr>
            <p:nvPr/>
          </p:nvSpPr>
          <p:spPr bwMode="auto">
            <a:xfrm>
              <a:off x="417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2" name="Text Box 17"/>
            <p:cNvSpPr txBox="1">
              <a:spLocks noChangeArrowheads="1"/>
            </p:cNvSpPr>
            <p:nvPr/>
          </p:nvSpPr>
          <p:spPr bwMode="auto">
            <a:xfrm>
              <a:off x="4080" y="960"/>
              <a:ext cx="1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24603" name="Text Box 24"/>
            <p:cNvSpPr txBox="1">
              <a:spLocks noChangeArrowheads="1"/>
            </p:cNvSpPr>
            <p:nvPr/>
          </p:nvSpPr>
          <p:spPr bwMode="auto">
            <a:xfrm>
              <a:off x="3456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24604" name="Text Box 25"/>
            <p:cNvSpPr txBox="1">
              <a:spLocks noChangeArrowheads="1"/>
            </p:cNvSpPr>
            <p:nvPr/>
          </p:nvSpPr>
          <p:spPr bwMode="auto">
            <a:xfrm>
              <a:off x="3792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24605" name="Line 26"/>
            <p:cNvSpPr>
              <a:spLocks noChangeShapeType="1"/>
            </p:cNvSpPr>
            <p:nvPr/>
          </p:nvSpPr>
          <p:spPr bwMode="auto">
            <a:xfrm>
              <a:off x="4416" y="12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6" name="Freeform 31"/>
            <p:cNvSpPr>
              <a:spLocks/>
            </p:cNvSpPr>
            <p:nvPr/>
          </p:nvSpPr>
          <p:spPr bwMode="auto">
            <a:xfrm>
              <a:off x="4416" y="1288"/>
              <a:ext cx="720" cy="2264"/>
            </a:xfrm>
            <a:custGeom>
              <a:avLst/>
              <a:gdLst>
                <a:gd name="T0" fmla="*/ 0 w 912"/>
                <a:gd name="T1" fmla="*/ 2 h 2936"/>
                <a:gd name="T2" fmla="*/ 88 w 912"/>
                <a:gd name="T3" fmla="*/ 133 h 2936"/>
                <a:gd name="T4" fmla="*/ 279 w 912"/>
                <a:gd name="T5" fmla="*/ 800 h 2936"/>
                <a:gd name="T6" fmla="*/ 0 60000 65536"/>
                <a:gd name="T7" fmla="*/ 0 60000 65536"/>
                <a:gd name="T8" fmla="*/ 0 60000 65536"/>
                <a:gd name="T9" fmla="*/ 0 w 912"/>
                <a:gd name="T10" fmla="*/ 0 h 2936"/>
                <a:gd name="T11" fmla="*/ 912 w 912"/>
                <a:gd name="T12" fmla="*/ 2936 h 29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2" h="2936">
                  <a:moveTo>
                    <a:pt x="0" y="8"/>
                  </a:moveTo>
                  <a:cubicBezTo>
                    <a:pt x="68" y="4"/>
                    <a:pt x="136" y="0"/>
                    <a:pt x="288" y="488"/>
                  </a:cubicBezTo>
                  <a:cubicBezTo>
                    <a:pt x="440" y="976"/>
                    <a:pt x="808" y="2528"/>
                    <a:pt x="912" y="29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607" name="Freeform 41"/>
            <p:cNvSpPr>
              <a:spLocks/>
            </p:cNvSpPr>
            <p:nvPr/>
          </p:nvSpPr>
          <p:spPr bwMode="auto">
            <a:xfrm>
              <a:off x="5108" y="3552"/>
              <a:ext cx="76" cy="51"/>
            </a:xfrm>
            <a:custGeom>
              <a:avLst/>
              <a:gdLst>
                <a:gd name="T0" fmla="*/ 21 w 76"/>
                <a:gd name="T1" fmla="*/ 23 h 51"/>
                <a:gd name="T2" fmla="*/ 62 w 76"/>
                <a:gd name="T3" fmla="*/ 10 h 51"/>
                <a:gd name="T4" fmla="*/ 7 w 76"/>
                <a:gd name="T5" fmla="*/ 23 h 51"/>
                <a:gd name="T6" fmla="*/ 35 w 76"/>
                <a:gd name="T7" fmla="*/ 51 h 51"/>
                <a:gd name="T8" fmla="*/ 21 w 76"/>
                <a:gd name="T9" fmla="*/ 23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51"/>
                <a:gd name="T17" fmla="*/ 76 w 76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51">
                  <a:moveTo>
                    <a:pt x="21" y="23"/>
                  </a:moveTo>
                  <a:cubicBezTo>
                    <a:pt x="35" y="19"/>
                    <a:pt x="76" y="10"/>
                    <a:pt x="62" y="10"/>
                  </a:cubicBezTo>
                  <a:cubicBezTo>
                    <a:pt x="43" y="10"/>
                    <a:pt x="17" y="7"/>
                    <a:pt x="7" y="23"/>
                  </a:cubicBezTo>
                  <a:cubicBezTo>
                    <a:pt x="0" y="34"/>
                    <a:pt x="26" y="42"/>
                    <a:pt x="35" y="51"/>
                  </a:cubicBezTo>
                  <a:cubicBezTo>
                    <a:pt x="52" y="0"/>
                    <a:pt x="62" y="4"/>
                    <a:pt x="21" y="2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6212425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5603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4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5606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7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8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9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0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1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2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3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4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5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6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5617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5618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5619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5620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5621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5622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5623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5624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5625" name="Line 30"/>
          <p:cNvSpPr>
            <a:spLocks noChangeShapeType="1"/>
          </p:cNvSpPr>
          <p:nvPr/>
        </p:nvSpPr>
        <p:spPr bwMode="auto">
          <a:xfrm>
            <a:off x="3200400" y="685800"/>
            <a:ext cx="4953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26" name="Line 33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5627" name="Group 38"/>
          <p:cNvGrpSpPr>
            <a:grpSpLocks/>
          </p:cNvGrpSpPr>
          <p:nvPr/>
        </p:nvGrpSpPr>
        <p:grpSpPr bwMode="auto">
          <a:xfrm>
            <a:off x="457200" y="304801"/>
            <a:ext cx="2819400" cy="339725"/>
            <a:chOff x="1776" y="3072"/>
            <a:chExt cx="1776" cy="214"/>
          </a:xfrm>
        </p:grpSpPr>
        <p:sp>
          <p:nvSpPr>
            <p:cNvPr id="25633" name="AutoShape 3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5634" name="Oval 4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5628" name="Freeform 41"/>
          <p:cNvSpPr>
            <a:spLocks/>
          </p:cNvSpPr>
          <p:nvPr/>
        </p:nvSpPr>
        <p:spPr bwMode="auto">
          <a:xfrm>
            <a:off x="3197225" y="646113"/>
            <a:ext cx="534988" cy="869950"/>
          </a:xfrm>
          <a:custGeom>
            <a:avLst/>
            <a:gdLst>
              <a:gd name="T0" fmla="*/ 0 w 337"/>
              <a:gd name="T1" fmla="*/ 0 h 548"/>
              <a:gd name="T2" fmla="*/ 2147483646 w 337"/>
              <a:gd name="T3" fmla="*/ 2147483646 h 548"/>
              <a:gd name="T4" fmla="*/ 2147483646 w 337"/>
              <a:gd name="T5" fmla="*/ 2147483646 h 548"/>
              <a:gd name="T6" fmla="*/ 2147483646 w 337"/>
              <a:gd name="T7" fmla="*/ 2147483646 h 548"/>
              <a:gd name="T8" fmla="*/ 2147483646 w 337"/>
              <a:gd name="T9" fmla="*/ 2147483646 h 548"/>
              <a:gd name="T10" fmla="*/ 2147483646 w 337"/>
              <a:gd name="T11" fmla="*/ 2147483646 h 5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37"/>
              <a:gd name="T19" fmla="*/ 0 h 548"/>
              <a:gd name="T20" fmla="*/ 337 w 337"/>
              <a:gd name="T21" fmla="*/ 548 h 5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37" h="548">
                <a:moveTo>
                  <a:pt x="0" y="0"/>
                </a:moveTo>
                <a:cubicBezTo>
                  <a:pt x="21" y="86"/>
                  <a:pt x="8" y="38"/>
                  <a:pt x="42" y="141"/>
                </a:cubicBezTo>
                <a:cubicBezTo>
                  <a:pt x="60" y="194"/>
                  <a:pt x="129" y="191"/>
                  <a:pt x="168" y="211"/>
                </a:cubicBezTo>
                <a:cubicBezTo>
                  <a:pt x="206" y="230"/>
                  <a:pt x="222" y="251"/>
                  <a:pt x="253" y="281"/>
                </a:cubicBezTo>
                <a:cubicBezTo>
                  <a:pt x="302" y="431"/>
                  <a:pt x="225" y="209"/>
                  <a:pt x="295" y="366"/>
                </a:cubicBezTo>
                <a:cubicBezTo>
                  <a:pt x="324" y="431"/>
                  <a:pt x="337" y="480"/>
                  <a:pt x="337" y="5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5629" name="Group 43"/>
          <p:cNvGrpSpPr>
            <a:grpSpLocks/>
          </p:cNvGrpSpPr>
          <p:nvPr/>
        </p:nvGrpSpPr>
        <p:grpSpPr bwMode="auto">
          <a:xfrm>
            <a:off x="8534400" y="1981200"/>
            <a:ext cx="685800" cy="1828800"/>
            <a:chOff x="4416" y="1248"/>
            <a:chExt cx="432" cy="1152"/>
          </a:xfrm>
        </p:grpSpPr>
        <p:sp>
          <p:nvSpPr>
            <p:cNvPr id="25630" name="Line 26"/>
            <p:cNvSpPr>
              <a:spLocks noChangeShapeType="1"/>
            </p:cNvSpPr>
            <p:nvPr/>
          </p:nvSpPr>
          <p:spPr bwMode="auto">
            <a:xfrm>
              <a:off x="4416" y="12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1" name="Freeform 31"/>
            <p:cNvSpPr>
              <a:spLocks/>
            </p:cNvSpPr>
            <p:nvPr/>
          </p:nvSpPr>
          <p:spPr bwMode="auto">
            <a:xfrm>
              <a:off x="4416" y="1288"/>
              <a:ext cx="384" cy="1064"/>
            </a:xfrm>
            <a:custGeom>
              <a:avLst/>
              <a:gdLst>
                <a:gd name="T0" fmla="*/ 0 w 912"/>
                <a:gd name="T1" fmla="*/ 0 h 2936"/>
                <a:gd name="T2" fmla="*/ 4 w 912"/>
                <a:gd name="T3" fmla="*/ 3 h 2936"/>
                <a:gd name="T4" fmla="*/ 12 w 912"/>
                <a:gd name="T5" fmla="*/ 18 h 2936"/>
                <a:gd name="T6" fmla="*/ 0 60000 65536"/>
                <a:gd name="T7" fmla="*/ 0 60000 65536"/>
                <a:gd name="T8" fmla="*/ 0 60000 65536"/>
                <a:gd name="T9" fmla="*/ 0 w 912"/>
                <a:gd name="T10" fmla="*/ 0 h 2936"/>
                <a:gd name="T11" fmla="*/ 912 w 912"/>
                <a:gd name="T12" fmla="*/ 2936 h 29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12" h="2936">
                  <a:moveTo>
                    <a:pt x="0" y="8"/>
                  </a:moveTo>
                  <a:cubicBezTo>
                    <a:pt x="68" y="4"/>
                    <a:pt x="136" y="0"/>
                    <a:pt x="288" y="488"/>
                  </a:cubicBezTo>
                  <a:cubicBezTo>
                    <a:pt x="440" y="976"/>
                    <a:pt x="808" y="2528"/>
                    <a:pt x="912" y="293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2" name="Freeform 42"/>
            <p:cNvSpPr>
              <a:spLocks/>
            </p:cNvSpPr>
            <p:nvPr/>
          </p:nvSpPr>
          <p:spPr bwMode="auto">
            <a:xfrm>
              <a:off x="4772" y="2349"/>
              <a:ext cx="76" cy="51"/>
            </a:xfrm>
            <a:custGeom>
              <a:avLst/>
              <a:gdLst>
                <a:gd name="T0" fmla="*/ 21 w 76"/>
                <a:gd name="T1" fmla="*/ 23 h 51"/>
                <a:gd name="T2" fmla="*/ 62 w 76"/>
                <a:gd name="T3" fmla="*/ 10 h 51"/>
                <a:gd name="T4" fmla="*/ 7 w 76"/>
                <a:gd name="T5" fmla="*/ 23 h 51"/>
                <a:gd name="T6" fmla="*/ 35 w 76"/>
                <a:gd name="T7" fmla="*/ 51 h 51"/>
                <a:gd name="T8" fmla="*/ 21 w 76"/>
                <a:gd name="T9" fmla="*/ 23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51"/>
                <a:gd name="T17" fmla="*/ 76 w 76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51">
                  <a:moveTo>
                    <a:pt x="21" y="23"/>
                  </a:moveTo>
                  <a:cubicBezTo>
                    <a:pt x="35" y="19"/>
                    <a:pt x="76" y="10"/>
                    <a:pt x="62" y="10"/>
                  </a:cubicBezTo>
                  <a:cubicBezTo>
                    <a:pt x="43" y="10"/>
                    <a:pt x="17" y="7"/>
                    <a:pt x="7" y="23"/>
                  </a:cubicBezTo>
                  <a:cubicBezTo>
                    <a:pt x="0" y="34"/>
                    <a:pt x="26" y="42"/>
                    <a:pt x="35" y="51"/>
                  </a:cubicBezTo>
                  <a:cubicBezTo>
                    <a:pt x="52" y="0"/>
                    <a:pt x="62" y="4"/>
                    <a:pt x="21" y="2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2859970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6627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8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6630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1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2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3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4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5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6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7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8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9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40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6641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6642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6643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6644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6645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6646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6647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6648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6649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50" name="Line 27"/>
          <p:cNvSpPr>
            <a:spLocks noChangeShapeType="1"/>
          </p:cNvSpPr>
          <p:nvPr/>
        </p:nvSpPr>
        <p:spPr bwMode="auto">
          <a:xfrm>
            <a:off x="1524000" y="0"/>
            <a:ext cx="66294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51" name="Line 29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5582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7651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2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7654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5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6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7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59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0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1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2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3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64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7665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7666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7667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7668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7669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7670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7671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7672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7673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74" name="Line 28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7675" name="Group 31"/>
          <p:cNvGrpSpPr>
            <a:grpSpLocks/>
          </p:cNvGrpSpPr>
          <p:nvPr/>
        </p:nvGrpSpPr>
        <p:grpSpPr bwMode="auto">
          <a:xfrm rot="-3175050">
            <a:off x="969963" y="2078038"/>
            <a:ext cx="2819400" cy="339725"/>
            <a:chOff x="1776" y="3072"/>
            <a:chExt cx="1776" cy="214"/>
          </a:xfrm>
        </p:grpSpPr>
        <p:sp>
          <p:nvSpPr>
            <p:cNvPr id="27679" name="AutoShape 32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7680" name="Oval 33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7676" name="Freeform 34"/>
          <p:cNvSpPr>
            <a:spLocks/>
          </p:cNvSpPr>
          <p:nvPr/>
        </p:nvSpPr>
        <p:spPr bwMode="auto">
          <a:xfrm>
            <a:off x="7086600" y="0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77" name="Freeform 35"/>
          <p:cNvSpPr>
            <a:spLocks/>
          </p:cNvSpPr>
          <p:nvPr/>
        </p:nvSpPr>
        <p:spPr bwMode="auto">
          <a:xfrm>
            <a:off x="3352800" y="0"/>
            <a:ext cx="1447800" cy="1219200"/>
          </a:xfrm>
          <a:custGeom>
            <a:avLst/>
            <a:gdLst>
              <a:gd name="T0" fmla="*/ 0 w 912"/>
              <a:gd name="T1" fmla="*/ 2147483646 h 768"/>
              <a:gd name="T2" fmla="*/ 2147483646 w 912"/>
              <a:gd name="T3" fmla="*/ 2147483646 h 768"/>
              <a:gd name="T4" fmla="*/ 2147483646 w 912"/>
              <a:gd name="T5" fmla="*/ 2147483646 h 768"/>
              <a:gd name="T6" fmla="*/ 2147483646 w 912"/>
              <a:gd name="T7" fmla="*/ 0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912"/>
              <a:gd name="T13" fmla="*/ 0 h 768"/>
              <a:gd name="T14" fmla="*/ 912 w 912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2" h="768">
                <a:moveTo>
                  <a:pt x="0" y="768"/>
                </a:moveTo>
                <a:cubicBezTo>
                  <a:pt x="60" y="712"/>
                  <a:pt x="120" y="656"/>
                  <a:pt x="192" y="576"/>
                </a:cubicBezTo>
                <a:cubicBezTo>
                  <a:pt x="264" y="496"/>
                  <a:pt x="312" y="384"/>
                  <a:pt x="432" y="288"/>
                </a:cubicBezTo>
                <a:cubicBezTo>
                  <a:pt x="552" y="192"/>
                  <a:pt x="732" y="96"/>
                  <a:pt x="9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7678" name="Freeform 38"/>
          <p:cNvSpPr>
            <a:spLocks/>
          </p:cNvSpPr>
          <p:nvPr/>
        </p:nvSpPr>
        <p:spPr bwMode="auto">
          <a:xfrm>
            <a:off x="3308351" y="1271588"/>
            <a:ext cx="606425" cy="646112"/>
          </a:xfrm>
          <a:custGeom>
            <a:avLst/>
            <a:gdLst>
              <a:gd name="T0" fmla="*/ 0 w 382"/>
              <a:gd name="T1" fmla="*/ 0 h 407"/>
              <a:gd name="T2" fmla="*/ 2147483646 w 382"/>
              <a:gd name="T3" fmla="*/ 2147483646 h 407"/>
              <a:gd name="T4" fmla="*/ 2147483646 w 382"/>
              <a:gd name="T5" fmla="*/ 2147483646 h 407"/>
              <a:gd name="T6" fmla="*/ 2147483646 w 382"/>
              <a:gd name="T7" fmla="*/ 2147483646 h 407"/>
              <a:gd name="T8" fmla="*/ 2147483646 w 382"/>
              <a:gd name="T9" fmla="*/ 2147483646 h 407"/>
              <a:gd name="T10" fmla="*/ 2147483646 w 382"/>
              <a:gd name="T11" fmla="*/ 2147483646 h 407"/>
              <a:gd name="T12" fmla="*/ 2147483646 w 382"/>
              <a:gd name="T13" fmla="*/ 2147483646 h 407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82"/>
              <a:gd name="T22" fmla="*/ 0 h 407"/>
              <a:gd name="T23" fmla="*/ 382 w 382"/>
              <a:gd name="T24" fmla="*/ 407 h 407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82" h="407">
                <a:moveTo>
                  <a:pt x="0" y="0"/>
                </a:moveTo>
                <a:cubicBezTo>
                  <a:pt x="19" y="5"/>
                  <a:pt x="38" y="8"/>
                  <a:pt x="56" y="14"/>
                </a:cubicBezTo>
                <a:cubicBezTo>
                  <a:pt x="84" y="22"/>
                  <a:pt x="140" y="42"/>
                  <a:pt x="140" y="42"/>
                </a:cubicBezTo>
                <a:cubicBezTo>
                  <a:pt x="157" y="67"/>
                  <a:pt x="181" y="86"/>
                  <a:pt x="197" y="112"/>
                </a:cubicBezTo>
                <a:cubicBezTo>
                  <a:pt x="244" y="188"/>
                  <a:pt x="167" y="125"/>
                  <a:pt x="253" y="182"/>
                </a:cubicBezTo>
                <a:cubicBezTo>
                  <a:pt x="296" y="248"/>
                  <a:pt x="295" y="290"/>
                  <a:pt x="365" y="337"/>
                </a:cubicBezTo>
                <a:cubicBezTo>
                  <a:pt x="382" y="388"/>
                  <a:pt x="379" y="364"/>
                  <a:pt x="379" y="40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4585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E3E37-79E2-F940-88E4-938B8FE02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3358"/>
          </a:xfrm>
        </p:spPr>
        <p:txBody>
          <a:bodyPr>
            <a:normAutofit fontScale="90000"/>
          </a:bodyPr>
          <a:lstStyle/>
          <a:p>
            <a:r>
              <a:rPr lang="x-none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nl-N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F1AA1B9-AA20-7D4A-8A1B-49B05482E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6438" y="998484"/>
            <a:ext cx="11296356" cy="3432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6B62C6-34BE-634E-89A8-B5CD8A15A343}"/>
              </a:ext>
            </a:extLst>
          </p:cNvPr>
          <p:cNvSpPr txBox="1"/>
          <p:nvPr/>
        </p:nvSpPr>
        <p:spPr>
          <a:xfrm>
            <a:off x="1533379" y="4431323"/>
            <a:ext cx="86797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</a:t>
            </a:r>
            <a:r>
              <a:rPr lang="nl-NL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366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8675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6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8678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9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0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1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2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3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4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5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6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7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88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8689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8690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8691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8692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8693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8694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8695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8696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8697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98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8699" name="Group 28"/>
          <p:cNvGrpSpPr>
            <a:grpSpLocks/>
          </p:cNvGrpSpPr>
          <p:nvPr/>
        </p:nvGrpSpPr>
        <p:grpSpPr bwMode="auto">
          <a:xfrm rot="-7990346">
            <a:off x="1295401" y="4800601"/>
            <a:ext cx="2819400" cy="339725"/>
            <a:chOff x="1776" y="3072"/>
            <a:chExt cx="1776" cy="214"/>
          </a:xfrm>
        </p:grpSpPr>
        <p:sp>
          <p:nvSpPr>
            <p:cNvPr id="28703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8704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8700" name="Freeform 31"/>
          <p:cNvSpPr>
            <a:spLocks/>
          </p:cNvSpPr>
          <p:nvPr/>
        </p:nvSpPr>
        <p:spPr bwMode="auto">
          <a:xfrm>
            <a:off x="7086600" y="0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1" name="Freeform 33"/>
          <p:cNvSpPr>
            <a:spLocks/>
          </p:cNvSpPr>
          <p:nvPr/>
        </p:nvSpPr>
        <p:spPr bwMode="auto">
          <a:xfrm>
            <a:off x="1790700" y="0"/>
            <a:ext cx="4762500" cy="3886200"/>
          </a:xfrm>
          <a:custGeom>
            <a:avLst/>
            <a:gdLst>
              <a:gd name="T0" fmla="*/ 2147483646 w 3000"/>
              <a:gd name="T1" fmla="*/ 0 h 2448"/>
              <a:gd name="T2" fmla="*/ 2147483646 w 3000"/>
              <a:gd name="T3" fmla="*/ 2147483646 h 2448"/>
              <a:gd name="T4" fmla="*/ 2147483646 w 3000"/>
              <a:gd name="T5" fmla="*/ 2147483646 h 2448"/>
              <a:gd name="T6" fmla="*/ 2147483646 w 3000"/>
              <a:gd name="T7" fmla="*/ 2147483646 h 2448"/>
              <a:gd name="T8" fmla="*/ 2147483646 w 3000"/>
              <a:gd name="T9" fmla="*/ 2147483646 h 2448"/>
              <a:gd name="T10" fmla="*/ 2147483646 w 3000"/>
              <a:gd name="T11" fmla="*/ 2147483646 h 2448"/>
              <a:gd name="T12" fmla="*/ 2147483646 w 3000"/>
              <a:gd name="T13" fmla="*/ 2147483646 h 24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000"/>
              <a:gd name="T22" fmla="*/ 0 h 2448"/>
              <a:gd name="T23" fmla="*/ 3000 w 3000"/>
              <a:gd name="T24" fmla="*/ 2448 h 24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000" h="2448">
                <a:moveTo>
                  <a:pt x="3000" y="0"/>
                </a:moveTo>
                <a:cubicBezTo>
                  <a:pt x="2916" y="12"/>
                  <a:pt x="2832" y="24"/>
                  <a:pt x="2712" y="48"/>
                </a:cubicBezTo>
                <a:cubicBezTo>
                  <a:pt x="2592" y="72"/>
                  <a:pt x="2584" y="104"/>
                  <a:pt x="2280" y="144"/>
                </a:cubicBezTo>
                <a:cubicBezTo>
                  <a:pt x="1976" y="184"/>
                  <a:pt x="1232" y="160"/>
                  <a:pt x="888" y="288"/>
                </a:cubicBezTo>
                <a:cubicBezTo>
                  <a:pt x="544" y="416"/>
                  <a:pt x="360" y="688"/>
                  <a:pt x="216" y="912"/>
                </a:cubicBezTo>
                <a:cubicBezTo>
                  <a:pt x="72" y="1136"/>
                  <a:pt x="48" y="1376"/>
                  <a:pt x="24" y="1632"/>
                </a:cubicBezTo>
                <a:cubicBezTo>
                  <a:pt x="0" y="1888"/>
                  <a:pt x="36" y="2168"/>
                  <a:pt x="72" y="24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702" name="Freeform 34"/>
          <p:cNvSpPr>
            <a:spLocks/>
          </p:cNvSpPr>
          <p:nvPr/>
        </p:nvSpPr>
        <p:spPr bwMode="auto">
          <a:xfrm>
            <a:off x="1524000" y="3875089"/>
            <a:ext cx="369888" cy="871537"/>
          </a:xfrm>
          <a:custGeom>
            <a:avLst/>
            <a:gdLst>
              <a:gd name="T0" fmla="*/ 2147483646 w 233"/>
              <a:gd name="T1" fmla="*/ 0 h 549"/>
              <a:gd name="T2" fmla="*/ 2147483646 w 233"/>
              <a:gd name="T3" fmla="*/ 2147483646 h 549"/>
              <a:gd name="T4" fmla="*/ 2147483646 w 233"/>
              <a:gd name="T5" fmla="*/ 2147483646 h 549"/>
              <a:gd name="T6" fmla="*/ 2147483646 w 233"/>
              <a:gd name="T7" fmla="*/ 2147483646 h 549"/>
              <a:gd name="T8" fmla="*/ 2147483646 w 233"/>
              <a:gd name="T9" fmla="*/ 2147483646 h 549"/>
              <a:gd name="T10" fmla="*/ 2147483646 w 233"/>
              <a:gd name="T11" fmla="*/ 2147483646 h 549"/>
              <a:gd name="T12" fmla="*/ 0 w 233"/>
              <a:gd name="T13" fmla="*/ 2147483646 h 549"/>
              <a:gd name="T14" fmla="*/ 0 w 233"/>
              <a:gd name="T15" fmla="*/ 2147483646 h 54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3"/>
              <a:gd name="T25" fmla="*/ 0 h 549"/>
              <a:gd name="T26" fmla="*/ 233 w 233"/>
              <a:gd name="T27" fmla="*/ 549 h 54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3" h="549">
                <a:moveTo>
                  <a:pt x="233" y="0"/>
                </a:moveTo>
                <a:cubicBezTo>
                  <a:pt x="207" y="9"/>
                  <a:pt x="170" y="18"/>
                  <a:pt x="151" y="41"/>
                </a:cubicBezTo>
                <a:cubicBezTo>
                  <a:pt x="142" y="52"/>
                  <a:pt x="145" y="70"/>
                  <a:pt x="137" y="82"/>
                </a:cubicBezTo>
                <a:cubicBezTo>
                  <a:pt x="122" y="103"/>
                  <a:pt x="100" y="119"/>
                  <a:pt x="82" y="137"/>
                </a:cubicBezTo>
                <a:cubicBezTo>
                  <a:pt x="73" y="146"/>
                  <a:pt x="55" y="165"/>
                  <a:pt x="55" y="165"/>
                </a:cubicBezTo>
                <a:cubicBezTo>
                  <a:pt x="9" y="298"/>
                  <a:pt x="70" y="110"/>
                  <a:pt x="27" y="453"/>
                </a:cubicBezTo>
                <a:cubicBezTo>
                  <a:pt x="23" y="482"/>
                  <a:pt x="0" y="506"/>
                  <a:pt x="0" y="535"/>
                </a:cubicBezTo>
                <a:cubicBezTo>
                  <a:pt x="0" y="540"/>
                  <a:pt x="0" y="544"/>
                  <a:pt x="0" y="54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172425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29699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0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29702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3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4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5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6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7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8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09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0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1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12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29713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29714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29715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29716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29717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29718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29719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29720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29721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722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9723" name="Group 28"/>
          <p:cNvGrpSpPr>
            <a:grpSpLocks/>
          </p:cNvGrpSpPr>
          <p:nvPr/>
        </p:nvGrpSpPr>
        <p:grpSpPr bwMode="auto">
          <a:xfrm rot="7854179">
            <a:off x="5008563" y="3525838"/>
            <a:ext cx="2819400" cy="339725"/>
            <a:chOff x="1776" y="3072"/>
            <a:chExt cx="1776" cy="214"/>
          </a:xfrm>
        </p:grpSpPr>
        <p:sp>
          <p:nvSpPr>
            <p:cNvPr id="29725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29726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29724" name="Freeform 34"/>
          <p:cNvSpPr>
            <a:spLocks/>
          </p:cNvSpPr>
          <p:nvPr/>
        </p:nvSpPr>
        <p:spPr bwMode="auto">
          <a:xfrm>
            <a:off x="2692400" y="685800"/>
            <a:ext cx="5461000" cy="4584700"/>
          </a:xfrm>
          <a:custGeom>
            <a:avLst/>
            <a:gdLst>
              <a:gd name="T0" fmla="*/ 2147483646 w 3440"/>
              <a:gd name="T1" fmla="*/ 2147483646 h 2888"/>
              <a:gd name="T2" fmla="*/ 2147483646 w 3440"/>
              <a:gd name="T3" fmla="*/ 2147483646 h 2888"/>
              <a:gd name="T4" fmla="*/ 2147483646 w 3440"/>
              <a:gd name="T5" fmla="*/ 2147483646 h 2888"/>
              <a:gd name="T6" fmla="*/ 2147483646 w 3440"/>
              <a:gd name="T7" fmla="*/ 2147483646 h 2888"/>
              <a:gd name="T8" fmla="*/ 2147483646 w 3440"/>
              <a:gd name="T9" fmla="*/ 0 h 2888"/>
              <a:gd name="T10" fmla="*/ 2147483646 w 3440"/>
              <a:gd name="T11" fmla="*/ 2147483646 h 2888"/>
              <a:gd name="T12" fmla="*/ 2147483646 w 3440"/>
              <a:gd name="T13" fmla="*/ 2147483646 h 2888"/>
              <a:gd name="T14" fmla="*/ 2147483646 w 3440"/>
              <a:gd name="T15" fmla="*/ 2147483646 h 2888"/>
              <a:gd name="T16" fmla="*/ 2147483646 w 3440"/>
              <a:gd name="T17" fmla="*/ 2147483646 h 2888"/>
              <a:gd name="T18" fmla="*/ 2147483646 w 3440"/>
              <a:gd name="T19" fmla="*/ 2147483646 h 2888"/>
              <a:gd name="T20" fmla="*/ 2147483646 w 3440"/>
              <a:gd name="T21" fmla="*/ 2147483646 h 2888"/>
              <a:gd name="T22" fmla="*/ 2147483646 w 3440"/>
              <a:gd name="T23" fmla="*/ 2147483646 h 2888"/>
              <a:gd name="T24" fmla="*/ 2147483646 w 3440"/>
              <a:gd name="T25" fmla="*/ 2147483646 h 2888"/>
              <a:gd name="T26" fmla="*/ 2147483646 w 3440"/>
              <a:gd name="T27" fmla="*/ 2147483646 h 2888"/>
              <a:gd name="T28" fmla="*/ 2147483646 w 3440"/>
              <a:gd name="T29" fmla="*/ 2147483646 h 2888"/>
              <a:gd name="T30" fmla="*/ 2147483646 w 3440"/>
              <a:gd name="T31" fmla="*/ 2147483646 h 2888"/>
              <a:gd name="T32" fmla="*/ 2147483646 w 3440"/>
              <a:gd name="T33" fmla="*/ 2147483646 h 2888"/>
              <a:gd name="T34" fmla="*/ 2147483646 w 3440"/>
              <a:gd name="T35" fmla="*/ 2147483646 h 2888"/>
              <a:gd name="T36" fmla="*/ 2147483646 w 3440"/>
              <a:gd name="T37" fmla="*/ 2147483646 h 288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440"/>
              <a:gd name="T58" fmla="*/ 0 h 2888"/>
              <a:gd name="T59" fmla="*/ 3440 w 3440"/>
              <a:gd name="T60" fmla="*/ 2888 h 288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440" h="2888">
                <a:moveTo>
                  <a:pt x="3440" y="816"/>
                </a:moveTo>
                <a:cubicBezTo>
                  <a:pt x="3400" y="652"/>
                  <a:pt x="3360" y="488"/>
                  <a:pt x="3296" y="384"/>
                </a:cubicBezTo>
                <a:cubicBezTo>
                  <a:pt x="3232" y="280"/>
                  <a:pt x="3192" y="248"/>
                  <a:pt x="3056" y="192"/>
                </a:cubicBezTo>
                <a:cubicBezTo>
                  <a:pt x="2920" y="136"/>
                  <a:pt x="2672" y="80"/>
                  <a:pt x="2480" y="48"/>
                </a:cubicBezTo>
                <a:cubicBezTo>
                  <a:pt x="2288" y="16"/>
                  <a:pt x="2144" y="0"/>
                  <a:pt x="1904" y="0"/>
                </a:cubicBezTo>
                <a:cubicBezTo>
                  <a:pt x="1664" y="0"/>
                  <a:pt x="1280" y="0"/>
                  <a:pt x="1040" y="48"/>
                </a:cubicBezTo>
                <a:cubicBezTo>
                  <a:pt x="800" y="96"/>
                  <a:pt x="608" y="168"/>
                  <a:pt x="464" y="288"/>
                </a:cubicBezTo>
                <a:cubicBezTo>
                  <a:pt x="320" y="408"/>
                  <a:pt x="248" y="608"/>
                  <a:pt x="176" y="768"/>
                </a:cubicBezTo>
                <a:cubicBezTo>
                  <a:pt x="104" y="928"/>
                  <a:pt x="56" y="1064"/>
                  <a:pt x="32" y="1248"/>
                </a:cubicBezTo>
                <a:cubicBezTo>
                  <a:pt x="8" y="1432"/>
                  <a:pt x="0" y="1664"/>
                  <a:pt x="32" y="1872"/>
                </a:cubicBezTo>
                <a:cubicBezTo>
                  <a:pt x="64" y="2080"/>
                  <a:pt x="144" y="2344"/>
                  <a:pt x="224" y="2496"/>
                </a:cubicBezTo>
                <a:cubicBezTo>
                  <a:pt x="304" y="2648"/>
                  <a:pt x="384" y="2720"/>
                  <a:pt x="512" y="2784"/>
                </a:cubicBezTo>
                <a:cubicBezTo>
                  <a:pt x="640" y="2848"/>
                  <a:pt x="864" y="2872"/>
                  <a:pt x="992" y="2880"/>
                </a:cubicBezTo>
                <a:cubicBezTo>
                  <a:pt x="1120" y="2888"/>
                  <a:pt x="1192" y="2856"/>
                  <a:pt x="1280" y="2832"/>
                </a:cubicBezTo>
                <a:cubicBezTo>
                  <a:pt x="1368" y="2808"/>
                  <a:pt x="1464" y="2776"/>
                  <a:pt x="1520" y="2736"/>
                </a:cubicBezTo>
                <a:cubicBezTo>
                  <a:pt x="1576" y="2696"/>
                  <a:pt x="1584" y="2640"/>
                  <a:pt x="1616" y="2592"/>
                </a:cubicBezTo>
                <a:cubicBezTo>
                  <a:pt x="1648" y="2544"/>
                  <a:pt x="1680" y="2448"/>
                  <a:pt x="1712" y="2448"/>
                </a:cubicBezTo>
                <a:cubicBezTo>
                  <a:pt x="1744" y="2448"/>
                  <a:pt x="1808" y="2528"/>
                  <a:pt x="1808" y="2592"/>
                </a:cubicBezTo>
                <a:cubicBezTo>
                  <a:pt x="1808" y="2656"/>
                  <a:pt x="1728" y="2784"/>
                  <a:pt x="1712" y="28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06652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0723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4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0726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7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8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9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0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1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2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3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4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5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36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0737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0738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0739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0740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0741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0742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0743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0744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0745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46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0747" name="Group 28"/>
          <p:cNvGrpSpPr>
            <a:grpSpLocks/>
          </p:cNvGrpSpPr>
          <p:nvPr/>
        </p:nvGrpSpPr>
        <p:grpSpPr bwMode="auto">
          <a:xfrm rot="6534137">
            <a:off x="5868988" y="3001963"/>
            <a:ext cx="2819400" cy="339725"/>
            <a:chOff x="1776" y="3072"/>
            <a:chExt cx="1776" cy="214"/>
          </a:xfrm>
        </p:grpSpPr>
        <p:sp>
          <p:nvSpPr>
            <p:cNvPr id="30749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0750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0748" name="Freeform 32"/>
          <p:cNvSpPr>
            <a:spLocks/>
          </p:cNvSpPr>
          <p:nvPr/>
        </p:nvSpPr>
        <p:spPr bwMode="auto">
          <a:xfrm>
            <a:off x="3886200" y="838200"/>
            <a:ext cx="4267200" cy="3733800"/>
          </a:xfrm>
          <a:custGeom>
            <a:avLst/>
            <a:gdLst>
              <a:gd name="T0" fmla="*/ 2147483646 w 3232"/>
              <a:gd name="T1" fmla="*/ 2147483646 h 2592"/>
              <a:gd name="T2" fmla="*/ 2147483646 w 3232"/>
              <a:gd name="T3" fmla="*/ 2147483646 h 2592"/>
              <a:gd name="T4" fmla="*/ 2147483646 w 3232"/>
              <a:gd name="T5" fmla="*/ 2147483646 h 2592"/>
              <a:gd name="T6" fmla="*/ 2147483646 w 3232"/>
              <a:gd name="T7" fmla="*/ 2147483646 h 2592"/>
              <a:gd name="T8" fmla="*/ 2147483646 w 3232"/>
              <a:gd name="T9" fmla="*/ 0 h 2592"/>
              <a:gd name="T10" fmla="*/ 2147483646 w 3232"/>
              <a:gd name="T11" fmla="*/ 2147483646 h 2592"/>
              <a:gd name="T12" fmla="*/ 2147483646 w 3232"/>
              <a:gd name="T13" fmla="*/ 2147483646 h 2592"/>
              <a:gd name="T14" fmla="*/ 2147483646 w 3232"/>
              <a:gd name="T15" fmla="*/ 2147483646 h 2592"/>
              <a:gd name="T16" fmla="*/ 2147483646 w 3232"/>
              <a:gd name="T17" fmla="*/ 2147483646 h 2592"/>
              <a:gd name="T18" fmla="*/ 2147483646 w 3232"/>
              <a:gd name="T19" fmla="*/ 2147483646 h 2592"/>
              <a:gd name="T20" fmla="*/ 2147483646 w 3232"/>
              <a:gd name="T21" fmla="*/ 2147483646 h 2592"/>
              <a:gd name="T22" fmla="*/ 2147483646 w 3232"/>
              <a:gd name="T23" fmla="*/ 2147483646 h 2592"/>
              <a:gd name="T24" fmla="*/ 2147483646 w 3232"/>
              <a:gd name="T25" fmla="*/ 2147483646 h 2592"/>
              <a:gd name="T26" fmla="*/ 2147483646 w 3232"/>
              <a:gd name="T27" fmla="*/ 2147483646 h 2592"/>
              <a:gd name="T28" fmla="*/ 2147483646 w 3232"/>
              <a:gd name="T29" fmla="*/ 2147483646 h 2592"/>
              <a:gd name="T30" fmla="*/ 2147483646 w 3232"/>
              <a:gd name="T31" fmla="*/ 2147483646 h 259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232"/>
              <a:gd name="T49" fmla="*/ 0 h 2592"/>
              <a:gd name="T50" fmla="*/ 3232 w 3232"/>
              <a:gd name="T51" fmla="*/ 2592 h 259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232" h="2592">
                <a:moveTo>
                  <a:pt x="3232" y="768"/>
                </a:moveTo>
                <a:cubicBezTo>
                  <a:pt x="3188" y="668"/>
                  <a:pt x="3144" y="568"/>
                  <a:pt x="3088" y="480"/>
                </a:cubicBezTo>
                <a:cubicBezTo>
                  <a:pt x="3032" y="392"/>
                  <a:pt x="3008" y="312"/>
                  <a:pt x="2896" y="240"/>
                </a:cubicBezTo>
                <a:cubicBezTo>
                  <a:pt x="2784" y="168"/>
                  <a:pt x="2608" y="88"/>
                  <a:pt x="2416" y="48"/>
                </a:cubicBezTo>
                <a:cubicBezTo>
                  <a:pt x="2224" y="8"/>
                  <a:pt x="1992" y="0"/>
                  <a:pt x="1744" y="0"/>
                </a:cubicBezTo>
                <a:cubicBezTo>
                  <a:pt x="1496" y="0"/>
                  <a:pt x="1128" y="8"/>
                  <a:pt x="928" y="48"/>
                </a:cubicBezTo>
                <a:cubicBezTo>
                  <a:pt x="728" y="88"/>
                  <a:pt x="648" y="160"/>
                  <a:pt x="544" y="240"/>
                </a:cubicBezTo>
                <a:cubicBezTo>
                  <a:pt x="440" y="320"/>
                  <a:pt x="384" y="384"/>
                  <a:pt x="304" y="528"/>
                </a:cubicBezTo>
                <a:cubicBezTo>
                  <a:pt x="224" y="672"/>
                  <a:pt x="112" y="928"/>
                  <a:pt x="64" y="1104"/>
                </a:cubicBezTo>
                <a:cubicBezTo>
                  <a:pt x="16" y="1280"/>
                  <a:pt x="0" y="1416"/>
                  <a:pt x="16" y="1584"/>
                </a:cubicBezTo>
                <a:cubicBezTo>
                  <a:pt x="32" y="1752"/>
                  <a:pt x="80" y="1960"/>
                  <a:pt x="160" y="2112"/>
                </a:cubicBezTo>
                <a:cubicBezTo>
                  <a:pt x="240" y="2264"/>
                  <a:pt x="384" y="2416"/>
                  <a:pt x="496" y="2496"/>
                </a:cubicBezTo>
                <a:cubicBezTo>
                  <a:pt x="608" y="2576"/>
                  <a:pt x="664" y="2592"/>
                  <a:pt x="832" y="2592"/>
                </a:cubicBezTo>
                <a:cubicBezTo>
                  <a:pt x="1000" y="2592"/>
                  <a:pt x="1288" y="2520"/>
                  <a:pt x="1504" y="2496"/>
                </a:cubicBezTo>
                <a:cubicBezTo>
                  <a:pt x="1720" y="2472"/>
                  <a:pt x="1960" y="2512"/>
                  <a:pt x="2128" y="2448"/>
                </a:cubicBezTo>
                <a:cubicBezTo>
                  <a:pt x="2296" y="2384"/>
                  <a:pt x="2404" y="2248"/>
                  <a:pt x="2512" y="211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21905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1747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48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49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1750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1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2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3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5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6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7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8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9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60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1761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1762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1763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1764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1765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1766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1767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1768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1769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0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1" name="AutoShape 29"/>
          <p:cNvSpPr>
            <a:spLocks noChangeArrowheads="1"/>
          </p:cNvSpPr>
          <p:nvPr/>
        </p:nvSpPr>
        <p:spPr bwMode="auto">
          <a:xfrm rot="-753354">
            <a:off x="8391525" y="1927225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1772" name="Oval 30"/>
          <p:cNvSpPr>
            <a:spLocks noChangeArrowheads="1"/>
          </p:cNvSpPr>
          <p:nvPr/>
        </p:nvSpPr>
        <p:spPr bwMode="auto">
          <a:xfrm rot="4646646">
            <a:off x="8468519" y="4452144"/>
            <a:ext cx="457200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1773" name="Freeform 32"/>
          <p:cNvSpPr>
            <a:spLocks/>
          </p:cNvSpPr>
          <p:nvPr/>
        </p:nvSpPr>
        <p:spPr bwMode="auto">
          <a:xfrm>
            <a:off x="4724400" y="762000"/>
            <a:ext cx="4114800" cy="4267200"/>
          </a:xfrm>
          <a:custGeom>
            <a:avLst/>
            <a:gdLst>
              <a:gd name="T0" fmla="*/ 2147483646 w 3720"/>
              <a:gd name="T1" fmla="*/ 2147483646 h 2888"/>
              <a:gd name="T2" fmla="*/ 2147483646 w 3720"/>
              <a:gd name="T3" fmla="*/ 2147483646 h 2888"/>
              <a:gd name="T4" fmla="*/ 2147483646 w 3720"/>
              <a:gd name="T5" fmla="*/ 2147483646 h 2888"/>
              <a:gd name="T6" fmla="*/ 2147483646 w 3720"/>
              <a:gd name="T7" fmla="*/ 2147483646 h 2888"/>
              <a:gd name="T8" fmla="*/ 2147483646 w 3720"/>
              <a:gd name="T9" fmla="*/ 2147483646 h 2888"/>
              <a:gd name="T10" fmla="*/ 2147483646 w 3720"/>
              <a:gd name="T11" fmla="*/ 2147483646 h 2888"/>
              <a:gd name="T12" fmla="*/ 2147483646 w 3720"/>
              <a:gd name="T13" fmla="*/ 2147483646 h 2888"/>
              <a:gd name="T14" fmla="*/ 2147483646 w 3720"/>
              <a:gd name="T15" fmla="*/ 2147483646 h 2888"/>
              <a:gd name="T16" fmla="*/ 2147483646 w 3720"/>
              <a:gd name="T17" fmla="*/ 2147483646 h 2888"/>
              <a:gd name="T18" fmla="*/ 2147483646 w 3720"/>
              <a:gd name="T19" fmla="*/ 2147483646 h 2888"/>
              <a:gd name="T20" fmla="*/ 2147483646 w 3720"/>
              <a:gd name="T21" fmla="*/ 2147483646 h 2888"/>
              <a:gd name="T22" fmla="*/ 2147483646 w 3720"/>
              <a:gd name="T23" fmla="*/ 2147483646 h 2888"/>
              <a:gd name="T24" fmla="*/ 2147483646 w 3720"/>
              <a:gd name="T25" fmla="*/ 2147483646 h 2888"/>
              <a:gd name="T26" fmla="*/ 2147483646 w 3720"/>
              <a:gd name="T27" fmla="*/ 2147483646 h 2888"/>
              <a:gd name="T28" fmla="*/ 2147483646 w 3720"/>
              <a:gd name="T29" fmla="*/ 2147483646 h 2888"/>
              <a:gd name="T30" fmla="*/ 2147483646 w 3720"/>
              <a:gd name="T31" fmla="*/ 2147483646 h 2888"/>
              <a:gd name="T32" fmla="*/ 2147483646 w 3720"/>
              <a:gd name="T33" fmla="*/ 2147483646 h 28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720"/>
              <a:gd name="T52" fmla="*/ 0 h 2888"/>
              <a:gd name="T53" fmla="*/ 3720 w 3720"/>
              <a:gd name="T54" fmla="*/ 2888 h 28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720" h="2888">
                <a:moveTo>
                  <a:pt x="3096" y="808"/>
                </a:moveTo>
                <a:cubicBezTo>
                  <a:pt x="3072" y="648"/>
                  <a:pt x="3048" y="488"/>
                  <a:pt x="2904" y="376"/>
                </a:cubicBezTo>
                <a:cubicBezTo>
                  <a:pt x="2760" y="264"/>
                  <a:pt x="2464" y="184"/>
                  <a:pt x="2232" y="136"/>
                </a:cubicBezTo>
                <a:cubicBezTo>
                  <a:pt x="2000" y="88"/>
                  <a:pt x="1752" y="96"/>
                  <a:pt x="1512" y="88"/>
                </a:cubicBezTo>
                <a:cubicBezTo>
                  <a:pt x="1272" y="80"/>
                  <a:pt x="1024" y="0"/>
                  <a:pt x="792" y="88"/>
                </a:cubicBezTo>
                <a:cubicBezTo>
                  <a:pt x="560" y="176"/>
                  <a:pt x="240" y="432"/>
                  <a:pt x="120" y="616"/>
                </a:cubicBezTo>
                <a:cubicBezTo>
                  <a:pt x="0" y="800"/>
                  <a:pt x="56" y="984"/>
                  <a:pt x="72" y="1192"/>
                </a:cubicBezTo>
                <a:cubicBezTo>
                  <a:pt x="88" y="1400"/>
                  <a:pt x="144" y="1664"/>
                  <a:pt x="216" y="1864"/>
                </a:cubicBezTo>
                <a:cubicBezTo>
                  <a:pt x="288" y="2064"/>
                  <a:pt x="280" y="2240"/>
                  <a:pt x="504" y="2392"/>
                </a:cubicBezTo>
                <a:cubicBezTo>
                  <a:pt x="728" y="2544"/>
                  <a:pt x="1272" y="2696"/>
                  <a:pt x="1560" y="2776"/>
                </a:cubicBezTo>
                <a:cubicBezTo>
                  <a:pt x="1848" y="2856"/>
                  <a:pt x="2008" y="2856"/>
                  <a:pt x="2232" y="2872"/>
                </a:cubicBezTo>
                <a:cubicBezTo>
                  <a:pt x="2456" y="2888"/>
                  <a:pt x="2736" y="2880"/>
                  <a:pt x="2904" y="2872"/>
                </a:cubicBezTo>
                <a:cubicBezTo>
                  <a:pt x="3072" y="2864"/>
                  <a:pt x="3144" y="2848"/>
                  <a:pt x="3240" y="2824"/>
                </a:cubicBezTo>
                <a:cubicBezTo>
                  <a:pt x="3336" y="2800"/>
                  <a:pt x="3424" y="2784"/>
                  <a:pt x="3480" y="2728"/>
                </a:cubicBezTo>
                <a:cubicBezTo>
                  <a:pt x="3536" y="2672"/>
                  <a:pt x="3544" y="2512"/>
                  <a:pt x="3576" y="2488"/>
                </a:cubicBezTo>
                <a:cubicBezTo>
                  <a:pt x="3608" y="2464"/>
                  <a:pt x="3648" y="2520"/>
                  <a:pt x="3672" y="2584"/>
                </a:cubicBezTo>
                <a:cubicBezTo>
                  <a:pt x="3696" y="2648"/>
                  <a:pt x="3708" y="2760"/>
                  <a:pt x="3720" y="28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08465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2771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2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2774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5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6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7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8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79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0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1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2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3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4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2785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2786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2787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2788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2789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2790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2791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2792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2793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94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95" name="AutoShape 29"/>
          <p:cNvSpPr>
            <a:spLocks noChangeArrowheads="1"/>
          </p:cNvSpPr>
          <p:nvPr/>
        </p:nvSpPr>
        <p:spPr bwMode="auto">
          <a:xfrm rot="-3657521">
            <a:off x="9323388" y="1262063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32796" name="Oval 30"/>
          <p:cNvSpPr>
            <a:spLocks noChangeArrowheads="1"/>
          </p:cNvSpPr>
          <p:nvPr/>
        </p:nvSpPr>
        <p:spPr bwMode="auto">
          <a:xfrm rot="1742479">
            <a:off x="10175875" y="3203576"/>
            <a:ext cx="457200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2797" name="Freeform 33"/>
          <p:cNvSpPr>
            <a:spLocks/>
          </p:cNvSpPr>
          <p:nvPr/>
        </p:nvSpPr>
        <p:spPr bwMode="auto">
          <a:xfrm>
            <a:off x="4457700" y="812800"/>
            <a:ext cx="5918200" cy="5118100"/>
          </a:xfrm>
          <a:custGeom>
            <a:avLst/>
            <a:gdLst>
              <a:gd name="T0" fmla="*/ 2147483646 w 3728"/>
              <a:gd name="T1" fmla="*/ 2147483646 h 3224"/>
              <a:gd name="T2" fmla="*/ 2147483646 w 3728"/>
              <a:gd name="T3" fmla="*/ 2147483646 h 3224"/>
              <a:gd name="T4" fmla="*/ 2147483646 w 3728"/>
              <a:gd name="T5" fmla="*/ 2147483646 h 3224"/>
              <a:gd name="T6" fmla="*/ 2147483646 w 3728"/>
              <a:gd name="T7" fmla="*/ 2147483646 h 3224"/>
              <a:gd name="T8" fmla="*/ 2147483646 w 3728"/>
              <a:gd name="T9" fmla="*/ 2147483646 h 3224"/>
              <a:gd name="T10" fmla="*/ 2147483646 w 3728"/>
              <a:gd name="T11" fmla="*/ 2147483646 h 3224"/>
              <a:gd name="T12" fmla="*/ 2147483646 w 3728"/>
              <a:gd name="T13" fmla="*/ 2147483646 h 3224"/>
              <a:gd name="T14" fmla="*/ 2147483646 w 3728"/>
              <a:gd name="T15" fmla="*/ 2147483646 h 3224"/>
              <a:gd name="T16" fmla="*/ 2147483646 w 3728"/>
              <a:gd name="T17" fmla="*/ 2147483646 h 3224"/>
              <a:gd name="T18" fmla="*/ 2147483646 w 3728"/>
              <a:gd name="T19" fmla="*/ 2147483646 h 3224"/>
              <a:gd name="T20" fmla="*/ 2147483646 w 3728"/>
              <a:gd name="T21" fmla="*/ 2147483646 h 3224"/>
              <a:gd name="T22" fmla="*/ 2147483646 w 3728"/>
              <a:gd name="T23" fmla="*/ 2147483646 h 3224"/>
              <a:gd name="T24" fmla="*/ 2147483646 w 3728"/>
              <a:gd name="T25" fmla="*/ 2147483646 h 3224"/>
              <a:gd name="T26" fmla="*/ 2147483646 w 3728"/>
              <a:gd name="T27" fmla="*/ 2147483646 h 3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728"/>
              <a:gd name="T43" fmla="*/ 0 h 3224"/>
              <a:gd name="T44" fmla="*/ 3728 w 3728"/>
              <a:gd name="T45" fmla="*/ 3224 h 3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728" h="3224">
                <a:moveTo>
                  <a:pt x="2328" y="736"/>
                </a:moveTo>
                <a:cubicBezTo>
                  <a:pt x="2336" y="600"/>
                  <a:pt x="2344" y="464"/>
                  <a:pt x="2232" y="352"/>
                </a:cubicBezTo>
                <a:cubicBezTo>
                  <a:pt x="2120" y="240"/>
                  <a:pt x="1896" y="104"/>
                  <a:pt x="1656" y="64"/>
                </a:cubicBezTo>
                <a:cubicBezTo>
                  <a:pt x="1416" y="24"/>
                  <a:pt x="1048" y="0"/>
                  <a:pt x="792" y="112"/>
                </a:cubicBezTo>
                <a:cubicBezTo>
                  <a:pt x="536" y="224"/>
                  <a:pt x="240" y="504"/>
                  <a:pt x="120" y="736"/>
                </a:cubicBezTo>
                <a:cubicBezTo>
                  <a:pt x="0" y="968"/>
                  <a:pt x="56" y="1232"/>
                  <a:pt x="72" y="1504"/>
                </a:cubicBezTo>
                <a:cubicBezTo>
                  <a:pt x="88" y="1776"/>
                  <a:pt x="72" y="2104"/>
                  <a:pt x="216" y="2368"/>
                </a:cubicBezTo>
                <a:cubicBezTo>
                  <a:pt x="360" y="2632"/>
                  <a:pt x="632" y="2952"/>
                  <a:pt x="936" y="3088"/>
                </a:cubicBezTo>
                <a:cubicBezTo>
                  <a:pt x="1240" y="3224"/>
                  <a:pt x="1736" y="3184"/>
                  <a:pt x="2040" y="3184"/>
                </a:cubicBezTo>
                <a:cubicBezTo>
                  <a:pt x="2344" y="3184"/>
                  <a:pt x="2616" y="3136"/>
                  <a:pt x="2760" y="3088"/>
                </a:cubicBezTo>
                <a:cubicBezTo>
                  <a:pt x="2904" y="3040"/>
                  <a:pt x="2784" y="3048"/>
                  <a:pt x="2904" y="2896"/>
                </a:cubicBezTo>
                <a:cubicBezTo>
                  <a:pt x="3024" y="2744"/>
                  <a:pt x="3352" y="2416"/>
                  <a:pt x="3480" y="2176"/>
                </a:cubicBezTo>
                <a:cubicBezTo>
                  <a:pt x="3608" y="1936"/>
                  <a:pt x="3728" y="1456"/>
                  <a:pt x="3672" y="1456"/>
                </a:cubicBezTo>
                <a:cubicBezTo>
                  <a:pt x="3616" y="1456"/>
                  <a:pt x="3380" y="1816"/>
                  <a:pt x="3144" y="21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7622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3795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6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7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3798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799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0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1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2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3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4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5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6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7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8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3809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3810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3811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3812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3813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3814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3815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3816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3817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18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3819" name="Group 28"/>
          <p:cNvGrpSpPr>
            <a:grpSpLocks/>
          </p:cNvGrpSpPr>
          <p:nvPr/>
        </p:nvGrpSpPr>
        <p:grpSpPr bwMode="auto">
          <a:xfrm rot="-438555">
            <a:off x="8153400" y="2057401"/>
            <a:ext cx="2819400" cy="339725"/>
            <a:chOff x="1776" y="3072"/>
            <a:chExt cx="1776" cy="214"/>
          </a:xfrm>
        </p:grpSpPr>
        <p:sp>
          <p:nvSpPr>
            <p:cNvPr id="33821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3822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3820" name="Freeform 32"/>
          <p:cNvSpPr>
            <a:spLocks/>
          </p:cNvSpPr>
          <p:nvPr/>
        </p:nvSpPr>
        <p:spPr bwMode="auto">
          <a:xfrm>
            <a:off x="5321300" y="1066800"/>
            <a:ext cx="5372100" cy="4000500"/>
          </a:xfrm>
          <a:custGeom>
            <a:avLst/>
            <a:gdLst>
              <a:gd name="T0" fmla="*/ 2147483646 w 3384"/>
              <a:gd name="T1" fmla="*/ 2147483646 h 2520"/>
              <a:gd name="T2" fmla="*/ 2147483646 w 3384"/>
              <a:gd name="T3" fmla="*/ 2147483646 h 2520"/>
              <a:gd name="T4" fmla="*/ 2147483646 w 3384"/>
              <a:gd name="T5" fmla="*/ 2147483646 h 2520"/>
              <a:gd name="T6" fmla="*/ 2147483646 w 3384"/>
              <a:gd name="T7" fmla="*/ 2147483646 h 2520"/>
              <a:gd name="T8" fmla="*/ 2147483646 w 3384"/>
              <a:gd name="T9" fmla="*/ 2147483646 h 2520"/>
              <a:gd name="T10" fmla="*/ 2147483646 w 3384"/>
              <a:gd name="T11" fmla="*/ 2147483646 h 2520"/>
              <a:gd name="T12" fmla="*/ 2147483646 w 3384"/>
              <a:gd name="T13" fmla="*/ 2147483646 h 2520"/>
              <a:gd name="T14" fmla="*/ 2147483646 w 3384"/>
              <a:gd name="T15" fmla="*/ 2147483646 h 2520"/>
              <a:gd name="T16" fmla="*/ 2147483646 w 3384"/>
              <a:gd name="T17" fmla="*/ 2147483646 h 2520"/>
              <a:gd name="T18" fmla="*/ 2147483646 w 3384"/>
              <a:gd name="T19" fmla="*/ 2147483646 h 2520"/>
              <a:gd name="T20" fmla="*/ 2147483646 w 3384"/>
              <a:gd name="T21" fmla="*/ 2147483646 h 2520"/>
              <a:gd name="T22" fmla="*/ 2147483646 w 3384"/>
              <a:gd name="T23" fmla="*/ 2147483646 h 2520"/>
              <a:gd name="T24" fmla="*/ 2147483646 w 3384"/>
              <a:gd name="T25" fmla="*/ 2147483646 h 2520"/>
              <a:gd name="T26" fmla="*/ 2147483646 w 3384"/>
              <a:gd name="T27" fmla="*/ 2147483646 h 2520"/>
              <a:gd name="T28" fmla="*/ 2147483646 w 3384"/>
              <a:gd name="T29" fmla="*/ 2147483646 h 2520"/>
              <a:gd name="T30" fmla="*/ 2147483646 w 3384"/>
              <a:gd name="T31" fmla="*/ 2147483646 h 2520"/>
              <a:gd name="T32" fmla="*/ 2147483646 w 3384"/>
              <a:gd name="T33" fmla="*/ 2147483646 h 2520"/>
              <a:gd name="T34" fmla="*/ 2147483646 w 3384"/>
              <a:gd name="T35" fmla="*/ 2147483646 h 25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384"/>
              <a:gd name="T55" fmla="*/ 0 h 2520"/>
              <a:gd name="T56" fmla="*/ 3384 w 3384"/>
              <a:gd name="T57" fmla="*/ 2520 h 25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384" h="2520">
                <a:moveTo>
                  <a:pt x="1784" y="576"/>
                </a:moveTo>
                <a:cubicBezTo>
                  <a:pt x="1784" y="524"/>
                  <a:pt x="1784" y="472"/>
                  <a:pt x="1688" y="384"/>
                </a:cubicBezTo>
                <a:cubicBezTo>
                  <a:pt x="1592" y="296"/>
                  <a:pt x="1392" y="96"/>
                  <a:pt x="1208" y="48"/>
                </a:cubicBezTo>
                <a:cubicBezTo>
                  <a:pt x="1024" y="0"/>
                  <a:pt x="752" y="32"/>
                  <a:pt x="584" y="96"/>
                </a:cubicBezTo>
                <a:cubicBezTo>
                  <a:pt x="416" y="160"/>
                  <a:pt x="296" y="272"/>
                  <a:pt x="200" y="432"/>
                </a:cubicBezTo>
                <a:cubicBezTo>
                  <a:pt x="104" y="592"/>
                  <a:pt x="0" y="832"/>
                  <a:pt x="8" y="1056"/>
                </a:cubicBezTo>
                <a:cubicBezTo>
                  <a:pt x="16" y="1280"/>
                  <a:pt x="64" y="1552"/>
                  <a:pt x="248" y="1776"/>
                </a:cubicBezTo>
                <a:cubicBezTo>
                  <a:pt x="432" y="2000"/>
                  <a:pt x="832" y="2280"/>
                  <a:pt x="1112" y="2400"/>
                </a:cubicBezTo>
                <a:cubicBezTo>
                  <a:pt x="1392" y="2520"/>
                  <a:pt x="1664" y="2496"/>
                  <a:pt x="1928" y="2496"/>
                </a:cubicBezTo>
                <a:cubicBezTo>
                  <a:pt x="2192" y="2496"/>
                  <a:pt x="2520" y="2504"/>
                  <a:pt x="2696" y="2400"/>
                </a:cubicBezTo>
                <a:cubicBezTo>
                  <a:pt x="2872" y="2296"/>
                  <a:pt x="2904" y="2016"/>
                  <a:pt x="2984" y="1872"/>
                </a:cubicBezTo>
                <a:cubicBezTo>
                  <a:pt x="3064" y="1728"/>
                  <a:pt x="3120" y="1648"/>
                  <a:pt x="3176" y="1536"/>
                </a:cubicBezTo>
                <a:cubicBezTo>
                  <a:pt x="3232" y="1424"/>
                  <a:pt x="3296" y="1312"/>
                  <a:pt x="3320" y="1200"/>
                </a:cubicBezTo>
                <a:cubicBezTo>
                  <a:pt x="3344" y="1088"/>
                  <a:pt x="3312" y="944"/>
                  <a:pt x="3320" y="864"/>
                </a:cubicBezTo>
                <a:cubicBezTo>
                  <a:pt x="3328" y="784"/>
                  <a:pt x="3384" y="728"/>
                  <a:pt x="3368" y="720"/>
                </a:cubicBezTo>
                <a:cubicBezTo>
                  <a:pt x="3352" y="712"/>
                  <a:pt x="3256" y="752"/>
                  <a:pt x="3224" y="816"/>
                </a:cubicBezTo>
                <a:cubicBezTo>
                  <a:pt x="3192" y="880"/>
                  <a:pt x="3184" y="1008"/>
                  <a:pt x="3176" y="1104"/>
                </a:cubicBezTo>
                <a:cubicBezTo>
                  <a:pt x="3168" y="1200"/>
                  <a:pt x="3172" y="1296"/>
                  <a:pt x="3176" y="13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16469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8"/>
          <p:cNvGrpSpPr>
            <a:grpSpLocks/>
          </p:cNvGrpSpPr>
          <p:nvPr/>
        </p:nvGrpSpPr>
        <p:grpSpPr bwMode="auto">
          <a:xfrm rot="-438823">
            <a:off x="7280275" y="1981201"/>
            <a:ext cx="2819400" cy="339725"/>
            <a:chOff x="1776" y="3072"/>
            <a:chExt cx="1776" cy="214"/>
          </a:xfrm>
        </p:grpSpPr>
        <p:sp>
          <p:nvSpPr>
            <p:cNvPr id="34847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4848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33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4834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4836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4837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4838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4841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3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4" name="Line 32"/>
          <p:cNvSpPr>
            <a:spLocks noChangeShapeType="1"/>
          </p:cNvSpPr>
          <p:nvPr/>
        </p:nvSpPr>
        <p:spPr bwMode="auto">
          <a:xfrm>
            <a:off x="8153400" y="1981200"/>
            <a:ext cx="8382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5" name="Line 33"/>
          <p:cNvSpPr>
            <a:spLocks noChangeShapeType="1"/>
          </p:cNvSpPr>
          <p:nvPr/>
        </p:nvSpPr>
        <p:spPr bwMode="auto">
          <a:xfrm>
            <a:off x="7391401" y="1905000"/>
            <a:ext cx="295275" cy="31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4846" name="Freeform 34"/>
          <p:cNvSpPr>
            <a:spLocks/>
          </p:cNvSpPr>
          <p:nvPr/>
        </p:nvSpPr>
        <p:spPr bwMode="auto">
          <a:xfrm>
            <a:off x="4648200" y="812800"/>
            <a:ext cx="5537200" cy="3987800"/>
          </a:xfrm>
          <a:custGeom>
            <a:avLst/>
            <a:gdLst>
              <a:gd name="T0" fmla="*/ 2147483646 w 3488"/>
              <a:gd name="T1" fmla="*/ 2147483646 h 2512"/>
              <a:gd name="T2" fmla="*/ 2147483646 w 3488"/>
              <a:gd name="T3" fmla="*/ 2147483646 h 2512"/>
              <a:gd name="T4" fmla="*/ 2147483646 w 3488"/>
              <a:gd name="T5" fmla="*/ 2147483646 h 2512"/>
              <a:gd name="T6" fmla="*/ 2147483646 w 3488"/>
              <a:gd name="T7" fmla="*/ 2147483646 h 2512"/>
              <a:gd name="T8" fmla="*/ 2147483646 w 3488"/>
              <a:gd name="T9" fmla="*/ 2147483646 h 2512"/>
              <a:gd name="T10" fmla="*/ 2147483646 w 3488"/>
              <a:gd name="T11" fmla="*/ 2147483646 h 2512"/>
              <a:gd name="T12" fmla="*/ 2147483646 w 3488"/>
              <a:gd name="T13" fmla="*/ 2147483646 h 2512"/>
              <a:gd name="T14" fmla="*/ 2147483646 w 3488"/>
              <a:gd name="T15" fmla="*/ 2147483646 h 2512"/>
              <a:gd name="T16" fmla="*/ 2147483646 w 3488"/>
              <a:gd name="T17" fmla="*/ 2147483646 h 2512"/>
              <a:gd name="T18" fmla="*/ 2147483646 w 3488"/>
              <a:gd name="T19" fmla="*/ 2147483646 h 2512"/>
              <a:gd name="T20" fmla="*/ 2147483646 w 3488"/>
              <a:gd name="T21" fmla="*/ 2147483646 h 2512"/>
              <a:gd name="T22" fmla="*/ 2147483646 w 3488"/>
              <a:gd name="T23" fmla="*/ 2147483646 h 2512"/>
              <a:gd name="T24" fmla="*/ 2147483646 w 3488"/>
              <a:gd name="T25" fmla="*/ 2147483646 h 2512"/>
              <a:gd name="T26" fmla="*/ 2147483646 w 3488"/>
              <a:gd name="T27" fmla="*/ 2147483646 h 2512"/>
              <a:gd name="T28" fmla="*/ 2147483646 w 3488"/>
              <a:gd name="T29" fmla="*/ 2147483646 h 2512"/>
              <a:gd name="T30" fmla="*/ 2147483646 w 3488"/>
              <a:gd name="T31" fmla="*/ 2147483646 h 2512"/>
              <a:gd name="T32" fmla="*/ 2147483646 w 3488"/>
              <a:gd name="T33" fmla="*/ 2147483646 h 2512"/>
              <a:gd name="T34" fmla="*/ 2147483646 w 3488"/>
              <a:gd name="T35" fmla="*/ 2147483646 h 25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488"/>
              <a:gd name="T55" fmla="*/ 0 h 2512"/>
              <a:gd name="T56" fmla="*/ 3488 w 3488"/>
              <a:gd name="T57" fmla="*/ 2512 h 25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488" h="2512">
                <a:moveTo>
                  <a:pt x="2208" y="736"/>
                </a:moveTo>
                <a:cubicBezTo>
                  <a:pt x="2204" y="644"/>
                  <a:pt x="2200" y="552"/>
                  <a:pt x="2112" y="448"/>
                </a:cubicBezTo>
                <a:cubicBezTo>
                  <a:pt x="2024" y="344"/>
                  <a:pt x="1872" y="176"/>
                  <a:pt x="1680" y="112"/>
                </a:cubicBezTo>
                <a:cubicBezTo>
                  <a:pt x="1488" y="48"/>
                  <a:pt x="1216" y="0"/>
                  <a:pt x="960" y="64"/>
                </a:cubicBezTo>
                <a:cubicBezTo>
                  <a:pt x="704" y="128"/>
                  <a:pt x="288" y="344"/>
                  <a:pt x="144" y="496"/>
                </a:cubicBezTo>
                <a:cubicBezTo>
                  <a:pt x="0" y="648"/>
                  <a:pt x="80" y="784"/>
                  <a:pt x="96" y="976"/>
                </a:cubicBezTo>
                <a:cubicBezTo>
                  <a:pt x="112" y="1168"/>
                  <a:pt x="136" y="1456"/>
                  <a:pt x="240" y="1648"/>
                </a:cubicBezTo>
                <a:cubicBezTo>
                  <a:pt x="344" y="1840"/>
                  <a:pt x="576" y="2016"/>
                  <a:pt x="720" y="2128"/>
                </a:cubicBezTo>
                <a:cubicBezTo>
                  <a:pt x="864" y="2240"/>
                  <a:pt x="928" y="2264"/>
                  <a:pt x="1104" y="2320"/>
                </a:cubicBezTo>
                <a:cubicBezTo>
                  <a:pt x="1280" y="2376"/>
                  <a:pt x="1568" y="2440"/>
                  <a:pt x="1776" y="2464"/>
                </a:cubicBezTo>
                <a:cubicBezTo>
                  <a:pt x="1984" y="2488"/>
                  <a:pt x="2160" y="2512"/>
                  <a:pt x="2352" y="2464"/>
                </a:cubicBezTo>
                <a:cubicBezTo>
                  <a:pt x="2544" y="2416"/>
                  <a:pt x="2776" y="2288"/>
                  <a:pt x="2928" y="2176"/>
                </a:cubicBezTo>
                <a:cubicBezTo>
                  <a:pt x="3080" y="2064"/>
                  <a:pt x="3176" y="1928"/>
                  <a:pt x="3264" y="1792"/>
                </a:cubicBezTo>
                <a:cubicBezTo>
                  <a:pt x="3352" y="1656"/>
                  <a:pt x="3424" y="1496"/>
                  <a:pt x="3456" y="1360"/>
                </a:cubicBezTo>
                <a:cubicBezTo>
                  <a:pt x="3488" y="1224"/>
                  <a:pt x="3488" y="1064"/>
                  <a:pt x="3456" y="976"/>
                </a:cubicBezTo>
                <a:cubicBezTo>
                  <a:pt x="3424" y="888"/>
                  <a:pt x="3304" y="800"/>
                  <a:pt x="3264" y="832"/>
                </a:cubicBezTo>
                <a:cubicBezTo>
                  <a:pt x="3224" y="864"/>
                  <a:pt x="3224" y="1040"/>
                  <a:pt x="3216" y="1168"/>
                </a:cubicBezTo>
                <a:cubicBezTo>
                  <a:pt x="3208" y="1296"/>
                  <a:pt x="3212" y="1448"/>
                  <a:pt x="3216" y="16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61565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5843" name="Line 7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4" name="Line 8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5" name="Text Box 9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5846" name="Line 10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7" name="Line 11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8" name="Line 12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49" name="Line 13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0" name="Line 14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1" name="Line 15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2" name="Line 16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3" name="Line 17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4" name="Line 18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5" name="Line 19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56" name="Text Box 20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5857" name="Text Box 21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5858" name="Text Box 22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5859" name="Text Box 23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5860" name="Text Box 24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5861" name="Text Box 25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5862" name="Text Box 26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5863" name="Text Box 27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5864" name="Text Box 28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5865" name="Line 29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5866" name="Line 30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5867" name="Group 34"/>
          <p:cNvGrpSpPr>
            <a:grpSpLocks/>
          </p:cNvGrpSpPr>
          <p:nvPr/>
        </p:nvGrpSpPr>
        <p:grpSpPr bwMode="auto">
          <a:xfrm rot="-371461">
            <a:off x="4876800" y="1739901"/>
            <a:ext cx="2819400" cy="339725"/>
            <a:chOff x="1776" y="3072"/>
            <a:chExt cx="1776" cy="214"/>
          </a:xfrm>
        </p:grpSpPr>
        <p:sp>
          <p:nvSpPr>
            <p:cNvPr id="35869" name="AutoShape 35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5870" name="Oval 36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5868" name="Freeform 39"/>
          <p:cNvSpPr>
            <a:spLocks/>
          </p:cNvSpPr>
          <p:nvPr/>
        </p:nvSpPr>
        <p:spPr bwMode="auto">
          <a:xfrm>
            <a:off x="3454400" y="889000"/>
            <a:ext cx="4775200" cy="4064000"/>
          </a:xfrm>
          <a:custGeom>
            <a:avLst/>
            <a:gdLst>
              <a:gd name="T0" fmla="*/ 2147483646 w 3008"/>
              <a:gd name="T1" fmla="*/ 2147483646 h 2560"/>
              <a:gd name="T2" fmla="*/ 2147483646 w 3008"/>
              <a:gd name="T3" fmla="*/ 2147483646 h 2560"/>
              <a:gd name="T4" fmla="*/ 2147483646 w 3008"/>
              <a:gd name="T5" fmla="*/ 2147483646 h 2560"/>
              <a:gd name="T6" fmla="*/ 2147483646 w 3008"/>
              <a:gd name="T7" fmla="*/ 2147483646 h 2560"/>
              <a:gd name="T8" fmla="*/ 2147483646 w 3008"/>
              <a:gd name="T9" fmla="*/ 2147483646 h 2560"/>
              <a:gd name="T10" fmla="*/ 2147483646 w 3008"/>
              <a:gd name="T11" fmla="*/ 2147483646 h 2560"/>
              <a:gd name="T12" fmla="*/ 2147483646 w 3008"/>
              <a:gd name="T13" fmla="*/ 2147483646 h 2560"/>
              <a:gd name="T14" fmla="*/ 2147483646 w 3008"/>
              <a:gd name="T15" fmla="*/ 2147483646 h 2560"/>
              <a:gd name="T16" fmla="*/ 2147483646 w 3008"/>
              <a:gd name="T17" fmla="*/ 2147483646 h 2560"/>
              <a:gd name="T18" fmla="*/ 2147483646 w 3008"/>
              <a:gd name="T19" fmla="*/ 2147483646 h 2560"/>
              <a:gd name="T20" fmla="*/ 2147483646 w 3008"/>
              <a:gd name="T21" fmla="*/ 2147483646 h 2560"/>
              <a:gd name="T22" fmla="*/ 2147483646 w 3008"/>
              <a:gd name="T23" fmla="*/ 2147483646 h 2560"/>
              <a:gd name="T24" fmla="*/ 2147483646 w 3008"/>
              <a:gd name="T25" fmla="*/ 2147483646 h 2560"/>
              <a:gd name="T26" fmla="*/ 2147483646 w 3008"/>
              <a:gd name="T27" fmla="*/ 2147483646 h 2560"/>
              <a:gd name="T28" fmla="*/ 2147483646 w 3008"/>
              <a:gd name="T29" fmla="*/ 2147483646 h 2560"/>
              <a:gd name="T30" fmla="*/ 2147483646 w 3008"/>
              <a:gd name="T31" fmla="*/ 2147483646 h 2560"/>
              <a:gd name="T32" fmla="*/ 2147483646 w 3008"/>
              <a:gd name="T33" fmla="*/ 2147483646 h 2560"/>
              <a:gd name="T34" fmla="*/ 2147483646 w 3008"/>
              <a:gd name="T35" fmla="*/ 2147483646 h 2560"/>
              <a:gd name="T36" fmla="*/ 2147483646 w 3008"/>
              <a:gd name="T37" fmla="*/ 2147483646 h 2560"/>
              <a:gd name="T38" fmla="*/ 2147483646 w 3008"/>
              <a:gd name="T39" fmla="*/ 2147483646 h 25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008"/>
              <a:gd name="T61" fmla="*/ 0 h 2560"/>
              <a:gd name="T62" fmla="*/ 3008 w 3008"/>
              <a:gd name="T63" fmla="*/ 2560 h 25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008" h="2560">
                <a:moveTo>
                  <a:pt x="2912" y="640"/>
                </a:moveTo>
                <a:cubicBezTo>
                  <a:pt x="2880" y="576"/>
                  <a:pt x="2848" y="512"/>
                  <a:pt x="2816" y="448"/>
                </a:cubicBezTo>
                <a:cubicBezTo>
                  <a:pt x="2784" y="384"/>
                  <a:pt x="2792" y="320"/>
                  <a:pt x="2720" y="256"/>
                </a:cubicBezTo>
                <a:cubicBezTo>
                  <a:pt x="2648" y="192"/>
                  <a:pt x="2544" y="104"/>
                  <a:pt x="2384" y="64"/>
                </a:cubicBezTo>
                <a:cubicBezTo>
                  <a:pt x="2224" y="24"/>
                  <a:pt x="1944" y="24"/>
                  <a:pt x="1760" y="16"/>
                </a:cubicBezTo>
                <a:cubicBezTo>
                  <a:pt x="1576" y="8"/>
                  <a:pt x="1472" y="0"/>
                  <a:pt x="1280" y="16"/>
                </a:cubicBezTo>
                <a:cubicBezTo>
                  <a:pt x="1088" y="32"/>
                  <a:pt x="784" y="32"/>
                  <a:pt x="608" y="112"/>
                </a:cubicBezTo>
                <a:cubicBezTo>
                  <a:pt x="432" y="192"/>
                  <a:pt x="312" y="368"/>
                  <a:pt x="224" y="496"/>
                </a:cubicBezTo>
                <a:cubicBezTo>
                  <a:pt x="136" y="624"/>
                  <a:pt x="96" y="696"/>
                  <a:pt x="80" y="880"/>
                </a:cubicBezTo>
                <a:cubicBezTo>
                  <a:pt x="64" y="1064"/>
                  <a:pt x="0" y="1344"/>
                  <a:pt x="128" y="1600"/>
                </a:cubicBezTo>
                <a:cubicBezTo>
                  <a:pt x="256" y="1856"/>
                  <a:pt x="648" y="2272"/>
                  <a:pt x="848" y="2416"/>
                </a:cubicBezTo>
                <a:cubicBezTo>
                  <a:pt x="1048" y="2560"/>
                  <a:pt x="1152" y="2456"/>
                  <a:pt x="1328" y="2464"/>
                </a:cubicBezTo>
                <a:cubicBezTo>
                  <a:pt x="1504" y="2472"/>
                  <a:pt x="1696" y="2512"/>
                  <a:pt x="1904" y="2464"/>
                </a:cubicBezTo>
                <a:cubicBezTo>
                  <a:pt x="2112" y="2416"/>
                  <a:pt x="2432" y="2272"/>
                  <a:pt x="2576" y="2176"/>
                </a:cubicBezTo>
                <a:cubicBezTo>
                  <a:pt x="2720" y="2080"/>
                  <a:pt x="2720" y="1984"/>
                  <a:pt x="2768" y="1888"/>
                </a:cubicBezTo>
                <a:cubicBezTo>
                  <a:pt x="2816" y="1792"/>
                  <a:pt x="2840" y="1712"/>
                  <a:pt x="2864" y="1600"/>
                </a:cubicBezTo>
                <a:cubicBezTo>
                  <a:pt x="2888" y="1488"/>
                  <a:pt x="2896" y="1328"/>
                  <a:pt x="2912" y="1216"/>
                </a:cubicBezTo>
                <a:cubicBezTo>
                  <a:pt x="2928" y="1104"/>
                  <a:pt x="2952" y="992"/>
                  <a:pt x="2960" y="928"/>
                </a:cubicBezTo>
                <a:cubicBezTo>
                  <a:pt x="2968" y="864"/>
                  <a:pt x="2952" y="872"/>
                  <a:pt x="2960" y="832"/>
                </a:cubicBezTo>
                <a:cubicBezTo>
                  <a:pt x="2968" y="792"/>
                  <a:pt x="3000" y="712"/>
                  <a:pt x="3008" y="6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7967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6867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68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6870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1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2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3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4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5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6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7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8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79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80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6881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6882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6883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6884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6885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6886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6887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6888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6889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90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6891" name="Group 28"/>
          <p:cNvGrpSpPr>
            <a:grpSpLocks/>
          </p:cNvGrpSpPr>
          <p:nvPr/>
        </p:nvGrpSpPr>
        <p:grpSpPr bwMode="auto">
          <a:xfrm rot="-371461">
            <a:off x="3733800" y="1600201"/>
            <a:ext cx="2819400" cy="339725"/>
            <a:chOff x="1776" y="3072"/>
            <a:chExt cx="1776" cy="214"/>
          </a:xfrm>
        </p:grpSpPr>
        <p:sp>
          <p:nvSpPr>
            <p:cNvPr id="36895" name="AutoShape 29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6896" name="Oval 30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6892" name="Freeform 33"/>
          <p:cNvSpPr>
            <a:spLocks/>
          </p:cNvSpPr>
          <p:nvPr/>
        </p:nvSpPr>
        <p:spPr bwMode="auto">
          <a:xfrm>
            <a:off x="4292600" y="647700"/>
            <a:ext cx="3873500" cy="3860800"/>
          </a:xfrm>
          <a:custGeom>
            <a:avLst/>
            <a:gdLst>
              <a:gd name="T0" fmla="*/ 2147483646 w 2440"/>
              <a:gd name="T1" fmla="*/ 2147483646 h 2432"/>
              <a:gd name="T2" fmla="*/ 2147483646 w 2440"/>
              <a:gd name="T3" fmla="*/ 2147483646 h 2432"/>
              <a:gd name="T4" fmla="*/ 2147483646 w 2440"/>
              <a:gd name="T5" fmla="*/ 2147483646 h 2432"/>
              <a:gd name="T6" fmla="*/ 2147483646 w 2440"/>
              <a:gd name="T7" fmla="*/ 2147483646 h 2432"/>
              <a:gd name="T8" fmla="*/ 2147483646 w 2440"/>
              <a:gd name="T9" fmla="*/ 2147483646 h 2432"/>
              <a:gd name="T10" fmla="*/ 2147483646 w 2440"/>
              <a:gd name="T11" fmla="*/ 2147483646 h 2432"/>
              <a:gd name="T12" fmla="*/ 2147483646 w 2440"/>
              <a:gd name="T13" fmla="*/ 2147483646 h 2432"/>
              <a:gd name="T14" fmla="*/ 2147483646 w 2440"/>
              <a:gd name="T15" fmla="*/ 2147483646 h 2432"/>
              <a:gd name="T16" fmla="*/ 2147483646 w 2440"/>
              <a:gd name="T17" fmla="*/ 2147483646 h 2432"/>
              <a:gd name="T18" fmla="*/ 2147483646 w 2440"/>
              <a:gd name="T19" fmla="*/ 2147483646 h 2432"/>
              <a:gd name="T20" fmla="*/ 2147483646 w 2440"/>
              <a:gd name="T21" fmla="*/ 2147483646 h 2432"/>
              <a:gd name="T22" fmla="*/ 2147483646 w 2440"/>
              <a:gd name="T23" fmla="*/ 2147483646 h 2432"/>
              <a:gd name="T24" fmla="*/ 2147483646 w 2440"/>
              <a:gd name="T25" fmla="*/ 2147483646 h 2432"/>
              <a:gd name="T26" fmla="*/ 2147483646 w 2440"/>
              <a:gd name="T27" fmla="*/ 2147483646 h 2432"/>
              <a:gd name="T28" fmla="*/ 2147483646 w 2440"/>
              <a:gd name="T29" fmla="*/ 2147483646 h 2432"/>
              <a:gd name="T30" fmla="*/ 2147483646 w 2440"/>
              <a:gd name="T31" fmla="*/ 2147483646 h 2432"/>
              <a:gd name="T32" fmla="*/ 2147483646 w 2440"/>
              <a:gd name="T33" fmla="*/ 2147483646 h 2432"/>
              <a:gd name="T34" fmla="*/ 2147483646 w 2440"/>
              <a:gd name="T35" fmla="*/ 2147483646 h 2432"/>
              <a:gd name="T36" fmla="*/ 2147483646 w 2440"/>
              <a:gd name="T37" fmla="*/ 2147483646 h 2432"/>
              <a:gd name="T38" fmla="*/ 2147483646 w 2440"/>
              <a:gd name="T39" fmla="*/ 2147483646 h 24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440"/>
              <a:gd name="T61" fmla="*/ 0 h 2432"/>
              <a:gd name="T62" fmla="*/ 2440 w 2440"/>
              <a:gd name="T63" fmla="*/ 2432 h 243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440" h="2432">
                <a:moveTo>
                  <a:pt x="2432" y="840"/>
                </a:moveTo>
                <a:cubicBezTo>
                  <a:pt x="2424" y="784"/>
                  <a:pt x="2368" y="712"/>
                  <a:pt x="2336" y="648"/>
                </a:cubicBezTo>
                <a:cubicBezTo>
                  <a:pt x="2304" y="584"/>
                  <a:pt x="2280" y="544"/>
                  <a:pt x="2240" y="456"/>
                </a:cubicBezTo>
                <a:cubicBezTo>
                  <a:pt x="2200" y="368"/>
                  <a:pt x="2168" y="192"/>
                  <a:pt x="2096" y="120"/>
                </a:cubicBezTo>
                <a:cubicBezTo>
                  <a:pt x="2024" y="48"/>
                  <a:pt x="1960" y="40"/>
                  <a:pt x="1808" y="24"/>
                </a:cubicBezTo>
                <a:cubicBezTo>
                  <a:pt x="1656" y="8"/>
                  <a:pt x="1376" y="0"/>
                  <a:pt x="1184" y="24"/>
                </a:cubicBezTo>
                <a:cubicBezTo>
                  <a:pt x="992" y="48"/>
                  <a:pt x="824" y="104"/>
                  <a:pt x="656" y="168"/>
                </a:cubicBezTo>
                <a:cubicBezTo>
                  <a:pt x="488" y="232"/>
                  <a:pt x="272" y="304"/>
                  <a:pt x="176" y="408"/>
                </a:cubicBezTo>
                <a:cubicBezTo>
                  <a:pt x="80" y="512"/>
                  <a:pt x="104" y="600"/>
                  <a:pt x="80" y="792"/>
                </a:cubicBezTo>
                <a:cubicBezTo>
                  <a:pt x="56" y="984"/>
                  <a:pt x="0" y="1352"/>
                  <a:pt x="32" y="1560"/>
                </a:cubicBezTo>
                <a:cubicBezTo>
                  <a:pt x="64" y="1768"/>
                  <a:pt x="120" y="1904"/>
                  <a:pt x="272" y="2040"/>
                </a:cubicBezTo>
                <a:cubicBezTo>
                  <a:pt x="424" y="2176"/>
                  <a:pt x="728" y="2320"/>
                  <a:pt x="944" y="2376"/>
                </a:cubicBezTo>
                <a:cubicBezTo>
                  <a:pt x="1160" y="2432"/>
                  <a:pt x="1384" y="2400"/>
                  <a:pt x="1568" y="2376"/>
                </a:cubicBezTo>
                <a:cubicBezTo>
                  <a:pt x="1752" y="2352"/>
                  <a:pt x="1944" y="2296"/>
                  <a:pt x="2048" y="2232"/>
                </a:cubicBezTo>
                <a:cubicBezTo>
                  <a:pt x="2152" y="2168"/>
                  <a:pt x="2144" y="2096"/>
                  <a:pt x="2192" y="1992"/>
                </a:cubicBezTo>
                <a:cubicBezTo>
                  <a:pt x="2240" y="1888"/>
                  <a:pt x="2304" y="1728"/>
                  <a:pt x="2336" y="1608"/>
                </a:cubicBezTo>
                <a:cubicBezTo>
                  <a:pt x="2368" y="1488"/>
                  <a:pt x="2376" y="1360"/>
                  <a:pt x="2384" y="1272"/>
                </a:cubicBezTo>
                <a:cubicBezTo>
                  <a:pt x="2392" y="1184"/>
                  <a:pt x="2384" y="1128"/>
                  <a:pt x="2384" y="1080"/>
                </a:cubicBezTo>
                <a:cubicBezTo>
                  <a:pt x="2384" y="1032"/>
                  <a:pt x="2376" y="1024"/>
                  <a:pt x="2384" y="984"/>
                </a:cubicBezTo>
                <a:cubicBezTo>
                  <a:pt x="2392" y="944"/>
                  <a:pt x="2440" y="896"/>
                  <a:pt x="2432" y="84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93" name="Line 34"/>
          <p:cNvSpPr>
            <a:spLocks noChangeShapeType="1"/>
          </p:cNvSpPr>
          <p:nvPr/>
        </p:nvSpPr>
        <p:spPr bwMode="auto">
          <a:xfrm>
            <a:off x="6477000" y="1828800"/>
            <a:ext cx="1219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6894" name="Freeform 35"/>
          <p:cNvSpPr>
            <a:spLocks/>
          </p:cNvSpPr>
          <p:nvPr/>
        </p:nvSpPr>
        <p:spPr bwMode="auto">
          <a:xfrm>
            <a:off x="6346825" y="1676401"/>
            <a:ext cx="858838" cy="696913"/>
          </a:xfrm>
          <a:custGeom>
            <a:avLst/>
            <a:gdLst>
              <a:gd name="T0" fmla="*/ 2147483646 w 541"/>
              <a:gd name="T1" fmla="*/ 2147483646 h 439"/>
              <a:gd name="T2" fmla="*/ 2147483646 w 541"/>
              <a:gd name="T3" fmla="*/ 2147483646 h 439"/>
              <a:gd name="T4" fmla="*/ 2147483646 w 541"/>
              <a:gd name="T5" fmla="*/ 2147483646 h 439"/>
              <a:gd name="T6" fmla="*/ 2147483646 w 541"/>
              <a:gd name="T7" fmla="*/ 2147483646 h 439"/>
              <a:gd name="T8" fmla="*/ 2147483646 w 541"/>
              <a:gd name="T9" fmla="*/ 2147483646 h 439"/>
              <a:gd name="T10" fmla="*/ 2147483646 w 541"/>
              <a:gd name="T11" fmla="*/ 2147483646 h 4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41"/>
              <a:gd name="T19" fmla="*/ 0 h 439"/>
              <a:gd name="T20" fmla="*/ 541 w 541"/>
              <a:gd name="T21" fmla="*/ 439 h 43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41" h="439">
                <a:moveTo>
                  <a:pt x="75" y="69"/>
                </a:moveTo>
                <a:cubicBezTo>
                  <a:pt x="188" y="178"/>
                  <a:pt x="0" y="0"/>
                  <a:pt x="144" y="123"/>
                </a:cubicBezTo>
                <a:cubicBezTo>
                  <a:pt x="211" y="180"/>
                  <a:pt x="262" y="239"/>
                  <a:pt x="336" y="288"/>
                </a:cubicBezTo>
                <a:cubicBezTo>
                  <a:pt x="380" y="355"/>
                  <a:pt x="390" y="357"/>
                  <a:pt x="473" y="384"/>
                </a:cubicBezTo>
                <a:cubicBezTo>
                  <a:pt x="489" y="389"/>
                  <a:pt x="501" y="401"/>
                  <a:pt x="514" y="411"/>
                </a:cubicBezTo>
                <a:cubicBezTo>
                  <a:pt x="524" y="419"/>
                  <a:pt x="541" y="439"/>
                  <a:pt x="541" y="43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99695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7891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2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7894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5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7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8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899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0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1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2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3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04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7905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7906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7907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7908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7909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7910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7911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7912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7913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4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7915" name="Group 28"/>
          <p:cNvGrpSpPr>
            <a:grpSpLocks/>
          </p:cNvGrpSpPr>
          <p:nvPr/>
        </p:nvGrpSpPr>
        <p:grpSpPr bwMode="auto">
          <a:xfrm rot="-371461">
            <a:off x="1524000" y="1295401"/>
            <a:ext cx="2819400" cy="339725"/>
            <a:chOff x="1776" y="3072"/>
            <a:chExt cx="1776" cy="214"/>
          </a:xfrm>
        </p:grpSpPr>
        <p:sp>
          <p:nvSpPr>
            <p:cNvPr id="37919" name="AutoShape 29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37920" name="Oval 30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37916" name="Line 32"/>
          <p:cNvSpPr>
            <a:spLocks noChangeShapeType="1"/>
          </p:cNvSpPr>
          <p:nvPr/>
        </p:nvSpPr>
        <p:spPr bwMode="auto">
          <a:xfrm>
            <a:off x="4191000" y="1524000"/>
            <a:ext cx="3505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7" name="Freeform 33"/>
          <p:cNvSpPr>
            <a:spLocks/>
          </p:cNvSpPr>
          <p:nvPr/>
        </p:nvSpPr>
        <p:spPr bwMode="auto">
          <a:xfrm>
            <a:off x="4749800" y="774700"/>
            <a:ext cx="3403600" cy="3009900"/>
          </a:xfrm>
          <a:custGeom>
            <a:avLst/>
            <a:gdLst>
              <a:gd name="T0" fmla="*/ 2147483646 w 2144"/>
              <a:gd name="T1" fmla="*/ 2147483646 h 1896"/>
              <a:gd name="T2" fmla="*/ 2147483646 w 2144"/>
              <a:gd name="T3" fmla="*/ 2147483646 h 1896"/>
              <a:gd name="T4" fmla="*/ 2147483646 w 2144"/>
              <a:gd name="T5" fmla="*/ 2147483646 h 1896"/>
              <a:gd name="T6" fmla="*/ 2147483646 w 2144"/>
              <a:gd name="T7" fmla="*/ 2147483646 h 1896"/>
              <a:gd name="T8" fmla="*/ 2147483646 w 2144"/>
              <a:gd name="T9" fmla="*/ 2147483646 h 1896"/>
              <a:gd name="T10" fmla="*/ 2147483646 w 2144"/>
              <a:gd name="T11" fmla="*/ 2147483646 h 1896"/>
              <a:gd name="T12" fmla="*/ 2147483646 w 2144"/>
              <a:gd name="T13" fmla="*/ 2147483646 h 1896"/>
              <a:gd name="T14" fmla="*/ 2147483646 w 2144"/>
              <a:gd name="T15" fmla="*/ 2147483646 h 1896"/>
              <a:gd name="T16" fmla="*/ 2147483646 w 2144"/>
              <a:gd name="T17" fmla="*/ 2147483646 h 1896"/>
              <a:gd name="T18" fmla="*/ 2147483646 w 2144"/>
              <a:gd name="T19" fmla="*/ 2147483646 h 1896"/>
              <a:gd name="T20" fmla="*/ 2147483646 w 2144"/>
              <a:gd name="T21" fmla="*/ 2147483646 h 1896"/>
              <a:gd name="T22" fmla="*/ 2147483646 w 2144"/>
              <a:gd name="T23" fmla="*/ 2147483646 h 1896"/>
              <a:gd name="T24" fmla="*/ 2147483646 w 2144"/>
              <a:gd name="T25" fmla="*/ 2147483646 h 1896"/>
              <a:gd name="T26" fmla="*/ 2147483646 w 2144"/>
              <a:gd name="T27" fmla="*/ 2147483646 h 18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44"/>
              <a:gd name="T43" fmla="*/ 0 h 1896"/>
              <a:gd name="T44" fmla="*/ 2144 w 2144"/>
              <a:gd name="T45" fmla="*/ 1896 h 18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44" h="1896">
                <a:moveTo>
                  <a:pt x="2144" y="760"/>
                </a:moveTo>
                <a:cubicBezTo>
                  <a:pt x="2144" y="704"/>
                  <a:pt x="2128" y="696"/>
                  <a:pt x="2096" y="616"/>
                </a:cubicBezTo>
                <a:cubicBezTo>
                  <a:pt x="2064" y="536"/>
                  <a:pt x="2048" y="376"/>
                  <a:pt x="1952" y="280"/>
                </a:cubicBezTo>
                <a:cubicBezTo>
                  <a:pt x="1856" y="184"/>
                  <a:pt x="1712" y="80"/>
                  <a:pt x="1520" y="40"/>
                </a:cubicBezTo>
                <a:cubicBezTo>
                  <a:pt x="1328" y="0"/>
                  <a:pt x="992" y="16"/>
                  <a:pt x="800" y="40"/>
                </a:cubicBezTo>
                <a:cubicBezTo>
                  <a:pt x="608" y="64"/>
                  <a:pt x="496" y="72"/>
                  <a:pt x="368" y="184"/>
                </a:cubicBezTo>
                <a:cubicBezTo>
                  <a:pt x="240" y="296"/>
                  <a:pt x="64" y="520"/>
                  <a:pt x="32" y="712"/>
                </a:cubicBezTo>
                <a:cubicBezTo>
                  <a:pt x="0" y="904"/>
                  <a:pt x="24" y="1152"/>
                  <a:pt x="176" y="1336"/>
                </a:cubicBezTo>
                <a:cubicBezTo>
                  <a:pt x="328" y="1520"/>
                  <a:pt x="704" y="1736"/>
                  <a:pt x="944" y="1816"/>
                </a:cubicBezTo>
                <a:cubicBezTo>
                  <a:pt x="1184" y="1896"/>
                  <a:pt x="1464" y="1864"/>
                  <a:pt x="1616" y="1816"/>
                </a:cubicBezTo>
                <a:cubicBezTo>
                  <a:pt x="1768" y="1768"/>
                  <a:pt x="1784" y="1640"/>
                  <a:pt x="1856" y="1528"/>
                </a:cubicBezTo>
                <a:cubicBezTo>
                  <a:pt x="1928" y="1416"/>
                  <a:pt x="2008" y="1240"/>
                  <a:pt x="2048" y="1144"/>
                </a:cubicBezTo>
                <a:cubicBezTo>
                  <a:pt x="2088" y="1048"/>
                  <a:pt x="2088" y="1016"/>
                  <a:pt x="2096" y="952"/>
                </a:cubicBezTo>
                <a:cubicBezTo>
                  <a:pt x="2104" y="888"/>
                  <a:pt x="2144" y="816"/>
                  <a:pt x="2144" y="76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7918" name="Freeform 34"/>
          <p:cNvSpPr>
            <a:spLocks/>
          </p:cNvSpPr>
          <p:nvPr/>
        </p:nvSpPr>
        <p:spPr bwMode="auto">
          <a:xfrm>
            <a:off x="4202114" y="1481139"/>
            <a:ext cx="522287" cy="979487"/>
          </a:xfrm>
          <a:custGeom>
            <a:avLst/>
            <a:gdLst>
              <a:gd name="T0" fmla="*/ 0 w 329"/>
              <a:gd name="T1" fmla="*/ 0 h 617"/>
              <a:gd name="T2" fmla="*/ 2147483646 w 329"/>
              <a:gd name="T3" fmla="*/ 2147483646 h 617"/>
              <a:gd name="T4" fmla="*/ 2147483646 w 329"/>
              <a:gd name="T5" fmla="*/ 2147483646 h 617"/>
              <a:gd name="T6" fmla="*/ 2147483646 w 329"/>
              <a:gd name="T7" fmla="*/ 2147483646 h 617"/>
              <a:gd name="T8" fmla="*/ 2147483646 w 329"/>
              <a:gd name="T9" fmla="*/ 2147483646 h 61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9"/>
              <a:gd name="T16" fmla="*/ 0 h 617"/>
              <a:gd name="T17" fmla="*/ 329 w 329"/>
              <a:gd name="T18" fmla="*/ 617 h 61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9" h="617">
                <a:moveTo>
                  <a:pt x="0" y="0"/>
                </a:moveTo>
                <a:cubicBezTo>
                  <a:pt x="77" y="25"/>
                  <a:pt x="124" y="105"/>
                  <a:pt x="192" y="150"/>
                </a:cubicBezTo>
                <a:cubicBezTo>
                  <a:pt x="218" y="228"/>
                  <a:pt x="248" y="234"/>
                  <a:pt x="302" y="288"/>
                </a:cubicBezTo>
                <a:cubicBezTo>
                  <a:pt x="329" y="375"/>
                  <a:pt x="307" y="279"/>
                  <a:pt x="302" y="384"/>
                </a:cubicBezTo>
                <a:cubicBezTo>
                  <a:pt x="298" y="462"/>
                  <a:pt x="302" y="539"/>
                  <a:pt x="302" y="617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4925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F6F66-D8CE-704C-950D-391C9DC39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116" y="79357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x-none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 nào là thêu móc xích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A11AD-1EB4-3643-8A29-1B87463B0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9169" y="2119141"/>
            <a:ext cx="9073662" cy="265618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chuyền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chuỗi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nl-NL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76146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8915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6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7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8918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19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0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1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2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3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4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5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6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7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28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8929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8930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8931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8932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8933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8934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8935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8936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8937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8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39" name="Line 31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8940" name="Freeform 33"/>
          <p:cNvSpPr>
            <a:spLocks/>
          </p:cNvSpPr>
          <p:nvPr/>
        </p:nvSpPr>
        <p:spPr bwMode="auto">
          <a:xfrm>
            <a:off x="5842000" y="927100"/>
            <a:ext cx="2324100" cy="2349500"/>
          </a:xfrm>
          <a:custGeom>
            <a:avLst/>
            <a:gdLst>
              <a:gd name="T0" fmla="*/ 2147483646 w 1464"/>
              <a:gd name="T1" fmla="*/ 2147483646 h 1480"/>
              <a:gd name="T2" fmla="*/ 2147483646 w 1464"/>
              <a:gd name="T3" fmla="*/ 2147483646 h 1480"/>
              <a:gd name="T4" fmla="*/ 2147483646 w 1464"/>
              <a:gd name="T5" fmla="*/ 2147483646 h 1480"/>
              <a:gd name="T6" fmla="*/ 2147483646 w 1464"/>
              <a:gd name="T7" fmla="*/ 2147483646 h 1480"/>
              <a:gd name="T8" fmla="*/ 2147483646 w 1464"/>
              <a:gd name="T9" fmla="*/ 2147483646 h 1480"/>
              <a:gd name="T10" fmla="*/ 2147483646 w 1464"/>
              <a:gd name="T11" fmla="*/ 2147483646 h 1480"/>
              <a:gd name="T12" fmla="*/ 2147483646 w 1464"/>
              <a:gd name="T13" fmla="*/ 2147483646 h 1480"/>
              <a:gd name="T14" fmla="*/ 2147483646 w 1464"/>
              <a:gd name="T15" fmla="*/ 2147483646 h 1480"/>
              <a:gd name="T16" fmla="*/ 2147483646 w 1464"/>
              <a:gd name="T17" fmla="*/ 2147483646 h 1480"/>
              <a:gd name="T18" fmla="*/ 2147483646 w 1464"/>
              <a:gd name="T19" fmla="*/ 2147483646 h 1480"/>
              <a:gd name="T20" fmla="*/ 2147483646 w 1464"/>
              <a:gd name="T21" fmla="*/ 2147483646 h 1480"/>
              <a:gd name="T22" fmla="*/ 2147483646 w 1464"/>
              <a:gd name="T23" fmla="*/ 2147483646 h 1480"/>
              <a:gd name="T24" fmla="*/ 2147483646 w 1464"/>
              <a:gd name="T25" fmla="*/ 2147483646 h 1480"/>
              <a:gd name="T26" fmla="*/ 2147483646 w 1464"/>
              <a:gd name="T27" fmla="*/ 2147483646 h 148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64"/>
              <a:gd name="T43" fmla="*/ 0 h 1480"/>
              <a:gd name="T44" fmla="*/ 1464 w 1464"/>
              <a:gd name="T45" fmla="*/ 1480 h 148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64" h="1480">
                <a:moveTo>
                  <a:pt x="1456" y="664"/>
                </a:moveTo>
                <a:cubicBezTo>
                  <a:pt x="1448" y="584"/>
                  <a:pt x="1376" y="456"/>
                  <a:pt x="1360" y="376"/>
                </a:cubicBezTo>
                <a:cubicBezTo>
                  <a:pt x="1344" y="296"/>
                  <a:pt x="1400" y="240"/>
                  <a:pt x="1360" y="184"/>
                </a:cubicBezTo>
                <a:cubicBezTo>
                  <a:pt x="1320" y="128"/>
                  <a:pt x="1248" y="64"/>
                  <a:pt x="1120" y="40"/>
                </a:cubicBezTo>
                <a:cubicBezTo>
                  <a:pt x="992" y="16"/>
                  <a:pt x="744" y="0"/>
                  <a:pt x="592" y="40"/>
                </a:cubicBezTo>
                <a:cubicBezTo>
                  <a:pt x="440" y="80"/>
                  <a:pt x="304" y="160"/>
                  <a:pt x="208" y="280"/>
                </a:cubicBezTo>
                <a:cubicBezTo>
                  <a:pt x="112" y="400"/>
                  <a:pt x="32" y="616"/>
                  <a:pt x="16" y="760"/>
                </a:cubicBezTo>
                <a:cubicBezTo>
                  <a:pt x="0" y="904"/>
                  <a:pt x="56" y="1040"/>
                  <a:pt x="112" y="1144"/>
                </a:cubicBezTo>
                <a:cubicBezTo>
                  <a:pt x="168" y="1248"/>
                  <a:pt x="232" y="1328"/>
                  <a:pt x="352" y="1384"/>
                </a:cubicBezTo>
                <a:cubicBezTo>
                  <a:pt x="472" y="1440"/>
                  <a:pt x="688" y="1480"/>
                  <a:pt x="832" y="1480"/>
                </a:cubicBezTo>
                <a:cubicBezTo>
                  <a:pt x="976" y="1480"/>
                  <a:pt x="1128" y="1456"/>
                  <a:pt x="1216" y="1384"/>
                </a:cubicBezTo>
                <a:cubicBezTo>
                  <a:pt x="1304" y="1312"/>
                  <a:pt x="1328" y="1136"/>
                  <a:pt x="1360" y="1048"/>
                </a:cubicBezTo>
                <a:cubicBezTo>
                  <a:pt x="1392" y="960"/>
                  <a:pt x="1400" y="920"/>
                  <a:pt x="1408" y="856"/>
                </a:cubicBezTo>
                <a:cubicBezTo>
                  <a:pt x="1416" y="792"/>
                  <a:pt x="1464" y="744"/>
                  <a:pt x="1456" y="66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338377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39939" name="Line 4"/>
          <p:cNvSpPr>
            <a:spLocks noChangeShapeType="1"/>
          </p:cNvSpPr>
          <p:nvPr/>
        </p:nvSpPr>
        <p:spPr bwMode="auto">
          <a:xfrm>
            <a:off x="2057400" y="1981200"/>
            <a:ext cx="63246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0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1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39942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3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4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5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6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7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8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49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0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1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52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39953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39954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39955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39956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39957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39958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39959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39960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39961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62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63" name="Line 28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64" name="Freeform 30"/>
          <p:cNvSpPr>
            <a:spLocks/>
          </p:cNvSpPr>
          <p:nvPr/>
        </p:nvSpPr>
        <p:spPr bwMode="auto">
          <a:xfrm>
            <a:off x="6692900" y="1320800"/>
            <a:ext cx="1460500" cy="1231900"/>
          </a:xfrm>
          <a:custGeom>
            <a:avLst/>
            <a:gdLst>
              <a:gd name="T0" fmla="*/ 2147483646 w 920"/>
              <a:gd name="T1" fmla="*/ 2147483646 h 776"/>
              <a:gd name="T2" fmla="*/ 2147483646 w 920"/>
              <a:gd name="T3" fmla="*/ 2147483646 h 776"/>
              <a:gd name="T4" fmla="*/ 2147483646 w 920"/>
              <a:gd name="T5" fmla="*/ 2147483646 h 776"/>
              <a:gd name="T6" fmla="*/ 2147483646 w 920"/>
              <a:gd name="T7" fmla="*/ 2147483646 h 776"/>
              <a:gd name="T8" fmla="*/ 2147483646 w 920"/>
              <a:gd name="T9" fmla="*/ 2147483646 h 776"/>
              <a:gd name="T10" fmla="*/ 2147483646 w 920"/>
              <a:gd name="T11" fmla="*/ 2147483646 h 776"/>
              <a:gd name="T12" fmla="*/ 2147483646 w 920"/>
              <a:gd name="T13" fmla="*/ 2147483646 h 776"/>
              <a:gd name="T14" fmla="*/ 2147483646 w 920"/>
              <a:gd name="T15" fmla="*/ 2147483646 h 776"/>
              <a:gd name="T16" fmla="*/ 2147483646 w 920"/>
              <a:gd name="T17" fmla="*/ 2147483646 h 776"/>
              <a:gd name="T18" fmla="*/ 2147483646 w 920"/>
              <a:gd name="T19" fmla="*/ 2147483646 h 776"/>
              <a:gd name="T20" fmla="*/ 2147483646 w 920"/>
              <a:gd name="T21" fmla="*/ 2147483646 h 776"/>
              <a:gd name="T22" fmla="*/ 2147483646 w 920"/>
              <a:gd name="T23" fmla="*/ 2147483646 h 77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20"/>
              <a:gd name="T37" fmla="*/ 0 h 776"/>
              <a:gd name="T38" fmla="*/ 920 w 920"/>
              <a:gd name="T39" fmla="*/ 776 h 77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20" h="776">
                <a:moveTo>
                  <a:pt x="912" y="416"/>
                </a:moveTo>
                <a:cubicBezTo>
                  <a:pt x="920" y="360"/>
                  <a:pt x="880" y="320"/>
                  <a:pt x="864" y="272"/>
                </a:cubicBezTo>
                <a:cubicBezTo>
                  <a:pt x="848" y="224"/>
                  <a:pt x="848" y="168"/>
                  <a:pt x="816" y="128"/>
                </a:cubicBezTo>
                <a:cubicBezTo>
                  <a:pt x="784" y="88"/>
                  <a:pt x="744" y="48"/>
                  <a:pt x="672" y="32"/>
                </a:cubicBezTo>
                <a:cubicBezTo>
                  <a:pt x="600" y="16"/>
                  <a:pt x="488" y="0"/>
                  <a:pt x="384" y="32"/>
                </a:cubicBezTo>
                <a:cubicBezTo>
                  <a:pt x="280" y="64"/>
                  <a:pt x="96" y="136"/>
                  <a:pt x="48" y="224"/>
                </a:cubicBezTo>
                <a:cubicBezTo>
                  <a:pt x="0" y="312"/>
                  <a:pt x="40" y="472"/>
                  <a:pt x="96" y="560"/>
                </a:cubicBezTo>
                <a:cubicBezTo>
                  <a:pt x="152" y="648"/>
                  <a:pt x="304" y="728"/>
                  <a:pt x="384" y="752"/>
                </a:cubicBezTo>
                <a:cubicBezTo>
                  <a:pt x="464" y="776"/>
                  <a:pt x="520" y="720"/>
                  <a:pt x="576" y="704"/>
                </a:cubicBezTo>
                <a:cubicBezTo>
                  <a:pt x="632" y="688"/>
                  <a:pt x="680" y="672"/>
                  <a:pt x="720" y="656"/>
                </a:cubicBezTo>
                <a:cubicBezTo>
                  <a:pt x="760" y="640"/>
                  <a:pt x="776" y="648"/>
                  <a:pt x="816" y="608"/>
                </a:cubicBezTo>
                <a:cubicBezTo>
                  <a:pt x="856" y="568"/>
                  <a:pt x="904" y="472"/>
                  <a:pt x="912" y="416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09541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15240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0963" name="Line 4"/>
          <p:cNvSpPr>
            <a:spLocks noChangeShapeType="1"/>
          </p:cNvSpPr>
          <p:nvPr/>
        </p:nvSpPr>
        <p:spPr bwMode="auto">
          <a:xfrm>
            <a:off x="20574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4" name="Line 5"/>
          <p:cNvSpPr>
            <a:spLocks noChangeShapeType="1"/>
          </p:cNvSpPr>
          <p:nvPr/>
        </p:nvSpPr>
        <p:spPr bwMode="auto">
          <a:xfrm>
            <a:off x="3429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5" name="Text Box 6"/>
          <p:cNvSpPr txBox="1">
            <a:spLocks noChangeArrowheads="1"/>
          </p:cNvSpPr>
          <p:nvPr/>
        </p:nvSpPr>
        <p:spPr bwMode="auto">
          <a:xfrm>
            <a:off x="3733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40966" name="Line 7"/>
          <p:cNvSpPr>
            <a:spLocks noChangeShapeType="1"/>
          </p:cNvSpPr>
          <p:nvPr/>
        </p:nvSpPr>
        <p:spPr bwMode="auto">
          <a:xfrm>
            <a:off x="3981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7" name="Line 8"/>
          <p:cNvSpPr>
            <a:spLocks noChangeShapeType="1"/>
          </p:cNvSpPr>
          <p:nvPr/>
        </p:nvSpPr>
        <p:spPr bwMode="auto">
          <a:xfrm>
            <a:off x="4460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8" name="Line 9"/>
          <p:cNvSpPr>
            <a:spLocks noChangeShapeType="1"/>
          </p:cNvSpPr>
          <p:nvPr/>
        </p:nvSpPr>
        <p:spPr bwMode="auto">
          <a:xfrm>
            <a:off x="4940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69" name="Line 10"/>
          <p:cNvSpPr>
            <a:spLocks noChangeShapeType="1"/>
          </p:cNvSpPr>
          <p:nvPr/>
        </p:nvSpPr>
        <p:spPr bwMode="auto">
          <a:xfrm>
            <a:off x="5410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0" name="Line 11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1" name="Line 12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2" name="Line 13"/>
          <p:cNvSpPr>
            <a:spLocks noChangeShapeType="1"/>
          </p:cNvSpPr>
          <p:nvPr/>
        </p:nvSpPr>
        <p:spPr bwMode="auto">
          <a:xfrm>
            <a:off x="6781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3" name="Line 14"/>
          <p:cNvSpPr>
            <a:spLocks noChangeShapeType="1"/>
          </p:cNvSpPr>
          <p:nvPr/>
        </p:nvSpPr>
        <p:spPr bwMode="auto">
          <a:xfrm>
            <a:off x="7239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4" name="Line 15"/>
          <p:cNvSpPr>
            <a:spLocks noChangeShapeType="1"/>
          </p:cNvSpPr>
          <p:nvPr/>
        </p:nvSpPr>
        <p:spPr bwMode="auto">
          <a:xfrm>
            <a:off x="7696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5" name="Line 16"/>
          <p:cNvSpPr>
            <a:spLocks noChangeShapeType="1"/>
          </p:cNvSpPr>
          <p:nvPr/>
        </p:nvSpPr>
        <p:spPr bwMode="auto">
          <a:xfrm>
            <a:off x="8153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76" name="Text Box 17"/>
          <p:cNvSpPr txBox="1">
            <a:spLocks noChangeArrowheads="1"/>
          </p:cNvSpPr>
          <p:nvPr/>
        </p:nvSpPr>
        <p:spPr bwMode="auto">
          <a:xfrm>
            <a:off x="8001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40977" name="Text Box 18"/>
          <p:cNvSpPr txBox="1">
            <a:spLocks noChangeArrowheads="1"/>
          </p:cNvSpPr>
          <p:nvPr/>
        </p:nvSpPr>
        <p:spPr bwMode="auto">
          <a:xfrm>
            <a:off x="4267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40978" name="Text Box 19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40979" name="Text Box 20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40980" name="Text Box 21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40981" name="Text Box 22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40982" name="Text Box 23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40983" name="Text Box 24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40984" name="Text Box 25"/>
          <p:cNvSpPr txBox="1">
            <a:spLocks noChangeArrowheads="1"/>
          </p:cNvSpPr>
          <p:nvPr/>
        </p:nvSpPr>
        <p:spPr bwMode="auto">
          <a:xfrm>
            <a:off x="7543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40985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86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87" name="Line 28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0988" name="Oval 30"/>
          <p:cNvSpPr>
            <a:spLocks noChangeArrowheads="1"/>
          </p:cNvSpPr>
          <p:nvPr/>
        </p:nvSpPr>
        <p:spPr bwMode="auto">
          <a:xfrm>
            <a:off x="769620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976265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21336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1987" name="Line 4"/>
          <p:cNvSpPr>
            <a:spLocks noChangeShapeType="1"/>
          </p:cNvSpPr>
          <p:nvPr/>
        </p:nvSpPr>
        <p:spPr bwMode="auto">
          <a:xfrm>
            <a:off x="2514600" y="1981200"/>
            <a:ext cx="64770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88" name="Line 5"/>
          <p:cNvSpPr>
            <a:spLocks noChangeShapeType="1"/>
          </p:cNvSpPr>
          <p:nvPr/>
        </p:nvSpPr>
        <p:spPr bwMode="auto">
          <a:xfrm>
            <a:off x="38862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41910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41990" name="Line 7"/>
          <p:cNvSpPr>
            <a:spLocks noChangeShapeType="1"/>
          </p:cNvSpPr>
          <p:nvPr/>
        </p:nvSpPr>
        <p:spPr bwMode="auto">
          <a:xfrm>
            <a:off x="44386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1" name="Line 8"/>
          <p:cNvSpPr>
            <a:spLocks noChangeShapeType="1"/>
          </p:cNvSpPr>
          <p:nvPr/>
        </p:nvSpPr>
        <p:spPr bwMode="auto">
          <a:xfrm>
            <a:off x="4918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2" name="Line 9"/>
          <p:cNvSpPr>
            <a:spLocks noChangeShapeType="1"/>
          </p:cNvSpPr>
          <p:nvPr/>
        </p:nvSpPr>
        <p:spPr bwMode="auto">
          <a:xfrm>
            <a:off x="53975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3" name="Line 10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4" name="Line 11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5" name="Line 12"/>
          <p:cNvSpPr>
            <a:spLocks noChangeShapeType="1"/>
          </p:cNvSpPr>
          <p:nvPr/>
        </p:nvSpPr>
        <p:spPr bwMode="auto">
          <a:xfrm>
            <a:off x="6781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6" name="Line 13"/>
          <p:cNvSpPr>
            <a:spLocks noChangeShapeType="1"/>
          </p:cNvSpPr>
          <p:nvPr/>
        </p:nvSpPr>
        <p:spPr bwMode="auto">
          <a:xfrm>
            <a:off x="72390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7" name="Line 14"/>
          <p:cNvSpPr>
            <a:spLocks noChangeShapeType="1"/>
          </p:cNvSpPr>
          <p:nvPr/>
        </p:nvSpPr>
        <p:spPr bwMode="auto">
          <a:xfrm>
            <a:off x="76962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8" name="Line 15"/>
          <p:cNvSpPr>
            <a:spLocks noChangeShapeType="1"/>
          </p:cNvSpPr>
          <p:nvPr/>
        </p:nvSpPr>
        <p:spPr bwMode="auto">
          <a:xfrm>
            <a:off x="81534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9" name="Line 16"/>
          <p:cNvSpPr>
            <a:spLocks noChangeShapeType="1"/>
          </p:cNvSpPr>
          <p:nvPr/>
        </p:nvSpPr>
        <p:spPr bwMode="auto">
          <a:xfrm>
            <a:off x="8610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00" name="Text Box 17"/>
          <p:cNvSpPr txBox="1">
            <a:spLocks noChangeArrowheads="1"/>
          </p:cNvSpPr>
          <p:nvPr/>
        </p:nvSpPr>
        <p:spPr bwMode="auto">
          <a:xfrm>
            <a:off x="84582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42001" name="Text Box 18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42002" name="Text Box 19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42003" name="Text Box 20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42004" name="Text Box 21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42005" name="Text Box 22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42006" name="Text Box 23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42007" name="Text Box 24"/>
          <p:cNvSpPr txBox="1">
            <a:spLocks noChangeArrowheads="1"/>
          </p:cNvSpPr>
          <p:nvPr/>
        </p:nvSpPr>
        <p:spPr bwMode="auto">
          <a:xfrm>
            <a:off x="7467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42008" name="Text Box 25"/>
          <p:cNvSpPr txBox="1">
            <a:spLocks noChangeArrowheads="1"/>
          </p:cNvSpPr>
          <p:nvPr/>
        </p:nvSpPr>
        <p:spPr bwMode="auto">
          <a:xfrm>
            <a:off x="8001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42009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10" name="Line 28"/>
          <p:cNvSpPr>
            <a:spLocks noChangeShapeType="1"/>
          </p:cNvSpPr>
          <p:nvPr/>
        </p:nvSpPr>
        <p:spPr bwMode="auto">
          <a:xfrm>
            <a:off x="19812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2011" name="Oval 29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157598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2133600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3011" name="Line 4"/>
          <p:cNvSpPr>
            <a:spLocks noChangeShapeType="1"/>
          </p:cNvSpPr>
          <p:nvPr/>
        </p:nvSpPr>
        <p:spPr bwMode="auto">
          <a:xfrm>
            <a:off x="2438400" y="1981200"/>
            <a:ext cx="64770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2" name="Line 5"/>
          <p:cNvSpPr>
            <a:spLocks noChangeShapeType="1"/>
          </p:cNvSpPr>
          <p:nvPr/>
        </p:nvSpPr>
        <p:spPr bwMode="auto">
          <a:xfrm>
            <a:off x="3810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4114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43014" name="Line 7"/>
          <p:cNvSpPr>
            <a:spLocks noChangeShapeType="1"/>
          </p:cNvSpPr>
          <p:nvPr/>
        </p:nvSpPr>
        <p:spPr bwMode="auto">
          <a:xfrm>
            <a:off x="4362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5" name="Line 8"/>
          <p:cNvSpPr>
            <a:spLocks noChangeShapeType="1"/>
          </p:cNvSpPr>
          <p:nvPr/>
        </p:nvSpPr>
        <p:spPr bwMode="auto">
          <a:xfrm>
            <a:off x="4841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6" name="Line 9"/>
          <p:cNvSpPr>
            <a:spLocks noChangeShapeType="1"/>
          </p:cNvSpPr>
          <p:nvPr/>
        </p:nvSpPr>
        <p:spPr bwMode="auto">
          <a:xfrm>
            <a:off x="5321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7" name="Line 10"/>
          <p:cNvSpPr>
            <a:spLocks noChangeShapeType="1"/>
          </p:cNvSpPr>
          <p:nvPr/>
        </p:nvSpPr>
        <p:spPr bwMode="auto">
          <a:xfrm>
            <a:off x="5791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8" name="Line 11"/>
          <p:cNvSpPr>
            <a:spLocks noChangeShapeType="1"/>
          </p:cNvSpPr>
          <p:nvPr/>
        </p:nvSpPr>
        <p:spPr bwMode="auto">
          <a:xfrm>
            <a:off x="6248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19" name="Line 12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0" name="Line 13"/>
          <p:cNvSpPr>
            <a:spLocks noChangeShapeType="1"/>
          </p:cNvSpPr>
          <p:nvPr/>
        </p:nvSpPr>
        <p:spPr bwMode="auto">
          <a:xfrm>
            <a:off x="7162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1" name="Line 14"/>
          <p:cNvSpPr>
            <a:spLocks noChangeShapeType="1"/>
          </p:cNvSpPr>
          <p:nvPr/>
        </p:nvSpPr>
        <p:spPr bwMode="auto">
          <a:xfrm>
            <a:off x="7620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2" name="Line 15"/>
          <p:cNvSpPr>
            <a:spLocks noChangeShapeType="1"/>
          </p:cNvSpPr>
          <p:nvPr/>
        </p:nvSpPr>
        <p:spPr bwMode="auto">
          <a:xfrm>
            <a:off x="8077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3" name="Line 16"/>
          <p:cNvSpPr>
            <a:spLocks noChangeShapeType="1"/>
          </p:cNvSpPr>
          <p:nvPr/>
        </p:nvSpPr>
        <p:spPr bwMode="auto">
          <a:xfrm>
            <a:off x="8534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24" name="Text Box 17"/>
          <p:cNvSpPr txBox="1">
            <a:spLocks noChangeArrowheads="1"/>
          </p:cNvSpPr>
          <p:nvPr/>
        </p:nvSpPr>
        <p:spPr bwMode="auto">
          <a:xfrm>
            <a:off x="8382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43025" name="Text Box 18"/>
          <p:cNvSpPr txBox="1">
            <a:spLocks noChangeArrowheads="1"/>
          </p:cNvSpPr>
          <p:nvPr/>
        </p:nvSpPr>
        <p:spPr bwMode="auto">
          <a:xfrm>
            <a:off x="4648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43026" name="Text Box 19"/>
          <p:cNvSpPr txBox="1">
            <a:spLocks noChangeArrowheads="1"/>
          </p:cNvSpPr>
          <p:nvPr/>
        </p:nvSpPr>
        <p:spPr bwMode="auto">
          <a:xfrm>
            <a:off x="5105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43027" name="Text Box 20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43028" name="Text Box 21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43029" name="Text Box 22"/>
          <p:cNvSpPr txBox="1">
            <a:spLocks noChangeArrowheads="1"/>
          </p:cNvSpPr>
          <p:nvPr/>
        </p:nvSpPr>
        <p:spPr bwMode="auto">
          <a:xfrm>
            <a:off x="6477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43030" name="Text Box 23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43031" name="Text Box 24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43032" name="Text Box 25"/>
          <p:cNvSpPr txBox="1">
            <a:spLocks noChangeArrowheads="1"/>
          </p:cNvSpPr>
          <p:nvPr/>
        </p:nvSpPr>
        <p:spPr bwMode="auto">
          <a:xfrm>
            <a:off x="7924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43033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4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3035" name="Group 28"/>
          <p:cNvGrpSpPr>
            <a:grpSpLocks/>
          </p:cNvGrpSpPr>
          <p:nvPr/>
        </p:nvGrpSpPr>
        <p:grpSpPr bwMode="auto">
          <a:xfrm rot="-3175050">
            <a:off x="969963" y="2078038"/>
            <a:ext cx="2819400" cy="339725"/>
            <a:chOff x="1776" y="3072"/>
            <a:chExt cx="1776" cy="214"/>
          </a:xfrm>
        </p:grpSpPr>
        <p:sp>
          <p:nvSpPr>
            <p:cNvPr id="43040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43041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43036" name="Freeform 31"/>
          <p:cNvSpPr>
            <a:spLocks/>
          </p:cNvSpPr>
          <p:nvPr/>
        </p:nvSpPr>
        <p:spPr bwMode="auto">
          <a:xfrm>
            <a:off x="7019925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7" name="Freeform 32"/>
          <p:cNvSpPr>
            <a:spLocks/>
          </p:cNvSpPr>
          <p:nvPr/>
        </p:nvSpPr>
        <p:spPr bwMode="auto">
          <a:xfrm>
            <a:off x="3352800" y="0"/>
            <a:ext cx="1447800" cy="1219200"/>
          </a:xfrm>
          <a:custGeom>
            <a:avLst/>
            <a:gdLst>
              <a:gd name="T0" fmla="*/ 0 w 912"/>
              <a:gd name="T1" fmla="*/ 2147483646 h 768"/>
              <a:gd name="T2" fmla="*/ 2147483646 w 912"/>
              <a:gd name="T3" fmla="*/ 2147483646 h 768"/>
              <a:gd name="T4" fmla="*/ 2147483646 w 912"/>
              <a:gd name="T5" fmla="*/ 2147483646 h 768"/>
              <a:gd name="T6" fmla="*/ 2147483646 w 912"/>
              <a:gd name="T7" fmla="*/ 0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912"/>
              <a:gd name="T13" fmla="*/ 0 h 768"/>
              <a:gd name="T14" fmla="*/ 912 w 912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2" h="768">
                <a:moveTo>
                  <a:pt x="0" y="768"/>
                </a:moveTo>
                <a:cubicBezTo>
                  <a:pt x="60" y="712"/>
                  <a:pt x="120" y="656"/>
                  <a:pt x="192" y="576"/>
                </a:cubicBezTo>
                <a:cubicBezTo>
                  <a:pt x="264" y="496"/>
                  <a:pt x="312" y="384"/>
                  <a:pt x="432" y="288"/>
                </a:cubicBezTo>
                <a:cubicBezTo>
                  <a:pt x="552" y="192"/>
                  <a:pt x="732" y="96"/>
                  <a:pt x="9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038" name="Oval 33"/>
          <p:cNvSpPr>
            <a:spLocks noChangeArrowheads="1"/>
          </p:cNvSpPr>
          <p:nvPr/>
        </p:nvSpPr>
        <p:spPr bwMode="auto">
          <a:xfrm>
            <a:off x="80549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3039" name="Freeform 34"/>
          <p:cNvSpPr>
            <a:spLocks/>
          </p:cNvSpPr>
          <p:nvPr/>
        </p:nvSpPr>
        <p:spPr bwMode="auto">
          <a:xfrm>
            <a:off x="3241675" y="1146175"/>
            <a:ext cx="1003300" cy="1920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45034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057400" y="533400"/>
            <a:ext cx="70866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4035" name="Line 4"/>
          <p:cNvSpPr>
            <a:spLocks noChangeShapeType="1"/>
          </p:cNvSpPr>
          <p:nvPr/>
        </p:nvSpPr>
        <p:spPr bwMode="auto">
          <a:xfrm>
            <a:off x="25146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36" name="Line 5"/>
          <p:cNvSpPr>
            <a:spLocks noChangeShapeType="1"/>
          </p:cNvSpPr>
          <p:nvPr/>
        </p:nvSpPr>
        <p:spPr bwMode="auto">
          <a:xfrm>
            <a:off x="38862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>
            <a:off x="41910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44038" name="Line 7"/>
          <p:cNvSpPr>
            <a:spLocks noChangeShapeType="1"/>
          </p:cNvSpPr>
          <p:nvPr/>
        </p:nvSpPr>
        <p:spPr bwMode="auto">
          <a:xfrm>
            <a:off x="44386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39" name="Line 8"/>
          <p:cNvSpPr>
            <a:spLocks noChangeShapeType="1"/>
          </p:cNvSpPr>
          <p:nvPr/>
        </p:nvSpPr>
        <p:spPr bwMode="auto">
          <a:xfrm>
            <a:off x="4918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0" name="Line 9"/>
          <p:cNvSpPr>
            <a:spLocks noChangeShapeType="1"/>
          </p:cNvSpPr>
          <p:nvPr/>
        </p:nvSpPr>
        <p:spPr bwMode="auto">
          <a:xfrm>
            <a:off x="53975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1" name="Line 10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2" name="Line 11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3" name="Line 12"/>
          <p:cNvSpPr>
            <a:spLocks noChangeShapeType="1"/>
          </p:cNvSpPr>
          <p:nvPr/>
        </p:nvSpPr>
        <p:spPr bwMode="auto">
          <a:xfrm>
            <a:off x="6781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4" name="Line 13"/>
          <p:cNvSpPr>
            <a:spLocks noChangeShapeType="1"/>
          </p:cNvSpPr>
          <p:nvPr/>
        </p:nvSpPr>
        <p:spPr bwMode="auto">
          <a:xfrm>
            <a:off x="72390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5" name="Line 14"/>
          <p:cNvSpPr>
            <a:spLocks noChangeShapeType="1"/>
          </p:cNvSpPr>
          <p:nvPr/>
        </p:nvSpPr>
        <p:spPr bwMode="auto">
          <a:xfrm>
            <a:off x="76962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6" name="Line 15"/>
          <p:cNvSpPr>
            <a:spLocks noChangeShapeType="1"/>
          </p:cNvSpPr>
          <p:nvPr/>
        </p:nvSpPr>
        <p:spPr bwMode="auto">
          <a:xfrm>
            <a:off x="81534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7" name="Line 16"/>
          <p:cNvSpPr>
            <a:spLocks noChangeShapeType="1"/>
          </p:cNvSpPr>
          <p:nvPr/>
        </p:nvSpPr>
        <p:spPr bwMode="auto">
          <a:xfrm>
            <a:off x="8610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48" name="Text Box 17"/>
          <p:cNvSpPr txBox="1">
            <a:spLocks noChangeArrowheads="1"/>
          </p:cNvSpPr>
          <p:nvPr/>
        </p:nvSpPr>
        <p:spPr bwMode="auto">
          <a:xfrm>
            <a:off x="84582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44049" name="Text Box 18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44050" name="Text Box 19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44051" name="Text Box 20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44052" name="Text Box 21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44053" name="Text Box 22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44054" name="Text Box 23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44055" name="Text Box 24"/>
          <p:cNvSpPr txBox="1">
            <a:spLocks noChangeArrowheads="1"/>
          </p:cNvSpPr>
          <p:nvPr/>
        </p:nvSpPr>
        <p:spPr bwMode="auto">
          <a:xfrm>
            <a:off x="7467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44056" name="Text Box 25"/>
          <p:cNvSpPr txBox="1">
            <a:spLocks noChangeArrowheads="1"/>
          </p:cNvSpPr>
          <p:nvPr/>
        </p:nvSpPr>
        <p:spPr bwMode="auto">
          <a:xfrm>
            <a:off x="8001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44057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4058" name="Group 28"/>
          <p:cNvGrpSpPr>
            <a:grpSpLocks/>
          </p:cNvGrpSpPr>
          <p:nvPr/>
        </p:nvGrpSpPr>
        <p:grpSpPr bwMode="auto">
          <a:xfrm rot="-7990346">
            <a:off x="1295401" y="4800601"/>
            <a:ext cx="2819400" cy="339725"/>
            <a:chOff x="1776" y="3072"/>
            <a:chExt cx="1776" cy="214"/>
          </a:xfrm>
        </p:grpSpPr>
        <p:sp>
          <p:nvSpPr>
            <p:cNvPr id="44063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44064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44059" name="Freeform 31"/>
          <p:cNvSpPr>
            <a:spLocks/>
          </p:cNvSpPr>
          <p:nvPr/>
        </p:nvSpPr>
        <p:spPr bwMode="auto">
          <a:xfrm>
            <a:off x="7086600" y="0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60" name="Freeform 32"/>
          <p:cNvSpPr>
            <a:spLocks/>
          </p:cNvSpPr>
          <p:nvPr/>
        </p:nvSpPr>
        <p:spPr bwMode="auto">
          <a:xfrm>
            <a:off x="1790700" y="0"/>
            <a:ext cx="4762500" cy="3886200"/>
          </a:xfrm>
          <a:custGeom>
            <a:avLst/>
            <a:gdLst>
              <a:gd name="T0" fmla="*/ 2147483646 w 3000"/>
              <a:gd name="T1" fmla="*/ 0 h 2448"/>
              <a:gd name="T2" fmla="*/ 2147483646 w 3000"/>
              <a:gd name="T3" fmla="*/ 2147483646 h 2448"/>
              <a:gd name="T4" fmla="*/ 2147483646 w 3000"/>
              <a:gd name="T5" fmla="*/ 2147483646 h 2448"/>
              <a:gd name="T6" fmla="*/ 2147483646 w 3000"/>
              <a:gd name="T7" fmla="*/ 2147483646 h 2448"/>
              <a:gd name="T8" fmla="*/ 2147483646 w 3000"/>
              <a:gd name="T9" fmla="*/ 2147483646 h 2448"/>
              <a:gd name="T10" fmla="*/ 2147483646 w 3000"/>
              <a:gd name="T11" fmla="*/ 2147483646 h 2448"/>
              <a:gd name="T12" fmla="*/ 2147483646 w 3000"/>
              <a:gd name="T13" fmla="*/ 2147483646 h 24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000"/>
              <a:gd name="T22" fmla="*/ 0 h 2448"/>
              <a:gd name="T23" fmla="*/ 3000 w 3000"/>
              <a:gd name="T24" fmla="*/ 2448 h 24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000" h="2448">
                <a:moveTo>
                  <a:pt x="3000" y="0"/>
                </a:moveTo>
                <a:cubicBezTo>
                  <a:pt x="2916" y="12"/>
                  <a:pt x="2832" y="24"/>
                  <a:pt x="2712" y="48"/>
                </a:cubicBezTo>
                <a:cubicBezTo>
                  <a:pt x="2592" y="72"/>
                  <a:pt x="2584" y="104"/>
                  <a:pt x="2280" y="144"/>
                </a:cubicBezTo>
                <a:cubicBezTo>
                  <a:pt x="1976" y="184"/>
                  <a:pt x="1232" y="160"/>
                  <a:pt x="888" y="288"/>
                </a:cubicBezTo>
                <a:cubicBezTo>
                  <a:pt x="544" y="416"/>
                  <a:pt x="360" y="688"/>
                  <a:pt x="216" y="912"/>
                </a:cubicBezTo>
                <a:cubicBezTo>
                  <a:pt x="72" y="1136"/>
                  <a:pt x="48" y="1376"/>
                  <a:pt x="24" y="1632"/>
                </a:cubicBezTo>
                <a:cubicBezTo>
                  <a:pt x="0" y="1888"/>
                  <a:pt x="36" y="2168"/>
                  <a:pt x="72" y="24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4061" name="Oval 33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4062" name="Freeform 34"/>
          <p:cNvSpPr>
            <a:spLocks/>
          </p:cNvSpPr>
          <p:nvPr/>
        </p:nvSpPr>
        <p:spPr bwMode="auto">
          <a:xfrm>
            <a:off x="1524001" y="3897313"/>
            <a:ext cx="392113" cy="239712"/>
          </a:xfrm>
          <a:custGeom>
            <a:avLst/>
            <a:gdLst>
              <a:gd name="T0" fmla="*/ 2147483646 w 247"/>
              <a:gd name="T1" fmla="*/ 0 h 151"/>
              <a:gd name="T2" fmla="*/ 0 w 247"/>
              <a:gd name="T3" fmla="*/ 2147483646 h 151"/>
              <a:gd name="T4" fmla="*/ 0 60000 65536"/>
              <a:gd name="T5" fmla="*/ 0 60000 65536"/>
              <a:gd name="T6" fmla="*/ 0 w 247"/>
              <a:gd name="T7" fmla="*/ 0 h 151"/>
              <a:gd name="T8" fmla="*/ 247 w 247"/>
              <a:gd name="T9" fmla="*/ 151 h 15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47" h="151">
                <a:moveTo>
                  <a:pt x="247" y="0"/>
                </a:moveTo>
                <a:cubicBezTo>
                  <a:pt x="145" y="10"/>
                  <a:pt x="0" y="6"/>
                  <a:pt x="0" y="151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570552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2057400" y="533400"/>
            <a:ext cx="70866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5059" name="Line 4"/>
          <p:cNvSpPr>
            <a:spLocks noChangeShapeType="1"/>
          </p:cNvSpPr>
          <p:nvPr/>
        </p:nvSpPr>
        <p:spPr bwMode="auto">
          <a:xfrm>
            <a:off x="2505076" y="1981200"/>
            <a:ext cx="64103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0" name="Line 5"/>
          <p:cNvSpPr>
            <a:spLocks noChangeShapeType="1"/>
          </p:cNvSpPr>
          <p:nvPr/>
        </p:nvSpPr>
        <p:spPr bwMode="auto">
          <a:xfrm>
            <a:off x="3876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1" name="Text Box 6"/>
          <p:cNvSpPr txBox="1">
            <a:spLocks noChangeArrowheads="1"/>
          </p:cNvSpPr>
          <p:nvPr/>
        </p:nvSpPr>
        <p:spPr bwMode="auto">
          <a:xfrm>
            <a:off x="4181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45062" name="Line 7"/>
          <p:cNvSpPr>
            <a:spLocks noChangeShapeType="1"/>
          </p:cNvSpPr>
          <p:nvPr/>
        </p:nvSpPr>
        <p:spPr bwMode="auto">
          <a:xfrm>
            <a:off x="4429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3" name="Line 8"/>
          <p:cNvSpPr>
            <a:spLocks noChangeShapeType="1"/>
          </p:cNvSpPr>
          <p:nvPr/>
        </p:nvSpPr>
        <p:spPr bwMode="auto">
          <a:xfrm>
            <a:off x="4908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4" name="Line 9"/>
          <p:cNvSpPr>
            <a:spLocks noChangeShapeType="1"/>
          </p:cNvSpPr>
          <p:nvPr/>
        </p:nvSpPr>
        <p:spPr bwMode="auto">
          <a:xfrm>
            <a:off x="5387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5" name="Line 10"/>
          <p:cNvSpPr>
            <a:spLocks noChangeShapeType="1"/>
          </p:cNvSpPr>
          <p:nvPr/>
        </p:nvSpPr>
        <p:spPr bwMode="auto">
          <a:xfrm>
            <a:off x="5857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6" name="Line 11"/>
          <p:cNvSpPr>
            <a:spLocks noChangeShapeType="1"/>
          </p:cNvSpPr>
          <p:nvPr/>
        </p:nvSpPr>
        <p:spPr bwMode="auto">
          <a:xfrm>
            <a:off x="6315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7" name="Line 12"/>
          <p:cNvSpPr>
            <a:spLocks noChangeShapeType="1"/>
          </p:cNvSpPr>
          <p:nvPr/>
        </p:nvSpPr>
        <p:spPr bwMode="auto">
          <a:xfrm>
            <a:off x="6772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8" name="Line 13"/>
          <p:cNvSpPr>
            <a:spLocks noChangeShapeType="1"/>
          </p:cNvSpPr>
          <p:nvPr/>
        </p:nvSpPr>
        <p:spPr bwMode="auto">
          <a:xfrm>
            <a:off x="7229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69" name="Line 14"/>
          <p:cNvSpPr>
            <a:spLocks noChangeShapeType="1"/>
          </p:cNvSpPr>
          <p:nvPr/>
        </p:nvSpPr>
        <p:spPr bwMode="auto">
          <a:xfrm>
            <a:off x="7686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0" name="Line 15"/>
          <p:cNvSpPr>
            <a:spLocks noChangeShapeType="1"/>
          </p:cNvSpPr>
          <p:nvPr/>
        </p:nvSpPr>
        <p:spPr bwMode="auto">
          <a:xfrm>
            <a:off x="8143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1" name="Line 16"/>
          <p:cNvSpPr>
            <a:spLocks noChangeShapeType="1"/>
          </p:cNvSpPr>
          <p:nvPr/>
        </p:nvSpPr>
        <p:spPr bwMode="auto">
          <a:xfrm>
            <a:off x="8601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72" name="Text Box 17"/>
          <p:cNvSpPr txBox="1">
            <a:spLocks noChangeArrowheads="1"/>
          </p:cNvSpPr>
          <p:nvPr/>
        </p:nvSpPr>
        <p:spPr bwMode="auto">
          <a:xfrm>
            <a:off x="8448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45073" name="Text Box 18"/>
          <p:cNvSpPr txBox="1">
            <a:spLocks noChangeArrowheads="1"/>
          </p:cNvSpPr>
          <p:nvPr/>
        </p:nvSpPr>
        <p:spPr bwMode="auto">
          <a:xfrm>
            <a:off x="4714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45074" name="Text Box 19"/>
          <p:cNvSpPr txBox="1">
            <a:spLocks noChangeArrowheads="1"/>
          </p:cNvSpPr>
          <p:nvPr/>
        </p:nvSpPr>
        <p:spPr bwMode="auto">
          <a:xfrm>
            <a:off x="5172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45075" name="Text Box 20"/>
          <p:cNvSpPr txBox="1">
            <a:spLocks noChangeArrowheads="1"/>
          </p:cNvSpPr>
          <p:nvPr/>
        </p:nvSpPr>
        <p:spPr bwMode="auto">
          <a:xfrm>
            <a:off x="5629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45076" name="Text Box 21"/>
          <p:cNvSpPr txBox="1">
            <a:spLocks noChangeArrowheads="1"/>
          </p:cNvSpPr>
          <p:nvPr/>
        </p:nvSpPr>
        <p:spPr bwMode="auto">
          <a:xfrm>
            <a:off x="6086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45077" name="Text Box 22"/>
          <p:cNvSpPr txBox="1">
            <a:spLocks noChangeArrowheads="1"/>
          </p:cNvSpPr>
          <p:nvPr/>
        </p:nvSpPr>
        <p:spPr bwMode="auto">
          <a:xfrm>
            <a:off x="6543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45078" name="Text Box 23"/>
          <p:cNvSpPr txBox="1">
            <a:spLocks noChangeArrowheads="1"/>
          </p:cNvSpPr>
          <p:nvPr/>
        </p:nvSpPr>
        <p:spPr bwMode="auto">
          <a:xfrm>
            <a:off x="7000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45079" name="Text Box 24"/>
          <p:cNvSpPr txBox="1">
            <a:spLocks noChangeArrowheads="1"/>
          </p:cNvSpPr>
          <p:nvPr/>
        </p:nvSpPr>
        <p:spPr bwMode="auto">
          <a:xfrm>
            <a:off x="7458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45080" name="Text Box 25"/>
          <p:cNvSpPr txBox="1">
            <a:spLocks noChangeArrowheads="1"/>
          </p:cNvSpPr>
          <p:nvPr/>
        </p:nvSpPr>
        <p:spPr bwMode="auto">
          <a:xfrm>
            <a:off x="7991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45081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5082" name="Group 28"/>
          <p:cNvGrpSpPr>
            <a:grpSpLocks/>
          </p:cNvGrpSpPr>
          <p:nvPr/>
        </p:nvGrpSpPr>
        <p:grpSpPr bwMode="auto">
          <a:xfrm rot="7854179">
            <a:off x="5008563" y="3525838"/>
            <a:ext cx="2819400" cy="339725"/>
            <a:chOff x="1776" y="3072"/>
            <a:chExt cx="1776" cy="214"/>
          </a:xfrm>
        </p:grpSpPr>
        <p:sp>
          <p:nvSpPr>
            <p:cNvPr id="45085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45086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45083" name="Freeform 31"/>
          <p:cNvSpPr>
            <a:spLocks/>
          </p:cNvSpPr>
          <p:nvPr/>
        </p:nvSpPr>
        <p:spPr bwMode="auto">
          <a:xfrm>
            <a:off x="2692400" y="685800"/>
            <a:ext cx="5461000" cy="4584700"/>
          </a:xfrm>
          <a:custGeom>
            <a:avLst/>
            <a:gdLst>
              <a:gd name="T0" fmla="*/ 2147483646 w 3440"/>
              <a:gd name="T1" fmla="*/ 2147483646 h 2888"/>
              <a:gd name="T2" fmla="*/ 2147483646 w 3440"/>
              <a:gd name="T3" fmla="*/ 2147483646 h 2888"/>
              <a:gd name="T4" fmla="*/ 2147483646 w 3440"/>
              <a:gd name="T5" fmla="*/ 2147483646 h 2888"/>
              <a:gd name="T6" fmla="*/ 2147483646 w 3440"/>
              <a:gd name="T7" fmla="*/ 2147483646 h 2888"/>
              <a:gd name="T8" fmla="*/ 2147483646 w 3440"/>
              <a:gd name="T9" fmla="*/ 0 h 2888"/>
              <a:gd name="T10" fmla="*/ 2147483646 w 3440"/>
              <a:gd name="T11" fmla="*/ 2147483646 h 2888"/>
              <a:gd name="T12" fmla="*/ 2147483646 w 3440"/>
              <a:gd name="T13" fmla="*/ 2147483646 h 2888"/>
              <a:gd name="T14" fmla="*/ 2147483646 w 3440"/>
              <a:gd name="T15" fmla="*/ 2147483646 h 2888"/>
              <a:gd name="T16" fmla="*/ 2147483646 w 3440"/>
              <a:gd name="T17" fmla="*/ 2147483646 h 2888"/>
              <a:gd name="T18" fmla="*/ 2147483646 w 3440"/>
              <a:gd name="T19" fmla="*/ 2147483646 h 2888"/>
              <a:gd name="T20" fmla="*/ 2147483646 w 3440"/>
              <a:gd name="T21" fmla="*/ 2147483646 h 2888"/>
              <a:gd name="T22" fmla="*/ 2147483646 w 3440"/>
              <a:gd name="T23" fmla="*/ 2147483646 h 2888"/>
              <a:gd name="T24" fmla="*/ 2147483646 w 3440"/>
              <a:gd name="T25" fmla="*/ 2147483646 h 2888"/>
              <a:gd name="T26" fmla="*/ 2147483646 w 3440"/>
              <a:gd name="T27" fmla="*/ 2147483646 h 2888"/>
              <a:gd name="T28" fmla="*/ 2147483646 w 3440"/>
              <a:gd name="T29" fmla="*/ 2147483646 h 2888"/>
              <a:gd name="T30" fmla="*/ 2147483646 w 3440"/>
              <a:gd name="T31" fmla="*/ 2147483646 h 2888"/>
              <a:gd name="T32" fmla="*/ 2147483646 w 3440"/>
              <a:gd name="T33" fmla="*/ 2147483646 h 2888"/>
              <a:gd name="T34" fmla="*/ 2147483646 w 3440"/>
              <a:gd name="T35" fmla="*/ 2147483646 h 2888"/>
              <a:gd name="T36" fmla="*/ 2147483646 w 3440"/>
              <a:gd name="T37" fmla="*/ 2147483646 h 288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440"/>
              <a:gd name="T58" fmla="*/ 0 h 2888"/>
              <a:gd name="T59" fmla="*/ 3440 w 3440"/>
              <a:gd name="T60" fmla="*/ 2888 h 288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440" h="2888">
                <a:moveTo>
                  <a:pt x="3440" y="816"/>
                </a:moveTo>
                <a:cubicBezTo>
                  <a:pt x="3400" y="652"/>
                  <a:pt x="3360" y="488"/>
                  <a:pt x="3296" y="384"/>
                </a:cubicBezTo>
                <a:cubicBezTo>
                  <a:pt x="3232" y="280"/>
                  <a:pt x="3192" y="248"/>
                  <a:pt x="3056" y="192"/>
                </a:cubicBezTo>
                <a:cubicBezTo>
                  <a:pt x="2920" y="136"/>
                  <a:pt x="2672" y="80"/>
                  <a:pt x="2480" y="48"/>
                </a:cubicBezTo>
                <a:cubicBezTo>
                  <a:pt x="2288" y="16"/>
                  <a:pt x="2144" y="0"/>
                  <a:pt x="1904" y="0"/>
                </a:cubicBezTo>
                <a:cubicBezTo>
                  <a:pt x="1664" y="0"/>
                  <a:pt x="1280" y="0"/>
                  <a:pt x="1040" y="48"/>
                </a:cubicBezTo>
                <a:cubicBezTo>
                  <a:pt x="800" y="96"/>
                  <a:pt x="608" y="168"/>
                  <a:pt x="464" y="288"/>
                </a:cubicBezTo>
                <a:cubicBezTo>
                  <a:pt x="320" y="408"/>
                  <a:pt x="248" y="608"/>
                  <a:pt x="176" y="768"/>
                </a:cubicBezTo>
                <a:cubicBezTo>
                  <a:pt x="104" y="928"/>
                  <a:pt x="56" y="1064"/>
                  <a:pt x="32" y="1248"/>
                </a:cubicBezTo>
                <a:cubicBezTo>
                  <a:pt x="8" y="1432"/>
                  <a:pt x="0" y="1664"/>
                  <a:pt x="32" y="1872"/>
                </a:cubicBezTo>
                <a:cubicBezTo>
                  <a:pt x="64" y="2080"/>
                  <a:pt x="144" y="2344"/>
                  <a:pt x="224" y="2496"/>
                </a:cubicBezTo>
                <a:cubicBezTo>
                  <a:pt x="304" y="2648"/>
                  <a:pt x="384" y="2720"/>
                  <a:pt x="512" y="2784"/>
                </a:cubicBezTo>
                <a:cubicBezTo>
                  <a:pt x="640" y="2848"/>
                  <a:pt x="864" y="2872"/>
                  <a:pt x="992" y="2880"/>
                </a:cubicBezTo>
                <a:cubicBezTo>
                  <a:pt x="1120" y="2888"/>
                  <a:pt x="1192" y="2856"/>
                  <a:pt x="1280" y="2832"/>
                </a:cubicBezTo>
                <a:cubicBezTo>
                  <a:pt x="1368" y="2808"/>
                  <a:pt x="1464" y="2776"/>
                  <a:pt x="1520" y="2736"/>
                </a:cubicBezTo>
                <a:cubicBezTo>
                  <a:pt x="1576" y="2696"/>
                  <a:pt x="1584" y="2640"/>
                  <a:pt x="1616" y="2592"/>
                </a:cubicBezTo>
                <a:cubicBezTo>
                  <a:pt x="1648" y="2544"/>
                  <a:pt x="1680" y="2448"/>
                  <a:pt x="1712" y="2448"/>
                </a:cubicBezTo>
                <a:cubicBezTo>
                  <a:pt x="1744" y="2448"/>
                  <a:pt x="1808" y="2528"/>
                  <a:pt x="1808" y="2592"/>
                </a:cubicBezTo>
                <a:cubicBezTo>
                  <a:pt x="1808" y="2656"/>
                  <a:pt x="1728" y="2784"/>
                  <a:pt x="1712" y="28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84" name="Oval 32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87727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3"/>
          <p:cNvSpPr>
            <a:spLocks noChangeArrowheads="1"/>
          </p:cNvSpPr>
          <p:nvPr/>
        </p:nvSpPr>
        <p:spPr bwMode="auto">
          <a:xfrm>
            <a:off x="2057400" y="533400"/>
            <a:ext cx="70866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6083" name="Line 4"/>
          <p:cNvSpPr>
            <a:spLocks noChangeShapeType="1"/>
          </p:cNvSpPr>
          <p:nvPr/>
        </p:nvSpPr>
        <p:spPr bwMode="auto">
          <a:xfrm>
            <a:off x="25146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4" name="Line 5"/>
          <p:cNvSpPr>
            <a:spLocks noChangeShapeType="1"/>
          </p:cNvSpPr>
          <p:nvPr/>
        </p:nvSpPr>
        <p:spPr bwMode="auto">
          <a:xfrm>
            <a:off x="38862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5" name="Text Box 6"/>
          <p:cNvSpPr txBox="1">
            <a:spLocks noChangeArrowheads="1"/>
          </p:cNvSpPr>
          <p:nvPr/>
        </p:nvSpPr>
        <p:spPr bwMode="auto">
          <a:xfrm>
            <a:off x="41910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46086" name="Line 7"/>
          <p:cNvSpPr>
            <a:spLocks noChangeShapeType="1"/>
          </p:cNvSpPr>
          <p:nvPr/>
        </p:nvSpPr>
        <p:spPr bwMode="auto">
          <a:xfrm>
            <a:off x="44386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7" name="Line 8"/>
          <p:cNvSpPr>
            <a:spLocks noChangeShapeType="1"/>
          </p:cNvSpPr>
          <p:nvPr/>
        </p:nvSpPr>
        <p:spPr bwMode="auto">
          <a:xfrm>
            <a:off x="4918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8" name="Line 9"/>
          <p:cNvSpPr>
            <a:spLocks noChangeShapeType="1"/>
          </p:cNvSpPr>
          <p:nvPr/>
        </p:nvSpPr>
        <p:spPr bwMode="auto">
          <a:xfrm>
            <a:off x="53975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89" name="Line 10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0" name="Line 11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1" name="Line 12"/>
          <p:cNvSpPr>
            <a:spLocks noChangeShapeType="1"/>
          </p:cNvSpPr>
          <p:nvPr/>
        </p:nvSpPr>
        <p:spPr bwMode="auto">
          <a:xfrm>
            <a:off x="6781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2" name="Line 13"/>
          <p:cNvSpPr>
            <a:spLocks noChangeShapeType="1"/>
          </p:cNvSpPr>
          <p:nvPr/>
        </p:nvSpPr>
        <p:spPr bwMode="auto">
          <a:xfrm>
            <a:off x="72390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3" name="Line 14"/>
          <p:cNvSpPr>
            <a:spLocks noChangeShapeType="1"/>
          </p:cNvSpPr>
          <p:nvPr/>
        </p:nvSpPr>
        <p:spPr bwMode="auto">
          <a:xfrm>
            <a:off x="76962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4" name="Line 15"/>
          <p:cNvSpPr>
            <a:spLocks noChangeShapeType="1"/>
          </p:cNvSpPr>
          <p:nvPr/>
        </p:nvSpPr>
        <p:spPr bwMode="auto">
          <a:xfrm>
            <a:off x="81534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5" name="Line 16"/>
          <p:cNvSpPr>
            <a:spLocks noChangeShapeType="1"/>
          </p:cNvSpPr>
          <p:nvPr/>
        </p:nvSpPr>
        <p:spPr bwMode="auto">
          <a:xfrm>
            <a:off x="8610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096" name="Text Box 17"/>
          <p:cNvSpPr txBox="1">
            <a:spLocks noChangeArrowheads="1"/>
          </p:cNvSpPr>
          <p:nvPr/>
        </p:nvSpPr>
        <p:spPr bwMode="auto">
          <a:xfrm>
            <a:off x="84582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46097" name="Text Box 18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46098" name="Text Box 19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46099" name="Text Box 20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46100" name="Text Box 21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46101" name="Text Box 22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46102" name="Text Box 23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46103" name="Text Box 24"/>
          <p:cNvSpPr txBox="1">
            <a:spLocks noChangeArrowheads="1"/>
          </p:cNvSpPr>
          <p:nvPr/>
        </p:nvSpPr>
        <p:spPr bwMode="auto">
          <a:xfrm>
            <a:off x="7467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46104" name="Text Box 25"/>
          <p:cNvSpPr txBox="1">
            <a:spLocks noChangeArrowheads="1"/>
          </p:cNvSpPr>
          <p:nvPr/>
        </p:nvSpPr>
        <p:spPr bwMode="auto">
          <a:xfrm>
            <a:off x="8001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46105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6106" name="Group 28"/>
          <p:cNvGrpSpPr>
            <a:grpSpLocks/>
          </p:cNvGrpSpPr>
          <p:nvPr/>
        </p:nvGrpSpPr>
        <p:grpSpPr bwMode="auto">
          <a:xfrm rot="6534137">
            <a:off x="5868988" y="3001963"/>
            <a:ext cx="2819400" cy="339725"/>
            <a:chOff x="1776" y="3072"/>
            <a:chExt cx="1776" cy="214"/>
          </a:xfrm>
        </p:grpSpPr>
        <p:sp>
          <p:nvSpPr>
            <p:cNvPr id="46109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46110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46107" name="Freeform 31"/>
          <p:cNvSpPr>
            <a:spLocks/>
          </p:cNvSpPr>
          <p:nvPr/>
        </p:nvSpPr>
        <p:spPr bwMode="auto">
          <a:xfrm>
            <a:off x="3022600" y="685800"/>
            <a:ext cx="5130800" cy="4114800"/>
          </a:xfrm>
          <a:custGeom>
            <a:avLst/>
            <a:gdLst>
              <a:gd name="T0" fmla="*/ 2147483646 w 3232"/>
              <a:gd name="T1" fmla="*/ 2147483646 h 2592"/>
              <a:gd name="T2" fmla="*/ 2147483646 w 3232"/>
              <a:gd name="T3" fmla="*/ 2147483646 h 2592"/>
              <a:gd name="T4" fmla="*/ 2147483646 w 3232"/>
              <a:gd name="T5" fmla="*/ 2147483646 h 2592"/>
              <a:gd name="T6" fmla="*/ 2147483646 w 3232"/>
              <a:gd name="T7" fmla="*/ 2147483646 h 2592"/>
              <a:gd name="T8" fmla="*/ 2147483646 w 3232"/>
              <a:gd name="T9" fmla="*/ 0 h 2592"/>
              <a:gd name="T10" fmla="*/ 2147483646 w 3232"/>
              <a:gd name="T11" fmla="*/ 2147483646 h 2592"/>
              <a:gd name="T12" fmla="*/ 2147483646 w 3232"/>
              <a:gd name="T13" fmla="*/ 2147483646 h 2592"/>
              <a:gd name="T14" fmla="*/ 2147483646 w 3232"/>
              <a:gd name="T15" fmla="*/ 2147483646 h 2592"/>
              <a:gd name="T16" fmla="*/ 2147483646 w 3232"/>
              <a:gd name="T17" fmla="*/ 2147483646 h 2592"/>
              <a:gd name="T18" fmla="*/ 2147483646 w 3232"/>
              <a:gd name="T19" fmla="*/ 2147483646 h 2592"/>
              <a:gd name="T20" fmla="*/ 2147483646 w 3232"/>
              <a:gd name="T21" fmla="*/ 2147483646 h 2592"/>
              <a:gd name="T22" fmla="*/ 2147483646 w 3232"/>
              <a:gd name="T23" fmla="*/ 2147483646 h 2592"/>
              <a:gd name="T24" fmla="*/ 2147483646 w 3232"/>
              <a:gd name="T25" fmla="*/ 2147483646 h 2592"/>
              <a:gd name="T26" fmla="*/ 2147483646 w 3232"/>
              <a:gd name="T27" fmla="*/ 2147483646 h 2592"/>
              <a:gd name="T28" fmla="*/ 2147483646 w 3232"/>
              <a:gd name="T29" fmla="*/ 2147483646 h 2592"/>
              <a:gd name="T30" fmla="*/ 2147483646 w 3232"/>
              <a:gd name="T31" fmla="*/ 2147483646 h 259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232"/>
              <a:gd name="T49" fmla="*/ 0 h 2592"/>
              <a:gd name="T50" fmla="*/ 3232 w 3232"/>
              <a:gd name="T51" fmla="*/ 2592 h 259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232" h="2592">
                <a:moveTo>
                  <a:pt x="3232" y="768"/>
                </a:moveTo>
                <a:cubicBezTo>
                  <a:pt x="3188" y="668"/>
                  <a:pt x="3144" y="568"/>
                  <a:pt x="3088" y="480"/>
                </a:cubicBezTo>
                <a:cubicBezTo>
                  <a:pt x="3032" y="392"/>
                  <a:pt x="3008" y="312"/>
                  <a:pt x="2896" y="240"/>
                </a:cubicBezTo>
                <a:cubicBezTo>
                  <a:pt x="2784" y="168"/>
                  <a:pt x="2608" y="88"/>
                  <a:pt x="2416" y="48"/>
                </a:cubicBezTo>
                <a:cubicBezTo>
                  <a:pt x="2224" y="8"/>
                  <a:pt x="1992" y="0"/>
                  <a:pt x="1744" y="0"/>
                </a:cubicBezTo>
                <a:cubicBezTo>
                  <a:pt x="1496" y="0"/>
                  <a:pt x="1128" y="8"/>
                  <a:pt x="928" y="48"/>
                </a:cubicBezTo>
                <a:cubicBezTo>
                  <a:pt x="728" y="88"/>
                  <a:pt x="648" y="160"/>
                  <a:pt x="544" y="240"/>
                </a:cubicBezTo>
                <a:cubicBezTo>
                  <a:pt x="440" y="320"/>
                  <a:pt x="384" y="384"/>
                  <a:pt x="304" y="528"/>
                </a:cubicBezTo>
                <a:cubicBezTo>
                  <a:pt x="224" y="672"/>
                  <a:pt x="112" y="928"/>
                  <a:pt x="64" y="1104"/>
                </a:cubicBezTo>
                <a:cubicBezTo>
                  <a:pt x="16" y="1280"/>
                  <a:pt x="0" y="1416"/>
                  <a:pt x="16" y="1584"/>
                </a:cubicBezTo>
                <a:cubicBezTo>
                  <a:pt x="32" y="1752"/>
                  <a:pt x="80" y="1960"/>
                  <a:pt x="160" y="2112"/>
                </a:cubicBezTo>
                <a:cubicBezTo>
                  <a:pt x="240" y="2264"/>
                  <a:pt x="384" y="2416"/>
                  <a:pt x="496" y="2496"/>
                </a:cubicBezTo>
                <a:cubicBezTo>
                  <a:pt x="608" y="2576"/>
                  <a:pt x="664" y="2592"/>
                  <a:pt x="832" y="2592"/>
                </a:cubicBezTo>
                <a:cubicBezTo>
                  <a:pt x="1000" y="2592"/>
                  <a:pt x="1288" y="2520"/>
                  <a:pt x="1504" y="2496"/>
                </a:cubicBezTo>
                <a:cubicBezTo>
                  <a:pt x="1720" y="2472"/>
                  <a:pt x="1960" y="2512"/>
                  <a:pt x="2128" y="2448"/>
                </a:cubicBezTo>
                <a:cubicBezTo>
                  <a:pt x="2296" y="2384"/>
                  <a:pt x="2404" y="2248"/>
                  <a:pt x="2512" y="211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108" name="Oval 32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152756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3"/>
          <p:cNvSpPr>
            <a:spLocks noChangeArrowheads="1"/>
          </p:cNvSpPr>
          <p:nvPr/>
        </p:nvSpPr>
        <p:spPr bwMode="auto">
          <a:xfrm>
            <a:off x="2057400" y="533400"/>
            <a:ext cx="70866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7107" name="Line 4"/>
          <p:cNvSpPr>
            <a:spLocks noChangeShapeType="1"/>
          </p:cNvSpPr>
          <p:nvPr/>
        </p:nvSpPr>
        <p:spPr bwMode="auto">
          <a:xfrm>
            <a:off x="2546350" y="1981200"/>
            <a:ext cx="636905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08" name="Line 5"/>
          <p:cNvSpPr>
            <a:spLocks noChangeShapeType="1"/>
          </p:cNvSpPr>
          <p:nvPr/>
        </p:nvSpPr>
        <p:spPr bwMode="auto">
          <a:xfrm>
            <a:off x="391795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09" name="Text Box 6"/>
          <p:cNvSpPr txBox="1">
            <a:spLocks noChangeArrowheads="1"/>
          </p:cNvSpPr>
          <p:nvPr/>
        </p:nvSpPr>
        <p:spPr bwMode="auto">
          <a:xfrm>
            <a:off x="422275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47110" name="Line 7"/>
          <p:cNvSpPr>
            <a:spLocks noChangeShapeType="1"/>
          </p:cNvSpPr>
          <p:nvPr/>
        </p:nvSpPr>
        <p:spPr bwMode="auto">
          <a:xfrm>
            <a:off x="4470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1" name="Line 8"/>
          <p:cNvSpPr>
            <a:spLocks noChangeShapeType="1"/>
          </p:cNvSpPr>
          <p:nvPr/>
        </p:nvSpPr>
        <p:spPr bwMode="auto">
          <a:xfrm>
            <a:off x="49498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2" name="Line 9"/>
          <p:cNvSpPr>
            <a:spLocks noChangeShapeType="1"/>
          </p:cNvSpPr>
          <p:nvPr/>
        </p:nvSpPr>
        <p:spPr bwMode="auto">
          <a:xfrm>
            <a:off x="54292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3" name="Line 10"/>
          <p:cNvSpPr>
            <a:spLocks noChangeShapeType="1"/>
          </p:cNvSpPr>
          <p:nvPr/>
        </p:nvSpPr>
        <p:spPr bwMode="auto">
          <a:xfrm>
            <a:off x="58991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4" name="Line 11"/>
          <p:cNvSpPr>
            <a:spLocks noChangeShapeType="1"/>
          </p:cNvSpPr>
          <p:nvPr/>
        </p:nvSpPr>
        <p:spPr bwMode="auto">
          <a:xfrm>
            <a:off x="63563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5" name="Line 12"/>
          <p:cNvSpPr>
            <a:spLocks noChangeShapeType="1"/>
          </p:cNvSpPr>
          <p:nvPr/>
        </p:nvSpPr>
        <p:spPr bwMode="auto">
          <a:xfrm>
            <a:off x="6813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6" name="Line 13"/>
          <p:cNvSpPr>
            <a:spLocks noChangeShapeType="1"/>
          </p:cNvSpPr>
          <p:nvPr/>
        </p:nvSpPr>
        <p:spPr bwMode="auto">
          <a:xfrm>
            <a:off x="727075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7" name="Line 14"/>
          <p:cNvSpPr>
            <a:spLocks noChangeShapeType="1"/>
          </p:cNvSpPr>
          <p:nvPr/>
        </p:nvSpPr>
        <p:spPr bwMode="auto">
          <a:xfrm>
            <a:off x="772795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8" name="Line 15"/>
          <p:cNvSpPr>
            <a:spLocks noChangeShapeType="1"/>
          </p:cNvSpPr>
          <p:nvPr/>
        </p:nvSpPr>
        <p:spPr bwMode="auto">
          <a:xfrm>
            <a:off x="818515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9" name="Line 16"/>
          <p:cNvSpPr>
            <a:spLocks noChangeShapeType="1"/>
          </p:cNvSpPr>
          <p:nvPr/>
        </p:nvSpPr>
        <p:spPr bwMode="auto">
          <a:xfrm>
            <a:off x="86423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20" name="Text Box 17"/>
          <p:cNvSpPr txBox="1">
            <a:spLocks noChangeArrowheads="1"/>
          </p:cNvSpPr>
          <p:nvPr/>
        </p:nvSpPr>
        <p:spPr bwMode="auto">
          <a:xfrm>
            <a:off x="848995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47121" name="Text Box 18"/>
          <p:cNvSpPr txBox="1">
            <a:spLocks noChangeArrowheads="1"/>
          </p:cNvSpPr>
          <p:nvPr/>
        </p:nvSpPr>
        <p:spPr bwMode="auto">
          <a:xfrm>
            <a:off x="47561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47122" name="Text Box 19"/>
          <p:cNvSpPr txBox="1">
            <a:spLocks noChangeArrowheads="1"/>
          </p:cNvSpPr>
          <p:nvPr/>
        </p:nvSpPr>
        <p:spPr bwMode="auto">
          <a:xfrm>
            <a:off x="52133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47123" name="Text Box 20"/>
          <p:cNvSpPr txBox="1">
            <a:spLocks noChangeArrowheads="1"/>
          </p:cNvSpPr>
          <p:nvPr/>
        </p:nvSpPr>
        <p:spPr bwMode="auto">
          <a:xfrm>
            <a:off x="56705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47124" name="Text Box 21"/>
          <p:cNvSpPr txBox="1">
            <a:spLocks noChangeArrowheads="1"/>
          </p:cNvSpPr>
          <p:nvPr/>
        </p:nvSpPr>
        <p:spPr bwMode="auto">
          <a:xfrm>
            <a:off x="61277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47125" name="Text Box 22"/>
          <p:cNvSpPr txBox="1">
            <a:spLocks noChangeArrowheads="1"/>
          </p:cNvSpPr>
          <p:nvPr/>
        </p:nvSpPr>
        <p:spPr bwMode="auto">
          <a:xfrm>
            <a:off x="65849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47126" name="Text Box 23"/>
          <p:cNvSpPr txBox="1">
            <a:spLocks noChangeArrowheads="1"/>
          </p:cNvSpPr>
          <p:nvPr/>
        </p:nvSpPr>
        <p:spPr bwMode="auto">
          <a:xfrm>
            <a:off x="70421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47127" name="Text Box 24"/>
          <p:cNvSpPr txBox="1">
            <a:spLocks noChangeArrowheads="1"/>
          </p:cNvSpPr>
          <p:nvPr/>
        </p:nvSpPr>
        <p:spPr bwMode="auto">
          <a:xfrm>
            <a:off x="74993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47128" name="Text Box 25"/>
          <p:cNvSpPr txBox="1">
            <a:spLocks noChangeArrowheads="1"/>
          </p:cNvSpPr>
          <p:nvPr/>
        </p:nvSpPr>
        <p:spPr bwMode="auto">
          <a:xfrm>
            <a:off x="80327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47129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7130" name="Group 28"/>
          <p:cNvGrpSpPr>
            <a:grpSpLocks/>
          </p:cNvGrpSpPr>
          <p:nvPr/>
        </p:nvGrpSpPr>
        <p:grpSpPr bwMode="auto">
          <a:xfrm rot="3647323">
            <a:off x="7011988" y="3221038"/>
            <a:ext cx="2819400" cy="339725"/>
            <a:chOff x="1776" y="3072"/>
            <a:chExt cx="1776" cy="214"/>
          </a:xfrm>
        </p:grpSpPr>
        <p:sp>
          <p:nvSpPr>
            <p:cNvPr id="47133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47134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47131" name="Freeform 31"/>
          <p:cNvSpPr>
            <a:spLocks/>
          </p:cNvSpPr>
          <p:nvPr/>
        </p:nvSpPr>
        <p:spPr bwMode="auto">
          <a:xfrm>
            <a:off x="3238500" y="698500"/>
            <a:ext cx="5905500" cy="4559300"/>
          </a:xfrm>
          <a:custGeom>
            <a:avLst/>
            <a:gdLst>
              <a:gd name="T0" fmla="*/ 2147483646 w 3720"/>
              <a:gd name="T1" fmla="*/ 2147483646 h 2888"/>
              <a:gd name="T2" fmla="*/ 2147483646 w 3720"/>
              <a:gd name="T3" fmla="*/ 2147483646 h 2888"/>
              <a:gd name="T4" fmla="*/ 2147483646 w 3720"/>
              <a:gd name="T5" fmla="*/ 2147483646 h 2888"/>
              <a:gd name="T6" fmla="*/ 2147483646 w 3720"/>
              <a:gd name="T7" fmla="*/ 2147483646 h 2888"/>
              <a:gd name="T8" fmla="*/ 2147483646 w 3720"/>
              <a:gd name="T9" fmla="*/ 2147483646 h 2888"/>
              <a:gd name="T10" fmla="*/ 2147483646 w 3720"/>
              <a:gd name="T11" fmla="*/ 2147483646 h 2888"/>
              <a:gd name="T12" fmla="*/ 2147483646 w 3720"/>
              <a:gd name="T13" fmla="*/ 2147483646 h 2888"/>
              <a:gd name="T14" fmla="*/ 2147483646 w 3720"/>
              <a:gd name="T15" fmla="*/ 2147483646 h 2888"/>
              <a:gd name="T16" fmla="*/ 2147483646 w 3720"/>
              <a:gd name="T17" fmla="*/ 2147483646 h 2888"/>
              <a:gd name="T18" fmla="*/ 2147483646 w 3720"/>
              <a:gd name="T19" fmla="*/ 2147483646 h 2888"/>
              <a:gd name="T20" fmla="*/ 2147483646 w 3720"/>
              <a:gd name="T21" fmla="*/ 2147483646 h 2888"/>
              <a:gd name="T22" fmla="*/ 2147483646 w 3720"/>
              <a:gd name="T23" fmla="*/ 2147483646 h 2888"/>
              <a:gd name="T24" fmla="*/ 2147483646 w 3720"/>
              <a:gd name="T25" fmla="*/ 2147483646 h 2888"/>
              <a:gd name="T26" fmla="*/ 2147483646 w 3720"/>
              <a:gd name="T27" fmla="*/ 2147483646 h 2888"/>
              <a:gd name="T28" fmla="*/ 2147483646 w 3720"/>
              <a:gd name="T29" fmla="*/ 2147483646 h 2888"/>
              <a:gd name="T30" fmla="*/ 2147483646 w 3720"/>
              <a:gd name="T31" fmla="*/ 2147483646 h 2888"/>
              <a:gd name="T32" fmla="*/ 2147483646 w 3720"/>
              <a:gd name="T33" fmla="*/ 2147483646 h 28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720"/>
              <a:gd name="T52" fmla="*/ 0 h 2888"/>
              <a:gd name="T53" fmla="*/ 3720 w 3720"/>
              <a:gd name="T54" fmla="*/ 2888 h 28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720" h="2888">
                <a:moveTo>
                  <a:pt x="3096" y="808"/>
                </a:moveTo>
                <a:cubicBezTo>
                  <a:pt x="3072" y="648"/>
                  <a:pt x="3048" y="488"/>
                  <a:pt x="2904" y="376"/>
                </a:cubicBezTo>
                <a:cubicBezTo>
                  <a:pt x="2760" y="264"/>
                  <a:pt x="2464" y="184"/>
                  <a:pt x="2232" y="136"/>
                </a:cubicBezTo>
                <a:cubicBezTo>
                  <a:pt x="2000" y="88"/>
                  <a:pt x="1752" y="96"/>
                  <a:pt x="1512" y="88"/>
                </a:cubicBezTo>
                <a:cubicBezTo>
                  <a:pt x="1272" y="80"/>
                  <a:pt x="1024" y="0"/>
                  <a:pt x="792" y="88"/>
                </a:cubicBezTo>
                <a:cubicBezTo>
                  <a:pt x="560" y="176"/>
                  <a:pt x="240" y="432"/>
                  <a:pt x="120" y="616"/>
                </a:cubicBezTo>
                <a:cubicBezTo>
                  <a:pt x="0" y="800"/>
                  <a:pt x="56" y="984"/>
                  <a:pt x="72" y="1192"/>
                </a:cubicBezTo>
                <a:cubicBezTo>
                  <a:pt x="88" y="1400"/>
                  <a:pt x="144" y="1664"/>
                  <a:pt x="216" y="1864"/>
                </a:cubicBezTo>
                <a:cubicBezTo>
                  <a:pt x="288" y="2064"/>
                  <a:pt x="280" y="2240"/>
                  <a:pt x="504" y="2392"/>
                </a:cubicBezTo>
                <a:cubicBezTo>
                  <a:pt x="728" y="2544"/>
                  <a:pt x="1272" y="2696"/>
                  <a:pt x="1560" y="2776"/>
                </a:cubicBezTo>
                <a:cubicBezTo>
                  <a:pt x="1848" y="2856"/>
                  <a:pt x="2008" y="2856"/>
                  <a:pt x="2232" y="2872"/>
                </a:cubicBezTo>
                <a:cubicBezTo>
                  <a:pt x="2456" y="2888"/>
                  <a:pt x="2736" y="2880"/>
                  <a:pt x="2904" y="2872"/>
                </a:cubicBezTo>
                <a:cubicBezTo>
                  <a:pt x="3072" y="2864"/>
                  <a:pt x="3144" y="2848"/>
                  <a:pt x="3240" y="2824"/>
                </a:cubicBezTo>
                <a:cubicBezTo>
                  <a:pt x="3336" y="2800"/>
                  <a:pt x="3424" y="2784"/>
                  <a:pt x="3480" y="2728"/>
                </a:cubicBezTo>
                <a:cubicBezTo>
                  <a:pt x="3536" y="2672"/>
                  <a:pt x="3544" y="2512"/>
                  <a:pt x="3576" y="2488"/>
                </a:cubicBezTo>
                <a:cubicBezTo>
                  <a:pt x="3608" y="2464"/>
                  <a:pt x="3648" y="2520"/>
                  <a:pt x="3672" y="2584"/>
                </a:cubicBezTo>
                <a:cubicBezTo>
                  <a:pt x="3696" y="2648"/>
                  <a:pt x="3708" y="2760"/>
                  <a:pt x="3720" y="28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32" name="Oval 32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457849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4"/>
          <p:cNvSpPr>
            <a:spLocks noChangeArrowheads="1"/>
          </p:cNvSpPr>
          <p:nvPr/>
        </p:nvSpPr>
        <p:spPr bwMode="auto">
          <a:xfrm>
            <a:off x="2057400" y="533400"/>
            <a:ext cx="70866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8131" name="Line 4"/>
          <p:cNvSpPr>
            <a:spLocks noChangeShapeType="1"/>
          </p:cNvSpPr>
          <p:nvPr/>
        </p:nvSpPr>
        <p:spPr bwMode="auto">
          <a:xfrm>
            <a:off x="2517776" y="1981200"/>
            <a:ext cx="64738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2" name="Line 5"/>
          <p:cNvSpPr>
            <a:spLocks noChangeShapeType="1"/>
          </p:cNvSpPr>
          <p:nvPr/>
        </p:nvSpPr>
        <p:spPr bwMode="auto">
          <a:xfrm>
            <a:off x="38893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3" name="Text Box 6"/>
          <p:cNvSpPr txBox="1">
            <a:spLocks noChangeArrowheads="1"/>
          </p:cNvSpPr>
          <p:nvPr/>
        </p:nvSpPr>
        <p:spPr bwMode="auto">
          <a:xfrm>
            <a:off x="41941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48134" name="Line 7"/>
          <p:cNvSpPr>
            <a:spLocks noChangeShapeType="1"/>
          </p:cNvSpPr>
          <p:nvPr/>
        </p:nvSpPr>
        <p:spPr bwMode="auto">
          <a:xfrm>
            <a:off x="44418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5" name="Line 8"/>
          <p:cNvSpPr>
            <a:spLocks noChangeShapeType="1"/>
          </p:cNvSpPr>
          <p:nvPr/>
        </p:nvSpPr>
        <p:spPr bwMode="auto">
          <a:xfrm>
            <a:off x="49212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6" name="Line 9"/>
          <p:cNvSpPr>
            <a:spLocks noChangeShapeType="1"/>
          </p:cNvSpPr>
          <p:nvPr/>
        </p:nvSpPr>
        <p:spPr bwMode="auto">
          <a:xfrm>
            <a:off x="54006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7" name="Line 10"/>
          <p:cNvSpPr>
            <a:spLocks noChangeShapeType="1"/>
          </p:cNvSpPr>
          <p:nvPr/>
        </p:nvSpPr>
        <p:spPr bwMode="auto">
          <a:xfrm>
            <a:off x="58705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8" name="Line 11"/>
          <p:cNvSpPr>
            <a:spLocks noChangeShapeType="1"/>
          </p:cNvSpPr>
          <p:nvPr/>
        </p:nvSpPr>
        <p:spPr bwMode="auto">
          <a:xfrm>
            <a:off x="63277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9" name="Line 12"/>
          <p:cNvSpPr>
            <a:spLocks noChangeShapeType="1"/>
          </p:cNvSpPr>
          <p:nvPr/>
        </p:nvSpPr>
        <p:spPr bwMode="auto">
          <a:xfrm>
            <a:off x="6784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0" name="Line 13"/>
          <p:cNvSpPr>
            <a:spLocks noChangeShapeType="1"/>
          </p:cNvSpPr>
          <p:nvPr/>
        </p:nvSpPr>
        <p:spPr bwMode="auto">
          <a:xfrm>
            <a:off x="72421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1" name="Line 14"/>
          <p:cNvSpPr>
            <a:spLocks noChangeShapeType="1"/>
          </p:cNvSpPr>
          <p:nvPr/>
        </p:nvSpPr>
        <p:spPr bwMode="auto">
          <a:xfrm>
            <a:off x="76993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2" name="Line 15"/>
          <p:cNvSpPr>
            <a:spLocks noChangeShapeType="1"/>
          </p:cNvSpPr>
          <p:nvPr/>
        </p:nvSpPr>
        <p:spPr bwMode="auto">
          <a:xfrm>
            <a:off x="81565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3" name="Line 16"/>
          <p:cNvSpPr>
            <a:spLocks noChangeShapeType="1"/>
          </p:cNvSpPr>
          <p:nvPr/>
        </p:nvSpPr>
        <p:spPr bwMode="auto">
          <a:xfrm>
            <a:off x="86137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44" name="Text Box 17"/>
          <p:cNvSpPr txBox="1">
            <a:spLocks noChangeArrowheads="1"/>
          </p:cNvSpPr>
          <p:nvPr/>
        </p:nvSpPr>
        <p:spPr bwMode="auto">
          <a:xfrm>
            <a:off x="84613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48145" name="Text Box 18"/>
          <p:cNvSpPr txBox="1">
            <a:spLocks noChangeArrowheads="1"/>
          </p:cNvSpPr>
          <p:nvPr/>
        </p:nvSpPr>
        <p:spPr bwMode="auto">
          <a:xfrm>
            <a:off x="47275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48146" name="Text Box 19"/>
          <p:cNvSpPr txBox="1">
            <a:spLocks noChangeArrowheads="1"/>
          </p:cNvSpPr>
          <p:nvPr/>
        </p:nvSpPr>
        <p:spPr bwMode="auto">
          <a:xfrm>
            <a:off x="51847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48147" name="Text Box 20"/>
          <p:cNvSpPr txBox="1">
            <a:spLocks noChangeArrowheads="1"/>
          </p:cNvSpPr>
          <p:nvPr/>
        </p:nvSpPr>
        <p:spPr bwMode="auto">
          <a:xfrm>
            <a:off x="56419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48148" name="Text Box 21"/>
          <p:cNvSpPr txBox="1">
            <a:spLocks noChangeArrowheads="1"/>
          </p:cNvSpPr>
          <p:nvPr/>
        </p:nvSpPr>
        <p:spPr bwMode="auto">
          <a:xfrm>
            <a:off x="60991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48149" name="Text Box 22"/>
          <p:cNvSpPr txBox="1">
            <a:spLocks noChangeArrowheads="1"/>
          </p:cNvSpPr>
          <p:nvPr/>
        </p:nvSpPr>
        <p:spPr bwMode="auto">
          <a:xfrm>
            <a:off x="65563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48150" name="Text Box 23"/>
          <p:cNvSpPr txBox="1">
            <a:spLocks noChangeArrowheads="1"/>
          </p:cNvSpPr>
          <p:nvPr/>
        </p:nvSpPr>
        <p:spPr bwMode="auto">
          <a:xfrm>
            <a:off x="70135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48151" name="Text Box 24"/>
          <p:cNvSpPr txBox="1">
            <a:spLocks noChangeArrowheads="1"/>
          </p:cNvSpPr>
          <p:nvPr/>
        </p:nvSpPr>
        <p:spPr bwMode="auto">
          <a:xfrm>
            <a:off x="74707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48152" name="Text Box 25"/>
          <p:cNvSpPr txBox="1">
            <a:spLocks noChangeArrowheads="1"/>
          </p:cNvSpPr>
          <p:nvPr/>
        </p:nvSpPr>
        <p:spPr bwMode="auto">
          <a:xfrm>
            <a:off x="80041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48153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4" name="AutoShape 29"/>
          <p:cNvSpPr>
            <a:spLocks noChangeArrowheads="1"/>
          </p:cNvSpPr>
          <p:nvPr/>
        </p:nvSpPr>
        <p:spPr bwMode="auto">
          <a:xfrm rot="-3657521">
            <a:off x="9323388" y="1262063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48155" name="Oval 30"/>
          <p:cNvSpPr>
            <a:spLocks noChangeArrowheads="1"/>
          </p:cNvSpPr>
          <p:nvPr/>
        </p:nvSpPr>
        <p:spPr bwMode="auto">
          <a:xfrm rot="1742479">
            <a:off x="10175875" y="3203576"/>
            <a:ext cx="457200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8156" name="Freeform 31"/>
          <p:cNvSpPr>
            <a:spLocks/>
          </p:cNvSpPr>
          <p:nvPr/>
        </p:nvSpPr>
        <p:spPr bwMode="auto">
          <a:xfrm>
            <a:off x="4457700" y="812800"/>
            <a:ext cx="5918200" cy="5118100"/>
          </a:xfrm>
          <a:custGeom>
            <a:avLst/>
            <a:gdLst>
              <a:gd name="T0" fmla="*/ 2147483646 w 3728"/>
              <a:gd name="T1" fmla="*/ 2147483646 h 3224"/>
              <a:gd name="T2" fmla="*/ 2147483646 w 3728"/>
              <a:gd name="T3" fmla="*/ 2147483646 h 3224"/>
              <a:gd name="T4" fmla="*/ 2147483646 w 3728"/>
              <a:gd name="T5" fmla="*/ 2147483646 h 3224"/>
              <a:gd name="T6" fmla="*/ 2147483646 w 3728"/>
              <a:gd name="T7" fmla="*/ 2147483646 h 3224"/>
              <a:gd name="T8" fmla="*/ 2147483646 w 3728"/>
              <a:gd name="T9" fmla="*/ 2147483646 h 3224"/>
              <a:gd name="T10" fmla="*/ 2147483646 w 3728"/>
              <a:gd name="T11" fmla="*/ 2147483646 h 3224"/>
              <a:gd name="T12" fmla="*/ 2147483646 w 3728"/>
              <a:gd name="T13" fmla="*/ 2147483646 h 3224"/>
              <a:gd name="T14" fmla="*/ 2147483646 w 3728"/>
              <a:gd name="T15" fmla="*/ 2147483646 h 3224"/>
              <a:gd name="T16" fmla="*/ 2147483646 w 3728"/>
              <a:gd name="T17" fmla="*/ 2147483646 h 3224"/>
              <a:gd name="T18" fmla="*/ 2147483646 w 3728"/>
              <a:gd name="T19" fmla="*/ 2147483646 h 3224"/>
              <a:gd name="T20" fmla="*/ 2147483646 w 3728"/>
              <a:gd name="T21" fmla="*/ 2147483646 h 3224"/>
              <a:gd name="T22" fmla="*/ 2147483646 w 3728"/>
              <a:gd name="T23" fmla="*/ 2147483646 h 3224"/>
              <a:gd name="T24" fmla="*/ 2147483646 w 3728"/>
              <a:gd name="T25" fmla="*/ 2147483646 h 3224"/>
              <a:gd name="T26" fmla="*/ 2147483646 w 3728"/>
              <a:gd name="T27" fmla="*/ 2147483646 h 3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728"/>
              <a:gd name="T43" fmla="*/ 0 h 3224"/>
              <a:gd name="T44" fmla="*/ 3728 w 3728"/>
              <a:gd name="T45" fmla="*/ 3224 h 3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728" h="3224">
                <a:moveTo>
                  <a:pt x="2328" y="736"/>
                </a:moveTo>
                <a:cubicBezTo>
                  <a:pt x="2336" y="600"/>
                  <a:pt x="2344" y="464"/>
                  <a:pt x="2232" y="352"/>
                </a:cubicBezTo>
                <a:cubicBezTo>
                  <a:pt x="2120" y="240"/>
                  <a:pt x="1896" y="104"/>
                  <a:pt x="1656" y="64"/>
                </a:cubicBezTo>
                <a:cubicBezTo>
                  <a:pt x="1416" y="24"/>
                  <a:pt x="1048" y="0"/>
                  <a:pt x="792" y="112"/>
                </a:cubicBezTo>
                <a:cubicBezTo>
                  <a:pt x="536" y="224"/>
                  <a:pt x="240" y="504"/>
                  <a:pt x="120" y="736"/>
                </a:cubicBezTo>
                <a:cubicBezTo>
                  <a:pt x="0" y="968"/>
                  <a:pt x="56" y="1232"/>
                  <a:pt x="72" y="1504"/>
                </a:cubicBezTo>
                <a:cubicBezTo>
                  <a:pt x="88" y="1776"/>
                  <a:pt x="72" y="2104"/>
                  <a:pt x="216" y="2368"/>
                </a:cubicBezTo>
                <a:cubicBezTo>
                  <a:pt x="360" y="2632"/>
                  <a:pt x="632" y="2952"/>
                  <a:pt x="936" y="3088"/>
                </a:cubicBezTo>
                <a:cubicBezTo>
                  <a:pt x="1240" y="3224"/>
                  <a:pt x="1736" y="3184"/>
                  <a:pt x="2040" y="3184"/>
                </a:cubicBezTo>
                <a:cubicBezTo>
                  <a:pt x="2344" y="3184"/>
                  <a:pt x="2616" y="3136"/>
                  <a:pt x="2760" y="3088"/>
                </a:cubicBezTo>
                <a:cubicBezTo>
                  <a:pt x="2904" y="3040"/>
                  <a:pt x="2784" y="3048"/>
                  <a:pt x="2904" y="2896"/>
                </a:cubicBezTo>
                <a:cubicBezTo>
                  <a:pt x="3024" y="2744"/>
                  <a:pt x="3352" y="2416"/>
                  <a:pt x="3480" y="2176"/>
                </a:cubicBezTo>
                <a:cubicBezTo>
                  <a:pt x="3608" y="1936"/>
                  <a:pt x="3728" y="1456"/>
                  <a:pt x="3672" y="1456"/>
                </a:cubicBezTo>
                <a:cubicBezTo>
                  <a:pt x="3616" y="1456"/>
                  <a:pt x="3380" y="1816"/>
                  <a:pt x="3144" y="21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57" name="Oval 33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98656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BE002-40B5-FB45-A5A2-6B5F1221B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2829"/>
            <a:ext cx="11559653" cy="1056967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endParaRPr lang="x-none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CD1D200F-D301-3E48-AE86-AD9A5D04D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4509" y="3748902"/>
            <a:ext cx="4588411" cy="236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Embroidered Pillow Cases">
            <a:extLst>
              <a:ext uri="{FF2B5EF4-FFF2-40B4-BE49-F238E27FC236}">
                <a16:creationId xmlns:a16="http://schemas.microsoft.com/office/drawing/2014/main" id="{8F8562CC-7406-AB41-9BA0-C96CFFB11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4509" y="1029671"/>
            <a:ext cx="4588411" cy="258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Embroidered Pillow Cases">
            <a:extLst>
              <a:ext uri="{FF2B5EF4-FFF2-40B4-BE49-F238E27FC236}">
                <a16:creationId xmlns:a16="http://schemas.microsoft.com/office/drawing/2014/main" id="{B73B9685-4A5B-AE4D-9933-12410748F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6098" y="3748902"/>
            <a:ext cx="4588411" cy="2399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81AACDAC-4B44-AD43-8DF9-DB9E87C12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7882" y="1029671"/>
            <a:ext cx="4588411" cy="2588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7802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2035175" y="533400"/>
            <a:ext cx="70104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49155" name="Line 4"/>
          <p:cNvSpPr>
            <a:spLocks noChangeShapeType="1"/>
          </p:cNvSpPr>
          <p:nvPr/>
        </p:nvSpPr>
        <p:spPr bwMode="auto">
          <a:xfrm>
            <a:off x="25146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56" name="Line 5"/>
          <p:cNvSpPr>
            <a:spLocks noChangeShapeType="1"/>
          </p:cNvSpPr>
          <p:nvPr/>
        </p:nvSpPr>
        <p:spPr bwMode="auto">
          <a:xfrm>
            <a:off x="38862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57" name="Text Box 6"/>
          <p:cNvSpPr txBox="1">
            <a:spLocks noChangeArrowheads="1"/>
          </p:cNvSpPr>
          <p:nvPr/>
        </p:nvSpPr>
        <p:spPr bwMode="auto">
          <a:xfrm>
            <a:off x="41910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49158" name="Line 7"/>
          <p:cNvSpPr>
            <a:spLocks noChangeShapeType="1"/>
          </p:cNvSpPr>
          <p:nvPr/>
        </p:nvSpPr>
        <p:spPr bwMode="auto">
          <a:xfrm>
            <a:off x="44386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59" name="Line 8"/>
          <p:cNvSpPr>
            <a:spLocks noChangeShapeType="1"/>
          </p:cNvSpPr>
          <p:nvPr/>
        </p:nvSpPr>
        <p:spPr bwMode="auto">
          <a:xfrm>
            <a:off x="4918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0" name="Line 9"/>
          <p:cNvSpPr>
            <a:spLocks noChangeShapeType="1"/>
          </p:cNvSpPr>
          <p:nvPr/>
        </p:nvSpPr>
        <p:spPr bwMode="auto">
          <a:xfrm>
            <a:off x="53975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1" name="Line 10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2" name="Line 11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3" name="Line 12"/>
          <p:cNvSpPr>
            <a:spLocks noChangeShapeType="1"/>
          </p:cNvSpPr>
          <p:nvPr/>
        </p:nvSpPr>
        <p:spPr bwMode="auto">
          <a:xfrm>
            <a:off x="6781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4" name="Line 13"/>
          <p:cNvSpPr>
            <a:spLocks noChangeShapeType="1"/>
          </p:cNvSpPr>
          <p:nvPr/>
        </p:nvSpPr>
        <p:spPr bwMode="auto">
          <a:xfrm>
            <a:off x="72390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5" name="Line 14"/>
          <p:cNvSpPr>
            <a:spLocks noChangeShapeType="1"/>
          </p:cNvSpPr>
          <p:nvPr/>
        </p:nvSpPr>
        <p:spPr bwMode="auto">
          <a:xfrm>
            <a:off x="76962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6" name="Line 15"/>
          <p:cNvSpPr>
            <a:spLocks noChangeShapeType="1"/>
          </p:cNvSpPr>
          <p:nvPr/>
        </p:nvSpPr>
        <p:spPr bwMode="auto">
          <a:xfrm>
            <a:off x="81534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7" name="Line 16"/>
          <p:cNvSpPr>
            <a:spLocks noChangeShapeType="1"/>
          </p:cNvSpPr>
          <p:nvPr/>
        </p:nvSpPr>
        <p:spPr bwMode="auto">
          <a:xfrm>
            <a:off x="8610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68" name="Text Box 17"/>
          <p:cNvSpPr txBox="1">
            <a:spLocks noChangeArrowheads="1"/>
          </p:cNvSpPr>
          <p:nvPr/>
        </p:nvSpPr>
        <p:spPr bwMode="auto">
          <a:xfrm>
            <a:off x="84582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49169" name="Text Box 18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49170" name="Text Box 19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49171" name="Text Box 20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49172" name="Text Box 21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49173" name="Text Box 22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49174" name="Text Box 23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49175" name="Text Box 24"/>
          <p:cNvSpPr txBox="1">
            <a:spLocks noChangeArrowheads="1"/>
          </p:cNvSpPr>
          <p:nvPr/>
        </p:nvSpPr>
        <p:spPr bwMode="auto">
          <a:xfrm>
            <a:off x="7467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49176" name="Text Box 25"/>
          <p:cNvSpPr txBox="1">
            <a:spLocks noChangeArrowheads="1"/>
          </p:cNvSpPr>
          <p:nvPr/>
        </p:nvSpPr>
        <p:spPr bwMode="auto">
          <a:xfrm>
            <a:off x="8001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49177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9178" name="Group 28"/>
          <p:cNvGrpSpPr>
            <a:grpSpLocks/>
          </p:cNvGrpSpPr>
          <p:nvPr/>
        </p:nvGrpSpPr>
        <p:grpSpPr bwMode="auto">
          <a:xfrm rot="-438555">
            <a:off x="8153400" y="2057401"/>
            <a:ext cx="2819400" cy="339725"/>
            <a:chOff x="1776" y="3072"/>
            <a:chExt cx="1776" cy="214"/>
          </a:xfrm>
        </p:grpSpPr>
        <p:sp>
          <p:nvSpPr>
            <p:cNvPr id="49181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49182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49179" name="Freeform 31"/>
          <p:cNvSpPr>
            <a:spLocks/>
          </p:cNvSpPr>
          <p:nvPr/>
        </p:nvSpPr>
        <p:spPr bwMode="auto">
          <a:xfrm>
            <a:off x="5321300" y="1066800"/>
            <a:ext cx="5372100" cy="4000500"/>
          </a:xfrm>
          <a:custGeom>
            <a:avLst/>
            <a:gdLst>
              <a:gd name="T0" fmla="*/ 2147483646 w 3384"/>
              <a:gd name="T1" fmla="*/ 2147483646 h 2520"/>
              <a:gd name="T2" fmla="*/ 2147483646 w 3384"/>
              <a:gd name="T3" fmla="*/ 2147483646 h 2520"/>
              <a:gd name="T4" fmla="*/ 2147483646 w 3384"/>
              <a:gd name="T5" fmla="*/ 2147483646 h 2520"/>
              <a:gd name="T6" fmla="*/ 2147483646 w 3384"/>
              <a:gd name="T7" fmla="*/ 2147483646 h 2520"/>
              <a:gd name="T8" fmla="*/ 2147483646 w 3384"/>
              <a:gd name="T9" fmla="*/ 2147483646 h 2520"/>
              <a:gd name="T10" fmla="*/ 2147483646 w 3384"/>
              <a:gd name="T11" fmla="*/ 2147483646 h 2520"/>
              <a:gd name="T12" fmla="*/ 2147483646 w 3384"/>
              <a:gd name="T13" fmla="*/ 2147483646 h 2520"/>
              <a:gd name="T14" fmla="*/ 2147483646 w 3384"/>
              <a:gd name="T15" fmla="*/ 2147483646 h 2520"/>
              <a:gd name="T16" fmla="*/ 2147483646 w 3384"/>
              <a:gd name="T17" fmla="*/ 2147483646 h 2520"/>
              <a:gd name="T18" fmla="*/ 2147483646 w 3384"/>
              <a:gd name="T19" fmla="*/ 2147483646 h 2520"/>
              <a:gd name="T20" fmla="*/ 2147483646 w 3384"/>
              <a:gd name="T21" fmla="*/ 2147483646 h 2520"/>
              <a:gd name="T22" fmla="*/ 2147483646 w 3384"/>
              <a:gd name="T23" fmla="*/ 2147483646 h 2520"/>
              <a:gd name="T24" fmla="*/ 2147483646 w 3384"/>
              <a:gd name="T25" fmla="*/ 2147483646 h 2520"/>
              <a:gd name="T26" fmla="*/ 2147483646 w 3384"/>
              <a:gd name="T27" fmla="*/ 2147483646 h 2520"/>
              <a:gd name="T28" fmla="*/ 2147483646 w 3384"/>
              <a:gd name="T29" fmla="*/ 2147483646 h 2520"/>
              <a:gd name="T30" fmla="*/ 2147483646 w 3384"/>
              <a:gd name="T31" fmla="*/ 2147483646 h 2520"/>
              <a:gd name="T32" fmla="*/ 2147483646 w 3384"/>
              <a:gd name="T33" fmla="*/ 2147483646 h 2520"/>
              <a:gd name="T34" fmla="*/ 2147483646 w 3384"/>
              <a:gd name="T35" fmla="*/ 2147483646 h 25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384"/>
              <a:gd name="T55" fmla="*/ 0 h 2520"/>
              <a:gd name="T56" fmla="*/ 3384 w 3384"/>
              <a:gd name="T57" fmla="*/ 2520 h 25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384" h="2520">
                <a:moveTo>
                  <a:pt x="1784" y="576"/>
                </a:moveTo>
                <a:cubicBezTo>
                  <a:pt x="1784" y="524"/>
                  <a:pt x="1784" y="472"/>
                  <a:pt x="1688" y="384"/>
                </a:cubicBezTo>
                <a:cubicBezTo>
                  <a:pt x="1592" y="296"/>
                  <a:pt x="1392" y="96"/>
                  <a:pt x="1208" y="48"/>
                </a:cubicBezTo>
                <a:cubicBezTo>
                  <a:pt x="1024" y="0"/>
                  <a:pt x="752" y="32"/>
                  <a:pt x="584" y="96"/>
                </a:cubicBezTo>
                <a:cubicBezTo>
                  <a:pt x="416" y="160"/>
                  <a:pt x="296" y="272"/>
                  <a:pt x="200" y="432"/>
                </a:cubicBezTo>
                <a:cubicBezTo>
                  <a:pt x="104" y="592"/>
                  <a:pt x="0" y="832"/>
                  <a:pt x="8" y="1056"/>
                </a:cubicBezTo>
                <a:cubicBezTo>
                  <a:pt x="16" y="1280"/>
                  <a:pt x="64" y="1552"/>
                  <a:pt x="248" y="1776"/>
                </a:cubicBezTo>
                <a:cubicBezTo>
                  <a:pt x="432" y="2000"/>
                  <a:pt x="832" y="2280"/>
                  <a:pt x="1112" y="2400"/>
                </a:cubicBezTo>
                <a:cubicBezTo>
                  <a:pt x="1392" y="2520"/>
                  <a:pt x="1664" y="2496"/>
                  <a:pt x="1928" y="2496"/>
                </a:cubicBezTo>
                <a:cubicBezTo>
                  <a:pt x="2192" y="2496"/>
                  <a:pt x="2520" y="2504"/>
                  <a:pt x="2696" y="2400"/>
                </a:cubicBezTo>
                <a:cubicBezTo>
                  <a:pt x="2872" y="2296"/>
                  <a:pt x="2904" y="2016"/>
                  <a:pt x="2984" y="1872"/>
                </a:cubicBezTo>
                <a:cubicBezTo>
                  <a:pt x="3064" y="1728"/>
                  <a:pt x="3120" y="1648"/>
                  <a:pt x="3176" y="1536"/>
                </a:cubicBezTo>
                <a:cubicBezTo>
                  <a:pt x="3232" y="1424"/>
                  <a:pt x="3296" y="1312"/>
                  <a:pt x="3320" y="1200"/>
                </a:cubicBezTo>
                <a:cubicBezTo>
                  <a:pt x="3344" y="1088"/>
                  <a:pt x="3312" y="944"/>
                  <a:pt x="3320" y="864"/>
                </a:cubicBezTo>
                <a:cubicBezTo>
                  <a:pt x="3328" y="784"/>
                  <a:pt x="3384" y="728"/>
                  <a:pt x="3368" y="720"/>
                </a:cubicBezTo>
                <a:cubicBezTo>
                  <a:pt x="3352" y="712"/>
                  <a:pt x="3256" y="752"/>
                  <a:pt x="3224" y="816"/>
                </a:cubicBezTo>
                <a:cubicBezTo>
                  <a:pt x="3192" y="880"/>
                  <a:pt x="3184" y="1008"/>
                  <a:pt x="3176" y="1104"/>
                </a:cubicBezTo>
                <a:cubicBezTo>
                  <a:pt x="3168" y="1200"/>
                  <a:pt x="3172" y="1296"/>
                  <a:pt x="3176" y="13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9180" name="Oval 32"/>
          <p:cNvSpPr>
            <a:spLocks noChangeArrowheads="1"/>
          </p:cNvSpPr>
          <p:nvPr/>
        </p:nvSpPr>
        <p:spPr bwMode="auto">
          <a:xfrm>
            <a:off x="815340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540375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3"/>
          <p:cNvSpPr>
            <a:spLocks noChangeArrowheads="1"/>
          </p:cNvSpPr>
          <p:nvPr/>
        </p:nvSpPr>
        <p:spPr bwMode="auto">
          <a:xfrm rot="-5066433">
            <a:off x="8628063" y="615950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50179" name="Oval 4"/>
          <p:cNvSpPr>
            <a:spLocks noChangeArrowheads="1"/>
          </p:cNvSpPr>
          <p:nvPr/>
        </p:nvSpPr>
        <p:spPr bwMode="auto">
          <a:xfrm rot="333567">
            <a:off x="9621838" y="2097088"/>
            <a:ext cx="457200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0180" name="Rectangle 5"/>
          <p:cNvSpPr>
            <a:spLocks noChangeArrowheads="1"/>
          </p:cNvSpPr>
          <p:nvPr/>
        </p:nvSpPr>
        <p:spPr bwMode="auto">
          <a:xfrm>
            <a:off x="2079626" y="381000"/>
            <a:ext cx="6911975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0181" name="Line 7"/>
          <p:cNvSpPr>
            <a:spLocks noChangeShapeType="1"/>
          </p:cNvSpPr>
          <p:nvPr/>
        </p:nvSpPr>
        <p:spPr bwMode="auto">
          <a:xfrm>
            <a:off x="2524126" y="1981200"/>
            <a:ext cx="646747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2" name="Line 8"/>
          <p:cNvSpPr>
            <a:spLocks noChangeShapeType="1"/>
          </p:cNvSpPr>
          <p:nvPr/>
        </p:nvSpPr>
        <p:spPr bwMode="auto">
          <a:xfrm>
            <a:off x="389572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3" name="Text Box 9"/>
          <p:cNvSpPr txBox="1">
            <a:spLocks noChangeArrowheads="1"/>
          </p:cNvSpPr>
          <p:nvPr/>
        </p:nvSpPr>
        <p:spPr bwMode="auto">
          <a:xfrm>
            <a:off x="420052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50184" name="Line 10"/>
          <p:cNvSpPr>
            <a:spLocks noChangeShapeType="1"/>
          </p:cNvSpPr>
          <p:nvPr/>
        </p:nvSpPr>
        <p:spPr bwMode="auto">
          <a:xfrm>
            <a:off x="44481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5" name="Line 11"/>
          <p:cNvSpPr>
            <a:spLocks noChangeShapeType="1"/>
          </p:cNvSpPr>
          <p:nvPr/>
        </p:nvSpPr>
        <p:spPr bwMode="auto">
          <a:xfrm>
            <a:off x="4927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6" name="Line 12"/>
          <p:cNvSpPr>
            <a:spLocks noChangeShapeType="1"/>
          </p:cNvSpPr>
          <p:nvPr/>
        </p:nvSpPr>
        <p:spPr bwMode="auto">
          <a:xfrm>
            <a:off x="54070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7" name="Line 13"/>
          <p:cNvSpPr>
            <a:spLocks noChangeShapeType="1"/>
          </p:cNvSpPr>
          <p:nvPr/>
        </p:nvSpPr>
        <p:spPr bwMode="auto">
          <a:xfrm>
            <a:off x="58769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8" name="Line 14"/>
          <p:cNvSpPr>
            <a:spLocks noChangeShapeType="1"/>
          </p:cNvSpPr>
          <p:nvPr/>
        </p:nvSpPr>
        <p:spPr bwMode="auto">
          <a:xfrm>
            <a:off x="6334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9" name="Line 15"/>
          <p:cNvSpPr>
            <a:spLocks noChangeShapeType="1"/>
          </p:cNvSpPr>
          <p:nvPr/>
        </p:nvSpPr>
        <p:spPr bwMode="auto">
          <a:xfrm>
            <a:off x="67913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90" name="Line 16"/>
          <p:cNvSpPr>
            <a:spLocks noChangeShapeType="1"/>
          </p:cNvSpPr>
          <p:nvPr/>
        </p:nvSpPr>
        <p:spPr bwMode="auto">
          <a:xfrm>
            <a:off x="724852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91" name="Line 17"/>
          <p:cNvSpPr>
            <a:spLocks noChangeShapeType="1"/>
          </p:cNvSpPr>
          <p:nvPr/>
        </p:nvSpPr>
        <p:spPr bwMode="auto">
          <a:xfrm>
            <a:off x="770572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92" name="Line 18"/>
          <p:cNvSpPr>
            <a:spLocks noChangeShapeType="1"/>
          </p:cNvSpPr>
          <p:nvPr/>
        </p:nvSpPr>
        <p:spPr bwMode="auto">
          <a:xfrm>
            <a:off x="816292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93" name="Line 19"/>
          <p:cNvSpPr>
            <a:spLocks noChangeShapeType="1"/>
          </p:cNvSpPr>
          <p:nvPr/>
        </p:nvSpPr>
        <p:spPr bwMode="auto">
          <a:xfrm>
            <a:off x="8620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94" name="Text Box 20"/>
          <p:cNvSpPr txBox="1">
            <a:spLocks noChangeArrowheads="1"/>
          </p:cNvSpPr>
          <p:nvPr/>
        </p:nvSpPr>
        <p:spPr bwMode="auto">
          <a:xfrm>
            <a:off x="846772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50195" name="Text Box 21"/>
          <p:cNvSpPr txBox="1">
            <a:spLocks noChangeArrowheads="1"/>
          </p:cNvSpPr>
          <p:nvPr/>
        </p:nvSpPr>
        <p:spPr bwMode="auto">
          <a:xfrm>
            <a:off x="4733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50196" name="Text Box 22"/>
          <p:cNvSpPr txBox="1">
            <a:spLocks noChangeArrowheads="1"/>
          </p:cNvSpPr>
          <p:nvPr/>
        </p:nvSpPr>
        <p:spPr bwMode="auto">
          <a:xfrm>
            <a:off x="5191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50197" name="Text Box 23"/>
          <p:cNvSpPr txBox="1">
            <a:spLocks noChangeArrowheads="1"/>
          </p:cNvSpPr>
          <p:nvPr/>
        </p:nvSpPr>
        <p:spPr bwMode="auto">
          <a:xfrm>
            <a:off x="56483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50198" name="Text Box 24"/>
          <p:cNvSpPr txBox="1">
            <a:spLocks noChangeArrowheads="1"/>
          </p:cNvSpPr>
          <p:nvPr/>
        </p:nvSpPr>
        <p:spPr bwMode="auto">
          <a:xfrm>
            <a:off x="6105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50199" name="Text Box 25"/>
          <p:cNvSpPr txBox="1">
            <a:spLocks noChangeArrowheads="1"/>
          </p:cNvSpPr>
          <p:nvPr/>
        </p:nvSpPr>
        <p:spPr bwMode="auto">
          <a:xfrm>
            <a:off x="65627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50200" name="Text Box 26"/>
          <p:cNvSpPr txBox="1">
            <a:spLocks noChangeArrowheads="1"/>
          </p:cNvSpPr>
          <p:nvPr/>
        </p:nvSpPr>
        <p:spPr bwMode="auto">
          <a:xfrm>
            <a:off x="7019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50201" name="Text Box 27"/>
          <p:cNvSpPr txBox="1">
            <a:spLocks noChangeArrowheads="1"/>
          </p:cNvSpPr>
          <p:nvPr/>
        </p:nvSpPr>
        <p:spPr bwMode="auto">
          <a:xfrm>
            <a:off x="7477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50202" name="Text Box 28"/>
          <p:cNvSpPr txBox="1">
            <a:spLocks noChangeArrowheads="1"/>
          </p:cNvSpPr>
          <p:nvPr/>
        </p:nvSpPr>
        <p:spPr bwMode="auto">
          <a:xfrm>
            <a:off x="8010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50203" name="Line 30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204" name="Line 31"/>
          <p:cNvSpPr>
            <a:spLocks noChangeShapeType="1"/>
          </p:cNvSpPr>
          <p:nvPr/>
        </p:nvSpPr>
        <p:spPr bwMode="auto">
          <a:xfrm>
            <a:off x="8153400" y="1981200"/>
            <a:ext cx="8382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205" name="Line 32"/>
          <p:cNvSpPr>
            <a:spLocks noChangeShapeType="1"/>
          </p:cNvSpPr>
          <p:nvPr/>
        </p:nvSpPr>
        <p:spPr bwMode="auto">
          <a:xfrm>
            <a:off x="7391401" y="1905000"/>
            <a:ext cx="295275" cy="31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206" name="Freeform 33"/>
          <p:cNvSpPr>
            <a:spLocks/>
          </p:cNvSpPr>
          <p:nvPr/>
        </p:nvSpPr>
        <p:spPr bwMode="auto">
          <a:xfrm>
            <a:off x="4648200" y="812800"/>
            <a:ext cx="5537200" cy="3987800"/>
          </a:xfrm>
          <a:custGeom>
            <a:avLst/>
            <a:gdLst>
              <a:gd name="T0" fmla="*/ 2147483646 w 3488"/>
              <a:gd name="T1" fmla="*/ 2147483646 h 2512"/>
              <a:gd name="T2" fmla="*/ 2147483646 w 3488"/>
              <a:gd name="T3" fmla="*/ 2147483646 h 2512"/>
              <a:gd name="T4" fmla="*/ 2147483646 w 3488"/>
              <a:gd name="T5" fmla="*/ 2147483646 h 2512"/>
              <a:gd name="T6" fmla="*/ 2147483646 w 3488"/>
              <a:gd name="T7" fmla="*/ 2147483646 h 2512"/>
              <a:gd name="T8" fmla="*/ 2147483646 w 3488"/>
              <a:gd name="T9" fmla="*/ 2147483646 h 2512"/>
              <a:gd name="T10" fmla="*/ 2147483646 w 3488"/>
              <a:gd name="T11" fmla="*/ 2147483646 h 2512"/>
              <a:gd name="T12" fmla="*/ 2147483646 w 3488"/>
              <a:gd name="T13" fmla="*/ 2147483646 h 2512"/>
              <a:gd name="T14" fmla="*/ 2147483646 w 3488"/>
              <a:gd name="T15" fmla="*/ 2147483646 h 2512"/>
              <a:gd name="T16" fmla="*/ 2147483646 w 3488"/>
              <a:gd name="T17" fmla="*/ 2147483646 h 2512"/>
              <a:gd name="T18" fmla="*/ 2147483646 w 3488"/>
              <a:gd name="T19" fmla="*/ 2147483646 h 2512"/>
              <a:gd name="T20" fmla="*/ 2147483646 w 3488"/>
              <a:gd name="T21" fmla="*/ 2147483646 h 2512"/>
              <a:gd name="T22" fmla="*/ 2147483646 w 3488"/>
              <a:gd name="T23" fmla="*/ 2147483646 h 2512"/>
              <a:gd name="T24" fmla="*/ 2147483646 w 3488"/>
              <a:gd name="T25" fmla="*/ 2147483646 h 2512"/>
              <a:gd name="T26" fmla="*/ 2147483646 w 3488"/>
              <a:gd name="T27" fmla="*/ 2147483646 h 2512"/>
              <a:gd name="T28" fmla="*/ 2147483646 w 3488"/>
              <a:gd name="T29" fmla="*/ 2147483646 h 2512"/>
              <a:gd name="T30" fmla="*/ 2147483646 w 3488"/>
              <a:gd name="T31" fmla="*/ 2147483646 h 2512"/>
              <a:gd name="T32" fmla="*/ 2147483646 w 3488"/>
              <a:gd name="T33" fmla="*/ 2147483646 h 2512"/>
              <a:gd name="T34" fmla="*/ 2147483646 w 3488"/>
              <a:gd name="T35" fmla="*/ 2147483646 h 25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488"/>
              <a:gd name="T55" fmla="*/ 0 h 2512"/>
              <a:gd name="T56" fmla="*/ 3488 w 3488"/>
              <a:gd name="T57" fmla="*/ 2512 h 25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488" h="2512">
                <a:moveTo>
                  <a:pt x="2208" y="736"/>
                </a:moveTo>
                <a:cubicBezTo>
                  <a:pt x="2204" y="644"/>
                  <a:pt x="2200" y="552"/>
                  <a:pt x="2112" y="448"/>
                </a:cubicBezTo>
                <a:cubicBezTo>
                  <a:pt x="2024" y="344"/>
                  <a:pt x="1872" y="176"/>
                  <a:pt x="1680" y="112"/>
                </a:cubicBezTo>
                <a:cubicBezTo>
                  <a:pt x="1488" y="48"/>
                  <a:pt x="1216" y="0"/>
                  <a:pt x="960" y="64"/>
                </a:cubicBezTo>
                <a:cubicBezTo>
                  <a:pt x="704" y="128"/>
                  <a:pt x="288" y="344"/>
                  <a:pt x="144" y="496"/>
                </a:cubicBezTo>
                <a:cubicBezTo>
                  <a:pt x="0" y="648"/>
                  <a:pt x="80" y="784"/>
                  <a:pt x="96" y="976"/>
                </a:cubicBezTo>
                <a:cubicBezTo>
                  <a:pt x="112" y="1168"/>
                  <a:pt x="136" y="1456"/>
                  <a:pt x="240" y="1648"/>
                </a:cubicBezTo>
                <a:cubicBezTo>
                  <a:pt x="344" y="1840"/>
                  <a:pt x="576" y="2016"/>
                  <a:pt x="720" y="2128"/>
                </a:cubicBezTo>
                <a:cubicBezTo>
                  <a:pt x="864" y="2240"/>
                  <a:pt x="928" y="2264"/>
                  <a:pt x="1104" y="2320"/>
                </a:cubicBezTo>
                <a:cubicBezTo>
                  <a:pt x="1280" y="2376"/>
                  <a:pt x="1568" y="2440"/>
                  <a:pt x="1776" y="2464"/>
                </a:cubicBezTo>
                <a:cubicBezTo>
                  <a:pt x="1984" y="2488"/>
                  <a:pt x="2160" y="2512"/>
                  <a:pt x="2352" y="2464"/>
                </a:cubicBezTo>
                <a:cubicBezTo>
                  <a:pt x="2544" y="2416"/>
                  <a:pt x="2776" y="2288"/>
                  <a:pt x="2928" y="2176"/>
                </a:cubicBezTo>
                <a:cubicBezTo>
                  <a:pt x="3080" y="2064"/>
                  <a:pt x="3176" y="1928"/>
                  <a:pt x="3264" y="1792"/>
                </a:cubicBezTo>
                <a:cubicBezTo>
                  <a:pt x="3352" y="1656"/>
                  <a:pt x="3424" y="1496"/>
                  <a:pt x="3456" y="1360"/>
                </a:cubicBezTo>
                <a:cubicBezTo>
                  <a:pt x="3488" y="1224"/>
                  <a:pt x="3488" y="1064"/>
                  <a:pt x="3456" y="976"/>
                </a:cubicBezTo>
                <a:cubicBezTo>
                  <a:pt x="3424" y="888"/>
                  <a:pt x="3304" y="800"/>
                  <a:pt x="3264" y="832"/>
                </a:cubicBezTo>
                <a:cubicBezTo>
                  <a:pt x="3224" y="864"/>
                  <a:pt x="3224" y="1040"/>
                  <a:pt x="3216" y="1168"/>
                </a:cubicBezTo>
                <a:cubicBezTo>
                  <a:pt x="3208" y="1296"/>
                  <a:pt x="3212" y="1448"/>
                  <a:pt x="3216" y="16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207" name="Oval 34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04624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2079626" y="533400"/>
            <a:ext cx="6911975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1203" name="Line 4"/>
          <p:cNvSpPr>
            <a:spLocks noChangeShapeType="1"/>
          </p:cNvSpPr>
          <p:nvPr/>
        </p:nvSpPr>
        <p:spPr bwMode="auto">
          <a:xfrm>
            <a:off x="2501900" y="1981200"/>
            <a:ext cx="64135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4" name="Line 5"/>
          <p:cNvSpPr>
            <a:spLocks noChangeShapeType="1"/>
          </p:cNvSpPr>
          <p:nvPr/>
        </p:nvSpPr>
        <p:spPr bwMode="auto">
          <a:xfrm>
            <a:off x="38735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5" name="Text Box 6"/>
          <p:cNvSpPr txBox="1">
            <a:spLocks noChangeArrowheads="1"/>
          </p:cNvSpPr>
          <p:nvPr/>
        </p:nvSpPr>
        <p:spPr bwMode="auto">
          <a:xfrm>
            <a:off x="41783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51206" name="Line 7"/>
          <p:cNvSpPr>
            <a:spLocks noChangeShapeType="1"/>
          </p:cNvSpPr>
          <p:nvPr/>
        </p:nvSpPr>
        <p:spPr bwMode="auto">
          <a:xfrm>
            <a:off x="44259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7" name="Line 8"/>
          <p:cNvSpPr>
            <a:spLocks noChangeShapeType="1"/>
          </p:cNvSpPr>
          <p:nvPr/>
        </p:nvSpPr>
        <p:spPr bwMode="auto">
          <a:xfrm>
            <a:off x="49053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8" name="Line 9"/>
          <p:cNvSpPr>
            <a:spLocks noChangeShapeType="1"/>
          </p:cNvSpPr>
          <p:nvPr/>
        </p:nvSpPr>
        <p:spPr bwMode="auto">
          <a:xfrm>
            <a:off x="5384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9" name="Line 10"/>
          <p:cNvSpPr>
            <a:spLocks noChangeShapeType="1"/>
          </p:cNvSpPr>
          <p:nvPr/>
        </p:nvSpPr>
        <p:spPr bwMode="auto">
          <a:xfrm>
            <a:off x="58547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0" name="Line 11"/>
          <p:cNvSpPr>
            <a:spLocks noChangeShapeType="1"/>
          </p:cNvSpPr>
          <p:nvPr/>
        </p:nvSpPr>
        <p:spPr bwMode="auto">
          <a:xfrm>
            <a:off x="63119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1" name="Line 12"/>
          <p:cNvSpPr>
            <a:spLocks noChangeShapeType="1"/>
          </p:cNvSpPr>
          <p:nvPr/>
        </p:nvSpPr>
        <p:spPr bwMode="auto">
          <a:xfrm>
            <a:off x="67691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2" name="Line 13"/>
          <p:cNvSpPr>
            <a:spLocks noChangeShapeType="1"/>
          </p:cNvSpPr>
          <p:nvPr/>
        </p:nvSpPr>
        <p:spPr bwMode="auto">
          <a:xfrm>
            <a:off x="72263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3" name="Line 14"/>
          <p:cNvSpPr>
            <a:spLocks noChangeShapeType="1"/>
          </p:cNvSpPr>
          <p:nvPr/>
        </p:nvSpPr>
        <p:spPr bwMode="auto">
          <a:xfrm>
            <a:off x="76835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4" name="Line 15"/>
          <p:cNvSpPr>
            <a:spLocks noChangeShapeType="1"/>
          </p:cNvSpPr>
          <p:nvPr/>
        </p:nvSpPr>
        <p:spPr bwMode="auto">
          <a:xfrm>
            <a:off x="81407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5" name="Line 16"/>
          <p:cNvSpPr>
            <a:spLocks noChangeShapeType="1"/>
          </p:cNvSpPr>
          <p:nvPr/>
        </p:nvSpPr>
        <p:spPr bwMode="auto">
          <a:xfrm>
            <a:off x="85979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16" name="Text Box 17"/>
          <p:cNvSpPr txBox="1">
            <a:spLocks noChangeArrowheads="1"/>
          </p:cNvSpPr>
          <p:nvPr/>
        </p:nvSpPr>
        <p:spPr bwMode="auto">
          <a:xfrm>
            <a:off x="84455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51217" name="Text Box 18"/>
          <p:cNvSpPr txBox="1">
            <a:spLocks noChangeArrowheads="1"/>
          </p:cNvSpPr>
          <p:nvPr/>
        </p:nvSpPr>
        <p:spPr bwMode="auto">
          <a:xfrm>
            <a:off x="47117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51218" name="Text Box 19"/>
          <p:cNvSpPr txBox="1">
            <a:spLocks noChangeArrowheads="1"/>
          </p:cNvSpPr>
          <p:nvPr/>
        </p:nvSpPr>
        <p:spPr bwMode="auto">
          <a:xfrm>
            <a:off x="51689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51219" name="Text Box 20"/>
          <p:cNvSpPr txBox="1">
            <a:spLocks noChangeArrowheads="1"/>
          </p:cNvSpPr>
          <p:nvPr/>
        </p:nvSpPr>
        <p:spPr bwMode="auto">
          <a:xfrm>
            <a:off x="56261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51220" name="Text Box 21"/>
          <p:cNvSpPr txBox="1">
            <a:spLocks noChangeArrowheads="1"/>
          </p:cNvSpPr>
          <p:nvPr/>
        </p:nvSpPr>
        <p:spPr bwMode="auto">
          <a:xfrm>
            <a:off x="60833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51221" name="Text Box 22"/>
          <p:cNvSpPr txBox="1">
            <a:spLocks noChangeArrowheads="1"/>
          </p:cNvSpPr>
          <p:nvPr/>
        </p:nvSpPr>
        <p:spPr bwMode="auto">
          <a:xfrm>
            <a:off x="65405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51222" name="Text Box 23"/>
          <p:cNvSpPr txBox="1">
            <a:spLocks noChangeArrowheads="1"/>
          </p:cNvSpPr>
          <p:nvPr/>
        </p:nvSpPr>
        <p:spPr bwMode="auto">
          <a:xfrm>
            <a:off x="69977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51223" name="Text Box 24"/>
          <p:cNvSpPr txBox="1">
            <a:spLocks noChangeArrowheads="1"/>
          </p:cNvSpPr>
          <p:nvPr/>
        </p:nvSpPr>
        <p:spPr bwMode="auto">
          <a:xfrm>
            <a:off x="74549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51224" name="Text Box 25"/>
          <p:cNvSpPr txBox="1">
            <a:spLocks noChangeArrowheads="1"/>
          </p:cNvSpPr>
          <p:nvPr/>
        </p:nvSpPr>
        <p:spPr bwMode="auto">
          <a:xfrm>
            <a:off x="79883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51225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226" name="Group 28"/>
          <p:cNvGrpSpPr>
            <a:grpSpLocks/>
          </p:cNvGrpSpPr>
          <p:nvPr/>
        </p:nvGrpSpPr>
        <p:grpSpPr bwMode="auto">
          <a:xfrm rot="-371461">
            <a:off x="4876800" y="1739901"/>
            <a:ext cx="2819400" cy="339725"/>
            <a:chOff x="1776" y="3072"/>
            <a:chExt cx="1776" cy="214"/>
          </a:xfrm>
        </p:grpSpPr>
        <p:sp>
          <p:nvSpPr>
            <p:cNvPr id="51229" name="AutoShape 29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51230" name="Oval 30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51227" name="Freeform 31"/>
          <p:cNvSpPr>
            <a:spLocks/>
          </p:cNvSpPr>
          <p:nvPr/>
        </p:nvSpPr>
        <p:spPr bwMode="auto">
          <a:xfrm>
            <a:off x="3454400" y="889000"/>
            <a:ext cx="4775200" cy="4064000"/>
          </a:xfrm>
          <a:custGeom>
            <a:avLst/>
            <a:gdLst>
              <a:gd name="T0" fmla="*/ 2147483646 w 3008"/>
              <a:gd name="T1" fmla="*/ 2147483646 h 2560"/>
              <a:gd name="T2" fmla="*/ 2147483646 w 3008"/>
              <a:gd name="T3" fmla="*/ 2147483646 h 2560"/>
              <a:gd name="T4" fmla="*/ 2147483646 w 3008"/>
              <a:gd name="T5" fmla="*/ 2147483646 h 2560"/>
              <a:gd name="T6" fmla="*/ 2147483646 w 3008"/>
              <a:gd name="T7" fmla="*/ 2147483646 h 2560"/>
              <a:gd name="T8" fmla="*/ 2147483646 w 3008"/>
              <a:gd name="T9" fmla="*/ 2147483646 h 2560"/>
              <a:gd name="T10" fmla="*/ 2147483646 w 3008"/>
              <a:gd name="T11" fmla="*/ 2147483646 h 2560"/>
              <a:gd name="T12" fmla="*/ 2147483646 w 3008"/>
              <a:gd name="T13" fmla="*/ 2147483646 h 2560"/>
              <a:gd name="T14" fmla="*/ 2147483646 w 3008"/>
              <a:gd name="T15" fmla="*/ 2147483646 h 2560"/>
              <a:gd name="T16" fmla="*/ 2147483646 w 3008"/>
              <a:gd name="T17" fmla="*/ 2147483646 h 2560"/>
              <a:gd name="T18" fmla="*/ 2147483646 w 3008"/>
              <a:gd name="T19" fmla="*/ 2147483646 h 2560"/>
              <a:gd name="T20" fmla="*/ 2147483646 w 3008"/>
              <a:gd name="T21" fmla="*/ 2147483646 h 2560"/>
              <a:gd name="T22" fmla="*/ 2147483646 w 3008"/>
              <a:gd name="T23" fmla="*/ 2147483646 h 2560"/>
              <a:gd name="T24" fmla="*/ 2147483646 w 3008"/>
              <a:gd name="T25" fmla="*/ 2147483646 h 2560"/>
              <a:gd name="T26" fmla="*/ 2147483646 w 3008"/>
              <a:gd name="T27" fmla="*/ 2147483646 h 2560"/>
              <a:gd name="T28" fmla="*/ 2147483646 w 3008"/>
              <a:gd name="T29" fmla="*/ 2147483646 h 2560"/>
              <a:gd name="T30" fmla="*/ 2147483646 w 3008"/>
              <a:gd name="T31" fmla="*/ 2147483646 h 2560"/>
              <a:gd name="T32" fmla="*/ 2147483646 w 3008"/>
              <a:gd name="T33" fmla="*/ 2147483646 h 2560"/>
              <a:gd name="T34" fmla="*/ 2147483646 w 3008"/>
              <a:gd name="T35" fmla="*/ 2147483646 h 2560"/>
              <a:gd name="T36" fmla="*/ 2147483646 w 3008"/>
              <a:gd name="T37" fmla="*/ 2147483646 h 2560"/>
              <a:gd name="T38" fmla="*/ 2147483646 w 3008"/>
              <a:gd name="T39" fmla="*/ 2147483646 h 25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008"/>
              <a:gd name="T61" fmla="*/ 0 h 2560"/>
              <a:gd name="T62" fmla="*/ 3008 w 3008"/>
              <a:gd name="T63" fmla="*/ 2560 h 25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008" h="2560">
                <a:moveTo>
                  <a:pt x="2912" y="640"/>
                </a:moveTo>
                <a:cubicBezTo>
                  <a:pt x="2880" y="576"/>
                  <a:pt x="2848" y="512"/>
                  <a:pt x="2816" y="448"/>
                </a:cubicBezTo>
                <a:cubicBezTo>
                  <a:pt x="2784" y="384"/>
                  <a:pt x="2792" y="320"/>
                  <a:pt x="2720" y="256"/>
                </a:cubicBezTo>
                <a:cubicBezTo>
                  <a:pt x="2648" y="192"/>
                  <a:pt x="2544" y="104"/>
                  <a:pt x="2384" y="64"/>
                </a:cubicBezTo>
                <a:cubicBezTo>
                  <a:pt x="2224" y="24"/>
                  <a:pt x="1944" y="24"/>
                  <a:pt x="1760" y="16"/>
                </a:cubicBezTo>
                <a:cubicBezTo>
                  <a:pt x="1576" y="8"/>
                  <a:pt x="1472" y="0"/>
                  <a:pt x="1280" y="16"/>
                </a:cubicBezTo>
                <a:cubicBezTo>
                  <a:pt x="1088" y="32"/>
                  <a:pt x="784" y="32"/>
                  <a:pt x="608" y="112"/>
                </a:cubicBezTo>
                <a:cubicBezTo>
                  <a:pt x="432" y="192"/>
                  <a:pt x="312" y="368"/>
                  <a:pt x="224" y="496"/>
                </a:cubicBezTo>
                <a:cubicBezTo>
                  <a:pt x="136" y="624"/>
                  <a:pt x="96" y="696"/>
                  <a:pt x="80" y="880"/>
                </a:cubicBezTo>
                <a:cubicBezTo>
                  <a:pt x="64" y="1064"/>
                  <a:pt x="0" y="1344"/>
                  <a:pt x="128" y="1600"/>
                </a:cubicBezTo>
                <a:cubicBezTo>
                  <a:pt x="256" y="1856"/>
                  <a:pt x="648" y="2272"/>
                  <a:pt x="848" y="2416"/>
                </a:cubicBezTo>
                <a:cubicBezTo>
                  <a:pt x="1048" y="2560"/>
                  <a:pt x="1152" y="2456"/>
                  <a:pt x="1328" y="2464"/>
                </a:cubicBezTo>
                <a:cubicBezTo>
                  <a:pt x="1504" y="2472"/>
                  <a:pt x="1696" y="2512"/>
                  <a:pt x="1904" y="2464"/>
                </a:cubicBezTo>
                <a:cubicBezTo>
                  <a:pt x="2112" y="2416"/>
                  <a:pt x="2432" y="2272"/>
                  <a:pt x="2576" y="2176"/>
                </a:cubicBezTo>
                <a:cubicBezTo>
                  <a:pt x="2720" y="2080"/>
                  <a:pt x="2720" y="1984"/>
                  <a:pt x="2768" y="1888"/>
                </a:cubicBezTo>
                <a:cubicBezTo>
                  <a:pt x="2816" y="1792"/>
                  <a:pt x="2840" y="1712"/>
                  <a:pt x="2864" y="1600"/>
                </a:cubicBezTo>
                <a:cubicBezTo>
                  <a:pt x="2888" y="1488"/>
                  <a:pt x="2896" y="1328"/>
                  <a:pt x="2912" y="1216"/>
                </a:cubicBezTo>
                <a:cubicBezTo>
                  <a:pt x="2928" y="1104"/>
                  <a:pt x="2952" y="992"/>
                  <a:pt x="2960" y="928"/>
                </a:cubicBezTo>
                <a:cubicBezTo>
                  <a:pt x="2968" y="864"/>
                  <a:pt x="2952" y="872"/>
                  <a:pt x="2960" y="832"/>
                </a:cubicBezTo>
                <a:cubicBezTo>
                  <a:pt x="2968" y="792"/>
                  <a:pt x="3000" y="712"/>
                  <a:pt x="3008" y="6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8" name="Oval 32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071165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21018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2227" name="Line 4"/>
          <p:cNvSpPr>
            <a:spLocks noChangeShapeType="1"/>
          </p:cNvSpPr>
          <p:nvPr/>
        </p:nvSpPr>
        <p:spPr bwMode="auto">
          <a:xfrm>
            <a:off x="2524126" y="1981200"/>
            <a:ext cx="639127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8" name="Line 5"/>
          <p:cNvSpPr>
            <a:spLocks noChangeShapeType="1"/>
          </p:cNvSpPr>
          <p:nvPr/>
        </p:nvSpPr>
        <p:spPr bwMode="auto">
          <a:xfrm>
            <a:off x="389572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9" name="Text Box 6"/>
          <p:cNvSpPr txBox="1">
            <a:spLocks noChangeArrowheads="1"/>
          </p:cNvSpPr>
          <p:nvPr/>
        </p:nvSpPr>
        <p:spPr bwMode="auto">
          <a:xfrm>
            <a:off x="420052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52230" name="Line 7"/>
          <p:cNvSpPr>
            <a:spLocks noChangeShapeType="1"/>
          </p:cNvSpPr>
          <p:nvPr/>
        </p:nvSpPr>
        <p:spPr bwMode="auto">
          <a:xfrm>
            <a:off x="44481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1" name="Line 8"/>
          <p:cNvSpPr>
            <a:spLocks noChangeShapeType="1"/>
          </p:cNvSpPr>
          <p:nvPr/>
        </p:nvSpPr>
        <p:spPr bwMode="auto">
          <a:xfrm>
            <a:off x="4927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2" name="Line 9"/>
          <p:cNvSpPr>
            <a:spLocks noChangeShapeType="1"/>
          </p:cNvSpPr>
          <p:nvPr/>
        </p:nvSpPr>
        <p:spPr bwMode="auto">
          <a:xfrm>
            <a:off x="54070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3" name="Line 10"/>
          <p:cNvSpPr>
            <a:spLocks noChangeShapeType="1"/>
          </p:cNvSpPr>
          <p:nvPr/>
        </p:nvSpPr>
        <p:spPr bwMode="auto">
          <a:xfrm>
            <a:off x="58769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4" name="Line 11"/>
          <p:cNvSpPr>
            <a:spLocks noChangeShapeType="1"/>
          </p:cNvSpPr>
          <p:nvPr/>
        </p:nvSpPr>
        <p:spPr bwMode="auto">
          <a:xfrm>
            <a:off x="6334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5" name="Line 12"/>
          <p:cNvSpPr>
            <a:spLocks noChangeShapeType="1"/>
          </p:cNvSpPr>
          <p:nvPr/>
        </p:nvSpPr>
        <p:spPr bwMode="auto">
          <a:xfrm>
            <a:off x="67913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6" name="Line 13"/>
          <p:cNvSpPr>
            <a:spLocks noChangeShapeType="1"/>
          </p:cNvSpPr>
          <p:nvPr/>
        </p:nvSpPr>
        <p:spPr bwMode="auto">
          <a:xfrm>
            <a:off x="724852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7" name="Line 14"/>
          <p:cNvSpPr>
            <a:spLocks noChangeShapeType="1"/>
          </p:cNvSpPr>
          <p:nvPr/>
        </p:nvSpPr>
        <p:spPr bwMode="auto">
          <a:xfrm>
            <a:off x="770572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8" name="Line 15"/>
          <p:cNvSpPr>
            <a:spLocks noChangeShapeType="1"/>
          </p:cNvSpPr>
          <p:nvPr/>
        </p:nvSpPr>
        <p:spPr bwMode="auto">
          <a:xfrm>
            <a:off x="816292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9" name="Line 16"/>
          <p:cNvSpPr>
            <a:spLocks noChangeShapeType="1"/>
          </p:cNvSpPr>
          <p:nvPr/>
        </p:nvSpPr>
        <p:spPr bwMode="auto">
          <a:xfrm>
            <a:off x="8620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0" name="Text Box 17"/>
          <p:cNvSpPr txBox="1">
            <a:spLocks noChangeArrowheads="1"/>
          </p:cNvSpPr>
          <p:nvPr/>
        </p:nvSpPr>
        <p:spPr bwMode="auto">
          <a:xfrm>
            <a:off x="846772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52241" name="Text Box 18"/>
          <p:cNvSpPr txBox="1">
            <a:spLocks noChangeArrowheads="1"/>
          </p:cNvSpPr>
          <p:nvPr/>
        </p:nvSpPr>
        <p:spPr bwMode="auto">
          <a:xfrm>
            <a:off x="4733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52242" name="Text Box 19"/>
          <p:cNvSpPr txBox="1">
            <a:spLocks noChangeArrowheads="1"/>
          </p:cNvSpPr>
          <p:nvPr/>
        </p:nvSpPr>
        <p:spPr bwMode="auto">
          <a:xfrm>
            <a:off x="5191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52243" name="Text Box 20"/>
          <p:cNvSpPr txBox="1">
            <a:spLocks noChangeArrowheads="1"/>
          </p:cNvSpPr>
          <p:nvPr/>
        </p:nvSpPr>
        <p:spPr bwMode="auto">
          <a:xfrm>
            <a:off x="56483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52244" name="Text Box 21"/>
          <p:cNvSpPr txBox="1">
            <a:spLocks noChangeArrowheads="1"/>
          </p:cNvSpPr>
          <p:nvPr/>
        </p:nvSpPr>
        <p:spPr bwMode="auto">
          <a:xfrm>
            <a:off x="6105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52245" name="Text Box 22"/>
          <p:cNvSpPr txBox="1">
            <a:spLocks noChangeArrowheads="1"/>
          </p:cNvSpPr>
          <p:nvPr/>
        </p:nvSpPr>
        <p:spPr bwMode="auto">
          <a:xfrm>
            <a:off x="65627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52246" name="Text Box 23"/>
          <p:cNvSpPr txBox="1">
            <a:spLocks noChangeArrowheads="1"/>
          </p:cNvSpPr>
          <p:nvPr/>
        </p:nvSpPr>
        <p:spPr bwMode="auto">
          <a:xfrm>
            <a:off x="7019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52247" name="Text Box 24"/>
          <p:cNvSpPr txBox="1">
            <a:spLocks noChangeArrowheads="1"/>
          </p:cNvSpPr>
          <p:nvPr/>
        </p:nvSpPr>
        <p:spPr bwMode="auto">
          <a:xfrm>
            <a:off x="7477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52248" name="Text Box 25"/>
          <p:cNvSpPr txBox="1">
            <a:spLocks noChangeArrowheads="1"/>
          </p:cNvSpPr>
          <p:nvPr/>
        </p:nvSpPr>
        <p:spPr bwMode="auto">
          <a:xfrm>
            <a:off x="8010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52249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250" name="Group 28"/>
          <p:cNvGrpSpPr>
            <a:grpSpLocks/>
          </p:cNvGrpSpPr>
          <p:nvPr/>
        </p:nvGrpSpPr>
        <p:grpSpPr bwMode="auto">
          <a:xfrm rot="-371461">
            <a:off x="3733800" y="1600201"/>
            <a:ext cx="2819400" cy="339725"/>
            <a:chOff x="1776" y="3072"/>
            <a:chExt cx="1776" cy="214"/>
          </a:xfrm>
        </p:grpSpPr>
        <p:sp>
          <p:nvSpPr>
            <p:cNvPr id="52255" name="AutoShape 29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52256" name="Oval 30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52251" name="Freeform 31"/>
          <p:cNvSpPr>
            <a:spLocks/>
          </p:cNvSpPr>
          <p:nvPr/>
        </p:nvSpPr>
        <p:spPr bwMode="auto">
          <a:xfrm>
            <a:off x="4292600" y="647700"/>
            <a:ext cx="3873500" cy="3860800"/>
          </a:xfrm>
          <a:custGeom>
            <a:avLst/>
            <a:gdLst>
              <a:gd name="T0" fmla="*/ 2147483646 w 2440"/>
              <a:gd name="T1" fmla="*/ 2147483646 h 2432"/>
              <a:gd name="T2" fmla="*/ 2147483646 w 2440"/>
              <a:gd name="T3" fmla="*/ 2147483646 h 2432"/>
              <a:gd name="T4" fmla="*/ 2147483646 w 2440"/>
              <a:gd name="T5" fmla="*/ 2147483646 h 2432"/>
              <a:gd name="T6" fmla="*/ 2147483646 w 2440"/>
              <a:gd name="T7" fmla="*/ 2147483646 h 2432"/>
              <a:gd name="T8" fmla="*/ 2147483646 w 2440"/>
              <a:gd name="T9" fmla="*/ 2147483646 h 2432"/>
              <a:gd name="T10" fmla="*/ 2147483646 w 2440"/>
              <a:gd name="T11" fmla="*/ 2147483646 h 2432"/>
              <a:gd name="T12" fmla="*/ 2147483646 w 2440"/>
              <a:gd name="T13" fmla="*/ 2147483646 h 2432"/>
              <a:gd name="T14" fmla="*/ 2147483646 w 2440"/>
              <a:gd name="T15" fmla="*/ 2147483646 h 2432"/>
              <a:gd name="T16" fmla="*/ 2147483646 w 2440"/>
              <a:gd name="T17" fmla="*/ 2147483646 h 2432"/>
              <a:gd name="T18" fmla="*/ 2147483646 w 2440"/>
              <a:gd name="T19" fmla="*/ 2147483646 h 2432"/>
              <a:gd name="T20" fmla="*/ 2147483646 w 2440"/>
              <a:gd name="T21" fmla="*/ 2147483646 h 2432"/>
              <a:gd name="T22" fmla="*/ 2147483646 w 2440"/>
              <a:gd name="T23" fmla="*/ 2147483646 h 2432"/>
              <a:gd name="T24" fmla="*/ 2147483646 w 2440"/>
              <a:gd name="T25" fmla="*/ 2147483646 h 2432"/>
              <a:gd name="T26" fmla="*/ 2147483646 w 2440"/>
              <a:gd name="T27" fmla="*/ 2147483646 h 2432"/>
              <a:gd name="T28" fmla="*/ 2147483646 w 2440"/>
              <a:gd name="T29" fmla="*/ 2147483646 h 2432"/>
              <a:gd name="T30" fmla="*/ 2147483646 w 2440"/>
              <a:gd name="T31" fmla="*/ 2147483646 h 2432"/>
              <a:gd name="T32" fmla="*/ 2147483646 w 2440"/>
              <a:gd name="T33" fmla="*/ 2147483646 h 2432"/>
              <a:gd name="T34" fmla="*/ 2147483646 w 2440"/>
              <a:gd name="T35" fmla="*/ 2147483646 h 2432"/>
              <a:gd name="T36" fmla="*/ 2147483646 w 2440"/>
              <a:gd name="T37" fmla="*/ 2147483646 h 2432"/>
              <a:gd name="T38" fmla="*/ 2147483646 w 2440"/>
              <a:gd name="T39" fmla="*/ 2147483646 h 24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440"/>
              <a:gd name="T61" fmla="*/ 0 h 2432"/>
              <a:gd name="T62" fmla="*/ 2440 w 2440"/>
              <a:gd name="T63" fmla="*/ 2432 h 243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440" h="2432">
                <a:moveTo>
                  <a:pt x="2432" y="840"/>
                </a:moveTo>
                <a:cubicBezTo>
                  <a:pt x="2424" y="784"/>
                  <a:pt x="2368" y="712"/>
                  <a:pt x="2336" y="648"/>
                </a:cubicBezTo>
                <a:cubicBezTo>
                  <a:pt x="2304" y="584"/>
                  <a:pt x="2280" y="544"/>
                  <a:pt x="2240" y="456"/>
                </a:cubicBezTo>
                <a:cubicBezTo>
                  <a:pt x="2200" y="368"/>
                  <a:pt x="2168" y="192"/>
                  <a:pt x="2096" y="120"/>
                </a:cubicBezTo>
                <a:cubicBezTo>
                  <a:pt x="2024" y="48"/>
                  <a:pt x="1960" y="40"/>
                  <a:pt x="1808" y="24"/>
                </a:cubicBezTo>
                <a:cubicBezTo>
                  <a:pt x="1656" y="8"/>
                  <a:pt x="1376" y="0"/>
                  <a:pt x="1184" y="24"/>
                </a:cubicBezTo>
                <a:cubicBezTo>
                  <a:pt x="992" y="48"/>
                  <a:pt x="824" y="104"/>
                  <a:pt x="656" y="168"/>
                </a:cubicBezTo>
                <a:cubicBezTo>
                  <a:pt x="488" y="232"/>
                  <a:pt x="272" y="304"/>
                  <a:pt x="176" y="408"/>
                </a:cubicBezTo>
                <a:cubicBezTo>
                  <a:pt x="80" y="512"/>
                  <a:pt x="104" y="600"/>
                  <a:pt x="80" y="792"/>
                </a:cubicBezTo>
                <a:cubicBezTo>
                  <a:pt x="56" y="984"/>
                  <a:pt x="0" y="1352"/>
                  <a:pt x="32" y="1560"/>
                </a:cubicBezTo>
                <a:cubicBezTo>
                  <a:pt x="64" y="1768"/>
                  <a:pt x="120" y="1904"/>
                  <a:pt x="272" y="2040"/>
                </a:cubicBezTo>
                <a:cubicBezTo>
                  <a:pt x="424" y="2176"/>
                  <a:pt x="728" y="2320"/>
                  <a:pt x="944" y="2376"/>
                </a:cubicBezTo>
                <a:cubicBezTo>
                  <a:pt x="1160" y="2432"/>
                  <a:pt x="1384" y="2400"/>
                  <a:pt x="1568" y="2376"/>
                </a:cubicBezTo>
                <a:cubicBezTo>
                  <a:pt x="1752" y="2352"/>
                  <a:pt x="1944" y="2296"/>
                  <a:pt x="2048" y="2232"/>
                </a:cubicBezTo>
                <a:cubicBezTo>
                  <a:pt x="2152" y="2168"/>
                  <a:pt x="2144" y="2096"/>
                  <a:pt x="2192" y="1992"/>
                </a:cubicBezTo>
                <a:cubicBezTo>
                  <a:pt x="2240" y="1888"/>
                  <a:pt x="2304" y="1728"/>
                  <a:pt x="2336" y="1608"/>
                </a:cubicBezTo>
                <a:cubicBezTo>
                  <a:pt x="2368" y="1488"/>
                  <a:pt x="2376" y="1360"/>
                  <a:pt x="2384" y="1272"/>
                </a:cubicBezTo>
                <a:cubicBezTo>
                  <a:pt x="2392" y="1184"/>
                  <a:pt x="2384" y="1128"/>
                  <a:pt x="2384" y="1080"/>
                </a:cubicBezTo>
                <a:cubicBezTo>
                  <a:pt x="2384" y="1032"/>
                  <a:pt x="2376" y="1024"/>
                  <a:pt x="2384" y="984"/>
                </a:cubicBezTo>
                <a:cubicBezTo>
                  <a:pt x="2392" y="944"/>
                  <a:pt x="2440" y="896"/>
                  <a:pt x="2432" y="84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2" name="Line 32"/>
          <p:cNvSpPr>
            <a:spLocks noChangeShapeType="1"/>
          </p:cNvSpPr>
          <p:nvPr/>
        </p:nvSpPr>
        <p:spPr bwMode="auto">
          <a:xfrm>
            <a:off x="6477000" y="1828800"/>
            <a:ext cx="1219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3" name="Oval 33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2254" name="Freeform 34"/>
          <p:cNvSpPr>
            <a:spLocks/>
          </p:cNvSpPr>
          <p:nvPr/>
        </p:nvSpPr>
        <p:spPr bwMode="auto">
          <a:xfrm>
            <a:off x="6443664" y="1785939"/>
            <a:ext cx="828675" cy="522287"/>
          </a:xfrm>
          <a:custGeom>
            <a:avLst/>
            <a:gdLst>
              <a:gd name="T0" fmla="*/ 0 w 522"/>
              <a:gd name="T1" fmla="*/ 0 h 329"/>
              <a:gd name="T2" fmla="*/ 2147483646 w 522"/>
              <a:gd name="T3" fmla="*/ 2147483646 h 329"/>
              <a:gd name="T4" fmla="*/ 2147483646 w 522"/>
              <a:gd name="T5" fmla="*/ 2147483646 h 329"/>
              <a:gd name="T6" fmla="*/ 2147483646 w 522"/>
              <a:gd name="T7" fmla="*/ 2147483646 h 329"/>
              <a:gd name="T8" fmla="*/ 2147483646 w 522"/>
              <a:gd name="T9" fmla="*/ 2147483646 h 329"/>
              <a:gd name="T10" fmla="*/ 2147483646 w 522"/>
              <a:gd name="T11" fmla="*/ 2147483646 h 329"/>
              <a:gd name="T12" fmla="*/ 2147483646 w 522"/>
              <a:gd name="T13" fmla="*/ 2147483646 h 329"/>
              <a:gd name="T14" fmla="*/ 2147483646 w 522"/>
              <a:gd name="T15" fmla="*/ 2147483646 h 3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2"/>
              <a:gd name="T25" fmla="*/ 0 h 329"/>
              <a:gd name="T26" fmla="*/ 522 w 522"/>
              <a:gd name="T27" fmla="*/ 329 h 3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2" h="329">
                <a:moveTo>
                  <a:pt x="0" y="0"/>
                </a:moveTo>
                <a:cubicBezTo>
                  <a:pt x="9" y="3"/>
                  <a:pt x="74" y="22"/>
                  <a:pt x="83" y="27"/>
                </a:cubicBezTo>
                <a:cubicBezTo>
                  <a:pt x="143" y="57"/>
                  <a:pt x="187" y="117"/>
                  <a:pt x="234" y="164"/>
                </a:cubicBezTo>
                <a:cubicBezTo>
                  <a:pt x="243" y="173"/>
                  <a:pt x="252" y="183"/>
                  <a:pt x="261" y="192"/>
                </a:cubicBezTo>
                <a:cubicBezTo>
                  <a:pt x="281" y="213"/>
                  <a:pt x="343" y="219"/>
                  <a:pt x="343" y="219"/>
                </a:cubicBezTo>
                <a:cubicBezTo>
                  <a:pt x="420" y="293"/>
                  <a:pt x="316" y="201"/>
                  <a:pt x="412" y="260"/>
                </a:cubicBezTo>
                <a:cubicBezTo>
                  <a:pt x="496" y="312"/>
                  <a:pt x="362" y="270"/>
                  <a:pt x="494" y="301"/>
                </a:cubicBezTo>
                <a:cubicBezTo>
                  <a:pt x="503" y="310"/>
                  <a:pt x="522" y="329"/>
                  <a:pt x="522" y="3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692117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2079626" y="533400"/>
            <a:ext cx="6911975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3251" name="Line 4"/>
          <p:cNvSpPr>
            <a:spLocks noChangeShapeType="1"/>
          </p:cNvSpPr>
          <p:nvPr/>
        </p:nvSpPr>
        <p:spPr bwMode="auto">
          <a:xfrm>
            <a:off x="2524126" y="1981200"/>
            <a:ext cx="639127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2" name="Line 5"/>
          <p:cNvSpPr>
            <a:spLocks noChangeShapeType="1"/>
          </p:cNvSpPr>
          <p:nvPr/>
        </p:nvSpPr>
        <p:spPr bwMode="auto">
          <a:xfrm>
            <a:off x="389572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3" name="Text Box 6"/>
          <p:cNvSpPr txBox="1">
            <a:spLocks noChangeArrowheads="1"/>
          </p:cNvSpPr>
          <p:nvPr/>
        </p:nvSpPr>
        <p:spPr bwMode="auto">
          <a:xfrm>
            <a:off x="420052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53254" name="Line 7"/>
          <p:cNvSpPr>
            <a:spLocks noChangeShapeType="1"/>
          </p:cNvSpPr>
          <p:nvPr/>
        </p:nvSpPr>
        <p:spPr bwMode="auto">
          <a:xfrm>
            <a:off x="44481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5" name="Line 8"/>
          <p:cNvSpPr>
            <a:spLocks noChangeShapeType="1"/>
          </p:cNvSpPr>
          <p:nvPr/>
        </p:nvSpPr>
        <p:spPr bwMode="auto">
          <a:xfrm>
            <a:off x="4927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6" name="Line 9"/>
          <p:cNvSpPr>
            <a:spLocks noChangeShapeType="1"/>
          </p:cNvSpPr>
          <p:nvPr/>
        </p:nvSpPr>
        <p:spPr bwMode="auto">
          <a:xfrm>
            <a:off x="54070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7" name="Line 10"/>
          <p:cNvSpPr>
            <a:spLocks noChangeShapeType="1"/>
          </p:cNvSpPr>
          <p:nvPr/>
        </p:nvSpPr>
        <p:spPr bwMode="auto">
          <a:xfrm>
            <a:off x="58769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8" name="Line 11"/>
          <p:cNvSpPr>
            <a:spLocks noChangeShapeType="1"/>
          </p:cNvSpPr>
          <p:nvPr/>
        </p:nvSpPr>
        <p:spPr bwMode="auto">
          <a:xfrm>
            <a:off x="6334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9" name="Line 12"/>
          <p:cNvSpPr>
            <a:spLocks noChangeShapeType="1"/>
          </p:cNvSpPr>
          <p:nvPr/>
        </p:nvSpPr>
        <p:spPr bwMode="auto">
          <a:xfrm>
            <a:off x="67913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0" name="Line 13"/>
          <p:cNvSpPr>
            <a:spLocks noChangeShapeType="1"/>
          </p:cNvSpPr>
          <p:nvPr/>
        </p:nvSpPr>
        <p:spPr bwMode="auto">
          <a:xfrm>
            <a:off x="724852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1" name="Line 14"/>
          <p:cNvSpPr>
            <a:spLocks noChangeShapeType="1"/>
          </p:cNvSpPr>
          <p:nvPr/>
        </p:nvSpPr>
        <p:spPr bwMode="auto">
          <a:xfrm>
            <a:off x="770572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2" name="Line 15"/>
          <p:cNvSpPr>
            <a:spLocks noChangeShapeType="1"/>
          </p:cNvSpPr>
          <p:nvPr/>
        </p:nvSpPr>
        <p:spPr bwMode="auto">
          <a:xfrm>
            <a:off x="816292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3" name="Line 16"/>
          <p:cNvSpPr>
            <a:spLocks noChangeShapeType="1"/>
          </p:cNvSpPr>
          <p:nvPr/>
        </p:nvSpPr>
        <p:spPr bwMode="auto">
          <a:xfrm>
            <a:off x="8620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4" name="Text Box 17"/>
          <p:cNvSpPr txBox="1">
            <a:spLocks noChangeArrowheads="1"/>
          </p:cNvSpPr>
          <p:nvPr/>
        </p:nvSpPr>
        <p:spPr bwMode="auto">
          <a:xfrm>
            <a:off x="846772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53265" name="Text Box 18"/>
          <p:cNvSpPr txBox="1">
            <a:spLocks noChangeArrowheads="1"/>
          </p:cNvSpPr>
          <p:nvPr/>
        </p:nvSpPr>
        <p:spPr bwMode="auto">
          <a:xfrm>
            <a:off x="4733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53266" name="Text Box 19"/>
          <p:cNvSpPr txBox="1">
            <a:spLocks noChangeArrowheads="1"/>
          </p:cNvSpPr>
          <p:nvPr/>
        </p:nvSpPr>
        <p:spPr bwMode="auto">
          <a:xfrm>
            <a:off x="5191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53267" name="Text Box 20"/>
          <p:cNvSpPr txBox="1">
            <a:spLocks noChangeArrowheads="1"/>
          </p:cNvSpPr>
          <p:nvPr/>
        </p:nvSpPr>
        <p:spPr bwMode="auto">
          <a:xfrm>
            <a:off x="56483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53268" name="Text Box 21"/>
          <p:cNvSpPr txBox="1">
            <a:spLocks noChangeArrowheads="1"/>
          </p:cNvSpPr>
          <p:nvPr/>
        </p:nvSpPr>
        <p:spPr bwMode="auto">
          <a:xfrm>
            <a:off x="6105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53269" name="Text Box 22"/>
          <p:cNvSpPr txBox="1">
            <a:spLocks noChangeArrowheads="1"/>
          </p:cNvSpPr>
          <p:nvPr/>
        </p:nvSpPr>
        <p:spPr bwMode="auto">
          <a:xfrm>
            <a:off x="65627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53270" name="Text Box 23"/>
          <p:cNvSpPr txBox="1">
            <a:spLocks noChangeArrowheads="1"/>
          </p:cNvSpPr>
          <p:nvPr/>
        </p:nvSpPr>
        <p:spPr bwMode="auto">
          <a:xfrm>
            <a:off x="7019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53271" name="Text Box 24"/>
          <p:cNvSpPr txBox="1">
            <a:spLocks noChangeArrowheads="1"/>
          </p:cNvSpPr>
          <p:nvPr/>
        </p:nvSpPr>
        <p:spPr bwMode="auto">
          <a:xfrm>
            <a:off x="7477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53272" name="Text Box 25"/>
          <p:cNvSpPr txBox="1">
            <a:spLocks noChangeArrowheads="1"/>
          </p:cNvSpPr>
          <p:nvPr/>
        </p:nvSpPr>
        <p:spPr bwMode="auto">
          <a:xfrm>
            <a:off x="8010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53273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274" name="Group 28"/>
          <p:cNvGrpSpPr>
            <a:grpSpLocks/>
          </p:cNvGrpSpPr>
          <p:nvPr/>
        </p:nvGrpSpPr>
        <p:grpSpPr bwMode="auto">
          <a:xfrm rot="-371461">
            <a:off x="1524000" y="1295401"/>
            <a:ext cx="2819400" cy="339725"/>
            <a:chOff x="1776" y="3072"/>
            <a:chExt cx="1776" cy="214"/>
          </a:xfrm>
        </p:grpSpPr>
        <p:sp>
          <p:nvSpPr>
            <p:cNvPr id="53279" name="AutoShape 29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53280" name="Oval 30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53275" name="Line 31"/>
          <p:cNvSpPr>
            <a:spLocks noChangeShapeType="1"/>
          </p:cNvSpPr>
          <p:nvPr/>
        </p:nvSpPr>
        <p:spPr bwMode="auto">
          <a:xfrm>
            <a:off x="4191000" y="1524000"/>
            <a:ext cx="3505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6" name="Freeform 32"/>
          <p:cNvSpPr>
            <a:spLocks/>
          </p:cNvSpPr>
          <p:nvPr/>
        </p:nvSpPr>
        <p:spPr bwMode="auto">
          <a:xfrm>
            <a:off x="4749800" y="774700"/>
            <a:ext cx="3403600" cy="3009900"/>
          </a:xfrm>
          <a:custGeom>
            <a:avLst/>
            <a:gdLst>
              <a:gd name="T0" fmla="*/ 2147483646 w 2144"/>
              <a:gd name="T1" fmla="*/ 2147483646 h 1896"/>
              <a:gd name="T2" fmla="*/ 2147483646 w 2144"/>
              <a:gd name="T3" fmla="*/ 2147483646 h 1896"/>
              <a:gd name="T4" fmla="*/ 2147483646 w 2144"/>
              <a:gd name="T5" fmla="*/ 2147483646 h 1896"/>
              <a:gd name="T6" fmla="*/ 2147483646 w 2144"/>
              <a:gd name="T7" fmla="*/ 2147483646 h 1896"/>
              <a:gd name="T8" fmla="*/ 2147483646 w 2144"/>
              <a:gd name="T9" fmla="*/ 2147483646 h 1896"/>
              <a:gd name="T10" fmla="*/ 2147483646 w 2144"/>
              <a:gd name="T11" fmla="*/ 2147483646 h 1896"/>
              <a:gd name="T12" fmla="*/ 2147483646 w 2144"/>
              <a:gd name="T13" fmla="*/ 2147483646 h 1896"/>
              <a:gd name="T14" fmla="*/ 2147483646 w 2144"/>
              <a:gd name="T15" fmla="*/ 2147483646 h 1896"/>
              <a:gd name="T16" fmla="*/ 2147483646 w 2144"/>
              <a:gd name="T17" fmla="*/ 2147483646 h 1896"/>
              <a:gd name="T18" fmla="*/ 2147483646 w 2144"/>
              <a:gd name="T19" fmla="*/ 2147483646 h 1896"/>
              <a:gd name="T20" fmla="*/ 2147483646 w 2144"/>
              <a:gd name="T21" fmla="*/ 2147483646 h 1896"/>
              <a:gd name="T22" fmla="*/ 2147483646 w 2144"/>
              <a:gd name="T23" fmla="*/ 2147483646 h 1896"/>
              <a:gd name="T24" fmla="*/ 2147483646 w 2144"/>
              <a:gd name="T25" fmla="*/ 2147483646 h 1896"/>
              <a:gd name="T26" fmla="*/ 2147483646 w 2144"/>
              <a:gd name="T27" fmla="*/ 2147483646 h 18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44"/>
              <a:gd name="T43" fmla="*/ 0 h 1896"/>
              <a:gd name="T44" fmla="*/ 2144 w 2144"/>
              <a:gd name="T45" fmla="*/ 1896 h 18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44" h="1896">
                <a:moveTo>
                  <a:pt x="2144" y="760"/>
                </a:moveTo>
                <a:cubicBezTo>
                  <a:pt x="2144" y="704"/>
                  <a:pt x="2128" y="696"/>
                  <a:pt x="2096" y="616"/>
                </a:cubicBezTo>
                <a:cubicBezTo>
                  <a:pt x="2064" y="536"/>
                  <a:pt x="2048" y="376"/>
                  <a:pt x="1952" y="280"/>
                </a:cubicBezTo>
                <a:cubicBezTo>
                  <a:pt x="1856" y="184"/>
                  <a:pt x="1712" y="80"/>
                  <a:pt x="1520" y="40"/>
                </a:cubicBezTo>
                <a:cubicBezTo>
                  <a:pt x="1328" y="0"/>
                  <a:pt x="992" y="16"/>
                  <a:pt x="800" y="40"/>
                </a:cubicBezTo>
                <a:cubicBezTo>
                  <a:pt x="608" y="64"/>
                  <a:pt x="496" y="72"/>
                  <a:pt x="368" y="184"/>
                </a:cubicBezTo>
                <a:cubicBezTo>
                  <a:pt x="240" y="296"/>
                  <a:pt x="64" y="520"/>
                  <a:pt x="32" y="712"/>
                </a:cubicBezTo>
                <a:cubicBezTo>
                  <a:pt x="0" y="904"/>
                  <a:pt x="24" y="1152"/>
                  <a:pt x="176" y="1336"/>
                </a:cubicBezTo>
                <a:cubicBezTo>
                  <a:pt x="328" y="1520"/>
                  <a:pt x="704" y="1736"/>
                  <a:pt x="944" y="1816"/>
                </a:cubicBezTo>
                <a:cubicBezTo>
                  <a:pt x="1184" y="1896"/>
                  <a:pt x="1464" y="1864"/>
                  <a:pt x="1616" y="1816"/>
                </a:cubicBezTo>
                <a:cubicBezTo>
                  <a:pt x="1768" y="1768"/>
                  <a:pt x="1784" y="1640"/>
                  <a:pt x="1856" y="1528"/>
                </a:cubicBezTo>
                <a:cubicBezTo>
                  <a:pt x="1928" y="1416"/>
                  <a:pt x="2008" y="1240"/>
                  <a:pt x="2048" y="1144"/>
                </a:cubicBezTo>
                <a:cubicBezTo>
                  <a:pt x="2088" y="1048"/>
                  <a:pt x="2088" y="1016"/>
                  <a:pt x="2096" y="952"/>
                </a:cubicBezTo>
                <a:cubicBezTo>
                  <a:pt x="2104" y="888"/>
                  <a:pt x="2144" y="816"/>
                  <a:pt x="2144" y="76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7" name="Oval 33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3278" name="Freeform 34"/>
          <p:cNvSpPr>
            <a:spLocks/>
          </p:cNvSpPr>
          <p:nvPr/>
        </p:nvSpPr>
        <p:spPr bwMode="auto">
          <a:xfrm>
            <a:off x="4202114" y="1458914"/>
            <a:ext cx="522287" cy="1055687"/>
          </a:xfrm>
          <a:custGeom>
            <a:avLst/>
            <a:gdLst>
              <a:gd name="T0" fmla="*/ 0 w 329"/>
              <a:gd name="T1" fmla="*/ 0 h 1145"/>
              <a:gd name="T2" fmla="*/ 2147483646 w 329"/>
              <a:gd name="T3" fmla="*/ 2147483646 h 1145"/>
              <a:gd name="T4" fmla="*/ 2147483646 w 329"/>
              <a:gd name="T5" fmla="*/ 2147483646 h 1145"/>
              <a:gd name="T6" fmla="*/ 2147483646 w 329"/>
              <a:gd name="T7" fmla="*/ 2147483646 h 1145"/>
              <a:gd name="T8" fmla="*/ 2147483646 w 329"/>
              <a:gd name="T9" fmla="*/ 2147483646 h 1145"/>
              <a:gd name="T10" fmla="*/ 2147483646 w 329"/>
              <a:gd name="T11" fmla="*/ 2147483646 h 1145"/>
              <a:gd name="T12" fmla="*/ 2147483646 w 329"/>
              <a:gd name="T13" fmla="*/ 2147483646 h 1145"/>
              <a:gd name="T14" fmla="*/ 2147483646 w 329"/>
              <a:gd name="T15" fmla="*/ 2147483646 h 1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9"/>
              <a:gd name="T25" fmla="*/ 0 h 1145"/>
              <a:gd name="T26" fmla="*/ 329 w 329"/>
              <a:gd name="T27" fmla="*/ 1145 h 11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9" h="1145">
                <a:moveTo>
                  <a:pt x="0" y="0"/>
                </a:moveTo>
                <a:cubicBezTo>
                  <a:pt x="9" y="14"/>
                  <a:pt x="15" y="30"/>
                  <a:pt x="27" y="41"/>
                </a:cubicBezTo>
                <a:cubicBezTo>
                  <a:pt x="52" y="63"/>
                  <a:pt x="110" y="96"/>
                  <a:pt x="110" y="96"/>
                </a:cubicBezTo>
                <a:cubicBezTo>
                  <a:pt x="163" y="177"/>
                  <a:pt x="155" y="227"/>
                  <a:pt x="260" y="260"/>
                </a:cubicBezTo>
                <a:cubicBezTo>
                  <a:pt x="269" y="269"/>
                  <a:pt x="282" y="276"/>
                  <a:pt x="288" y="288"/>
                </a:cubicBezTo>
                <a:cubicBezTo>
                  <a:pt x="301" y="314"/>
                  <a:pt x="315" y="370"/>
                  <a:pt x="315" y="370"/>
                </a:cubicBezTo>
                <a:cubicBezTo>
                  <a:pt x="279" y="485"/>
                  <a:pt x="302" y="397"/>
                  <a:pt x="302" y="644"/>
                </a:cubicBezTo>
                <a:lnTo>
                  <a:pt x="329" y="114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175045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2078038" y="533400"/>
            <a:ext cx="69342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4275" name="Line 4"/>
          <p:cNvSpPr>
            <a:spLocks noChangeShapeType="1"/>
          </p:cNvSpPr>
          <p:nvPr/>
        </p:nvSpPr>
        <p:spPr bwMode="auto">
          <a:xfrm>
            <a:off x="2524126" y="1981200"/>
            <a:ext cx="639127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6" name="Line 5"/>
          <p:cNvSpPr>
            <a:spLocks noChangeShapeType="1"/>
          </p:cNvSpPr>
          <p:nvPr/>
        </p:nvSpPr>
        <p:spPr bwMode="auto">
          <a:xfrm>
            <a:off x="389572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7" name="Text Box 6"/>
          <p:cNvSpPr txBox="1">
            <a:spLocks noChangeArrowheads="1"/>
          </p:cNvSpPr>
          <p:nvPr/>
        </p:nvSpPr>
        <p:spPr bwMode="auto">
          <a:xfrm>
            <a:off x="420052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54278" name="Line 7"/>
          <p:cNvSpPr>
            <a:spLocks noChangeShapeType="1"/>
          </p:cNvSpPr>
          <p:nvPr/>
        </p:nvSpPr>
        <p:spPr bwMode="auto">
          <a:xfrm>
            <a:off x="44481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79" name="Line 8"/>
          <p:cNvSpPr>
            <a:spLocks noChangeShapeType="1"/>
          </p:cNvSpPr>
          <p:nvPr/>
        </p:nvSpPr>
        <p:spPr bwMode="auto">
          <a:xfrm>
            <a:off x="4927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0" name="Line 9"/>
          <p:cNvSpPr>
            <a:spLocks noChangeShapeType="1"/>
          </p:cNvSpPr>
          <p:nvPr/>
        </p:nvSpPr>
        <p:spPr bwMode="auto">
          <a:xfrm>
            <a:off x="54070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1" name="Line 10"/>
          <p:cNvSpPr>
            <a:spLocks noChangeShapeType="1"/>
          </p:cNvSpPr>
          <p:nvPr/>
        </p:nvSpPr>
        <p:spPr bwMode="auto">
          <a:xfrm>
            <a:off x="58769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2" name="Line 11"/>
          <p:cNvSpPr>
            <a:spLocks noChangeShapeType="1"/>
          </p:cNvSpPr>
          <p:nvPr/>
        </p:nvSpPr>
        <p:spPr bwMode="auto">
          <a:xfrm>
            <a:off x="6334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3" name="Line 12"/>
          <p:cNvSpPr>
            <a:spLocks noChangeShapeType="1"/>
          </p:cNvSpPr>
          <p:nvPr/>
        </p:nvSpPr>
        <p:spPr bwMode="auto">
          <a:xfrm>
            <a:off x="67913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4" name="Line 13"/>
          <p:cNvSpPr>
            <a:spLocks noChangeShapeType="1"/>
          </p:cNvSpPr>
          <p:nvPr/>
        </p:nvSpPr>
        <p:spPr bwMode="auto">
          <a:xfrm>
            <a:off x="724852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5" name="Line 14"/>
          <p:cNvSpPr>
            <a:spLocks noChangeShapeType="1"/>
          </p:cNvSpPr>
          <p:nvPr/>
        </p:nvSpPr>
        <p:spPr bwMode="auto">
          <a:xfrm>
            <a:off x="770572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6" name="Line 15"/>
          <p:cNvSpPr>
            <a:spLocks noChangeShapeType="1"/>
          </p:cNvSpPr>
          <p:nvPr/>
        </p:nvSpPr>
        <p:spPr bwMode="auto">
          <a:xfrm>
            <a:off x="816292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7" name="Line 16"/>
          <p:cNvSpPr>
            <a:spLocks noChangeShapeType="1"/>
          </p:cNvSpPr>
          <p:nvPr/>
        </p:nvSpPr>
        <p:spPr bwMode="auto">
          <a:xfrm>
            <a:off x="8620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88" name="Text Box 17"/>
          <p:cNvSpPr txBox="1">
            <a:spLocks noChangeArrowheads="1"/>
          </p:cNvSpPr>
          <p:nvPr/>
        </p:nvSpPr>
        <p:spPr bwMode="auto">
          <a:xfrm>
            <a:off x="846772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54289" name="Text Box 18"/>
          <p:cNvSpPr txBox="1">
            <a:spLocks noChangeArrowheads="1"/>
          </p:cNvSpPr>
          <p:nvPr/>
        </p:nvSpPr>
        <p:spPr bwMode="auto">
          <a:xfrm>
            <a:off x="4733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54290" name="Text Box 19"/>
          <p:cNvSpPr txBox="1">
            <a:spLocks noChangeArrowheads="1"/>
          </p:cNvSpPr>
          <p:nvPr/>
        </p:nvSpPr>
        <p:spPr bwMode="auto">
          <a:xfrm>
            <a:off x="5191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54291" name="Text Box 20"/>
          <p:cNvSpPr txBox="1">
            <a:spLocks noChangeArrowheads="1"/>
          </p:cNvSpPr>
          <p:nvPr/>
        </p:nvSpPr>
        <p:spPr bwMode="auto">
          <a:xfrm>
            <a:off x="56483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54292" name="Text Box 21"/>
          <p:cNvSpPr txBox="1">
            <a:spLocks noChangeArrowheads="1"/>
          </p:cNvSpPr>
          <p:nvPr/>
        </p:nvSpPr>
        <p:spPr bwMode="auto">
          <a:xfrm>
            <a:off x="6105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54293" name="Text Box 22"/>
          <p:cNvSpPr txBox="1">
            <a:spLocks noChangeArrowheads="1"/>
          </p:cNvSpPr>
          <p:nvPr/>
        </p:nvSpPr>
        <p:spPr bwMode="auto">
          <a:xfrm>
            <a:off x="65627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54294" name="Text Box 23"/>
          <p:cNvSpPr txBox="1">
            <a:spLocks noChangeArrowheads="1"/>
          </p:cNvSpPr>
          <p:nvPr/>
        </p:nvSpPr>
        <p:spPr bwMode="auto">
          <a:xfrm>
            <a:off x="7019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54295" name="Text Box 24"/>
          <p:cNvSpPr txBox="1">
            <a:spLocks noChangeArrowheads="1"/>
          </p:cNvSpPr>
          <p:nvPr/>
        </p:nvSpPr>
        <p:spPr bwMode="auto">
          <a:xfrm>
            <a:off x="7477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54296" name="Text Box 25"/>
          <p:cNvSpPr txBox="1">
            <a:spLocks noChangeArrowheads="1"/>
          </p:cNvSpPr>
          <p:nvPr/>
        </p:nvSpPr>
        <p:spPr bwMode="auto">
          <a:xfrm>
            <a:off x="8010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54297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8" name="Line 28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299" name="Freeform 29"/>
          <p:cNvSpPr>
            <a:spLocks/>
          </p:cNvSpPr>
          <p:nvPr/>
        </p:nvSpPr>
        <p:spPr bwMode="auto">
          <a:xfrm>
            <a:off x="5842000" y="927100"/>
            <a:ext cx="2324100" cy="2349500"/>
          </a:xfrm>
          <a:custGeom>
            <a:avLst/>
            <a:gdLst>
              <a:gd name="T0" fmla="*/ 2147483646 w 1464"/>
              <a:gd name="T1" fmla="*/ 2147483646 h 1480"/>
              <a:gd name="T2" fmla="*/ 2147483646 w 1464"/>
              <a:gd name="T3" fmla="*/ 2147483646 h 1480"/>
              <a:gd name="T4" fmla="*/ 2147483646 w 1464"/>
              <a:gd name="T5" fmla="*/ 2147483646 h 1480"/>
              <a:gd name="T6" fmla="*/ 2147483646 w 1464"/>
              <a:gd name="T7" fmla="*/ 2147483646 h 1480"/>
              <a:gd name="T8" fmla="*/ 2147483646 w 1464"/>
              <a:gd name="T9" fmla="*/ 2147483646 h 1480"/>
              <a:gd name="T10" fmla="*/ 2147483646 w 1464"/>
              <a:gd name="T11" fmla="*/ 2147483646 h 1480"/>
              <a:gd name="T12" fmla="*/ 2147483646 w 1464"/>
              <a:gd name="T13" fmla="*/ 2147483646 h 1480"/>
              <a:gd name="T14" fmla="*/ 2147483646 w 1464"/>
              <a:gd name="T15" fmla="*/ 2147483646 h 1480"/>
              <a:gd name="T16" fmla="*/ 2147483646 w 1464"/>
              <a:gd name="T17" fmla="*/ 2147483646 h 1480"/>
              <a:gd name="T18" fmla="*/ 2147483646 w 1464"/>
              <a:gd name="T19" fmla="*/ 2147483646 h 1480"/>
              <a:gd name="T20" fmla="*/ 2147483646 w 1464"/>
              <a:gd name="T21" fmla="*/ 2147483646 h 1480"/>
              <a:gd name="T22" fmla="*/ 2147483646 w 1464"/>
              <a:gd name="T23" fmla="*/ 2147483646 h 1480"/>
              <a:gd name="T24" fmla="*/ 2147483646 w 1464"/>
              <a:gd name="T25" fmla="*/ 2147483646 h 1480"/>
              <a:gd name="T26" fmla="*/ 2147483646 w 1464"/>
              <a:gd name="T27" fmla="*/ 2147483646 h 148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64"/>
              <a:gd name="T43" fmla="*/ 0 h 1480"/>
              <a:gd name="T44" fmla="*/ 1464 w 1464"/>
              <a:gd name="T45" fmla="*/ 1480 h 148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64" h="1480">
                <a:moveTo>
                  <a:pt x="1456" y="664"/>
                </a:moveTo>
                <a:cubicBezTo>
                  <a:pt x="1448" y="584"/>
                  <a:pt x="1376" y="456"/>
                  <a:pt x="1360" y="376"/>
                </a:cubicBezTo>
                <a:cubicBezTo>
                  <a:pt x="1344" y="296"/>
                  <a:pt x="1400" y="240"/>
                  <a:pt x="1360" y="184"/>
                </a:cubicBezTo>
                <a:cubicBezTo>
                  <a:pt x="1320" y="128"/>
                  <a:pt x="1248" y="64"/>
                  <a:pt x="1120" y="40"/>
                </a:cubicBezTo>
                <a:cubicBezTo>
                  <a:pt x="992" y="16"/>
                  <a:pt x="744" y="0"/>
                  <a:pt x="592" y="40"/>
                </a:cubicBezTo>
                <a:cubicBezTo>
                  <a:pt x="440" y="80"/>
                  <a:pt x="304" y="160"/>
                  <a:pt x="208" y="280"/>
                </a:cubicBezTo>
                <a:cubicBezTo>
                  <a:pt x="112" y="400"/>
                  <a:pt x="32" y="616"/>
                  <a:pt x="16" y="760"/>
                </a:cubicBezTo>
                <a:cubicBezTo>
                  <a:pt x="0" y="904"/>
                  <a:pt x="56" y="1040"/>
                  <a:pt x="112" y="1144"/>
                </a:cubicBezTo>
                <a:cubicBezTo>
                  <a:pt x="168" y="1248"/>
                  <a:pt x="232" y="1328"/>
                  <a:pt x="352" y="1384"/>
                </a:cubicBezTo>
                <a:cubicBezTo>
                  <a:pt x="472" y="1440"/>
                  <a:pt x="688" y="1480"/>
                  <a:pt x="832" y="1480"/>
                </a:cubicBezTo>
                <a:cubicBezTo>
                  <a:pt x="976" y="1480"/>
                  <a:pt x="1128" y="1456"/>
                  <a:pt x="1216" y="1384"/>
                </a:cubicBezTo>
                <a:cubicBezTo>
                  <a:pt x="1304" y="1312"/>
                  <a:pt x="1328" y="1136"/>
                  <a:pt x="1360" y="1048"/>
                </a:cubicBezTo>
                <a:cubicBezTo>
                  <a:pt x="1392" y="960"/>
                  <a:pt x="1400" y="920"/>
                  <a:pt x="1408" y="856"/>
                </a:cubicBezTo>
                <a:cubicBezTo>
                  <a:pt x="1416" y="792"/>
                  <a:pt x="1464" y="744"/>
                  <a:pt x="1456" y="66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300" name="Oval 30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41657"/>
      </p:ext>
    </p:extLst>
  </p:cSld>
  <p:clrMapOvr>
    <a:masterClrMapping/>
  </p:clrMapOvr>
  <p:transition advTm="100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2078038" y="533400"/>
            <a:ext cx="69342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5299" name="Line 4"/>
          <p:cNvSpPr>
            <a:spLocks noChangeShapeType="1"/>
          </p:cNvSpPr>
          <p:nvPr/>
        </p:nvSpPr>
        <p:spPr bwMode="auto">
          <a:xfrm>
            <a:off x="2524126" y="1981200"/>
            <a:ext cx="639127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0" name="Line 5"/>
          <p:cNvSpPr>
            <a:spLocks noChangeShapeType="1"/>
          </p:cNvSpPr>
          <p:nvPr/>
        </p:nvSpPr>
        <p:spPr bwMode="auto">
          <a:xfrm>
            <a:off x="389572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1" name="Text Box 6"/>
          <p:cNvSpPr txBox="1">
            <a:spLocks noChangeArrowheads="1"/>
          </p:cNvSpPr>
          <p:nvPr/>
        </p:nvSpPr>
        <p:spPr bwMode="auto">
          <a:xfrm>
            <a:off x="420052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55302" name="Line 7"/>
          <p:cNvSpPr>
            <a:spLocks noChangeShapeType="1"/>
          </p:cNvSpPr>
          <p:nvPr/>
        </p:nvSpPr>
        <p:spPr bwMode="auto">
          <a:xfrm>
            <a:off x="44481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3" name="Line 8"/>
          <p:cNvSpPr>
            <a:spLocks noChangeShapeType="1"/>
          </p:cNvSpPr>
          <p:nvPr/>
        </p:nvSpPr>
        <p:spPr bwMode="auto">
          <a:xfrm>
            <a:off x="4927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4" name="Line 9"/>
          <p:cNvSpPr>
            <a:spLocks noChangeShapeType="1"/>
          </p:cNvSpPr>
          <p:nvPr/>
        </p:nvSpPr>
        <p:spPr bwMode="auto">
          <a:xfrm>
            <a:off x="54070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5" name="Line 10"/>
          <p:cNvSpPr>
            <a:spLocks noChangeShapeType="1"/>
          </p:cNvSpPr>
          <p:nvPr/>
        </p:nvSpPr>
        <p:spPr bwMode="auto">
          <a:xfrm>
            <a:off x="58769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6" name="Line 11"/>
          <p:cNvSpPr>
            <a:spLocks noChangeShapeType="1"/>
          </p:cNvSpPr>
          <p:nvPr/>
        </p:nvSpPr>
        <p:spPr bwMode="auto">
          <a:xfrm>
            <a:off x="6334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7" name="Line 12"/>
          <p:cNvSpPr>
            <a:spLocks noChangeShapeType="1"/>
          </p:cNvSpPr>
          <p:nvPr/>
        </p:nvSpPr>
        <p:spPr bwMode="auto">
          <a:xfrm>
            <a:off x="67913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8" name="Line 13"/>
          <p:cNvSpPr>
            <a:spLocks noChangeShapeType="1"/>
          </p:cNvSpPr>
          <p:nvPr/>
        </p:nvSpPr>
        <p:spPr bwMode="auto">
          <a:xfrm>
            <a:off x="724852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9" name="Line 14"/>
          <p:cNvSpPr>
            <a:spLocks noChangeShapeType="1"/>
          </p:cNvSpPr>
          <p:nvPr/>
        </p:nvSpPr>
        <p:spPr bwMode="auto">
          <a:xfrm>
            <a:off x="770572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10" name="Line 15"/>
          <p:cNvSpPr>
            <a:spLocks noChangeShapeType="1"/>
          </p:cNvSpPr>
          <p:nvPr/>
        </p:nvSpPr>
        <p:spPr bwMode="auto">
          <a:xfrm>
            <a:off x="816292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11" name="Line 16"/>
          <p:cNvSpPr>
            <a:spLocks noChangeShapeType="1"/>
          </p:cNvSpPr>
          <p:nvPr/>
        </p:nvSpPr>
        <p:spPr bwMode="auto">
          <a:xfrm>
            <a:off x="8620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12" name="Text Box 17"/>
          <p:cNvSpPr txBox="1">
            <a:spLocks noChangeArrowheads="1"/>
          </p:cNvSpPr>
          <p:nvPr/>
        </p:nvSpPr>
        <p:spPr bwMode="auto">
          <a:xfrm>
            <a:off x="846772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55313" name="Text Box 18"/>
          <p:cNvSpPr txBox="1">
            <a:spLocks noChangeArrowheads="1"/>
          </p:cNvSpPr>
          <p:nvPr/>
        </p:nvSpPr>
        <p:spPr bwMode="auto">
          <a:xfrm>
            <a:off x="4733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55314" name="Text Box 19"/>
          <p:cNvSpPr txBox="1">
            <a:spLocks noChangeArrowheads="1"/>
          </p:cNvSpPr>
          <p:nvPr/>
        </p:nvSpPr>
        <p:spPr bwMode="auto">
          <a:xfrm>
            <a:off x="5191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55315" name="Text Box 20"/>
          <p:cNvSpPr txBox="1">
            <a:spLocks noChangeArrowheads="1"/>
          </p:cNvSpPr>
          <p:nvPr/>
        </p:nvSpPr>
        <p:spPr bwMode="auto">
          <a:xfrm>
            <a:off x="56483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55316" name="Text Box 21"/>
          <p:cNvSpPr txBox="1">
            <a:spLocks noChangeArrowheads="1"/>
          </p:cNvSpPr>
          <p:nvPr/>
        </p:nvSpPr>
        <p:spPr bwMode="auto">
          <a:xfrm>
            <a:off x="6105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55317" name="Text Box 22"/>
          <p:cNvSpPr txBox="1">
            <a:spLocks noChangeArrowheads="1"/>
          </p:cNvSpPr>
          <p:nvPr/>
        </p:nvSpPr>
        <p:spPr bwMode="auto">
          <a:xfrm>
            <a:off x="65627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55318" name="Text Box 23"/>
          <p:cNvSpPr txBox="1">
            <a:spLocks noChangeArrowheads="1"/>
          </p:cNvSpPr>
          <p:nvPr/>
        </p:nvSpPr>
        <p:spPr bwMode="auto">
          <a:xfrm>
            <a:off x="7019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55319" name="Text Box 24"/>
          <p:cNvSpPr txBox="1">
            <a:spLocks noChangeArrowheads="1"/>
          </p:cNvSpPr>
          <p:nvPr/>
        </p:nvSpPr>
        <p:spPr bwMode="auto">
          <a:xfrm>
            <a:off x="74771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55320" name="Text Box 25"/>
          <p:cNvSpPr txBox="1">
            <a:spLocks noChangeArrowheads="1"/>
          </p:cNvSpPr>
          <p:nvPr/>
        </p:nvSpPr>
        <p:spPr bwMode="auto">
          <a:xfrm>
            <a:off x="80105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55321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22" name="Line 28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23" name="Freeform 29"/>
          <p:cNvSpPr>
            <a:spLocks/>
          </p:cNvSpPr>
          <p:nvPr/>
        </p:nvSpPr>
        <p:spPr bwMode="auto">
          <a:xfrm>
            <a:off x="6692900" y="1320800"/>
            <a:ext cx="1460500" cy="1231900"/>
          </a:xfrm>
          <a:custGeom>
            <a:avLst/>
            <a:gdLst>
              <a:gd name="T0" fmla="*/ 2147483646 w 920"/>
              <a:gd name="T1" fmla="*/ 2147483646 h 776"/>
              <a:gd name="T2" fmla="*/ 2147483646 w 920"/>
              <a:gd name="T3" fmla="*/ 2147483646 h 776"/>
              <a:gd name="T4" fmla="*/ 2147483646 w 920"/>
              <a:gd name="T5" fmla="*/ 2147483646 h 776"/>
              <a:gd name="T6" fmla="*/ 2147483646 w 920"/>
              <a:gd name="T7" fmla="*/ 2147483646 h 776"/>
              <a:gd name="T8" fmla="*/ 2147483646 w 920"/>
              <a:gd name="T9" fmla="*/ 2147483646 h 776"/>
              <a:gd name="T10" fmla="*/ 2147483646 w 920"/>
              <a:gd name="T11" fmla="*/ 2147483646 h 776"/>
              <a:gd name="T12" fmla="*/ 2147483646 w 920"/>
              <a:gd name="T13" fmla="*/ 2147483646 h 776"/>
              <a:gd name="T14" fmla="*/ 2147483646 w 920"/>
              <a:gd name="T15" fmla="*/ 2147483646 h 776"/>
              <a:gd name="T16" fmla="*/ 2147483646 w 920"/>
              <a:gd name="T17" fmla="*/ 2147483646 h 776"/>
              <a:gd name="T18" fmla="*/ 2147483646 w 920"/>
              <a:gd name="T19" fmla="*/ 2147483646 h 776"/>
              <a:gd name="T20" fmla="*/ 2147483646 w 920"/>
              <a:gd name="T21" fmla="*/ 2147483646 h 776"/>
              <a:gd name="T22" fmla="*/ 2147483646 w 920"/>
              <a:gd name="T23" fmla="*/ 2147483646 h 77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20"/>
              <a:gd name="T37" fmla="*/ 0 h 776"/>
              <a:gd name="T38" fmla="*/ 920 w 920"/>
              <a:gd name="T39" fmla="*/ 776 h 77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20" h="776">
                <a:moveTo>
                  <a:pt x="912" y="416"/>
                </a:moveTo>
                <a:cubicBezTo>
                  <a:pt x="920" y="360"/>
                  <a:pt x="880" y="320"/>
                  <a:pt x="864" y="272"/>
                </a:cubicBezTo>
                <a:cubicBezTo>
                  <a:pt x="848" y="224"/>
                  <a:pt x="848" y="168"/>
                  <a:pt x="816" y="128"/>
                </a:cubicBezTo>
                <a:cubicBezTo>
                  <a:pt x="784" y="88"/>
                  <a:pt x="744" y="48"/>
                  <a:pt x="672" y="32"/>
                </a:cubicBezTo>
                <a:cubicBezTo>
                  <a:pt x="600" y="16"/>
                  <a:pt x="488" y="0"/>
                  <a:pt x="384" y="32"/>
                </a:cubicBezTo>
                <a:cubicBezTo>
                  <a:pt x="280" y="64"/>
                  <a:pt x="96" y="136"/>
                  <a:pt x="48" y="224"/>
                </a:cubicBezTo>
                <a:cubicBezTo>
                  <a:pt x="0" y="312"/>
                  <a:pt x="40" y="472"/>
                  <a:pt x="96" y="560"/>
                </a:cubicBezTo>
                <a:cubicBezTo>
                  <a:pt x="152" y="648"/>
                  <a:pt x="304" y="728"/>
                  <a:pt x="384" y="752"/>
                </a:cubicBezTo>
                <a:cubicBezTo>
                  <a:pt x="464" y="776"/>
                  <a:pt x="520" y="720"/>
                  <a:pt x="576" y="704"/>
                </a:cubicBezTo>
                <a:cubicBezTo>
                  <a:pt x="632" y="688"/>
                  <a:pt x="680" y="672"/>
                  <a:pt x="720" y="656"/>
                </a:cubicBezTo>
                <a:cubicBezTo>
                  <a:pt x="760" y="640"/>
                  <a:pt x="776" y="648"/>
                  <a:pt x="816" y="608"/>
                </a:cubicBezTo>
                <a:cubicBezTo>
                  <a:pt x="856" y="568"/>
                  <a:pt x="904" y="472"/>
                  <a:pt x="912" y="416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24" name="Oval 30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42645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2084388" y="533400"/>
            <a:ext cx="69215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6323" name="Line 4"/>
          <p:cNvSpPr>
            <a:spLocks noChangeShapeType="1"/>
          </p:cNvSpPr>
          <p:nvPr/>
        </p:nvSpPr>
        <p:spPr bwMode="auto">
          <a:xfrm>
            <a:off x="2514600" y="1981200"/>
            <a:ext cx="64770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24" name="Line 5"/>
          <p:cNvSpPr>
            <a:spLocks noChangeShapeType="1"/>
          </p:cNvSpPr>
          <p:nvPr/>
        </p:nvSpPr>
        <p:spPr bwMode="auto">
          <a:xfrm>
            <a:off x="38862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25" name="Text Box 6"/>
          <p:cNvSpPr txBox="1">
            <a:spLocks noChangeArrowheads="1"/>
          </p:cNvSpPr>
          <p:nvPr/>
        </p:nvSpPr>
        <p:spPr bwMode="auto">
          <a:xfrm>
            <a:off x="41910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56326" name="Line 7"/>
          <p:cNvSpPr>
            <a:spLocks noChangeShapeType="1"/>
          </p:cNvSpPr>
          <p:nvPr/>
        </p:nvSpPr>
        <p:spPr bwMode="auto">
          <a:xfrm>
            <a:off x="44386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27" name="Line 8"/>
          <p:cNvSpPr>
            <a:spLocks noChangeShapeType="1"/>
          </p:cNvSpPr>
          <p:nvPr/>
        </p:nvSpPr>
        <p:spPr bwMode="auto">
          <a:xfrm>
            <a:off x="4918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28" name="Line 9"/>
          <p:cNvSpPr>
            <a:spLocks noChangeShapeType="1"/>
          </p:cNvSpPr>
          <p:nvPr/>
        </p:nvSpPr>
        <p:spPr bwMode="auto">
          <a:xfrm>
            <a:off x="53975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29" name="Line 10"/>
          <p:cNvSpPr>
            <a:spLocks noChangeShapeType="1"/>
          </p:cNvSpPr>
          <p:nvPr/>
        </p:nvSpPr>
        <p:spPr bwMode="auto">
          <a:xfrm>
            <a:off x="5867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30" name="Line 11"/>
          <p:cNvSpPr>
            <a:spLocks noChangeShapeType="1"/>
          </p:cNvSpPr>
          <p:nvPr/>
        </p:nvSpPr>
        <p:spPr bwMode="auto">
          <a:xfrm>
            <a:off x="6324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31" name="Line 12"/>
          <p:cNvSpPr>
            <a:spLocks noChangeShapeType="1"/>
          </p:cNvSpPr>
          <p:nvPr/>
        </p:nvSpPr>
        <p:spPr bwMode="auto">
          <a:xfrm>
            <a:off x="6781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32" name="Line 13"/>
          <p:cNvSpPr>
            <a:spLocks noChangeShapeType="1"/>
          </p:cNvSpPr>
          <p:nvPr/>
        </p:nvSpPr>
        <p:spPr bwMode="auto">
          <a:xfrm>
            <a:off x="72390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33" name="Line 14"/>
          <p:cNvSpPr>
            <a:spLocks noChangeShapeType="1"/>
          </p:cNvSpPr>
          <p:nvPr/>
        </p:nvSpPr>
        <p:spPr bwMode="auto">
          <a:xfrm>
            <a:off x="76962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34" name="Line 15"/>
          <p:cNvSpPr>
            <a:spLocks noChangeShapeType="1"/>
          </p:cNvSpPr>
          <p:nvPr/>
        </p:nvSpPr>
        <p:spPr bwMode="auto">
          <a:xfrm>
            <a:off x="81534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35" name="Line 16"/>
          <p:cNvSpPr>
            <a:spLocks noChangeShapeType="1"/>
          </p:cNvSpPr>
          <p:nvPr/>
        </p:nvSpPr>
        <p:spPr bwMode="auto">
          <a:xfrm>
            <a:off x="8610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36" name="Text Box 17"/>
          <p:cNvSpPr txBox="1">
            <a:spLocks noChangeArrowheads="1"/>
          </p:cNvSpPr>
          <p:nvPr/>
        </p:nvSpPr>
        <p:spPr bwMode="auto">
          <a:xfrm>
            <a:off x="84582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56337" name="Text Box 18"/>
          <p:cNvSpPr txBox="1">
            <a:spLocks noChangeArrowheads="1"/>
          </p:cNvSpPr>
          <p:nvPr/>
        </p:nvSpPr>
        <p:spPr bwMode="auto">
          <a:xfrm>
            <a:off x="4724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56338" name="Text Box 19"/>
          <p:cNvSpPr txBox="1">
            <a:spLocks noChangeArrowheads="1"/>
          </p:cNvSpPr>
          <p:nvPr/>
        </p:nvSpPr>
        <p:spPr bwMode="auto">
          <a:xfrm>
            <a:off x="5181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56339" name="Text Box 20"/>
          <p:cNvSpPr txBox="1">
            <a:spLocks noChangeArrowheads="1"/>
          </p:cNvSpPr>
          <p:nvPr/>
        </p:nvSpPr>
        <p:spPr bwMode="auto">
          <a:xfrm>
            <a:off x="5638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56340" name="Text Box 21"/>
          <p:cNvSpPr txBox="1">
            <a:spLocks noChangeArrowheads="1"/>
          </p:cNvSpPr>
          <p:nvPr/>
        </p:nvSpPr>
        <p:spPr bwMode="auto">
          <a:xfrm>
            <a:off x="6096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56341" name="Text Box 22"/>
          <p:cNvSpPr txBox="1">
            <a:spLocks noChangeArrowheads="1"/>
          </p:cNvSpPr>
          <p:nvPr/>
        </p:nvSpPr>
        <p:spPr bwMode="auto">
          <a:xfrm>
            <a:off x="6553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56342" name="Text Box 23"/>
          <p:cNvSpPr txBox="1">
            <a:spLocks noChangeArrowheads="1"/>
          </p:cNvSpPr>
          <p:nvPr/>
        </p:nvSpPr>
        <p:spPr bwMode="auto">
          <a:xfrm>
            <a:off x="7010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56343" name="Text Box 24"/>
          <p:cNvSpPr txBox="1">
            <a:spLocks noChangeArrowheads="1"/>
          </p:cNvSpPr>
          <p:nvPr/>
        </p:nvSpPr>
        <p:spPr bwMode="auto">
          <a:xfrm>
            <a:off x="7467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56344" name="Text Box 25"/>
          <p:cNvSpPr txBox="1">
            <a:spLocks noChangeArrowheads="1"/>
          </p:cNvSpPr>
          <p:nvPr/>
        </p:nvSpPr>
        <p:spPr bwMode="auto">
          <a:xfrm>
            <a:off x="8001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56345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46" name="Line 28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6347" name="Oval 29"/>
          <p:cNvSpPr>
            <a:spLocks noChangeArrowheads="1"/>
          </p:cNvSpPr>
          <p:nvPr/>
        </p:nvSpPr>
        <p:spPr bwMode="auto">
          <a:xfrm>
            <a:off x="7696200" y="1905001"/>
            <a:ext cx="5334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6348" name="Oval 30"/>
          <p:cNvSpPr>
            <a:spLocks noChangeArrowheads="1"/>
          </p:cNvSpPr>
          <p:nvPr/>
        </p:nvSpPr>
        <p:spPr bwMode="auto">
          <a:xfrm>
            <a:off x="8153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17849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2362200" y="533400"/>
            <a:ext cx="71628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7347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7348" name="Line 27"/>
          <p:cNvSpPr>
            <a:spLocks noChangeShapeType="1"/>
          </p:cNvSpPr>
          <p:nvPr/>
        </p:nvSpPr>
        <p:spPr bwMode="auto">
          <a:xfrm>
            <a:off x="1524000" y="1066800"/>
            <a:ext cx="6629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7349" name="Group 30"/>
          <p:cNvGrpSpPr>
            <a:grpSpLocks/>
          </p:cNvGrpSpPr>
          <p:nvPr/>
        </p:nvGrpSpPr>
        <p:grpSpPr bwMode="auto">
          <a:xfrm>
            <a:off x="2895601" y="1524001"/>
            <a:ext cx="6410325" cy="542925"/>
            <a:chOff x="954" y="960"/>
            <a:chExt cx="4038" cy="342"/>
          </a:xfrm>
        </p:grpSpPr>
        <p:sp>
          <p:nvSpPr>
            <p:cNvPr id="57350" name="Line 4"/>
            <p:cNvSpPr>
              <a:spLocks noChangeShapeType="1"/>
            </p:cNvSpPr>
            <p:nvPr/>
          </p:nvSpPr>
          <p:spPr bwMode="auto">
            <a:xfrm>
              <a:off x="954" y="1248"/>
              <a:ext cx="4038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1" name="Line 5"/>
            <p:cNvSpPr>
              <a:spLocks noChangeShapeType="1"/>
            </p:cNvSpPr>
            <p:nvPr/>
          </p:nvSpPr>
          <p:spPr bwMode="auto">
            <a:xfrm>
              <a:off x="1809" y="120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2" name="Text Box 6"/>
            <p:cNvSpPr txBox="1">
              <a:spLocks noChangeArrowheads="1"/>
            </p:cNvSpPr>
            <p:nvPr/>
          </p:nvSpPr>
          <p:spPr bwMode="auto">
            <a:xfrm>
              <a:off x="1999" y="960"/>
              <a:ext cx="28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10</a:t>
              </a:r>
            </a:p>
          </p:txBody>
        </p:sp>
        <p:sp>
          <p:nvSpPr>
            <p:cNvPr id="57353" name="Line 7"/>
            <p:cNvSpPr>
              <a:spLocks noChangeShapeType="1"/>
            </p:cNvSpPr>
            <p:nvPr/>
          </p:nvSpPr>
          <p:spPr bwMode="auto">
            <a:xfrm>
              <a:off x="2154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4" name="Line 8"/>
            <p:cNvSpPr>
              <a:spLocks noChangeShapeType="1"/>
            </p:cNvSpPr>
            <p:nvPr/>
          </p:nvSpPr>
          <p:spPr bwMode="auto">
            <a:xfrm>
              <a:off x="2453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5" name="Line 9"/>
            <p:cNvSpPr>
              <a:spLocks noChangeShapeType="1"/>
            </p:cNvSpPr>
            <p:nvPr/>
          </p:nvSpPr>
          <p:spPr bwMode="auto">
            <a:xfrm>
              <a:off x="2751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6" name="Line 10"/>
            <p:cNvSpPr>
              <a:spLocks noChangeShapeType="1"/>
            </p:cNvSpPr>
            <p:nvPr/>
          </p:nvSpPr>
          <p:spPr bwMode="auto">
            <a:xfrm>
              <a:off x="3044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7" name="Line 11"/>
            <p:cNvSpPr>
              <a:spLocks noChangeShapeType="1"/>
            </p:cNvSpPr>
            <p:nvPr/>
          </p:nvSpPr>
          <p:spPr bwMode="auto">
            <a:xfrm>
              <a:off x="3330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8" name="Line 12"/>
            <p:cNvSpPr>
              <a:spLocks noChangeShapeType="1"/>
            </p:cNvSpPr>
            <p:nvPr/>
          </p:nvSpPr>
          <p:spPr bwMode="auto">
            <a:xfrm>
              <a:off x="3615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59" name="Line 13"/>
            <p:cNvSpPr>
              <a:spLocks noChangeShapeType="1"/>
            </p:cNvSpPr>
            <p:nvPr/>
          </p:nvSpPr>
          <p:spPr bwMode="auto">
            <a:xfrm>
              <a:off x="3900" y="11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60" name="Line 14"/>
            <p:cNvSpPr>
              <a:spLocks noChangeShapeType="1"/>
            </p:cNvSpPr>
            <p:nvPr/>
          </p:nvSpPr>
          <p:spPr bwMode="auto">
            <a:xfrm>
              <a:off x="4185" y="1143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61" name="Line 15"/>
            <p:cNvSpPr>
              <a:spLocks noChangeShapeType="1"/>
            </p:cNvSpPr>
            <p:nvPr/>
          </p:nvSpPr>
          <p:spPr bwMode="auto">
            <a:xfrm>
              <a:off x="4470" y="113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62" name="Line 16"/>
            <p:cNvSpPr>
              <a:spLocks noChangeShapeType="1"/>
            </p:cNvSpPr>
            <p:nvPr/>
          </p:nvSpPr>
          <p:spPr bwMode="auto">
            <a:xfrm>
              <a:off x="4755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7363" name="Text Box 17"/>
            <p:cNvSpPr txBox="1">
              <a:spLocks noChangeArrowheads="1"/>
            </p:cNvSpPr>
            <p:nvPr/>
          </p:nvSpPr>
          <p:spPr bwMode="auto">
            <a:xfrm>
              <a:off x="4660" y="960"/>
              <a:ext cx="14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57364" name="Text Box 18"/>
            <p:cNvSpPr txBox="1">
              <a:spLocks noChangeArrowheads="1"/>
            </p:cNvSpPr>
            <p:nvPr/>
          </p:nvSpPr>
          <p:spPr bwMode="auto">
            <a:xfrm>
              <a:off x="2332" y="960"/>
              <a:ext cx="1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9</a:t>
              </a:r>
            </a:p>
          </p:txBody>
        </p:sp>
        <p:sp>
          <p:nvSpPr>
            <p:cNvPr id="57365" name="Text Box 19"/>
            <p:cNvSpPr txBox="1">
              <a:spLocks noChangeArrowheads="1"/>
            </p:cNvSpPr>
            <p:nvPr/>
          </p:nvSpPr>
          <p:spPr bwMode="auto">
            <a:xfrm>
              <a:off x="2617" y="960"/>
              <a:ext cx="1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8</a:t>
              </a:r>
            </a:p>
          </p:txBody>
        </p:sp>
        <p:sp>
          <p:nvSpPr>
            <p:cNvPr id="57366" name="Text Box 20"/>
            <p:cNvSpPr txBox="1">
              <a:spLocks noChangeArrowheads="1"/>
            </p:cNvSpPr>
            <p:nvPr/>
          </p:nvSpPr>
          <p:spPr bwMode="auto">
            <a:xfrm>
              <a:off x="2902" y="960"/>
              <a:ext cx="1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7</a:t>
              </a:r>
            </a:p>
          </p:txBody>
        </p:sp>
        <p:sp>
          <p:nvSpPr>
            <p:cNvPr id="57367" name="Text Box 21"/>
            <p:cNvSpPr txBox="1">
              <a:spLocks noChangeArrowheads="1"/>
            </p:cNvSpPr>
            <p:nvPr/>
          </p:nvSpPr>
          <p:spPr bwMode="auto">
            <a:xfrm>
              <a:off x="3187" y="960"/>
              <a:ext cx="1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6</a:t>
              </a:r>
            </a:p>
          </p:txBody>
        </p:sp>
        <p:sp>
          <p:nvSpPr>
            <p:cNvPr id="57368" name="Text Box 22"/>
            <p:cNvSpPr txBox="1">
              <a:spLocks noChangeArrowheads="1"/>
            </p:cNvSpPr>
            <p:nvPr/>
          </p:nvSpPr>
          <p:spPr bwMode="auto">
            <a:xfrm>
              <a:off x="3472" y="960"/>
              <a:ext cx="1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5</a:t>
              </a:r>
            </a:p>
          </p:txBody>
        </p:sp>
        <p:sp>
          <p:nvSpPr>
            <p:cNvPr id="57369" name="Text Box 23"/>
            <p:cNvSpPr txBox="1">
              <a:spLocks noChangeArrowheads="1"/>
            </p:cNvSpPr>
            <p:nvPr/>
          </p:nvSpPr>
          <p:spPr bwMode="auto">
            <a:xfrm>
              <a:off x="3757" y="960"/>
              <a:ext cx="1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4</a:t>
              </a:r>
            </a:p>
          </p:txBody>
        </p:sp>
        <p:sp>
          <p:nvSpPr>
            <p:cNvPr id="57370" name="Text Box 24"/>
            <p:cNvSpPr txBox="1">
              <a:spLocks noChangeArrowheads="1"/>
            </p:cNvSpPr>
            <p:nvPr/>
          </p:nvSpPr>
          <p:spPr bwMode="auto">
            <a:xfrm>
              <a:off x="4042" y="960"/>
              <a:ext cx="1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57371" name="Text Box 25"/>
            <p:cNvSpPr txBox="1">
              <a:spLocks noChangeArrowheads="1"/>
            </p:cNvSpPr>
            <p:nvPr/>
          </p:nvSpPr>
          <p:spPr bwMode="auto">
            <a:xfrm>
              <a:off x="4375" y="960"/>
              <a:ext cx="19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57372" name="Oval 28"/>
            <p:cNvSpPr>
              <a:spLocks noChangeArrowheads="1"/>
            </p:cNvSpPr>
            <p:nvPr/>
          </p:nvSpPr>
          <p:spPr bwMode="auto">
            <a:xfrm>
              <a:off x="4176" y="1200"/>
              <a:ext cx="336" cy="10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57373" name="Oval 29"/>
            <p:cNvSpPr>
              <a:spLocks noChangeArrowheads="1"/>
            </p:cNvSpPr>
            <p:nvPr/>
          </p:nvSpPr>
          <p:spPr bwMode="auto">
            <a:xfrm>
              <a:off x="4464" y="1200"/>
              <a:ext cx="288" cy="10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9338730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8"/>
          <p:cNvSpPr>
            <a:spLocks noChangeArrowheads="1"/>
          </p:cNvSpPr>
          <p:nvPr/>
        </p:nvSpPr>
        <p:spPr bwMode="auto">
          <a:xfrm>
            <a:off x="2362200" y="533400"/>
            <a:ext cx="71628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8371" name="Line 4"/>
          <p:cNvSpPr>
            <a:spLocks noChangeShapeType="1"/>
          </p:cNvSpPr>
          <p:nvPr/>
        </p:nvSpPr>
        <p:spPr bwMode="auto">
          <a:xfrm>
            <a:off x="28956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2" name="Line 5"/>
          <p:cNvSpPr>
            <a:spLocks noChangeShapeType="1"/>
          </p:cNvSpPr>
          <p:nvPr/>
        </p:nvSpPr>
        <p:spPr bwMode="auto">
          <a:xfrm>
            <a:off x="42672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3" name="Text Box 6"/>
          <p:cNvSpPr txBox="1">
            <a:spLocks noChangeArrowheads="1"/>
          </p:cNvSpPr>
          <p:nvPr/>
        </p:nvSpPr>
        <p:spPr bwMode="auto">
          <a:xfrm>
            <a:off x="45720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58374" name="Line 7"/>
          <p:cNvSpPr>
            <a:spLocks noChangeShapeType="1"/>
          </p:cNvSpPr>
          <p:nvPr/>
        </p:nvSpPr>
        <p:spPr bwMode="auto">
          <a:xfrm>
            <a:off x="48196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5" name="Line 8"/>
          <p:cNvSpPr>
            <a:spLocks noChangeShapeType="1"/>
          </p:cNvSpPr>
          <p:nvPr/>
        </p:nvSpPr>
        <p:spPr bwMode="auto">
          <a:xfrm>
            <a:off x="5299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6" name="Line 9"/>
          <p:cNvSpPr>
            <a:spLocks noChangeShapeType="1"/>
          </p:cNvSpPr>
          <p:nvPr/>
        </p:nvSpPr>
        <p:spPr bwMode="auto">
          <a:xfrm>
            <a:off x="57785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7" name="Line 10"/>
          <p:cNvSpPr>
            <a:spLocks noChangeShapeType="1"/>
          </p:cNvSpPr>
          <p:nvPr/>
        </p:nvSpPr>
        <p:spPr bwMode="auto">
          <a:xfrm>
            <a:off x="6248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8" name="Line 11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79" name="Line 12"/>
          <p:cNvSpPr>
            <a:spLocks noChangeShapeType="1"/>
          </p:cNvSpPr>
          <p:nvPr/>
        </p:nvSpPr>
        <p:spPr bwMode="auto">
          <a:xfrm>
            <a:off x="7162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80" name="Line 13"/>
          <p:cNvSpPr>
            <a:spLocks noChangeShapeType="1"/>
          </p:cNvSpPr>
          <p:nvPr/>
        </p:nvSpPr>
        <p:spPr bwMode="auto">
          <a:xfrm>
            <a:off x="76200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81" name="Line 14"/>
          <p:cNvSpPr>
            <a:spLocks noChangeShapeType="1"/>
          </p:cNvSpPr>
          <p:nvPr/>
        </p:nvSpPr>
        <p:spPr bwMode="auto">
          <a:xfrm>
            <a:off x="80772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82" name="Line 15"/>
          <p:cNvSpPr>
            <a:spLocks noChangeShapeType="1"/>
          </p:cNvSpPr>
          <p:nvPr/>
        </p:nvSpPr>
        <p:spPr bwMode="auto">
          <a:xfrm>
            <a:off x="85344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83" name="Line 16"/>
          <p:cNvSpPr>
            <a:spLocks noChangeShapeType="1"/>
          </p:cNvSpPr>
          <p:nvPr/>
        </p:nvSpPr>
        <p:spPr bwMode="auto">
          <a:xfrm>
            <a:off x="8991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84" name="Text Box 17"/>
          <p:cNvSpPr txBox="1">
            <a:spLocks noChangeArrowheads="1"/>
          </p:cNvSpPr>
          <p:nvPr/>
        </p:nvSpPr>
        <p:spPr bwMode="auto">
          <a:xfrm>
            <a:off x="88392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58385" name="Text Box 18"/>
          <p:cNvSpPr txBox="1">
            <a:spLocks noChangeArrowheads="1"/>
          </p:cNvSpPr>
          <p:nvPr/>
        </p:nvSpPr>
        <p:spPr bwMode="auto">
          <a:xfrm>
            <a:off x="5105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58386" name="Text Box 19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58387" name="Text Box 20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58388" name="Text Box 21"/>
          <p:cNvSpPr txBox="1">
            <a:spLocks noChangeArrowheads="1"/>
          </p:cNvSpPr>
          <p:nvPr/>
        </p:nvSpPr>
        <p:spPr bwMode="auto">
          <a:xfrm>
            <a:off x="6477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58389" name="Text Box 22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58390" name="Text Box 23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58391" name="Text Box 24"/>
          <p:cNvSpPr txBox="1">
            <a:spLocks noChangeArrowheads="1"/>
          </p:cNvSpPr>
          <p:nvPr/>
        </p:nvSpPr>
        <p:spPr bwMode="auto">
          <a:xfrm>
            <a:off x="7848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58392" name="Text Box 25"/>
          <p:cNvSpPr txBox="1">
            <a:spLocks noChangeArrowheads="1"/>
          </p:cNvSpPr>
          <p:nvPr/>
        </p:nvSpPr>
        <p:spPr bwMode="auto">
          <a:xfrm>
            <a:off x="8382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58393" name="Line 26"/>
          <p:cNvSpPr>
            <a:spLocks noChangeShapeType="1"/>
          </p:cNvSpPr>
          <p:nvPr/>
        </p:nvSpPr>
        <p:spPr bwMode="auto">
          <a:xfrm>
            <a:off x="8534400" y="1981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94" name="Line 27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8395" name="Group 28"/>
          <p:cNvGrpSpPr>
            <a:grpSpLocks/>
          </p:cNvGrpSpPr>
          <p:nvPr/>
        </p:nvGrpSpPr>
        <p:grpSpPr bwMode="auto">
          <a:xfrm rot="-3175050">
            <a:off x="969963" y="2078038"/>
            <a:ext cx="2819400" cy="339725"/>
            <a:chOff x="1776" y="3072"/>
            <a:chExt cx="1776" cy="214"/>
          </a:xfrm>
        </p:grpSpPr>
        <p:sp>
          <p:nvSpPr>
            <p:cNvPr id="58401" name="AutoShape 29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58402" name="Oval 30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58396" name="Freeform 31"/>
          <p:cNvSpPr>
            <a:spLocks/>
          </p:cNvSpPr>
          <p:nvPr/>
        </p:nvSpPr>
        <p:spPr bwMode="auto">
          <a:xfrm>
            <a:off x="7019925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97" name="Freeform 32"/>
          <p:cNvSpPr>
            <a:spLocks/>
          </p:cNvSpPr>
          <p:nvPr/>
        </p:nvSpPr>
        <p:spPr bwMode="auto">
          <a:xfrm>
            <a:off x="3352800" y="0"/>
            <a:ext cx="1447800" cy="1219200"/>
          </a:xfrm>
          <a:custGeom>
            <a:avLst/>
            <a:gdLst>
              <a:gd name="T0" fmla="*/ 0 w 912"/>
              <a:gd name="T1" fmla="*/ 2147483646 h 768"/>
              <a:gd name="T2" fmla="*/ 2147483646 w 912"/>
              <a:gd name="T3" fmla="*/ 2147483646 h 768"/>
              <a:gd name="T4" fmla="*/ 2147483646 w 912"/>
              <a:gd name="T5" fmla="*/ 2147483646 h 768"/>
              <a:gd name="T6" fmla="*/ 2147483646 w 912"/>
              <a:gd name="T7" fmla="*/ 0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912"/>
              <a:gd name="T13" fmla="*/ 0 h 768"/>
              <a:gd name="T14" fmla="*/ 912 w 912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2" h="768">
                <a:moveTo>
                  <a:pt x="0" y="768"/>
                </a:moveTo>
                <a:cubicBezTo>
                  <a:pt x="60" y="712"/>
                  <a:pt x="120" y="656"/>
                  <a:pt x="192" y="576"/>
                </a:cubicBezTo>
                <a:cubicBezTo>
                  <a:pt x="264" y="496"/>
                  <a:pt x="312" y="384"/>
                  <a:pt x="432" y="288"/>
                </a:cubicBezTo>
                <a:cubicBezTo>
                  <a:pt x="552" y="192"/>
                  <a:pt x="732" y="96"/>
                  <a:pt x="9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398" name="Oval 33"/>
          <p:cNvSpPr>
            <a:spLocks noChangeArrowheads="1"/>
          </p:cNvSpPr>
          <p:nvPr/>
        </p:nvSpPr>
        <p:spPr bwMode="auto">
          <a:xfrm>
            <a:off x="80549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8399" name="Freeform 34"/>
          <p:cNvSpPr>
            <a:spLocks/>
          </p:cNvSpPr>
          <p:nvPr/>
        </p:nvSpPr>
        <p:spPr bwMode="auto">
          <a:xfrm>
            <a:off x="3241675" y="1146175"/>
            <a:ext cx="1003300" cy="1920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8400" name="Oval 37"/>
          <p:cNvSpPr>
            <a:spLocks noChangeArrowheads="1"/>
          </p:cNvSpPr>
          <p:nvPr/>
        </p:nvSpPr>
        <p:spPr bwMode="auto">
          <a:xfrm>
            <a:off x="8534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1787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4D929-65F7-6D4C-B2F6-1865164CC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6258" y="1825625"/>
            <a:ext cx="9129933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móc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lướt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vặn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nl-NL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1684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Line 4"/>
          <p:cNvSpPr>
            <a:spLocks noChangeShapeType="1"/>
          </p:cNvSpPr>
          <p:nvPr/>
        </p:nvSpPr>
        <p:spPr bwMode="auto">
          <a:xfrm>
            <a:off x="2924176" y="1981200"/>
            <a:ext cx="63722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395" name="Line 5"/>
          <p:cNvSpPr>
            <a:spLocks noChangeShapeType="1"/>
          </p:cNvSpPr>
          <p:nvPr/>
        </p:nvSpPr>
        <p:spPr bwMode="auto">
          <a:xfrm>
            <a:off x="42957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396" name="Text Box 6"/>
          <p:cNvSpPr txBox="1">
            <a:spLocks noChangeArrowheads="1"/>
          </p:cNvSpPr>
          <p:nvPr/>
        </p:nvSpPr>
        <p:spPr bwMode="auto">
          <a:xfrm>
            <a:off x="46005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59397" name="Line 7"/>
          <p:cNvSpPr>
            <a:spLocks noChangeShapeType="1"/>
          </p:cNvSpPr>
          <p:nvPr/>
        </p:nvSpPr>
        <p:spPr bwMode="auto">
          <a:xfrm>
            <a:off x="48482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398" name="Line 8"/>
          <p:cNvSpPr>
            <a:spLocks noChangeShapeType="1"/>
          </p:cNvSpPr>
          <p:nvPr/>
        </p:nvSpPr>
        <p:spPr bwMode="auto">
          <a:xfrm>
            <a:off x="53276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399" name="Line 9"/>
          <p:cNvSpPr>
            <a:spLocks noChangeShapeType="1"/>
          </p:cNvSpPr>
          <p:nvPr/>
        </p:nvSpPr>
        <p:spPr bwMode="auto">
          <a:xfrm>
            <a:off x="5807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0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1" name="Line 11"/>
          <p:cNvSpPr>
            <a:spLocks noChangeShapeType="1"/>
          </p:cNvSpPr>
          <p:nvPr/>
        </p:nvSpPr>
        <p:spPr bwMode="auto">
          <a:xfrm>
            <a:off x="67341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2" name="Line 12"/>
          <p:cNvSpPr>
            <a:spLocks noChangeShapeType="1"/>
          </p:cNvSpPr>
          <p:nvPr/>
        </p:nvSpPr>
        <p:spPr bwMode="auto">
          <a:xfrm>
            <a:off x="71913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3" name="Line 13"/>
          <p:cNvSpPr>
            <a:spLocks noChangeShapeType="1"/>
          </p:cNvSpPr>
          <p:nvPr/>
        </p:nvSpPr>
        <p:spPr bwMode="auto">
          <a:xfrm>
            <a:off x="76485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4" name="Line 14"/>
          <p:cNvSpPr>
            <a:spLocks noChangeShapeType="1"/>
          </p:cNvSpPr>
          <p:nvPr/>
        </p:nvSpPr>
        <p:spPr bwMode="auto">
          <a:xfrm>
            <a:off x="81057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5" name="Line 15"/>
          <p:cNvSpPr>
            <a:spLocks noChangeShapeType="1"/>
          </p:cNvSpPr>
          <p:nvPr/>
        </p:nvSpPr>
        <p:spPr bwMode="auto">
          <a:xfrm>
            <a:off x="85629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6" name="Line 16"/>
          <p:cNvSpPr>
            <a:spLocks noChangeShapeType="1"/>
          </p:cNvSpPr>
          <p:nvPr/>
        </p:nvSpPr>
        <p:spPr bwMode="auto">
          <a:xfrm>
            <a:off x="90201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07" name="Text Box 17"/>
          <p:cNvSpPr txBox="1">
            <a:spLocks noChangeArrowheads="1"/>
          </p:cNvSpPr>
          <p:nvPr/>
        </p:nvSpPr>
        <p:spPr bwMode="auto">
          <a:xfrm>
            <a:off x="88677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59408" name="Text Box 18"/>
          <p:cNvSpPr txBox="1">
            <a:spLocks noChangeArrowheads="1"/>
          </p:cNvSpPr>
          <p:nvPr/>
        </p:nvSpPr>
        <p:spPr bwMode="auto">
          <a:xfrm>
            <a:off x="51339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59409" name="Text Box 19"/>
          <p:cNvSpPr txBox="1">
            <a:spLocks noChangeArrowheads="1"/>
          </p:cNvSpPr>
          <p:nvPr/>
        </p:nvSpPr>
        <p:spPr bwMode="auto">
          <a:xfrm>
            <a:off x="55911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59410" name="Text Box 20"/>
          <p:cNvSpPr txBox="1">
            <a:spLocks noChangeArrowheads="1"/>
          </p:cNvSpPr>
          <p:nvPr/>
        </p:nvSpPr>
        <p:spPr bwMode="auto">
          <a:xfrm>
            <a:off x="60483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59411" name="Text Box 21"/>
          <p:cNvSpPr txBox="1">
            <a:spLocks noChangeArrowheads="1"/>
          </p:cNvSpPr>
          <p:nvPr/>
        </p:nvSpPr>
        <p:spPr bwMode="auto">
          <a:xfrm>
            <a:off x="65055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59412" name="Text Box 22"/>
          <p:cNvSpPr txBox="1">
            <a:spLocks noChangeArrowheads="1"/>
          </p:cNvSpPr>
          <p:nvPr/>
        </p:nvSpPr>
        <p:spPr bwMode="auto">
          <a:xfrm>
            <a:off x="69627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59413" name="Text Box 23"/>
          <p:cNvSpPr txBox="1">
            <a:spLocks noChangeArrowheads="1"/>
          </p:cNvSpPr>
          <p:nvPr/>
        </p:nvSpPr>
        <p:spPr bwMode="auto">
          <a:xfrm>
            <a:off x="74199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59414" name="Text Box 24"/>
          <p:cNvSpPr txBox="1">
            <a:spLocks noChangeArrowheads="1"/>
          </p:cNvSpPr>
          <p:nvPr/>
        </p:nvSpPr>
        <p:spPr bwMode="auto">
          <a:xfrm>
            <a:off x="78771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59415" name="Text Box 25"/>
          <p:cNvSpPr txBox="1">
            <a:spLocks noChangeArrowheads="1"/>
          </p:cNvSpPr>
          <p:nvPr/>
        </p:nvSpPr>
        <p:spPr bwMode="auto">
          <a:xfrm>
            <a:off x="84105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59416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9417" name="Group 27"/>
          <p:cNvGrpSpPr>
            <a:grpSpLocks/>
          </p:cNvGrpSpPr>
          <p:nvPr/>
        </p:nvGrpSpPr>
        <p:grpSpPr bwMode="auto">
          <a:xfrm rot="3647323">
            <a:off x="7011988" y="3221038"/>
            <a:ext cx="2819400" cy="339725"/>
            <a:chOff x="1776" y="3072"/>
            <a:chExt cx="1776" cy="214"/>
          </a:xfrm>
        </p:grpSpPr>
        <p:sp>
          <p:nvSpPr>
            <p:cNvPr id="59452" name="AutoShape 28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59453" name="Oval 29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59418" name="Freeform 30"/>
          <p:cNvSpPr>
            <a:spLocks/>
          </p:cNvSpPr>
          <p:nvPr/>
        </p:nvSpPr>
        <p:spPr bwMode="auto">
          <a:xfrm>
            <a:off x="3238500" y="698500"/>
            <a:ext cx="5905500" cy="4559300"/>
          </a:xfrm>
          <a:custGeom>
            <a:avLst/>
            <a:gdLst>
              <a:gd name="T0" fmla="*/ 2147483646 w 3720"/>
              <a:gd name="T1" fmla="*/ 2147483646 h 2888"/>
              <a:gd name="T2" fmla="*/ 2147483646 w 3720"/>
              <a:gd name="T3" fmla="*/ 2147483646 h 2888"/>
              <a:gd name="T4" fmla="*/ 2147483646 w 3720"/>
              <a:gd name="T5" fmla="*/ 2147483646 h 2888"/>
              <a:gd name="T6" fmla="*/ 2147483646 w 3720"/>
              <a:gd name="T7" fmla="*/ 2147483646 h 2888"/>
              <a:gd name="T8" fmla="*/ 2147483646 w 3720"/>
              <a:gd name="T9" fmla="*/ 2147483646 h 2888"/>
              <a:gd name="T10" fmla="*/ 2147483646 w 3720"/>
              <a:gd name="T11" fmla="*/ 2147483646 h 2888"/>
              <a:gd name="T12" fmla="*/ 2147483646 w 3720"/>
              <a:gd name="T13" fmla="*/ 2147483646 h 2888"/>
              <a:gd name="T14" fmla="*/ 2147483646 w 3720"/>
              <a:gd name="T15" fmla="*/ 2147483646 h 2888"/>
              <a:gd name="T16" fmla="*/ 2147483646 w 3720"/>
              <a:gd name="T17" fmla="*/ 2147483646 h 2888"/>
              <a:gd name="T18" fmla="*/ 2147483646 w 3720"/>
              <a:gd name="T19" fmla="*/ 2147483646 h 2888"/>
              <a:gd name="T20" fmla="*/ 2147483646 w 3720"/>
              <a:gd name="T21" fmla="*/ 2147483646 h 2888"/>
              <a:gd name="T22" fmla="*/ 2147483646 w 3720"/>
              <a:gd name="T23" fmla="*/ 2147483646 h 2888"/>
              <a:gd name="T24" fmla="*/ 2147483646 w 3720"/>
              <a:gd name="T25" fmla="*/ 2147483646 h 2888"/>
              <a:gd name="T26" fmla="*/ 2147483646 w 3720"/>
              <a:gd name="T27" fmla="*/ 2147483646 h 2888"/>
              <a:gd name="T28" fmla="*/ 2147483646 w 3720"/>
              <a:gd name="T29" fmla="*/ 2147483646 h 2888"/>
              <a:gd name="T30" fmla="*/ 2147483646 w 3720"/>
              <a:gd name="T31" fmla="*/ 2147483646 h 2888"/>
              <a:gd name="T32" fmla="*/ 2147483646 w 3720"/>
              <a:gd name="T33" fmla="*/ 2147483646 h 28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720"/>
              <a:gd name="T52" fmla="*/ 0 h 2888"/>
              <a:gd name="T53" fmla="*/ 3720 w 3720"/>
              <a:gd name="T54" fmla="*/ 2888 h 28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720" h="2888">
                <a:moveTo>
                  <a:pt x="3096" y="808"/>
                </a:moveTo>
                <a:cubicBezTo>
                  <a:pt x="3072" y="648"/>
                  <a:pt x="3048" y="488"/>
                  <a:pt x="2904" y="376"/>
                </a:cubicBezTo>
                <a:cubicBezTo>
                  <a:pt x="2760" y="264"/>
                  <a:pt x="2464" y="184"/>
                  <a:pt x="2232" y="136"/>
                </a:cubicBezTo>
                <a:cubicBezTo>
                  <a:pt x="2000" y="88"/>
                  <a:pt x="1752" y="96"/>
                  <a:pt x="1512" y="88"/>
                </a:cubicBezTo>
                <a:cubicBezTo>
                  <a:pt x="1272" y="80"/>
                  <a:pt x="1024" y="0"/>
                  <a:pt x="792" y="88"/>
                </a:cubicBezTo>
                <a:cubicBezTo>
                  <a:pt x="560" y="176"/>
                  <a:pt x="240" y="432"/>
                  <a:pt x="120" y="616"/>
                </a:cubicBezTo>
                <a:cubicBezTo>
                  <a:pt x="0" y="800"/>
                  <a:pt x="56" y="984"/>
                  <a:pt x="72" y="1192"/>
                </a:cubicBezTo>
                <a:cubicBezTo>
                  <a:pt x="88" y="1400"/>
                  <a:pt x="144" y="1664"/>
                  <a:pt x="216" y="1864"/>
                </a:cubicBezTo>
                <a:cubicBezTo>
                  <a:pt x="288" y="2064"/>
                  <a:pt x="280" y="2240"/>
                  <a:pt x="504" y="2392"/>
                </a:cubicBezTo>
                <a:cubicBezTo>
                  <a:pt x="728" y="2544"/>
                  <a:pt x="1272" y="2696"/>
                  <a:pt x="1560" y="2776"/>
                </a:cubicBezTo>
                <a:cubicBezTo>
                  <a:pt x="1848" y="2856"/>
                  <a:pt x="2008" y="2856"/>
                  <a:pt x="2232" y="2872"/>
                </a:cubicBezTo>
                <a:cubicBezTo>
                  <a:pt x="2456" y="2888"/>
                  <a:pt x="2736" y="2880"/>
                  <a:pt x="2904" y="2872"/>
                </a:cubicBezTo>
                <a:cubicBezTo>
                  <a:pt x="3072" y="2864"/>
                  <a:pt x="3144" y="2848"/>
                  <a:pt x="3240" y="2824"/>
                </a:cubicBezTo>
                <a:cubicBezTo>
                  <a:pt x="3336" y="2800"/>
                  <a:pt x="3424" y="2784"/>
                  <a:pt x="3480" y="2728"/>
                </a:cubicBezTo>
                <a:cubicBezTo>
                  <a:pt x="3536" y="2672"/>
                  <a:pt x="3544" y="2512"/>
                  <a:pt x="3576" y="2488"/>
                </a:cubicBezTo>
                <a:cubicBezTo>
                  <a:pt x="3608" y="2464"/>
                  <a:pt x="3648" y="2520"/>
                  <a:pt x="3672" y="2584"/>
                </a:cubicBezTo>
                <a:cubicBezTo>
                  <a:pt x="3696" y="2648"/>
                  <a:pt x="3708" y="2760"/>
                  <a:pt x="3720" y="28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9419" name="Oval 31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59420" name="Oval 32"/>
          <p:cNvSpPr>
            <a:spLocks noChangeArrowheads="1"/>
          </p:cNvSpPr>
          <p:nvPr/>
        </p:nvSpPr>
        <p:spPr bwMode="auto">
          <a:xfrm>
            <a:off x="8534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59421" name="Group 34"/>
          <p:cNvGrpSpPr>
            <a:grpSpLocks/>
          </p:cNvGrpSpPr>
          <p:nvPr/>
        </p:nvGrpSpPr>
        <p:grpSpPr bwMode="auto">
          <a:xfrm>
            <a:off x="2362200" y="533400"/>
            <a:ext cx="7162800" cy="4800600"/>
            <a:chOff x="528" y="336"/>
            <a:chExt cx="4512" cy="3024"/>
          </a:xfrm>
        </p:grpSpPr>
        <p:sp>
          <p:nvSpPr>
            <p:cNvPr id="59422" name="Rectangle 35"/>
            <p:cNvSpPr>
              <a:spLocks noChangeArrowheads="1"/>
            </p:cNvSpPr>
            <p:nvPr/>
          </p:nvSpPr>
          <p:spPr bwMode="auto">
            <a:xfrm>
              <a:off x="528" y="336"/>
              <a:ext cx="4512" cy="302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59423" name="Line 36"/>
            <p:cNvSpPr>
              <a:spLocks noChangeShapeType="1"/>
            </p:cNvSpPr>
            <p:nvPr/>
          </p:nvSpPr>
          <p:spPr bwMode="auto">
            <a:xfrm>
              <a:off x="886" y="1248"/>
              <a:ext cx="4010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4" name="Line 37"/>
            <p:cNvSpPr>
              <a:spLocks noChangeShapeType="1"/>
            </p:cNvSpPr>
            <p:nvPr/>
          </p:nvSpPr>
          <p:spPr bwMode="auto">
            <a:xfrm>
              <a:off x="1750" y="120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5" name="Text Box 38"/>
            <p:cNvSpPr txBox="1">
              <a:spLocks noChangeArrowheads="1"/>
            </p:cNvSpPr>
            <p:nvPr/>
          </p:nvSpPr>
          <p:spPr bwMode="auto">
            <a:xfrm>
              <a:off x="1942" y="96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10</a:t>
              </a:r>
            </a:p>
          </p:txBody>
        </p:sp>
        <p:sp>
          <p:nvSpPr>
            <p:cNvPr id="59426" name="Line 39"/>
            <p:cNvSpPr>
              <a:spLocks noChangeShapeType="1"/>
            </p:cNvSpPr>
            <p:nvPr/>
          </p:nvSpPr>
          <p:spPr bwMode="auto">
            <a:xfrm>
              <a:off x="209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7" name="Line 40"/>
            <p:cNvSpPr>
              <a:spLocks noChangeShapeType="1"/>
            </p:cNvSpPr>
            <p:nvPr/>
          </p:nvSpPr>
          <p:spPr bwMode="auto">
            <a:xfrm>
              <a:off x="2400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8" name="Line 41"/>
            <p:cNvSpPr>
              <a:spLocks noChangeShapeType="1"/>
            </p:cNvSpPr>
            <p:nvPr/>
          </p:nvSpPr>
          <p:spPr bwMode="auto">
            <a:xfrm>
              <a:off x="2702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29" name="Line 42"/>
            <p:cNvSpPr>
              <a:spLocks noChangeShapeType="1"/>
            </p:cNvSpPr>
            <p:nvPr/>
          </p:nvSpPr>
          <p:spPr bwMode="auto">
            <a:xfrm>
              <a:off x="299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30" name="Line 43"/>
            <p:cNvSpPr>
              <a:spLocks noChangeShapeType="1"/>
            </p:cNvSpPr>
            <p:nvPr/>
          </p:nvSpPr>
          <p:spPr bwMode="auto">
            <a:xfrm>
              <a:off x="328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31" name="Line 44"/>
            <p:cNvSpPr>
              <a:spLocks noChangeShapeType="1"/>
            </p:cNvSpPr>
            <p:nvPr/>
          </p:nvSpPr>
          <p:spPr bwMode="auto">
            <a:xfrm>
              <a:off x="3574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32" name="Line 45"/>
            <p:cNvSpPr>
              <a:spLocks noChangeShapeType="1"/>
            </p:cNvSpPr>
            <p:nvPr/>
          </p:nvSpPr>
          <p:spPr bwMode="auto">
            <a:xfrm>
              <a:off x="3862" y="11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33" name="Line 46"/>
            <p:cNvSpPr>
              <a:spLocks noChangeShapeType="1"/>
            </p:cNvSpPr>
            <p:nvPr/>
          </p:nvSpPr>
          <p:spPr bwMode="auto">
            <a:xfrm>
              <a:off x="4150" y="1143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34" name="Line 47"/>
            <p:cNvSpPr>
              <a:spLocks noChangeShapeType="1"/>
            </p:cNvSpPr>
            <p:nvPr/>
          </p:nvSpPr>
          <p:spPr bwMode="auto">
            <a:xfrm>
              <a:off x="4438" y="113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35" name="Line 48"/>
            <p:cNvSpPr>
              <a:spLocks noChangeShapeType="1"/>
            </p:cNvSpPr>
            <p:nvPr/>
          </p:nvSpPr>
          <p:spPr bwMode="auto">
            <a:xfrm>
              <a:off x="472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36" name="Text Box 49"/>
            <p:cNvSpPr txBox="1">
              <a:spLocks noChangeArrowheads="1"/>
            </p:cNvSpPr>
            <p:nvPr/>
          </p:nvSpPr>
          <p:spPr bwMode="auto">
            <a:xfrm>
              <a:off x="4630" y="960"/>
              <a:ext cx="1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1</a:t>
              </a:r>
            </a:p>
          </p:txBody>
        </p:sp>
        <p:sp>
          <p:nvSpPr>
            <p:cNvPr id="59437" name="Text Box 50"/>
            <p:cNvSpPr txBox="1">
              <a:spLocks noChangeArrowheads="1"/>
            </p:cNvSpPr>
            <p:nvPr/>
          </p:nvSpPr>
          <p:spPr bwMode="auto">
            <a:xfrm>
              <a:off x="2278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9</a:t>
              </a:r>
            </a:p>
          </p:txBody>
        </p:sp>
        <p:sp>
          <p:nvSpPr>
            <p:cNvPr id="59438" name="Text Box 51"/>
            <p:cNvSpPr txBox="1">
              <a:spLocks noChangeArrowheads="1"/>
            </p:cNvSpPr>
            <p:nvPr/>
          </p:nvSpPr>
          <p:spPr bwMode="auto">
            <a:xfrm>
              <a:off x="2566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8</a:t>
              </a:r>
            </a:p>
          </p:txBody>
        </p:sp>
        <p:sp>
          <p:nvSpPr>
            <p:cNvPr id="59439" name="Text Box 52"/>
            <p:cNvSpPr txBox="1">
              <a:spLocks noChangeArrowheads="1"/>
            </p:cNvSpPr>
            <p:nvPr/>
          </p:nvSpPr>
          <p:spPr bwMode="auto">
            <a:xfrm>
              <a:off x="2854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7</a:t>
              </a:r>
            </a:p>
          </p:txBody>
        </p:sp>
        <p:sp>
          <p:nvSpPr>
            <p:cNvPr id="59440" name="Text Box 53"/>
            <p:cNvSpPr txBox="1">
              <a:spLocks noChangeArrowheads="1"/>
            </p:cNvSpPr>
            <p:nvPr/>
          </p:nvSpPr>
          <p:spPr bwMode="auto">
            <a:xfrm>
              <a:off x="3142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6</a:t>
              </a:r>
            </a:p>
          </p:txBody>
        </p:sp>
        <p:sp>
          <p:nvSpPr>
            <p:cNvPr id="59441" name="Text Box 54"/>
            <p:cNvSpPr txBox="1">
              <a:spLocks noChangeArrowheads="1"/>
            </p:cNvSpPr>
            <p:nvPr/>
          </p:nvSpPr>
          <p:spPr bwMode="auto">
            <a:xfrm>
              <a:off x="3430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5</a:t>
              </a:r>
            </a:p>
          </p:txBody>
        </p:sp>
        <p:sp>
          <p:nvSpPr>
            <p:cNvPr id="59442" name="Text Box 55"/>
            <p:cNvSpPr txBox="1">
              <a:spLocks noChangeArrowheads="1"/>
            </p:cNvSpPr>
            <p:nvPr/>
          </p:nvSpPr>
          <p:spPr bwMode="auto">
            <a:xfrm>
              <a:off x="3718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4</a:t>
              </a:r>
            </a:p>
          </p:txBody>
        </p:sp>
        <p:sp>
          <p:nvSpPr>
            <p:cNvPr id="59443" name="Text Box 56"/>
            <p:cNvSpPr txBox="1">
              <a:spLocks noChangeArrowheads="1"/>
            </p:cNvSpPr>
            <p:nvPr/>
          </p:nvSpPr>
          <p:spPr bwMode="auto">
            <a:xfrm>
              <a:off x="4006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3</a:t>
              </a:r>
            </a:p>
          </p:txBody>
        </p:sp>
        <p:sp>
          <p:nvSpPr>
            <p:cNvPr id="59444" name="Text Box 57"/>
            <p:cNvSpPr txBox="1">
              <a:spLocks noChangeArrowheads="1"/>
            </p:cNvSpPr>
            <p:nvPr/>
          </p:nvSpPr>
          <p:spPr bwMode="auto">
            <a:xfrm>
              <a:off x="4342" y="96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2</a:t>
              </a:r>
            </a:p>
          </p:txBody>
        </p:sp>
        <p:sp>
          <p:nvSpPr>
            <p:cNvPr id="59445" name="Line 58"/>
            <p:cNvSpPr>
              <a:spLocks noChangeShapeType="1"/>
            </p:cNvSpPr>
            <p:nvPr/>
          </p:nvSpPr>
          <p:spPr bwMode="auto">
            <a:xfrm flipH="1">
              <a:off x="672" y="33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59446" name="Group 59"/>
            <p:cNvGrpSpPr>
              <a:grpSpLocks/>
            </p:cNvGrpSpPr>
            <p:nvPr/>
          </p:nvGrpSpPr>
          <p:grpSpPr bwMode="auto">
            <a:xfrm rot="7854179">
              <a:off x="2195" y="2221"/>
              <a:ext cx="1776" cy="214"/>
              <a:chOff x="1776" y="3072"/>
              <a:chExt cx="1776" cy="214"/>
            </a:xfrm>
          </p:grpSpPr>
          <p:sp>
            <p:nvSpPr>
              <p:cNvPr id="59450" name="AutoShape 60"/>
              <p:cNvSpPr>
                <a:spLocks noChangeArrowheads="1"/>
              </p:cNvSpPr>
              <p:nvPr/>
            </p:nvSpPr>
            <p:spPr bwMode="auto">
              <a:xfrm rot="-4627610">
                <a:off x="2636" y="2212"/>
                <a:ext cx="56" cy="1776"/>
              </a:xfrm>
              <a:prstGeom prst="flowChartExtract">
                <a:avLst/>
              </a:prstGeom>
              <a:solidFill>
                <a:schemeClr val="tx2"/>
              </a:solidFill>
              <a:ln w="63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n-US" sz="3600" b="1">
                  <a:solidFill>
                    <a:srgbClr val="000099"/>
                  </a:solidFill>
                </a:endParaRPr>
              </a:p>
            </p:txBody>
          </p:sp>
          <p:sp>
            <p:nvSpPr>
              <p:cNvPr id="59451" name="Oval 61"/>
              <p:cNvSpPr>
                <a:spLocks noChangeArrowheads="1"/>
              </p:cNvSpPr>
              <p:nvPr/>
            </p:nvSpPr>
            <p:spPr bwMode="auto">
              <a:xfrm rot="772390">
                <a:off x="3247" y="3239"/>
                <a:ext cx="288" cy="47"/>
              </a:xfrm>
              <a:prstGeom prst="ellipse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en-US" sz="3600" b="1">
                  <a:solidFill>
                    <a:srgbClr val="000099"/>
                  </a:solidFill>
                </a:endParaRPr>
              </a:p>
            </p:txBody>
          </p:sp>
        </p:grpSp>
        <p:sp>
          <p:nvSpPr>
            <p:cNvPr id="59447" name="Freeform 62"/>
            <p:cNvSpPr>
              <a:spLocks/>
            </p:cNvSpPr>
            <p:nvPr/>
          </p:nvSpPr>
          <p:spPr bwMode="auto">
            <a:xfrm>
              <a:off x="736" y="432"/>
              <a:ext cx="3440" cy="2888"/>
            </a:xfrm>
            <a:custGeom>
              <a:avLst/>
              <a:gdLst>
                <a:gd name="T0" fmla="*/ 3440 w 3440"/>
                <a:gd name="T1" fmla="*/ 816 h 2888"/>
                <a:gd name="T2" fmla="*/ 3296 w 3440"/>
                <a:gd name="T3" fmla="*/ 384 h 2888"/>
                <a:gd name="T4" fmla="*/ 3056 w 3440"/>
                <a:gd name="T5" fmla="*/ 192 h 2888"/>
                <a:gd name="T6" fmla="*/ 2480 w 3440"/>
                <a:gd name="T7" fmla="*/ 48 h 2888"/>
                <a:gd name="T8" fmla="*/ 1904 w 3440"/>
                <a:gd name="T9" fmla="*/ 0 h 2888"/>
                <a:gd name="T10" fmla="*/ 1040 w 3440"/>
                <a:gd name="T11" fmla="*/ 48 h 2888"/>
                <a:gd name="T12" fmla="*/ 464 w 3440"/>
                <a:gd name="T13" fmla="*/ 288 h 2888"/>
                <a:gd name="T14" fmla="*/ 176 w 3440"/>
                <a:gd name="T15" fmla="*/ 768 h 2888"/>
                <a:gd name="T16" fmla="*/ 32 w 3440"/>
                <a:gd name="T17" fmla="*/ 1248 h 2888"/>
                <a:gd name="T18" fmla="*/ 32 w 3440"/>
                <a:gd name="T19" fmla="*/ 1872 h 2888"/>
                <a:gd name="T20" fmla="*/ 224 w 3440"/>
                <a:gd name="T21" fmla="*/ 2496 h 2888"/>
                <a:gd name="T22" fmla="*/ 512 w 3440"/>
                <a:gd name="T23" fmla="*/ 2784 h 2888"/>
                <a:gd name="T24" fmla="*/ 992 w 3440"/>
                <a:gd name="T25" fmla="*/ 2880 h 2888"/>
                <a:gd name="T26" fmla="*/ 1280 w 3440"/>
                <a:gd name="T27" fmla="*/ 2832 h 2888"/>
                <a:gd name="T28" fmla="*/ 1520 w 3440"/>
                <a:gd name="T29" fmla="*/ 2736 h 2888"/>
                <a:gd name="T30" fmla="*/ 1616 w 3440"/>
                <a:gd name="T31" fmla="*/ 2592 h 2888"/>
                <a:gd name="T32" fmla="*/ 1712 w 3440"/>
                <a:gd name="T33" fmla="*/ 2448 h 2888"/>
                <a:gd name="T34" fmla="*/ 1808 w 3440"/>
                <a:gd name="T35" fmla="*/ 2592 h 2888"/>
                <a:gd name="T36" fmla="*/ 1712 w 3440"/>
                <a:gd name="T37" fmla="*/ 2832 h 288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40"/>
                <a:gd name="T58" fmla="*/ 0 h 2888"/>
                <a:gd name="T59" fmla="*/ 3440 w 3440"/>
                <a:gd name="T60" fmla="*/ 2888 h 288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40" h="2888">
                  <a:moveTo>
                    <a:pt x="3440" y="816"/>
                  </a:moveTo>
                  <a:cubicBezTo>
                    <a:pt x="3400" y="652"/>
                    <a:pt x="3360" y="488"/>
                    <a:pt x="3296" y="384"/>
                  </a:cubicBezTo>
                  <a:cubicBezTo>
                    <a:pt x="3232" y="280"/>
                    <a:pt x="3192" y="248"/>
                    <a:pt x="3056" y="192"/>
                  </a:cubicBezTo>
                  <a:cubicBezTo>
                    <a:pt x="2920" y="136"/>
                    <a:pt x="2672" y="80"/>
                    <a:pt x="2480" y="48"/>
                  </a:cubicBezTo>
                  <a:cubicBezTo>
                    <a:pt x="2288" y="16"/>
                    <a:pt x="2144" y="0"/>
                    <a:pt x="1904" y="0"/>
                  </a:cubicBezTo>
                  <a:cubicBezTo>
                    <a:pt x="1664" y="0"/>
                    <a:pt x="1280" y="0"/>
                    <a:pt x="1040" y="48"/>
                  </a:cubicBezTo>
                  <a:cubicBezTo>
                    <a:pt x="800" y="96"/>
                    <a:pt x="608" y="168"/>
                    <a:pt x="464" y="288"/>
                  </a:cubicBezTo>
                  <a:cubicBezTo>
                    <a:pt x="320" y="408"/>
                    <a:pt x="248" y="608"/>
                    <a:pt x="176" y="768"/>
                  </a:cubicBezTo>
                  <a:cubicBezTo>
                    <a:pt x="104" y="928"/>
                    <a:pt x="56" y="1064"/>
                    <a:pt x="32" y="1248"/>
                  </a:cubicBezTo>
                  <a:cubicBezTo>
                    <a:pt x="8" y="1432"/>
                    <a:pt x="0" y="1664"/>
                    <a:pt x="32" y="1872"/>
                  </a:cubicBezTo>
                  <a:cubicBezTo>
                    <a:pt x="64" y="2080"/>
                    <a:pt x="144" y="2344"/>
                    <a:pt x="224" y="2496"/>
                  </a:cubicBezTo>
                  <a:cubicBezTo>
                    <a:pt x="304" y="2648"/>
                    <a:pt x="384" y="2720"/>
                    <a:pt x="512" y="2784"/>
                  </a:cubicBezTo>
                  <a:cubicBezTo>
                    <a:pt x="640" y="2848"/>
                    <a:pt x="864" y="2872"/>
                    <a:pt x="992" y="2880"/>
                  </a:cubicBezTo>
                  <a:cubicBezTo>
                    <a:pt x="1120" y="2888"/>
                    <a:pt x="1192" y="2856"/>
                    <a:pt x="1280" y="2832"/>
                  </a:cubicBezTo>
                  <a:cubicBezTo>
                    <a:pt x="1368" y="2808"/>
                    <a:pt x="1464" y="2776"/>
                    <a:pt x="1520" y="2736"/>
                  </a:cubicBezTo>
                  <a:cubicBezTo>
                    <a:pt x="1576" y="2696"/>
                    <a:pt x="1584" y="2640"/>
                    <a:pt x="1616" y="2592"/>
                  </a:cubicBezTo>
                  <a:cubicBezTo>
                    <a:pt x="1648" y="2544"/>
                    <a:pt x="1680" y="2448"/>
                    <a:pt x="1712" y="2448"/>
                  </a:cubicBezTo>
                  <a:cubicBezTo>
                    <a:pt x="1744" y="2448"/>
                    <a:pt x="1808" y="2528"/>
                    <a:pt x="1808" y="2592"/>
                  </a:cubicBezTo>
                  <a:cubicBezTo>
                    <a:pt x="1808" y="2656"/>
                    <a:pt x="1728" y="2784"/>
                    <a:pt x="1712" y="283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448" name="Oval 63"/>
            <p:cNvSpPr>
              <a:spLocks noChangeArrowheads="1"/>
            </p:cNvSpPr>
            <p:nvPr/>
          </p:nvSpPr>
          <p:spPr bwMode="auto">
            <a:xfrm>
              <a:off x="4170" y="1192"/>
              <a:ext cx="294" cy="11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  <p:sp>
          <p:nvSpPr>
            <p:cNvPr id="59449" name="Oval 64"/>
            <p:cNvSpPr>
              <a:spLocks noChangeArrowheads="1"/>
            </p:cNvSpPr>
            <p:nvPr/>
          </p:nvSpPr>
          <p:spPr bwMode="auto">
            <a:xfrm>
              <a:off x="4416" y="1200"/>
              <a:ext cx="288" cy="10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27281198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3"/>
          <p:cNvSpPr>
            <a:spLocks noChangeArrowheads="1"/>
          </p:cNvSpPr>
          <p:nvPr/>
        </p:nvSpPr>
        <p:spPr bwMode="auto">
          <a:xfrm>
            <a:off x="2362200" y="533400"/>
            <a:ext cx="71628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0419" name="Line 4"/>
          <p:cNvSpPr>
            <a:spLocks noChangeShapeType="1"/>
          </p:cNvSpPr>
          <p:nvPr/>
        </p:nvSpPr>
        <p:spPr bwMode="auto">
          <a:xfrm>
            <a:off x="2917826" y="1981200"/>
            <a:ext cx="637857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0" name="Line 5"/>
          <p:cNvSpPr>
            <a:spLocks noChangeShapeType="1"/>
          </p:cNvSpPr>
          <p:nvPr/>
        </p:nvSpPr>
        <p:spPr bwMode="auto">
          <a:xfrm>
            <a:off x="428942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1" name="Text Box 6"/>
          <p:cNvSpPr txBox="1">
            <a:spLocks noChangeArrowheads="1"/>
          </p:cNvSpPr>
          <p:nvPr/>
        </p:nvSpPr>
        <p:spPr bwMode="auto">
          <a:xfrm>
            <a:off x="459422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0422" name="Line 7"/>
          <p:cNvSpPr>
            <a:spLocks noChangeShapeType="1"/>
          </p:cNvSpPr>
          <p:nvPr/>
        </p:nvSpPr>
        <p:spPr bwMode="auto">
          <a:xfrm>
            <a:off x="4841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3" name="Line 8"/>
          <p:cNvSpPr>
            <a:spLocks noChangeShapeType="1"/>
          </p:cNvSpPr>
          <p:nvPr/>
        </p:nvSpPr>
        <p:spPr bwMode="auto">
          <a:xfrm>
            <a:off x="5321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4" name="Line 9"/>
          <p:cNvSpPr>
            <a:spLocks noChangeShapeType="1"/>
          </p:cNvSpPr>
          <p:nvPr/>
        </p:nvSpPr>
        <p:spPr bwMode="auto">
          <a:xfrm>
            <a:off x="58007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5" name="Line 10"/>
          <p:cNvSpPr>
            <a:spLocks noChangeShapeType="1"/>
          </p:cNvSpPr>
          <p:nvPr/>
        </p:nvSpPr>
        <p:spPr bwMode="auto">
          <a:xfrm>
            <a:off x="62706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6" name="Line 11"/>
          <p:cNvSpPr>
            <a:spLocks noChangeShapeType="1"/>
          </p:cNvSpPr>
          <p:nvPr/>
        </p:nvSpPr>
        <p:spPr bwMode="auto">
          <a:xfrm>
            <a:off x="67278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7" name="Line 12"/>
          <p:cNvSpPr>
            <a:spLocks noChangeShapeType="1"/>
          </p:cNvSpPr>
          <p:nvPr/>
        </p:nvSpPr>
        <p:spPr bwMode="auto">
          <a:xfrm>
            <a:off x="71850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8" name="Line 13"/>
          <p:cNvSpPr>
            <a:spLocks noChangeShapeType="1"/>
          </p:cNvSpPr>
          <p:nvPr/>
        </p:nvSpPr>
        <p:spPr bwMode="auto">
          <a:xfrm>
            <a:off x="764222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29" name="Line 14"/>
          <p:cNvSpPr>
            <a:spLocks noChangeShapeType="1"/>
          </p:cNvSpPr>
          <p:nvPr/>
        </p:nvSpPr>
        <p:spPr bwMode="auto">
          <a:xfrm>
            <a:off x="809942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30" name="Line 15"/>
          <p:cNvSpPr>
            <a:spLocks noChangeShapeType="1"/>
          </p:cNvSpPr>
          <p:nvPr/>
        </p:nvSpPr>
        <p:spPr bwMode="auto">
          <a:xfrm>
            <a:off x="855662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31" name="Line 16"/>
          <p:cNvSpPr>
            <a:spLocks noChangeShapeType="1"/>
          </p:cNvSpPr>
          <p:nvPr/>
        </p:nvSpPr>
        <p:spPr bwMode="auto">
          <a:xfrm>
            <a:off x="90138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32" name="Text Box 17"/>
          <p:cNvSpPr txBox="1">
            <a:spLocks noChangeArrowheads="1"/>
          </p:cNvSpPr>
          <p:nvPr/>
        </p:nvSpPr>
        <p:spPr bwMode="auto">
          <a:xfrm>
            <a:off x="886142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0433" name="Text Box 18"/>
          <p:cNvSpPr txBox="1">
            <a:spLocks noChangeArrowheads="1"/>
          </p:cNvSpPr>
          <p:nvPr/>
        </p:nvSpPr>
        <p:spPr bwMode="auto">
          <a:xfrm>
            <a:off x="51276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0434" name="Text Box 19"/>
          <p:cNvSpPr txBox="1">
            <a:spLocks noChangeArrowheads="1"/>
          </p:cNvSpPr>
          <p:nvPr/>
        </p:nvSpPr>
        <p:spPr bwMode="auto">
          <a:xfrm>
            <a:off x="55848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0435" name="Text Box 20"/>
          <p:cNvSpPr txBox="1">
            <a:spLocks noChangeArrowheads="1"/>
          </p:cNvSpPr>
          <p:nvPr/>
        </p:nvSpPr>
        <p:spPr bwMode="auto">
          <a:xfrm>
            <a:off x="60420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0436" name="Text Box 21"/>
          <p:cNvSpPr txBox="1">
            <a:spLocks noChangeArrowheads="1"/>
          </p:cNvSpPr>
          <p:nvPr/>
        </p:nvSpPr>
        <p:spPr bwMode="auto">
          <a:xfrm>
            <a:off x="64992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0437" name="Text Box 22"/>
          <p:cNvSpPr txBox="1">
            <a:spLocks noChangeArrowheads="1"/>
          </p:cNvSpPr>
          <p:nvPr/>
        </p:nvSpPr>
        <p:spPr bwMode="auto">
          <a:xfrm>
            <a:off x="69564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0438" name="Text Box 23"/>
          <p:cNvSpPr txBox="1">
            <a:spLocks noChangeArrowheads="1"/>
          </p:cNvSpPr>
          <p:nvPr/>
        </p:nvSpPr>
        <p:spPr bwMode="auto">
          <a:xfrm>
            <a:off x="74136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0439" name="Text Box 24"/>
          <p:cNvSpPr txBox="1">
            <a:spLocks noChangeArrowheads="1"/>
          </p:cNvSpPr>
          <p:nvPr/>
        </p:nvSpPr>
        <p:spPr bwMode="auto">
          <a:xfrm>
            <a:off x="78708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0440" name="Text Box 25"/>
          <p:cNvSpPr txBox="1">
            <a:spLocks noChangeArrowheads="1"/>
          </p:cNvSpPr>
          <p:nvPr/>
        </p:nvSpPr>
        <p:spPr bwMode="auto">
          <a:xfrm>
            <a:off x="84042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0441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42" name="AutoShape 28"/>
          <p:cNvSpPr>
            <a:spLocks noChangeArrowheads="1"/>
          </p:cNvSpPr>
          <p:nvPr/>
        </p:nvSpPr>
        <p:spPr bwMode="auto">
          <a:xfrm rot="-3657521">
            <a:off x="9323388" y="1262063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60443" name="Oval 29"/>
          <p:cNvSpPr>
            <a:spLocks noChangeArrowheads="1"/>
          </p:cNvSpPr>
          <p:nvPr/>
        </p:nvSpPr>
        <p:spPr bwMode="auto">
          <a:xfrm rot="1742479">
            <a:off x="10175875" y="3203576"/>
            <a:ext cx="457200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0444" name="Freeform 30"/>
          <p:cNvSpPr>
            <a:spLocks/>
          </p:cNvSpPr>
          <p:nvPr/>
        </p:nvSpPr>
        <p:spPr bwMode="auto">
          <a:xfrm>
            <a:off x="4457700" y="812800"/>
            <a:ext cx="5918200" cy="5118100"/>
          </a:xfrm>
          <a:custGeom>
            <a:avLst/>
            <a:gdLst>
              <a:gd name="T0" fmla="*/ 2147483646 w 3728"/>
              <a:gd name="T1" fmla="*/ 2147483646 h 3224"/>
              <a:gd name="T2" fmla="*/ 2147483646 w 3728"/>
              <a:gd name="T3" fmla="*/ 2147483646 h 3224"/>
              <a:gd name="T4" fmla="*/ 2147483646 w 3728"/>
              <a:gd name="T5" fmla="*/ 2147483646 h 3224"/>
              <a:gd name="T6" fmla="*/ 2147483646 w 3728"/>
              <a:gd name="T7" fmla="*/ 2147483646 h 3224"/>
              <a:gd name="T8" fmla="*/ 2147483646 w 3728"/>
              <a:gd name="T9" fmla="*/ 2147483646 h 3224"/>
              <a:gd name="T10" fmla="*/ 2147483646 w 3728"/>
              <a:gd name="T11" fmla="*/ 2147483646 h 3224"/>
              <a:gd name="T12" fmla="*/ 2147483646 w 3728"/>
              <a:gd name="T13" fmla="*/ 2147483646 h 3224"/>
              <a:gd name="T14" fmla="*/ 2147483646 w 3728"/>
              <a:gd name="T15" fmla="*/ 2147483646 h 3224"/>
              <a:gd name="T16" fmla="*/ 2147483646 w 3728"/>
              <a:gd name="T17" fmla="*/ 2147483646 h 3224"/>
              <a:gd name="T18" fmla="*/ 2147483646 w 3728"/>
              <a:gd name="T19" fmla="*/ 2147483646 h 3224"/>
              <a:gd name="T20" fmla="*/ 2147483646 w 3728"/>
              <a:gd name="T21" fmla="*/ 2147483646 h 3224"/>
              <a:gd name="T22" fmla="*/ 2147483646 w 3728"/>
              <a:gd name="T23" fmla="*/ 2147483646 h 3224"/>
              <a:gd name="T24" fmla="*/ 2147483646 w 3728"/>
              <a:gd name="T25" fmla="*/ 2147483646 h 3224"/>
              <a:gd name="T26" fmla="*/ 2147483646 w 3728"/>
              <a:gd name="T27" fmla="*/ 2147483646 h 3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728"/>
              <a:gd name="T43" fmla="*/ 0 h 3224"/>
              <a:gd name="T44" fmla="*/ 3728 w 3728"/>
              <a:gd name="T45" fmla="*/ 3224 h 3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728" h="3224">
                <a:moveTo>
                  <a:pt x="2328" y="736"/>
                </a:moveTo>
                <a:cubicBezTo>
                  <a:pt x="2336" y="600"/>
                  <a:pt x="2344" y="464"/>
                  <a:pt x="2232" y="352"/>
                </a:cubicBezTo>
                <a:cubicBezTo>
                  <a:pt x="2120" y="240"/>
                  <a:pt x="1896" y="104"/>
                  <a:pt x="1656" y="64"/>
                </a:cubicBezTo>
                <a:cubicBezTo>
                  <a:pt x="1416" y="24"/>
                  <a:pt x="1048" y="0"/>
                  <a:pt x="792" y="112"/>
                </a:cubicBezTo>
                <a:cubicBezTo>
                  <a:pt x="536" y="224"/>
                  <a:pt x="240" y="504"/>
                  <a:pt x="120" y="736"/>
                </a:cubicBezTo>
                <a:cubicBezTo>
                  <a:pt x="0" y="968"/>
                  <a:pt x="56" y="1232"/>
                  <a:pt x="72" y="1504"/>
                </a:cubicBezTo>
                <a:cubicBezTo>
                  <a:pt x="88" y="1776"/>
                  <a:pt x="72" y="2104"/>
                  <a:pt x="216" y="2368"/>
                </a:cubicBezTo>
                <a:cubicBezTo>
                  <a:pt x="360" y="2632"/>
                  <a:pt x="632" y="2952"/>
                  <a:pt x="936" y="3088"/>
                </a:cubicBezTo>
                <a:cubicBezTo>
                  <a:pt x="1240" y="3224"/>
                  <a:pt x="1736" y="3184"/>
                  <a:pt x="2040" y="3184"/>
                </a:cubicBezTo>
                <a:cubicBezTo>
                  <a:pt x="2344" y="3184"/>
                  <a:pt x="2616" y="3136"/>
                  <a:pt x="2760" y="3088"/>
                </a:cubicBezTo>
                <a:cubicBezTo>
                  <a:pt x="2904" y="3040"/>
                  <a:pt x="2784" y="3048"/>
                  <a:pt x="2904" y="2896"/>
                </a:cubicBezTo>
                <a:cubicBezTo>
                  <a:pt x="3024" y="2744"/>
                  <a:pt x="3352" y="2416"/>
                  <a:pt x="3480" y="2176"/>
                </a:cubicBezTo>
                <a:cubicBezTo>
                  <a:pt x="3608" y="1936"/>
                  <a:pt x="3728" y="1456"/>
                  <a:pt x="3672" y="1456"/>
                </a:cubicBezTo>
                <a:cubicBezTo>
                  <a:pt x="3616" y="1456"/>
                  <a:pt x="3380" y="1816"/>
                  <a:pt x="3144" y="21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0445" name="Oval 31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0446" name="Oval 32"/>
          <p:cNvSpPr>
            <a:spLocks noChangeArrowheads="1"/>
          </p:cNvSpPr>
          <p:nvPr/>
        </p:nvSpPr>
        <p:spPr bwMode="auto">
          <a:xfrm>
            <a:off x="8534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261204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33"/>
          <p:cNvSpPr>
            <a:spLocks noChangeArrowheads="1"/>
          </p:cNvSpPr>
          <p:nvPr/>
        </p:nvSpPr>
        <p:spPr bwMode="auto">
          <a:xfrm>
            <a:off x="2362200" y="533400"/>
            <a:ext cx="716280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1443" name="Line 4"/>
          <p:cNvSpPr>
            <a:spLocks noChangeShapeType="1"/>
          </p:cNvSpPr>
          <p:nvPr/>
        </p:nvSpPr>
        <p:spPr bwMode="auto">
          <a:xfrm>
            <a:off x="2959100" y="1981200"/>
            <a:ext cx="64135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4" name="Line 5"/>
          <p:cNvSpPr>
            <a:spLocks noChangeShapeType="1"/>
          </p:cNvSpPr>
          <p:nvPr/>
        </p:nvSpPr>
        <p:spPr bwMode="auto">
          <a:xfrm>
            <a:off x="43307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5" name="Text Box 6"/>
          <p:cNvSpPr txBox="1">
            <a:spLocks noChangeArrowheads="1"/>
          </p:cNvSpPr>
          <p:nvPr/>
        </p:nvSpPr>
        <p:spPr bwMode="auto">
          <a:xfrm>
            <a:off x="46355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1446" name="Line 7"/>
          <p:cNvSpPr>
            <a:spLocks noChangeShapeType="1"/>
          </p:cNvSpPr>
          <p:nvPr/>
        </p:nvSpPr>
        <p:spPr bwMode="auto">
          <a:xfrm>
            <a:off x="48831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7" name="Line 8"/>
          <p:cNvSpPr>
            <a:spLocks noChangeShapeType="1"/>
          </p:cNvSpPr>
          <p:nvPr/>
        </p:nvSpPr>
        <p:spPr bwMode="auto">
          <a:xfrm>
            <a:off x="53625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8" name="Line 9"/>
          <p:cNvSpPr>
            <a:spLocks noChangeShapeType="1"/>
          </p:cNvSpPr>
          <p:nvPr/>
        </p:nvSpPr>
        <p:spPr bwMode="auto">
          <a:xfrm>
            <a:off x="58420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49" name="Line 10"/>
          <p:cNvSpPr>
            <a:spLocks noChangeShapeType="1"/>
          </p:cNvSpPr>
          <p:nvPr/>
        </p:nvSpPr>
        <p:spPr bwMode="auto">
          <a:xfrm>
            <a:off x="63119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50" name="Line 11"/>
          <p:cNvSpPr>
            <a:spLocks noChangeShapeType="1"/>
          </p:cNvSpPr>
          <p:nvPr/>
        </p:nvSpPr>
        <p:spPr bwMode="auto">
          <a:xfrm>
            <a:off x="67691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>
            <a:off x="7226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52" name="Line 13"/>
          <p:cNvSpPr>
            <a:spLocks noChangeShapeType="1"/>
          </p:cNvSpPr>
          <p:nvPr/>
        </p:nvSpPr>
        <p:spPr bwMode="auto">
          <a:xfrm>
            <a:off x="76835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53" name="Line 14"/>
          <p:cNvSpPr>
            <a:spLocks noChangeShapeType="1"/>
          </p:cNvSpPr>
          <p:nvPr/>
        </p:nvSpPr>
        <p:spPr bwMode="auto">
          <a:xfrm>
            <a:off x="81407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54" name="Line 15"/>
          <p:cNvSpPr>
            <a:spLocks noChangeShapeType="1"/>
          </p:cNvSpPr>
          <p:nvPr/>
        </p:nvSpPr>
        <p:spPr bwMode="auto">
          <a:xfrm>
            <a:off x="85979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55" name="Line 16"/>
          <p:cNvSpPr>
            <a:spLocks noChangeShapeType="1"/>
          </p:cNvSpPr>
          <p:nvPr/>
        </p:nvSpPr>
        <p:spPr bwMode="auto">
          <a:xfrm>
            <a:off x="90551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56" name="Text Box 17"/>
          <p:cNvSpPr txBox="1">
            <a:spLocks noChangeArrowheads="1"/>
          </p:cNvSpPr>
          <p:nvPr/>
        </p:nvSpPr>
        <p:spPr bwMode="auto">
          <a:xfrm>
            <a:off x="89027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1457" name="Text Box 18"/>
          <p:cNvSpPr txBox="1">
            <a:spLocks noChangeArrowheads="1"/>
          </p:cNvSpPr>
          <p:nvPr/>
        </p:nvSpPr>
        <p:spPr bwMode="auto">
          <a:xfrm>
            <a:off x="51689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1458" name="Text Box 19"/>
          <p:cNvSpPr txBox="1">
            <a:spLocks noChangeArrowheads="1"/>
          </p:cNvSpPr>
          <p:nvPr/>
        </p:nvSpPr>
        <p:spPr bwMode="auto">
          <a:xfrm>
            <a:off x="56261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1459" name="Text Box 20"/>
          <p:cNvSpPr txBox="1">
            <a:spLocks noChangeArrowheads="1"/>
          </p:cNvSpPr>
          <p:nvPr/>
        </p:nvSpPr>
        <p:spPr bwMode="auto">
          <a:xfrm>
            <a:off x="60833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1460" name="Text Box 21"/>
          <p:cNvSpPr txBox="1">
            <a:spLocks noChangeArrowheads="1"/>
          </p:cNvSpPr>
          <p:nvPr/>
        </p:nvSpPr>
        <p:spPr bwMode="auto">
          <a:xfrm>
            <a:off x="65405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1461" name="Text Box 22"/>
          <p:cNvSpPr txBox="1">
            <a:spLocks noChangeArrowheads="1"/>
          </p:cNvSpPr>
          <p:nvPr/>
        </p:nvSpPr>
        <p:spPr bwMode="auto">
          <a:xfrm>
            <a:off x="69977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1462" name="Text Box 23"/>
          <p:cNvSpPr txBox="1">
            <a:spLocks noChangeArrowheads="1"/>
          </p:cNvSpPr>
          <p:nvPr/>
        </p:nvSpPr>
        <p:spPr bwMode="auto">
          <a:xfrm>
            <a:off x="74549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1463" name="Text Box 24"/>
          <p:cNvSpPr txBox="1">
            <a:spLocks noChangeArrowheads="1"/>
          </p:cNvSpPr>
          <p:nvPr/>
        </p:nvSpPr>
        <p:spPr bwMode="auto">
          <a:xfrm>
            <a:off x="79121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1464" name="Text Box 25"/>
          <p:cNvSpPr txBox="1">
            <a:spLocks noChangeArrowheads="1"/>
          </p:cNvSpPr>
          <p:nvPr/>
        </p:nvSpPr>
        <p:spPr bwMode="auto">
          <a:xfrm>
            <a:off x="84455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1465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466" name="Group 27"/>
          <p:cNvGrpSpPr>
            <a:grpSpLocks/>
          </p:cNvGrpSpPr>
          <p:nvPr/>
        </p:nvGrpSpPr>
        <p:grpSpPr bwMode="auto">
          <a:xfrm rot="-438555">
            <a:off x="8153400" y="2057401"/>
            <a:ext cx="2819400" cy="339725"/>
            <a:chOff x="1776" y="3072"/>
            <a:chExt cx="1776" cy="214"/>
          </a:xfrm>
        </p:grpSpPr>
        <p:sp>
          <p:nvSpPr>
            <p:cNvPr id="61470" name="AutoShape 28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61471" name="Oval 29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61467" name="Freeform 30"/>
          <p:cNvSpPr>
            <a:spLocks/>
          </p:cNvSpPr>
          <p:nvPr/>
        </p:nvSpPr>
        <p:spPr bwMode="auto">
          <a:xfrm>
            <a:off x="5321300" y="1066800"/>
            <a:ext cx="5372100" cy="4000500"/>
          </a:xfrm>
          <a:custGeom>
            <a:avLst/>
            <a:gdLst>
              <a:gd name="T0" fmla="*/ 2147483646 w 3384"/>
              <a:gd name="T1" fmla="*/ 2147483646 h 2520"/>
              <a:gd name="T2" fmla="*/ 2147483646 w 3384"/>
              <a:gd name="T3" fmla="*/ 2147483646 h 2520"/>
              <a:gd name="T4" fmla="*/ 2147483646 w 3384"/>
              <a:gd name="T5" fmla="*/ 2147483646 h 2520"/>
              <a:gd name="T6" fmla="*/ 2147483646 w 3384"/>
              <a:gd name="T7" fmla="*/ 2147483646 h 2520"/>
              <a:gd name="T8" fmla="*/ 2147483646 w 3384"/>
              <a:gd name="T9" fmla="*/ 2147483646 h 2520"/>
              <a:gd name="T10" fmla="*/ 2147483646 w 3384"/>
              <a:gd name="T11" fmla="*/ 2147483646 h 2520"/>
              <a:gd name="T12" fmla="*/ 2147483646 w 3384"/>
              <a:gd name="T13" fmla="*/ 2147483646 h 2520"/>
              <a:gd name="T14" fmla="*/ 2147483646 w 3384"/>
              <a:gd name="T15" fmla="*/ 2147483646 h 2520"/>
              <a:gd name="T16" fmla="*/ 2147483646 w 3384"/>
              <a:gd name="T17" fmla="*/ 2147483646 h 2520"/>
              <a:gd name="T18" fmla="*/ 2147483646 w 3384"/>
              <a:gd name="T19" fmla="*/ 2147483646 h 2520"/>
              <a:gd name="T20" fmla="*/ 2147483646 w 3384"/>
              <a:gd name="T21" fmla="*/ 2147483646 h 2520"/>
              <a:gd name="T22" fmla="*/ 2147483646 w 3384"/>
              <a:gd name="T23" fmla="*/ 2147483646 h 2520"/>
              <a:gd name="T24" fmla="*/ 2147483646 w 3384"/>
              <a:gd name="T25" fmla="*/ 2147483646 h 2520"/>
              <a:gd name="T26" fmla="*/ 2147483646 w 3384"/>
              <a:gd name="T27" fmla="*/ 2147483646 h 2520"/>
              <a:gd name="T28" fmla="*/ 2147483646 w 3384"/>
              <a:gd name="T29" fmla="*/ 2147483646 h 2520"/>
              <a:gd name="T30" fmla="*/ 2147483646 w 3384"/>
              <a:gd name="T31" fmla="*/ 2147483646 h 2520"/>
              <a:gd name="T32" fmla="*/ 2147483646 w 3384"/>
              <a:gd name="T33" fmla="*/ 2147483646 h 2520"/>
              <a:gd name="T34" fmla="*/ 2147483646 w 3384"/>
              <a:gd name="T35" fmla="*/ 2147483646 h 25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384"/>
              <a:gd name="T55" fmla="*/ 0 h 2520"/>
              <a:gd name="T56" fmla="*/ 3384 w 3384"/>
              <a:gd name="T57" fmla="*/ 2520 h 25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384" h="2520">
                <a:moveTo>
                  <a:pt x="1784" y="576"/>
                </a:moveTo>
                <a:cubicBezTo>
                  <a:pt x="1784" y="524"/>
                  <a:pt x="1784" y="472"/>
                  <a:pt x="1688" y="384"/>
                </a:cubicBezTo>
                <a:cubicBezTo>
                  <a:pt x="1592" y="296"/>
                  <a:pt x="1392" y="96"/>
                  <a:pt x="1208" y="48"/>
                </a:cubicBezTo>
                <a:cubicBezTo>
                  <a:pt x="1024" y="0"/>
                  <a:pt x="752" y="32"/>
                  <a:pt x="584" y="96"/>
                </a:cubicBezTo>
                <a:cubicBezTo>
                  <a:pt x="416" y="160"/>
                  <a:pt x="296" y="272"/>
                  <a:pt x="200" y="432"/>
                </a:cubicBezTo>
                <a:cubicBezTo>
                  <a:pt x="104" y="592"/>
                  <a:pt x="0" y="832"/>
                  <a:pt x="8" y="1056"/>
                </a:cubicBezTo>
                <a:cubicBezTo>
                  <a:pt x="16" y="1280"/>
                  <a:pt x="64" y="1552"/>
                  <a:pt x="248" y="1776"/>
                </a:cubicBezTo>
                <a:cubicBezTo>
                  <a:pt x="432" y="2000"/>
                  <a:pt x="832" y="2280"/>
                  <a:pt x="1112" y="2400"/>
                </a:cubicBezTo>
                <a:cubicBezTo>
                  <a:pt x="1392" y="2520"/>
                  <a:pt x="1664" y="2496"/>
                  <a:pt x="1928" y="2496"/>
                </a:cubicBezTo>
                <a:cubicBezTo>
                  <a:pt x="2192" y="2496"/>
                  <a:pt x="2520" y="2504"/>
                  <a:pt x="2696" y="2400"/>
                </a:cubicBezTo>
                <a:cubicBezTo>
                  <a:pt x="2872" y="2296"/>
                  <a:pt x="2904" y="2016"/>
                  <a:pt x="2984" y="1872"/>
                </a:cubicBezTo>
                <a:cubicBezTo>
                  <a:pt x="3064" y="1728"/>
                  <a:pt x="3120" y="1648"/>
                  <a:pt x="3176" y="1536"/>
                </a:cubicBezTo>
                <a:cubicBezTo>
                  <a:pt x="3232" y="1424"/>
                  <a:pt x="3296" y="1312"/>
                  <a:pt x="3320" y="1200"/>
                </a:cubicBezTo>
                <a:cubicBezTo>
                  <a:pt x="3344" y="1088"/>
                  <a:pt x="3312" y="944"/>
                  <a:pt x="3320" y="864"/>
                </a:cubicBezTo>
                <a:cubicBezTo>
                  <a:pt x="3328" y="784"/>
                  <a:pt x="3384" y="728"/>
                  <a:pt x="3368" y="720"/>
                </a:cubicBezTo>
                <a:cubicBezTo>
                  <a:pt x="3352" y="712"/>
                  <a:pt x="3256" y="752"/>
                  <a:pt x="3224" y="816"/>
                </a:cubicBezTo>
                <a:cubicBezTo>
                  <a:pt x="3192" y="880"/>
                  <a:pt x="3184" y="1008"/>
                  <a:pt x="3176" y="1104"/>
                </a:cubicBezTo>
                <a:cubicBezTo>
                  <a:pt x="3168" y="1200"/>
                  <a:pt x="3172" y="1296"/>
                  <a:pt x="3176" y="13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68" name="Oval 31"/>
          <p:cNvSpPr>
            <a:spLocks noChangeArrowheads="1"/>
          </p:cNvSpPr>
          <p:nvPr/>
        </p:nvSpPr>
        <p:spPr bwMode="auto">
          <a:xfrm>
            <a:off x="815340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1469" name="Oval 32"/>
          <p:cNvSpPr>
            <a:spLocks noChangeArrowheads="1"/>
          </p:cNvSpPr>
          <p:nvPr/>
        </p:nvSpPr>
        <p:spPr bwMode="auto">
          <a:xfrm>
            <a:off x="8534400" y="1905001"/>
            <a:ext cx="5334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00299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5"/>
          <p:cNvSpPr>
            <a:spLocks noChangeArrowheads="1"/>
          </p:cNvSpPr>
          <p:nvPr/>
        </p:nvSpPr>
        <p:spPr bwMode="auto">
          <a:xfrm>
            <a:off x="2546351" y="533400"/>
            <a:ext cx="6911975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2467" name="Line 8"/>
          <p:cNvSpPr>
            <a:spLocks noChangeShapeType="1"/>
          </p:cNvSpPr>
          <p:nvPr/>
        </p:nvSpPr>
        <p:spPr bwMode="auto">
          <a:xfrm>
            <a:off x="4318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68" name="Text Box 9"/>
          <p:cNvSpPr txBox="1">
            <a:spLocks noChangeArrowheads="1"/>
          </p:cNvSpPr>
          <p:nvPr/>
        </p:nvSpPr>
        <p:spPr bwMode="auto">
          <a:xfrm>
            <a:off x="4622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2469" name="Line 10"/>
          <p:cNvSpPr>
            <a:spLocks noChangeShapeType="1"/>
          </p:cNvSpPr>
          <p:nvPr/>
        </p:nvSpPr>
        <p:spPr bwMode="auto">
          <a:xfrm>
            <a:off x="4870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0" name="Line 11"/>
          <p:cNvSpPr>
            <a:spLocks noChangeShapeType="1"/>
          </p:cNvSpPr>
          <p:nvPr/>
        </p:nvSpPr>
        <p:spPr bwMode="auto">
          <a:xfrm>
            <a:off x="5349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1" name="Line 12"/>
          <p:cNvSpPr>
            <a:spLocks noChangeShapeType="1"/>
          </p:cNvSpPr>
          <p:nvPr/>
        </p:nvSpPr>
        <p:spPr bwMode="auto">
          <a:xfrm>
            <a:off x="5829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2" name="Line 13"/>
          <p:cNvSpPr>
            <a:spLocks noChangeShapeType="1"/>
          </p:cNvSpPr>
          <p:nvPr/>
        </p:nvSpPr>
        <p:spPr bwMode="auto">
          <a:xfrm>
            <a:off x="6299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3" name="Line 14"/>
          <p:cNvSpPr>
            <a:spLocks noChangeShapeType="1"/>
          </p:cNvSpPr>
          <p:nvPr/>
        </p:nvSpPr>
        <p:spPr bwMode="auto">
          <a:xfrm>
            <a:off x="6756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4" name="Line 15"/>
          <p:cNvSpPr>
            <a:spLocks noChangeShapeType="1"/>
          </p:cNvSpPr>
          <p:nvPr/>
        </p:nvSpPr>
        <p:spPr bwMode="auto">
          <a:xfrm>
            <a:off x="7213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5" name="Line 16"/>
          <p:cNvSpPr>
            <a:spLocks noChangeShapeType="1"/>
          </p:cNvSpPr>
          <p:nvPr/>
        </p:nvSpPr>
        <p:spPr bwMode="auto">
          <a:xfrm>
            <a:off x="7670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6" name="Line 17"/>
          <p:cNvSpPr>
            <a:spLocks noChangeShapeType="1"/>
          </p:cNvSpPr>
          <p:nvPr/>
        </p:nvSpPr>
        <p:spPr bwMode="auto">
          <a:xfrm>
            <a:off x="8128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7" name="Line 18"/>
          <p:cNvSpPr>
            <a:spLocks noChangeShapeType="1"/>
          </p:cNvSpPr>
          <p:nvPr/>
        </p:nvSpPr>
        <p:spPr bwMode="auto">
          <a:xfrm>
            <a:off x="8585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8" name="Line 19"/>
          <p:cNvSpPr>
            <a:spLocks noChangeShapeType="1"/>
          </p:cNvSpPr>
          <p:nvPr/>
        </p:nvSpPr>
        <p:spPr bwMode="auto">
          <a:xfrm>
            <a:off x="9042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9" name="Text Box 20"/>
          <p:cNvSpPr txBox="1">
            <a:spLocks noChangeArrowheads="1"/>
          </p:cNvSpPr>
          <p:nvPr/>
        </p:nvSpPr>
        <p:spPr bwMode="auto">
          <a:xfrm>
            <a:off x="8890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2480" name="Text Box 21"/>
          <p:cNvSpPr txBox="1">
            <a:spLocks noChangeArrowheads="1"/>
          </p:cNvSpPr>
          <p:nvPr/>
        </p:nvSpPr>
        <p:spPr bwMode="auto">
          <a:xfrm>
            <a:off x="5156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2481" name="Text Box 22"/>
          <p:cNvSpPr txBox="1">
            <a:spLocks noChangeArrowheads="1"/>
          </p:cNvSpPr>
          <p:nvPr/>
        </p:nvSpPr>
        <p:spPr bwMode="auto">
          <a:xfrm>
            <a:off x="5613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2482" name="Text Box 23"/>
          <p:cNvSpPr txBox="1">
            <a:spLocks noChangeArrowheads="1"/>
          </p:cNvSpPr>
          <p:nvPr/>
        </p:nvSpPr>
        <p:spPr bwMode="auto">
          <a:xfrm>
            <a:off x="6070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2483" name="Text Box 24"/>
          <p:cNvSpPr txBox="1">
            <a:spLocks noChangeArrowheads="1"/>
          </p:cNvSpPr>
          <p:nvPr/>
        </p:nvSpPr>
        <p:spPr bwMode="auto">
          <a:xfrm>
            <a:off x="6527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2484" name="Text Box 25"/>
          <p:cNvSpPr txBox="1">
            <a:spLocks noChangeArrowheads="1"/>
          </p:cNvSpPr>
          <p:nvPr/>
        </p:nvSpPr>
        <p:spPr bwMode="auto">
          <a:xfrm>
            <a:off x="6985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2485" name="Text Box 26"/>
          <p:cNvSpPr txBox="1">
            <a:spLocks noChangeArrowheads="1"/>
          </p:cNvSpPr>
          <p:nvPr/>
        </p:nvSpPr>
        <p:spPr bwMode="auto">
          <a:xfrm>
            <a:off x="7442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2486" name="Text Box 27"/>
          <p:cNvSpPr txBox="1">
            <a:spLocks noChangeArrowheads="1"/>
          </p:cNvSpPr>
          <p:nvPr/>
        </p:nvSpPr>
        <p:spPr bwMode="auto">
          <a:xfrm>
            <a:off x="7899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2487" name="Text Box 28"/>
          <p:cNvSpPr txBox="1">
            <a:spLocks noChangeArrowheads="1"/>
          </p:cNvSpPr>
          <p:nvPr/>
        </p:nvSpPr>
        <p:spPr bwMode="auto">
          <a:xfrm>
            <a:off x="8432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2488" name="Line 29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89" name="Line 30"/>
          <p:cNvSpPr>
            <a:spLocks noChangeShapeType="1"/>
          </p:cNvSpPr>
          <p:nvPr/>
        </p:nvSpPr>
        <p:spPr bwMode="auto">
          <a:xfrm>
            <a:off x="8153400" y="1981200"/>
            <a:ext cx="8382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90" name="Line 31"/>
          <p:cNvSpPr>
            <a:spLocks noChangeShapeType="1"/>
          </p:cNvSpPr>
          <p:nvPr/>
        </p:nvSpPr>
        <p:spPr bwMode="auto">
          <a:xfrm>
            <a:off x="7391401" y="1905001"/>
            <a:ext cx="295275" cy="539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91" name="Freeform 32"/>
          <p:cNvSpPr>
            <a:spLocks/>
          </p:cNvSpPr>
          <p:nvPr/>
        </p:nvSpPr>
        <p:spPr bwMode="auto">
          <a:xfrm>
            <a:off x="4648200" y="812800"/>
            <a:ext cx="5537200" cy="3987800"/>
          </a:xfrm>
          <a:custGeom>
            <a:avLst/>
            <a:gdLst>
              <a:gd name="T0" fmla="*/ 2147483646 w 3488"/>
              <a:gd name="T1" fmla="*/ 2147483646 h 2512"/>
              <a:gd name="T2" fmla="*/ 2147483646 w 3488"/>
              <a:gd name="T3" fmla="*/ 2147483646 h 2512"/>
              <a:gd name="T4" fmla="*/ 2147483646 w 3488"/>
              <a:gd name="T5" fmla="*/ 2147483646 h 2512"/>
              <a:gd name="T6" fmla="*/ 2147483646 w 3488"/>
              <a:gd name="T7" fmla="*/ 2147483646 h 2512"/>
              <a:gd name="T8" fmla="*/ 2147483646 w 3488"/>
              <a:gd name="T9" fmla="*/ 2147483646 h 2512"/>
              <a:gd name="T10" fmla="*/ 2147483646 w 3488"/>
              <a:gd name="T11" fmla="*/ 2147483646 h 2512"/>
              <a:gd name="T12" fmla="*/ 2147483646 w 3488"/>
              <a:gd name="T13" fmla="*/ 2147483646 h 2512"/>
              <a:gd name="T14" fmla="*/ 2147483646 w 3488"/>
              <a:gd name="T15" fmla="*/ 2147483646 h 2512"/>
              <a:gd name="T16" fmla="*/ 2147483646 w 3488"/>
              <a:gd name="T17" fmla="*/ 2147483646 h 2512"/>
              <a:gd name="T18" fmla="*/ 2147483646 w 3488"/>
              <a:gd name="T19" fmla="*/ 2147483646 h 2512"/>
              <a:gd name="T20" fmla="*/ 2147483646 w 3488"/>
              <a:gd name="T21" fmla="*/ 2147483646 h 2512"/>
              <a:gd name="T22" fmla="*/ 2147483646 w 3488"/>
              <a:gd name="T23" fmla="*/ 2147483646 h 2512"/>
              <a:gd name="T24" fmla="*/ 2147483646 w 3488"/>
              <a:gd name="T25" fmla="*/ 2147483646 h 2512"/>
              <a:gd name="T26" fmla="*/ 2147483646 w 3488"/>
              <a:gd name="T27" fmla="*/ 2147483646 h 2512"/>
              <a:gd name="T28" fmla="*/ 2147483646 w 3488"/>
              <a:gd name="T29" fmla="*/ 2147483646 h 2512"/>
              <a:gd name="T30" fmla="*/ 2147483646 w 3488"/>
              <a:gd name="T31" fmla="*/ 2147483646 h 2512"/>
              <a:gd name="T32" fmla="*/ 2147483646 w 3488"/>
              <a:gd name="T33" fmla="*/ 2147483646 h 2512"/>
              <a:gd name="T34" fmla="*/ 2147483646 w 3488"/>
              <a:gd name="T35" fmla="*/ 2147483646 h 25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488"/>
              <a:gd name="T55" fmla="*/ 0 h 2512"/>
              <a:gd name="T56" fmla="*/ 3488 w 3488"/>
              <a:gd name="T57" fmla="*/ 2512 h 25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488" h="2512">
                <a:moveTo>
                  <a:pt x="2208" y="736"/>
                </a:moveTo>
                <a:cubicBezTo>
                  <a:pt x="2204" y="644"/>
                  <a:pt x="2200" y="552"/>
                  <a:pt x="2112" y="448"/>
                </a:cubicBezTo>
                <a:cubicBezTo>
                  <a:pt x="2024" y="344"/>
                  <a:pt x="1872" y="176"/>
                  <a:pt x="1680" y="112"/>
                </a:cubicBezTo>
                <a:cubicBezTo>
                  <a:pt x="1488" y="48"/>
                  <a:pt x="1216" y="0"/>
                  <a:pt x="960" y="64"/>
                </a:cubicBezTo>
                <a:cubicBezTo>
                  <a:pt x="704" y="128"/>
                  <a:pt x="288" y="344"/>
                  <a:pt x="144" y="496"/>
                </a:cubicBezTo>
                <a:cubicBezTo>
                  <a:pt x="0" y="648"/>
                  <a:pt x="80" y="784"/>
                  <a:pt x="96" y="976"/>
                </a:cubicBezTo>
                <a:cubicBezTo>
                  <a:pt x="112" y="1168"/>
                  <a:pt x="136" y="1456"/>
                  <a:pt x="240" y="1648"/>
                </a:cubicBezTo>
                <a:cubicBezTo>
                  <a:pt x="344" y="1840"/>
                  <a:pt x="576" y="2016"/>
                  <a:pt x="720" y="2128"/>
                </a:cubicBezTo>
                <a:cubicBezTo>
                  <a:pt x="864" y="2240"/>
                  <a:pt x="928" y="2264"/>
                  <a:pt x="1104" y="2320"/>
                </a:cubicBezTo>
                <a:cubicBezTo>
                  <a:pt x="1280" y="2376"/>
                  <a:pt x="1568" y="2440"/>
                  <a:pt x="1776" y="2464"/>
                </a:cubicBezTo>
                <a:cubicBezTo>
                  <a:pt x="1984" y="2488"/>
                  <a:pt x="2160" y="2512"/>
                  <a:pt x="2352" y="2464"/>
                </a:cubicBezTo>
                <a:cubicBezTo>
                  <a:pt x="2544" y="2416"/>
                  <a:pt x="2776" y="2288"/>
                  <a:pt x="2928" y="2176"/>
                </a:cubicBezTo>
                <a:cubicBezTo>
                  <a:pt x="3080" y="2064"/>
                  <a:pt x="3176" y="1928"/>
                  <a:pt x="3264" y="1792"/>
                </a:cubicBezTo>
                <a:cubicBezTo>
                  <a:pt x="3352" y="1656"/>
                  <a:pt x="3424" y="1496"/>
                  <a:pt x="3456" y="1360"/>
                </a:cubicBezTo>
                <a:cubicBezTo>
                  <a:pt x="3488" y="1224"/>
                  <a:pt x="3488" y="1064"/>
                  <a:pt x="3456" y="976"/>
                </a:cubicBezTo>
                <a:cubicBezTo>
                  <a:pt x="3424" y="888"/>
                  <a:pt x="3304" y="800"/>
                  <a:pt x="3264" y="832"/>
                </a:cubicBezTo>
                <a:cubicBezTo>
                  <a:pt x="3224" y="864"/>
                  <a:pt x="3224" y="1040"/>
                  <a:pt x="3216" y="1168"/>
                </a:cubicBezTo>
                <a:cubicBezTo>
                  <a:pt x="3208" y="1296"/>
                  <a:pt x="3212" y="1448"/>
                  <a:pt x="3216" y="16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92" name="Oval 33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2493" name="Oval 34"/>
          <p:cNvSpPr>
            <a:spLocks noChangeArrowheads="1"/>
          </p:cNvSpPr>
          <p:nvPr/>
        </p:nvSpPr>
        <p:spPr bwMode="auto">
          <a:xfrm>
            <a:off x="8534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2494" name="AutoShape 3"/>
          <p:cNvSpPr>
            <a:spLocks noChangeArrowheads="1"/>
          </p:cNvSpPr>
          <p:nvPr/>
        </p:nvSpPr>
        <p:spPr bwMode="auto">
          <a:xfrm rot="-5066433">
            <a:off x="8628063" y="615950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62495" name="Oval 4"/>
          <p:cNvSpPr>
            <a:spLocks noChangeArrowheads="1"/>
          </p:cNvSpPr>
          <p:nvPr/>
        </p:nvSpPr>
        <p:spPr bwMode="auto">
          <a:xfrm rot="333567">
            <a:off x="9621838" y="2097088"/>
            <a:ext cx="457200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2496" name="Rectangle 35"/>
          <p:cNvSpPr>
            <a:spLocks noChangeArrowheads="1"/>
          </p:cNvSpPr>
          <p:nvPr/>
        </p:nvSpPr>
        <p:spPr bwMode="auto">
          <a:xfrm>
            <a:off x="7673975" y="1905000"/>
            <a:ext cx="4572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2497" name="Line 7"/>
          <p:cNvSpPr>
            <a:spLocks noChangeShapeType="1"/>
          </p:cNvSpPr>
          <p:nvPr/>
        </p:nvSpPr>
        <p:spPr bwMode="auto">
          <a:xfrm>
            <a:off x="2946400" y="1981200"/>
            <a:ext cx="642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8500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2546351" y="533400"/>
            <a:ext cx="6911975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3491" name="Line 4"/>
          <p:cNvSpPr>
            <a:spLocks noChangeShapeType="1"/>
          </p:cNvSpPr>
          <p:nvPr/>
        </p:nvSpPr>
        <p:spPr bwMode="auto">
          <a:xfrm>
            <a:off x="2946400" y="1981200"/>
            <a:ext cx="642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492" name="Line 5"/>
          <p:cNvSpPr>
            <a:spLocks noChangeShapeType="1"/>
          </p:cNvSpPr>
          <p:nvPr/>
        </p:nvSpPr>
        <p:spPr bwMode="auto">
          <a:xfrm>
            <a:off x="4318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493" name="Text Box 6"/>
          <p:cNvSpPr txBox="1">
            <a:spLocks noChangeArrowheads="1"/>
          </p:cNvSpPr>
          <p:nvPr/>
        </p:nvSpPr>
        <p:spPr bwMode="auto">
          <a:xfrm>
            <a:off x="4622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3494" name="Line 7"/>
          <p:cNvSpPr>
            <a:spLocks noChangeShapeType="1"/>
          </p:cNvSpPr>
          <p:nvPr/>
        </p:nvSpPr>
        <p:spPr bwMode="auto">
          <a:xfrm>
            <a:off x="4870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495" name="Line 8"/>
          <p:cNvSpPr>
            <a:spLocks noChangeShapeType="1"/>
          </p:cNvSpPr>
          <p:nvPr/>
        </p:nvSpPr>
        <p:spPr bwMode="auto">
          <a:xfrm>
            <a:off x="5349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496" name="Line 9"/>
          <p:cNvSpPr>
            <a:spLocks noChangeShapeType="1"/>
          </p:cNvSpPr>
          <p:nvPr/>
        </p:nvSpPr>
        <p:spPr bwMode="auto">
          <a:xfrm>
            <a:off x="5829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497" name="Line 10"/>
          <p:cNvSpPr>
            <a:spLocks noChangeShapeType="1"/>
          </p:cNvSpPr>
          <p:nvPr/>
        </p:nvSpPr>
        <p:spPr bwMode="auto">
          <a:xfrm>
            <a:off x="6299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498" name="Line 11"/>
          <p:cNvSpPr>
            <a:spLocks noChangeShapeType="1"/>
          </p:cNvSpPr>
          <p:nvPr/>
        </p:nvSpPr>
        <p:spPr bwMode="auto">
          <a:xfrm>
            <a:off x="6756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499" name="Line 12"/>
          <p:cNvSpPr>
            <a:spLocks noChangeShapeType="1"/>
          </p:cNvSpPr>
          <p:nvPr/>
        </p:nvSpPr>
        <p:spPr bwMode="auto">
          <a:xfrm>
            <a:off x="7213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00" name="Line 13"/>
          <p:cNvSpPr>
            <a:spLocks noChangeShapeType="1"/>
          </p:cNvSpPr>
          <p:nvPr/>
        </p:nvSpPr>
        <p:spPr bwMode="auto">
          <a:xfrm>
            <a:off x="7670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01" name="Line 14"/>
          <p:cNvSpPr>
            <a:spLocks noChangeShapeType="1"/>
          </p:cNvSpPr>
          <p:nvPr/>
        </p:nvSpPr>
        <p:spPr bwMode="auto">
          <a:xfrm>
            <a:off x="8128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02" name="Line 15"/>
          <p:cNvSpPr>
            <a:spLocks noChangeShapeType="1"/>
          </p:cNvSpPr>
          <p:nvPr/>
        </p:nvSpPr>
        <p:spPr bwMode="auto">
          <a:xfrm>
            <a:off x="8585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03" name="Line 16"/>
          <p:cNvSpPr>
            <a:spLocks noChangeShapeType="1"/>
          </p:cNvSpPr>
          <p:nvPr/>
        </p:nvSpPr>
        <p:spPr bwMode="auto">
          <a:xfrm>
            <a:off x="9042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04" name="Text Box 17"/>
          <p:cNvSpPr txBox="1">
            <a:spLocks noChangeArrowheads="1"/>
          </p:cNvSpPr>
          <p:nvPr/>
        </p:nvSpPr>
        <p:spPr bwMode="auto">
          <a:xfrm>
            <a:off x="8890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3505" name="Text Box 18"/>
          <p:cNvSpPr txBox="1">
            <a:spLocks noChangeArrowheads="1"/>
          </p:cNvSpPr>
          <p:nvPr/>
        </p:nvSpPr>
        <p:spPr bwMode="auto">
          <a:xfrm>
            <a:off x="5156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3506" name="Text Box 19"/>
          <p:cNvSpPr txBox="1">
            <a:spLocks noChangeArrowheads="1"/>
          </p:cNvSpPr>
          <p:nvPr/>
        </p:nvSpPr>
        <p:spPr bwMode="auto">
          <a:xfrm>
            <a:off x="5613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3507" name="Text Box 20"/>
          <p:cNvSpPr txBox="1">
            <a:spLocks noChangeArrowheads="1"/>
          </p:cNvSpPr>
          <p:nvPr/>
        </p:nvSpPr>
        <p:spPr bwMode="auto">
          <a:xfrm>
            <a:off x="6070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3508" name="Text Box 21"/>
          <p:cNvSpPr txBox="1">
            <a:spLocks noChangeArrowheads="1"/>
          </p:cNvSpPr>
          <p:nvPr/>
        </p:nvSpPr>
        <p:spPr bwMode="auto">
          <a:xfrm>
            <a:off x="6527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3509" name="Text Box 22"/>
          <p:cNvSpPr txBox="1">
            <a:spLocks noChangeArrowheads="1"/>
          </p:cNvSpPr>
          <p:nvPr/>
        </p:nvSpPr>
        <p:spPr bwMode="auto">
          <a:xfrm>
            <a:off x="6985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3510" name="Text Box 23"/>
          <p:cNvSpPr txBox="1">
            <a:spLocks noChangeArrowheads="1"/>
          </p:cNvSpPr>
          <p:nvPr/>
        </p:nvSpPr>
        <p:spPr bwMode="auto">
          <a:xfrm>
            <a:off x="7442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3511" name="Text Box 24"/>
          <p:cNvSpPr txBox="1">
            <a:spLocks noChangeArrowheads="1"/>
          </p:cNvSpPr>
          <p:nvPr/>
        </p:nvSpPr>
        <p:spPr bwMode="auto">
          <a:xfrm>
            <a:off x="7899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3512" name="Text Box 25"/>
          <p:cNvSpPr txBox="1">
            <a:spLocks noChangeArrowheads="1"/>
          </p:cNvSpPr>
          <p:nvPr/>
        </p:nvSpPr>
        <p:spPr bwMode="auto">
          <a:xfrm>
            <a:off x="8432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3513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3514" name="Group 27"/>
          <p:cNvGrpSpPr>
            <a:grpSpLocks/>
          </p:cNvGrpSpPr>
          <p:nvPr/>
        </p:nvGrpSpPr>
        <p:grpSpPr bwMode="auto">
          <a:xfrm rot="-371461">
            <a:off x="4876800" y="1739901"/>
            <a:ext cx="2819400" cy="339725"/>
            <a:chOff x="1776" y="3072"/>
            <a:chExt cx="1776" cy="214"/>
          </a:xfrm>
        </p:grpSpPr>
        <p:sp>
          <p:nvSpPr>
            <p:cNvPr id="63518" name="AutoShape 28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63519" name="Oval 29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63515" name="Freeform 30"/>
          <p:cNvSpPr>
            <a:spLocks/>
          </p:cNvSpPr>
          <p:nvPr/>
        </p:nvSpPr>
        <p:spPr bwMode="auto">
          <a:xfrm>
            <a:off x="3454400" y="914400"/>
            <a:ext cx="4775200" cy="4038600"/>
          </a:xfrm>
          <a:custGeom>
            <a:avLst/>
            <a:gdLst>
              <a:gd name="T0" fmla="*/ 2147483646 w 3008"/>
              <a:gd name="T1" fmla="*/ 2147483646 h 2560"/>
              <a:gd name="T2" fmla="*/ 2147483646 w 3008"/>
              <a:gd name="T3" fmla="*/ 2147483646 h 2560"/>
              <a:gd name="T4" fmla="*/ 2147483646 w 3008"/>
              <a:gd name="T5" fmla="*/ 2147483646 h 2560"/>
              <a:gd name="T6" fmla="*/ 2147483646 w 3008"/>
              <a:gd name="T7" fmla="*/ 2147483646 h 2560"/>
              <a:gd name="T8" fmla="*/ 2147483646 w 3008"/>
              <a:gd name="T9" fmla="*/ 2147483646 h 2560"/>
              <a:gd name="T10" fmla="*/ 2147483646 w 3008"/>
              <a:gd name="T11" fmla="*/ 2147483646 h 2560"/>
              <a:gd name="T12" fmla="*/ 2147483646 w 3008"/>
              <a:gd name="T13" fmla="*/ 2147483646 h 2560"/>
              <a:gd name="T14" fmla="*/ 2147483646 w 3008"/>
              <a:gd name="T15" fmla="*/ 2147483646 h 2560"/>
              <a:gd name="T16" fmla="*/ 2147483646 w 3008"/>
              <a:gd name="T17" fmla="*/ 2147483646 h 2560"/>
              <a:gd name="T18" fmla="*/ 2147483646 w 3008"/>
              <a:gd name="T19" fmla="*/ 2147483646 h 2560"/>
              <a:gd name="T20" fmla="*/ 2147483646 w 3008"/>
              <a:gd name="T21" fmla="*/ 2147483646 h 2560"/>
              <a:gd name="T22" fmla="*/ 2147483646 w 3008"/>
              <a:gd name="T23" fmla="*/ 2147483646 h 2560"/>
              <a:gd name="T24" fmla="*/ 2147483646 w 3008"/>
              <a:gd name="T25" fmla="*/ 2147483646 h 2560"/>
              <a:gd name="T26" fmla="*/ 2147483646 w 3008"/>
              <a:gd name="T27" fmla="*/ 2147483646 h 2560"/>
              <a:gd name="T28" fmla="*/ 2147483646 w 3008"/>
              <a:gd name="T29" fmla="*/ 2147483646 h 2560"/>
              <a:gd name="T30" fmla="*/ 2147483646 w 3008"/>
              <a:gd name="T31" fmla="*/ 2147483646 h 2560"/>
              <a:gd name="T32" fmla="*/ 2147483646 w 3008"/>
              <a:gd name="T33" fmla="*/ 2147483646 h 2560"/>
              <a:gd name="T34" fmla="*/ 2147483646 w 3008"/>
              <a:gd name="T35" fmla="*/ 2147483646 h 2560"/>
              <a:gd name="T36" fmla="*/ 2147483646 w 3008"/>
              <a:gd name="T37" fmla="*/ 2147483646 h 2560"/>
              <a:gd name="T38" fmla="*/ 2147483646 w 3008"/>
              <a:gd name="T39" fmla="*/ 2147483646 h 25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008"/>
              <a:gd name="T61" fmla="*/ 0 h 2560"/>
              <a:gd name="T62" fmla="*/ 3008 w 3008"/>
              <a:gd name="T63" fmla="*/ 2560 h 25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008" h="2560">
                <a:moveTo>
                  <a:pt x="2912" y="640"/>
                </a:moveTo>
                <a:cubicBezTo>
                  <a:pt x="2880" y="576"/>
                  <a:pt x="2848" y="512"/>
                  <a:pt x="2816" y="448"/>
                </a:cubicBezTo>
                <a:cubicBezTo>
                  <a:pt x="2784" y="384"/>
                  <a:pt x="2792" y="320"/>
                  <a:pt x="2720" y="256"/>
                </a:cubicBezTo>
                <a:cubicBezTo>
                  <a:pt x="2648" y="192"/>
                  <a:pt x="2544" y="104"/>
                  <a:pt x="2384" y="64"/>
                </a:cubicBezTo>
                <a:cubicBezTo>
                  <a:pt x="2224" y="24"/>
                  <a:pt x="1944" y="24"/>
                  <a:pt x="1760" y="16"/>
                </a:cubicBezTo>
                <a:cubicBezTo>
                  <a:pt x="1576" y="8"/>
                  <a:pt x="1472" y="0"/>
                  <a:pt x="1280" y="16"/>
                </a:cubicBezTo>
                <a:cubicBezTo>
                  <a:pt x="1088" y="32"/>
                  <a:pt x="784" y="32"/>
                  <a:pt x="608" y="112"/>
                </a:cubicBezTo>
                <a:cubicBezTo>
                  <a:pt x="432" y="192"/>
                  <a:pt x="312" y="368"/>
                  <a:pt x="224" y="496"/>
                </a:cubicBezTo>
                <a:cubicBezTo>
                  <a:pt x="136" y="624"/>
                  <a:pt x="96" y="696"/>
                  <a:pt x="80" y="880"/>
                </a:cubicBezTo>
                <a:cubicBezTo>
                  <a:pt x="64" y="1064"/>
                  <a:pt x="0" y="1344"/>
                  <a:pt x="128" y="1600"/>
                </a:cubicBezTo>
                <a:cubicBezTo>
                  <a:pt x="256" y="1856"/>
                  <a:pt x="648" y="2272"/>
                  <a:pt x="848" y="2416"/>
                </a:cubicBezTo>
                <a:cubicBezTo>
                  <a:pt x="1048" y="2560"/>
                  <a:pt x="1152" y="2456"/>
                  <a:pt x="1328" y="2464"/>
                </a:cubicBezTo>
                <a:cubicBezTo>
                  <a:pt x="1504" y="2472"/>
                  <a:pt x="1696" y="2512"/>
                  <a:pt x="1904" y="2464"/>
                </a:cubicBezTo>
                <a:cubicBezTo>
                  <a:pt x="2112" y="2416"/>
                  <a:pt x="2432" y="2272"/>
                  <a:pt x="2576" y="2176"/>
                </a:cubicBezTo>
                <a:cubicBezTo>
                  <a:pt x="2720" y="2080"/>
                  <a:pt x="2720" y="1984"/>
                  <a:pt x="2768" y="1888"/>
                </a:cubicBezTo>
                <a:cubicBezTo>
                  <a:pt x="2816" y="1792"/>
                  <a:pt x="2840" y="1712"/>
                  <a:pt x="2864" y="1600"/>
                </a:cubicBezTo>
                <a:cubicBezTo>
                  <a:pt x="2888" y="1488"/>
                  <a:pt x="2896" y="1328"/>
                  <a:pt x="2912" y="1216"/>
                </a:cubicBezTo>
                <a:cubicBezTo>
                  <a:pt x="2928" y="1104"/>
                  <a:pt x="2952" y="992"/>
                  <a:pt x="2960" y="928"/>
                </a:cubicBezTo>
                <a:cubicBezTo>
                  <a:pt x="2968" y="864"/>
                  <a:pt x="2952" y="872"/>
                  <a:pt x="2960" y="832"/>
                </a:cubicBezTo>
                <a:cubicBezTo>
                  <a:pt x="2968" y="792"/>
                  <a:pt x="3000" y="712"/>
                  <a:pt x="3008" y="6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516" name="Oval 31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3517" name="Oval 32"/>
          <p:cNvSpPr>
            <a:spLocks noChangeArrowheads="1"/>
          </p:cNvSpPr>
          <p:nvPr/>
        </p:nvSpPr>
        <p:spPr bwMode="auto">
          <a:xfrm>
            <a:off x="8534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424553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2568575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4515" name="Line 4"/>
          <p:cNvSpPr>
            <a:spLocks noChangeShapeType="1"/>
          </p:cNvSpPr>
          <p:nvPr/>
        </p:nvSpPr>
        <p:spPr bwMode="auto">
          <a:xfrm>
            <a:off x="2946400" y="1981200"/>
            <a:ext cx="642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16" name="Line 5"/>
          <p:cNvSpPr>
            <a:spLocks noChangeShapeType="1"/>
          </p:cNvSpPr>
          <p:nvPr/>
        </p:nvSpPr>
        <p:spPr bwMode="auto">
          <a:xfrm>
            <a:off x="4318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17" name="Text Box 6"/>
          <p:cNvSpPr txBox="1">
            <a:spLocks noChangeArrowheads="1"/>
          </p:cNvSpPr>
          <p:nvPr/>
        </p:nvSpPr>
        <p:spPr bwMode="auto">
          <a:xfrm>
            <a:off x="4622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4518" name="Line 7"/>
          <p:cNvSpPr>
            <a:spLocks noChangeShapeType="1"/>
          </p:cNvSpPr>
          <p:nvPr/>
        </p:nvSpPr>
        <p:spPr bwMode="auto">
          <a:xfrm>
            <a:off x="4870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19" name="Line 8"/>
          <p:cNvSpPr>
            <a:spLocks noChangeShapeType="1"/>
          </p:cNvSpPr>
          <p:nvPr/>
        </p:nvSpPr>
        <p:spPr bwMode="auto">
          <a:xfrm>
            <a:off x="5349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0" name="Line 9"/>
          <p:cNvSpPr>
            <a:spLocks noChangeShapeType="1"/>
          </p:cNvSpPr>
          <p:nvPr/>
        </p:nvSpPr>
        <p:spPr bwMode="auto">
          <a:xfrm>
            <a:off x="5829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1" name="Line 10"/>
          <p:cNvSpPr>
            <a:spLocks noChangeShapeType="1"/>
          </p:cNvSpPr>
          <p:nvPr/>
        </p:nvSpPr>
        <p:spPr bwMode="auto">
          <a:xfrm>
            <a:off x="6299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2" name="Line 11"/>
          <p:cNvSpPr>
            <a:spLocks noChangeShapeType="1"/>
          </p:cNvSpPr>
          <p:nvPr/>
        </p:nvSpPr>
        <p:spPr bwMode="auto">
          <a:xfrm>
            <a:off x="6756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3" name="Line 12"/>
          <p:cNvSpPr>
            <a:spLocks noChangeShapeType="1"/>
          </p:cNvSpPr>
          <p:nvPr/>
        </p:nvSpPr>
        <p:spPr bwMode="auto">
          <a:xfrm>
            <a:off x="7213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4" name="Line 13"/>
          <p:cNvSpPr>
            <a:spLocks noChangeShapeType="1"/>
          </p:cNvSpPr>
          <p:nvPr/>
        </p:nvSpPr>
        <p:spPr bwMode="auto">
          <a:xfrm>
            <a:off x="7670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5" name="Line 14"/>
          <p:cNvSpPr>
            <a:spLocks noChangeShapeType="1"/>
          </p:cNvSpPr>
          <p:nvPr/>
        </p:nvSpPr>
        <p:spPr bwMode="auto">
          <a:xfrm>
            <a:off x="8128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6" name="Line 15"/>
          <p:cNvSpPr>
            <a:spLocks noChangeShapeType="1"/>
          </p:cNvSpPr>
          <p:nvPr/>
        </p:nvSpPr>
        <p:spPr bwMode="auto">
          <a:xfrm>
            <a:off x="8585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7" name="Line 16"/>
          <p:cNvSpPr>
            <a:spLocks noChangeShapeType="1"/>
          </p:cNvSpPr>
          <p:nvPr/>
        </p:nvSpPr>
        <p:spPr bwMode="auto">
          <a:xfrm>
            <a:off x="9042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28" name="Text Box 17"/>
          <p:cNvSpPr txBox="1">
            <a:spLocks noChangeArrowheads="1"/>
          </p:cNvSpPr>
          <p:nvPr/>
        </p:nvSpPr>
        <p:spPr bwMode="auto">
          <a:xfrm>
            <a:off x="8890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4529" name="Text Box 18"/>
          <p:cNvSpPr txBox="1">
            <a:spLocks noChangeArrowheads="1"/>
          </p:cNvSpPr>
          <p:nvPr/>
        </p:nvSpPr>
        <p:spPr bwMode="auto">
          <a:xfrm>
            <a:off x="5156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4530" name="Text Box 19"/>
          <p:cNvSpPr txBox="1">
            <a:spLocks noChangeArrowheads="1"/>
          </p:cNvSpPr>
          <p:nvPr/>
        </p:nvSpPr>
        <p:spPr bwMode="auto">
          <a:xfrm>
            <a:off x="5613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4531" name="Text Box 20"/>
          <p:cNvSpPr txBox="1">
            <a:spLocks noChangeArrowheads="1"/>
          </p:cNvSpPr>
          <p:nvPr/>
        </p:nvSpPr>
        <p:spPr bwMode="auto">
          <a:xfrm>
            <a:off x="6070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4532" name="Text Box 21"/>
          <p:cNvSpPr txBox="1">
            <a:spLocks noChangeArrowheads="1"/>
          </p:cNvSpPr>
          <p:nvPr/>
        </p:nvSpPr>
        <p:spPr bwMode="auto">
          <a:xfrm>
            <a:off x="6527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4533" name="Text Box 22"/>
          <p:cNvSpPr txBox="1">
            <a:spLocks noChangeArrowheads="1"/>
          </p:cNvSpPr>
          <p:nvPr/>
        </p:nvSpPr>
        <p:spPr bwMode="auto">
          <a:xfrm>
            <a:off x="6985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4534" name="Text Box 23"/>
          <p:cNvSpPr txBox="1">
            <a:spLocks noChangeArrowheads="1"/>
          </p:cNvSpPr>
          <p:nvPr/>
        </p:nvSpPr>
        <p:spPr bwMode="auto">
          <a:xfrm>
            <a:off x="7442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4535" name="Text Box 24"/>
          <p:cNvSpPr txBox="1">
            <a:spLocks noChangeArrowheads="1"/>
          </p:cNvSpPr>
          <p:nvPr/>
        </p:nvSpPr>
        <p:spPr bwMode="auto">
          <a:xfrm>
            <a:off x="7899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4536" name="Text Box 25"/>
          <p:cNvSpPr txBox="1">
            <a:spLocks noChangeArrowheads="1"/>
          </p:cNvSpPr>
          <p:nvPr/>
        </p:nvSpPr>
        <p:spPr bwMode="auto">
          <a:xfrm>
            <a:off x="8432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4537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4538" name="Group 27"/>
          <p:cNvGrpSpPr>
            <a:grpSpLocks/>
          </p:cNvGrpSpPr>
          <p:nvPr/>
        </p:nvGrpSpPr>
        <p:grpSpPr bwMode="auto">
          <a:xfrm rot="-371461">
            <a:off x="3733800" y="1600201"/>
            <a:ext cx="2819400" cy="339725"/>
            <a:chOff x="1776" y="3072"/>
            <a:chExt cx="1776" cy="214"/>
          </a:xfrm>
        </p:grpSpPr>
        <p:sp>
          <p:nvSpPr>
            <p:cNvPr id="64544" name="AutoShape 28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64545" name="Oval 29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64539" name="Freeform 30"/>
          <p:cNvSpPr>
            <a:spLocks/>
          </p:cNvSpPr>
          <p:nvPr/>
        </p:nvSpPr>
        <p:spPr bwMode="auto">
          <a:xfrm>
            <a:off x="4292600" y="647700"/>
            <a:ext cx="3873500" cy="3860800"/>
          </a:xfrm>
          <a:custGeom>
            <a:avLst/>
            <a:gdLst>
              <a:gd name="T0" fmla="*/ 2147483646 w 2440"/>
              <a:gd name="T1" fmla="*/ 2147483646 h 2432"/>
              <a:gd name="T2" fmla="*/ 2147483646 w 2440"/>
              <a:gd name="T3" fmla="*/ 2147483646 h 2432"/>
              <a:gd name="T4" fmla="*/ 2147483646 w 2440"/>
              <a:gd name="T5" fmla="*/ 2147483646 h 2432"/>
              <a:gd name="T6" fmla="*/ 2147483646 w 2440"/>
              <a:gd name="T7" fmla="*/ 2147483646 h 2432"/>
              <a:gd name="T8" fmla="*/ 2147483646 w 2440"/>
              <a:gd name="T9" fmla="*/ 2147483646 h 2432"/>
              <a:gd name="T10" fmla="*/ 2147483646 w 2440"/>
              <a:gd name="T11" fmla="*/ 2147483646 h 2432"/>
              <a:gd name="T12" fmla="*/ 2147483646 w 2440"/>
              <a:gd name="T13" fmla="*/ 2147483646 h 2432"/>
              <a:gd name="T14" fmla="*/ 2147483646 w 2440"/>
              <a:gd name="T15" fmla="*/ 2147483646 h 2432"/>
              <a:gd name="T16" fmla="*/ 2147483646 w 2440"/>
              <a:gd name="T17" fmla="*/ 2147483646 h 2432"/>
              <a:gd name="T18" fmla="*/ 2147483646 w 2440"/>
              <a:gd name="T19" fmla="*/ 2147483646 h 2432"/>
              <a:gd name="T20" fmla="*/ 2147483646 w 2440"/>
              <a:gd name="T21" fmla="*/ 2147483646 h 2432"/>
              <a:gd name="T22" fmla="*/ 2147483646 w 2440"/>
              <a:gd name="T23" fmla="*/ 2147483646 h 2432"/>
              <a:gd name="T24" fmla="*/ 2147483646 w 2440"/>
              <a:gd name="T25" fmla="*/ 2147483646 h 2432"/>
              <a:gd name="T26" fmla="*/ 2147483646 w 2440"/>
              <a:gd name="T27" fmla="*/ 2147483646 h 2432"/>
              <a:gd name="T28" fmla="*/ 2147483646 w 2440"/>
              <a:gd name="T29" fmla="*/ 2147483646 h 2432"/>
              <a:gd name="T30" fmla="*/ 2147483646 w 2440"/>
              <a:gd name="T31" fmla="*/ 2147483646 h 2432"/>
              <a:gd name="T32" fmla="*/ 2147483646 w 2440"/>
              <a:gd name="T33" fmla="*/ 2147483646 h 2432"/>
              <a:gd name="T34" fmla="*/ 2147483646 w 2440"/>
              <a:gd name="T35" fmla="*/ 2147483646 h 2432"/>
              <a:gd name="T36" fmla="*/ 2147483646 w 2440"/>
              <a:gd name="T37" fmla="*/ 2147483646 h 2432"/>
              <a:gd name="T38" fmla="*/ 2147483646 w 2440"/>
              <a:gd name="T39" fmla="*/ 2147483646 h 24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440"/>
              <a:gd name="T61" fmla="*/ 0 h 2432"/>
              <a:gd name="T62" fmla="*/ 2440 w 2440"/>
              <a:gd name="T63" fmla="*/ 2432 h 243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440" h="2432">
                <a:moveTo>
                  <a:pt x="2432" y="840"/>
                </a:moveTo>
                <a:cubicBezTo>
                  <a:pt x="2424" y="784"/>
                  <a:pt x="2368" y="712"/>
                  <a:pt x="2336" y="648"/>
                </a:cubicBezTo>
                <a:cubicBezTo>
                  <a:pt x="2304" y="584"/>
                  <a:pt x="2280" y="544"/>
                  <a:pt x="2240" y="456"/>
                </a:cubicBezTo>
                <a:cubicBezTo>
                  <a:pt x="2200" y="368"/>
                  <a:pt x="2168" y="192"/>
                  <a:pt x="2096" y="120"/>
                </a:cubicBezTo>
                <a:cubicBezTo>
                  <a:pt x="2024" y="48"/>
                  <a:pt x="1960" y="40"/>
                  <a:pt x="1808" y="24"/>
                </a:cubicBezTo>
                <a:cubicBezTo>
                  <a:pt x="1656" y="8"/>
                  <a:pt x="1376" y="0"/>
                  <a:pt x="1184" y="24"/>
                </a:cubicBezTo>
                <a:cubicBezTo>
                  <a:pt x="992" y="48"/>
                  <a:pt x="824" y="104"/>
                  <a:pt x="656" y="168"/>
                </a:cubicBezTo>
                <a:cubicBezTo>
                  <a:pt x="488" y="232"/>
                  <a:pt x="272" y="304"/>
                  <a:pt x="176" y="408"/>
                </a:cubicBezTo>
                <a:cubicBezTo>
                  <a:pt x="80" y="512"/>
                  <a:pt x="104" y="600"/>
                  <a:pt x="80" y="792"/>
                </a:cubicBezTo>
                <a:cubicBezTo>
                  <a:pt x="56" y="984"/>
                  <a:pt x="0" y="1352"/>
                  <a:pt x="32" y="1560"/>
                </a:cubicBezTo>
                <a:cubicBezTo>
                  <a:pt x="64" y="1768"/>
                  <a:pt x="120" y="1904"/>
                  <a:pt x="272" y="2040"/>
                </a:cubicBezTo>
                <a:cubicBezTo>
                  <a:pt x="424" y="2176"/>
                  <a:pt x="728" y="2320"/>
                  <a:pt x="944" y="2376"/>
                </a:cubicBezTo>
                <a:cubicBezTo>
                  <a:pt x="1160" y="2432"/>
                  <a:pt x="1384" y="2400"/>
                  <a:pt x="1568" y="2376"/>
                </a:cubicBezTo>
                <a:cubicBezTo>
                  <a:pt x="1752" y="2352"/>
                  <a:pt x="1944" y="2296"/>
                  <a:pt x="2048" y="2232"/>
                </a:cubicBezTo>
                <a:cubicBezTo>
                  <a:pt x="2152" y="2168"/>
                  <a:pt x="2144" y="2096"/>
                  <a:pt x="2192" y="1992"/>
                </a:cubicBezTo>
                <a:cubicBezTo>
                  <a:pt x="2240" y="1888"/>
                  <a:pt x="2304" y="1728"/>
                  <a:pt x="2336" y="1608"/>
                </a:cubicBezTo>
                <a:cubicBezTo>
                  <a:pt x="2368" y="1488"/>
                  <a:pt x="2376" y="1360"/>
                  <a:pt x="2384" y="1272"/>
                </a:cubicBezTo>
                <a:cubicBezTo>
                  <a:pt x="2392" y="1184"/>
                  <a:pt x="2384" y="1128"/>
                  <a:pt x="2384" y="1080"/>
                </a:cubicBezTo>
                <a:cubicBezTo>
                  <a:pt x="2384" y="1032"/>
                  <a:pt x="2376" y="1024"/>
                  <a:pt x="2384" y="984"/>
                </a:cubicBezTo>
                <a:cubicBezTo>
                  <a:pt x="2392" y="944"/>
                  <a:pt x="2440" y="896"/>
                  <a:pt x="2432" y="84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40" name="Line 31"/>
          <p:cNvSpPr>
            <a:spLocks noChangeShapeType="1"/>
          </p:cNvSpPr>
          <p:nvPr/>
        </p:nvSpPr>
        <p:spPr bwMode="auto">
          <a:xfrm>
            <a:off x="6477000" y="1828800"/>
            <a:ext cx="1219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41" name="Oval 32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4542" name="Freeform 33"/>
          <p:cNvSpPr>
            <a:spLocks/>
          </p:cNvSpPr>
          <p:nvPr/>
        </p:nvSpPr>
        <p:spPr bwMode="auto">
          <a:xfrm>
            <a:off x="6443664" y="1785939"/>
            <a:ext cx="828675" cy="522287"/>
          </a:xfrm>
          <a:custGeom>
            <a:avLst/>
            <a:gdLst>
              <a:gd name="T0" fmla="*/ 0 w 522"/>
              <a:gd name="T1" fmla="*/ 0 h 329"/>
              <a:gd name="T2" fmla="*/ 2147483646 w 522"/>
              <a:gd name="T3" fmla="*/ 2147483646 h 329"/>
              <a:gd name="T4" fmla="*/ 2147483646 w 522"/>
              <a:gd name="T5" fmla="*/ 2147483646 h 329"/>
              <a:gd name="T6" fmla="*/ 2147483646 w 522"/>
              <a:gd name="T7" fmla="*/ 2147483646 h 329"/>
              <a:gd name="T8" fmla="*/ 2147483646 w 522"/>
              <a:gd name="T9" fmla="*/ 2147483646 h 329"/>
              <a:gd name="T10" fmla="*/ 2147483646 w 522"/>
              <a:gd name="T11" fmla="*/ 2147483646 h 329"/>
              <a:gd name="T12" fmla="*/ 2147483646 w 522"/>
              <a:gd name="T13" fmla="*/ 2147483646 h 329"/>
              <a:gd name="T14" fmla="*/ 2147483646 w 522"/>
              <a:gd name="T15" fmla="*/ 2147483646 h 3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2"/>
              <a:gd name="T25" fmla="*/ 0 h 329"/>
              <a:gd name="T26" fmla="*/ 522 w 522"/>
              <a:gd name="T27" fmla="*/ 329 h 3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2" h="329">
                <a:moveTo>
                  <a:pt x="0" y="0"/>
                </a:moveTo>
                <a:cubicBezTo>
                  <a:pt x="9" y="3"/>
                  <a:pt x="74" y="22"/>
                  <a:pt x="83" y="27"/>
                </a:cubicBezTo>
                <a:cubicBezTo>
                  <a:pt x="143" y="57"/>
                  <a:pt x="187" y="117"/>
                  <a:pt x="234" y="164"/>
                </a:cubicBezTo>
                <a:cubicBezTo>
                  <a:pt x="243" y="173"/>
                  <a:pt x="252" y="183"/>
                  <a:pt x="261" y="192"/>
                </a:cubicBezTo>
                <a:cubicBezTo>
                  <a:pt x="281" y="213"/>
                  <a:pt x="343" y="219"/>
                  <a:pt x="343" y="219"/>
                </a:cubicBezTo>
                <a:cubicBezTo>
                  <a:pt x="420" y="293"/>
                  <a:pt x="316" y="201"/>
                  <a:pt x="412" y="260"/>
                </a:cubicBezTo>
                <a:cubicBezTo>
                  <a:pt x="496" y="312"/>
                  <a:pt x="362" y="270"/>
                  <a:pt x="494" y="301"/>
                </a:cubicBezTo>
                <a:cubicBezTo>
                  <a:pt x="503" y="310"/>
                  <a:pt x="522" y="329"/>
                  <a:pt x="522" y="3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4543" name="Oval 34"/>
          <p:cNvSpPr>
            <a:spLocks noChangeArrowheads="1"/>
          </p:cNvSpPr>
          <p:nvPr/>
        </p:nvSpPr>
        <p:spPr bwMode="auto">
          <a:xfrm>
            <a:off x="8534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22680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35"/>
          <p:cNvSpPr>
            <a:spLocks noChangeArrowheads="1"/>
          </p:cNvSpPr>
          <p:nvPr/>
        </p:nvSpPr>
        <p:spPr bwMode="auto">
          <a:xfrm>
            <a:off x="2568575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5539" name="Line 4"/>
          <p:cNvSpPr>
            <a:spLocks noChangeShapeType="1"/>
          </p:cNvSpPr>
          <p:nvPr/>
        </p:nvSpPr>
        <p:spPr bwMode="auto">
          <a:xfrm>
            <a:off x="2946400" y="1981200"/>
            <a:ext cx="642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40" name="Line 5"/>
          <p:cNvSpPr>
            <a:spLocks noChangeShapeType="1"/>
          </p:cNvSpPr>
          <p:nvPr/>
        </p:nvSpPr>
        <p:spPr bwMode="auto">
          <a:xfrm>
            <a:off x="4318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41" name="Text Box 6"/>
          <p:cNvSpPr txBox="1">
            <a:spLocks noChangeArrowheads="1"/>
          </p:cNvSpPr>
          <p:nvPr/>
        </p:nvSpPr>
        <p:spPr bwMode="auto">
          <a:xfrm>
            <a:off x="4622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5542" name="Line 7"/>
          <p:cNvSpPr>
            <a:spLocks noChangeShapeType="1"/>
          </p:cNvSpPr>
          <p:nvPr/>
        </p:nvSpPr>
        <p:spPr bwMode="auto">
          <a:xfrm>
            <a:off x="4870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43" name="Line 8"/>
          <p:cNvSpPr>
            <a:spLocks noChangeShapeType="1"/>
          </p:cNvSpPr>
          <p:nvPr/>
        </p:nvSpPr>
        <p:spPr bwMode="auto">
          <a:xfrm>
            <a:off x="5349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44" name="Line 9"/>
          <p:cNvSpPr>
            <a:spLocks noChangeShapeType="1"/>
          </p:cNvSpPr>
          <p:nvPr/>
        </p:nvSpPr>
        <p:spPr bwMode="auto">
          <a:xfrm>
            <a:off x="5829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45" name="Line 10"/>
          <p:cNvSpPr>
            <a:spLocks noChangeShapeType="1"/>
          </p:cNvSpPr>
          <p:nvPr/>
        </p:nvSpPr>
        <p:spPr bwMode="auto">
          <a:xfrm>
            <a:off x="6299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46" name="Line 11"/>
          <p:cNvSpPr>
            <a:spLocks noChangeShapeType="1"/>
          </p:cNvSpPr>
          <p:nvPr/>
        </p:nvSpPr>
        <p:spPr bwMode="auto">
          <a:xfrm>
            <a:off x="6756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47" name="Line 12"/>
          <p:cNvSpPr>
            <a:spLocks noChangeShapeType="1"/>
          </p:cNvSpPr>
          <p:nvPr/>
        </p:nvSpPr>
        <p:spPr bwMode="auto">
          <a:xfrm>
            <a:off x="7213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48" name="Line 13"/>
          <p:cNvSpPr>
            <a:spLocks noChangeShapeType="1"/>
          </p:cNvSpPr>
          <p:nvPr/>
        </p:nvSpPr>
        <p:spPr bwMode="auto">
          <a:xfrm>
            <a:off x="7670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49" name="Line 14"/>
          <p:cNvSpPr>
            <a:spLocks noChangeShapeType="1"/>
          </p:cNvSpPr>
          <p:nvPr/>
        </p:nvSpPr>
        <p:spPr bwMode="auto">
          <a:xfrm>
            <a:off x="8128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50" name="Line 15"/>
          <p:cNvSpPr>
            <a:spLocks noChangeShapeType="1"/>
          </p:cNvSpPr>
          <p:nvPr/>
        </p:nvSpPr>
        <p:spPr bwMode="auto">
          <a:xfrm>
            <a:off x="8585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51" name="Line 16"/>
          <p:cNvSpPr>
            <a:spLocks noChangeShapeType="1"/>
          </p:cNvSpPr>
          <p:nvPr/>
        </p:nvSpPr>
        <p:spPr bwMode="auto">
          <a:xfrm>
            <a:off x="9042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52" name="Text Box 17"/>
          <p:cNvSpPr txBox="1">
            <a:spLocks noChangeArrowheads="1"/>
          </p:cNvSpPr>
          <p:nvPr/>
        </p:nvSpPr>
        <p:spPr bwMode="auto">
          <a:xfrm>
            <a:off x="8890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5553" name="Text Box 18"/>
          <p:cNvSpPr txBox="1">
            <a:spLocks noChangeArrowheads="1"/>
          </p:cNvSpPr>
          <p:nvPr/>
        </p:nvSpPr>
        <p:spPr bwMode="auto">
          <a:xfrm>
            <a:off x="5156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5554" name="Text Box 19"/>
          <p:cNvSpPr txBox="1">
            <a:spLocks noChangeArrowheads="1"/>
          </p:cNvSpPr>
          <p:nvPr/>
        </p:nvSpPr>
        <p:spPr bwMode="auto">
          <a:xfrm>
            <a:off x="5613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5555" name="Text Box 20"/>
          <p:cNvSpPr txBox="1">
            <a:spLocks noChangeArrowheads="1"/>
          </p:cNvSpPr>
          <p:nvPr/>
        </p:nvSpPr>
        <p:spPr bwMode="auto">
          <a:xfrm>
            <a:off x="6070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5556" name="Text Box 21"/>
          <p:cNvSpPr txBox="1">
            <a:spLocks noChangeArrowheads="1"/>
          </p:cNvSpPr>
          <p:nvPr/>
        </p:nvSpPr>
        <p:spPr bwMode="auto">
          <a:xfrm>
            <a:off x="6527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5557" name="Text Box 22"/>
          <p:cNvSpPr txBox="1">
            <a:spLocks noChangeArrowheads="1"/>
          </p:cNvSpPr>
          <p:nvPr/>
        </p:nvSpPr>
        <p:spPr bwMode="auto">
          <a:xfrm>
            <a:off x="6985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5558" name="Text Box 23"/>
          <p:cNvSpPr txBox="1">
            <a:spLocks noChangeArrowheads="1"/>
          </p:cNvSpPr>
          <p:nvPr/>
        </p:nvSpPr>
        <p:spPr bwMode="auto">
          <a:xfrm>
            <a:off x="7442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5559" name="Text Box 24"/>
          <p:cNvSpPr txBox="1">
            <a:spLocks noChangeArrowheads="1"/>
          </p:cNvSpPr>
          <p:nvPr/>
        </p:nvSpPr>
        <p:spPr bwMode="auto">
          <a:xfrm>
            <a:off x="7899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5560" name="Text Box 25"/>
          <p:cNvSpPr txBox="1">
            <a:spLocks noChangeArrowheads="1"/>
          </p:cNvSpPr>
          <p:nvPr/>
        </p:nvSpPr>
        <p:spPr bwMode="auto">
          <a:xfrm>
            <a:off x="8432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5561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5562" name="Group 27"/>
          <p:cNvGrpSpPr>
            <a:grpSpLocks/>
          </p:cNvGrpSpPr>
          <p:nvPr/>
        </p:nvGrpSpPr>
        <p:grpSpPr bwMode="auto">
          <a:xfrm rot="-371461">
            <a:off x="1524000" y="1295401"/>
            <a:ext cx="2819400" cy="339725"/>
            <a:chOff x="1776" y="3072"/>
            <a:chExt cx="1776" cy="214"/>
          </a:xfrm>
        </p:grpSpPr>
        <p:sp>
          <p:nvSpPr>
            <p:cNvPr id="65568" name="AutoShape 28"/>
            <p:cNvSpPr>
              <a:spLocks noChangeArrowheads="1"/>
            </p:cNvSpPr>
            <p:nvPr/>
          </p:nvSpPr>
          <p:spPr bwMode="auto">
            <a:xfrm rot="-4627610">
              <a:off x="2636" y="2210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65569" name="Oval 29"/>
            <p:cNvSpPr>
              <a:spLocks noChangeArrowheads="1"/>
            </p:cNvSpPr>
            <p:nvPr/>
          </p:nvSpPr>
          <p:spPr bwMode="auto">
            <a:xfrm rot="772390">
              <a:off x="3243" y="3238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65563" name="Line 30"/>
          <p:cNvSpPr>
            <a:spLocks noChangeShapeType="1"/>
          </p:cNvSpPr>
          <p:nvPr/>
        </p:nvSpPr>
        <p:spPr bwMode="auto">
          <a:xfrm>
            <a:off x="4191000" y="1524000"/>
            <a:ext cx="3505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64" name="Freeform 31"/>
          <p:cNvSpPr>
            <a:spLocks/>
          </p:cNvSpPr>
          <p:nvPr/>
        </p:nvSpPr>
        <p:spPr bwMode="auto">
          <a:xfrm>
            <a:off x="4749800" y="774700"/>
            <a:ext cx="3403600" cy="3009900"/>
          </a:xfrm>
          <a:custGeom>
            <a:avLst/>
            <a:gdLst>
              <a:gd name="T0" fmla="*/ 2147483646 w 2144"/>
              <a:gd name="T1" fmla="*/ 2147483646 h 1896"/>
              <a:gd name="T2" fmla="*/ 2147483646 w 2144"/>
              <a:gd name="T3" fmla="*/ 2147483646 h 1896"/>
              <a:gd name="T4" fmla="*/ 2147483646 w 2144"/>
              <a:gd name="T5" fmla="*/ 2147483646 h 1896"/>
              <a:gd name="T6" fmla="*/ 2147483646 w 2144"/>
              <a:gd name="T7" fmla="*/ 2147483646 h 1896"/>
              <a:gd name="T8" fmla="*/ 2147483646 w 2144"/>
              <a:gd name="T9" fmla="*/ 2147483646 h 1896"/>
              <a:gd name="T10" fmla="*/ 2147483646 w 2144"/>
              <a:gd name="T11" fmla="*/ 2147483646 h 1896"/>
              <a:gd name="T12" fmla="*/ 2147483646 w 2144"/>
              <a:gd name="T13" fmla="*/ 2147483646 h 1896"/>
              <a:gd name="T14" fmla="*/ 2147483646 w 2144"/>
              <a:gd name="T15" fmla="*/ 2147483646 h 1896"/>
              <a:gd name="T16" fmla="*/ 2147483646 w 2144"/>
              <a:gd name="T17" fmla="*/ 2147483646 h 1896"/>
              <a:gd name="T18" fmla="*/ 2147483646 w 2144"/>
              <a:gd name="T19" fmla="*/ 2147483646 h 1896"/>
              <a:gd name="T20" fmla="*/ 2147483646 w 2144"/>
              <a:gd name="T21" fmla="*/ 2147483646 h 1896"/>
              <a:gd name="T22" fmla="*/ 2147483646 w 2144"/>
              <a:gd name="T23" fmla="*/ 2147483646 h 1896"/>
              <a:gd name="T24" fmla="*/ 2147483646 w 2144"/>
              <a:gd name="T25" fmla="*/ 2147483646 h 1896"/>
              <a:gd name="T26" fmla="*/ 2147483646 w 2144"/>
              <a:gd name="T27" fmla="*/ 2147483646 h 18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44"/>
              <a:gd name="T43" fmla="*/ 0 h 1896"/>
              <a:gd name="T44" fmla="*/ 2144 w 2144"/>
              <a:gd name="T45" fmla="*/ 1896 h 18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44" h="1896">
                <a:moveTo>
                  <a:pt x="2144" y="760"/>
                </a:moveTo>
                <a:cubicBezTo>
                  <a:pt x="2144" y="704"/>
                  <a:pt x="2128" y="696"/>
                  <a:pt x="2096" y="616"/>
                </a:cubicBezTo>
                <a:cubicBezTo>
                  <a:pt x="2064" y="536"/>
                  <a:pt x="2048" y="376"/>
                  <a:pt x="1952" y="280"/>
                </a:cubicBezTo>
                <a:cubicBezTo>
                  <a:pt x="1856" y="184"/>
                  <a:pt x="1712" y="80"/>
                  <a:pt x="1520" y="40"/>
                </a:cubicBezTo>
                <a:cubicBezTo>
                  <a:pt x="1328" y="0"/>
                  <a:pt x="992" y="16"/>
                  <a:pt x="800" y="40"/>
                </a:cubicBezTo>
                <a:cubicBezTo>
                  <a:pt x="608" y="64"/>
                  <a:pt x="496" y="72"/>
                  <a:pt x="368" y="184"/>
                </a:cubicBezTo>
                <a:cubicBezTo>
                  <a:pt x="240" y="296"/>
                  <a:pt x="64" y="520"/>
                  <a:pt x="32" y="712"/>
                </a:cubicBezTo>
                <a:cubicBezTo>
                  <a:pt x="0" y="904"/>
                  <a:pt x="24" y="1152"/>
                  <a:pt x="176" y="1336"/>
                </a:cubicBezTo>
                <a:cubicBezTo>
                  <a:pt x="328" y="1520"/>
                  <a:pt x="704" y="1736"/>
                  <a:pt x="944" y="1816"/>
                </a:cubicBezTo>
                <a:cubicBezTo>
                  <a:pt x="1184" y="1896"/>
                  <a:pt x="1464" y="1864"/>
                  <a:pt x="1616" y="1816"/>
                </a:cubicBezTo>
                <a:cubicBezTo>
                  <a:pt x="1768" y="1768"/>
                  <a:pt x="1784" y="1640"/>
                  <a:pt x="1856" y="1528"/>
                </a:cubicBezTo>
                <a:cubicBezTo>
                  <a:pt x="1928" y="1416"/>
                  <a:pt x="2008" y="1240"/>
                  <a:pt x="2048" y="1144"/>
                </a:cubicBezTo>
                <a:cubicBezTo>
                  <a:pt x="2088" y="1048"/>
                  <a:pt x="2088" y="1016"/>
                  <a:pt x="2096" y="952"/>
                </a:cubicBezTo>
                <a:cubicBezTo>
                  <a:pt x="2104" y="888"/>
                  <a:pt x="2144" y="816"/>
                  <a:pt x="2144" y="76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65" name="Oval 32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5566" name="Freeform 33"/>
          <p:cNvSpPr>
            <a:spLocks/>
          </p:cNvSpPr>
          <p:nvPr/>
        </p:nvSpPr>
        <p:spPr bwMode="auto">
          <a:xfrm>
            <a:off x="4202114" y="1458914"/>
            <a:ext cx="522287" cy="1055687"/>
          </a:xfrm>
          <a:custGeom>
            <a:avLst/>
            <a:gdLst>
              <a:gd name="T0" fmla="*/ 0 w 329"/>
              <a:gd name="T1" fmla="*/ 0 h 1145"/>
              <a:gd name="T2" fmla="*/ 2147483646 w 329"/>
              <a:gd name="T3" fmla="*/ 2147483646 h 1145"/>
              <a:gd name="T4" fmla="*/ 2147483646 w 329"/>
              <a:gd name="T5" fmla="*/ 2147483646 h 1145"/>
              <a:gd name="T6" fmla="*/ 2147483646 w 329"/>
              <a:gd name="T7" fmla="*/ 2147483646 h 1145"/>
              <a:gd name="T8" fmla="*/ 2147483646 w 329"/>
              <a:gd name="T9" fmla="*/ 2147483646 h 1145"/>
              <a:gd name="T10" fmla="*/ 2147483646 w 329"/>
              <a:gd name="T11" fmla="*/ 2147483646 h 1145"/>
              <a:gd name="T12" fmla="*/ 2147483646 w 329"/>
              <a:gd name="T13" fmla="*/ 2147483646 h 1145"/>
              <a:gd name="T14" fmla="*/ 2147483646 w 329"/>
              <a:gd name="T15" fmla="*/ 2147483646 h 1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9"/>
              <a:gd name="T25" fmla="*/ 0 h 1145"/>
              <a:gd name="T26" fmla="*/ 329 w 329"/>
              <a:gd name="T27" fmla="*/ 1145 h 11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9" h="1145">
                <a:moveTo>
                  <a:pt x="0" y="0"/>
                </a:moveTo>
                <a:cubicBezTo>
                  <a:pt x="9" y="14"/>
                  <a:pt x="15" y="30"/>
                  <a:pt x="27" y="41"/>
                </a:cubicBezTo>
                <a:cubicBezTo>
                  <a:pt x="52" y="63"/>
                  <a:pt x="110" y="96"/>
                  <a:pt x="110" y="96"/>
                </a:cubicBezTo>
                <a:cubicBezTo>
                  <a:pt x="163" y="177"/>
                  <a:pt x="155" y="227"/>
                  <a:pt x="260" y="260"/>
                </a:cubicBezTo>
                <a:cubicBezTo>
                  <a:pt x="269" y="269"/>
                  <a:pt x="282" y="276"/>
                  <a:pt x="288" y="288"/>
                </a:cubicBezTo>
                <a:cubicBezTo>
                  <a:pt x="301" y="314"/>
                  <a:pt x="315" y="370"/>
                  <a:pt x="315" y="370"/>
                </a:cubicBezTo>
                <a:cubicBezTo>
                  <a:pt x="279" y="485"/>
                  <a:pt x="302" y="397"/>
                  <a:pt x="302" y="644"/>
                </a:cubicBezTo>
                <a:lnTo>
                  <a:pt x="329" y="114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5567" name="Oval 34"/>
          <p:cNvSpPr>
            <a:spLocks noChangeArrowheads="1"/>
          </p:cNvSpPr>
          <p:nvPr/>
        </p:nvSpPr>
        <p:spPr bwMode="auto">
          <a:xfrm>
            <a:off x="8534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377859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1"/>
          <p:cNvSpPr>
            <a:spLocks noChangeArrowheads="1"/>
          </p:cNvSpPr>
          <p:nvPr/>
        </p:nvSpPr>
        <p:spPr bwMode="auto">
          <a:xfrm>
            <a:off x="2568575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6563" name="Line 4"/>
          <p:cNvSpPr>
            <a:spLocks noChangeShapeType="1"/>
          </p:cNvSpPr>
          <p:nvPr/>
        </p:nvSpPr>
        <p:spPr bwMode="auto">
          <a:xfrm>
            <a:off x="2946400" y="1981200"/>
            <a:ext cx="64262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64" name="Line 5"/>
          <p:cNvSpPr>
            <a:spLocks noChangeShapeType="1"/>
          </p:cNvSpPr>
          <p:nvPr/>
        </p:nvSpPr>
        <p:spPr bwMode="auto">
          <a:xfrm>
            <a:off x="43180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65" name="Text Box 6"/>
          <p:cNvSpPr txBox="1">
            <a:spLocks noChangeArrowheads="1"/>
          </p:cNvSpPr>
          <p:nvPr/>
        </p:nvSpPr>
        <p:spPr bwMode="auto">
          <a:xfrm>
            <a:off x="46228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6566" name="Line 7"/>
          <p:cNvSpPr>
            <a:spLocks noChangeShapeType="1"/>
          </p:cNvSpPr>
          <p:nvPr/>
        </p:nvSpPr>
        <p:spPr bwMode="auto">
          <a:xfrm>
            <a:off x="48704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67" name="Line 8"/>
          <p:cNvSpPr>
            <a:spLocks noChangeShapeType="1"/>
          </p:cNvSpPr>
          <p:nvPr/>
        </p:nvSpPr>
        <p:spPr bwMode="auto">
          <a:xfrm>
            <a:off x="5349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68" name="Line 9"/>
          <p:cNvSpPr>
            <a:spLocks noChangeShapeType="1"/>
          </p:cNvSpPr>
          <p:nvPr/>
        </p:nvSpPr>
        <p:spPr bwMode="auto">
          <a:xfrm>
            <a:off x="58293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69" name="Line 10"/>
          <p:cNvSpPr>
            <a:spLocks noChangeShapeType="1"/>
          </p:cNvSpPr>
          <p:nvPr/>
        </p:nvSpPr>
        <p:spPr bwMode="auto">
          <a:xfrm>
            <a:off x="62992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70" name="Line 11"/>
          <p:cNvSpPr>
            <a:spLocks noChangeShapeType="1"/>
          </p:cNvSpPr>
          <p:nvPr/>
        </p:nvSpPr>
        <p:spPr bwMode="auto">
          <a:xfrm>
            <a:off x="6756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71" name="Line 12"/>
          <p:cNvSpPr>
            <a:spLocks noChangeShapeType="1"/>
          </p:cNvSpPr>
          <p:nvPr/>
        </p:nvSpPr>
        <p:spPr bwMode="auto">
          <a:xfrm>
            <a:off x="7213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72" name="Line 13"/>
          <p:cNvSpPr>
            <a:spLocks noChangeShapeType="1"/>
          </p:cNvSpPr>
          <p:nvPr/>
        </p:nvSpPr>
        <p:spPr bwMode="auto">
          <a:xfrm>
            <a:off x="76708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73" name="Line 14"/>
          <p:cNvSpPr>
            <a:spLocks noChangeShapeType="1"/>
          </p:cNvSpPr>
          <p:nvPr/>
        </p:nvSpPr>
        <p:spPr bwMode="auto">
          <a:xfrm>
            <a:off x="81280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74" name="Line 15"/>
          <p:cNvSpPr>
            <a:spLocks noChangeShapeType="1"/>
          </p:cNvSpPr>
          <p:nvPr/>
        </p:nvSpPr>
        <p:spPr bwMode="auto">
          <a:xfrm>
            <a:off x="85852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75" name="Line 16"/>
          <p:cNvSpPr>
            <a:spLocks noChangeShapeType="1"/>
          </p:cNvSpPr>
          <p:nvPr/>
        </p:nvSpPr>
        <p:spPr bwMode="auto">
          <a:xfrm>
            <a:off x="90424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76" name="Text Box 17"/>
          <p:cNvSpPr txBox="1">
            <a:spLocks noChangeArrowheads="1"/>
          </p:cNvSpPr>
          <p:nvPr/>
        </p:nvSpPr>
        <p:spPr bwMode="auto">
          <a:xfrm>
            <a:off x="88900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6577" name="Text Box 18"/>
          <p:cNvSpPr txBox="1">
            <a:spLocks noChangeArrowheads="1"/>
          </p:cNvSpPr>
          <p:nvPr/>
        </p:nvSpPr>
        <p:spPr bwMode="auto">
          <a:xfrm>
            <a:off x="5156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6578" name="Text Box 19"/>
          <p:cNvSpPr txBox="1">
            <a:spLocks noChangeArrowheads="1"/>
          </p:cNvSpPr>
          <p:nvPr/>
        </p:nvSpPr>
        <p:spPr bwMode="auto">
          <a:xfrm>
            <a:off x="5613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6579" name="Text Box 20"/>
          <p:cNvSpPr txBox="1">
            <a:spLocks noChangeArrowheads="1"/>
          </p:cNvSpPr>
          <p:nvPr/>
        </p:nvSpPr>
        <p:spPr bwMode="auto">
          <a:xfrm>
            <a:off x="6070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6580" name="Text Box 21"/>
          <p:cNvSpPr txBox="1">
            <a:spLocks noChangeArrowheads="1"/>
          </p:cNvSpPr>
          <p:nvPr/>
        </p:nvSpPr>
        <p:spPr bwMode="auto">
          <a:xfrm>
            <a:off x="6527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6581" name="Text Box 22"/>
          <p:cNvSpPr txBox="1">
            <a:spLocks noChangeArrowheads="1"/>
          </p:cNvSpPr>
          <p:nvPr/>
        </p:nvSpPr>
        <p:spPr bwMode="auto">
          <a:xfrm>
            <a:off x="6985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6582" name="Text Box 23"/>
          <p:cNvSpPr txBox="1">
            <a:spLocks noChangeArrowheads="1"/>
          </p:cNvSpPr>
          <p:nvPr/>
        </p:nvSpPr>
        <p:spPr bwMode="auto">
          <a:xfrm>
            <a:off x="7442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6583" name="Text Box 24"/>
          <p:cNvSpPr txBox="1">
            <a:spLocks noChangeArrowheads="1"/>
          </p:cNvSpPr>
          <p:nvPr/>
        </p:nvSpPr>
        <p:spPr bwMode="auto">
          <a:xfrm>
            <a:off x="7899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6584" name="Text Box 25"/>
          <p:cNvSpPr txBox="1">
            <a:spLocks noChangeArrowheads="1"/>
          </p:cNvSpPr>
          <p:nvPr/>
        </p:nvSpPr>
        <p:spPr bwMode="auto">
          <a:xfrm>
            <a:off x="8432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6585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86" name="Line 27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87" name="Freeform 28"/>
          <p:cNvSpPr>
            <a:spLocks/>
          </p:cNvSpPr>
          <p:nvPr/>
        </p:nvSpPr>
        <p:spPr bwMode="auto">
          <a:xfrm>
            <a:off x="5842000" y="927100"/>
            <a:ext cx="2324100" cy="2349500"/>
          </a:xfrm>
          <a:custGeom>
            <a:avLst/>
            <a:gdLst>
              <a:gd name="T0" fmla="*/ 2147483646 w 1464"/>
              <a:gd name="T1" fmla="*/ 2147483646 h 1480"/>
              <a:gd name="T2" fmla="*/ 2147483646 w 1464"/>
              <a:gd name="T3" fmla="*/ 2147483646 h 1480"/>
              <a:gd name="T4" fmla="*/ 2147483646 w 1464"/>
              <a:gd name="T5" fmla="*/ 2147483646 h 1480"/>
              <a:gd name="T6" fmla="*/ 2147483646 w 1464"/>
              <a:gd name="T7" fmla="*/ 2147483646 h 1480"/>
              <a:gd name="T8" fmla="*/ 2147483646 w 1464"/>
              <a:gd name="T9" fmla="*/ 2147483646 h 1480"/>
              <a:gd name="T10" fmla="*/ 2147483646 w 1464"/>
              <a:gd name="T11" fmla="*/ 2147483646 h 1480"/>
              <a:gd name="T12" fmla="*/ 2147483646 w 1464"/>
              <a:gd name="T13" fmla="*/ 2147483646 h 1480"/>
              <a:gd name="T14" fmla="*/ 2147483646 w 1464"/>
              <a:gd name="T15" fmla="*/ 2147483646 h 1480"/>
              <a:gd name="T16" fmla="*/ 2147483646 w 1464"/>
              <a:gd name="T17" fmla="*/ 2147483646 h 1480"/>
              <a:gd name="T18" fmla="*/ 2147483646 w 1464"/>
              <a:gd name="T19" fmla="*/ 2147483646 h 1480"/>
              <a:gd name="T20" fmla="*/ 2147483646 w 1464"/>
              <a:gd name="T21" fmla="*/ 2147483646 h 1480"/>
              <a:gd name="T22" fmla="*/ 2147483646 w 1464"/>
              <a:gd name="T23" fmla="*/ 2147483646 h 1480"/>
              <a:gd name="T24" fmla="*/ 2147483646 w 1464"/>
              <a:gd name="T25" fmla="*/ 2147483646 h 1480"/>
              <a:gd name="T26" fmla="*/ 2147483646 w 1464"/>
              <a:gd name="T27" fmla="*/ 2147483646 h 148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64"/>
              <a:gd name="T43" fmla="*/ 0 h 1480"/>
              <a:gd name="T44" fmla="*/ 1464 w 1464"/>
              <a:gd name="T45" fmla="*/ 1480 h 148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64" h="1480">
                <a:moveTo>
                  <a:pt x="1456" y="664"/>
                </a:moveTo>
                <a:cubicBezTo>
                  <a:pt x="1448" y="584"/>
                  <a:pt x="1376" y="456"/>
                  <a:pt x="1360" y="376"/>
                </a:cubicBezTo>
                <a:cubicBezTo>
                  <a:pt x="1344" y="296"/>
                  <a:pt x="1400" y="240"/>
                  <a:pt x="1360" y="184"/>
                </a:cubicBezTo>
                <a:cubicBezTo>
                  <a:pt x="1320" y="128"/>
                  <a:pt x="1248" y="64"/>
                  <a:pt x="1120" y="40"/>
                </a:cubicBezTo>
                <a:cubicBezTo>
                  <a:pt x="992" y="16"/>
                  <a:pt x="744" y="0"/>
                  <a:pt x="592" y="40"/>
                </a:cubicBezTo>
                <a:cubicBezTo>
                  <a:pt x="440" y="80"/>
                  <a:pt x="304" y="160"/>
                  <a:pt x="208" y="280"/>
                </a:cubicBezTo>
                <a:cubicBezTo>
                  <a:pt x="112" y="400"/>
                  <a:pt x="32" y="616"/>
                  <a:pt x="16" y="760"/>
                </a:cubicBezTo>
                <a:cubicBezTo>
                  <a:pt x="0" y="904"/>
                  <a:pt x="56" y="1040"/>
                  <a:pt x="112" y="1144"/>
                </a:cubicBezTo>
                <a:cubicBezTo>
                  <a:pt x="168" y="1248"/>
                  <a:pt x="232" y="1328"/>
                  <a:pt x="352" y="1384"/>
                </a:cubicBezTo>
                <a:cubicBezTo>
                  <a:pt x="472" y="1440"/>
                  <a:pt x="688" y="1480"/>
                  <a:pt x="832" y="1480"/>
                </a:cubicBezTo>
                <a:cubicBezTo>
                  <a:pt x="976" y="1480"/>
                  <a:pt x="1128" y="1456"/>
                  <a:pt x="1216" y="1384"/>
                </a:cubicBezTo>
                <a:cubicBezTo>
                  <a:pt x="1304" y="1312"/>
                  <a:pt x="1328" y="1136"/>
                  <a:pt x="1360" y="1048"/>
                </a:cubicBezTo>
                <a:cubicBezTo>
                  <a:pt x="1392" y="960"/>
                  <a:pt x="1400" y="920"/>
                  <a:pt x="1408" y="856"/>
                </a:cubicBezTo>
                <a:cubicBezTo>
                  <a:pt x="1416" y="792"/>
                  <a:pt x="1464" y="744"/>
                  <a:pt x="1456" y="66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6588" name="Oval 29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6589" name="Oval 30"/>
          <p:cNvSpPr>
            <a:spLocks noChangeArrowheads="1"/>
          </p:cNvSpPr>
          <p:nvPr/>
        </p:nvSpPr>
        <p:spPr bwMode="auto">
          <a:xfrm>
            <a:off x="8534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443036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2568575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7587" name="Line 4"/>
          <p:cNvSpPr>
            <a:spLocks noChangeShapeType="1"/>
          </p:cNvSpPr>
          <p:nvPr/>
        </p:nvSpPr>
        <p:spPr bwMode="auto">
          <a:xfrm>
            <a:off x="2924176" y="1981200"/>
            <a:ext cx="6448425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88" name="Line 5"/>
          <p:cNvSpPr>
            <a:spLocks noChangeShapeType="1"/>
          </p:cNvSpPr>
          <p:nvPr/>
        </p:nvSpPr>
        <p:spPr bwMode="auto">
          <a:xfrm>
            <a:off x="42957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89" name="Text Box 6"/>
          <p:cNvSpPr txBox="1">
            <a:spLocks noChangeArrowheads="1"/>
          </p:cNvSpPr>
          <p:nvPr/>
        </p:nvSpPr>
        <p:spPr bwMode="auto">
          <a:xfrm>
            <a:off x="46005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7590" name="Line 7"/>
          <p:cNvSpPr>
            <a:spLocks noChangeShapeType="1"/>
          </p:cNvSpPr>
          <p:nvPr/>
        </p:nvSpPr>
        <p:spPr bwMode="auto">
          <a:xfrm>
            <a:off x="48482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1" name="Line 8"/>
          <p:cNvSpPr>
            <a:spLocks noChangeShapeType="1"/>
          </p:cNvSpPr>
          <p:nvPr/>
        </p:nvSpPr>
        <p:spPr bwMode="auto">
          <a:xfrm>
            <a:off x="53276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2" name="Line 9"/>
          <p:cNvSpPr>
            <a:spLocks noChangeShapeType="1"/>
          </p:cNvSpPr>
          <p:nvPr/>
        </p:nvSpPr>
        <p:spPr bwMode="auto">
          <a:xfrm>
            <a:off x="5807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3" name="Line 1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4" name="Line 11"/>
          <p:cNvSpPr>
            <a:spLocks noChangeShapeType="1"/>
          </p:cNvSpPr>
          <p:nvPr/>
        </p:nvSpPr>
        <p:spPr bwMode="auto">
          <a:xfrm>
            <a:off x="67341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5" name="Line 12"/>
          <p:cNvSpPr>
            <a:spLocks noChangeShapeType="1"/>
          </p:cNvSpPr>
          <p:nvPr/>
        </p:nvSpPr>
        <p:spPr bwMode="auto">
          <a:xfrm>
            <a:off x="71913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6" name="Line 13"/>
          <p:cNvSpPr>
            <a:spLocks noChangeShapeType="1"/>
          </p:cNvSpPr>
          <p:nvPr/>
        </p:nvSpPr>
        <p:spPr bwMode="auto">
          <a:xfrm>
            <a:off x="76485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7" name="Line 14"/>
          <p:cNvSpPr>
            <a:spLocks noChangeShapeType="1"/>
          </p:cNvSpPr>
          <p:nvPr/>
        </p:nvSpPr>
        <p:spPr bwMode="auto">
          <a:xfrm>
            <a:off x="81057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8" name="Line 15"/>
          <p:cNvSpPr>
            <a:spLocks noChangeShapeType="1"/>
          </p:cNvSpPr>
          <p:nvPr/>
        </p:nvSpPr>
        <p:spPr bwMode="auto">
          <a:xfrm>
            <a:off x="85629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599" name="Line 16"/>
          <p:cNvSpPr>
            <a:spLocks noChangeShapeType="1"/>
          </p:cNvSpPr>
          <p:nvPr/>
        </p:nvSpPr>
        <p:spPr bwMode="auto">
          <a:xfrm>
            <a:off x="90201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600" name="Text Box 17"/>
          <p:cNvSpPr txBox="1">
            <a:spLocks noChangeArrowheads="1"/>
          </p:cNvSpPr>
          <p:nvPr/>
        </p:nvSpPr>
        <p:spPr bwMode="auto">
          <a:xfrm>
            <a:off x="88677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7601" name="Text Box 18"/>
          <p:cNvSpPr txBox="1">
            <a:spLocks noChangeArrowheads="1"/>
          </p:cNvSpPr>
          <p:nvPr/>
        </p:nvSpPr>
        <p:spPr bwMode="auto">
          <a:xfrm>
            <a:off x="51339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7602" name="Text Box 19"/>
          <p:cNvSpPr txBox="1">
            <a:spLocks noChangeArrowheads="1"/>
          </p:cNvSpPr>
          <p:nvPr/>
        </p:nvSpPr>
        <p:spPr bwMode="auto">
          <a:xfrm>
            <a:off x="55911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7603" name="Text Box 20"/>
          <p:cNvSpPr txBox="1">
            <a:spLocks noChangeArrowheads="1"/>
          </p:cNvSpPr>
          <p:nvPr/>
        </p:nvSpPr>
        <p:spPr bwMode="auto">
          <a:xfrm>
            <a:off x="60483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7604" name="Text Box 21"/>
          <p:cNvSpPr txBox="1">
            <a:spLocks noChangeArrowheads="1"/>
          </p:cNvSpPr>
          <p:nvPr/>
        </p:nvSpPr>
        <p:spPr bwMode="auto">
          <a:xfrm>
            <a:off x="65055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7605" name="Text Box 22"/>
          <p:cNvSpPr txBox="1">
            <a:spLocks noChangeArrowheads="1"/>
          </p:cNvSpPr>
          <p:nvPr/>
        </p:nvSpPr>
        <p:spPr bwMode="auto">
          <a:xfrm>
            <a:off x="69627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7606" name="Text Box 23"/>
          <p:cNvSpPr txBox="1">
            <a:spLocks noChangeArrowheads="1"/>
          </p:cNvSpPr>
          <p:nvPr/>
        </p:nvSpPr>
        <p:spPr bwMode="auto">
          <a:xfrm>
            <a:off x="74199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7607" name="Text Box 24"/>
          <p:cNvSpPr txBox="1">
            <a:spLocks noChangeArrowheads="1"/>
          </p:cNvSpPr>
          <p:nvPr/>
        </p:nvSpPr>
        <p:spPr bwMode="auto">
          <a:xfrm>
            <a:off x="78771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7608" name="Text Box 25"/>
          <p:cNvSpPr txBox="1">
            <a:spLocks noChangeArrowheads="1"/>
          </p:cNvSpPr>
          <p:nvPr/>
        </p:nvSpPr>
        <p:spPr bwMode="auto">
          <a:xfrm>
            <a:off x="84105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7609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610" name="Line 27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611" name="Freeform 28"/>
          <p:cNvSpPr>
            <a:spLocks/>
          </p:cNvSpPr>
          <p:nvPr/>
        </p:nvSpPr>
        <p:spPr bwMode="auto">
          <a:xfrm>
            <a:off x="6692900" y="1320800"/>
            <a:ext cx="1460500" cy="1231900"/>
          </a:xfrm>
          <a:custGeom>
            <a:avLst/>
            <a:gdLst>
              <a:gd name="T0" fmla="*/ 2147483646 w 920"/>
              <a:gd name="T1" fmla="*/ 2147483646 h 776"/>
              <a:gd name="T2" fmla="*/ 2147483646 w 920"/>
              <a:gd name="T3" fmla="*/ 2147483646 h 776"/>
              <a:gd name="T4" fmla="*/ 2147483646 w 920"/>
              <a:gd name="T5" fmla="*/ 2147483646 h 776"/>
              <a:gd name="T6" fmla="*/ 2147483646 w 920"/>
              <a:gd name="T7" fmla="*/ 2147483646 h 776"/>
              <a:gd name="T8" fmla="*/ 2147483646 w 920"/>
              <a:gd name="T9" fmla="*/ 2147483646 h 776"/>
              <a:gd name="T10" fmla="*/ 2147483646 w 920"/>
              <a:gd name="T11" fmla="*/ 2147483646 h 776"/>
              <a:gd name="T12" fmla="*/ 2147483646 w 920"/>
              <a:gd name="T13" fmla="*/ 2147483646 h 776"/>
              <a:gd name="T14" fmla="*/ 2147483646 w 920"/>
              <a:gd name="T15" fmla="*/ 2147483646 h 776"/>
              <a:gd name="T16" fmla="*/ 2147483646 w 920"/>
              <a:gd name="T17" fmla="*/ 2147483646 h 776"/>
              <a:gd name="T18" fmla="*/ 2147483646 w 920"/>
              <a:gd name="T19" fmla="*/ 2147483646 h 776"/>
              <a:gd name="T20" fmla="*/ 2147483646 w 920"/>
              <a:gd name="T21" fmla="*/ 2147483646 h 776"/>
              <a:gd name="T22" fmla="*/ 2147483646 w 920"/>
              <a:gd name="T23" fmla="*/ 2147483646 h 77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20"/>
              <a:gd name="T37" fmla="*/ 0 h 776"/>
              <a:gd name="T38" fmla="*/ 920 w 920"/>
              <a:gd name="T39" fmla="*/ 776 h 77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20" h="776">
                <a:moveTo>
                  <a:pt x="912" y="416"/>
                </a:moveTo>
                <a:cubicBezTo>
                  <a:pt x="920" y="360"/>
                  <a:pt x="880" y="320"/>
                  <a:pt x="864" y="272"/>
                </a:cubicBezTo>
                <a:cubicBezTo>
                  <a:pt x="848" y="224"/>
                  <a:pt x="848" y="168"/>
                  <a:pt x="816" y="128"/>
                </a:cubicBezTo>
                <a:cubicBezTo>
                  <a:pt x="784" y="88"/>
                  <a:pt x="744" y="48"/>
                  <a:pt x="672" y="32"/>
                </a:cubicBezTo>
                <a:cubicBezTo>
                  <a:pt x="600" y="16"/>
                  <a:pt x="488" y="0"/>
                  <a:pt x="384" y="32"/>
                </a:cubicBezTo>
                <a:cubicBezTo>
                  <a:pt x="280" y="64"/>
                  <a:pt x="96" y="136"/>
                  <a:pt x="48" y="224"/>
                </a:cubicBezTo>
                <a:cubicBezTo>
                  <a:pt x="0" y="312"/>
                  <a:pt x="40" y="472"/>
                  <a:pt x="96" y="560"/>
                </a:cubicBezTo>
                <a:cubicBezTo>
                  <a:pt x="152" y="648"/>
                  <a:pt x="304" y="728"/>
                  <a:pt x="384" y="752"/>
                </a:cubicBezTo>
                <a:cubicBezTo>
                  <a:pt x="464" y="776"/>
                  <a:pt x="520" y="720"/>
                  <a:pt x="576" y="704"/>
                </a:cubicBezTo>
                <a:cubicBezTo>
                  <a:pt x="632" y="688"/>
                  <a:pt x="680" y="672"/>
                  <a:pt x="720" y="656"/>
                </a:cubicBezTo>
                <a:cubicBezTo>
                  <a:pt x="760" y="640"/>
                  <a:pt x="776" y="648"/>
                  <a:pt x="816" y="608"/>
                </a:cubicBezTo>
                <a:cubicBezTo>
                  <a:pt x="856" y="568"/>
                  <a:pt x="904" y="472"/>
                  <a:pt x="912" y="416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7612" name="Oval 29"/>
          <p:cNvSpPr>
            <a:spLocks noChangeArrowheads="1"/>
          </p:cNvSpPr>
          <p:nvPr/>
        </p:nvSpPr>
        <p:spPr bwMode="auto">
          <a:xfrm>
            <a:off x="81438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7613" name="Oval 30"/>
          <p:cNvSpPr>
            <a:spLocks noChangeArrowheads="1"/>
          </p:cNvSpPr>
          <p:nvPr/>
        </p:nvSpPr>
        <p:spPr bwMode="auto">
          <a:xfrm>
            <a:off x="85344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130341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3"/>
          <p:cNvSpPr>
            <a:spLocks noChangeArrowheads="1"/>
          </p:cNvSpPr>
          <p:nvPr/>
        </p:nvSpPr>
        <p:spPr bwMode="auto">
          <a:xfrm>
            <a:off x="2568575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8611" name="Line 26"/>
          <p:cNvSpPr>
            <a:spLocks noChangeShapeType="1"/>
          </p:cNvSpPr>
          <p:nvPr/>
        </p:nvSpPr>
        <p:spPr bwMode="auto">
          <a:xfrm flipH="1">
            <a:off x="259080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2" name="Line 27"/>
          <p:cNvSpPr>
            <a:spLocks noChangeShapeType="1"/>
          </p:cNvSpPr>
          <p:nvPr/>
        </p:nvSpPr>
        <p:spPr bwMode="auto">
          <a:xfrm>
            <a:off x="1524000" y="1143000"/>
            <a:ext cx="6172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3" name="Line 4"/>
          <p:cNvSpPr>
            <a:spLocks noChangeShapeType="1"/>
          </p:cNvSpPr>
          <p:nvPr/>
        </p:nvSpPr>
        <p:spPr bwMode="auto">
          <a:xfrm flipV="1">
            <a:off x="29718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4" name="Line 5"/>
          <p:cNvSpPr>
            <a:spLocks noChangeShapeType="1"/>
          </p:cNvSpPr>
          <p:nvPr/>
        </p:nvSpPr>
        <p:spPr bwMode="auto">
          <a:xfrm>
            <a:off x="4322763" y="18986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5" name="Text Box 6"/>
          <p:cNvSpPr txBox="1">
            <a:spLocks noChangeArrowheads="1"/>
          </p:cNvSpPr>
          <p:nvPr/>
        </p:nvSpPr>
        <p:spPr bwMode="auto">
          <a:xfrm>
            <a:off x="4629150" y="1524001"/>
            <a:ext cx="45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8616" name="Line 7"/>
          <p:cNvSpPr>
            <a:spLocks noChangeShapeType="1"/>
          </p:cNvSpPr>
          <p:nvPr/>
        </p:nvSpPr>
        <p:spPr bwMode="auto">
          <a:xfrm>
            <a:off x="4876800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7" name="Line 8"/>
          <p:cNvSpPr>
            <a:spLocks noChangeShapeType="1"/>
          </p:cNvSpPr>
          <p:nvPr/>
        </p:nvSpPr>
        <p:spPr bwMode="auto">
          <a:xfrm>
            <a:off x="5357813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8" name="Line 9"/>
          <p:cNvSpPr>
            <a:spLocks noChangeShapeType="1"/>
          </p:cNvSpPr>
          <p:nvPr/>
        </p:nvSpPr>
        <p:spPr bwMode="auto">
          <a:xfrm>
            <a:off x="5838825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9" name="Line 10"/>
          <p:cNvSpPr>
            <a:spLocks noChangeShapeType="1"/>
          </p:cNvSpPr>
          <p:nvPr/>
        </p:nvSpPr>
        <p:spPr bwMode="auto">
          <a:xfrm>
            <a:off x="6310313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0" name="Line 11"/>
          <p:cNvSpPr>
            <a:spLocks noChangeShapeType="1"/>
          </p:cNvSpPr>
          <p:nvPr/>
        </p:nvSpPr>
        <p:spPr bwMode="auto">
          <a:xfrm>
            <a:off x="6769100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1" name="Line 12"/>
          <p:cNvSpPr>
            <a:spLocks noChangeShapeType="1"/>
          </p:cNvSpPr>
          <p:nvPr/>
        </p:nvSpPr>
        <p:spPr bwMode="auto">
          <a:xfrm>
            <a:off x="7227888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2" name="Line 13"/>
          <p:cNvSpPr>
            <a:spLocks noChangeShapeType="1"/>
          </p:cNvSpPr>
          <p:nvPr/>
        </p:nvSpPr>
        <p:spPr bwMode="auto">
          <a:xfrm>
            <a:off x="7686675" y="18113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3" name="Line 14"/>
          <p:cNvSpPr>
            <a:spLocks noChangeShapeType="1"/>
          </p:cNvSpPr>
          <p:nvPr/>
        </p:nvSpPr>
        <p:spPr bwMode="auto">
          <a:xfrm>
            <a:off x="8145463" y="1809751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4" name="Line 15"/>
          <p:cNvSpPr>
            <a:spLocks noChangeShapeType="1"/>
          </p:cNvSpPr>
          <p:nvPr/>
        </p:nvSpPr>
        <p:spPr bwMode="auto">
          <a:xfrm>
            <a:off x="8604250" y="1803401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5" name="Line 16"/>
          <p:cNvSpPr>
            <a:spLocks noChangeShapeType="1"/>
          </p:cNvSpPr>
          <p:nvPr/>
        </p:nvSpPr>
        <p:spPr bwMode="auto">
          <a:xfrm>
            <a:off x="9063038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6" name="Text Box 17"/>
          <p:cNvSpPr txBox="1">
            <a:spLocks noChangeArrowheads="1"/>
          </p:cNvSpPr>
          <p:nvPr/>
        </p:nvSpPr>
        <p:spPr bwMode="auto">
          <a:xfrm>
            <a:off x="8910638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8627" name="Text Box 18"/>
          <p:cNvSpPr txBox="1">
            <a:spLocks noChangeArrowheads="1"/>
          </p:cNvSpPr>
          <p:nvPr/>
        </p:nvSpPr>
        <p:spPr bwMode="auto">
          <a:xfrm>
            <a:off x="5164138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8628" name="Text Box 19"/>
          <p:cNvSpPr txBox="1">
            <a:spLocks noChangeArrowheads="1"/>
          </p:cNvSpPr>
          <p:nvPr/>
        </p:nvSpPr>
        <p:spPr bwMode="auto">
          <a:xfrm>
            <a:off x="56229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8629" name="Text Box 20"/>
          <p:cNvSpPr txBox="1">
            <a:spLocks noChangeArrowheads="1"/>
          </p:cNvSpPr>
          <p:nvPr/>
        </p:nvSpPr>
        <p:spPr bwMode="auto">
          <a:xfrm>
            <a:off x="6081713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8630" name="Text Box 21"/>
          <p:cNvSpPr txBox="1">
            <a:spLocks noChangeArrowheads="1"/>
          </p:cNvSpPr>
          <p:nvPr/>
        </p:nvSpPr>
        <p:spPr bwMode="auto">
          <a:xfrm>
            <a:off x="65405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8631" name="Text Box 22"/>
          <p:cNvSpPr txBox="1">
            <a:spLocks noChangeArrowheads="1"/>
          </p:cNvSpPr>
          <p:nvPr/>
        </p:nvSpPr>
        <p:spPr bwMode="auto">
          <a:xfrm>
            <a:off x="6999288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8632" name="Text Box 23"/>
          <p:cNvSpPr txBox="1">
            <a:spLocks noChangeArrowheads="1"/>
          </p:cNvSpPr>
          <p:nvPr/>
        </p:nvSpPr>
        <p:spPr bwMode="auto">
          <a:xfrm>
            <a:off x="7458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8633" name="Text Box 24"/>
          <p:cNvSpPr txBox="1">
            <a:spLocks noChangeArrowheads="1"/>
          </p:cNvSpPr>
          <p:nvPr/>
        </p:nvSpPr>
        <p:spPr bwMode="auto">
          <a:xfrm>
            <a:off x="7916863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8634" name="Text Box 25"/>
          <p:cNvSpPr txBox="1">
            <a:spLocks noChangeArrowheads="1"/>
          </p:cNvSpPr>
          <p:nvPr/>
        </p:nvSpPr>
        <p:spPr bwMode="auto">
          <a:xfrm>
            <a:off x="84518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8635" name="Oval 28"/>
          <p:cNvSpPr>
            <a:spLocks noChangeArrowheads="1"/>
          </p:cNvSpPr>
          <p:nvPr/>
        </p:nvSpPr>
        <p:spPr bwMode="auto">
          <a:xfrm>
            <a:off x="7635875" y="1898650"/>
            <a:ext cx="534988" cy="158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8636" name="Oval 29"/>
          <p:cNvSpPr>
            <a:spLocks noChangeArrowheads="1"/>
          </p:cNvSpPr>
          <p:nvPr/>
        </p:nvSpPr>
        <p:spPr bwMode="auto">
          <a:xfrm>
            <a:off x="8094664" y="1898650"/>
            <a:ext cx="560387" cy="158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8637" name="Oval 30"/>
          <p:cNvSpPr>
            <a:spLocks noChangeArrowheads="1"/>
          </p:cNvSpPr>
          <p:nvPr/>
        </p:nvSpPr>
        <p:spPr bwMode="auto">
          <a:xfrm>
            <a:off x="8553450" y="1898650"/>
            <a:ext cx="534988" cy="158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6450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354C1-9FB2-3949-BC02-13CD128B3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982" y="1603717"/>
            <a:ext cx="7948245" cy="1637958"/>
          </a:xfrm>
        </p:spPr>
        <p:txBody>
          <a:bodyPr>
            <a:normAutofit/>
          </a:bodyPr>
          <a:lstStyle/>
          <a:p>
            <a:r>
              <a:rPr lang="x-none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Quy trình thực hiện</a:t>
            </a:r>
          </a:p>
        </p:txBody>
      </p:sp>
    </p:spTree>
    <p:extLst>
      <p:ext uri="{BB962C8B-B14F-4D97-AF65-F5344CB8AC3E}">
        <p14:creationId xmlns:p14="http://schemas.microsoft.com/office/powerpoint/2010/main" val="213784171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9635" name="Line 3"/>
          <p:cNvSpPr>
            <a:spLocks noChangeShapeType="1"/>
          </p:cNvSpPr>
          <p:nvPr/>
        </p:nvSpPr>
        <p:spPr bwMode="auto">
          <a:xfrm flipH="1">
            <a:off x="3092450" y="533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36" name="Line 5"/>
          <p:cNvSpPr>
            <a:spLocks noChangeShapeType="1"/>
          </p:cNvSpPr>
          <p:nvPr/>
        </p:nvSpPr>
        <p:spPr bwMode="auto">
          <a:xfrm flipV="1">
            <a:off x="347345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37" name="Line 6"/>
          <p:cNvSpPr>
            <a:spLocks noChangeShapeType="1"/>
          </p:cNvSpPr>
          <p:nvPr/>
        </p:nvSpPr>
        <p:spPr bwMode="auto">
          <a:xfrm>
            <a:off x="4824413" y="189865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38" name="Text Box 7"/>
          <p:cNvSpPr txBox="1">
            <a:spLocks noChangeArrowheads="1"/>
          </p:cNvSpPr>
          <p:nvPr/>
        </p:nvSpPr>
        <p:spPr bwMode="auto">
          <a:xfrm>
            <a:off x="5130800" y="1524001"/>
            <a:ext cx="45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69639" name="Line 8"/>
          <p:cNvSpPr>
            <a:spLocks noChangeShapeType="1"/>
          </p:cNvSpPr>
          <p:nvPr/>
        </p:nvSpPr>
        <p:spPr bwMode="auto">
          <a:xfrm>
            <a:off x="5378450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0" name="Line 9"/>
          <p:cNvSpPr>
            <a:spLocks noChangeShapeType="1"/>
          </p:cNvSpPr>
          <p:nvPr/>
        </p:nvSpPr>
        <p:spPr bwMode="auto">
          <a:xfrm>
            <a:off x="5859463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1" name="Line 10"/>
          <p:cNvSpPr>
            <a:spLocks noChangeShapeType="1"/>
          </p:cNvSpPr>
          <p:nvPr/>
        </p:nvSpPr>
        <p:spPr bwMode="auto">
          <a:xfrm>
            <a:off x="6340475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2" name="Line 11"/>
          <p:cNvSpPr>
            <a:spLocks noChangeShapeType="1"/>
          </p:cNvSpPr>
          <p:nvPr/>
        </p:nvSpPr>
        <p:spPr bwMode="auto">
          <a:xfrm>
            <a:off x="6811963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3" name="Line 12"/>
          <p:cNvSpPr>
            <a:spLocks noChangeShapeType="1"/>
          </p:cNvSpPr>
          <p:nvPr/>
        </p:nvSpPr>
        <p:spPr bwMode="auto">
          <a:xfrm>
            <a:off x="7270750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4" name="Line 13"/>
          <p:cNvSpPr>
            <a:spLocks noChangeShapeType="1"/>
          </p:cNvSpPr>
          <p:nvPr/>
        </p:nvSpPr>
        <p:spPr bwMode="auto">
          <a:xfrm>
            <a:off x="7729538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5" name="Line 14"/>
          <p:cNvSpPr>
            <a:spLocks noChangeShapeType="1"/>
          </p:cNvSpPr>
          <p:nvPr/>
        </p:nvSpPr>
        <p:spPr bwMode="auto">
          <a:xfrm>
            <a:off x="8188325" y="18113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6" name="Line 15"/>
          <p:cNvSpPr>
            <a:spLocks noChangeShapeType="1"/>
          </p:cNvSpPr>
          <p:nvPr/>
        </p:nvSpPr>
        <p:spPr bwMode="auto">
          <a:xfrm>
            <a:off x="8647113" y="1809751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7" name="Line 16"/>
          <p:cNvSpPr>
            <a:spLocks noChangeShapeType="1"/>
          </p:cNvSpPr>
          <p:nvPr/>
        </p:nvSpPr>
        <p:spPr bwMode="auto">
          <a:xfrm>
            <a:off x="9105900" y="1803401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8" name="Line 17"/>
          <p:cNvSpPr>
            <a:spLocks noChangeShapeType="1"/>
          </p:cNvSpPr>
          <p:nvPr/>
        </p:nvSpPr>
        <p:spPr bwMode="auto">
          <a:xfrm>
            <a:off x="9564688" y="1824039"/>
            <a:ext cx="0" cy="149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9649" name="Text Box 18"/>
          <p:cNvSpPr txBox="1">
            <a:spLocks noChangeArrowheads="1"/>
          </p:cNvSpPr>
          <p:nvPr/>
        </p:nvSpPr>
        <p:spPr bwMode="auto">
          <a:xfrm>
            <a:off x="9412288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69650" name="Text Box 19"/>
          <p:cNvSpPr txBox="1">
            <a:spLocks noChangeArrowheads="1"/>
          </p:cNvSpPr>
          <p:nvPr/>
        </p:nvSpPr>
        <p:spPr bwMode="auto">
          <a:xfrm>
            <a:off x="5665788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69651" name="Text Box 20"/>
          <p:cNvSpPr txBox="1">
            <a:spLocks noChangeArrowheads="1"/>
          </p:cNvSpPr>
          <p:nvPr/>
        </p:nvSpPr>
        <p:spPr bwMode="auto">
          <a:xfrm>
            <a:off x="61245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69652" name="Text Box 21"/>
          <p:cNvSpPr txBox="1">
            <a:spLocks noChangeArrowheads="1"/>
          </p:cNvSpPr>
          <p:nvPr/>
        </p:nvSpPr>
        <p:spPr bwMode="auto">
          <a:xfrm>
            <a:off x="6583363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69653" name="Text Box 22"/>
          <p:cNvSpPr txBox="1">
            <a:spLocks noChangeArrowheads="1"/>
          </p:cNvSpPr>
          <p:nvPr/>
        </p:nvSpPr>
        <p:spPr bwMode="auto">
          <a:xfrm>
            <a:off x="704215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69654" name="Text Box 23"/>
          <p:cNvSpPr txBox="1">
            <a:spLocks noChangeArrowheads="1"/>
          </p:cNvSpPr>
          <p:nvPr/>
        </p:nvSpPr>
        <p:spPr bwMode="auto">
          <a:xfrm>
            <a:off x="7500938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69655" name="Text Box 24"/>
          <p:cNvSpPr txBox="1">
            <a:spLocks noChangeArrowheads="1"/>
          </p:cNvSpPr>
          <p:nvPr/>
        </p:nvSpPr>
        <p:spPr bwMode="auto">
          <a:xfrm>
            <a:off x="795972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69656" name="Text Box 25"/>
          <p:cNvSpPr txBox="1">
            <a:spLocks noChangeArrowheads="1"/>
          </p:cNvSpPr>
          <p:nvPr/>
        </p:nvSpPr>
        <p:spPr bwMode="auto">
          <a:xfrm>
            <a:off x="8418513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69657" name="Text Box 26"/>
          <p:cNvSpPr txBox="1">
            <a:spLocks noChangeArrowheads="1"/>
          </p:cNvSpPr>
          <p:nvPr/>
        </p:nvSpPr>
        <p:spPr bwMode="auto">
          <a:xfrm>
            <a:off x="89535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69658" name="Oval 27"/>
          <p:cNvSpPr>
            <a:spLocks noChangeArrowheads="1"/>
          </p:cNvSpPr>
          <p:nvPr/>
        </p:nvSpPr>
        <p:spPr bwMode="auto">
          <a:xfrm>
            <a:off x="8137525" y="1898650"/>
            <a:ext cx="534988" cy="158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9659" name="Oval 28"/>
          <p:cNvSpPr>
            <a:spLocks noChangeArrowheads="1"/>
          </p:cNvSpPr>
          <p:nvPr/>
        </p:nvSpPr>
        <p:spPr bwMode="auto">
          <a:xfrm>
            <a:off x="8596314" y="1898650"/>
            <a:ext cx="560387" cy="158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9660" name="Oval 29"/>
          <p:cNvSpPr>
            <a:spLocks noChangeArrowheads="1"/>
          </p:cNvSpPr>
          <p:nvPr/>
        </p:nvSpPr>
        <p:spPr bwMode="auto">
          <a:xfrm>
            <a:off x="9055100" y="1898650"/>
            <a:ext cx="534988" cy="1587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69661" name="Line 31"/>
          <p:cNvSpPr>
            <a:spLocks noChangeShapeType="1"/>
          </p:cNvSpPr>
          <p:nvPr/>
        </p:nvSpPr>
        <p:spPr bwMode="auto">
          <a:xfrm>
            <a:off x="1524000" y="1066800"/>
            <a:ext cx="6629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256"/>
      </p:ext>
    </p:extLst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5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70659" name="Group 27"/>
          <p:cNvGrpSpPr>
            <a:grpSpLocks/>
          </p:cNvGrpSpPr>
          <p:nvPr/>
        </p:nvGrpSpPr>
        <p:grpSpPr bwMode="auto">
          <a:xfrm rot="-3175050">
            <a:off x="969963" y="2078038"/>
            <a:ext cx="2819400" cy="339725"/>
            <a:chOff x="1776" y="3072"/>
            <a:chExt cx="1776" cy="214"/>
          </a:xfrm>
        </p:grpSpPr>
        <p:sp>
          <p:nvSpPr>
            <p:cNvPr id="70688" name="AutoShape 28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70689" name="Oval 29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70660" name="Freeform 30"/>
          <p:cNvSpPr>
            <a:spLocks/>
          </p:cNvSpPr>
          <p:nvPr/>
        </p:nvSpPr>
        <p:spPr bwMode="auto">
          <a:xfrm>
            <a:off x="7019925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1" name="Freeform 31"/>
          <p:cNvSpPr>
            <a:spLocks/>
          </p:cNvSpPr>
          <p:nvPr/>
        </p:nvSpPr>
        <p:spPr bwMode="auto">
          <a:xfrm>
            <a:off x="3352800" y="0"/>
            <a:ext cx="1447800" cy="1219200"/>
          </a:xfrm>
          <a:custGeom>
            <a:avLst/>
            <a:gdLst>
              <a:gd name="T0" fmla="*/ 0 w 912"/>
              <a:gd name="T1" fmla="*/ 2147483646 h 768"/>
              <a:gd name="T2" fmla="*/ 2147483646 w 912"/>
              <a:gd name="T3" fmla="*/ 2147483646 h 768"/>
              <a:gd name="T4" fmla="*/ 2147483646 w 912"/>
              <a:gd name="T5" fmla="*/ 2147483646 h 768"/>
              <a:gd name="T6" fmla="*/ 2147483646 w 912"/>
              <a:gd name="T7" fmla="*/ 0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912"/>
              <a:gd name="T13" fmla="*/ 0 h 768"/>
              <a:gd name="T14" fmla="*/ 912 w 912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2" h="768">
                <a:moveTo>
                  <a:pt x="0" y="768"/>
                </a:moveTo>
                <a:cubicBezTo>
                  <a:pt x="60" y="712"/>
                  <a:pt x="120" y="656"/>
                  <a:pt x="192" y="576"/>
                </a:cubicBezTo>
                <a:cubicBezTo>
                  <a:pt x="264" y="496"/>
                  <a:pt x="312" y="384"/>
                  <a:pt x="432" y="288"/>
                </a:cubicBezTo>
                <a:cubicBezTo>
                  <a:pt x="552" y="192"/>
                  <a:pt x="732" y="96"/>
                  <a:pt x="9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2" name="Freeform 33"/>
          <p:cNvSpPr>
            <a:spLocks/>
          </p:cNvSpPr>
          <p:nvPr/>
        </p:nvSpPr>
        <p:spPr bwMode="auto">
          <a:xfrm>
            <a:off x="3241675" y="1146175"/>
            <a:ext cx="1003300" cy="1920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3" name="Line 3"/>
          <p:cNvSpPr>
            <a:spLocks noChangeShapeType="1"/>
          </p:cNvSpPr>
          <p:nvPr/>
        </p:nvSpPr>
        <p:spPr bwMode="auto">
          <a:xfrm>
            <a:off x="33528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4" name="Line 4"/>
          <p:cNvSpPr>
            <a:spLocks noChangeShapeType="1"/>
          </p:cNvSpPr>
          <p:nvPr/>
        </p:nvSpPr>
        <p:spPr bwMode="auto">
          <a:xfrm>
            <a:off x="47244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5" name="Text Box 5"/>
          <p:cNvSpPr txBox="1">
            <a:spLocks noChangeArrowheads="1"/>
          </p:cNvSpPr>
          <p:nvPr/>
        </p:nvSpPr>
        <p:spPr bwMode="auto">
          <a:xfrm>
            <a:off x="50292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0666" name="Line 6"/>
          <p:cNvSpPr>
            <a:spLocks noChangeShapeType="1"/>
          </p:cNvSpPr>
          <p:nvPr/>
        </p:nvSpPr>
        <p:spPr bwMode="auto">
          <a:xfrm>
            <a:off x="52768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7" name="Line 7"/>
          <p:cNvSpPr>
            <a:spLocks noChangeShapeType="1"/>
          </p:cNvSpPr>
          <p:nvPr/>
        </p:nvSpPr>
        <p:spPr bwMode="auto">
          <a:xfrm>
            <a:off x="5756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8" name="Line 8"/>
          <p:cNvSpPr>
            <a:spLocks noChangeShapeType="1"/>
          </p:cNvSpPr>
          <p:nvPr/>
        </p:nvSpPr>
        <p:spPr bwMode="auto">
          <a:xfrm>
            <a:off x="62357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9" name="Line 9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0" name="Line 10"/>
          <p:cNvSpPr>
            <a:spLocks noChangeShapeType="1"/>
          </p:cNvSpPr>
          <p:nvPr/>
        </p:nvSpPr>
        <p:spPr bwMode="auto">
          <a:xfrm>
            <a:off x="7162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1" name="Line 11"/>
          <p:cNvSpPr>
            <a:spLocks noChangeShapeType="1"/>
          </p:cNvSpPr>
          <p:nvPr/>
        </p:nvSpPr>
        <p:spPr bwMode="auto">
          <a:xfrm>
            <a:off x="76200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2" name="Line 12"/>
          <p:cNvSpPr>
            <a:spLocks noChangeShapeType="1"/>
          </p:cNvSpPr>
          <p:nvPr/>
        </p:nvSpPr>
        <p:spPr bwMode="auto">
          <a:xfrm>
            <a:off x="80772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3" name="Line 13"/>
          <p:cNvSpPr>
            <a:spLocks noChangeShapeType="1"/>
          </p:cNvSpPr>
          <p:nvPr/>
        </p:nvSpPr>
        <p:spPr bwMode="auto">
          <a:xfrm>
            <a:off x="85344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4" name="Line 14"/>
          <p:cNvSpPr>
            <a:spLocks noChangeShapeType="1"/>
          </p:cNvSpPr>
          <p:nvPr/>
        </p:nvSpPr>
        <p:spPr bwMode="auto">
          <a:xfrm>
            <a:off x="89916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5" name="Line 15"/>
          <p:cNvSpPr>
            <a:spLocks noChangeShapeType="1"/>
          </p:cNvSpPr>
          <p:nvPr/>
        </p:nvSpPr>
        <p:spPr bwMode="auto">
          <a:xfrm>
            <a:off x="9448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6" name="Text Box 16"/>
          <p:cNvSpPr txBox="1">
            <a:spLocks noChangeArrowheads="1"/>
          </p:cNvSpPr>
          <p:nvPr/>
        </p:nvSpPr>
        <p:spPr bwMode="auto">
          <a:xfrm>
            <a:off x="92964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0677" name="Text Box 17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0678" name="Text Box 18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0679" name="Text Box 19"/>
          <p:cNvSpPr txBox="1">
            <a:spLocks noChangeArrowheads="1"/>
          </p:cNvSpPr>
          <p:nvPr/>
        </p:nvSpPr>
        <p:spPr bwMode="auto">
          <a:xfrm>
            <a:off x="6477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0680" name="Text Box 20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0681" name="Text Box 21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0682" name="Text Box 22"/>
          <p:cNvSpPr txBox="1">
            <a:spLocks noChangeArrowheads="1"/>
          </p:cNvSpPr>
          <p:nvPr/>
        </p:nvSpPr>
        <p:spPr bwMode="auto">
          <a:xfrm>
            <a:off x="7848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0683" name="Text Box 23"/>
          <p:cNvSpPr txBox="1">
            <a:spLocks noChangeArrowheads="1"/>
          </p:cNvSpPr>
          <p:nvPr/>
        </p:nvSpPr>
        <p:spPr bwMode="auto">
          <a:xfrm>
            <a:off x="8305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0684" name="Text Box 24"/>
          <p:cNvSpPr txBox="1">
            <a:spLocks noChangeArrowheads="1"/>
          </p:cNvSpPr>
          <p:nvPr/>
        </p:nvSpPr>
        <p:spPr bwMode="auto">
          <a:xfrm>
            <a:off x="8839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0685" name="Oval 32"/>
          <p:cNvSpPr>
            <a:spLocks noChangeArrowheads="1"/>
          </p:cNvSpPr>
          <p:nvPr/>
        </p:nvSpPr>
        <p:spPr bwMode="auto">
          <a:xfrm>
            <a:off x="85121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0686" name="Oval 34"/>
          <p:cNvSpPr>
            <a:spLocks noChangeArrowheads="1"/>
          </p:cNvSpPr>
          <p:nvPr/>
        </p:nvSpPr>
        <p:spPr bwMode="auto">
          <a:xfrm>
            <a:off x="8991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0687" name="Oval 37"/>
          <p:cNvSpPr>
            <a:spLocks noChangeArrowheads="1"/>
          </p:cNvSpPr>
          <p:nvPr/>
        </p:nvSpPr>
        <p:spPr bwMode="auto">
          <a:xfrm>
            <a:off x="806132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955384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71683" name="Group 3"/>
          <p:cNvGrpSpPr>
            <a:grpSpLocks/>
          </p:cNvGrpSpPr>
          <p:nvPr/>
        </p:nvGrpSpPr>
        <p:grpSpPr bwMode="auto">
          <a:xfrm rot="8825440">
            <a:off x="4114800" y="3657601"/>
            <a:ext cx="2819400" cy="339725"/>
            <a:chOff x="1776" y="3072"/>
            <a:chExt cx="1776" cy="214"/>
          </a:xfrm>
        </p:grpSpPr>
        <p:sp>
          <p:nvSpPr>
            <p:cNvPr id="71712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71713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71684" name="Freeform 6"/>
          <p:cNvSpPr>
            <a:spLocks/>
          </p:cNvSpPr>
          <p:nvPr/>
        </p:nvSpPr>
        <p:spPr bwMode="auto">
          <a:xfrm>
            <a:off x="7019925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5" name="Freeform 8"/>
          <p:cNvSpPr>
            <a:spLocks/>
          </p:cNvSpPr>
          <p:nvPr/>
        </p:nvSpPr>
        <p:spPr bwMode="auto">
          <a:xfrm rot="2460546">
            <a:off x="4343400" y="4343400"/>
            <a:ext cx="1003300" cy="4206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6" name="Line 9"/>
          <p:cNvSpPr>
            <a:spLocks noChangeShapeType="1"/>
          </p:cNvSpPr>
          <p:nvPr/>
        </p:nvSpPr>
        <p:spPr bwMode="auto">
          <a:xfrm>
            <a:off x="33528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7" name="Line 10"/>
          <p:cNvSpPr>
            <a:spLocks noChangeShapeType="1"/>
          </p:cNvSpPr>
          <p:nvPr/>
        </p:nvSpPr>
        <p:spPr bwMode="auto">
          <a:xfrm>
            <a:off x="47244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88" name="Text Box 11"/>
          <p:cNvSpPr txBox="1">
            <a:spLocks noChangeArrowheads="1"/>
          </p:cNvSpPr>
          <p:nvPr/>
        </p:nvSpPr>
        <p:spPr bwMode="auto">
          <a:xfrm>
            <a:off x="50292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1689" name="Line 12"/>
          <p:cNvSpPr>
            <a:spLocks noChangeShapeType="1"/>
          </p:cNvSpPr>
          <p:nvPr/>
        </p:nvSpPr>
        <p:spPr bwMode="auto">
          <a:xfrm>
            <a:off x="52768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0" name="Line 13"/>
          <p:cNvSpPr>
            <a:spLocks noChangeShapeType="1"/>
          </p:cNvSpPr>
          <p:nvPr/>
        </p:nvSpPr>
        <p:spPr bwMode="auto">
          <a:xfrm>
            <a:off x="5756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1" name="Line 14"/>
          <p:cNvSpPr>
            <a:spLocks noChangeShapeType="1"/>
          </p:cNvSpPr>
          <p:nvPr/>
        </p:nvSpPr>
        <p:spPr bwMode="auto">
          <a:xfrm>
            <a:off x="62357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2" name="Line 15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3" name="Line 16"/>
          <p:cNvSpPr>
            <a:spLocks noChangeShapeType="1"/>
          </p:cNvSpPr>
          <p:nvPr/>
        </p:nvSpPr>
        <p:spPr bwMode="auto">
          <a:xfrm>
            <a:off x="7162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4" name="Line 17"/>
          <p:cNvSpPr>
            <a:spLocks noChangeShapeType="1"/>
          </p:cNvSpPr>
          <p:nvPr/>
        </p:nvSpPr>
        <p:spPr bwMode="auto">
          <a:xfrm>
            <a:off x="76200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5" name="Line 18"/>
          <p:cNvSpPr>
            <a:spLocks noChangeShapeType="1"/>
          </p:cNvSpPr>
          <p:nvPr/>
        </p:nvSpPr>
        <p:spPr bwMode="auto">
          <a:xfrm>
            <a:off x="80772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6" name="Line 19"/>
          <p:cNvSpPr>
            <a:spLocks noChangeShapeType="1"/>
          </p:cNvSpPr>
          <p:nvPr/>
        </p:nvSpPr>
        <p:spPr bwMode="auto">
          <a:xfrm>
            <a:off x="85344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7" name="Line 20"/>
          <p:cNvSpPr>
            <a:spLocks noChangeShapeType="1"/>
          </p:cNvSpPr>
          <p:nvPr/>
        </p:nvSpPr>
        <p:spPr bwMode="auto">
          <a:xfrm>
            <a:off x="89916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8" name="Line 21"/>
          <p:cNvSpPr>
            <a:spLocks noChangeShapeType="1"/>
          </p:cNvSpPr>
          <p:nvPr/>
        </p:nvSpPr>
        <p:spPr bwMode="auto">
          <a:xfrm>
            <a:off x="9448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699" name="Text Box 22"/>
          <p:cNvSpPr txBox="1">
            <a:spLocks noChangeArrowheads="1"/>
          </p:cNvSpPr>
          <p:nvPr/>
        </p:nvSpPr>
        <p:spPr bwMode="auto">
          <a:xfrm>
            <a:off x="92964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1700" name="Text Box 23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1701" name="Text Box 24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1702" name="Text Box 25"/>
          <p:cNvSpPr txBox="1">
            <a:spLocks noChangeArrowheads="1"/>
          </p:cNvSpPr>
          <p:nvPr/>
        </p:nvSpPr>
        <p:spPr bwMode="auto">
          <a:xfrm>
            <a:off x="6477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1703" name="Text Box 26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1704" name="Text Box 27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1705" name="Text Box 28"/>
          <p:cNvSpPr txBox="1">
            <a:spLocks noChangeArrowheads="1"/>
          </p:cNvSpPr>
          <p:nvPr/>
        </p:nvSpPr>
        <p:spPr bwMode="auto">
          <a:xfrm>
            <a:off x="7848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1706" name="Text Box 29"/>
          <p:cNvSpPr txBox="1">
            <a:spLocks noChangeArrowheads="1"/>
          </p:cNvSpPr>
          <p:nvPr/>
        </p:nvSpPr>
        <p:spPr bwMode="auto">
          <a:xfrm>
            <a:off x="8305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1707" name="Text Box 30"/>
          <p:cNvSpPr txBox="1">
            <a:spLocks noChangeArrowheads="1"/>
          </p:cNvSpPr>
          <p:nvPr/>
        </p:nvSpPr>
        <p:spPr bwMode="auto">
          <a:xfrm>
            <a:off x="8839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1708" name="Oval 31"/>
          <p:cNvSpPr>
            <a:spLocks noChangeArrowheads="1"/>
          </p:cNvSpPr>
          <p:nvPr/>
        </p:nvSpPr>
        <p:spPr bwMode="auto">
          <a:xfrm>
            <a:off x="85121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1709" name="Oval 32"/>
          <p:cNvSpPr>
            <a:spLocks noChangeArrowheads="1"/>
          </p:cNvSpPr>
          <p:nvPr/>
        </p:nvSpPr>
        <p:spPr bwMode="auto">
          <a:xfrm>
            <a:off x="8991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1710" name="Oval 33"/>
          <p:cNvSpPr>
            <a:spLocks noChangeArrowheads="1"/>
          </p:cNvSpPr>
          <p:nvPr/>
        </p:nvSpPr>
        <p:spPr bwMode="auto">
          <a:xfrm>
            <a:off x="806132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1711" name="Freeform 34"/>
          <p:cNvSpPr>
            <a:spLocks/>
          </p:cNvSpPr>
          <p:nvPr/>
        </p:nvSpPr>
        <p:spPr bwMode="auto">
          <a:xfrm>
            <a:off x="3251200" y="0"/>
            <a:ext cx="1930400" cy="4343400"/>
          </a:xfrm>
          <a:custGeom>
            <a:avLst/>
            <a:gdLst>
              <a:gd name="T0" fmla="*/ 2147483646 w 1216"/>
              <a:gd name="T1" fmla="*/ 0 h 2736"/>
              <a:gd name="T2" fmla="*/ 2147483646 w 1216"/>
              <a:gd name="T3" fmla="*/ 2147483646 h 2736"/>
              <a:gd name="T4" fmla="*/ 2147483646 w 1216"/>
              <a:gd name="T5" fmla="*/ 2147483646 h 2736"/>
              <a:gd name="T6" fmla="*/ 2147483646 w 1216"/>
              <a:gd name="T7" fmla="*/ 2147483646 h 2736"/>
              <a:gd name="T8" fmla="*/ 2147483646 w 1216"/>
              <a:gd name="T9" fmla="*/ 2147483646 h 2736"/>
              <a:gd name="T10" fmla="*/ 2147483646 w 1216"/>
              <a:gd name="T11" fmla="*/ 2147483646 h 2736"/>
              <a:gd name="T12" fmla="*/ 2147483646 w 1216"/>
              <a:gd name="T13" fmla="*/ 2147483646 h 2736"/>
              <a:gd name="T14" fmla="*/ 2147483646 w 1216"/>
              <a:gd name="T15" fmla="*/ 2147483646 h 2736"/>
              <a:gd name="T16" fmla="*/ 2147483646 w 1216"/>
              <a:gd name="T17" fmla="*/ 2147483646 h 2736"/>
              <a:gd name="T18" fmla="*/ 2147483646 w 1216"/>
              <a:gd name="T19" fmla="*/ 2147483646 h 2736"/>
              <a:gd name="T20" fmla="*/ 2147483646 w 1216"/>
              <a:gd name="T21" fmla="*/ 2147483646 h 2736"/>
              <a:gd name="T22" fmla="*/ 2147483646 w 1216"/>
              <a:gd name="T23" fmla="*/ 2147483646 h 27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216"/>
              <a:gd name="T37" fmla="*/ 0 h 2736"/>
              <a:gd name="T38" fmla="*/ 1216 w 1216"/>
              <a:gd name="T39" fmla="*/ 2736 h 27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216" h="2736">
                <a:moveTo>
                  <a:pt x="1216" y="0"/>
                </a:moveTo>
                <a:cubicBezTo>
                  <a:pt x="1096" y="16"/>
                  <a:pt x="976" y="32"/>
                  <a:pt x="880" y="48"/>
                </a:cubicBezTo>
                <a:cubicBezTo>
                  <a:pt x="784" y="64"/>
                  <a:pt x="728" y="64"/>
                  <a:pt x="640" y="96"/>
                </a:cubicBezTo>
                <a:cubicBezTo>
                  <a:pt x="552" y="128"/>
                  <a:pt x="440" y="176"/>
                  <a:pt x="352" y="240"/>
                </a:cubicBezTo>
                <a:cubicBezTo>
                  <a:pt x="264" y="304"/>
                  <a:pt x="168" y="360"/>
                  <a:pt x="112" y="480"/>
                </a:cubicBezTo>
                <a:cubicBezTo>
                  <a:pt x="56" y="600"/>
                  <a:pt x="32" y="824"/>
                  <a:pt x="16" y="960"/>
                </a:cubicBezTo>
                <a:cubicBezTo>
                  <a:pt x="0" y="1096"/>
                  <a:pt x="0" y="1168"/>
                  <a:pt x="16" y="1296"/>
                </a:cubicBezTo>
                <a:cubicBezTo>
                  <a:pt x="32" y="1424"/>
                  <a:pt x="56" y="1584"/>
                  <a:pt x="112" y="1728"/>
                </a:cubicBezTo>
                <a:cubicBezTo>
                  <a:pt x="168" y="1872"/>
                  <a:pt x="288" y="2032"/>
                  <a:pt x="352" y="2160"/>
                </a:cubicBezTo>
                <a:cubicBezTo>
                  <a:pt x="416" y="2288"/>
                  <a:pt x="456" y="2416"/>
                  <a:pt x="496" y="2496"/>
                </a:cubicBezTo>
                <a:cubicBezTo>
                  <a:pt x="536" y="2576"/>
                  <a:pt x="552" y="2600"/>
                  <a:pt x="592" y="2640"/>
                </a:cubicBezTo>
                <a:cubicBezTo>
                  <a:pt x="632" y="2680"/>
                  <a:pt x="684" y="2708"/>
                  <a:pt x="736" y="27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22317"/>
      </p:ext>
    </p:extLst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72707" name="Group 25"/>
          <p:cNvGrpSpPr>
            <a:grpSpLocks/>
          </p:cNvGrpSpPr>
          <p:nvPr/>
        </p:nvGrpSpPr>
        <p:grpSpPr bwMode="auto">
          <a:xfrm rot="3647323">
            <a:off x="7011988" y="3221038"/>
            <a:ext cx="2819400" cy="339725"/>
            <a:chOff x="1776" y="3072"/>
            <a:chExt cx="1776" cy="214"/>
          </a:xfrm>
        </p:grpSpPr>
        <p:sp>
          <p:nvSpPr>
            <p:cNvPr id="72734" name="AutoShape 26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72735" name="Oval 27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72708" name="Freeform 28"/>
          <p:cNvSpPr>
            <a:spLocks/>
          </p:cNvSpPr>
          <p:nvPr/>
        </p:nvSpPr>
        <p:spPr bwMode="auto">
          <a:xfrm>
            <a:off x="3238500" y="698500"/>
            <a:ext cx="5905500" cy="4559300"/>
          </a:xfrm>
          <a:custGeom>
            <a:avLst/>
            <a:gdLst>
              <a:gd name="T0" fmla="*/ 2147483646 w 3720"/>
              <a:gd name="T1" fmla="*/ 2147483646 h 2888"/>
              <a:gd name="T2" fmla="*/ 2147483646 w 3720"/>
              <a:gd name="T3" fmla="*/ 2147483646 h 2888"/>
              <a:gd name="T4" fmla="*/ 2147483646 w 3720"/>
              <a:gd name="T5" fmla="*/ 2147483646 h 2888"/>
              <a:gd name="T6" fmla="*/ 2147483646 w 3720"/>
              <a:gd name="T7" fmla="*/ 2147483646 h 2888"/>
              <a:gd name="T8" fmla="*/ 2147483646 w 3720"/>
              <a:gd name="T9" fmla="*/ 2147483646 h 2888"/>
              <a:gd name="T10" fmla="*/ 2147483646 w 3720"/>
              <a:gd name="T11" fmla="*/ 2147483646 h 2888"/>
              <a:gd name="T12" fmla="*/ 2147483646 w 3720"/>
              <a:gd name="T13" fmla="*/ 2147483646 h 2888"/>
              <a:gd name="T14" fmla="*/ 2147483646 w 3720"/>
              <a:gd name="T15" fmla="*/ 2147483646 h 2888"/>
              <a:gd name="T16" fmla="*/ 2147483646 w 3720"/>
              <a:gd name="T17" fmla="*/ 2147483646 h 2888"/>
              <a:gd name="T18" fmla="*/ 2147483646 w 3720"/>
              <a:gd name="T19" fmla="*/ 2147483646 h 2888"/>
              <a:gd name="T20" fmla="*/ 2147483646 w 3720"/>
              <a:gd name="T21" fmla="*/ 2147483646 h 2888"/>
              <a:gd name="T22" fmla="*/ 2147483646 w 3720"/>
              <a:gd name="T23" fmla="*/ 2147483646 h 2888"/>
              <a:gd name="T24" fmla="*/ 2147483646 w 3720"/>
              <a:gd name="T25" fmla="*/ 2147483646 h 2888"/>
              <a:gd name="T26" fmla="*/ 2147483646 w 3720"/>
              <a:gd name="T27" fmla="*/ 2147483646 h 2888"/>
              <a:gd name="T28" fmla="*/ 2147483646 w 3720"/>
              <a:gd name="T29" fmla="*/ 2147483646 h 2888"/>
              <a:gd name="T30" fmla="*/ 2147483646 w 3720"/>
              <a:gd name="T31" fmla="*/ 2147483646 h 2888"/>
              <a:gd name="T32" fmla="*/ 2147483646 w 3720"/>
              <a:gd name="T33" fmla="*/ 2147483646 h 28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720"/>
              <a:gd name="T52" fmla="*/ 0 h 2888"/>
              <a:gd name="T53" fmla="*/ 3720 w 3720"/>
              <a:gd name="T54" fmla="*/ 2888 h 28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720" h="2888">
                <a:moveTo>
                  <a:pt x="3096" y="808"/>
                </a:moveTo>
                <a:cubicBezTo>
                  <a:pt x="3072" y="648"/>
                  <a:pt x="3048" y="488"/>
                  <a:pt x="2904" y="376"/>
                </a:cubicBezTo>
                <a:cubicBezTo>
                  <a:pt x="2760" y="264"/>
                  <a:pt x="2464" y="184"/>
                  <a:pt x="2232" y="136"/>
                </a:cubicBezTo>
                <a:cubicBezTo>
                  <a:pt x="2000" y="88"/>
                  <a:pt x="1752" y="96"/>
                  <a:pt x="1512" y="88"/>
                </a:cubicBezTo>
                <a:cubicBezTo>
                  <a:pt x="1272" y="80"/>
                  <a:pt x="1024" y="0"/>
                  <a:pt x="792" y="88"/>
                </a:cubicBezTo>
                <a:cubicBezTo>
                  <a:pt x="560" y="176"/>
                  <a:pt x="240" y="432"/>
                  <a:pt x="120" y="616"/>
                </a:cubicBezTo>
                <a:cubicBezTo>
                  <a:pt x="0" y="800"/>
                  <a:pt x="56" y="984"/>
                  <a:pt x="72" y="1192"/>
                </a:cubicBezTo>
                <a:cubicBezTo>
                  <a:pt x="88" y="1400"/>
                  <a:pt x="144" y="1664"/>
                  <a:pt x="216" y="1864"/>
                </a:cubicBezTo>
                <a:cubicBezTo>
                  <a:pt x="288" y="2064"/>
                  <a:pt x="280" y="2240"/>
                  <a:pt x="504" y="2392"/>
                </a:cubicBezTo>
                <a:cubicBezTo>
                  <a:pt x="728" y="2544"/>
                  <a:pt x="1272" y="2696"/>
                  <a:pt x="1560" y="2776"/>
                </a:cubicBezTo>
                <a:cubicBezTo>
                  <a:pt x="1848" y="2856"/>
                  <a:pt x="2008" y="2856"/>
                  <a:pt x="2232" y="2872"/>
                </a:cubicBezTo>
                <a:cubicBezTo>
                  <a:pt x="2456" y="2888"/>
                  <a:pt x="2736" y="2880"/>
                  <a:pt x="2904" y="2872"/>
                </a:cubicBezTo>
                <a:cubicBezTo>
                  <a:pt x="3072" y="2864"/>
                  <a:pt x="3144" y="2848"/>
                  <a:pt x="3240" y="2824"/>
                </a:cubicBezTo>
                <a:cubicBezTo>
                  <a:pt x="3336" y="2800"/>
                  <a:pt x="3424" y="2784"/>
                  <a:pt x="3480" y="2728"/>
                </a:cubicBezTo>
                <a:cubicBezTo>
                  <a:pt x="3536" y="2672"/>
                  <a:pt x="3544" y="2512"/>
                  <a:pt x="3576" y="2488"/>
                </a:cubicBezTo>
                <a:cubicBezTo>
                  <a:pt x="3608" y="2464"/>
                  <a:pt x="3648" y="2520"/>
                  <a:pt x="3672" y="2584"/>
                </a:cubicBezTo>
                <a:cubicBezTo>
                  <a:pt x="3696" y="2648"/>
                  <a:pt x="3708" y="2760"/>
                  <a:pt x="3720" y="28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09" name="Line 90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0" name="Line 91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1" name="Text Box 92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2712" name="Line 93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3" name="Line 94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4" name="Line 95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5" name="Line 96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6" name="Line 97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7" name="Line 98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8" name="Line 99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19" name="Line 100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20" name="Line 101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21" name="Line 102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22" name="Text Box 103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2723" name="Text Box 104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2724" name="Text Box 105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2725" name="Text Box 106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2726" name="Text Box 107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2727" name="Text Box 108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2728" name="Text Box 109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2729" name="Text Box 110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2730" name="Text Box 111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2731" name="Oval 113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2732" name="Oval 114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2733" name="Oval 115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6288"/>
      </p:ext>
    </p:extLst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31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3731" name="AutoShape 26"/>
          <p:cNvSpPr>
            <a:spLocks noChangeArrowheads="1"/>
          </p:cNvSpPr>
          <p:nvPr/>
        </p:nvSpPr>
        <p:spPr bwMode="auto">
          <a:xfrm rot="-3657521">
            <a:off x="9323388" y="1262063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73732" name="Oval 27"/>
          <p:cNvSpPr>
            <a:spLocks noChangeArrowheads="1"/>
          </p:cNvSpPr>
          <p:nvPr/>
        </p:nvSpPr>
        <p:spPr bwMode="auto">
          <a:xfrm rot="1742479">
            <a:off x="10175875" y="3203576"/>
            <a:ext cx="457200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3733" name="Freeform 28"/>
          <p:cNvSpPr>
            <a:spLocks/>
          </p:cNvSpPr>
          <p:nvPr/>
        </p:nvSpPr>
        <p:spPr bwMode="auto">
          <a:xfrm>
            <a:off x="4457700" y="812800"/>
            <a:ext cx="5918200" cy="5118100"/>
          </a:xfrm>
          <a:custGeom>
            <a:avLst/>
            <a:gdLst>
              <a:gd name="T0" fmla="*/ 2147483646 w 3728"/>
              <a:gd name="T1" fmla="*/ 2147483646 h 3224"/>
              <a:gd name="T2" fmla="*/ 2147483646 w 3728"/>
              <a:gd name="T3" fmla="*/ 2147483646 h 3224"/>
              <a:gd name="T4" fmla="*/ 2147483646 w 3728"/>
              <a:gd name="T5" fmla="*/ 2147483646 h 3224"/>
              <a:gd name="T6" fmla="*/ 2147483646 w 3728"/>
              <a:gd name="T7" fmla="*/ 2147483646 h 3224"/>
              <a:gd name="T8" fmla="*/ 2147483646 w 3728"/>
              <a:gd name="T9" fmla="*/ 2147483646 h 3224"/>
              <a:gd name="T10" fmla="*/ 2147483646 w 3728"/>
              <a:gd name="T11" fmla="*/ 2147483646 h 3224"/>
              <a:gd name="T12" fmla="*/ 2147483646 w 3728"/>
              <a:gd name="T13" fmla="*/ 2147483646 h 3224"/>
              <a:gd name="T14" fmla="*/ 2147483646 w 3728"/>
              <a:gd name="T15" fmla="*/ 2147483646 h 3224"/>
              <a:gd name="T16" fmla="*/ 2147483646 w 3728"/>
              <a:gd name="T17" fmla="*/ 2147483646 h 3224"/>
              <a:gd name="T18" fmla="*/ 2147483646 w 3728"/>
              <a:gd name="T19" fmla="*/ 2147483646 h 3224"/>
              <a:gd name="T20" fmla="*/ 2147483646 w 3728"/>
              <a:gd name="T21" fmla="*/ 2147483646 h 3224"/>
              <a:gd name="T22" fmla="*/ 2147483646 w 3728"/>
              <a:gd name="T23" fmla="*/ 2147483646 h 3224"/>
              <a:gd name="T24" fmla="*/ 2147483646 w 3728"/>
              <a:gd name="T25" fmla="*/ 2147483646 h 3224"/>
              <a:gd name="T26" fmla="*/ 2147483646 w 3728"/>
              <a:gd name="T27" fmla="*/ 2147483646 h 3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3728"/>
              <a:gd name="T43" fmla="*/ 0 h 3224"/>
              <a:gd name="T44" fmla="*/ 3728 w 3728"/>
              <a:gd name="T45" fmla="*/ 3224 h 3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3728" h="3224">
                <a:moveTo>
                  <a:pt x="2328" y="736"/>
                </a:moveTo>
                <a:cubicBezTo>
                  <a:pt x="2336" y="600"/>
                  <a:pt x="2344" y="464"/>
                  <a:pt x="2232" y="352"/>
                </a:cubicBezTo>
                <a:cubicBezTo>
                  <a:pt x="2120" y="240"/>
                  <a:pt x="1896" y="104"/>
                  <a:pt x="1656" y="64"/>
                </a:cubicBezTo>
                <a:cubicBezTo>
                  <a:pt x="1416" y="24"/>
                  <a:pt x="1048" y="0"/>
                  <a:pt x="792" y="112"/>
                </a:cubicBezTo>
                <a:cubicBezTo>
                  <a:pt x="536" y="224"/>
                  <a:pt x="240" y="504"/>
                  <a:pt x="120" y="736"/>
                </a:cubicBezTo>
                <a:cubicBezTo>
                  <a:pt x="0" y="968"/>
                  <a:pt x="56" y="1232"/>
                  <a:pt x="72" y="1504"/>
                </a:cubicBezTo>
                <a:cubicBezTo>
                  <a:pt x="88" y="1776"/>
                  <a:pt x="72" y="2104"/>
                  <a:pt x="216" y="2368"/>
                </a:cubicBezTo>
                <a:cubicBezTo>
                  <a:pt x="360" y="2632"/>
                  <a:pt x="632" y="2952"/>
                  <a:pt x="936" y="3088"/>
                </a:cubicBezTo>
                <a:cubicBezTo>
                  <a:pt x="1240" y="3224"/>
                  <a:pt x="1736" y="3184"/>
                  <a:pt x="2040" y="3184"/>
                </a:cubicBezTo>
                <a:cubicBezTo>
                  <a:pt x="2344" y="3184"/>
                  <a:pt x="2616" y="3136"/>
                  <a:pt x="2760" y="3088"/>
                </a:cubicBezTo>
                <a:cubicBezTo>
                  <a:pt x="2904" y="3040"/>
                  <a:pt x="2784" y="3048"/>
                  <a:pt x="2904" y="2896"/>
                </a:cubicBezTo>
                <a:cubicBezTo>
                  <a:pt x="3024" y="2744"/>
                  <a:pt x="3352" y="2416"/>
                  <a:pt x="3480" y="2176"/>
                </a:cubicBezTo>
                <a:cubicBezTo>
                  <a:pt x="3608" y="1936"/>
                  <a:pt x="3728" y="1456"/>
                  <a:pt x="3672" y="1456"/>
                </a:cubicBezTo>
                <a:cubicBezTo>
                  <a:pt x="3616" y="1456"/>
                  <a:pt x="3380" y="1816"/>
                  <a:pt x="3144" y="21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4" name="Line 60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5" name="Line 61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6" name="Text Box 62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3737" name="Line 63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8" name="Line 64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39" name="Line 65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40" name="Line 66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41" name="Line 67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42" name="Line 68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43" name="Line 69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44" name="Line 70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45" name="Line 71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46" name="Line 72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747" name="Text Box 73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3748" name="Text Box 74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3749" name="Text Box 75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3750" name="Text Box 76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3751" name="Text Box 77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3752" name="Text Box 78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3753" name="Text Box 79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3754" name="Text Box 80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3755" name="Text Box 81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3756" name="Oval 83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3757" name="Oval 84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3758" name="Oval 85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17135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3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74755" name="Group 26"/>
          <p:cNvGrpSpPr>
            <a:grpSpLocks/>
          </p:cNvGrpSpPr>
          <p:nvPr/>
        </p:nvGrpSpPr>
        <p:grpSpPr bwMode="auto">
          <a:xfrm rot="-438555">
            <a:off x="8153400" y="2057401"/>
            <a:ext cx="2819400" cy="339725"/>
            <a:chOff x="1776" y="3072"/>
            <a:chExt cx="1776" cy="214"/>
          </a:xfrm>
        </p:grpSpPr>
        <p:sp>
          <p:nvSpPr>
            <p:cNvPr id="74782" name="AutoShape 27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74783" name="Oval 28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74756" name="Freeform 29"/>
          <p:cNvSpPr>
            <a:spLocks/>
          </p:cNvSpPr>
          <p:nvPr/>
        </p:nvSpPr>
        <p:spPr bwMode="auto">
          <a:xfrm>
            <a:off x="5321300" y="1066800"/>
            <a:ext cx="5372100" cy="4000500"/>
          </a:xfrm>
          <a:custGeom>
            <a:avLst/>
            <a:gdLst>
              <a:gd name="T0" fmla="*/ 2147483646 w 3384"/>
              <a:gd name="T1" fmla="*/ 2147483646 h 2520"/>
              <a:gd name="T2" fmla="*/ 2147483646 w 3384"/>
              <a:gd name="T3" fmla="*/ 2147483646 h 2520"/>
              <a:gd name="T4" fmla="*/ 2147483646 w 3384"/>
              <a:gd name="T5" fmla="*/ 2147483646 h 2520"/>
              <a:gd name="T6" fmla="*/ 2147483646 w 3384"/>
              <a:gd name="T7" fmla="*/ 2147483646 h 2520"/>
              <a:gd name="T8" fmla="*/ 2147483646 w 3384"/>
              <a:gd name="T9" fmla="*/ 2147483646 h 2520"/>
              <a:gd name="T10" fmla="*/ 2147483646 w 3384"/>
              <a:gd name="T11" fmla="*/ 2147483646 h 2520"/>
              <a:gd name="T12" fmla="*/ 2147483646 w 3384"/>
              <a:gd name="T13" fmla="*/ 2147483646 h 2520"/>
              <a:gd name="T14" fmla="*/ 2147483646 w 3384"/>
              <a:gd name="T15" fmla="*/ 2147483646 h 2520"/>
              <a:gd name="T16" fmla="*/ 2147483646 w 3384"/>
              <a:gd name="T17" fmla="*/ 2147483646 h 2520"/>
              <a:gd name="T18" fmla="*/ 2147483646 w 3384"/>
              <a:gd name="T19" fmla="*/ 2147483646 h 2520"/>
              <a:gd name="T20" fmla="*/ 2147483646 w 3384"/>
              <a:gd name="T21" fmla="*/ 2147483646 h 2520"/>
              <a:gd name="T22" fmla="*/ 2147483646 w 3384"/>
              <a:gd name="T23" fmla="*/ 2147483646 h 2520"/>
              <a:gd name="T24" fmla="*/ 2147483646 w 3384"/>
              <a:gd name="T25" fmla="*/ 2147483646 h 2520"/>
              <a:gd name="T26" fmla="*/ 2147483646 w 3384"/>
              <a:gd name="T27" fmla="*/ 2147483646 h 2520"/>
              <a:gd name="T28" fmla="*/ 2147483646 w 3384"/>
              <a:gd name="T29" fmla="*/ 2147483646 h 2520"/>
              <a:gd name="T30" fmla="*/ 2147483646 w 3384"/>
              <a:gd name="T31" fmla="*/ 2147483646 h 2520"/>
              <a:gd name="T32" fmla="*/ 2147483646 w 3384"/>
              <a:gd name="T33" fmla="*/ 2147483646 h 2520"/>
              <a:gd name="T34" fmla="*/ 2147483646 w 3384"/>
              <a:gd name="T35" fmla="*/ 2147483646 h 25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384"/>
              <a:gd name="T55" fmla="*/ 0 h 2520"/>
              <a:gd name="T56" fmla="*/ 3384 w 3384"/>
              <a:gd name="T57" fmla="*/ 2520 h 25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384" h="2520">
                <a:moveTo>
                  <a:pt x="1784" y="576"/>
                </a:moveTo>
                <a:cubicBezTo>
                  <a:pt x="1784" y="524"/>
                  <a:pt x="1784" y="472"/>
                  <a:pt x="1688" y="384"/>
                </a:cubicBezTo>
                <a:cubicBezTo>
                  <a:pt x="1592" y="296"/>
                  <a:pt x="1392" y="96"/>
                  <a:pt x="1208" y="48"/>
                </a:cubicBezTo>
                <a:cubicBezTo>
                  <a:pt x="1024" y="0"/>
                  <a:pt x="752" y="32"/>
                  <a:pt x="584" y="96"/>
                </a:cubicBezTo>
                <a:cubicBezTo>
                  <a:pt x="416" y="160"/>
                  <a:pt x="296" y="272"/>
                  <a:pt x="200" y="432"/>
                </a:cubicBezTo>
                <a:cubicBezTo>
                  <a:pt x="104" y="592"/>
                  <a:pt x="0" y="832"/>
                  <a:pt x="8" y="1056"/>
                </a:cubicBezTo>
                <a:cubicBezTo>
                  <a:pt x="16" y="1280"/>
                  <a:pt x="64" y="1552"/>
                  <a:pt x="248" y="1776"/>
                </a:cubicBezTo>
                <a:cubicBezTo>
                  <a:pt x="432" y="2000"/>
                  <a:pt x="832" y="2280"/>
                  <a:pt x="1112" y="2400"/>
                </a:cubicBezTo>
                <a:cubicBezTo>
                  <a:pt x="1392" y="2520"/>
                  <a:pt x="1664" y="2496"/>
                  <a:pt x="1928" y="2496"/>
                </a:cubicBezTo>
                <a:cubicBezTo>
                  <a:pt x="2192" y="2496"/>
                  <a:pt x="2520" y="2504"/>
                  <a:pt x="2696" y="2400"/>
                </a:cubicBezTo>
                <a:cubicBezTo>
                  <a:pt x="2872" y="2296"/>
                  <a:pt x="2904" y="2016"/>
                  <a:pt x="2984" y="1872"/>
                </a:cubicBezTo>
                <a:cubicBezTo>
                  <a:pt x="3064" y="1728"/>
                  <a:pt x="3120" y="1648"/>
                  <a:pt x="3176" y="1536"/>
                </a:cubicBezTo>
                <a:cubicBezTo>
                  <a:pt x="3232" y="1424"/>
                  <a:pt x="3296" y="1312"/>
                  <a:pt x="3320" y="1200"/>
                </a:cubicBezTo>
                <a:cubicBezTo>
                  <a:pt x="3344" y="1088"/>
                  <a:pt x="3312" y="944"/>
                  <a:pt x="3320" y="864"/>
                </a:cubicBezTo>
                <a:cubicBezTo>
                  <a:pt x="3328" y="784"/>
                  <a:pt x="3384" y="728"/>
                  <a:pt x="3368" y="720"/>
                </a:cubicBezTo>
                <a:cubicBezTo>
                  <a:pt x="3352" y="712"/>
                  <a:pt x="3256" y="752"/>
                  <a:pt x="3224" y="816"/>
                </a:cubicBezTo>
                <a:cubicBezTo>
                  <a:pt x="3192" y="880"/>
                  <a:pt x="3184" y="1008"/>
                  <a:pt x="3176" y="1104"/>
                </a:cubicBezTo>
                <a:cubicBezTo>
                  <a:pt x="3168" y="1200"/>
                  <a:pt x="3172" y="1296"/>
                  <a:pt x="3176" y="13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57" name="Line 61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58" name="Line 62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59" name="Text Box 63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4760" name="Line 64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1" name="Line 65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2" name="Line 66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3" name="Line 67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4" name="Line 68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5" name="Line 69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6" name="Line 70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7" name="Line 71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8" name="Line 72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9" name="Line 73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70" name="Text Box 74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4771" name="Text Box 75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4772" name="Text Box 76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4773" name="Text Box 77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4774" name="Text Box 78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4775" name="Text Box 79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4776" name="Text Box 80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4777" name="Text Box 81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4778" name="Text Box 82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4779" name="Oval 84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4780" name="Oval 85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4781" name="Oval 86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71937"/>
      </p:ext>
    </p:extLst>
  </p:cSld>
  <p:clrMapOvr>
    <a:masterClrMapping/>
  </p:clrMapOvr>
  <p:transition advTm="1000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4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5779" name="Freeform 27"/>
          <p:cNvSpPr>
            <a:spLocks/>
          </p:cNvSpPr>
          <p:nvPr/>
        </p:nvSpPr>
        <p:spPr bwMode="auto">
          <a:xfrm>
            <a:off x="4648200" y="812800"/>
            <a:ext cx="5537200" cy="3987800"/>
          </a:xfrm>
          <a:custGeom>
            <a:avLst/>
            <a:gdLst>
              <a:gd name="T0" fmla="*/ 2147483646 w 3488"/>
              <a:gd name="T1" fmla="*/ 2147483646 h 2512"/>
              <a:gd name="T2" fmla="*/ 2147483646 w 3488"/>
              <a:gd name="T3" fmla="*/ 2147483646 h 2512"/>
              <a:gd name="T4" fmla="*/ 2147483646 w 3488"/>
              <a:gd name="T5" fmla="*/ 2147483646 h 2512"/>
              <a:gd name="T6" fmla="*/ 2147483646 w 3488"/>
              <a:gd name="T7" fmla="*/ 2147483646 h 2512"/>
              <a:gd name="T8" fmla="*/ 2147483646 w 3488"/>
              <a:gd name="T9" fmla="*/ 2147483646 h 2512"/>
              <a:gd name="T10" fmla="*/ 2147483646 w 3488"/>
              <a:gd name="T11" fmla="*/ 2147483646 h 2512"/>
              <a:gd name="T12" fmla="*/ 2147483646 w 3488"/>
              <a:gd name="T13" fmla="*/ 2147483646 h 2512"/>
              <a:gd name="T14" fmla="*/ 2147483646 w 3488"/>
              <a:gd name="T15" fmla="*/ 2147483646 h 2512"/>
              <a:gd name="T16" fmla="*/ 2147483646 w 3488"/>
              <a:gd name="T17" fmla="*/ 2147483646 h 2512"/>
              <a:gd name="T18" fmla="*/ 2147483646 w 3488"/>
              <a:gd name="T19" fmla="*/ 2147483646 h 2512"/>
              <a:gd name="T20" fmla="*/ 2147483646 w 3488"/>
              <a:gd name="T21" fmla="*/ 2147483646 h 2512"/>
              <a:gd name="T22" fmla="*/ 2147483646 w 3488"/>
              <a:gd name="T23" fmla="*/ 2147483646 h 2512"/>
              <a:gd name="T24" fmla="*/ 2147483646 w 3488"/>
              <a:gd name="T25" fmla="*/ 2147483646 h 2512"/>
              <a:gd name="T26" fmla="*/ 2147483646 w 3488"/>
              <a:gd name="T27" fmla="*/ 2147483646 h 2512"/>
              <a:gd name="T28" fmla="*/ 2147483646 w 3488"/>
              <a:gd name="T29" fmla="*/ 2147483646 h 2512"/>
              <a:gd name="T30" fmla="*/ 2147483646 w 3488"/>
              <a:gd name="T31" fmla="*/ 2147483646 h 2512"/>
              <a:gd name="T32" fmla="*/ 2147483646 w 3488"/>
              <a:gd name="T33" fmla="*/ 2147483646 h 2512"/>
              <a:gd name="T34" fmla="*/ 2147483646 w 3488"/>
              <a:gd name="T35" fmla="*/ 2147483646 h 25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488"/>
              <a:gd name="T55" fmla="*/ 0 h 2512"/>
              <a:gd name="T56" fmla="*/ 3488 w 3488"/>
              <a:gd name="T57" fmla="*/ 2512 h 25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488" h="2512">
                <a:moveTo>
                  <a:pt x="2208" y="736"/>
                </a:moveTo>
                <a:cubicBezTo>
                  <a:pt x="2204" y="644"/>
                  <a:pt x="2200" y="552"/>
                  <a:pt x="2112" y="448"/>
                </a:cubicBezTo>
                <a:cubicBezTo>
                  <a:pt x="2024" y="344"/>
                  <a:pt x="1872" y="176"/>
                  <a:pt x="1680" y="112"/>
                </a:cubicBezTo>
                <a:cubicBezTo>
                  <a:pt x="1488" y="48"/>
                  <a:pt x="1216" y="0"/>
                  <a:pt x="960" y="64"/>
                </a:cubicBezTo>
                <a:cubicBezTo>
                  <a:pt x="704" y="128"/>
                  <a:pt x="288" y="344"/>
                  <a:pt x="144" y="496"/>
                </a:cubicBezTo>
                <a:cubicBezTo>
                  <a:pt x="0" y="648"/>
                  <a:pt x="80" y="784"/>
                  <a:pt x="96" y="976"/>
                </a:cubicBezTo>
                <a:cubicBezTo>
                  <a:pt x="112" y="1168"/>
                  <a:pt x="136" y="1456"/>
                  <a:pt x="240" y="1648"/>
                </a:cubicBezTo>
                <a:cubicBezTo>
                  <a:pt x="344" y="1840"/>
                  <a:pt x="576" y="2016"/>
                  <a:pt x="720" y="2128"/>
                </a:cubicBezTo>
                <a:cubicBezTo>
                  <a:pt x="864" y="2240"/>
                  <a:pt x="928" y="2264"/>
                  <a:pt x="1104" y="2320"/>
                </a:cubicBezTo>
                <a:cubicBezTo>
                  <a:pt x="1280" y="2376"/>
                  <a:pt x="1568" y="2440"/>
                  <a:pt x="1776" y="2464"/>
                </a:cubicBezTo>
                <a:cubicBezTo>
                  <a:pt x="1984" y="2488"/>
                  <a:pt x="2160" y="2512"/>
                  <a:pt x="2352" y="2464"/>
                </a:cubicBezTo>
                <a:cubicBezTo>
                  <a:pt x="2544" y="2416"/>
                  <a:pt x="2776" y="2288"/>
                  <a:pt x="2928" y="2176"/>
                </a:cubicBezTo>
                <a:cubicBezTo>
                  <a:pt x="3080" y="2064"/>
                  <a:pt x="3176" y="1928"/>
                  <a:pt x="3264" y="1792"/>
                </a:cubicBezTo>
                <a:cubicBezTo>
                  <a:pt x="3352" y="1656"/>
                  <a:pt x="3424" y="1496"/>
                  <a:pt x="3456" y="1360"/>
                </a:cubicBezTo>
                <a:cubicBezTo>
                  <a:pt x="3488" y="1224"/>
                  <a:pt x="3488" y="1064"/>
                  <a:pt x="3456" y="976"/>
                </a:cubicBezTo>
                <a:cubicBezTo>
                  <a:pt x="3424" y="888"/>
                  <a:pt x="3304" y="800"/>
                  <a:pt x="3264" y="832"/>
                </a:cubicBezTo>
                <a:cubicBezTo>
                  <a:pt x="3224" y="864"/>
                  <a:pt x="3224" y="1040"/>
                  <a:pt x="3216" y="1168"/>
                </a:cubicBezTo>
                <a:cubicBezTo>
                  <a:pt x="3208" y="1296"/>
                  <a:pt x="3212" y="1448"/>
                  <a:pt x="3216" y="16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0" name="AutoShape 30"/>
          <p:cNvSpPr>
            <a:spLocks noChangeArrowheads="1"/>
          </p:cNvSpPr>
          <p:nvPr/>
        </p:nvSpPr>
        <p:spPr bwMode="auto">
          <a:xfrm rot="-5066433">
            <a:off x="8628063" y="615950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75781" name="Oval 31"/>
          <p:cNvSpPr>
            <a:spLocks noChangeArrowheads="1"/>
          </p:cNvSpPr>
          <p:nvPr/>
        </p:nvSpPr>
        <p:spPr bwMode="auto">
          <a:xfrm rot="333567">
            <a:off x="9621838" y="2097088"/>
            <a:ext cx="457200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5782" name="Rectangle 32"/>
          <p:cNvSpPr>
            <a:spLocks noChangeArrowheads="1"/>
          </p:cNvSpPr>
          <p:nvPr/>
        </p:nvSpPr>
        <p:spPr bwMode="auto">
          <a:xfrm>
            <a:off x="7673975" y="1905000"/>
            <a:ext cx="4572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5783" name="Line 6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4" name="Line 6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5" name="Text Box 6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5786" name="Line 6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7" name="Line 6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8" name="Line 7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9" name="Line 7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90" name="Line 7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91" name="Line 7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92" name="Line 7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93" name="Line 7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94" name="Line 7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95" name="Line 7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96" name="Text Box 7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5797" name="Text Box 7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5798" name="Text Box 8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5799" name="Text Box 8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5800" name="Text Box 8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5801" name="Text Box 8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5802" name="Text Box 8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5803" name="Text Box 8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5804" name="Text Box 8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5805" name="Oval 88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5806" name="Oval 89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5807" name="Oval 90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253295"/>
      </p:ext>
    </p:extLst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6803" name="Freeform 29"/>
          <p:cNvSpPr>
            <a:spLocks/>
          </p:cNvSpPr>
          <p:nvPr/>
        </p:nvSpPr>
        <p:spPr bwMode="auto">
          <a:xfrm>
            <a:off x="3433764" y="990600"/>
            <a:ext cx="4795837" cy="3886200"/>
          </a:xfrm>
          <a:custGeom>
            <a:avLst/>
            <a:gdLst>
              <a:gd name="T0" fmla="*/ 2147483646 w 3008"/>
              <a:gd name="T1" fmla="*/ 2147483646 h 2560"/>
              <a:gd name="T2" fmla="*/ 2147483646 w 3008"/>
              <a:gd name="T3" fmla="*/ 2147483646 h 2560"/>
              <a:gd name="T4" fmla="*/ 2147483646 w 3008"/>
              <a:gd name="T5" fmla="*/ 2147483646 h 2560"/>
              <a:gd name="T6" fmla="*/ 2147483646 w 3008"/>
              <a:gd name="T7" fmla="*/ 2147483646 h 2560"/>
              <a:gd name="T8" fmla="*/ 2147483646 w 3008"/>
              <a:gd name="T9" fmla="*/ 2147483646 h 2560"/>
              <a:gd name="T10" fmla="*/ 2147483646 w 3008"/>
              <a:gd name="T11" fmla="*/ 2147483646 h 2560"/>
              <a:gd name="T12" fmla="*/ 2147483646 w 3008"/>
              <a:gd name="T13" fmla="*/ 2147483646 h 2560"/>
              <a:gd name="T14" fmla="*/ 2147483646 w 3008"/>
              <a:gd name="T15" fmla="*/ 2147483646 h 2560"/>
              <a:gd name="T16" fmla="*/ 2147483646 w 3008"/>
              <a:gd name="T17" fmla="*/ 2147483646 h 2560"/>
              <a:gd name="T18" fmla="*/ 2147483646 w 3008"/>
              <a:gd name="T19" fmla="*/ 2147483646 h 2560"/>
              <a:gd name="T20" fmla="*/ 2147483646 w 3008"/>
              <a:gd name="T21" fmla="*/ 2147483646 h 2560"/>
              <a:gd name="T22" fmla="*/ 2147483646 w 3008"/>
              <a:gd name="T23" fmla="*/ 2147483646 h 2560"/>
              <a:gd name="T24" fmla="*/ 2147483646 w 3008"/>
              <a:gd name="T25" fmla="*/ 2147483646 h 2560"/>
              <a:gd name="T26" fmla="*/ 2147483646 w 3008"/>
              <a:gd name="T27" fmla="*/ 2147483646 h 2560"/>
              <a:gd name="T28" fmla="*/ 2147483646 w 3008"/>
              <a:gd name="T29" fmla="*/ 2147483646 h 2560"/>
              <a:gd name="T30" fmla="*/ 2147483646 w 3008"/>
              <a:gd name="T31" fmla="*/ 2147483646 h 2560"/>
              <a:gd name="T32" fmla="*/ 2147483646 w 3008"/>
              <a:gd name="T33" fmla="*/ 2147483646 h 2560"/>
              <a:gd name="T34" fmla="*/ 2147483646 w 3008"/>
              <a:gd name="T35" fmla="*/ 2147483646 h 2560"/>
              <a:gd name="T36" fmla="*/ 2147483646 w 3008"/>
              <a:gd name="T37" fmla="*/ 2147483646 h 2560"/>
              <a:gd name="T38" fmla="*/ 2147483646 w 3008"/>
              <a:gd name="T39" fmla="*/ 2147483646 h 25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008"/>
              <a:gd name="T61" fmla="*/ 0 h 2560"/>
              <a:gd name="T62" fmla="*/ 3008 w 3008"/>
              <a:gd name="T63" fmla="*/ 2560 h 25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008" h="2560">
                <a:moveTo>
                  <a:pt x="2912" y="640"/>
                </a:moveTo>
                <a:cubicBezTo>
                  <a:pt x="2880" y="576"/>
                  <a:pt x="2848" y="512"/>
                  <a:pt x="2816" y="448"/>
                </a:cubicBezTo>
                <a:cubicBezTo>
                  <a:pt x="2784" y="384"/>
                  <a:pt x="2792" y="320"/>
                  <a:pt x="2720" y="256"/>
                </a:cubicBezTo>
                <a:cubicBezTo>
                  <a:pt x="2648" y="192"/>
                  <a:pt x="2544" y="104"/>
                  <a:pt x="2384" y="64"/>
                </a:cubicBezTo>
                <a:cubicBezTo>
                  <a:pt x="2224" y="24"/>
                  <a:pt x="1944" y="24"/>
                  <a:pt x="1760" y="16"/>
                </a:cubicBezTo>
                <a:cubicBezTo>
                  <a:pt x="1576" y="8"/>
                  <a:pt x="1472" y="0"/>
                  <a:pt x="1280" y="16"/>
                </a:cubicBezTo>
                <a:cubicBezTo>
                  <a:pt x="1088" y="32"/>
                  <a:pt x="784" y="32"/>
                  <a:pt x="608" y="112"/>
                </a:cubicBezTo>
                <a:cubicBezTo>
                  <a:pt x="432" y="192"/>
                  <a:pt x="312" y="368"/>
                  <a:pt x="224" y="496"/>
                </a:cubicBezTo>
                <a:cubicBezTo>
                  <a:pt x="136" y="624"/>
                  <a:pt x="96" y="696"/>
                  <a:pt x="80" y="880"/>
                </a:cubicBezTo>
                <a:cubicBezTo>
                  <a:pt x="64" y="1064"/>
                  <a:pt x="0" y="1344"/>
                  <a:pt x="128" y="1600"/>
                </a:cubicBezTo>
                <a:cubicBezTo>
                  <a:pt x="256" y="1856"/>
                  <a:pt x="648" y="2272"/>
                  <a:pt x="848" y="2416"/>
                </a:cubicBezTo>
                <a:cubicBezTo>
                  <a:pt x="1048" y="2560"/>
                  <a:pt x="1152" y="2456"/>
                  <a:pt x="1328" y="2464"/>
                </a:cubicBezTo>
                <a:cubicBezTo>
                  <a:pt x="1504" y="2472"/>
                  <a:pt x="1696" y="2512"/>
                  <a:pt x="1904" y="2464"/>
                </a:cubicBezTo>
                <a:cubicBezTo>
                  <a:pt x="2112" y="2416"/>
                  <a:pt x="2432" y="2272"/>
                  <a:pt x="2576" y="2176"/>
                </a:cubicBezTo>
                <a:cubicBezTo>
                  <a:pt x="2720" y="2080"/>
                  <a:pt x="2720" y="1984"/>
                  <a:pt x="2768" y="1888"/>
                </a:cubicBezTo>
                <a:cubicBezTo>
                  <a:pt x="2816" y="1792"/>
                  <a:pt x="2840" y="1712"/>
                  <a:pt x="2864" y="1600"/>
                </a:cubicBezTo>
                <a:cubicBezTo>
                  <a:pt x="2888" y="1488"/>
                  <a:pt x="2896" y="1328"/>
                  <a:pt x="2912" y="1216"/>
                </a:cubicBezTo>
                <a:cubicBezTo>
                  <a:pt x="2928" y="1104"/>
                  <a:pt x="2952" y="992"/>
                  <a:pt x="2960" y="928"/>
                </a:cubicBezTo>
                <a:cubicBezTo>
                  <a:pt x="2968" y="864"/>
                  <a:pt x="2952" y="872"/>
                  <a:pt x="2960" y="832"/>
                </a:cubicBezTo>
                <a:cubicBezTo>
                  <a:pt x="2968" y="792"/>
                  <a:pt x="3000" y="712"/>
                  <a:pt x="3008" y="6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04" name="Line 3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05" name="Line 3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06" name="Text Box 3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6807" name="Line 3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08" name="Line 3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09" name="Line 4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0" name="Line 4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1" name="Line 4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2" name="Line 4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3" name="Line 4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4" name="Line 4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5" name="Line 4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6" name="Line 4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7" name="Text Box 4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6818" name="Text Box 4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6819" name="Text Box 5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6820" name="Text Box 5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6821" name="Text Box 5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6822" name="Text Box 5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6823" name="Text Box 5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6824" name="Text Box 5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6825" name="Text Box 5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6826" name="Oval 58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6827" name="Oval 59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6828" name="Oval 60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76829" name="Group 61"/>
          <p:cNvGrpSpPr>
            <a:grpSpLocks/>
          </p:cNvGrpSpPr>
          <p:nvPr/>
        </p:nvGrpSpPr>
        <p:grpSpPr bwMode="auto">
          <a:xfrm>
            <a:off x="4876800" y="1600201"/>
            <a:ext cx="2819400" cy="339725"/>
            <a:chOff x="1776" y="3072"/>
            <a:chExt cx="1776" cy="214"/>
          </a:xfrm>
        </p:grpSpPr>
        <p:sp>
          <p:nvSpPr>
            <p:cNvPr id="76830" name="AutoShape 62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76831" name="Oval 63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3321269"/>
      </p:ext>
    </p:ext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34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77827" name="Group 26"/>
          <p:cNvGrpSpPr>
            <a:grpSpLocks/>
          </p:cNvGrpSpPr>
          <p:nvPr/>
        </p:nvGrpSpPr>
        <p:grpSpPr bwMode="auto">
          <a:xfrm>
            <a:off x="3733800" y="1447801"/>
            <a:ext cx="2819400" cy="339725"/>
            <a:chOff x="1776" y="3072"/>
            <a:chExt cx="1776" cy="214"/>
          </a:xfrm>
        </p:grpSpPr>
        <p:sp>
          <p:nvSpPr>
            <p:cNvPr id="77856" name="AutoShape 27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77857" name="Oval 28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77828" name="Freeform 29"/>
          <p:cNvSpPr>
            <a:spLocks/>
          </p:cNvSpPr>
          <p:nvPr/>
        </p:nvSpPr>
        <p:spPr bwMode="auto">
          <a:xfrm>
            <a:off x="4292600" y="647700"/>
            <a:ext cx="3873500" cy="3860800"/>
          </a:xfrm>
          <a:custGeom>
            <a:avLst/>
            <a:gdLst>
              <a:gd name="T0" fmla="*/ 2147483646 w 2440"/>
              <a:gd name="T1" fmla="*/ 2147483646 h 2432"/>
              <a:gd name="T2" fmla="*/ 2147483646 w 2440"/>
              <a:gd name="T3" fmla="*/ 2147483646 h 2432"/>
              <a:gd name="T4" fmla="*/ 2147483646 w 2440"/>
              <a:gd name="T5" fmla="*/ 2147483646 h 2432"/>
              <a:gd name="T6" fmla="*/ 2147483646 w 2440"/>
              <a:gd name="T7" fmla="*/ 2147483646 h 2432"/>
              <a:gd name="T8" fmla="*/ 2147483646 w 2440"/>
              <a:gd name="T9" fmla="*/ 2147483646 h 2432"/>
              <a:gd name="T10" fmla="*/ 2147483646 w 2440"/>
              <a:gd name="T11" fmla="*/ 2147483646 h 2432"/>
              <a:gd name="T12" fmla="*/ 2147483646 w 2440"/>
              <a:gd name="T13" fmla="*/ 2147483646 h 2432"/>
              <a:gd name="T14" fmla="*/ 2147483646 w 2440"/>
              <a:gd name="T15" fmla="*/ 2147483646 h 2432"/>
              <a:gd name="T16" fmla="*/ 2147483646 w 2440"/>
              <a:gd name="T17" fmla="*/ 2147483646 h 2432"/>
              <a:gd name="T18" fmla="*/ 2147483646 w 2440"/>
              <a:gd name="T19" fmla="*/ 2147483646 h 2432"/>
              <a:gd name="T20" fmla="*/ 2147483646 w 2440"/>
              <a:gd name="T21" fmla="*/ 2147483646 h 2432"/>
              <a:gd name="T22" fmla="*/ 2147483646 w 2440"/>
              <a:gd name="T23" fmla="*/ 2147483646 h 2432"/>
              <a:gd name="T24" fmla="*/ 2147483646 w 2440"/>
              <a:gd name="T25" fmla="*/ 2147483646 h 2432"/>
              <a:gd name="T26" fmla="*/ 2147483646 w 2440"/>
              <a:gd name="T27" fmla="*/ 2147483646 h 2432"/>
              <a:gd name="T28" fmla="*/ 2147483646 w 2440"/>
              <a:gd name="T29" fmla="*/ 2147483646 h 2432"/>
              <a:gd name="T30" fmla="*/ 2147483646 w 2440"/>
              <a:gd name="T31" fmla="*/ 2147483646 h 2432"/>
              <a:gd name="T32" fmla="*/ 2147483646 w 2440"/>
              <a:gd name="T33" fmla="*/ 2147483646 h 2432"/>
              <a:gd name="T34" fmla="*/ 2147483646 w 2440"/>
              <a:gd name="T35" fmla="*/ 2147483646 h 2432"/>
              <a:gd name="T36" fmla="*/ 2147483646 w 2440"/>
              <a:gd name="T37" fmla="*/ 2147483646 h 2432"/>
              <a:gd name="T38" fmla="*/ 2147483646 w 2440"/>
              <a:gd name="T39" fmla="*/ 2147483646 h 24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440"/>
              <a:gd name="T61" fmla="*/ 0 h 2432"/>
              <a:gd name="T62" fmla="*/ 2440 w 2440"/>
              <a:gd name="T63" fmla="*/ 2432 h 243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440" h="2432">
                <a:moveTo>
                  <a:pt x="2432" y="840"/>
                </a:moveTo>
                <a:cubicBezTo>
                  <a:pt x="2424" y="784"/>
                  <a:pt x="2368" y="712"/>
                  <a:pt x="2336" y="648"/>
                </a:cubicBezTo>
                <a:cubicBezTo>
                  <a:pt x="2304" y="584"/>
                  <a:pt x="2280" y="544"/>
                  <a:pt x="2240" y="456"/>
                </a:cubicBezTo>
                <a:cubicBezTo>
                  <a:pt x="2200" y="368"/>
                  <a:pt x="2168" y="192"/>
                  <a:pt x="2096" y="120"/>
                </a:cubicBezTo>
                <a:cubicBezTo>
                  <a:pt x="2024" y="48"/>
                  <a:pt x="1960" y="40"/>
                  <a:pt x="1808" y="24"/>
                </a:cubicBezTo>
                <a:cubicBezTo>
                  <a:pt x="1656" y="8"/>
                  <a:pt x="1376" y="0"/>
                  <a:pt x="1184" y="24"/>
                </a:cubicBezTo>
                <a:cubicBezTo>
                  <a:pt x="992" y="48"/>
                  <a:pt x="824" y="104"/>
                  <a:pt x="656" y="168"/>
                </a:cubicBezTo>
                <a:cubicBezTo>
                  <a:pt x="488" y="232"/>
                  <a:pt x="272" y="304"/>
                  <a:pt x="176" y="408"/>
                </a:cubicBezTo>
                <a:cubicBezTo>
                  <a:pt x="80" y="512"/>
                  <a:pt x="104" y="600"/>
                  <a:pt x="80" y="792"/>
                </a:cubicBezTo>
                <a:cubicBezTo>
                  <a:pt x="56" y="984"/>
                  <a:pt x="0" y="1352"/>
                  <a:pt x="32" y="1560"/>
                </a:cubicBezTo>
                <a:cubicBezTo>
                  <a:pt x="64" y="1768"/>
                  <a:pt x="120" y="1904"/>
                  <a:pt x="272" y="2040"/>
                </a:cubicBezTo>
                <a:cubicBezTo>
                  <a:pt x="424" y="2176"/>
                  <a:pt x="728" y="2320"/>
                  <a:pt x="944" y="2376"/>
                </a:cubicBezTo>
                <a:cubicBezTo>
                  <a:pt x="1160" y="2432"/>
                  <a:pt x="1384" y="2400"/>
                  <a:pt x="1568" y="2376"/>
                </a:cubicBezTo>
                <a:cubicBezTo>
                  <a:pt x="1752" y="2352"/>
                  <a:pt x="1944" y="2296"/>
                  <a:pt x="2048" y="2232"/>
                </a:cubicBezTo>
                <a:cubicBezTo>
                  <a:pt x="2152" y="2168"/>
                  <a:pt x="2144" y="2096"/>
                  <a:pt x="2192" y="1992"/>
                </a:cubicBezTo>
                <a:cubicBezTo>
                  <a:pt x="2240" y="1888"/>
                  <a:pt x="2304" y="1728"/>
                  <a:pt x="2336" y="1608"/>
                </a:cubicBezTo>
                <a:cubicBezTo>
                  <a:pt x="2368" y="1488"/>
                  <a:pt x="2376" y="1360"/>
                  <a:pt x="2384" y="1272"/>
                </a:cubicBezTo>
                <a:cubicBezTo>
                  <a:pt x="2392" y="1184"/>
                  <a:pt x="2384" y="1128"/>
                  <a:pt x="2384" y="1080"/>
                </a:cubicBezTo>
                <a:cubicBezTo>
                  <a:pt x="2384" y="1032"/>
                  <a:pt x="2376" y="1024"/>
                  <a:pt x="2384" y="984"/>
                </a:cubicBezTo>
                <a:cubicBezTo>
                  <a:pt x="2392" y="944"/>
                  <a:pt x="2440" y="896"/>
                  <a:pt x="2432" y="84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29" name="Freeform 32"/>
          <p:cNvSpPr>
            <a:spLocks/>
          </p:cNvSpPr>
          <p:nvPr/>
        </p:nvSpPr>
        <p:spPr bwMode="auto">
          <a:xfrm>
            <a:off x="6443664" y="1785939"/>
            <a:ext cx="828675" cy="522287"/>
          </a:xfrm>
          <a:custGeom>
            <a:avLst/>
            <a:gdLst>
              <a:gd name="T0" fmla="*/ 0 w 522"/>
              <a:gd name="T1" fmla="*/ 0 h 329"/>
              <a:gd name="T2" fmla="*/ 2147483646 w 522"/>
              <a:gd name="T3" fmla="*/ 2147483646 h 329"/>
              <a:gd name="T4" fmla="*/ 2147483646 w 522"/>
              <a:gd name="T5" fmla="*/ 2147483646 h 329"/>
              <a:gd name="T6" fmla="*/ 2147483646 w 522"/>
              <a:gd name="T7" fmla="*/ 2147483646 h 329"/>
              <a:gd name="T8" fmla="*/ 2147483646 w 522"/>
              <a:gd name="T9" fmla="*/ 2147483646 h 329"/>
              <a:gd name="T10" fmla="*/ 2147483646 w 522"/>
              <a:gd name="T11" fmla="*/ 2147483646 h 329"/>
              <a:gd name="T12" fmla="*/ 2147483646 w 522"/>
              <a:gd name="T13" fmla="*/ 2147483646 h 329"/>
              <a:gd name="T14" fmla="*/ 2147483646 w 522"/>
              <a:gd name="T15" fmla="*/ 2147483646 h 32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2"/>
              <a:gd name="T25" fmla="*/ 0 h 329"/>
              <a:gd name="T26" fmla="*/ 522 w 522"/>
              <a:gd name="T27" fmla="*/ 329 h 329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2" h="329">
                <a:moveTo>
                  <a:pt x="0" y="0"/>
                </a:moveTo>
                <a:cubicBezTo>
                  <a:pt x="9" y="3"/>
                  <a:pt x="74" y="22"/>
                  <a:pt x="83" y="27"/>
                </a:cubicBezTo>
                <a:cubicBezTo>
                  <a:pt x="143" y="57"/>
                  <a:pt x="187" y="117"/>
                  <a:pt x="234" y="164"/>
                </a:cubicBezTo>
                <a:cubicBezTo>
                  <a:pt x="243" y="173"/>
                  <a:pt x="252" y="183"/>
                  <a:pt x="261" y="192"/>
                </a:cubicBezTo>
                <a:cubicBezTo>
                  <a:pt x="281" y="213"/>
                  <a:pt x="343" y="219"/>
                  <a:pt x="343" y="219"/>
                </a:cubicBezTo>
                <a:cubicBezTo>
                  <a:pt x="420" y="293"/>
                  <a:pt x="316" y="201"/>
                  <a:pt x="412" y="260"/>
                </a:cubicBezTo>
                <a:cubicBezTo>
                  <a:pt x="496" y="312"/>
                  <a:pt x="362" y="270"/>
                  <a:pt x="494" y="301"/>
                </a:cubicBezTo>
                <a:cubicBezTo>
                  <a:pt x="503" y="310"/>
                  <a:pt x="522" y="329"/>
                  <a:pt x="522" y="32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0" name="Line 65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1" name="Line 66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2" name="Text Box 67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7833" name="Line 68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4" name="Line 69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5" name="Line 70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6" name="Line 71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7" name="Line 72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8" name="Line 73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39" name="Line 74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40" name="Line 75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41" name="Line 76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42" name="Line 77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7843" name="Text Box 78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7844" name="Text Box 79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7845" name="Text Box 80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7846" name="Text Box 81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7847" name="Text Box 82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7848" name="Text Box 83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7849" name="Text Box 84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7850" name="Text Box 85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7851" name="Text Box 86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7852" name="Oval 88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7853" name="Oval 89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7854" name="Oval 90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7855" name="Line 91"/>
          <p:cNvSpPr>
            <a:spLocks noChangeShapeType="1"/>
          </p:cNvSpPr>
          <p:nvPr/>
        </p:nvSpPr>
        <p:spPr bwMode="auto">
          <a:xfrm>
            <a:off x="6477000" y="1752600"/>
            <a:ext cx="1219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8917"/>
      </p:ext>
    </p:extLst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34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78851" name="Group 26"/>
          <p:cNvGrpSpPr>
            <a:grpSpLocks/>
          </p:cNvGrpSpPr>
          <p:nvPr/>
        </p:nvGrpSpPr>
        <p:grpSpPr bwMode="auto">
          <a:xfrm>
            <a:off x="1524000" y="1116014"/>
            <a:ext cx="2819400" cy="339725"/>
            <a:chOff x="1776" y="3072"/>
            <a:chExt cx="1776" cy="214"/>
          </a:xfrm>
        </p:grpSpPr>
        <p:sp>
          <p:nvSpPr>
            <p:cNvPr id="78880" name="AutoShape 27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78881" name="Oval 28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78852" name="Freeform 30"/>
          <p:cNvSpPr>
            <a:spLocks/>
          </p:cNvSpPr>
          <p:nvPr/>
        </p:nvSpPr>
        <p:spPr bwMode="auto">
          <a:xfrm>
            <a:off x="4749800" y="774700"/>
            <a:ext cx="3403600" cy="3009900"/>
          </a:xfrm>
          <a:custGeom>
            <a:avLst/>
            <a:gdLst>
              <a:gd name="T0" fmla="*/ 2147483646 w 2144"/>
              <a:gd name="T1" fmla="*/ 2147483646 h 1896"/>
              <a:gd name="T2" fmla="*/ 2147483646 w 2144"/>
              <a:gd name="T3" fmla="*/ 2147483646 h 1896"/>
              <a:gd name="T4" fmla="*/ 2147483646 w 2144"/>
              <a:gd name="T5" fmla="*/ 2147483646 h 1896"/>
              <a:gd name="T6" fmla="*/ 2147483646 w 2144"/>
              <a:gd name="T7" fmla="*/ 2147483646 h 1896"/>
              <a:gd name="T8" fmla="*/ 2147483646 w 2144"/>
              <a:gd name="T9" fmla="*/ 2147483646 h 1896"/>
              <a:gd name="T10" fmla="*/ 2147483646 w 2144"/>
              <a:gd name="T11" fmla="*/ 2147483646 h 1896"/>
              <a:gd name="T12" fmla="*/ 2147483646 w 2144"/>
              <a:gd name="T13" fmla="*/ 2147483646 h 1896"/>
              <a:gd name="T14" fmla="*/ 2147483646 w 2144"/>
              <a:gd name="T15" fmla="*/ 2147483646 h 1896"/>
              <a:gd name="T16" fmla="*/ 2147483646 w 2144"/>
              <a:gd name="T17" fmla="*/ 2147483646 h 1896"/>
              <a:gd name="T18" fmla="*/ 2147483646 w 2144"/>
              <a:gd name="T19" fmla="*/ 2147483646 h 1896"/>
              <a:gd name="T20" fmla="*/ 2147483646 w 2144"/>
              <a:gd name="T21" fmla="*/ 2147483646 h 1896"/>
              <a:gd name="T22" fmla="*/ 2147483646 w 2144"/>
              <a:gd name="T23" fmla="*/ 2147483646 h 1896"/>
              <a:gd name="T24" fmla="*/ 2147483646 w 2144"/>
              <a:gd name="T25" fmla="*/ 2147483646 h 1896"/>
              <a:gd name="T26" fmla="*/ 2147483646 w 2144"/>
              <a:gd name="T27" fmla="*/ 2147483646 h 189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44"/>
              <a:gd name="T43" fmla="*/ 0 h 1896"/>
              <a:gd name="T44" fmla="*/ 2144 w 2144"/>
              <a:gd name="T45" fmla="*/ 1896 h 189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44" h="1896">
                <a:moveTo>
                  <a:pt x="2144" y="760"/>
                </a:moveTo>
                <a:cubicBezTo>
                  <a:pt x="2144" y="704"/>
                  <a:pt x="2128" y="696"/>
                  <a:pt x="2096" y="616"/>
                </a:cubicBezTo>
                <a:cubicBezTo>
                  <a:pt x="2064" y="536"/>
                  <a:pt x="2048" y="376"/>
                  <a:pt x="1952" y="280"/>
                </a:cubicBezTo>
                <a:cubicBezTo>
                  <a:pt x="1856" y="184"/>
                  <a:pt x="1712" y="80"/>
                  <a:pt x="1520" y="40"/>
                </a:cubicBezTo>
                <a:cubicBezTo>
                  <a:pt x="1328" y="0"/>
                  <a:pt x="992" y="16"/>
                  <a:pt x="800" y="40"/>
                </a:cubicBezTo>
                <a:cubicBezTo>
                  <a:pt x="608" y="64"/>
                  <a:pt x="496" y="72"/>
                  <a:pt x="368" y="184"/>
                </a:cubicBezTo>
                <a:cubicBezTo>
                  <a:pt x="240" y="296"/>
                  <a:pt x="64" y="520"/>
                  <a:pt x="32" y="712"/>
                </a:cubicBezTo>
                <a:cubicBezTo>
                  <a:pt x="0" y="904"/>
                  <a:pt x="24" y="1152"/>
                  <a:pt x="176" y="1336"/>
                </a:cubicBezTo>
                <a:cubicBezTo>
                  <a:pt x="328" y="1520"/>
                  <a:pt x="704" y="1736"/>
                  <a:pt x="944" y="1816"/>
                </a:cubicBezTo>
                <a:cubicBezTo>
                  <a:pt x="1184" y="1896"/>
                  <a:pt x="1464" y="1864"/>
                  <a:pt x="1616" y="1816"/>
                </a:cubicBezTo>
                <a:cubicBezTo>
                  <a:pt x="1768" y="1768"/>
                  <a:pt x="1784" y="1640"/>
                  <a:pt x="1856" y="1528"/>
                </a:cubicBezTo>
                <a:cubicBezTo>
                  <a:pt x="1928" y="1416"/>
                  <a:pt x="2008" y="1240"/>
                  <a:pt x="2048" y="1144"/>
                </a:cubicBezTo>
                <a:cubicBezTo>
                  <a:pt x="2088" y="1048"/>
                  <a:pt x="2088" y="1016"/>
                  <a:pt x="2096" y="952"/>
                </a:cubicBezTo>
                <a:cubicBezTo>
                  <a:pt x="2104" y="888"/>
                  <a:pt x="2144" y="816"/>
                  <a:pt x="2144" y="76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53" name="Freeform 32"/>
          <p:cNvSpPr>
            <a:spLocks/>
          </p:cNvSpPr>
          <p:nvPr/>
        </p:nvSpPr>
        <p:spPr bwMode="auto">
          <a:xfrm>
            <a:off x="4202114" y="1458914"/>
            <a:ext cx="522287" cy="1055687"/>
          </a:xfrm>
          <a:custGeom>
            <a:avLst/>
            <a:gdLst>
              <a:gd name="T0" fmla="*/ 0 w 329"/>
              <a:gd name="T1" fmla="*/ 0 h 1145"/>
              <a:gd name="T2" fmla="*/ 2147483646 w 329"/>
              <a:gd name="T3" fmla="*/ 2147483646 h 1145"/>
              <a:gd name="T4" fmla="*/ 2147483646 w 329"/>
              <a:gd name="T5" fmla="*/ 2147483646 h 1145"/>
              <a:gd name="T6" fmla="*/ 2147483646 w 329"/>
              <a:gd name="T7" fmla="*/ 2147483646 h 1145"/>
              <a:gd name="T8" fmla="*/ 2147483646 w 329"/>
              <a:gd name="T9" fmla="*/ 2147483646 h 1145"/>
              <a:gd name="T10" fmla="*/ 2147483646 w 329"/>
              <a:gd name="T11" fmla="*/ 2147483646 h 1145"/>
              <a:gd name="T12" fmla="*/ 2147483646 w 329"/>
              <a:gd name="T13" fmla="*/ 2147483646 h 1145"/>
              <a:gd name="T14" fmla="*/ 2147483646 w 329"/>
              <a:gd name="T15" fmla="*/ 2147483646 h 114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29"/>
              <a:gd name="T25" fmla="*/ 0 h 1145"/>
              <a:gd name="T26" fmla="*/ 329 w 329"/>
              <a:gd name="T27" fmla="*/ 1145 h 114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29" h="1145">
                <a:moveTo>
                  <a:pt x="0" y="0"/>
                </a:moveTo>
                <a:cubicBezTo>
                  <a:pt x="9" y="14"/>
                  <a:pt x="15" y="30"/>
                  <a:pt x="27" y="41"/>
                </a:cubicBezTo>
                <a:cubicBezTo>
                  <a:pt x="52" y="63"/>
                  <a:pt x="110" y="96"/>
                  <a:pt x="110" y="96"/>
                </a:cubicBezTo>
                <a:cubicBezTo>
                  <a:pt x="163" y="177"/>
                  <a:pt x="155" y="227"/>
                  <a:pt x="260" y="260"/>
                </a:cubicBezTo>
                <a:cubicBezTo>
                  <a:pt x="269" y="269"/>
                  <a:pt x="282" y="276"/>
                  <a:pt x="288" y="288"/>
                </a:cubicBezTo>
                <a:cubicBezTo>
                  <a:pt x="301" y="314"/>
                  <a:pt x="315" y="370"/>
                  <a:pt x="315" y="370"/>
                </a:cubicBezTo>
                <a:cubicBezTo>
                  <a:pt x="279" y="485"/>
                  <a:pt x="302" y="397"/>
                  <a:pt x="302" y="644"/>
                </a:cubicBezTo>
                <a:lnTo>
                  <a:pt x="329" y="1145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54" name="Line 37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55" name="Line 38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56" name="Text Box 39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8857" name="Line 40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58" name="Line 41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59" name="Line 42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60" name="Line 43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61" name="Line 44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62" name="Line 45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63" name="Line 46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64" name="Line 47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65" name="Line 48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66" name="Line 49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67" name="Text Box 50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8868" name="Text Box 51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8869" name="Text Box 52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8870" name="Text Box 53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8871" name="Text Box 54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8872" name="Text Box 55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8873" name="Text Box 56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8874" name="Text Box 57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8875" name="Text Box 58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8876" name="Oval 60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8877" name="Oval 61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8878" name="Oval 62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8879" name="Line 63"/>
          <p:cNvSpPr>
            <a:spLocks noChangeShapeType="1"/>
          </p:cNvSpPr>
          <p:nvPr/>
        </p:nvSpPr>
        <p:spPr bwMode="auto">
          <a:xfrm>
            <a:off x="4343400" y="1447800"/>
            <a:ext cx="3352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16214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910" name="Rectangle 38"/>
          <p:cNvSpPr>
            <a:spLocks noChangeArrowheads="1"/>
          </p:cNvSpPr>
          <p:nvPr/>
        </p:nvSpPr>
        <p:spPr bwMode="auto">
          <a:xfrm>
            <a:off x="1758462" y="1295400"/>
            <a:ext cx="8833338" cy="485974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sz="1600"/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90800" y="3276600"/>
            <a:ext cx="7162800" cy="533400"/>
            <a:chOff x="336" y="960"/>
            <a:chExt cx="3984" cy="288"/>
          </a:xfrm>
        </p:grpSpPr>
        <p:sp>
          <p:nvSpPr>
            <p:cNvPr id="16399" name="Line 4"/>
            <p:cNvSpPr>
              <a:spLocks noChangeShapeType="1"/>
            </p:cNvSpPr>
            <p:nvPr/>
          </p:nvSpPr>
          <p:spPr bwMode="auto">
            <a:xfrm>
              <a:off x="336" y="1248"/>
              <a:ext cx="3984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Line 5"/>
            <p:cNvSpPr>
              <a:spLocks noChangeShapeType="1"/>
            </p:cNvSpPr>
            <p:nvPr/>
          </p:nvSpPr>
          <p:spPr bwMode="auto">
            <a:xfrm>
              <a:off x="1200" y="120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1" name="Text Box 6"/>
            <p:cNvSpPr txBox="1">
              <a:spLocks noChangeArrowheads="1"/>
            </p:cNvSpPr>
            <p:nvPr/>
          </p:nvSpPr>
          <p:spPr bwMode="auto">
            <a:xfrm>
              <a:off x="1392" y="960"/>
              <a:ext cx="28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6402" name="Line 7"/>
            <p:cNvSpPr>
              <a:spLocks noChangeShapeType="1"/>
            </p:cNvSpPr>
            <p:nvPr/>
          </p:nvSpPr>
          <p:spPr bwMode="auto">
            <a:xfrm>
              <a:off x="154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Line 8"/>
            <p:cNvSpPr>
              <a:spLocks noChangeShapeType="1"/>
            </p:cNvSpPr>
            <p:nvPr/>
          </p:nvSpPr>
          <p:spPr bwMode="auto">
            <a:xfrm>
              <a:off x="1850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4" name="Line 9"/>
            <p:cNvSpPr>
              <a:spLocks noChangeShapeType="1"/>
            </p:cNvSpPr>
            <p:nvPr/>
          </p:nvSpPr>
          <p:spPr bwMode="auto">
            <a:xfrm>
              <a:off x="2152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5" name="Line 10"/>
            <p:cNvSpPr>
              <a:spLocks noChangeShapeType="1"/>
            </p:cNvSpPr>
            <p:nvPr/>
          </p:nvSpPr>
          <p:spPr bwMode="auto">
            <a:xfrm>
              <a:off x="2448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6" name="Line 11"/>
            <p:cNvSpPr>
              <a:spLocks noChangeShapeType="1"/>
            </p:cNvSpPr>
            <p:nvPr/>
          </p:nvSpPr>
          <p:spPr bwMode="auto">
            <a:xfrm>
              <a:off x="273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7" name="Line 12"/>
            <p:cNvSpPr>
              <a:spLocks noChangeShapeType="1"/>
            </p:cNvSpPr>
            <p:nvPr/>
          </p:nvSpPr>
          <p:spPr bwMode="auto">
            <a:xfrm>
              <a:off x="3024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8" name="Line 13"/>
            <p:cNvSpPr>
              <a:spLocks noChangeShapeType="1"/>
            </p:cNvSpPr>
            <p:nvPr/>
          </p:nvSpPr>
          <p:spPr bwMode="auto">
            <a:xfrm>
              <a:off x="3312" y="1144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9" name="Line 14"/>
            <p:cNvSpPr>
              <a:spLocks noChangeShapeType="1"/>
            </p:cNvSpPr>
            <p:nvPr/>
          </p:nvSpPr>
          <p:spPr bwMode="auto">
            <a:xfrm>
              <a:off x="3600" y="1143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0" name="Line 15"/>
            <p:cNvSpPr>
              <a:spLocks noChangeShapeType="1"/>
            </p:cNvSpPr>
            <p:nvPr/>
          </p:nvSpPr>
          <p:spPr bwMode="auto">
            <a:xfrm>
              <a:off x="3888" y="1139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1" name="Line 16"/>
            <p:cNvSpPr>
              <a:spLocks noChangeShapeType="1"/>
            </p:cNvSpPr>
            <p:nvPr/>
          </p:nvSpPr>
          <p:spPr bwMode="auto">
            <a:xfrm>
              <a:off x="4176" y="115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12" name="Text Box 17"/>
            <p:cNvSpPr txBox="1">
              <a:spLocks noChangeArrowheads="1"/>
            </p:cNvSpPr>
            <p:nvPr/>
          </p:nvSpPr>
          <p:spPr bwMode="auto">
            <a:xfrm>
              <a:off x="4080" y="960"/>
              <a:ext cx="144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6413" name="Text Box 18"/>
            <p:cNvSpPr txBox="1">
              <a:spLocks noChangeArrowheads="1"/>
            </p:cNvSpPr>
            <p:nvPr/>
          </p:nvSpPr>
          <p:spPr bwMode="auto">
            <a:xfrm>
              <a:off x="1728" y="960"/>
              <a:ext cx="19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6414" name="Text Box 19"/>
            <p:cNvSpPr txBox="1">
              <a:spLocks noChangeArrowheads="1"/>
            </p:cNvSpPr>
            <p:nvPr/>
          </p:nvSpPr>
          <p:spPr bwMode="auto">
            <a:xfrm>
              <a:off x="2016" y="960"/>
              <a:ext cx="19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6415" name="Text Box 20"/>
            <p:cNvSpPr txBox="1">
              <a:spLocks noChangeArrowheads="1"/>
            </p:cNvSpPr>
            <p:nvPr/>
          </p:nvSpPr>
          <p:spPr bwMode="auto">
            <a:xfrm>
              <a:off x="2304" y="960"/>
              <a:ext cx="19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6416" name="Text Box 21"/>
            <p:cNvSpPr txBox="1">
              <a:spLocks noChangeArrowheads="1"/>
            </p:cNvSpPr>
            <p:nvPr/>
          </p:nvSpPr>
          <p:spPr bwMode="auto">
            <a:xfrm>
              <a:off x="2592" y="960"/>
              <a:ext cx="19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6417" name="Text Box 22"/>
            <p:cNvSpPr txBox="1">
              <a:spLocks noChangeArrowheads="1"/>
            </p:cNvSpPr>
            <p:nvPr/>
          </p:nvSpPr>
          <p:spPr bwMode="auto">
            <a:xfrm>
              <a:off x="2880" y="960"/>
              <a:ext cx="19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6418" name="Text Box 23"/>
            <p:cNvSpPr txBox="1">
              <a:spLocks noChangeArrowheads="1"/>
            </p:cNvSpPr>
            <p:nvPr/>
          </p:nvSpPr>
          <p:spPr bwMode="auto">
            <a:xfrm>
              <a:off x="3168" y="960"/>
              <a:ext cx="19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6419" name="Text Box 24"/>
            <p:cNvSpPr txBox="1">
              <a:spLocks noChangeArrowheads="1"/>
            </p:cNvSpPr>
            <p:nvPr/>
          </p:nvSpPr>
          <p:spPr bwMode="auto">
            <a:xfrm>
              <a:off x="3456" y="960"/>
              <a:ext cx="19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  <p:sp>
          <p:nvSpPr>
            <p:cNvPr id="16420" name="Text Box 25"/>
            <p:cNvSpPr txBox="1">
              <a:spLocks noChangeArrowheads="1"/>
            </p:cNvSpPr>
            <p:nvPr/>
          </p:nvSpPr>
          <p:spPr bwMode="auto">
            <a:xfrm>
              <a:off x="3792" y="960"/>
              <a:ext cx="192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endParaRPr lang="en-US" sz="1600"/>
            </a:p>
          </p:txBody>
        </p:sp>
      </p:grpSp>
      <p:sp>
        <p:nvSpPr>
          <p:cNvPr id="207898" name="Text Box 26"/>
          <p:cNvSpPr txBox="1">
            <a:spLocks noChangeArrowheads="1"/>
          </p:cNvSpPr>
          <p:nvPr/>
        </p:nvSpPr>
        <p:spPr bwMode="auto">
          <a:xfrm>
            <a:off x="3352800" y="365126"/>
            <a:ext cx="6019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Vạch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899" name="Text Box 27"/>
          <p:cNvSpPr txBox="1">
            <a:spLocks noChangeArrowheads="1"/>
          </p:cNvSpPr>
          <p:nvPr/>
        </p:nvSpPr>
        <p:spPr bwMode="auto">
          <a:xfrm>
            <a:off x="9220200" y="2635250"/>
            <a:ext cx="38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1</a:t>
            </a:r>
          </a:p>
        </p:txBody>
      </p:sp>
      <p:sp>
        <p:nvSpPr>
          <p:cNvPr id="207900" name="Text Box 28"/>
          <p:cNvSpPr txBox="1">
            <a:spLocks noChangeArrowheads="1"/>
          </p:cNvSpPr>
          <p:nvPr/>
        </p:nvSpPr>
        <p:spPr bwMode="auto">
          <a:xfrm>
            <a:off x="8763000" y="2655888"/>
            <a:ext cx="30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2</a:t>
            </a:r>
          </a:p>
        </p:txBody>
      </p:sp>
      <p:sp>
        <p:nvSpPr>
          <p:cNvPr id="207901" name="Text Box 29"/>
          <p:cNvSpPr txBox="1">
            <a:spLocks noChangeArrowheads="1"/>
          </p:cNvSpPr>
          <p:nvPr/>
        </p:nvSpPr>
        <p:spPr bwMode="auto">
          <a:xfrm>
            <a:off x="8305800" y="2655888"/>
            <a:ext cx="30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3</a:t>
            </a:r>
          </a:p>
        </p:txBody>
      </p:sp>
      <p:sp>
        <p:nvSpPr>
          <p:cNvPr id="207902" name="Text Box 30"/>
          <p:cNvSpPr txBox="1">
            <a:spLocks noChangeArrowheads="1"/>
          </p:cNvSpPr>
          <p:nvPr/>
        </p:nvSpPr>
        <p:spPr bwMode="auto">
          <a:xfrm>
            <a:off x="7772400" y="2655888"/>
            <a:ext cx="38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4</a:t>
            </a:r>
          </a:p>
        </p:txBody>
      </p:sp>
      <p:sp>
        <p:nvSpPr>
          <p:cNvPr id="207903" name="Text Box 31"/>
          <p:cNvSpPr txBox="1">
            <a:spLocks noChangeArrowheads="1"/>
          </p:cNvSpPr>
          <p:nvPr/>
        </p:nvSpPr>
        <p:spPr bwMode="auto">
          <a:xfrm>
            <a:off x="7239000" y="2655888"/>
            <a:ext cx="38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5</a:t>
            </a:r>
          </a:p>
        </p:txBody>
      </p:sp>
      <p:sp>
        <p:nvSpPr>
          <p:cNvPr id="207904" name="Text Box 32"/>
          <p:cNvSpPr txBox="1">
            <a:spLocks noChangeArrowheads="1"/>
          </p:cNvSpPr>
          <p:nvPr/>
        </p:nvSpPr>
        <p:spPr bwMode="auto">
          <a:xfrm>
            <a:off x="6705600" y="2655888"/>
            <a:ext cx="38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6</a:t>
            </a:r>
          </a:p>
        </p:txBody>
      </p:sp>
      <p:sp>
        <p:nvSpPr>
          <p:cNvPr id="207905" name="Text Box 33"/>
          <p:cNvSpPr txBox="1">
            <a:spLocks noChangeArrowheads="1"/>
          </p:cNvSpPr>
          <p:nvPr/>
        </p:nvSpPr>
        <p:spPr bwMode="auto">
          <a:xfrm>
            <a:off x="6165850" y="2655888"/>
            <a:ext cx="30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7</a:t>
            </a:r>
          </a:p>
        </p:txBody>
      </p:sp>
      <p:sp>
        <p:nvSpPr>
          <p:cNvPr id="207906" name="Text Box 34"/>
          <p:cNvSpPr txBox="1">
            <a:spLocks noChangeArrowheads="1"/>
          </p:cNvSpPr>
          <p:nvPr/>
        </p:nvSpPr>
        <p:spPr bwMode="auto">
          <a:xfrm>
            <a:off x="5638800" y="2655888"/>
            <a:ext cx="38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8</a:t>
            </a:r>
          </a:p>
        </p:txBody>
      </p:sp>
      <p:sp>
        <p:nvSpPr>
          <p:cNvPr id="207907" name="Text Box 35"/>
          <p:cNvSpPr txBox="1">
            <a:spLocks noChangeArrowheads="1"/>
          </p:cNvSpPr>
          <p:nvPr/>
        </p:nvSpPr>
        <p:spPr bwMode="auto">
          <a:xfrm>
            <a:off x="5181600" y="2655888"/>
            <a:ext cx="304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000099"/>
                </a:solidFill>
              </a:rPr>
              <a:t>9</a:t>
            </a:r>
          </a:p>
        </p:txBody>
      </p:sp>
      <p:sp>
        <p:nvSpPr>
          <p:cNvPr id="207908" name="Text Box 36"/>
          <p:cNvSpPr txBox="1">
            <a:spLocks noChangeArrowheads="1"/>
          </p:cNvSpPr>
          <p:nvPr/>
        </p:nvSpPr>
        <p:spPr bwMode="auto">
          <a:xfrm>
            <a:off x="4447243" y="2655888"/>
            <a:ext cx="685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>
                <a:solidFill>
                  <a:srgbClr val="000099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128083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07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07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2079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207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207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207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2079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207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207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2079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910" grpId="0" animBg="1"/>
      <p:bldP spid="207898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30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9875" name="Line 26"/>
          <p:cNvSpPr>
            <a:spLocks noChangeShapeType="1"/>
          </p:cNvSpPr>
          <p:nvPr/>
        </p:nvSpPr>
        <p:spPr bwMode="auto">
          <a:xfrm>
            <a:off x="1524000" y="838200"/>
            <a:ext cx="6172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76" name="Freeform 27"/>
          <p:cNvSpPr>
            <a:spLocks/>
          </p:cNvSpPr>
          <p:nvPr/>
        </p:nvSpPr>
        <p:spPr bwMode="auto">
          <a:xfrm>
            <a:off x="5842000" y="927100"/>
            <a:ext cx="2324100" cy="2349500"/>
          </a:xfrm>
          <a:custGeom>
            <a:avLst/>
            <a:gdLst>
              <a:gd name="T0" fmla="*/ 2147483646 w 1464"/>
              <a:gd name="T1" fmla="*/ 2147483646 h 1480"/>
              <a:gd name="T2" fmla="*/ 2147483646 w 1464"/>
              <a:gd name="T3" fmla="*/ 2147483646 h 1480"/>
              <a:gd name="T4" fmla="*/ 2147483646 w 1464"/>
              <a:gd name="T5" fmla="*/ 2147483646 h 1480"/>
              <a:gd name="T6" fmla="*/ 2147483646 w 1464"/>
              <a:gd name="T7" fmla="*/ 2147483646 h 1480"/>
              <a:gd name="T8" fmla="*/ 2147483646 w 1464"/>
              <a:gd name="T9" fmla="*/ 2147483646 h 1480"/>
              <a:gd name="T10" fmla="*/ 2147483646 w 1464"/>
              <a:gd name="T11" fmla="*/ 2147483646 h 1480"/>
              <a:gd name="T12" fmla="*/ 2147483646 w 1464"/>
              <a:gd name="T13" fmla="*/ 2147483646 h 1480"/>
              <a:gd name="T14" fmla="*/ 2147483646 w 1464"/>
              <a:gd name="T15" fmla="*/ 2147483646 h 1480"/>
              <a:gd name="T16" fmla="*/ 2147483646 w 1464"/>
              <a:gd name="T17" fmla="*/ 2147483646 h 1480"/>
              <a:gd name="T18" fmla="*/ 2147483646 w 1464"/>
              <a:gd name="T19" fmla="*/ 2147483646 h 1480"/>
              <a:gd name="T20" fmla="*/ 2147483646 w 1464"/>
              <a:gd name="T21" fmla="*/ 2147483646 h 1480"/>
              <a:gd name="T22" fmla="*/ 2147483646 w 1464"/>
              <a:gd name="T23" fmla="*/ 2147483646 h 1480"/>
              <a:gd name="T24" fmla="*/ 2147483646 w 1464"/>
              <a:gd name="T25" fmla="*/ 2147483646 h 1480"/>
              <a:gd name="T26" fmla="*/ 2147483646 w 1464"/>
              <a:gd name="T27" fmla="*/ 2147483646 h 148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464"/>
              <a:gd name="T43" fmla="*/ 0 h 1480"/>
              <a:gd name="T44" fmla="*/ 1464 w 1464"/>
              <a:gd name="T45" fmla="*/ 1480 h 148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464" h="1480">
                <a:moveTo>
                  <a:pt x="1456" y="664"/>
                </a:moveTo>
                <a:cubicBezTo>
                  <a:pt x="1448" y="584"/>
                  <a:pt x="1376" y="456"/>
                  <a:pt x="1360" y="376"/>
                </a:cubicBezTo>
                <a:cubicBezTo>
                  <a:pt x="1344" y="296"/>
                  <a:pt x="1400" y="240"/>
                  <a:pt x="1360" y="184"/>
                </a:cubicBezTo>
                <a:cubicBezTo>
                  <a:pt x="1320" y="128"/>
                  <a:pt x="1248" y="64"/>
                  <a:pt x="1120" y="40"/>
                </a:cubicBezTo>
                <a:cubicBezTo>
                  <a:pt x="992" y="16"/>
                  <a:pt x="744" y="0"/>
                  <a:pt x="592" y="40"/>
                </a:cubicBezTo>
                <a:cubicBezTo>
                  <a:pt x="440" y="80"/>
                  <a:pt x="304" y="160"/>
                  <a:pt x="208" y="280"/>
                </a:cubicBezTo>
                <a:cubicBezTo>
                  <a:pt x="112" y="400"/>
                  <a:pt x="32" y="616"/>
                  <a:pt x="16" y="760"/>
                </a:cubicBezTo>
                <a:cubicBezTo>
                  <a:pt x="0" y="904"/>
                  <a:pt x="56" y="1040"/>
                  <a:pt x="112" y="1144"/>
                </a:cubicBezTo>
                <a:cubicBezTo>
                  <a:pt x="168" y="1248"/>
                  <a:pt x="232" y="1328"/>
                  <a:pt x="352" y="1384"/>
                </a:cubicBezTo>
                <a:cubicBezTo>
                  <a:pt x="472" y="1440"/>
                  <a:pt x="688" y="1480"/>
                  <a:pt x="832" y="1480"/>
                </a:cubicBezTo>
                <a:cubicBezTo>
                  <a:pt x="976" y="1480"/>
                  <a:pt x="1128" y="1456"/>
                  <a:pt x="1216" y="1384"/>
                </a:cubicBezTo>
                <a:cubicBezTo>
                  <a:pt x="1304" y="1312"/>
                  <a:pt x="1328" y="1136"/>
                  <a:pt x="1360" y="1048"/>
                </a:cubicBezTo>
                <a:cubicBezTo>
                  <a:pt x="1392" y="960"/>
                  <a:pt x="1400" y="920"/>
                  <a:pt x="1408" y="856"/>
                </a:cubicBezTo>
                <a:cubicBezTo>
                  <a:pt x="1416" y="792"/>
                  <a:pt x="1464" y="744"/>
                  <a:pt x="1456" y="66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77" name="Line 33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78" name="Line 34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79" name="Text Box 35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79880" name="Line 36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81" name="Line 37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82" name="Line 38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83" name="Line 39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84" name="Line 40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85" name="Line 41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86" name="Line 42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87" name="Line 43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88" name="Line 44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89" name="Line 45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9890" name="Text Box 46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79891" name="Text Box 47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79892" name="Text Box 48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79893" name="Text Box 49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79894" name="Text Box 50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79895" name="Text Box 51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79896" name="Text Box 52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79897" name="Text Box 53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79898" name="Text Box 54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79899" name="Oval 56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9900" name="Oval 57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79901" name="Oval 58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494008"/>
      </p:ext>
    </p:extLst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0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0899" name="Line 26"/>
          <p:cNvSpPr>
            <a:spLocks noChangeShapeType="1"/>
          </p:cNvSpPr>
          <p:nvPr/>
        </p:nvSpPr>
        <p:spPr bwMode="auto">
          <a:xfrm>
            <a:off x="1524000" y="838200"/>
            <a:ext cx="6172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0" name="Freeform 27"/>
          <p:cNvSpPr>
            <a:spLocks/>
          </p:cNvSpPr>
          <p:nvPr/>
        </p:nvSpPr>
        <p:spPr bwMode="auto">
          <a:xfrm>
            <a:off x="6692900" y="1320800"/>
            <a:ext cx="1460500" cy="1231900"/>
          </a:xfrm>
          <a:custGeom>
            <a:avLst/>
            <a:gdLst>
              <a:gd name="T0" fmla="*/ 2147483646 w 920"/>
              <a:gd name="T1" fmla="*/ 2147483646 h 776"/>
              <a:gd name="T2" fmla="*/ 2147483646 w 920"/>
              <a:gd name="T3" fmla="*/ 2147483646 h 776"/>
              <a:gd name="T4" fmla="*/ 2147483646 w 920"/>
              <a:gd name="T5" fmla="*/ 2147483646 h 776"/>
              <a:gd name="T6" fmla="*/ 2147483646 w 920"/>
              <a:gd name="T7" fmla="*/ 2147483646 h 776"/>
              <a:gd name="T8" fmla="*/ 2147483646 w 920"/>
              <a:gd name="T9" fmla="*/ 2147483646 h 776"/>
              <a:gd name="T10" fmla="*/ 2147483646 w 920"/>
              <a:gd name="T11" fmla="*/ 2147483646 h 776"/>
              <a:gd name="T12" fmla="*/ 2147483646 w 920"/>
              <a:gd name="T13" fmla="*/ 2147483646 h 776"/>
              <a:gd name="T14" fmla="*/ 2147483646 w 920"/>
              <a:gd name="T15" fmla="*/ 2147483646 h 776"/>
              <a:gd name="T16" fmla="*/ 2147483646 w 920"/>
              <a:gd name="T17" fmla="*/ 2147483646 h 776"/>
              <a:gd name="T18" fmla="*/ 2147483646 w 920"/>
              <a:gd name="T19" fmla="*/ 2147483646 h 776"/>
              <a:gd name="T20" fmla="*/ 2147483646 w 920"/>
              <a:gd name="T21" fmla="*/ 2147483646 h 776"/>
              <a:gd name="T22" fmla="*/ 2147483646 w 920"/>
              <a:gd name="T23" fmla="*/ 2147483646 h 77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920"/>
              <a:gd name="T37" fmla="*/ 0 h 776"/>
              <a:gd name="T38" fmla="*/ 920 w 920"/>
              <a:gd name="T39" fmla="*/ 776 h 77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920" h="776">
                <a:moveTo>
                  <a:pt x="912" y="416"/>
                </a:moveTo>
                <a:cubicBezTo>
                  <a:pt x="920" y="360"/>
                  <a:pt x="880" y="320"/>
                  <a:pt x="864" y="272"/>
                </a:cubicBezTo>
                <a:cubicBezTo>
                  <a:pt x="848" y="224"/>
                  <a:pt x="848" y="168"/>
                  <a:pt x="816" y="128"/>
                </a:cubicBezTo>
                <a:cubicBezTo>
                  <a:pt x="784" y="88"/>
                  <a:pt x="744" y="48"/>
                  <a:pt x="672" y="32"/>
                </a:cubicBezTo>
                <a:cubicBezTo>
                  <a:pt x="600" y="16"/>
                  <a:pt x="488" y="0"/>
                  <a:pt x="384" y="32"/>
                </a:cubicBezTo>
                <a:cubicBezTo>
                  <a:pt x="280" y="64"/>
                  <a:pt x="96" y="136"/>
                  <a:pt x="48" y="224"/>
                </a:cubicBezTo>
                <a:cubicBezTo>
                  <a:pt x="0" y="312"/>
                  <a:pt x="40" y="472"/>
                  <a:pt x="96" y="560"/>
                </a:cubicBezTo>
                <a:cubicBezTo>
                  <a:pt x="152" y="648"/>
                  <a:pt x="304" y="728"/>
                  <a:pt x="384" y="752"/>
                </a:cubicBezTo>
                <a:cubicBezTo>
                  <a:pt x="464" y="776"/>
                  <a:pt x="520" y="720"/>
                  <a:pt x="576" y="704"/>
                </a:cubicBezTo>
                <a:cubicBezTo>
                  <a:pt x="632" y="688"/>
                  <a:pt x="680" y="672"/>
                  <a:pt x="720" y="656"/>
                </a:cubicBezTo>
                <a:cubicBezTo>
                  <a:pt x="760" y="640"/>
                  <a:pt x="776" y="648"/>
                  <a:pt x="816" y="608"/>
                </a:cubicBezTo>
                <a:cubicBezTo>
                  <a:pt x="856" y="568"/>
                  <a:pt x="904" y="472"/>
                  <a:pt x="912" y="416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1" name="Line 33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2" name="Line 34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3" name="Text Box 35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80904" name="Line 36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5" name="Line 37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6" name="Line 38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7" name="Line 39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8" name="Line 40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09" name="Line 41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0" name="Line 42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1" name="Line 43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2" name="Line 44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3" name="Line 45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0914" name="Text Box 46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80915" name="Text Box 47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80916" name="Text Box 48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80917" name="Text Box 49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80918" name="Text Box 50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80919" name="Text Box 51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80920" name="Text Box 52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80921" name="Text Box 53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80922" name="Text Box 54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80923" name="Oval 56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0924" name="Oval 57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0925" name="Oval 58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85752"/>
      </p:ext>
    </p:extLst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0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1923" name="Line 4"/>
          <p:cNvSpPr>
            <a:spLocks noChangeShapeType="1"/>
          </p:cNvSpPr>
          <p:nvPr/>
        </p:nvSpPr>
        <p:spPr bwMode="auto">
          <a:xfrm>
            <a:off x="1524000" y="838200"/>
            <a:ext cx="61722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24" name="Line 33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25" name="Line 34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26" name="Text Box 35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81927" name="Line 36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28" name="Line 37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29" name="Line 38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30" name="Line 39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31" name="Line 40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32" name="Line 41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33" name="Line 42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34" name="Line 43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35" name="Line 44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36" name="Line 45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37" name="Text Box 46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81938" name="Text Box 47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81939" name="Text Box 48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81940" name="Text Box 49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81941" name="Text Box 50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81942" name="Text Box 51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81943" name="Text Box 52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81944" name="Text Box 53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81945" name="Text Box 54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81946" name="Oval 56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1947" name="Oval 57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1948" name="Oval 58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1949" name="Oval 60"/>
          <p:cNvSpPr>
            <a:spLocks noChangeArrowheads="1"/>
          </p:cNvSpPr>
          <p:nvPr/>
        </p:nvSpPr>
        <p:spPr bwMode="auto">
          <a:xfrm>
            <a:off x="7675564" y="19050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65986"/>
      </p:ext>
    </p:extLst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82947" name="Group 3"/>
          <p:cNvGrpSpPr>
            <a:grpSpLocks/>
          </p:cNvGrpSpPr>
          <p:nvPr/>
        </p:nvGrpSpPr>
        <p:grpSpPr bwMode="auto">
          <a:xfrm rot="-3175050">
            <a:off x="969963" y="2078038"/>
            <a:ext cx="2819400" cy="339725"/>
            <a:chOff x="1776" y="3072"/>
            <a:chExt cx="1776" cy="214"/>
          </a:xfrm>
        </p:grpSpPr>
        <p:sp>
          <p:nvSpPr>
            <p:cNvPr id="82977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82978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82948" name="Freeform 6"/>
          <p:cNvSpPr>
            <a:spLocks/>
          </p:cNvSpPr>
          <p:nvPr/>
        </p:nvSpPr>
        <p:spPr bwMode="auto">
          <a:xfrm>
            <a:off x="6553200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49" name="Freeform 7"/>
          <p:cNvSpPr>
            <a:spLocks/>
          </p:cNvSpPr>
          <p:nvPr/>
        </p:nvSpPr>
        <p:spPr bwMode="auto">
          <a:xfrm>
            <a:off x="3352800" y="0"/>
            <a:ext cx="1447800" cy="1219200"/>
          </a:xfrm>
          <a:custGeom>
            <a:avLst/>
            <a:gdLst>
              <a:gd name="T0" fmla="*/ 0 w 912"/>
              <a:gd name="T1" fmla="*/ 2147483646 h 768"/>
              <a:gd name="T2" fmla="*/ 2147483646 w 912"/>
              <a:gd name="T3" fmla="*/ 2147483646 h 768"/>
              <a:gd name="T4" fmla="*/ 2147483646 w 912"/>
              <a:gd name="T5" fmla="*/ 2147483646 h 768"/>
              <a:gd name="T6" fmla="*/ 2147483646 w 912"/>
              <a:gd name="T7" fmla="*/ 0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912"/>
              <a:gd name="T13" fmla="*/ 0 h 768"/>
              <a:gd name="T14" fmla="*/ 912 w 912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2" h="768">
                <a:moveTo>
                  <a:pt x="0" y="768"/>
                </a:moveTo>
                <a:cubicBezTo>
                  <a:pt x="60" y="712"/>
                  <a:pt x="120" y="656"/>
                  <a:pt x="192" y="576"/>
                </a:cubicBezTo>
                <a:cubicBezTo>
                  <a:pt x="264" y="496"/>
                  <a:pt x="312" y="384"/>
                  <a:pt x="432" y="288"/>
                </a:cubicBezTo>
                <a:cubicBezTo>
                  <a:pt x="552" y="192"/>
                  <a:pt x="732" y="96"/>
                  <a:pt x="9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0" name="Freeform 8"/>
          <p:cNvSpPr>
            <a:spLocks/>
          </p:cNvSpPr>
          <p:nvPr/>
        </p:nvSpPr>
        <p:spPr bwMode="auto">
          <a:xfrm>
            <a:off x="3241675" y="1146175"/>
            <a:ext cx="1003300" cy="1920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1" name="Line 9"/>
          <p:cNvSpPr>
            <a:spLocks noChangeShapeType="1"/>
          </p:cNvSpPr>
          <p:nvPr/>
        </p:nvSpPr>
        <p:spPr bwMode="auto">
          <a:xfrm>
            <a:off x="33528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2" name="Line 10"/>
          <p:cNvSpPr>
            <a:spLocks noChangeShapeType="1"/>
          </p:cNvSpPr>
          <p:nvPr/>
        </p:nvSpPr>
        <p:spPr bwMode="auto">
          <a:xfrm>
            <a:off x="47244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3" name="Text Box 11"/>
          <p:cNvSpPr txBox="1">
            <a:spLocks noChangeArrowheads="1"/>
          </p:cNvSpPr>
          <p:nvPr/>
        </p:nvSpPr>
        <p:spPr bwMode="auto">
          <a:xfrm>
            <a:off x="50292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82954" name="Line 12"/>
          <p:cNvSpPr>
            <a:spLocks noChangeShapeType="1"/>
          </p:cNvSpPr>
          <p:nvPr/>
        </p:nvSpPr>
        <p:spPr bwMode="auto">
          <a:xfrm>
            <a:off x="52768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5" name="Line 13"/>
          <p:cNvSpPr>
            <a:spLocks noChangeShapeType="1"/>
          </p:cNvSpPr>
          <p:nvPr/>
        </p:nvSpPr>
        <p:spPr bwMode="auto">
          <a:xfrm>
            <a:off x="5756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6" name="Line 14"/>
          <p:cNvSpPr>
            <a:spLocks noChangeShapeType="1"/>
          </p:cNvSpPr>
          <p:nvPr/>
        </p:nvSpPr>
        <p:spPr bwMode="auto">
          <a:xfrm>
            <a:off x="62357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7" name="Line 15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8" name="Line 16"/>
          <p:cNvSpPr>
            <a:spLocks noChangeShapeType="1"/>
          </p:cNvSpPr>
          <p:nvPr/>
        </p:nvSpPr>
        <p:spPr bwMode="auto">
          <a:xfrm>
            <a:off x="7162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59" name="Line 17"/>
          <p:cNvSpPr>
            <a:spLocks noChangeShapeType="1"/>
          </p:cNvSpPr>
          <p:nvPr/>
        </p:nvSpPr>
        <p:spPr bwMode="auto">
          <a:xfrm>
            <a:off x="76200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60" name="Line 18"/>
          <p:cNvSpPr>
            <a:spLocks noChangeShapeType="1"/>
          </p:cNvSpPr>
          <p:nvPr/>
        </p:nvSpPr>
        <p:spPr bwMode="auto">
          <a:xfrm>
            <a:off x="80772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61" name="Line 19"/>
          <p:cNvSpPr>
            <a:spLocks noChangeShapeType="1"/>
          </p:cNvSpPr>
          <p:nvPr/>
        </p:nvSpPr>
        <p:spPr bwMode="auto">
          <a:xfrm>
            <a:off x="85344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62" name="Line 20"/>
          <p:cNvSpPr>
            <a:spLocks noChangeShapeType="1"/>
          </p:cNvSpPr>
          <p:nvPr/>
        </p:nvSpPr>
        <p:spPr bwMode="auto">
          <a:xfrm>
            <a:off x="89916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63" name="Line 21"/>
          <p:cNvSpPr>
            <a:spLocks noChangeShapeType="1"/>
          </p:cNvSpPr>
          <p:nvPr/>
        </p:nvSpPr>
        <p:spPr bwMode="auto">
          <a:xfrm>
            <a:off x="9448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964" name="Text Box 22"/>
          <p:cNvSpPr txBox="1">
            <a:spLocks noChangeArrowheads="1"/>
          </p:cNvSpPr>
          <p:nvPr/>
        </p:nvSpPr>
        <p:spPr bwMode="auto">
          <a:xfrm>
            <a:off x="92964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82965" name="Text Box 23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82966" name="Text Box 24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82967" name="Text Box 25"/>
          <p:cNvSpPr txBox="1">
            <a:spLocks noChangeArrowheads="1"/>
          </p:cNvSpPr>
          <p:nvPr/>
        </p:nvSpPr>
        <p:spPr bwMode="auto">
          <a:xfrm>
            <a:off x="6477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82968" name="Text Box 26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82969" name="Text Box 27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82970" name="Text Box 28"/>
          <p:cNvSpPr txBox="1">
            <a:spLocks noChangeArrowheads="1"/>
          </p:cNvSpPr>
          <p:nvPr/>
        </p:nvSpPr>
        <p:spPr bwMode="auto">
          <a:xfrm>
            <a:off x="7848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82971" name="Text Box 29"/>
          <p:cNvSpPr txBox="1">
            <a:spLocks noChangeArrowheads="1"/>
          </p:cNvSpPr>
          <p:nvPr/>
        </p:nvSpPr>
        <p:spPr bwMode="auto">
          <a:xfrm>
            <a:off x="8305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82972" name="Text Box 30"/>
          <p:cNvSpPr txBox="1">
            <a:spLocks noChangeArrowheads="1"/>
          </p:cNvSpPr>
          <p:nvPr/>
        </p:nvSpPr>
        <p:spPr bwMode="auto">
          <a:xfrm>
            <a:off x="8839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82973" name="Oval 31"/>
          <p:cNvSpPr>
            <a:spLocks noChangeArrowheads="1"/>
          </p:cNvSpPr>
          <p:nvPr/>
        </p:nvSpPr>
        <p:spPr bwMode="auto">
          <a:xfrm>
            <a:off x="85121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2974" name="Oval 32"/>
          <p:cNvSpPr>
            <a:spLocks noChangeArrowheads="1"/>
          </p:cNvSpPr>
          <p:nvPr/>
        </p:nvSpPr>
        <p:spPr bwMode="auto">
          <a:xfrm>
            <a:off x="8991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2975" name="Oval 33"/>
          <p:cNvSpPr>
            <a:spLocks noChangeArrowheads="1"/>
          </p:cNvSpPr>
          <p:nvPr/>
        </p:nvSpPr>
        <p:spPr bwMode="auto">
          <a:xfrm>
            <a:off x="806132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2976" name="Oval 34"/>
          <p:cNvSpPr>
            <a:spLocks noChangeArrowheads="1"/>
          </p:cNvSpPr>
          <p:nvPr/>
        </p:nvSpPr>
        <p:spPr bwMode="auto">
          <a:xfrm>
            <a:off x="7599363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427211"/>
      </p:ext>
    </p:extLst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83971" name="Group 3"/>
          <p:cNvGrpSpPr>
            <a:grpSpLocks/>
          </p:cNvGrpSpPr>
          <p:nvPr/>
        </p:nvGrpSpPr>
        <p:grpSpPr bwMode="auto">
          <a:xfrm rot="10800000">
            <a:off x="3352800" y="4038601"/>
            <a:ext cx="2819400" cy="339725"/>
            <a:chOff x="1776" y="3072"/>
            <a:chExt cx="1776" cy="214"/>
          </a:xfrm>
        </p:grpSpPr>
        <p:sp>
          <p:nvSpPr>
            <p:cNvPr id="84001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84002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83972" name="Freeform 6"/>
          <p:cNvSpPr>
            <a:spLocks/>
          </p:cNvSpPr>
          <p:nvPr/>
        </p:nvSpPr>
        <p:spPr bwMode="auto">
          <a:xfrm>
            <a:off x="6553200" y="22225"/>
            <a:ext cx="1066800" cy="1905000"/>
          </a:xfrm>
          <a:custGeom>
            <a:avLst/>
            <a:gdLst>
              <a:gd name="T0" fmla="*/ 2147483646 w 672"/>
              <a:gd name="T1" fmla="*/ 2147483646 h 1200"/>
              <a:gd name="T2" fmla="*/ 2147483646 w 672"/>
              <a:gd name="T3" fmla="*/ 2147483646 h 1200"/>
              <a:gd name="T4" fmla="*/ 2147483646 w 672"/>
              <a:gd name="T5" fmla="*/ 2147483646 h 1200"/>
              <a:gd name="T6" fmla="*/ 2147483646 w 672"/>
              <a:gd name="T7" fmla="*/ 2147483646 h 1200"/>
              <a:gd name="T8" fmla="*/ 0 w 672"/>
              <a:gd name="T9" fmla="*/ 0 h 12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72"/>
              <a:gd name="T16" fmla="*/ 0 h 1200"/>
              <a:gd name="T17" fmla="*/ 672 w 672"/>
              <a:gd name="T18" fmla="*/ 1200 h 12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72" h="1200">
                <a:moveTo>
                  <a:pt x="672" y="1200"/>
                </a:moveTo>
                <a:cubicBezTo>
                  <a:pt x="640" y="1128"/>
                  <a:pt x="608" y="1056"/>
                  <a:pt x="576" y="960"/>
                </a:cubicBezTo>
                <a:cubicBezTo>
                  <a:pt x="544" y="864"/>
                  <a:pt x="536" y="744"/>
                  <a:pt x="480" y="624"/>
                </a:cubicBezTo>
                <a:cubicBezTo>
                  <a:pt x="424" y="504"/>
                  <a:pt x="320" y="344"/>
                  <a:pt x="240" y="240"/>
                </a:cubicBezTo>
                <a:cubicBezTo>
                  <a:pt x="160" y="136"/>
                  <a:pt x="48" y="40"/>
                  <a:pt x="0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73" name="Freeform 8"/>
          <p:cNvSpPr>
            <a:spLocks/>
          </p:cNvSpPr>
          <p:nvPr/>
        </p:nvSpPr>
        <p:spPr bwMode="auto">
          <a:xfrm>
            <a:off x="3505200" y="3886200"/>
            <a:ext cx="1003300" cy="192088"/>
          </a:xfrm>
          <a:custGeom>
            <a:avLst/>
            <a:gdLst>
              <a:gd name="T0" fmla="*/ 0 w 632"/>
              <a:gd name="T1" fmla="*/ 2147483646 h 121"/>
              <a:gd name="T2" fmla="*/ 2147483646 w 632"/>
              <a:gd name="T3" fmla="*/ 2147483646 h 121"/>
              <a:gd name="T4" fmla="*/ 2147483646 w 632"/>
              <a:gd name="T5" fmla="*/ 2147483646 h 121"/>
              <a:gd name="T6" fmla="*/ 0 60000 65536"/>
              <a:gd name="T7" fmla="*/ 0 60000 65536"/>
              <a:gd name="T8" fmla="*/ 0 60000 65536"/>
              <a:gd name="T9" fmla="*/ 0 w 632"/>
              <a:gd name="T10" fmla="*/ 0 h 121"/>
              <a:gd name="T11" fmla="*/ 632 w 632"/>
              <a:gd name="T12" fmla="*/ 121 h 1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32" h="121">
                <a:moveTo>
                  <a:pt x="0" y="121"/>
                </a:moveTo>
                <a:cubicBezTo>
                  <a:pt x="91" y="60"/>
                  <a:pt x="240" y="28"/>
                  <a:pt x="351" y="9"/>
                </a:cubicBezTo>
                <a:cubicBezTo>
                  <a:pt x="434" y="17"/>
                  <a:pt x="585" y="0"/>
                  <a:pt x="632" y="93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74" name="Line 9"/>
          <p:cNvSpPr>
            <a:spLocks noChangeShapeType="1"/>
          </p:cNvSpPr>
          <p:nvPr/>
        </p:nvSpPr>
        <p:spPr bwMode="auto">
          <a:xfrm>
            <a:off x="3352800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75" name="Line 10"/>
          <p:cNvSpPr>
            <a:spLocks noChangeShapeType="1"/>
          </p:cNvSpPr>
          <p:nvPr/>
        </p:nvSpPr>
        <p:spPr bwMode="auto">
          <a:xfrm>
            <a:off x="4724400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76" name="Text Box 11"/>
          <p:cNvSpPr txBox="1">
            <a:spLocks noChangeArrowheads="1"/>
          </p:cNvSpPr>
          <p:nvPr/>
        </p:nvSpPr>
        <p:spPr bwMode="auto">
          <a:xfrm>
            <a:off x="5029200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83977" name="Line 12"/>
          <p:cNvSpPr>
            <a:spLocks noChangeShapeType="1"/>
          </p:cNvSpPr>
          <p:nvPr/>
        </p:nvSpPr>
        <p:spPr bwMode="auto">
          <a:xfrm>
            <a:off x="52768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78" name="Line 13"/>
          <p:cNvSpPr>
            <a:spLocks noChangeShapeType="1"/>
          </p:cNvSpPr>
          <p:nvPr/>
        </p:nvSpPr>
        <p:spPr bwMode="auto">
          <a:xfrm>
            <a:off x="5756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79" name="Line 14"/>
          <p:cNvSpPr>
            <a:spLocks noChangeShapeType="1"/>
          </p:cNvSpPr>
          <p:nvPr/>
        </p:nvSpPr>
        <p:spPr bwMode="auto">
          <a:xfrm>
            <a:off x="62357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80" name="Line 15"/>
          <p:cNvSpPr>
            <a:spLocks noChangeShapeType="1"/>
          </p:cNvSpPr>
          <p:nvPr/>
        </p:nvSpPr>
        <p:spPr bwMode="auto">
          <a:xfrm>
            <a:off x="67056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81" name="Line 16"/>
          <p:cNvSpPr>
            <a:spLocks noChangeShapeType="1"/>
          </p:cNvSpPr>
          <p:nvPr/>
        </p:nvSpPr>
        <p:spPr bwMode="auto">
          <a:xfrm>
            <a:off x="7162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82" name="Line 17"/>
          <p:cNvSpPr>
            <a:spLocks noChangeShapeType="1"/>
          </p:cNvSpPr>
          <p:nvPr/>
        </p:nvSpPr>
        <p:spPr bwMode="auto">
          <a:xfrm>
            <a:off x="76200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83" name="Line 18"/>
          <p:cNvSpPr>
            <a:spLocks noChangeShapeType="1"/>
          </p:cNvSpPr>
          <p:nvPr/>
        </p:nvSpPr>
        <p:spPr bwMode="auto">
          <a:xfrm>
            <a:off x="8077200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84" name="Line 19"/>
          <p:cNvSpPr>
            <a:spLocks noChangeShapeType="1"/>
          </p:cNvSpPr>
          <p:nvPr/>
        </p:nvSpPr>
        <p:spPr bwMode="auto">
          <a:xfrm>
            <a:off x="8534400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85" name="Line 20"/>
          <p:cNvSpPr>
            <a:spLocks noChangeShapeType="1"/>
          </p:cNvSpPr>
          <p:nvPr/>
        </p:nvSpPr>
        <p:spPr bwMode="auto">
          <a:xfrm>
            <a:off x="8991600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86" name="Line 21"/>
          <p:cNvSpPr>
            <a:spLocks noChangeShapeType="1"/>
          </p:cNvSpPr>
          <p:nvPr/>
        </p:nvSpPr>
        <p:spPr bwMode="auto">
          <a:xfrm>
            <a:off x="944880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3987" name="Text Box 22"/>
          <p:cNvSpPr txBox="1">
            <a:spLocks noChangeArrowheads="1"/>
          </p:cNvSpPr>
          <p:nvPr/>
        </p:nvSpPr>
        <p:spPr bwMode="auto">
          <a:xfrm>
            <a:off x="9296400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83988" name="Text Box 23"/>
          <p:cNvSpPr txBox="1">
            <a:spLocks noChangeArrowheads="1"/>
          </p:cNvSpPr>
          <p:nvPr/>
        </p:nvSpPr>
        <p:spPr bwMode="auto">
          <a:xfrm>
            <a:off x="5562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83989" name="Text Box 24"/>
          <p:cNvSpPr txBox="1">
            <a:spLocks noChangeArrowheads="1"/>
          </p:cNvSpPr>
          <p:nvPr/>
        </p:nvSpPr>
        <p:spPr bwMode="auto">
          <a:xfrm>
            <a:off x="6019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83990" name="Text Box 25"/>
          <p:cNvSpPr txBox="1">
            <a:spLocks noChangeArrowheads="1"/>
          </p:cNvSpPr>
          <p:nvPr/>
        </p:nvSpPr>
        <p:spPr bwMode="auto">
          <a:xfrm>
            <a:off x="64770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83991" name="Text Box 26"/>
          <p:cNvSpPr txBox="1">
            <a:spLocks noChangeArrowheads="1"/>
          </p:cNvSpPr>
          <p:nvPr/>
        </p:nvSpPr>
        <p:spPr bwMode="auto">
          <a:xfrm>
            <a:off x="6934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83992" name="Text Box 27"/>
          <p:cNvSpPr txBox="1">
            <a:spLocks noChangeArrowheads="1"/>
          </p:cNvSpPr>
          <p:nvPr/>
        </p:nvSpPr>
        <p:spPr bwMode="auto">
          <a:xfrm>
            <a:off x="73914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83993" name="Text Box 28"/>
          <p:cNvSpPr txBox="1">
            <a:spLocks noChangeArrowheads="1"/>
          </p:cNvSpPr>
          <p:nvPr/>
        </p:nvSpPr>
        <p:spPr bwMode="auto">
          <a:xfrm>
            <a:off x="78486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83994" name="Text Box 29"/>
          <p:cNvSpPr txBox="1">
            <a:spLocks noChangeArrowheads="1"/>
          </p:cNvSpPr>
          <p:nvPr/>
        </p:nvSpPr>
        <p:spPr bwMode="auto">
          <a:xfrm>
            <a:off x="83058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83995" name="Text Box 30"/>
          <p:cNvSpPr txBox="1">
            <a:spLocks noChangeArrowheads="1"/>
          </p:cNvSpPr>
          <p:nvPr/>
        </p:nvSpPr>
        <p:spPr bwMode="auto">
          <a:xfrm>
            <a:off x="8839200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83996" name="Oval 31"/>
          <p:cNvSpPr>
            <a:spLocks noChangeArrowheads="1"/>
          </p:cNvSpPr>
          <p:nvPr/>
        </p:nvSpPr>
        <p:spPr bwMode="auto">
          <a:xfrm>
            <a:off x="851217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3997" name="Oval 32"/>
          <p:cNvSpPr>
            <a:spLocks noChangeArrowheads="1"/>
          </p:cNvSpPr>
          <p:nvPr/>
        </p:nvSpPr>
        <p:spPr bwMode="auto">
          <a:xfrm>
            <a:off x="8991600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3998" name="Oval 33"/>
          <p:cNvSpPr>
            <a:spLocks noChangeArrowheads="1"/>
          </p:cNvSpPr>
          <p:nvPr/>
        </p:nvSpPr>
        <p:spPr bwMode="auto">
          <a:xfrm>
            <a:off x="8061326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3999" name="Oval 34"/>
          <p:cNvSpPr>
            <a:spLocks noChangeArrowheads="1"/>
          </p:cNvSpPr>
          <p:nvPr/>
        </p:nvSpPr>
        <p:spPr bwMode="auto">
          <a:xfrm>
            <a:off x="7599363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4000" name="Freeform 35"/>
          <p:cNvSpPr>
            <a:spLocks/>
          </p:cNvSpPr>
          <p:nvPr/>
        </p:nvSpPr>
        <p:spPr bwMode="auto">
          <a:xfrm>
            <a:off x="2794000" y="0"/>
            <a:ext cx="2311400" cy="4038600"/>
          </a:xfrm>
          <a:custGeom>
            <a:avLst/>
            <a:gdLst>
              <a:gd name="T0" fmla="*/ 2147483646 w 1456"/>
              <a:gd name="T1" fmla="*/ 0 h 2544"/>
              <a:gd name="T2" fmla="*/ 2147483646 w 1456"/>
              <a:gd name="T3" fmla="*/ 2147483646 h 2544"/>
              <a:gd name="T4" fmla="*/ 2147483646 w 1456"/>
              <a:gd name="T5" fmla="*/ 2147483646 h 2544"/>
              <a:gd name="T6" fmla="*/ 2147483646 w 1456"/>
              <a:gd name="T7" fmla="*/ 2147483646 h 2544"/>
              <a:gd name="T8" fmla="*/ 2147483646 w 1456"/>
              <a:gd name="T9" fmla="*/ 2147483646 h 2544"/>
              <a:gd name="T10" fmla="*/ 2147483646 w 1456"/>
              <a:gd name="T11" fmla="*/ 2147483646 h 2544"/>
              <a:gd name="T12" fmla="*/ 2147483646 w 1456"/>
              <a:gd name="T13" fmla="*/ 2147483646 h 2544"/>
              <a:gd name="T14" fmla="*/ 2147483646 w 1456"/>
              <a:gd name="T15" fmla="*/ 2147483646 h 2544"/>
              <a:gd name="T16" fmla="*/ 2147483646 w 1456"/>
              <a:gd name="T17" fmla="*/ 2147483646 h 2544"/>
              <a:gd name="T18" fmla="*/ 2147483646 w 1456"/>
              <a:gd name="T19" fmla="*/ 2147483646 h 2544"/>
              <a:gd name="T20" fmla="*/ 2147483646 w 1456"/>
              <a:gd name="T21" fmla="*/ 2147483646 h 2544"/>
              <a:gd name="T22" fmla="*/ 2147483646 w 1456"/>
              <a:gd name="T23" fmla="*/ 2147483646 h 2544"/>
              <a:gd name="T24" fmla="*/ 2147483646 w 1456"/>
              <a:gd name="T25" fmla="*/ 2147483646 h 254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56"/>
              <a:gd name="T40" fmla="*/ 0 h 2544"/>
              <a:gd name="T41" fmla="*/ 1456 w 1456"/>
              <a:gd name="T42" fmla="*/ 2544 h 254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56" h="2544">
                <a:moveTo>
                  <a:pt x="1456" y="0"/>
                </a:moveTo>
                <a:cubicBezTo>
                  <a:pt x="1416" y="12"/>
                  <a:pt x="1376" y="24"/>
                  <a:pt x="1312" y="48"/>
                </a:cubicBezTo>
                <a:cubicBezTo>
                  <a:pt x="1248" y="72"/>
                  <a:pt x="1176" y="104"/>
                  <a:pt x="1072" y="144"/>
                </a:cubicBezTo>
                <a:cubicBezTo>
                  <a:pt x="968" y="184"/>
                  <a:pt x="784" y="240"/>
                  <a:pt x="688" y="288"/>
                </a:cubicBezTo>
                <a:cubicBezTo>
                  <a:pt x="592" y="336"/>
                  <a:pt x="560" y="376"/>
                  <a:pt x="496" y="432"/>
                </a:cubicBezTo>
                <a:cubicBezTo>
                  <a:pt x="432" y="488"/>
                  <a:pt x="376" y="528"/>
                  <a:pt x="304" y="624"/>
                </a:cubicBezTo>
                <a:cubicBezTo>
                  <a:pt x="232" y="720"/>
                  <a:pt x="112" y="872"/>
                  <a:pt x="64" y="1008"/>
                </a:cubicBezTo>
                <a:cubicBezTo>
                  <a:pt x="16" y="1144"/>
                  <a:pt x="24" y="1320"/>
                  <a:pt x="16" y="1440"/>
                </a:cubicBezTo>
                <a:cubicBezTo>
                  <a:pt x="8" y="1560"/>
                  <a:pt x="0" y="1608"/>
                  <a:pt x="16" y="1728"/>
                </a:cubicBezTo>
                <a:cubicBezTo>
                  <a:pt x="32" y="1848"/>
                  <a:pt x="80" y="2064"/>
                  <a:pt x="112" y="2160"/>
                </a:cubicBezTo>
                <a:cubicBezTo>
                  <a:pt x="144" y="2256"/>
                  <a:pt x="160" y="2256"/>
                  <a:pt x="208" y="2304"/>
                </a:cubicBezTo>
                <a:cubicBezTo>
                  <a:pt x="256" y="2352"/>
                  <a:pt x="352" y="2408"/>
                  <a:pt x="400" y="2448"/>
                </a:cubicBezTo>
                <a:cubicBezTo>
                  <a:pt x="448" y="2488"/>
                  <a:pt x="472" y="2516"/>
                  <a:pt x="496" y="25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54172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84995" name="Group 3"/>
          <p:cNvGrpSpPr>
            <a:grpSpLocks/>
          </p:cNvGrpSpPr>
          <p:nvPr/>
        </p:nvGrpSpPr>
        <p:grpSpPr bwMode="auto">
          <a:xfrm rot="3647323">
            <a:off x="6537326" y="3221038"/>
            <a:ext cx="2819400" cy="339725"/>
            <a:chOff x="1776" y="3072"/>
            <a:chExt cx="1776" cy="214"/>
          </a:xfrm>
        </p:grpSpPr>
        <p:sp>
          <p:nvSpPr>
            <p:cNvPr id="85023" name="AutoShape 4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85024" name="Oval 5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84996" name="Freeform 6"/>
          <p:cNvSpPr>
            <a:spLocks/>
          </p:cNvSpPr>
          <p:nvPr/>
        </p:nvSpPr>
        <p:spPr bwMode="auto">
          <a:xfrm>
            <a:off x="2743200" y="698500"/>
            <a:ext cx="5905500" cy="4559300"/>
          </a:xfrm>
          <a:custGeom>
            <a:avLst/>
            <a:gdLst>
              <a:gd name="T0" fmla="*/ 2147483646 w 3720"/>
              <a:gd name="T1" fmla="*/ 2147483646 h 2888"/>
              <a:gd name="T2" fmla="*/ 2147483646 w 3720"/>
              <a:gd name="T3" fmla="*/ 2147483646 h 2888"/>
              <a:gd name="T4" fmla="*/ 2147483646 w 3720"/>
              <a:gd name="T5" fmla="*/ 2147483646 h 2888"/>
              <a:gd name="T6" fmla="*/ 2147483646 w 3720"/>
              <a:gd name="T7" fmla="*/ 2147483646 h 2888"/>
              <a:gd name="T8" fmla="*/ 2147483646 w 3720"/>
              <a:gd name="T9" fmla="*/ 2147483646 h 2888"/>
              <a:gd name="T10" fmla="*/ 2147483646 w 3720"/>
              <a:gd name="T11" fmla="*/ 2147483646 h 2888"/>
              <a:gd name="T12" fmla="*/ 2147483646 w 3720"/>
              <a:gd name="T13" fmla="*/ 2147483646 h 2888"/>
              <a:gd name="T14" fmla="*/ 2147483646 w 3720"/>
              <a:gd name="T15" fmla="*/ 2147483646 h 2888"/>
              <a:gd name="T16" fmla="*/ 2147483646 w 3720"/>
              <a:gd name="T17" fmla="*/ 2147483646 h 2888"/>
              <a:gd name="T18" fmla="*/ 2147483646 w 3720"/>
              <a:gd name="T19" fmla="*/ 2147483646 h 2888"/>
              <a:gd name="T20" fmla="*/ 2147483646 w 3720"/>
              <a:gd name="T21" fmla="*/ 2147483646 h 2888"/>
              <a:gd name="T22" fmla="*/ 2147483646 w 3720"/>
              <a:gd name="T23" fmla="*/ 2147483646 h 2888"/>
              <a:gd name="T24" fmla="*/ 2147483646 w 3720"/>
              <a:gd name="T25" fmla="*/ 2147483646 h 2888"/>
              <a:gd name="T26" fmla="*/ 2147483646 w 3720"/>
              <a:gd name="T27" fmla="*/ 2147483646 h 2888"/>
              <a:gd name="T28" fmla="*/ 2147483646 w 3720"/>
              <a:gd name="T29" fmla="*/ 2147483646 h 2888"/>
              <a:gd name="T30" fmla="*/ 2147483646 w 3720"/>
              <a:gd name="T31" fmla="*/ 2147483646 h 2888"/>
              <a:gd name="T32" fmla="*/ 2147483646 w 3720"/>
              <a:gd name="T33" fmla="*/ 2147483646 h 288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3720"/>
              <a:gd name="T52" fmla="*/ 0 h 2888"/>
              <a:gd name="T53" fmla="*/ 3720 w 3720"/>
              <a:gd name="T54" fmla="*/ 2888 h 288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3720" h="2888">
                <a:moveTo>
                  <a:pt x="3096" y="808"/>
                </a:moveTo>
                <a:cubicBezTo>
                  <a:pt x="3072" y="648"/>
                  <a:pt x="3048" y="488"/>
                  <a:pt x="2904" y="376"/>
                </a:cubicBezTo>
                <a:cubicBezTo>
                  <a:pt x="2760" y="264"/>
                  <a:pt x="2464" y="184"/>
                  <a:pt x="2232" y="136"/>
                </a:cubicBezTo>
                <a:cubicBezTo>
                  <a:pt x="2000" y="88"/>
                  <a:pt x="1752" y="96"/>
                  <a:pt x="1512" y="88"/>
                </a:cubicBezTo>
                <a:cubicBezTo>
                  <a:pt x="1272" y="80"/>
                  <a:pt x="1024" y="0"/>
                  <a:pt x="792" y="88"/>
                </a:cubicBezTo>
                <a:cubicBezTo>
                  <a:pt x="560" y="176"/>
                  <a:pt x="240" y="432"/>
                  <a:pt x="120" y="616"/>
                </a:cubicBezTo>
                <a:cubicBezTo>
                  <a:pt x="0" y="800"/>
                  <a:pt x="56" y="984"/>
                  <a:pt x="72" y="1192"/>
                </a:cubicBezTo>
                <a:cubicBezTo>
                  <a:pt x="88" y="1400"/>
                  <a:pt x="144" y="1664"/>
                  <a:pt x="216" y="1864"/>
                </a:cubicBezTo>
                <a:cubicBezTo>
                  <a:pt x="288" y="2064"/>
                  <a:pt x="280" y="2240"/>
                  <a:pt x="504" y="2392"/>
                </a:cubicBezTo>
                <a:cubicBezTo>
                  <a:pt x="728" y="2544"/>
                  <a:pt x="1272" y="2696"/>
                  <a:pt x="1560" y="2776"/>
                </a:cubicBezTo>
                <a:cubicBezTo>
                  <a:pt x="1848" y="2856"/>
                  <a:pt x="2008" y="2856"/>
                  <a:pt x="2232" y="2872"/>
                </a:cubicBezTo>
                <a:cubicBezTo>
                  <a:pt x="2456" y="2888"/>
                  <a:pt x="2736" y="2880"/>
                  <a:pt x="2904" y="2872"/>
                </a:cubicBezTo>
                <a:cubicBezTo>
                  <a:pt x="3072" y="2864"/>
                  <a:pt x="3144" y="2848"/>
                  <a:pt x="3240" y="2824"/>
                </a:cubicBezTo>
                <a:cubicBezTo>
                  <a:pt x="3336" y="2800"/>
                  <a:pt x="3424" y="2784"/>
                  <a:pt x="3480" y="2728"/>
                </a:cubicBezTo>
                <a:cubicBezTo>
                  <a:pt x="3536" y="2672"/>
                  <a:pt x="3544" y="2512"/>
                  <a:pt x="3576" y="2488"/>
                </a:cubicBezTo>
                <a:cubicBezTo>
                  <a:pt x="3608" y="2464"/>
                  <a:pt x="3648" y="2520"/>
                  <a:pt x="3672" y="2584"/>
                </a:cubicBezTo>
                <a:cubicBezTo>
                  <a:pt x="3696" y="2648"/>
                  <a:pt x="3708" y="2760"/>
                  <a:pt x="3720" y="287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997" name="Line 7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998" name="Line 8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4999" name="Text Box 9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85000" name="Line 10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1" name="Line 11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2" name="Line 12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3" name="Line 13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4" name="Line 14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5" name="Line 15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6" name="Line 16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7" name="Line 17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8" name="Line 18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09" name="Line 19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5010" name="Text Box 20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85011" name="Text Box 21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85012" name="Text Box 22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85013" name="Text Box 23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85014" name="Text Box 24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85015" name="Text Box 25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85016" name="Text Box 26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85017" name="Text Box 27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85018" name="Text Box 28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85019" name="Oval 29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5020" name="Oval 30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5021" name="Oval 31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5022" name="Oval 32"/>
          <p:cNvSpPr>
            <a:spLocks noChangeArrowheads="1"/>
          </p:cNvSpPr>
          <p:nvPr/>
        </p:nvSpPr>
        <p:spPr bwMode="auto">
          <a:xfrm>
            <a:off x="76406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49710"/>
      </p:ext>
    </p:extLst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6019" name="AutoShape 3"/>
          <p:cNvSpPr>
            <a:spLocks noChangeArrowheads="1"/>
          </p:cNvSpPr>
          <p:nvPr/>
        </p:nvSpPr>
        <p:spPr bwMode="auto">
          <a:xfrm rot="-3657521">
            <a:off x="8877301" y="1209676"/>
            <a:ext cx="106362" cy="2986087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86020" name="Oval 4"/>
          <p:cNvSpPr>
            <a:spLocks noChangeArrowheads="1"/>
          </p:cNvSpPr>
          <p:nvPr/>
        </p:nvSpPr>
        <p:spPr bwMode="auto">
          <a:xfrm rot="1742479">
            <a:off x="9844088" y="3292476"/>
            <a:ext cx="457200" cy="746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6021" name="Line 6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2" name="Line 7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3" name="Text Box 8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86024" name="Line 9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5" name="Line 10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6" name="Line 11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7" name="Line 12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8" name="Line 13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29" name="Line 14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0" name="Line 15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1" name="Line 16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2" name="Line 17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3" name="Line 18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6034" name="Text Box 19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86035" name="Text Box 20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86036" name="Text Box 21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86037" name="Text Box 22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86038" name="Text Box 23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86039" name="Text Box 24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86040" name="Text Box 25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86041" name="Text Box 26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86042" name="Text Box 27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86043" name="Oval 28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6044" name="Oval 29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6045" name="Oval 30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6046" name="Oval 31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6047" name="Freeform 32"/>
          <p:cNvSpPr>
            <a:spLocks/>
          </p:cNvSpPr>
          <p:nvPr/>
        </p:nvSpPr>
        <p:spPr bwMode="auto">
          <a:xfrm>
            <a:off x="4406900" y="800100"/>
            <a:ext cx="5803900" cy="4127500"/>
          </a:xfrm>
          <a:custGeom>
            <a:avLst/>
            <a:gdLst>
              <a:gd name="T0" fmla="*/ 2147483646 w 3656"/>
              <a:gd name="T1" fmla="*/ 2147483646 h 2600"/>
              <a:gd name="T2" fmla="*/ 2147483646 w 3656"/>
              <a:gd name="T3" fmla="*/ 2147483646 h 2600"/>
              <a:gd name="T4" fmla="*/ 2147483646 w 3656"/>
              <a:gd name="T5" fmla="*/ 2147483646 h 2600"/>
              <a:gd name="T6" fmla="*/ 2147483646 w 3656"/>
              <a:gd name="T7" fmla="*/ 2147483646 h 2600"/>
              <a:gd name="T8" fmla="*/ 2147483646 w 3656"/>
              <a:gd name="T9" fmla="*/ 2147483646 h 2600"/>
              <a:gd name="T10" fmla="*/ 2147483646 w 3656"/>
              <a:gd name="T11" fmla="*/ 2147483646 h 2600"/>
              <a:gd name="T12" fmla="*/ 2147483646 w 3656"/>
              <a:gd name="T13" fmla="*/ 2147483646 h 2600"/>
              <a:gd name="T14" fmla="*/ 2147483646 w 3656"/>
              <a:gd name="T15" fmla="*/ 2147483646 h 2600"/>
              <a:gd name="T16" fmla="*/ 2147483646 w 3656"/>
              <a:gd name="T17" fmla="*/ 2147483646 h 2600"/>
              <a:gd name="T18" fmla="*/ 2147483646 w 3656"/>
              <a:gd name="T19" fmla="*/ 2147483646 h 2600"/>
              <a:gd name="T20" fmla="*/ 2147483646 w 3656"/>
              <a:gd name="T21" fmla="*/ 2147483646 h 2600"/>
              <a:gd name="T22" fmla="*/ 2147483646 w 3656"/>
              <a:gd name="T23" fmla="*/ 2147483646 h 2600"/>
              <a:gd name="T24" fmla="*/ 2147483646 w 3656"/>
              <a:gd name="T25" fmla="*/ 2147483646 h 2600"/>
              <a:gd name="T26" fmla="*/ 2147483646 w 3656"/>
              <a:gd name="T27" fmla="*/ 2147483646 h 2600"/>
              <a:gd name="T28" fmla="*/ 2147483646 w 3656"/>
              <a:gd name="T29" fmla="*/ 2147483646 h 2600"/>
              <a:gd name="T30" fmla="*/ 2147483646 w 3656"/>
              <a:gd name="T31" fmla="*/ 2147483646 h 2600"/>
              <a:gd name="T32" fmla="*/ 2147483646 w 3656"/>
              <a:gd name="T33" fmla="*/ 2147483646 h 2600"/>
              <a:gd name="T34" fmla="*/ 2147483646 w 3656"/>
              <a:gd name="T35" fmla="*/ 2147483646 h 2600"/>
              <a:gd name="T36" fmla="*/ 2147483646 w 3656"/>
              <a:gd name="T37" fmla="*/ 2147483646 h 2600"/>
              <a:gd name="T38" fmla="*/ 2147483646 w 3656"/>
              <a:gd name="T39" fmla="*/ 2147483646 h 2600"/>
              <a:gd name="T40" fmla="*/ 2147483646 w 3656"/>
              <a:gd name="T41" fmla="*/ 2147483646 h 2600"/>
              <a:gd name="T42" fmla="*/ 2147483646 w 3656"/>
              <a:gd name="T43" fmla="*/ 2147483646 h 26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656"/>
              <a:gd name="T67" fmla="*/ 0 h 2600"/>
              <a:gd name="T68" fmla="*/ 3656 w 3656"/>
              <a:gd name="T69" fmla="*/ 2600 h 26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656" h="2600">
                <a:moveTo>
                  <a:pt x="2024" y="744"/>
                </a:moveTo>
                <a:cubicBezTo>
                  <a:pt x="2056" y="648"/>
                  <a:pt x="2088" y="552"/>
                  <a:pt x="2072" y="456"/>
                </a:cubicBezTo>
                <a:cubicBezTo>
                  <a:pt x="2056" y="360"/>
                  <a:pt x="2000" y="240"/>
                  <a:pt x="1928" y="168"/>
                </a:cubicBezTo>
                <a:cubicBezTo>
                  <a:pt x="1856" y="96"/>
                  <a:pt x="1792" y="48"/>
                  <a:pt x="1640" y="24"/>
                </a:cubicBezTo>
                <a:cubicBezTo>
                  <a:pt x="1488" y="0"/>
                  <a:pt x="1216" y="8"/>
                  <a:pt x="1016" y="24"/>
                </a:cubicBezTo>
                <a:cubicBezTo>
                  <a:pt x="816" y="40"/>
                  <a:pt x="592" y="64"/>
                  <a:pt x="440" y="120"/>
                </a:cubicBezTo>
                <a:cubicBezTo>
                  <a:pt x="288" y="176"/>
                  <a:pt x="176" y="224"/>
                  <a:pt x="104" y="360"/>
                </a:cubicBezTo>
                <a:cubicBezTo>
                  <a:pt x="32" y="496"/>
                  <a:pt x="16" y="768"/>
                  <a:pt x="8" y="936"/>
                </a:cubicBezTo>
                <a:cubicBezTo>
                  <a:pt x="0" y="1104"/>
                  <a:pt x="8" y="1200"/>
                  <a:pt x="56" y="1368"/>
                </a:cubicBezTo>
                <a:cubicBezTo>
                  <a:pt x="104" y="1536"/>
                  <a:pt x="168" y="1784"/>
                  <a:pt x="296" y="1944"/>
                </a:cubicBezTo>
                <a:cubicBezTo>
                  <a:pt x="424" y="2104"/>
                  <a:pt x="608" y="2224"/>
                  <a:pt x="824" y="2328"/>
                </a:cubicBezTo>
                <a:cubicBezTo>
                  <a:pt x="1040" y="2432"/>
                  <a:pt x="1352" y="2536"/>
                  <a:pt x="1592" y="2568"/>
                </a:cubicBezTo>
                <a:cubicBezTo>
                  <a:pt x="1832" y="2600"/>
                  <a:pt x="2080" y="2536"/>
                  <a:pt x="2264" y="2520"/>
                </a:cubicBezTo>
                <a:cubicBezTo>
                  <a:pt x="2448" y="2504"/>
                  <a:pt x="2568" y="2520"/>
                  <a:pt x="2696" y="2472"/>
                </a:cubicBezTo>
                <a:cubicBezTo>
                  <a:pt x="2824" y="2424"/>
                  <a:pt x="2928" y="2304"/>
                  <a:pt x="3032" y="2232"/>
                </a:cubicBezTo>
                <a:cubicBezTo>
                  <a:pt x="3136" y="2160"/>
                  <a:pt x="3248" y="2104"/>
                  <a:pt x="3320" y="2040"/>
                </a:cubicBezTo>
                <a:cubicBezTo>
                  <a:pt x="3392" y="1976"/>
                  <a:pt x="3432" y="1896"/>
                  <a:pt x="3464" y="1848"/>
                </a:cubicBezTo>
                <a:cubicBezTo>
                  <a:pt x="3496" y="1800"/>
                  <a:pt x="3496" y="1792"/>
                  <a:pt x="3512" y="1752"/>
                </a:cubicBezTo>
                <a:cubicBezTo>
                  <a:pt x="3528" y="1712"/>
                  <a:pt x="3544" y="1616"/>
                  <a:pt x="3560" y="1608"/>
                </a:cubicBezTo>
                <a:cubicBezTo>
                  <a:pt x="3576" y="1600"/>
                  <a:pt x="3600" y="1648"/>
                  <a:pt x="3608" y="1704"/>
                </a:cubicBezTo>
                <a:cubicBezTo>
                  <a:pt x="3616" y="1760"/>
                  <a:pt x="3600" y="1856"/>
                  <a:pt x="3608" y="1944"/>
                </a:cubicBezTo>
                <a:cubicBezTo>
                  <a:pt x="3616" y="2032"/>
                  <a:pt x="3640" y="2184"/>
                  <a:pt x="3656" y="22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420824"/>
      </p:ext>
    </p:extLst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7043" name="AutoShape 4"/>
          <p:cNvSpPr>
            <a:spLocks noChangeArrowheads="1"/>
          </p:cNvSpPr>
          <p:nvPr/>
        </p:nvSpPr>
        <p:spPr bwMode="auto">
          <a:xfrm rot="-5066166">
            <a:off x="9043988" y="692150"/>
            <a:ext cx="88900" cy="2819400"/>
          </a:xfrm>
          <a:prstGeom prst="flowChartExtract">
            <a:avLst/>
          </a:prstGeom>
          <a:solidFill>
            <a:schemeClr val="tx2"/>
          </a:solidFill>
          <a:ln w="6350">
            <a:solidFill>
              <a:srgbClr val="FF0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1" hangingPunct="1"/>
            <a:endParaRPr lang="en-US"/>
          </a:p>
        </p:txBody>
      </p:sp>
      <p:sp>
        <p:nvSpPr>
          <p:cNvPr id="87044" name="Oval 5"/>
          <p:cNvSpPr>
            <a:spLocks noChangeArrowheads="1"/>
          </p:cNvSpPr>
          <p:nvPr/>
        </p:nvSpPr>
        <p:spPr bwMode="auto">
          <a:xfrm rot="333835">
            <a:off x="10037763" y="2173288"/>
            <a:ext cx="457200" cy="746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7045" name="Freeform 6"/>
          <p:cNvSpPr>
            <a:spLocks/>
          </p:cNvSpPr>
          <p:nvPr/>
        </p:nvSpPr>
        <p:spPr bwMode="auto">
          <a:xfrm>
            <a:off x="4830763" y="1066800"/>
            <a:ext cx="5372100" cy="4000500"/>
          </a:xfrm>
          <a:custGeom>
            <a:avLst/>
            <a:gdLst>
              <a:gd name="T0" fmla="*/ 2147483646 w 3384"/>
              <a:gd name="T1" fmla="*/ 2147483646 h 2520"/>
              <a:gd name="T2" fmla="*/ 2147483646 w 3384"/>
              <a:gd name="T3" fmla="*/ 2147483646 h 2520"/>
              <a:gd name="T4" fmla="*/ 2147483646 w 3384"/>
              <a:gd name="T5" fmla="*/ 2147483646 h 2520"/>
              <a:gd name="T6" fmla="*/ 2147483646 w 3384"/>
              <a:gd name="T7" fmla="*/ 2147483646 h 2520"/>
              <a:gd name="T8" fmla="*/ 2147483646 w 3384"/>
              <a:gd name="T9" fmla="*/ 2147483646 h 2520"/>
              <a:gd name="T10" fmla="*/ 2147483646 w 3384"/>
              <a:gd name="T11" fmla="*/ 2147483646 h 2520"/>
              <a:gd name="T12" fmla="*/ 2147483646 w 3384"/>
              <a:gd name="T13" fmla="*/ 2147483646 h 2520"/>
              <a:gd name="T14" fmla="*/ 2147483646 w 3384"/>
              <a:gd name="T15" fmla="*/ 2147483646 h 2520"/>
              <a:gd name="T16" fmla="*/ 2147483646 w 3384"/>
              <a:gd name="T17" fmla="*/ 2147483646 h 2520"/>
              <a:gd name="T18" fmla="*/ 2147483646 w 3384"/>
              <a:gd name="T19" fmla="*/ 2147483646 h 2520"/>
              <a:gd name="T20" fmla="*/ 2147483646 w 3384"/>
              <a:gd name="T21" fmla="*/ 2147483646 h 2520"/>
              <a:gd name="T22" fmla="*/ 2147483646 w 3384"/>
              <a:gd name="T23" fmla="*/ 2147483646 h 2520"/>
              <a:gd name="T24" fmla="*/ 2147483646 w 3384"/>
              <a:gd name="T25" fmla="*/ 2147483646 h 2520"/>
              <a:gd name="T26" fmla="*/ 2147483646 w 3384"/>
              <a:gd name="T27" fmla="*/ 2147483646 h 2520"/>
              <a:gd name="T28" fmla="*/ 2147483646 w 3384"/>
              <a:gd name="T29" fmla="*/ 2147483646 h 2520"/>
              <a:gd name="T30" fmla="*/ 2147483646 w 3384"/>
              <a:gd name="T31" fmla="*/ 2147483646 h 2520"/>
              <a:gd name="T32" fmla="*/ 2147483646 w 3384"/>
              <a:gd name="T33" fmla="*/ 2147483646 h 2520"/>
              <a:gd name="T34" fmla="*/ 2147483646 w 3384"/>
              <a:gd name="T35" fmla="*/ 2147483646 h 25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384"/>
              <a:gd name="T55" fmla="*/ 0 h 2520"/>
              <a:gd name="T56" fmla="*/ 3384 w 3384"/>
              <a:gd name="T57" fmla="*/ 2520 h 25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384" h="2520">
                <a:moveTo>
                  <a:pt x="1784" y="576"/>
                </a:moveTo>
                <a:cubicBezTo>
                  <a:pt x="1784" y="524"/>
                  <a:pt x="1784" y="472"/>
                  <a:pt x="1688" y="384"/>
                </a:cubicBezTo>
                <a:cubicBezTo>
                  <a:pt x="1592" y="296"/>
                  <a:pt x="1392" y="96"/>
                  <a:pt x="1208" y="48"/>
                </a:cubicBezTo>
                <a:cubicBezTo>
                  <a:pt x="1024" y="0"/>
                  <a:pt x="752" y="32"/>
                  <a:pt x="584" y="96"/>
                </a:cubicBezTo>
                <a:cubicBezTo>
                  <a:pt x="416" y="160"/>
                  <a:pt x="296" y="272"/>
                  <a:pt x="200" y="432"/>
                </a:cubicBezTo>
                <a:cubicBezTo>
                  <a:pt x="104" y="592"/>
                  <a:pt x="0" y="832"/>
                  <a:pt x="8" y="1056"/>
                </a:cubicBezTo>
                <a:cubicBezTo>
                  <a:pt x="16" y="1280"/>
                  <a:pt x="64" y="1552"/>
                  <a:pt x="248" y="1776"/>
                </a:cubicBezTo>
                <a:cubicBezTo>
                  <a:pt x="432" y="2000"/>
                  <a:pt x="832" y="2280"/>
                  <a:pt x="1112" y="2400"/>
                </a:cubicBezTo>
                <a:cubicBezTo>
                  <a:pt x="1392" y="2520"/>
                  <a:pt x="1664" y="2496"/>
                  <a:pt x="1928" y="2496"/>
                </a:cubicBezTo>
                <a:cubicBezTo>
                  <a:pt x="2192" y="2496"/>
                  <a:pt x="2520" y="2504"/>
                  <a:pt x="2696" y="2400"/>
                </a:cubicBezTo>
                <a:cubicBezTo>
                  <a:pt x="2872" y="2296"/>
                  <a:pt x="2904" y="2016"/>
                  <a:pt x="2984" y="1872"/>
                </a:cubicBezTo>
                <a:cubicBezTo>
                  <a:pt x="3064" y="1728"/>
                  <a:pt x="3120" y="1648"/>
                  <a:pt x="3176" y="1536"/>
                </a:cubicBezTo>
                <a:cubicBezTo>
                  <a:pt x="3232" y="1424"/>
                  <a:pt x="3296" y="1312"/>
                  <a:pt x="3320" y="1200"/>
                </a:cubicBezTo>
                <a:cubicBezTo>
                  <a:pt x="3344" y="1088"/>
                  <a:pt x="3312" y="944"/>
                  <a:pt x="3320" y="864"/>
                </a:cubicBezTo>
                <a:cubicBezTo>
                  <a:pt x="3328" y="784"/>
                  <a:pt x="3384" y="728"/>
                  <a:pt x="3368" y="720"/>
                </a:cubicBezTo>
                <a:cubicBezTo>
                  <a:pt x="3352" y="712"/>
                  <a:pt x="3256" y="752"/>
                  <a:pt x="3224" y="816"/>
                </a:cubicBezTo>
                <a:cubicBezTo>
                  <a:pt x="3192" y="880"/>
                  <a:pt x="3184" y="1008"/>
                  <a:pt x="3176" y="1104"/>
                </a:cubicBezTo>
                <a:cubicBezTo>
                  <a:pt x="3168" y="1200"/>
                  <a:pt x="3172" y="1296"/>
                  <a:pt x="3176" y="139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46" name="Line 7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47" name="Line 8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48" name="Text Box 9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87049" name="Line 10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0" name="Line 11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1" name="Line 12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2" name="Line 13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3" name="Line 14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4" name="Line 15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5" name="Line 16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6" name="Line 17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7" name="Line 18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8" name="Line 19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7059" name="Text Box 20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87060" name="Text Box 21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87061" name="Text Box 22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87062" name="Text Box 23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87063" name="Text Box 24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87064" name="Text Box 25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87065" name="Text Box 26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87066" name="Text Box 27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87067" name="Text Box 28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87068" name="Oval 29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7069" name="Oval 30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7070" name="Oval 31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7071" name="Oval 32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086625"/>
      </p:ext>
    </p:extLst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8067" name="Freeform 3"/>
          <p:cNvSpPr>
            <a:spLocks/>
          </p:cNvSpPr>
          <p:nvPr/>
        </p:nvSpPr>
        <p:spPr bwMode="auto">
          <a:xfrm>
            <a:off x="4132263" y="792163"/>
            <a:ext cx="5537200" cy="3987800"/>
          </a:xfrm>
          <a:custGeom>
            <a:avLst/>
            <a:gdLst>
              <a:gd name="T0" fmla="*/ 2147483646 w 3488"/>
              <a:gd name="T1" fmla="*/ 2147483646 h 2512"/>
              <a:gd name="T2" fmla="*/ 2147483646 w 3488"/>
              <a:gd name="T3" fmla="*/ 2147483646 h 2512"/>
              <a:gd name="T4" fmla="*/ 2147483646 w 3488"/>
              <a:gd name="T5" fmla="*/ 2147483646 h 2512"/>
              <a:gd name="T6" fmla="*/ 2147483646 w 3488"/>
              <a:gd name="T7" fmla="*/ 2147483646 h 2512"/>
              <a:gd name="T8" fmla="*/ 2147483646 w 3488"/>
              <a:gd name="T9" fmla="*/ 2147483646 h 2512"/>
              <a:gd name="T10" fmla="*/ 2147483646 w 3488"/>
              <a:gd name="T11" fmla="*/ 2147483646 h 2512"/>
              <a:gd name="T12" fmla="*/ 2147483646 w 3488"/>
              <a:gd name="T13" fmla="*/ 2147483646 h 2512"/>
              <a:gd name="T14" fmla="*/ 2147483646 w 3488"/>
              <a:gd name="T15" fmla="*/ 2147483646 h 2512"/>
              <a:gd name="T16" fmla="*/ 2147483646 w 3488"/>
              <a:gd name="T17" fmla="*/ 2147483646 h 2512"/>
              <a:gd name="T18" fmla="*/ 2147483646 w 3488"/>
              <a:gd name="T19" fmla="*/ 2147483646 h 2512"/>
              <a:gd name="T20" fmla="*/ 2147483646 w 3488"/>
              <a:gd name="T21" fmla="*/ 2147483646 h 2512"/>
              <a:gd name="T22" fmla="*/ 2147483646 w 3488"/>
              <a:gd name="T23" fmla="*/ 2147483646 h 2512"/>
              <a:gd name="T24" fmla="*/ 2147483646 w 3488"/>
              <a:gd name="T25" fmla="*/ 2147483646 h 2512"/>
              <a:gd name="T26" fmla="*/ 2147483646 w 3488"/>
              <a:gd name="T27" fmla="*/ 2147483646 h 2512"/>
              <a:gd name="T28" fmla="*/ 2147483646 w 3488"/>
              <a:gd name="T29" fmla="*/ 2147483646 h 2512"/>
              <a:gd name="T30" fmla="*/ 2147483646 w 3488"/>
              <a:gd name="T31" fmla="*/ 2147483646 h 2512"/>
              <a:gd name="T32" fmla="*/ 2147483646 w 3488"/>
              <a:gd name="T33" fmla="*/ 2147483646 h 2512"/>
              <a:gd name="T34" fmla="*/ 2147483646 w 3488"/>
              <a:gd name="T35" fmla="*/ 2147483646 h 251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488"/>
              <a:gd name="T55" fmla="*/ 0 h 2512"/>
              <a:gd name="T56" fmla="*/ 3488 w 3488"/>
              <a:gd name="T57" fmla="*/ 2512 h 251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488" h="2512">
                <a:moveTo>
                  <a:pt x="2208" y="736"/>
                </a:moveTo>
                <a:cubicBezTo>
                  <a:pt x="2204" y="644"/>
                  <a:pt x="2200" y="552"/>
                  <a:pt x="2112" y="448"/>
                </a:cubicBezTo>
                <a:cubicBezTo>
                  <a:pt x="2024" y="344"/>
                  <a:pt x="1872" y="176"/>
                  <a:pt x="1680" y="112"/>
                </a:cubicBezTo>
                <a:cubicBezTo>
                  <a:pt x="1488" y="48"/>
                  <a:pt x="1216" y="0"/>
                  <a:pt x="960" y="64"/>
                </a:cubicBezTo>
                <a:cubicBezTo>
                  <a:pt x="704" y="128"/>
                  <a:pt x="288" y="344"/>
                  <a:pt x="144" y="496"/>
                </a:cubicBezTo>
                <a:cubicBezTo>
                  <a:pt x="0" y="648"/>
                  <a:pt x="80" y="784"/>
                  <a:pt x="96" y="976"/>
                </a:cubicBezTo>
                <a:cubicBezTo>
                  <a:pt x="112" y="1168"/>
                  <a:pt x="136" y="1456"/>
                  <a:pt x="240" y="1648"/>
                </a:cubicBezTo>
                <a:cubicBezTo>
                  <a:pt x="344" y="1840"/>
                  <a:pt x="576" y="2016"/>
                  <a:pt x="720" y="2128"/>
                </a:cubicBezTo>
                <a:cubicBezTo>
                  <a:pt x="864" y="2240"/>
                  <a:pt x="928" y="2264"/>
                  <a:pt x="1104" y="2320"/>
                </a:cubicBezTo>
                <a:cubicBezTo>
                  <a:pt x="1280" y="2376"/>
                  <a:pt x="1568" y="2440"/>
                  <a:pt x="1776" y="2464"/>
                </a:cubicBezTo>
                <a:cubicBezTo>
                  <a:pt x="1984" y="2488"/>
                  <a:pt x="2160" y="2512"/>
                  <a:pt x="2352" y="2464"/>
                </a:cubicBezTo>
                <a:cubicBezTo>
                  <a:pt x="2544" y="2416"/>
                  <a:pt x="2776" y="2288"/>
                  <a:pt x="2928" y="2176"/>
                </a:cubicBezTo>
                <a:cubicBezTo>
                  <a:pt x="3080" y="2064"/>
                  <a:pt x="3176" y="1928"/>
                  <a:pt x="3264" y="1792"/>
                </a:cubicBezTo>
                <a:cubicBezTo>
                  <a:pt x="3352" y="1656"/>
                  <a:pt x="3424" y="1496"/>
                  <a:pt x="3456" y="1360"/>
                </a:cubicBezTo>
                <a:cubicBezTo>
                  <a:pt x="3488" y="1224"/>
                  <a:pt x="3488" y="1064"/>
                  <a:pt x="3456" y="976"/>
                </a:cubicBezTo>
                <a:cubicBezTo>
                  <a:pt x="3424" y="888"/>
                  <a:pt x="3304" y="800"/>
                  <a:pt x="3264" y="832"/>
                </a:cubicBezTo>
                <a:cubicBezTo>
                  <a:pt x="3224" y="864"/>
                  <a:pt x="3224" y="1040"/>
                  <a:pt x="3216" y="1168"/>
                </a:cubicBezTo>
                <a:cubicBezTo>
                  <a:pt x="3208" y="1296"/>
                  <a:pt x="3212" y="1448"/>
                  <a:pt x="3216" y="16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68" name="Rectangle 6"/>
          <p:cNvSpPr>
            <a:spLocks noChangeArrowheads="1"/>
          </p:cNvSpPr>
          <p:nvPr/>
        </p:nvSpPr>
        <p:spPr bwMode="auto">
          <a:xfrm>
            <a:off x="7673975" y="1905000"/>
            <a:ext cx="457200" cy="3810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8069" name="Line 7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0" name="Line 8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1" name="Text Box 9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88072" name="Line 10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3" name="Line 11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4" name="Line 12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5" name="Line 13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6" name="Line 14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7" name="Line 15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8" name="Line 16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79" name="Line 17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80" name="Line 18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81" name="Line 19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8082" name="Text Box 20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88083" name="Text Box 21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88084" name="Text Box 22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88085" name="Text Box 23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88086" name="Text Box 24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88087" name="Text Box 25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88088" name="Text Box 26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88089" name="Text Box 27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88090" name="Text Box 28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88091" name="Oval 29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8092" name="Oval 30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8093" name="Oval 31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8094" name="Oval 32"/>
          <p:cNvSpPr>
            <a:spLocks noChangeArrowheads="1"/>
          </p:cNvSpPr>
          <p:nvPr/>
        </p:nvSpPr>
        <p:spPr bwMode="auto">
          <a:xfrm>
            <a:off x="76612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88095" name="Group 34"/>
          <p:cNvGrpSpPr>
            <a:grpSpLocks/>
          </p:cNvGrpSpPr>
          <p:nvPr/>
        </p:nvGrpSpPr>
        <p:grpSpPr bwMode="auto">
          <a:xfrm rot="-518194">
            <a:off x="6594475" y="1966914"/>
            <a:ext cx="2819400" cy="339725"/>
            <a:chOff x="1776" y="3072"/>
            <a:chExt cx="1776" cy="214"/>
          </a:xfrm>
        </p:grpSpPr>
        <p:sp>
          <p:nvSpPr>
            <p:cNvPr id="88097" name="AutoShape 35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88098" name="Oval 36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88096" name="Rectangle 37"/>
          <p:cNvSpPr>
            <a:spLocks noChangeArrowheads="1"/>
          </p:cNvSpPr>
          <p:nvPr/>
        </p:nvSpPr>
        <p:spPr bwMode="auto">
          <a:xfrm>
            <a:off x="7218363" y="1828800"/>
            <a:ext cx="381000" cy="22860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12897"/>
      </p:ext>
    </p:extLst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3092450" y="533400"/>
            <a:ext cx="6889750" cy="48006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9091" name="Freeform 3"/>
          <p:cNvSpPr>
            <a:spLocks/>
          </p:cNvSpPr>
          <p:nvPr/>
        </p:nvSpPr>
        <p:spPr bwMode="auto">
          <a:xfrm>
            <a:off x="3967164" y="1066800"/>
            <a:ext cx="3729037" cy="3505200"/>
          </a:xfrm>
          <a:custGeom>
            <a:avLst/>
            <a:gdLst>
              <a:gd name="T0" fmla="*/ 2147483646 w 3008"/>
              <a:gd name="T1" fmla="*/ 2147483646 h 2560"/>
              <a:gd name="T2" fmla="*/ 2147483646 w 3008"/>
              <a:gd name="T3" fmla="*/ 2147483646 h 2560"/>
              <a:gd name="T4" fmla="*/ 2147483646 w 3008"/>
              <a:gd name="T5" fmla="*/ 2147483646 h 2560"/>
              <a:gd name="T6" fmla="*/ 2147483646 w 3008"/>
              <a:gd name="T7" fmla="*/ 2147483646 h 2560"/>
              <a:gd name="T8" fmla="*/ 2147483646 w 3008"/>
              <a:gd name="T9" fmla="*/ 2147483646 h 2560"/>
              <a:gd name="T10" fmla="*/ 2147483646 w 3008"/>
              <a:gd name="T11" fmla="*/ 2147483646 h 2560"/>
              <a:gd name="T12" fmla="*/ 2147483646 w 3008"/>
              <a:gd name="T13" fmla="*/ 2147483646 h 2560"/>
              <a:gd name="T14" fmla="*/ 2147483646 w 3008"/>
              <a:gd name="T15" fmla="*/ 2147483646 h 2560"/>
              <a:gd name="T16" fmla="*/ 2147483646 w 3008"/>
              <a:gd name="T17" fmla="*/ 2147483646 h 2560"/>
              <a:gd name="T18" fmla="*/ 2147483646 w 3008"/>
              <a:gd name="T19" fmla="*/ 2147483646 h 2560"/>
              <a:gd name="T20" fmla="*/ 2147483646 w 3008"/>
              <a:gd name="T21" fmla="*/ 2147483646 h 2560"/>
              <a:gd name="T22" fmla="*/ 2147483646 w 3008"/>
              <a:gd name="T23" fmla="*/ 2147483646 h 2560"/>
              <a:gd name="T24" fmla="*/ 2147483646 w 3008"/>
              <a:gd name="T25" fmla="*/ 2147483646 h 2560"/>
              <a:gd name="T26" fmla="*/ 2147483646 w 3008"/>
              <a:gd name="T27" fmla="*/ 2147483646 h 2560"/>
              <a:gd name="T28" fmla="*/ 2147483646 w 3008"/>
              <a:gd name="T29" fmla="*/ 2147483646 h 2560"/>
              <a:gd name="T30" fmla="*/ 2147483646 w 3008"/>
              <a:gd name="T31" fmla="*/ 2147483646 h 2560"/>
              <a:gd name="T32" fmla="*/ 2147483646 w 3008"/>
              <a:gd name="T33" fmla="*/ 2147483646 h 2560"/>
              <a:gd name="T34" fmla="*/ 2147483646 w 3008"/>
              <a:gd name="T35" fmla="*/ 2147483646 h 2560"/>
              <a:gd name="T36" fmla="*/ 2147483646 w 3008"/>
              <a:gd name="T37" fmla="*/ 2147483646 h 2560"/>
              <a:gd name="T38" fmla="*/ 2147483646 w 3008"/>
              <a:gd name="T39" fmla="*/ 2147483646 h 25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008"/>
              <a:gd name="T61" fmla="*/ 0 h 2560"/>
              <a:gd name="T62" fmla="*/ 3008 w 3008"/>
              <a:gd name="T63" fmla="*/ 2560 h 25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008" h="2560">
                <a:moveTo>
                  <a:pt x="2912" y="640"/>
                </a:moveTo>
                <a:cubicBezTo>
                  <a:pt x="2880" y="576"/>
                  <a:pt x="2848" y="512"/>
                  <a:pt x="2816" y="448"/>
                </a:cubicBezTo>
                <a:cubicBezTo>
                  <a:pt x="2784" y="384"/>
                  <a:pt x="2792" y="320"/>
                  <a:pt x="2720" y="256"/>
                </a:cubicBezTo>
                <a:cubicBezTo>
                  <a:pt x="2648" y="192"/>
                  <a:pt x="2544" y="104"/>
                  <a:pt x="2384" y="64"/>
                </a:cubicBezTo>
                <a:cubicBezTo>
                  <a:pt x="2224" y="24"/>
                  <a:pt x="1944" y="24"/>
                  <a:pt x="1760" y="16"/>
                </a:cubicBezTo>
                <a:cubicBezTo>
                  <a:pt x="1576" y="8"/>
                  <a:pt x="1472" y="0"/>
                  <a:pt x="1280" y="16"/>
                </a:cubicBezTo>
                <a:cubicBezTo>
                  <a:pt x="1088" y="32"/>
                  <a:pt x="784" y="32"/>
                  <a:pt x="608" y="112"/>
                </a:cubicBezTo>
                <a:cubicBezTo>
                  <a:pt x="432" y="192"/>
                  <a:pt x="312" y="368"/>
                  <a:pt x="224" y="496"/>
                </a:cubicBezTo>
                <a:cubicBezTo>
                  <a:pt x="136" y="624"/>
                  <a:pt x="96" y="696"/>
                  <a:pt x="80" y="880"/>
                </a:cubicBezTo>
                <a:cubicBezTo>
                  <a:pt x="64" y="1064"/>
                  <a:pt x="0" y="1344"/>
                  <a:pt x="128" y="1600"/>
                </a:cubicBezTo>
                <a:cubicBezTo>
                  <a:pt x="256" y="1856"/>
                  <a:pt x="648" y="2272"/>
                  <a:pt x="848" y="2416"/>
                </a:cubicBezTo>
                <a:cubicBezTo>
                  <a:pt x="1048" y="2560"/>
                  <a:pt x="1152" y="2456"/>
                  <a:pt x="1328" y="2464"/>
                </a:cubicBezTo>
                <a:cubicBezTo>
                  <a:pt x="1504" y="2472"/>
                  <a:pt x="1696" y="2512"/>
                  <a:pt x="1904" y="2464"/>
                </a:cubicBezTo>
                <a:cubicBezTo>
                  <a:pt x="2112" y="2416"/>
                  <a:pt x="2432" y="2272"/>
                  <a:pt x="2576" y="2176"/>
                </a:cubicBezTo>
                <a:cubicBezTo>
                  <a:pt x="2720" y="2080"/>
                  <a:pt x="2720" y="1984"/>
                  <a:pt x="2768" y="1888"/>
                </a:cubicBezTo>
                <a:cubicBezTo>
                  <a:pt x="2816" y="1792"/>
                  <a:pt x="2840" y="1712"/>
                  <a:pt x="2864" y="1600"/>
                </a:cubicBezTo>
                <a:cubicBezTo>
                  <a:pt x="2888" y="1488"/>
                  <a:pt x="2896" y="1328"/>
                  <a:pt x="2912" y="1216"/>
                </a:cubicBezTo>
                <a:cubicBezTo>
                  <a:pt x="2928" y="1104"/>
                  <a:pt x="2952" y="992"/>
                  <a:pt x="2960" y="928"/>
                </a:cubicBezTo>
                <a:cubicBezTo>
                  <a:pt x="2968" y="864"/>
                  <a:pt x="2952" y="872"/>
                  <a:pt x="2960" y="832"/>
                </a:cubicBezTo>
                <a:cubicBezTo>
                  <a:pt x="2968" y="792"/>
                  <a:pt x="3000" y="712"/>
                  <a:pt x="3008" y="6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092" name="Line 4"/>
          <p:cNvSpPr>
            <a:spLocks noChangeShapeType="1"/>
          </p:cNvSpPr>
          <p:nvPr/>
        </p:nvSpPr>
        <p:spPr bwMode="auto">
          <a:xfrm>
            <a:off x="3394075" y="1981200"/>
            <a:ext cx="6400800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093" name="Line 5"/>
          <p:cNvSpPr>
            <a:spLocks noChangeShapeType="1"/>
          </p:cNvSpPr>
          <p:nvPr/>
        </p:nvSpPr>
        <p:spPr bwMode="auto">
          <a:xfrm>
            <a:off x="4765675" y="1905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094" name="Text Box 6"/>
          <p:cNvSpPr txBox="1">
            <a:spLocks noChangeArrowheads="1"/>
          </p:cNvSpPr>
          <p:nvPr/>
        </p:nvSpPr>
        <p:spPr bwMode="auto">
          <a:xfrm>
            <a:off x="5070475" y="1524001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10</a:t>
            </a:r>
          </a:p>
        </p:txBody>
      </p:sp>
      <p:sp>
        <p:nvSpPr>
          <p:cNvPr id="89095" name="Line 7"/>
          <p:cNvSpPr>
            <a:spLocks noChangeShapeType="1"/>
          </p:cNvSpPr>
          <p:nvPr/>
        </p:nvSpPr>
        <p:spPr bwMode="auto">
          <a:xfrm>
            <a:off x="531812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096" name="Line 8"/>
          <p:cNvSpPr>
            <a:spLocks noChangeShapeType="1"/>
          </p:cNvSpPr>
          <p:nvPr/>
        </p:nvSpPr>
        <p:spPr bwMode="auto">
          <a:xfrm>
            <a:off x="5797550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097" name="Line 9"/>
          <p:cNvSpPr>
            <a:spLocks noChangeShapeType="1"/>
          </p:cNvSpPr>
          <p:nvPr/>
        </p:nvSpPr>
        <p:spPr bwMode="auto">
          <a:xfrm>
            <a:off x="62769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098" name="Line 10"/>
          <p:cNvSpPr>
            <a:spLocks noChangeShapeType="1"/>
          </p:cNvSpPr>
          <p:nvPr/>
        </p:nvSpPr>
        <p:spPr bwMode="auto">
          <a:xfrm>
            <a:off x="67468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099" name="Line 11"/>
          <p:cNvSpPr>
            <a:spLocks noChangeShapeType="1"/>
          </p:cNvSpPr>
          <p:nvPr/>
        </p:nvSpPr>
        <p:spPr bwMode="auto">
          <a:xfrm>
            <a:off x="7204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100" name="Line 12"/>
          <p:cNvSpPr>
            <a:spLocks noChangeShapeType="1"/>
          </p:cNvSpPr>
          <p:nvPr/>
        </p:nvSpPr>
        <p:spPr bwMode="auto">
          <a:xfrm>
            <a:off x="76612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101" name="Line 13"/>
          <p:cNvSpPr>
            <a:spLocks noChangeShapeType="1"/>
          </p:cNvSpPr>
          <p:nvPr/>
        </p:nvSpPr>
        <p:spPr bwMode="auto">
          <a:xfrm>
            <a:off x="8118475" y="18161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102" name="Line 14"/>
          <p:cNvSpPr>
            <a:spLocks noChangeShapeType="1"/>
          </p:cNvSpPr>
          <p:nvPr/>
        </p:nvSpPr>
        <p:spPr bwMode="auto">
          <a:xfrm>
            <a:off x="8575675" y="181451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103" name="Line 15"/>
          <p:cNvSpPr>
            <a:spLocks noChangeShapeType="1"/>
          </p:cNvSpPr>
          <p:nvPr/>
        </p:nvSpPr>
        <p:spPr bwMode="auto">
          <a:xfrm>
            <a:off x="9032875" y="18081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104" name="Line 16"/>
          <p:cNvSpPr>
            <a:spLocks noChangeShapeType="1"/>
          </p:cNvSpPr>
          <p:nvPr/>
        </p:nvSpPr>
        <p:spPr bwMode="auto">
          <a:xfrm>
            <a:off x="9490075" y="1828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9337675" y="1524001"/>
            <a:ext cx="22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1</a:t>
            </a:r>
          </a:p>
        </p:txBody>
      </p:sp>
      <p:sp>
        <p:nvSpPr>
          <p:cNvPr id="89106" name="Text Box 18"/>
          <p:cNvSpPr txBox="1">
            <a:spLocks noChangeArrowheads="1"/>
          </p:cNvSpPr>
          <p:nvPr/>
        </p:nvSpPr>
        <p:spPr bwMode="auto">
          <a:xfrm>
            <a:off x="5603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9</a:t>
            </a:r>
          </a:p>
        </p:txBody>
      </p:sp>
      <p:sp>
        <p:nvSpPr>
          <p:cNvPr id="89107" name="Text Box 19"/>
          <p:cNvSpPr txBox="1">
            <a:spLocks noChangeArrowheads="1"/>
          </p:cNvSpPr>
          <p:nvPr/>
        </p:nvSpPr>
        <p:spPr bwMode="auto">
          <a:xfrm>
            <a:off x="6061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8</a:t>
            </a:r>
          </a:p>
        </p:txBody>
      </p:sp>
      <p:sp>
        <p:nvSpPr>
          <p:cNvPr id="89108" name="Text Box 20"/>
          <p:cNvSpPr txBox="1">
            <a:spLocks noChangeArrowheads="1"/>
          </p:cNvSpPr>
          <p:nvPr/>
        </p:nvSpPr>
        <p:spPr bwMode="auto">
          <a:xfrm>
            <a:off x="65182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7</a:t>
            </a:r>
          </a:p>
        </p:txBody>
      </p:sp>
      <p:sp>
        <p:nvSpPr>
          <p:cNvPr id="89109" name="Text Box 21"/>
          <p:cNvSpPr txBox="1">
            <a:spLocks noChangeArrowheads="1"/>
          </p:cNvSpPr>
          <p:nvPr/>
        </p:nvSpPr>
        <p:spPr bwMode="auto">
          <a:xfrm>
            <a:off x="6975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6</a:t>
            </a:r>
          </a:p>
        </p:txBody>
      </p:sp>
      <p:sp>
        <p:nvSpPr>
          <p:cNvPr id="89110" name="Text Box 22"/>
          <p:cNvSpPr txBox="1">
            <a:spLocks noChangeArrowheads="1"/>
          </p:cNvSpPr>
          <p:nvPr/>
        </p:nvSpPr>
        <p:spPr bwMode="auto">
          <a:xfrm>
            <a:off x="74326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5</a:t>
            </a:r>
          </a:p>
        </p:txBody>
      </p:sp>
      <p:sp>
        <p:nvSpPr>
          <p:cNvPr id="89111" name="Text Box 23"/>
          <p:cNvSpPr txBox="1">
            <a:spLocks noChangeArrowheads="1"/>
          </p:cNvSpPr>
          <p:nvPr/>
        </p:nvSpPr>
        <p:spPr bwMode="auto">
          <a:xfrm>
            <a:off x="78898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4</a:t>
            </a:r>
          </a:p>
        </p:txBody>
      </p:sp>
      <p:sp>
        <p:nvSpPr>
          <p:cNvPr id="89112" name="Text Box 24"/>
          <p:cNvSpPr txBox="1">
            <a:spLocks noChangeArrowheads="1"/>
          </p:cNvSpPr>
          <p:nvPr/>
        </p:nvSpPr>
        <p:spPr bwMode="auto">
          <a:xfrm>
            <a:off x="83470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3</a:t>
            </a:r>
          </a:p>
        </p:txBody>
      </p:sp>
      <p:sp>
        <p:nvSpPr>
          <p:cNvPr id="89113" name="Text Box 25"/>
          <p:cNvSpPr txBox="1">
            <a:spLocks noChangeArrowheads="1"/>
          </p:cNvSpPr>
          <p:nvPr/>
        </p:nvSpPr>
        <p:spPr bwMode="auto">
          <a:xfrm>
            <a:off x="8880475" y="1524001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/>
              <a:t>2</a:t>
            </a:r>
          </a:p>
        </p:txBody>
      </p:sp>
      <p:sp>
        <p:nvSpPr>
          <p:cNvPr id="89114" name="Oval 26"/>
          <p:cNvSpPr>
            <a:spLocks noChangeArrowheads="1"/>
          </p:cNvSpPr>
          <p:nvPr/>
        </p:nvSpPr>
        <p:spPr bwMode="auto">
          <a:xfrm>
            <a:off x="8553451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9115" name="Oval 27"/>
          <p:cNvSpPr>
            <a:spLocks noChangeArrowheads="1"/>
          </p:cNvSpPr>
          <p:nvPr/>
        </p:nvSpPr>
        <p:spPr bwMode="auto">
          <a:xfrm>
            <a:off x="9032875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sp>
        <p:nvSpPr>
          <p:cNvPr id="89116" name="Oval 28"/>
          <p:cNvSpPr>
            <a:spLocks noChangeArrowheads="1"/>
          </p:cNvSpPr>
          <p:nvPr/>
        </p:nvSpPr>
        <p:spPr bwMode="auto">
          <a:xfrm>
            <a:off x="8123239" y="1892301"/>
            <a:ext cx="466725" cy="1746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  <p:grpSp>
        <p:nvGrpSpPr>
          <p:cNvPr id="89117" name="Group 29"/>
          <p:cNvGrpSpPr>
            <a:grpSpLocks/>
          </p:cNvGrpSpPr>
          <p:nvPr/>
        </p:nvGrpSpPr>
        <p:grpSpPr bwMode="auto">
          <a:xfrm>
            <a:off x="4433888" y="1600201"/>
            <a:ext cx="2819400" cy="339725"/>
            <a:chOff x="1776" y="3072"/>
            <a:chExt cx="1776" cy="214"/>
          </a:xfrm>
        </p:grpSpPr>
        <p:sp>
          <p:nvSpPr>
            <p:cNvPr id="89119" name="AutoShape 30"/>
            <p:cNvSpPr>
              <a:spLocks noChangeArrowheads="1"/>
            </p:cNvSpPr>
            <p:nvPr/>
          </p:nvSpPr>
          <p:spPr bwMode="auto">
            <a:xfrm rot="-4627610">
              <a:off x="2636" y="2212"/>
              <a:ext cx="56" cy="1776"/>
            </a:xfrm>
            <a:prstGeom prst="flowChartExtract">
              <a:avLst/>
            </a:prstGeom>
            <a:solidFill>
              <a:schemeClr val="tx2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  <p:sp>
          <p:nvSpPr>
            <p:cNvPr id="89120" name="Oval 31"/>
            <p:cNvSpPr>
              <a:spLocks noChangeArrowheads="1"/>
            </p:cNvSpPr>
            <p:nvPr/>
          </p:nvSpPr>
          <p:spPr bwMode="auto">
            <a:xfrm rot="772390">
              <a:off x="3247" y="3239"/>
              <a:ext cx="288" cy="47"/>
            </a:xfrm>
            <a:prstGeom prst="ellipse">
              <a:avLst/>
            </a:prstGeom>
            <a:solidFill>
              <a:srgbClr val="FFFFCC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en-US" sz="3600" b="1">
                <a:solidFill>
                  <a:srgbClr val="000099"/>
                </a:solidFill>
              </a:endParaRPr>
            </a:p>
          </p:txBody>
        </p:sp>
      </p:grpSp>
      <p:sp>
        <p:nvSpPr>
          <p:cNvPr id="89118" name="Oval 32"/>
          <p:cNvSpPr>
            <a:spLocks noChangeArrowheads="1"/>
          </p:cNvSpPr>
          <p:nvPr/>
        </p:nvSpPr>
        <p:spPr bwMode="auto">
          <a:xfrm>
            <a:off x="7640638" y="1905001"/>
            <a:ext cx="457200" cy="1619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06981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1652</Words>
  <Application>Microsoft Office PowerPoint</Application>
  <PresentationFormat>Widescreen</PresentationFormat>
  <Paragraphs>1202</Paragraphs>
  <Slides>132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132</vt:i4>
      </vt:variant>
    </vt:vector>
  </HeadingPairs>
  <TitlesOfParts>
    <vt:vector size="138" baseType="lpstr">
      <vt:lpstr>American Typewriter</vt:lpstr>
      <vt:lpstr>Arial</vt:lpstr>
      <vt:lpstr>Calibri</vt:lpstr>
      <vt:lpstr>Calibri Light</vt:lpstr>
      <vt:lpstr>Times New Roman</vt:lpstr>
      <vt:lpstr>1_Office Theme</vt:lpstr>
      <vt:lpstr>PowerPoint Presentation</vt:lpstr>
      <vt:lpstr>I. Quan sát và nhận xét mẫu.</vt:lpstr>
      <vt:lpstr>I. Quan sát và nhận xét mẫu.</vt:lpstr>
      <vt:lpstr>I. Quan sát và nhận xét mẫu.</vt:lpstr>
      <vt:lpstr>Thế nào là thêu móc xích ?</vt:lpstr>
      <vt:lpstr> Một số mẫu thêu ứng dụng đường thêu móc xích</vt:lpstr>
      <vt:lpstr>PowerPoint Presentation</vt:lpstr>
      <vt:lpstr>II. Quy trình thực hiện</vt:lpstr>
      <vt:lpstr>PowerPoint Presentation</vt:lpstr>
      <vt:lpstr>PowerPoint Presentation</vt:lpstr>
      <vt:lpstr>Đọc nội dung 2 SGK, quan sát hình và trả lời các câu hỏi:  Cách thêu mũi thứ nhất  như thế nào?</vt:lpstr>
      <vt:lpstr> Cách thêu mũi thứ hai như thế nào?</vt:lpstr>
      <vt:lpstr>Kết thúc đường thêu như thế nào?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phuonganhnguyen7040@gmail.com</cp:lastModifiedBy>
  <cp:revision>23</cp:revision>
  <dcterms:created xsi:type="dcterms:W3CDTF">2021-11-05T12:37:47Z</dcterms:created>
  <dcterms:modified xsi:type="dcterms:W3CDTF">2023-07-22T00:12:44Z</dcterms:modified>
</cp:coreProperties>
</file>