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9" r:id="rId3"/>
    <p:sldMasterId id="2147483681" r:id="rId4"/>
    <p:sldMasterId id="2147483694" r:id="rId5"/>
  </p:sldMasterIdLst>
  <p:notesMasterIdLst>
    <p:notesMasterId r:id="rId25"/>
  </p:notesMasterIdLst>
  <p:sldIdLst>
    <p:sldId id="551" r:id="rId6"/>
    <p:sldId id="425" r:id="rId7"/>
    <p:sldId id="270" r:id="rId8"/>
    <p:sldId id="552" r:id="rId9"/>
    <p:sldId id="553" r:id="rId10"/>
    <p:sldId id="422" r:id="rId11"/>
    <p:sldId id="411" r:id="rId12"/>
    <p:sldId id="468" r:id="rId13"/>
    <p:sldId id="554" r:id="rId14"/>
    <p:sldId id="555" r:id="rId15"/>
    <p:sldId id="556" r:id="rId16"/>
    <p:sldId id="549" r:id="rId17"/>
    <p:sldId id="464" r:id="rId18"/>
    <p:sldId id="557" r:id="rId19"/>
    <p:sldId id="469" r:id="rId20"/>
    <p:sldId id="461" r:id="rId21"/>
    <p:sldId id="292" r:id="rId22"/>
    <p:sldId id="436" r:id="rId23"/>
    <p:sldId id="35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0479" autoAdjust="0"/>
  </p:normalViewPr>
  <p:slideViewPr>
    <p:cSldViewPr snapToGrid="0">
      <p:cViewPr varScale="1">
        <p:scale>
          <a:sx n="58" d="100"/>
          <a:sy n="58"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739C1-298E-4BC4-BA73-1EEEBBC49FF6}" type="datetimeFigureOut">
              <a:rPr lang="en-US" smtClean="0"/>
              <a:t>10/19/2021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DEDC8-F581-455B-85E1-5B2F4409ED7D}" type="slidenum">
              <a:rPr lang="en-US" smtClean="0"/>
              <a:t>‹#›</a:t>
            </a:fld>
            <a:endParaRPr lang="en-US"/>
          </a:p>
        </p:txBody>
      </p:sp>
    </p:spTree>
    <p:extLst>
      <p:ext uri="{BB962C8B-B14F-4D97-AF65-F5344CB8AC3E}">
        <p14:creationId xmlns:p14="http://schemas.microsoft.com/office/powerpoint/2010/main" val="154673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cs typeface="Times New Roman" panose="02020603050405020304" pitchFamily="18" charset="0"/>
              </a:rPr>
              <a:t>HS nói lên tình cảm, sự gắn bó của mình với một đồ dùng học tập.</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995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Times New Roman" panose="02020603050405020304" pitchFamily="18" charset="0"/>
                <a:ea typeface="Calibri" panose="020F0502020204030204" pitchFamily="34" charset="0"/>
              </a:rPr>
              <a:t>Kết luận: </a:t>
            </a:r>
            <a:r>
              <a:rPr lang="en-US" sz="1800">
                <a:effectLst/>
                <a:latin typeface="Times New Roman" panose="02020603050405020304" pitchFamily="18" charset="0"/>
                <a:ea typeface="Calibri" panose="020F0502020204030204" pitchFamily="34" charset="0"/>
              </a:rPr>
              <a:t>Nếu nhà cửa luôn gọn gàng và không phải tìm đồ dùng cá nhân khi cần, chúng ta tiết kiệm được thời gian. Nếu không cất đồ dùng ngăn nắp sau khi sử dụng, chúng ta sẽ luôn nhầm lẫn, mất thời gian đi tìm đồ đạc, hay bị đi muộn.</a:t>
            </a:r>
            <a:endParaRPr lang="vi-VN"/>
          </a:p>
        </p:txBody>
      </p:sp>
      <p:sp>
        <p:nvSpPr>
          <p:cNvPr id="4" name="Slide Number Placeholder 3"/>
          <p:cNvSpPr>
            <a:spLocks noGrp="1"/>
          </p:cNvSpPr>
          <p:nvPr>
            <p:ph type="sldNum" sz="quarter" idx="5"/>
          </p:nvPr>
        </p:nvSpPr>
        <p:spPr/>
        <p:txBody>
          <a:bodyPr/>
          <a:lstStyle/>
          <a:p>
            <a:fld id="{F62DEDC8-F581-455B-85E1-5B2F4409ED7D}" type="slidenum">
              <a:rPr lang="en-US" smtClean="0"/>
              <a:t>12</a:t>
            </a:fld>
            <a:endParaRPr lang="en-US"/>
          </a:p>
        </p:txBody>
      </p:sp>
    </p:spTree>
    <p:extLst>
      <p:ext uri="{BB962C8B-B14F-4D97-AF65-F5344CB8AC3E}">
        <p14:creationId xmlns:p14="http://schemas.microsoft.com/office/powerpoint/2010/main" val="2733327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F62DEDC8-F581-455B-85E1-5B2F4409ED7D}" type="slidenum">
              <a:rPr lang="en-US" smtClean="0"/>
              <a:t>13</a:t>
            </a:fld>
            <a:endParaRPr lang="en-US"/>
          </a:p>
        </p:txBody>
      </p:sp>
    </p:spTree>
    <p:extLst>
      <p:ext uri="{BB962C8B-B14F-4D97-AF65-F5344CB8AC3E}">
        <p14:creationId xmlns:p14="http://schemas.microsoft.com/office/powerpoint/2010/main" val="2736340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cs typeface="Times New Roman" panose="02020603050405020304" pitchFamily="18" charset="0"/>
              </a:rPr>
              <a:t>Cùng thực hành để thấy rằng để trở thành người ở gọn gàng không khó.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855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46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effectLst/>
                <a:latin typeface="Times New Roman" panose="02020603050405020304" pitchFamily="18" charset="0"/>
                <a:ea typeface="Calibri" panose="020F0502020204030204" pitchFamily="34" charset="0"/>
              </a:rPr>
              <a:t>Kết luận: </a:t>
            </a:r>
            <a:r>
              <a:rPr lang="en-US" sz="1800">
                <a:effectLst/>
                <a:latin typeface="Times New Roman" panose="02020603050405020304" pitchFamily="18" charset="0"/>
                <a:ea typeface="Calibri" panose="020F0502020204030204" pitchFamily="34" charset="0"/>
              </a:rPr>
              <a:t>Gấp áo, gấp chăn thật dễ dàng và sắp xếp gọn cũng thật vui, bạn nào cũng làm được tốt.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rPr>
              <a:t>- GV gợi ý HS về nhà sắp xếp tủ quần áo của em và của gia đình cho gọn gàng với bí kíp: “Gấp quần áo. − Xếp quần áo theo bộ hoặc theo loại. − Lọc những quần áo không dùng để ra ngoài”.</a:t>
            </a:r>
            <a:endParaRPr lang="zh-CN" altLang="en-US" dirty="0"/>
          </a:p>
        </p:txBody>
      </p:sp>
      <p:sp>
        <p:nvSpPr>
          <p:cNvPr id="4" name="Slide Number Placeholder 3"/>
          <p:cNvSpPr>
            <a:spLocks noGrp="1"/>
          </p:cNvSpPr>
          <p:nvPr>
            <p:ph type="sldNum" sz="quarter" idx="5"/>
          </p:nvPr>
        </p:nvSpPr>
        <p:spPr/>
        <p:txBody>
          <a:bodyPr/>
          <a:lstStyle/>
          <a:p>
            <a:fld id="{F62DEDC8-F581-455B-85E1-5B2F4409ED7D}" type="slidenum">
              <a:rPr lang="en-US" smtClean="0"/>
              <a:t>18</a:t>
            </a:fld>
            <a:endParaRPr lang="en-US"/>
          </a:p>
        </p:txBody>
      </p:sp>
    </p:spTree>
    <p:extLst>
      <p:ext uri="{BB962C8B-B14F-4D97-AF65-F5344CB8AC3E}">
        <p14:creationId xmlns:p14="http://schemas.microsoft.com/office/powerpoint/2010/main" val="3772917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1820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956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9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Sắp xếp được đồ dùng sinh hoạt cá nhân ngăn nắp, gọn gàng.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Biết sắp xếp góc học tập ngăn nắp.</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316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cs typeface="Times New Roman" panose="02020603050405020304" pitchFamily="18" charset="0"/>
              </a:rPr>
              <a:t>HS nêu được lợi ích của việc sắp xếp đồ dùng cá nhân gọn gàng.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F62DEDC8-F581-455B-85E1-5B2F4409ED7D}" type="slidenum">
              <a:rPr lang="en-US" smtClean="0"/>
              <a:t>8</a:t>
            </a:fld>
            <a:endParaRPr lang="en-US"/>
          </a:p>
        </p:txBody>
      </p:sp>
    </p:spTree>
    <p:extLst>
      <p:ext uri="{BB962C8B-B14F-4D97-AF65-F5344CB8AC3E}">
        <p14:creationId xmlns:p14="http://schemas.microsoft.com/office/powerpoint/2010/main" val="1890921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F62DEDC8-F581-455B-85E1-5B2F4409ED7D}" type="slidenum">
              <a:rPr lang="en-US" smtClean="0"/>
              <a:t>10</a:t>
            </a:fld>
            <a:endParaRPr lang="en-US"/>
          </a:p>
        </p:txBody>
      </p:sp>
    </p:spTree>
    <p:extLst>
      <p:ext uri="{BB962C8B-B14F-4D97-AF65-F5344CB8AC3E}">
        <p14:creationId xmlns:p14="http://schemas.microsoft.com/office/powerpoint/2010/main" val="3452359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27305">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Nếu để đồ dùng không đúng chỗ, không gọn gàng chúng ta sẽ mất nhiều thời gian để tìm kiêm mỗi khi cần dến.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Nhà cửa rất bừa bộn. Nếu xếp chúng gọn gàng thì chúng ta không bị nhầm lẫn…..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F62DEDC8-F581-455B-85E1-5B2F4409ED7D}" type="slidenum">
              <a:rPr lang="en-US" smtClean="0"/>
              <a:t>11</a:t>
            </a:fld>
            <a:endParaRPr lang="en-US"/>
          </a:p>
        </p:txBody>
      </p:sp>
    </p:spTree>
    <p:extLst>
      <p:ext uri="{BB962C8B-B14F-4D97-AF65-F5344CB8AC3E}">
        <p14:creationId xmlns:p14="http://schemas.microsoft.com/office/powerpoint/2010/main" val="236594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0"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6277" tIns="43142" rIns="86277" bIns="43142" rtlCol="0" anchor="ctr"/>
          <a:lstStyle/>
          <a:p>
            <a:pPr algn="ctr" defTabSz="862758" fontAlgn="base">
              <a:spcBef>
                <a:spcPct val="0"/>
              </a:spcBef>
              <a:spcAft>
                <a:spcPct val="0"/>
              </a:spcAft>
            </a:pPr>
            <a:endParaRPr lang="zh-CN" altLang="en-US" sz="1700">
              <a:solidFill>
                <a:prstClr val="white"/>
              </a:solidFill>
            </a:endParaRPr>
          </a:p>
        </p:txBody>
      </p:sp>
    </p:spTree>
    <p:extLst>
      <p:ext uri="{BB962C8B-B14F-4D97-AF65-F5344CB8AC3E}">
        <p14:creationId xmlns:p14="http://schemas.microsoft.com/office/powerpoint/2010/main" val="7059912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941553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246471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481748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10/19/2021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77087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10/19/2021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288500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9024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281517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340358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834446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60198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6144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1336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522809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76909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643240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37057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10/19/2021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871192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10/19/2021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324725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146495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424724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0986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a:extLst>
              <a:ext uri="{FF2B5EF4-FFF2-40B4-BE49-F238E27FC236}">
                <a16:creationId xmlns:a16="http://schemas.microsoft.com/office/drawing/2014/main" id="{78007B22-33A5-4E09-B943-5AFB5A8CEF4D}"/>
              </a:ext>
            </a:extLst>
          </p:cNvPr>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a:extLst>
              <a:ext uri="{FF2B5EF4-FFF2-40B4-BE49-F238E27FC236}">
                <a16:creationId xmlns:a16="http://schemas.microsoft.com/office/drawing/2014/main" id="{E1F1D32A-0D6D-45C8-9A6E-055A426D121D}"/>
              </a:ext>
            </a:extLst>
          </p:cNvPr>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a:extLst>
              <a:ext uri="{FF2B5EF4-FFF2-40B4-BE49-F238E27FC236}">
                <a16:creationId xmlns:a16="http://schemas.microsoft.com/office/drawing/2014/main" id="{029A8592-CE8C-4050-B1DF-491E7652F223}"/>
              </a:ext>
            </a:extLst>
          </p:cNvPr>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3014746534"/>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99430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1375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45074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56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4055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16158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43730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7265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68401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265289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61E65416-D1DB-4D68-AF54-BC73B7C65757}"/>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793762936"/>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6080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5381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1551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08308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96704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08457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4079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3266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781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88747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0690374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4732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39322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56807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9671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88075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55286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253188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1D975FD2-A7F8-45CA-9E52-4B928F94C528}"/>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960914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666636"/>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290512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0616249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7.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00" y="365793"/>
            <a:ext cx="10515225" cy="1324638"/>
          </a:xfrm>
          <a:prstGeom prst="rect">
            <a:avLst/>
          </a:prstGeom>
        </p:spPr>
        <p:txBody>
          <a:bodyPr vert="horz" lIns="86277" tIns="43142" rIns="86277" bIns="43142" rtlCol="0" anchor="ctr">
            <a:normAutofit/>
          </a:bodyPr>
          <a:lstStyle/>
          <a:p>
            <a:r>
              <a:rPr lang="zh-CN" altLang="en-US"/>
              <a:t>单击此处编辑母版标题样式</a:t>
            </a:r>
          </a:p>
        </p:txBody>
      </p:sp>
      <p:sp>
        <p:nvSpPr>
          <p:cNvPr id="3" name="文本占位符 2"/>
          <p:cNvSpPr>
            <a:spLocks noGrp="1"/>
          </p:cNvSpPr>
          <p:nvPr>
            <p:ph type="body" idx="1"/>
          </p:nvPr>
        </p:nvSpPr>
        <p:spPr>
          <a:xfrm>
            <a:off x="838400" y="1825901"/>
            <a:ext cx="10515225" cy="4351729"/>
          </a:xfrm>
          <a:prstGeom prst="rect">
            <a:avLst/>
          </a:prstGeom>
        </p:spPr>
        <p:txBody>
          <a:bodyPr vert="horz" lIns="86277" tIns="43142" rIns="86277" bIns="43142"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432" y="6356775"/>
            <a:ext cx="2742448" cy="364276"/>
          </a:xfrm>
          <a:prstGeom prst="rect">
            <a:avLst/>
          </a:prstGeom>
        </p:spPr>
        <p:txBody>
          <a:bodyPr vert="horz" lIns="86277" tIns="43142" rIns="86277" bIns="43142" rtlCol="0" anchor="ctr"/>
          <a:lstStyle>
            <a:lvl1pPr algn="l">
              <a:defRPr sz="1000">
                <a:solidFill>
                  <a:schemeClr val="tx1">
                    <a:tint val="75000"/>
                  </a:schemeClr>
                </a:solidFill>
              </a:defRPr>
            </a:lvl1pPr>
          </a:lstStyle>
          <a:p>
            <a:pPr defTabSz="862758" fontAlgn="base">
              <a:spcBef>
                <a:spcPct val="0"/>
              </a:spcBef>
              <a:spcAft>
                <a:spcPct val="0"/>
              </a:spcAft>
            </a:pPr>
            <a:fld id="{43A93E93-166D-47F5-9EF1-ACEABE24AEEA}" type="datetimeFigureOut">
              <a:rPr lang="zh-CN" altLang="en-US" smtClean="0">
                <a:solidFill>
                  <a:prstClr val="black">
                    <a:tint val="75000"/>
                  </a:prstClr>
                </a:solidFill>
              </a:rPr>
              <a:pPr defTabSz="862758" fontAlgn="base">
                <a:spcBef>
                  <a:spcPct val="0"/>
                </a:spcBef>
                <a:spcAft>
                  <a:spcPct val="0"/>
                </a:spcAft>
              </a:pPr>
              <a:t>2021/10/19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23" y="6356775"/>
            <a:ext cx="4115176" cy="364276"/>
          </a:xfrm>
          <a:prstGeom prst="rect">
            <a:avLst/>
          </a:prstGeom>
        </p:spPr>
        <p:txBody>
          <a:bodyPr vert="horz" lIns="86277" tIns="43142" rIns="86277" bIns="43142" rtlCol="0" anchor="ctr"/>
          <a:lstStyle>
            <a:lvl1pPr algn="ctr">
              <a:defRPr sz="1000">
                <a:solidFill>
                  <a:schemeClr val="tx1">
                    <a:tint val="75000"/>
                  </a:schemeClr>
                </a:solidFill>
              </a:defRPr>
            </a:lvl1pPr>
          </a:lstStyle>
          <a:p>
            <a:pPr defTabSz="862758"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209" y="6356775"/>
            <a:ext cx="2742448" cy="364276"/>
          </a:xfrm>
          <a:prstGeom prst="rect">
            <a:avLst/>
          </a:prstGeom>
        </p:spPr>
        <p:txBody>
          <a:bodyPr vert="horz" lIns="86277" tIns="43142" rIns="86277" bIns="43142" rtlCol="0" anchor="ctr"/>
          <a:lstStyle>
            <a:lvl1pPr algn="r">
              <a:defRPr sz="1000">
                <a:solidFill>
                  <a:schemeClr val="tx1">
                    <a:tint val="75000"/>
                  </a:schemeClr>
                </a:solidFill>
              </a:defRPr>
            </a:lvl1pPr>
          </a:lstStyle>
          <a:p>
            <a:pPr defTabSz="862758" fontAlgn="base">
              <a:spcBef>
                <a:spcPct val="0"/>
              </a:spcBef>
              <a:spcAft>
                <a:spcPct val="0"/>
              </a:spcAft>
            </a:pPr>
            <a:fld id="{118D5ACA-62CA-46DB-AD6B-12EDD6D51A23}" type="slidenum">
              <a:rPr lang="zh-CN" altLang="en-US" smtClean="0">
                <a:solidFill>
                  <a:prstClr val="black">
                    <a:tint val="75000"/>
                  </a:prstClr>
                </a:solidFill>
              </a:rPr>
              <a:pPr defTabSz="862758"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362109786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862758" rtl="0" eaLnBrk="1" latinLnBrk="0" hangingPunct="1">
        <a:lnSpc>
          <a:spcPct val="90000"/>
        </a:lnSpc>
        <a:spcBef>
          <a:spcPct val="0"/>
        </a:spcBef>
        <a:buNone/>
        <a:defRPr sz="4300" kern="1200">
          <a:solidFill>
            <a:schemeClr val="tx1"/>
          </a:solidFill>
          <a:latin typeface="+mj-lt"/>
          <a:ea typeface="+mj-ea"/>
          <a:cs typeface="+mj-cs"/>
        </a:defRPr>
      </a:lvl1pPr>
    </p:titleStyle>
    <p:bodyStyle>
      <a:lvl1pPr marL="215686" indent="-215686" algn="l" defTabSz="862758" rtl="0" eaLnBrk="1" latinLnBrk="0" hangingPunct="1">
        <a:lnSpc>
          <a:spcPct val="90000"/>
        </a:lnSpc>
        <a:spcBef>
          <a:spcPts val="947"/>
        </a:spcBef>
        <a:buFont typeface="Arial" panose="020B0604020202020204" pitchFamily="34" charset="0"/>
        <a:buChar char="•"/>
        <a:defRPr sz="2700" kern="1200">
          <a:solidFill>
            <a:schemeClr val="tx1"/>
          </a:solidFill>
          <a:latin typeface="+mn-lt"/>
          <a:ea typeface="+mn-ea"/>
          <a:cs typeface="+mn-cs"/>
        </a:defRPr>
      </a:lvl1pPr>
      <a:lvl2pPr marL="647072" indent="-215686" algn="l" defTabSz="862758"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78444" indent="-215686" algn="l" defTabSz="862758" rtl="0" eaLnBrk="1" latinLnBrk="0" hangingPunct="1">
        <a:lnSpc>
          <a:spcPct val="90000"/>
        </a:lnSpc>
        <a:spcBef>
          <a:spcPts val="474"/>
        </a:spcBef>
        <a:buFont typeface="Arial" panose="020B0604020202020204" pitchFamily="34" charset="0"/>
        <a:buChar char="•"/>
        <a:defRPr sz="2000" kern="1200">
          <a:solidFill>
            <a:schemeClr val="tx1"/>
          </a:solidFill>
          <a:latin typeface="+mn-lt"/>
          <a:ea typeface="+mn-ea"/>
          <a:cs typeface="+mn-cs"/>
        </a:defRPr>
      </a:lvl3pPr>
      <a:lvl4pPr marL="1509830"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4pPr>
      <a:lvl5pPr marL="1941213"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5pPr>
      <a:lvl6pPr marL="2372587"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6pPr>
      <a:lvl7pPr marL="280396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7pPr>
      <a:lvl8pPr marL="323534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8pPr>
      <a:lvl9pPr marL="366672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862758" rtl="0" eaLnBrk="1" latinLnBrk="0" hangingPunct="1">
        <a:defRPr sz="1800" kern="1200">
          <a:solidFill>
            <a:schemeClr val="tx1"/>
          </a:solidFill>
          <a:latin typeface="+mn-lt"/>
          <a:ea typeface="+mn-ea"/>
          <a:cs typeface="+mn-cs"/>
        </a:defRPr>
      </a:lvl1pPr>
      <a:lvl2pPr marL="431380" algn="l" defTabSz="862758" rtl="0" eaLnBrk="1" latinLnBrk="0" hangingPunct="1">
        <a:defRPr sz="1800" kern="1200">
          <a:solidFill>
            <a:schemeClr val="tx1"/>
          </a:solidFill>
          <a:latin typeface="+mn-lt"/>
          <a:ea typeface="+mn-ea"/>
          <a:cs typeface="+mn-cs"/>
        </a:defRPr>
      </a:lvl2pPr>
      <a:lvl3pPr marL="862758" algn="l" defTabSz="862758" rtl="0" eaLnBrk="1" latinLnBrk="0" hangingPunct="1">
        <a:defRPr sz="1800" kern="1200">
          <a:solidFill>
            <a:schemeClr val="tx1"/>
          </a:solidFill>
          <a:latin typeface="+mn-lt"/>
          <a:ea typeface="+mn-ea"/>
          <a:cs typeface="+mn-cs"/>
        </a:defRPr>
      </a:lvl3pPr>
      <a:lvl4pPr marL="1294141" algn="l" defTabSz="862758" rtl="0" eaLnBrk="1" latinLnBrk="0" hangingPunct="1">
        <a:defRPr sz="1800" kern="1200">
          <a:solidFill>
            <a:schemeClr val="tx1"/>
          </a:solidFill>
          <a:latin typeface="+mn-lt"/>
          <a:ea typeface="+mn-ea"/>
          <a:cs typeface="+mn-cs"/>
        </a:defRPr>
      </a:lvl4pPr>
      <a:lvl5pPr marL="1725521" algn="l" defTabSz="862758" rtl="0" eaLnBrk="1" latinLnBrk="0" hangingPunct="1">
        <a:defRPr sz="1800" kern="1200">
          <a:solidFill>
            <a:schemeClr val="tx1"/>
          </a:solidFill>
          <a:latin typeface="+mn-lt"/>
          <a:ea typeface="+mn-ea"/>
          <a:cs typeface="+mn-cs"/>
        </a:defRPr>
      </a:lvl5pPr>
      <a:lvl6pPr marL="2156896" algn="l" defTabSz="862758" rtl="0" eaLnBrk="1" latinLnBrk="0" hangingPunct="1">
        <a:defRPr sz="1800" kern="1200">
          <a:solidFill>
            <a:schemeClr val="tx1"/>
          </a:solidFill>
          <a:latin typeface="+mn-lt"/>
          <a:ea typeface="+mn-ea"/>
          <a:cs typeface="+mn-cs"/>
        </a:defRPr>
      </a:lvl6pPr>
      <a:lvl7pPr marL="2588275" algn="l" defTabSz="862758" rtl="0" eaLnBrk="1" latinLnBrk="0" hangingPunct="1">
        <a:defRPr sz="1800" kern="1200">
          <a:solidFill>
            <a:schemeClr val="tx1"/>
          </a:solidFill>
          <a:latin typeface="+mn-lt"/>
          <a:ea typeface="+mn-ea"/>
          <a:cs typeface="+mn-cs"/>
        </a:defRPr>
      </a:lvl7pPr>
      <a:lvl8pPr marL="3019657" algn="l" defTabSz="862758" rtl="0" eaLnBrk="1" latinLnBrk="0" hangingPunct="1">
        <a:defRPr sz="1800" kern="1200">
          <a:solidFill>
            <a:schemeClr val="tx1"/>
          </a:solidFill>
          <a:latin typeface="+mn-lt"/>
          <a:ea typeface="+mn-ea"/>
          <a:cs typeface="+mn-cs"/>
        </a:defRPr>
      </a:lvl8pPr>
      <a:lvl9pPr marL="3451035" algn="l" defTabSz="86275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49143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10/19/2021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341135524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93"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10/19/2021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055551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0846362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41.jp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19.xml"/><Relationship Id="rId6" Type="http://schemas.openxmlformats.org/officeDocument/2006/relationships/image" Target="../media/image38.png"/><Relationship Id="rId5" Type="http://schemas.openxmlformats.org/officeDocument/2006/relationships/image" Target="../media/image41.jp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5.wdp"/><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31.png"/><Relationship Id="rId10" Type="http://schemas.openxmlformats.org/officeDocument/2006/relationships/image" Target="../media/image34.png"/><Relationship Id="rId4" Type="http://schemas.microsoft.com/office/2007/relationships/hdphoto" Target="../media/hdphoto1.wdp"/><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37.pn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089CA6-91D6-5842-ACEC-03F5E57A7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
            <a:ext cx="12192000" cy="6858000"/>
          </a:xfrm>
          <a:prstGeom prst="rect">
            <a:avLst/>
          </a:prstGeom>
        </p:spPr>
      </p:pic>
      <p:sp>
        <p:nvSpPr>
          <p:cNvPr id="4" name="Rectangle 3">
            <a:extLst>
              <a:ext uri="{FF2B5EF4-FFF2-40B4-BE49-F238E27FC236}">
                <a16:creationId xmlns:a16="http://schemas.microsoft.com/office/drawing/2014/main" id="{5E939420-18CE-8540-A1AA-00C28FBFD488}"/>
              </a:ext>
            </a:extLst>
          </p:cNvPr>
          <p:cNvSpPr/>
          <p:nvPr/>
        </p:nvSpPr>
        <p:spPr>
          <a:xfrm>
            <a:off x="4126769" y="900410"/>
            <a:ext cx="5043368"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Khởi</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động</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186554375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2744DC-8561-2948-8DBD-9C47C093F075}"/>
              </a:ext>
            </a:extLst>
          </p:cNvPr>
          <p:cNvPicPr>
            <a:picLocks noChangeAspect="1"/>
          </p:cNvPicPr>
          <p:nvPr/>
        </p:nvPicPr>
        <p:blipFill rotWithShape="1">
          <a:blip r:embed="rId3">
            <a:extLst>
              <a:ext uri="{28A0092B-C50C-407E-A947-70E740481C1C}">
                <a14:useLocalDpi xmlns:a14="http://schemas.microsoft.com/office/drawing/2010/main" val="0"/>
              </a:ext>
            </a:extLst>
          </a:blip>
          <a:srcRect l="8093" r="45219" b="55440"/>
          <a:stretch/>
        </p:blipFill>
        <p:spPr>
          <a:xfrm>
            <a:off x="150055" y="480830"/>
            <a:ext cx="4388050" cy="3230490"/>
          </a:xfrm>
          <a:prstGeom prst="rect">
            <a:avLst/>
          </a:prstGeom>
        </p:spPr>
      </p:pic>
      <p:pic>
        <p:nvPicPr>
          <p:cNvPr id="5" name="Picture 4">
            <a:extLst>
              <a:ext uri="{FF2B5EF4-FFF2-40B4-BE49-F238E27FC236}">
                <a16:creationId xmlns:a16="http://schemas.microsoft.com/office/drawing/2014/main" id="{29C73EF9-8AE9-9941-AEB4-7E483D8F058A}"/>
              </a:ext>
            </a:extLst>
          </p:cNvPr>
          <p:cNvPicPr>
            <a:picLocks noChangeAspect="1"/>
          </p:cNvPicPr>
          <p:nvPr/>
        </p:nvPicPr>
        <p:blipFill rotWithShape="1">
          <a:blip r:embed="rId3">
            <a:extLst>
              <a:ext uri="{28A0092B-C50C-407E-A947-70E740481C1C}">
                <a14:useLocalDpi xmlns:a14="http://schemas.microsoft.com/office/drawing/2010/main" val="0"/>
              </a:ext>
            </a:extLst>
          </a:blip>
          <a:srcRect l="58137" t="50000" r="5855"/>
          <a:stretch/>
        </p:blipFill>
        <p:spPr>
          <a:xfrm>
            <a:off x="8487508" y="71285"/>
            <a:ext cx="3554437" cy="3807130"/>
          </a:xfrm>
          <a:prstGeom prst="rect">
            <a:avLst/>
          </a:prstGeom>
        </p:spPr>
      </p:pic>
      <p:sp>
        <p:nvSpPr>
          <p:cNvPr id="6" name="TextBox 5">
            <a:extLst>
              <a:ext uri="{FF2B5EF4-FFF2-40B4-BE49-F238E27FC236}">
                <a16:creationId xmlns:a16="http://schemas.microsoft.com/office/drawing/2014/main" id="{C884A472-841C-0347-8E8F-5BF70A0312D9}"/>
              </a:ext>
            </a:extLst>
          </p:cNvPr>
          <p:cNvSpPr txBox="1"/>
          <p:nvPr/>
        </p:nvSpPr>
        <p:spPr>
          <a:xfrm>
            <a:off x="1380118" y="4401958"/>
            <a:ext cx="10014713" cy="646331"/>
          </a:xfrm>
          <a:prstGeom prst="rect">
            <a:avLst/>
          </a:prstGeom>
          <a:noFill/>
        </p:spPr>
        <p:txBody>
          <a:bodyPr wrap="square" rtlCol="0">
            <a:spAutoFit/>
          </a:bodyPr>
          <a:lstStyle/>
          <a:p>
            <a:r>
              <a:rPr lang="en-US" sz="3600" dirty="0">
                <a:solidFill>
                  <a:srgbClr val="FF0000"/>
                </a:solidFill>
              </a:rPr>
              <a:t>E</a:t>
            </a:r>
            <a:r>
              <a:rPr lang="en-VN" sz="3600" dirty="0">
                <a:solidFill>
                  <a:srgbClr val="FF0000"/>
                </a:solidFill>
              </a:rPr>
              <a:t>m đã có thể tự treo và gấp quần áo của mình chưa?</a:t>
            </a:r>
          </a:p>
        </p:txBody>
      </p:sp>
      <p:pic>
        <p:nvPicPr>
          <p:cNvPr id="8" name="Picture 7">
            <a:extLst>
              <a:ext uri="{FF2B5EF4-FFF2-40B4-BE49-F238E27FC236}">
                <a16:creationId xmlns:a16="http://schemas.microsoft.com/office/drawing/2014/main" id="{705B3FDB-EE94-9C42-A6FD-DFD3A4320F1A}"/>
              </a:ext>
            </a:extLst>
          </p:cNvPr>
          <p:cNvPicPr>
            <a:picLocks noChangeAspect="1"/>
          </p:cNvPicPr>
          <p:nvPr/>
        </p:nvPicPr>
        <p:blipFill rotWithShape="1">
          <a:blip r:embed="rId4">
            <a:extLst>
              <a:ext uri="{28A0092B-C50C-407E-A947-70E740481C1C}">
                <a14:useLocalDpi xmlns:a14="http://schemas.microsoft.com/office/drawing/2010/main" val="0"/>
              </a:ext>
            </a:extLst>
          </a:blip>
          <a:srcRect l="42883" r="6070" b="8336"/>
          <a:stretch/>
        </p:blipFill>
        <p:spPr>
          <a:xfrm>
            <a:off x="4538105" y="618978"/>
            <a:ext cx="3315085" cy="3092342"/>
          </a:xfrm>
          <a:prstGeom prst="rect">
            <a:avLst/>
          </a:prstGeom>
        </p:spPr>
      </p:pic>
      <p:sp>
        <p:nvSpPr>
          <p:cNvPr id="9" name="TextBox 8">
            <a:extLst>
              <a:ext uri="{FF2B5EF4-FFF2-40B4-BE49-F238E27FC236}">
                <a16:creationId xmlns:a16="http://schemas.microsoft.com/office/drawing/2014/main" id="{A6D9F01E-FFEC-3642-B2E7-9202FD7DEFD9}"/>
              </a:ext>
            </a:extLst>
          </p:cNvPr>
          <p:cNvSpPr txBox="1"/>
          <p:nvPr/>
        </p:nvSpPr>
        <p:spPr>
          <a:xfrm>
            <a:off x="1380117" y="4401958"/>
            <a:ext cx="10014713" cy="646331"/>
          </a:xfrm>
          <a:prstGeom prst="rect">
            <a:avLst/>
          </a:prstGeom>
          <a:noFill/>
        </p:spPr>
        <p:txBody>
          <a:bodyPr wrap="square" rtlCol="0">
            <a:spAutoFit/>
          </a:bodyPr>
          <a:lstStyle/>
          <a:p>
            <a:r>
              <a:rPr lang="en-US" sz="3600" dirty="0" err="1">
                <a:solidFill>
                  <a:srgbClr val="FF0000"/>
                </a:solidFill>
              </a:rPr>
              <a:t>Đồ</a:t>
            </a:r>
            <a:r>
              <a:rPr lang="en-US" sz="3600" dirty="0">
                <a:solidFill>
                  <a:srgbClr val="FF0000"/>
                </a:solidFill>
              </a:rPr>
              <a:t> </a:t>
            </a:r>
            <a:r>
              <a:rPr lang="en-US" sz="3600" dirty="0" err="1">
                <a:solidFill>
                  <a:srgbClr val="FF0000"/>
                </a:solidFill>
              </a:rPr>
              <a:t>chơi</a:t>
            </a:r>
            <a:r>
              <a:rPr lang="en-US" sz="3600" dirty="0">
                <a:solidFill>
                  <a:srgbClr val="FF0000"/>
                </a:solidFill>
              </a:rPr>
              <a:t> </a:t>
            </a:r>
            <a:r>
              <a:rPr lang="en-US" sz="3600" dirty="0" err="1">
                <a:solidFill>
                  <a:srgbClr val="FF0000"/>
                </a:solidFill>
              </a:rPr>
              <a:t>khi</a:t>
            </a:r>
            <a:r>
              <a:rPr lang="en-US" sz="3600" dirty="0">
                <a:solidFill>
                  <a:srgbClr val="FF0000"/>
                </a:solidFill>
              </a:rPr>
              <a:t> </a:t>
            </a:r>
            <a:r>
              <a:rPr lang="en-US" sz="3600" dirty="0" err="1">
                <a:solidFill>
                  <a:srgbClr val="FF0000"/>
                </a:solidFill>
              </a:rPr>
              <a:t>chơi</a:t>
            </a:r>
            <a:r>
              <a:rPr lang="en-US" sz="3600" dirty="0">
                <a:solidFill>
                  <a:srgbClr val="FF0000"/>
                </a:solidFill>
              </a:rPr>
              <a:t> </a:t>
            </a:r>
            <a:r>
              <a:rPr lang="en-US" sz="3600" dirty="0" err="1">
                <a:solidFill>
                  <a:srgbClr val="FF0000"/>
                </a:solidFill>
              </a:rPr>
              <a:t>xong</a:t>
            </a:r>
            <a:r>
              <a:rPr lang="en-US" sz="3600" dirty="0">
                <a:solidFill>
                  <a:srgbClr val="FF0000"/>
                </a:solidFill>
              </a:rPr>
              <a:t> </a:t>
            </a:r>
            <a:r>
              <a:rPr lang="en-US" sz="3600" dirty="0" err="1">
                <a:solidFill>
                  <a:srgbClr val="FF0000"/>
                </a:solidFill>
              </a:rPr>
              <a:t>em</a:t>
            </a:r>
            <a:r>
              <a:rPr lang="en-US" sz="3600" dirty="0">
                <a:solidFill>
                  <a:srgbClr val="FF0000"/>
                </a:solidFill>
              </a:rPr>
              <a:t> </a:t>
            </a:r>
            <a:r>
              <a:rPr lang="en-US" sz="3600" dirty="0" err="1">
                <a:solidFill>
                  <a:srgbClr val="FF0000"/>
                </a:solidFill>
              </a:rPr>
              <a:t>có</a:t>
            </a:r>
            <a:r>
              <a:rPr lang="en-US" sz="3600" dirty="0">
                <a:solidFill>
                  <a:srgbClr val="FF0000"/>
                </a:solidFill>
              </a:rPr>
              <a:t> </a:t>
            </a:r>
            <a:r>
              <a:rPr lang="en-US" sz="3600" dirty="0" err="1">
                <a:solidFill>
                  <a:srgbClr val="FF0000"/>
                </a:solidFill>
              </a:rPr>
              <a:t>cất</a:t>
            </a:r>
            <a:r>
              <a:rPr lang="en-US" sz="3600" dirty="0">
                <a:solidFill>
                  <a:srgbClr val="FF0000"/>
                </a:solidFill>
              </a:rPr>
              <a:t> </a:t>
            </a:r>
            <a:r>
              <a:rPr lang="en-US" sz="3600" dirty="0" err="1">
                <a:solidFill>
                  <a:srgbClr val="FF0000"/>
                </a:solidFill>
              </a:rPr>
              <a:t>gọn</a:t>
            </a:r>
            <a:r>
              <a:rPr lang="en-US" sz="3600" dirty="0">
                <a:solidFill>
                  <a:srgbClr val="FF0000"/>
                </a:solidFill>
              </a:rPr>
              <a:t> </a:t>
            </a:r>
            <a:r>
              <a:rPr lang="en-US" sz="3600" dirty="0" err="1">
                <a:solidFill>
                  <a:srgbClr val="FF0000"/>
                </a:solidFill>
              </a:rPr>
              <a:t>lại</a:t>
            </a:r>
            <a:r>
              <a:rPr lang="en-US" sz="3600" dirty="0">
                <a:solidFill>
                  <a:srgbClr val="FF0000"/>
                </a:solidFill>
              </a:rPr>
              <a:t> </a:t>
            </a:r>
            <a:r>
              <a:rPr lang="en-US" sz="3600" dirty="0" err="1">
                <a:solidFill>
                  <a:srgbClr val="FF0000"/>
                </a:solidFill>
              </a:rPr>
              <a:t>không</a:t>
            </a:r>
            <a:r>
              <a:rPr lang="en-VN" sz="3600" dirty="0">
                <a:solidFill>
                  <a:srgbClr val="FF0000"/>
                </a:solidFill>
              </a:rPr>
              <a:t>?</a:t>
            </a:r>
          </a:p>
        </p:txBody>
      </p:sp>
    </p:spTree>
    <p:extLst>
      <p:ext uri="{BB962C8B-B14F-4D97-AF65-F5344CB8AC3E}">
        <p14:creationId xmlns:p14="http://schemas.microsoft.com/office/powerpoint/2010/main" val="55361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3" presetClass="exit" presetSubtype="32" fill="hold" grpId="1" nodeType="clickEffect">
                                  <p:stCondLst>
                                    <p:cond delay="0"/>
                                  </p:stCondLst>
                                  <p:childTnLst>
                                    <p:anim calcmode="lin" valueType="num">
                                      <p:cBhvr>
                                        <p:cTn id="15" dur="500"/>
                                        <p:tgtEl>
                                          <p:spTgt spid="6"/>
                                        </p:tgtEl>
                                        <p:attrNameLst>
                                          <p:attrName>ppt_w</p:attrName>
                                        </p:attrNameLst>
                                      </p:cBhvr>
                                      <p:tavLst>
                                        <p:tav tm="0">
                                          <p:val>
                                            <p:strVal val="ppt_w"/>
                                          </p:val>
                                        </p:tav>
                                        <p:tav tm="100000">
                                          <p:val>
                                            <p:fltVal val="0"/>
                                          </p:val>
                                        </p:tav>
                                      </p:tavLst>
                                    </p:anim>
                                    <p:anim calcmode="lin" valueType="num">
                                      <p:cBhvr>
                                        <p:cTn id="16" dur="500"/>
                                        <p:tgtEl>
                                          <p:spTgt spid="6"/>
                                        </p:tgtEl>
                                        <p:attrNameLst>
                                          <p:attrName>ppt_h</p:attrName>
                                        </p:attrNameLst>
                                      </p:cBhvr>
                                      <p:tavLst>
                                        <p:tav tm="0">
                                          <p:val>
                                            <p:strVal val="ppt_h"/>
                                          </p:val>
                                        </p:tav>
                                        <p:tav tm="100000">
                                          <p:val>
                                            <p:fltVal val="0"/>
                                          </p:val>
                                        </p:tav>
                                      </p:tavLst>
                                    </p:anim>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C180C0-1E57-1C46-A029-F216EAB926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13" y="585666"/>
            <a:ext cx="4610100" cy="2451100"/>
          </a:xfrm>
          <a:prstGeom prst="rect">
            <a:avLst/>
          </a:prstGeom>
        </p:spPr>
      </p:pic>
      <p:pic>
        <p:nvPicPr>
          <p:cNvPr id="5" name="Picture 4">
            <a:extLst>
              <a:ext uri="{FF2B5EF4-FFF2-40B4-BE49-F238E27FC236}">
                <a16:creationId xmlns:a16="http://schemas.microsoft.com/office/drawing/2014/main" id="{3B51F967-36E5-8345-AB36-14423CEAB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0834" y="337625"/>
            <a:ext cx="4933657" cy="3091375"/>
          </a:xfrm>
          <a:prstGeom prst="rect">
            <a:avLst/>
          </a:prstGeom>
        </p:spPr>
      </p:pic>
      <p:sp>
        <p:nvSpPr>
          <p:cNvPr id="6" name="TextBox 5">
            <a:extLst>
              <a:ext uri="{FF2B5EF4-FFF2-40B4-BE49-F238E27FC236}">
                <a16:creationId xmlns:a16="http://schemas.microsoft.com/office/drawing/2014/main" id="{57311329-AB56-1B4E-B5A8-83C93A885E2B}"/>
              </a:ext>
            </a:extLst>
          </p:cNvPr>
          <p:cNvSpPr txBox="1"/>
          <p:nvPr/>
        </p:nvSpPr>
        <p:spPr>
          <a:xfrm>
            <a:off x="817411" y="3821235"/>
            <a:ext cx="4443908" cy="2308324"/>
          </a:xfrm>
          <a:prstGeom prst="rect">
            <a:avLst/>
          </a:prstGeom>
          <a:noFill/>
        </p:spPr>
        <p:txBody>
          <a:bodyPr wrap="square" rtlCol="0">
            <a:spAutoFit/>
          </a:bodyPr>
          <a:lstStyle/>
          <a:p>
            <a:r>
              <a:rPr lang="en-US" sz="3600" dirty="0">
                <a:solidFill>
                  <a:srgbClr val="FF0000"/>
                </a:solidFill>
              </a:rPr>
              <a:t>Theo </a:t>
            </a:r>
            <a:r>
              <a:rPr lang="en-US" sz="3600" dirty="0" err="1">
                <a:solidFill>
                  <a:srgbClr val="FF0000"/>
                </a:solidFill>
              </a:rPr>
              <a:t>em</a:t>
            </a:r>
            <a:r>
              <a:rPr lang="en-US" sz="3600" dirty="0">
                <a:solidFill>
                  <a:srgbClr val="FF0000"/>
                </a:solidFill>
              </a:rPr>
              <a:t>, </a:t>
            </a:r>
            <a:r>
              <a:rPr lang="en-US" sz="3600" dirty="0" err="1">
                <a:solidFill>
                  <a:srgbClr val="FF0000"/>
                </a:solidFill>
              </a:rPr>
              <a:t>nếu</a:t>
            </a:r>
            <a:r>
              <a:rPr lang="en-US" sz="3600" dirty="0">
                <a:solidFill>
                  <a:srgbClr val="FF0000"/>
                </a:solidFill>
              </a:rPr>
              <a:t> </a:t>
            </a:r>
            <a:r>
              <a:rPr lang="en-US" sz="3600" dirty="0" err="1">
                <a:solidFill>
                  <a:srgbClr val="FF0000"/>
                </a:solidFill>
              </a:rPr>
              <a:t>để</a:t>
            </a:r>
            <a:r>
              <a:rPr lang="en-US" sz="3600" dirty="0">
                <a:solidFill>
                  <a:srgbClr val="FF0000"/>
                </a:solidFill>
              </a:rPr>
              <a:t> </a:t>
            </a:r>
            <a:r>
              <a:rPr lang="en-US" sz="3600" dirty="0" err="1">
                <a:solidFill>
                  <a:srgbClr val="FF0000"/>
                </a:solidFill>
              </a:rPr>
              <a:t>đồ</a:t>
            </a:r>
            <a:r>
              <a:rPr lang="en-US" sz="3600" dirty="0">
                <a:solidFill>
                  <a:srgbClr val="FF0000"/>
                </a:solidFill>
              </a:rPr>
              <a:t> </a:t>
            </a:r>
            <a:r>
              <a:rPr lang="en-US" sz="3600" dirty="0" err="1">
                <a:solidFill>
                  <a:srgbClr val="FF0000"/>
                </a:solidFill>
              </a:rPr>
              <a:t>dùng</a:t>
            </a:r>
            <a:r>
              <a:rPr lang="en-US" sz="3600" dirty="0">
                <a:solidFill>
                  <a:srgbClr val="FF0000"/>
                </a:solidFill>
              </a:rPr>
              <a:t> </a:t>
            </a:r>
            <a:r>
              <a:rPr lang="en-US" sz="3600" dirty="0" err="1">
                <a:solidFill>
                  <a:srgbClr val="FF0000"/>
                </a:solidFill>
              </a:rPr>
              <a:t>cá</a:t>
            </a:r>
            <a:r>
              <a:rPr lang="en-US" sz="3600" dirty="0">
                <a:solidFill>
                  <a:srgbClr val="FF0000"/>
                </a:solidFill>
              </a:rPr>
              <a:t> </a:t>
            </a:r>
            <a:r>
              <a:rPr lang="en-US" sz="3600" dirty="0" err="1">
                <a:solidFill>
                  <a:srgbClr val="FF0000"/>
                </a:solidFill>
              </a:rPr>
              <a:t>nhân</a:t>
            </a:r>
            <a:r>
              <a:rPr lang="en-US" sz="3600" dirty="0">
                <a:solidFill>
                  <a:srgbClr val="FF0000"/>
                </a:solidFill>
              </a:rPr>
              <a:t> </a:t>
            </a:r>
            <a:r>
              <a:rPr lang="en-US" sz="3600" dirty="0" err="1">
                <a:solidFill>
                  <a:srgbClr val="FF0000"/>
                </a:solidFill>
              </a:rPr>
              <a:t>không</a:t>
            </a:r>
            <a:r>
              <a:rPr lang="en-US" sz="3600" dirty="0">
                <a:solidFill>
                  <a:srgbClr val="FF0000"/>
                </a:solidFill>
              </a:rPr>
              <a:t> </a:t>
            </a:r>
            <a:r>
              <a:rPr lang="en-US" sz="3600" dirty="0" err="1">
                <a:solidFill>
                  <a:srgbClr val="FF0000"/>
                </a:solidFill>
              </a:rPr>
              <a:t>đúng</a:t>
            </a:r>
            <a:r>
              <a:rPr lang="en-US" sz="3600" dirty="0">
                <a:solidFill>
                  <a:srgbClr val="FF0000"/>
                </a:solidFill>
              </a:rPr>
              <a:t> </a:t>
            </a:r>
            <a:r>
              <a:rPr lang="en-US" sz="3600" dirty="0" err="1">
                <a:solidFill>
                  <a:srgbClr val="FF0000"/>
                </a:solidFill>
              </a:rPr>
              <a:t>chỗ</a:t>
            </a:r>
            <a:r>
              <a:rPr lang="en-US" sz="3600" dirty="0">
                <a:solidFill>
                  <a:srgbClr val="FF0000"/>
                </a:solidFill>
              </a:rPr>
              <a:t>, </a:t>
            </a:r>
            <a:r>
              <a:rPr lang="en-US" sz="3600" dirty="0" err="1">
                <a:solidFill>
                  <a:srgbClr val="FF0000"/>
                </a:solidFill>
              </a:rPr>
              <a:t>không</a:t>
            </a:r>
            <a:r>
              <a:rPr lang="en-US" sz="3600" dirty="0">
                <a:solidFill>
                  <a:srgbClr val="FF0000"/>
                </a:solidFill>
              </a:rPr>
              <a:t> </a:t>
            </a:r>
            <a:r>
              <a:rPr lang="en-US" sz="3600" dirty="0" err="1">
                <a:solidFill>
                  <a:srgbClr val="FF0000"/>
                </a:solidFill>
              </a:rPr>
              <a:t>gọn</a:t>
            </a:r>
            <a:r>
              <a:rPr lang="en-US" sz="3600" dirty="0">
                <a:solidFill>
                  <a:srgbClr val="FF0000"/>
                </a:solidFill>
              </a:rPr>
              <a:t> </a:t>
            </a:r>
            <a:r>
              <a:rPr lang="en-US" sz="3600" dirty="0" err="1">
                <a:solidFill>
                  <a:srgbClr val="FF0000"/>
                </a:solidFill>
              </a:rPr>
              <a:t>gàng</a:t>
            </a:r>
            <a:r>
              <a:rPr lang="en-US" sz="3600" dirty="0">
                <a:solidFill>
                  <a:srgbClr val="FF0000"/>
                </a:solidFill>
              </a:rPr>
              <a:t> </a:t>
            </a:r>
            <a:r>
              <a:rPr lang="en-US" sz="3600" dirty="0" err="1">
                <a:solidFill>
                  <a:srgbClr val="FF0000"/>
                </a:solidFill>
              </a:rPr>
              <a:t>điều</a:t>
            </a:r>
            <a:r>
              <a:rPr lang="en-US" sz="3600" dirty="0">
                <a:solidFill>
                  <a:srgbClr val="FF0000"/>
                </a:solidFill>
              </a:rPr>
              <a:t> </a:t>
            </a:r>
            <a:r>
              <a:rPr lang="en-US" sz="3600" dirty="0" err="1">
                <a:solidFill>
                  <a:srgbClr val="FF0000"/>
                </a:solidFill>
              </a:rPr>
              <a:t>gì</a:t>
            </a:r>
            <a:r>
              <a:rPr lang="en-US" sz="3600" dirty="0">
                <a:solidFill>
                  <a:srgbClr val="FF0000"/>
                </a:solidFill>
              </a:rPr>
              <a:t> </a:t>
            </a:r>
            <a:r>
              <a:rPr lang="en-US" sz="3600" dirty="0" err="1">
                <a:solidFill>
                  <a:srgbClr val="FF0000"/>
                </a:solidFill>
              </a:rPr>
              <a:t>có</a:t>
            </a:r>
            <a:r>
              <a:rPr lang="en-US" sz="3600" dirty="0">
                <a:solidFill>
                  <a:srgbClr val="FF0000"/>
                </a:solidFill>
              </a:rPr>
              <a:t> </a:t>
            </a:r>
            <a:r>
              <a:rPr lang="en-US" sz="3600" dirty="0" err="1">
                <a:solidFill>
                  <a:srgbClr val="FF0000"/>
                </a:solidFill>
              </a:rPr>
              <a:t>thể</a:t>
            </a:r>
            <a:r>
              <a:rPr lang="en-VN" sz="3600" dirty="0">
                <a:solidFill>
                  <a:srgbClr val="FF0000"/>
                </a:solidFill>
              </a:rPr>
              <a:t>?</a:t>
            </a:r>
          </a:p>
        </p:txBody>
      </p:sp>
      <p:cxnSp>
        <p:nvCxnSpPr>
          <p:cNvPr id="8" name="Straight Connector 7">
            <a:extLst>
              <a:ext uri="{FF2B5EF4-FFF2-40B4-BE49-F238E27FC236}">
                <a16:creationId xmlns:a16="http://schemas.microsoft.com/office/drawing/2014/main" id="{906A58EF-0D13-7446-AE88-47287D80D962}"/>
              </a:ext>
            </a:extLst>
          </p:cNvPr>
          <p:cNvCxnSpPr/>
          <p:nvPr/>
        </p:nvCxnSpPr>
        <p:spPr>
          <a:xfrm>
            <a:off x="6096000" y="0"/>
            <a:ext cx="0" cy="685800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F035C4A-8389-1244-B0FC-76254AEB14A1}"/>
              </a:ext>
            </a:extLst>
          </p:cNvPr>
          <p:cNvSpPr txBox="1"/>
          <p:nvPr/>
        </p:nvSpPr>
        <p:spPr>
          <a:xfrm>
            <a:off x="6635707" y="3821235"/>
            <a:ext cx="5124883" cy="1200329"/>
          </a:xfrm>
          <a:prstGeom prst="rect">
            <a:avLst/>
          </a:prstGeom>
          <a:noFill/>
        </p:spPr>
        <p:txBody>
          <a:bodyPr wrap="square" rtlCol="0">
            <a:spAutoFit/>
          </a:bodyPr>
          <a:lstStyle/>
          <a:p>
            <a:r>
              <a:rPr lang="en-US" sz="3600" dirty="0" err="1">
                <a:solidFill>
                  <a:schemeClr val="accent6">
                    <a:lumMod val="50000"/>
                  </a:schemeClr>
                </a:solidFill>
              </a:rPr>
              <a:t>Ngược</a:t>
            </a:r>
            <a:r>
              <a:rPr lang="en-US" sz="3600" dirty="0">
                <a:solidFill>
                  <a:schemeClr val="accent6">
                    <a:lumMod val="50000"/>
                  </a:schemeClr>
                </a:solidFill>
              </a:rPr>
              <a:t> </a:t>
            </a:r>
            <a:r>
              <a:rPr lang="en-US" sz="3600" dirty="0" err="1">
                <a:solidFill>
                  <a:schemeClr val="accent6">
                    <a:lumMod val="50000"/>
                  </a:schemeClr>
                </a:solidFill>
              </a:rPr>
              <a:t>lại</a:t>
            </a:r>
            <a:r>
              <a:rPr lang="en-US" sz="3600" dirty="0">
                <a:solidFill>
                  <a:schemeClr val="accent6">
                    <a:lumMod val="50000"/>
                  </a:schemeClr>
                </a:solidFill>
              </a:rPr>
              <a:t>, </a:t>
            </a:r>
            <a:r>
              <a:rPr lang="en-US" sz="3600" dirty="0" err="1">
                <a:solidFill>
                  <a:schemeClr val="accent6">
                    <a:lumMod val="50000"/>
                  </a:schemeClr>
                </a:solidFill>
              </a:rPr>
              <a:t>nếu</a:t>
            </a:r>
            <a:r>
              <a:rPr lang="en-US" sz="3600" dirty="0">
                <a:solidFill>
                  <a:schemeClr val="accent6">
                    <a:lumMod val="50000"/>
                  </a:schemeClr>
                </a:solidFill>
              </a:rPr>
              <a:t> </a:t>
            </a:r>
            <a:r>
              <a:rPr lang="en-US" sz="3600" dirty="0" err="1">
                <a:solidFill>
                  <a:schemeClr val="accent6">
                    <a:lumMod val="50000"/>
                  </a:schemeClr>
                </a:solidFill>
              </a:rPr>
              <a:t>xếp</a:t>
            </a:r>
            <a:r>
              <a:rPr lang="en-US" sz="3600" dirty="0">
                <a:solidFill>
                  <a:schemeClr val="accent6">
                    <a:lumMod val="50000"/>
                  </a:schemeClr>
                </a:solidFill>
              </a:rPr>
              <a:t> </a:t>
            </a:r>
            <a:r>
              <a:rPr lang="en-US" sz="3600" dirty="0" err="1">
                <a:solidFill>
                  <a:schemeClr val="accent6">
                    <a:lumMod val="50000"/>
                  </a:schemeClr>
                </a:solidFill>
              </a:rPr>
              <a:t>chúng</a:t>
            </a:r>
            <a:r>
              <a:rPr lang="en-US" sz="3600" dirty="0">
                <a:solidFill>
                  <a:schemeClr val="accent6">
                    <a:lumMod val="50000"/>
                  </a:schemeClr>
                </a:solidFill>
              </a:rPr>
              <a:t> </a:t>
            </a:r>
            <a:r>
              <a:rPr lang="en-US" sz="3600" dirty="0" err="1">
                <a:solidFill>
                  <a:schemeClr val="accent6">
                    <a:lumMod val="50000"/>
                  </a:schemeClr>
                </a:solidFill>
              </a:rPr>
              <a:t>gọn</a:t>
            </a:r>
            <a:r>
              <a:rPr lang="en-US" sz="3600" dirty="0">
                <a:solidFill>
                  <a:schemeClr val="accent6">
                    <a:lumMod val="50000"/>
                  </a:schemeClr>
                </a:solidFill>
              </a:rPr>
              <a:t> </a:t>
            </a:r>
            <a:r>
              <a:rPr lang="en-US" sz="3600" dirty="0" err="1">
                <a:solidFill>
                  <a:schemeClr val="accent6">
                    <a:lumMod val="50000"/>
                  </a:schemeClr>
                </a:solidFill>
              </a:rPr>
              <a:t>gàng</a:t>
            </a:r>
            <a:r>
              <a:rPr lang="en-US" sz="3600" dirty="0">
                <a:solidFill>
                  <a:schemeClr val="accent6">
                    <a:lumMod val="50000"/>
                  </a:schemeClr>
                </a:solidFill>
              </a:rPr>
              <a:t> </a:t>
            </a:r>
            <a:r>
              <a:rPr lang="en-US" sz="3600" dirty="0" err="1">
                <a:solidFill>
                  <a:schemeClr val="accent6">
                    <a:lumMod val="50000"/>
                  </a:schemeClr>
                </a:solidFill>
              </a:rPr>
              <a:t>thì</a:t>
            </a:r>
            <a:r>
              <a:rPr lang="en-US" sz="3600" dirty="0">
                <a:solidFill>
                  <a:schemeClr val="accent6">
                    <a:lumMod val="50000"/>
                  </a:schemeClr>
                </a:solidFill>
              </a:rPr>
              <a:t> </a:t>
            </a:r>
            <a:r>
              <a:rPr lang="en-US" sz="3600" dirty="0" err="1">
                <a:solidFill>
                  <a:schemeClr val="accent6">
                    <a:lumMod val="50000"/>
                  </a:schemeClr>
                </a:solidFill>
              </a:rPr>
              <a:t>sao</a:t>
            </a:r>
            <a:r>
              <a:rPr lang="en-VN" sz="3600" dirty="0">
                <a:solidFill>
                  <a:schemeClr val="accent6">
                    <a:lumMod val="50000"/>
                  </a:schemeClr>
                </a:solidFill>
              </a:rPr>
              <a:t>?</a:t>
            </a:r>
          </a:p>
        </p:txBody>
      </p:sp>
    </p:spTree>
    <p:extLst>
      <p:ext uri="{BB962C8B-B14F-4D97-AF65-F5344CB8AC3E}">
        <p14:creationId xmlns:p14="http://schemas.microsoft.com/office/powerpoint/2010/main" val="250375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vector graphics, clipart&#10;&#10;Description automatically generated">
            <a:extLst>
              <a:ext uri="{FF2B5EF4-FFF2-40B4-BE49-F238E27FC236}">
                <a16:creationId xmlns:a16="http://schemas.microsoft.com/office/drawing/2014/main" id="{5DE9235C-3291-4349-81D0-097852E39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96" y="206588"/>
            <a:ext cx="1778724" cy="1325150"/>
          </a:xfrm>
          <a:prstGeom prst="rect">
            <a:avLst/>
          </a:prstGeom>
        </p:spPr>
      </p:pic>
      <p:sp>
        <p:nvSpPr>
          <p:cNvPr id="4" name="TextBox 3">
            <a:extLst>
              <a:ext uri="{FF2B5EF4-FFF2-40B4-BE49-F238E27FC236}">
                <a16:creationId xmlns:a16="http://schemas.microsoft.com/office/drawing/2014/main" id="{F85216ED-B626-4C85-9FCC-18BF11B98FDB}"/>
              </a:ext>
            </a:extLst>
          </p:cNvPr>
          <p:cNvSpPr txBox="1"/>
          <p:nvPr/>
        </p:nvSpPr>
        <p:spPr>
          <a:xfrm>
            <a:off x="103196" y="1582911"/>
            <a:ext cx="238189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dirty="0">
                <a:solidFill>
                  <a:prstClr val="black"/>
                </a:solidFill>
                <a:latin typeface="Arial" panose="020B0604020202020204" pitchFamily="34" charset="0"/>
              </a:rPr>
              <a:t>T</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rPr>
              <a:t>hảo luận nhóm</a:t>
            </a:r>
            <a:endParaRPr kumimoji="0" lang="en-US" sz="3200" b="0" i="0" u="none" strike="noStrike" kern="1200" cap="none" spc="0" normalizeH="0" baseline="0" noProof="0" dirty="0">
              <a:ln>
                <a:noFill/>
              </a:ln>
              <a:solidFill>
                <a:prstClr val="black"/>
              </a:solidFill>
              <a:effectLst/>
              <a:uLnTx/>
              <a:uFillTx/>
              <a:latin typeface="Calibri"/>
            </a:endParaRPr>
          </a:p>
        </p:txBody>
      </p:sp>
      <p:sp>
        <p:nvSpPr>
          <p:cNvPr id="2" name="Rounded Rectangle 1">
            <a:extLst>
              <a:ext uri="{FF2B5EF4-FFF2-40B4-BE49-F238E27FC236}">
                <a16:creationId xmlns:a16="http://schemas.microsoft.com/office/drawing/2014/main" id="{09438DAC-73D4-C548-AC08-404387224853}"/>
              </a:ext>
            </a:extLst>
          </p:cNvPr>
          <p:cNvSpPr/>
          <p:nvPr/>
        </p:nvSpPr>
        <p:spPr>
          <a:xfrm>
            <a:off x="103197" y="4011650"/>
            <a:ext cx="3783003" cy="23289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Text Box 1">
            <a:extLst>
              <a:ext uri="{FF2B5EF4-FFF2-40B4-BE49-F238E27FC236}">
                <a16:creationId xmlns:a16="http://schemas.microsoft.com/office/drawing/2014/main" id="{FA4F158F-C7CF-934F-98DA-9854863A957A}"/>
              </a:ext>
            </a:extLst>
          </p:cNvPr>
          <p:cNvSpPr txBox="1"/>
          <p:nvPr/>
        </p:nvSpPr>
        <p:spPr>
          <a:xfrm>
            <a:off x="179550" y="4243256"/>
            <a:ext cx="3947281" cy="1569660"/>
          </a:xfrm>
          <a:prstGeom prst="rect">
            <a:avLst/>
          </a:prstGeom>
          <a:noFill/>
        </p:spPr>
        <p:txBody>
          <a:bodyPr wrap="square" rtlCol="0">
            <a:spAutoFit/>
          </a:bodyPr>
          <a:lstStyle/>
          <a:p>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Nói</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với</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bạn</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về</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những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điều</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có</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thể</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xảy</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ra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khi</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để</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đồ</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dùng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bừa</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bãi</a:t>
            </a:r>
            <a:r>
              <a:rPr lang="en-US" sz="3200" dirty="0">
                <a:ln w="22225">
                  <a:solidFill>
                    <a:schemeClr val="accent2"/>
                  </a:solidFill>
                  <a:prstDash val="solid"/>
                </a:ln>
                <a:solidFill>
                  <a:schemeClr val="accent2">
                    <a:lumMod val="40000"/>
                    <a:lumOff val="60000"/>
                  </a:schemeClr>
                </a:solidFill>
                <a:latin typeface="Calibri" panose="020F0502020204030204"/>
                <a:sym typeface="+mn-ea"/>
              </a:rPr>
              <a:t>.</a:t>
            </a:r>
            <a:endParaRPr lang="en-US" sz="3200" dirty="0"/>
          </a:p>
        </p:txBody>
      </p:sp>
      <p:sp>
        <p:nvSpPr>
          <p:cNvPr id="8" name="Rounded Rectangle 7">
            <a:extLst>
              <a:ext uri="{FF2B5EF4-FFF2-40B4-BE49-F238E27FC236}">
                <a16:creationId xmlns:a16="http://schemas.microsoft.com/office/drawing/2014/main" id="{6279EDF6-114E-CC4C-8074-68CCD7C45A91}"/>
              </a:ext>
            </a:extLst>
          </p:cNvPr>
          <p:cNvSpPr/>
          <p:nvPr/>
        </p:nvSpPr>
        <p:spPr>
          <a:xfrm>
            <a:off x="4203185" y="4061488"/>
            <a:ext cx="3749690" cy="2279154"/>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Rectangle 8">
            <a:extLst>
              <a:ext uri="{FF2B5EF4-FFF2-40B4-BE49-F238E27FC236}">
                <a16:creationId xmlns:a16="http://schemas.microsoft.com/office/drawing/2014/main" id="{235D91E0-0F62-7F41-ABBD-92629618E46A}"/>
              </a:ext>
            </a:extLst>
          </p:cNvPr>
          <p:cNvSpPr/>
          <p:nvPr/>
        </p:nvSpPr>
        <p:spPr>
          <a:xfrm>
            <a:off x="4203184" y="4391316"/>
            <a:ext cx="3462567" cy="1569660"/>
          </a:xfrm>
          <a:prstGeom prst="rect">
            <a:avLst/>
          </a:prstGeom>
          <a:noFill/>
        </p:spPr>
        <p:txBody>
          <a:bodyPr wrap="square" lIns="91440" tIns="45720" rIns="91440" bIns="45720">
            <a:spAutoFit/>
          </a:bodyPr>
          <a:lstStyle/>
          <a:p>
            <a:pPr algn="ct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Nêu</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lợi</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ích</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của</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việc</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sắp</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xếp</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đồ</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dùng</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gọn</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gàng</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p>
        </p:txBody>
      </p:sp>
      <p:sp>
        <p:nvSpPr>
          <p:cNvPr id="12" name="Rounded Rectangle 11">
            <a:extLst>
              <a:ext uri="{FF2B5EF4-FFF2-40B4-BE49-F238E27FC236}">
                <a16:creationId xmlns:a16="http://schemas.microsoft.com/office/drawing/2014/main" id="{259A0F80-A39E-D245-A412-1B1200768054}"/>
              </a:ext>
            </a:extLst>
          </p:cNvPr>
          <p:cNvSpPr/>
          <p:nvPr/>
        </p:nvSpPr>
        <p:spPr>
          <a:xfrm>
            <a:off x="8305802" y="4061488"/>
            <a:ext cx="3318994" cy="2279154"/>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6" name="Rectangle 15">
            <a:extLst>
              <a:ext uri="{FF2B5EF4-FFF2-40B4-BE49-F238E27FC236}">
                <a16:creationId xmlns:a16="http://schemas.microsoft.com/office/drawing/2014/main" id="{DF26318A-16FD-1047-A828-8D5980E56F42}"/>
              </a:ext>
            </a:extLst>
          </p:cNvPr>
          <p:cNvSpPr/>
          <p:nvPr/>
        </p:nvSpPr>
        <p:spPr>
          <a:xfrm>
            <a:off x="8471101" y="4416235"/>
            <a:ext cx="2988395" cy="1569660"/>
          </a:xfrm>
          <a:prstGeom prst="rect">
            <a:avLst/>
          </a:prstGeom>
          <a:noFill/>
        </p:spPr>
        <p:txBody>
          <a:bodyPr wrap="square" lIns="91440" tIns="45720" rIns="91440" bIns="45720">
            <a:spAutoFit/>
          </a:bodyPr>
          <a:lstStyle/>
          <a:p>
            <a:pPr algn="ct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Nêu</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cách</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sắp</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xếp</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đồ</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dùng</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ngăn</a:t>
            </a: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nắp</a:t>
            </a:r>
            <a:endPar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14" name="Picture 13">
            <a:extLst>
              <a:ext uri="{FF2B5EF4-FFF2-40B4-BE49-F238E27FC236}">
                <a16:creationId xmlns:a16="http://schemas.microsoft.com/office/drawing/2014/main" id="{D342939E-B03E-4640-88B5-54231BB69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8192" y="660397"/>
            <a:ext cx="8466604" cy="3184010"/>
          </a:xfrm>
          <a:prstGeom prst="rect">
            <a:avLst/>
          </a:prstGeom>
        </p:spPr>
      </p:pic>
      <p:sp>
        <p:nvSpPr>
          <p:cNvPr id="15" name="Rectangle 14">
            <a:extLst>
              <a:ext uri="{FF2B5EF4-FFF2-40B4-BE49-F238E27FC236}">
                <a16:creationId xmlns:a16="http://schemas.microsoft.com/office/drawing/2014/main" id="{D178AC96-B855-3547-AEFB-67C5ABF4B7E8}"/>
              </a:ext>
            </a:extLst>
          </p:cNvPr>
          <p:cNvSpPr/>
          <p:nvPr/>
        </p:nvSpPr>
        <p:spPr>
          <a:xfrm>
            <a:off x="1776173" y="214609"/>
            <a:ext cx="10312631"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Nói</a:t>
            </a:r>
            <a:r>
              <a:rPr kumimoji="0" lang="en-US" sz="32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lời</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khuyên</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khi</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bạn</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không</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muốn</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dọn</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đồ</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sau</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khi</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3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sử</a:t>
            </a:r>
            <a:r>
              <a:rPr kumimoji="0" lang="en-US" sz="3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dung</a:t>
            </a:r>
            <a:endParaRPr kumimoji="0" lang="en-US" sz="32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3549372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5" grpId="1"/>
      <p:bldP spid="8" grpId="0" animBg="1"/>
      <p:bldP spid="9" grpId="0"/>
      <p:bldP spid="12" grpId="0" animBg="1"/>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B605F74-C04D-44BD-A886-70E5A466EF17}"/>
              </a:ext>
            </a:extLst>
          </p:cNvPr>
          <p:cNvSpPr/>
          <p:nvPr/>
        </p:nvSpPr>
        <p:spPr>
          <a:xfrm>
            <a:off x="2700997" y="190500"/>
            <a:ext cx="9491003" cy="1114425"/>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err="1">
                <a:solidFill>
                  <a:prstClr val="white"/>
                </a:solidFill>
                <a:latin typeface="MinionPro-Regular"/>
              </a:rPr>
              <a:t>Xử</a:t>
            </a:r>
            <a:r>
              <a:rPr lang="en-US" sz="3600" dirty="0">
                <a:solidFill>
                  <a:prstClr val="white"/>
                </a:solidFill>
                <a:latin typeface="MinionPro-Regular"/>
              </a:rPr>
              <a:t> </a:t>
            </a:r>
            <a:r>
              <a:rPr lang="en-US" sz="3600" dirty="0" err="1">
                <a:solidFill>
                  <a:prstClr val="white"/>
                </a:solidFill>
                <a:latin typeface="MinionPro-Regular"/>
              </a:rPr>
              <a:t>lý</a:t>
            </a:r>
            <a:r>
              <a:rPr lang="en-US" sz="3600" dirty="0">
                <a:solidFill>
                  <a:prstClr val="white"/>
                </a:solidFill>
                <a:latin typeface="MinionPro-Regular"/>
              </a:rPr>
              <a:t> </a:t>
            </a:r>
            <a:r>
              <a:rPr lang="en-US" sz="3600" dirty="0" err="1">
                <a:solidFill>
                  <a:prstClr val="white"/>
                </a:solidFill>
                <a:latin typeface="MinionPro-Regular"/>
              </a:rPr>
              <a:t>tình</a:t>
            </a:r>
            <a:r>
              <a:rPr lang="en-US" sz="3600" dirty="0">
                <a:solidFill>
                  <a:prstClr val="white"/>
                </a:solidFill>
                <a:latin typeface="MinionPro-Regular"/>
              </a:rPr>
              <a:t> </a:t>
            </a:r>
            <a:r>
              <a:rPr lang="en-US" sz="3600" dirty="0" err="1">
                <a:solidFill>
                  <a:prstClr val="white"/>
                </a:solidFill>
                <a:latin typeface="MinionPro-Regular"/>
              </a:rPr>
              <a:t>huống</a:t>
            </a:r>
            <a:r>
              <a:rPr lang="en-US" sz="3600" dirty="0">
                <a:solidFill>
                  <a:prstClr val="white"/>
                </a:solidFill>
                <a:latin typeface="MinionPro-Regular"/>
              </a:rPr>
              <a:t> </a:t>
            </a:r>
            <a:r>
              <a:rPr lang="en-US" sz="3600" dirty="0" err="1">
                <a:solidFill>
                  <a:prstClr val="white"/>
                </a:solidFill>
                <a:latin typeface="MinionPro-Regular"/>
              </a:rPr>
              <a:t>sau</a:t>
            </a:r>
            <a:r>
              <a:rPr lang="en-US" sz="3600" dirty="0">
                <a:solidFill>
                  <a:prstClr val="white"/>
                </a:solidFill>
                <a:latin typeface="MinionPro-Regular"/>
              </a:rPr>
              <a:t> </a:t>
            </a:r>
            <a:r>
              <a:rPr lang="en-US" sz="3600" dirty="0" err="1">
                <a:solidFill>
                  <a:prstClr val="white"/>
                </a:solidFill>
                <a:latin typeface="MinionPro-Regular"/>
              </a:rPr>
              <a:t>đây</a:t>
            </a:r>
            <a:r>
              <a:rPr lang="en-US" sz="3600" dirty="0">
                <a:solidFill>
                  <a:prstClr val="white"/>
                </a:solidFill>
                <a:latin typeface="MinionPro-Regular"/>
              </a:rPr>
              <a:t>, </a:t>
            </a:r>
            <a:r>
              <a:rPr lang="en-US" sz="3600" dirty="0" err="1">
                <a:solidFill>
                  <a:prstClr val="white"/>
                </a:solidFill>
                <a:latin typeface="MinionPro-Regular"/>
              </a:rPr>
              <a:t>nói</a:t>
            </a:r>
            <a:r>
              <a:rPr lang="en-US" sz="3600" dirty="0">
                <a:solidFill>
                  <a:prstClr val="white"/>
                </a:solidFill>
                <a:latin typeface="MinionPro-Regular"/>
              </a:rPr>
              <a:t> </a:t>
            </a:r>
            <a:r>
              <a:rPr lang="en-US" sz="3600" dirty="0" err="1">
                <a:solidFill>
                  <a:prstClr val="white"/>
                </a:solidFill>
                <a:latin typeface="MinionPro-Regular"/>
              </a:rPr>
              <a:t>lời</a:t>
            </a:r>
            <a:r>
              <a:rPr lang="en-US" sz="3600" dirty="0">
                <a:solidFill>
                  <a:prstClr val="white"/>
                </a:solidFill>
                <a:latin typeface="MinionPro-Regular"/>
              </a:rPr>
              <a:t> </a:t>
            </a:r>
            <a:r>
              <a:rPr lang="en-US" sz="3600" dirty="0" err="1">
                <a:solidFill>
                  <a:prstClr val="white"/>
                </a:solidFill>
                <a:latin typeface="MinionPro-Regular"/>
              </a:rPr>
              <a:t>khuyên</a:t>
            </a:r>
            <a:r>
              <a:rPr lang="en-US" sz="3600" dirty="0">
                <a:solidFill>
                  <a:prstClr val="white"/>
                </a:solidFill>
                <a:latin typeface="MinionPro-Regular"/>
              </a:rPr>
              <a:t> </a:t>
            </a:r>
            <a:r>
              <a:rPr lang="en-US" sz="3600" dirty="0" err="1">
                <a:solidFill>
                  <a:prstClr val="white"/>
                </a:solidFill>
                <a:latin typeface="MinionPro-Regular"/>
              </a:rPr>
              <a:t>cho</a:t>
            </a:r>
            <a:r>
              <a:rPr lang="en-US" sz="3600" dirty="0">
                <a:solidFill>
                  <a:prstClr val="white"/>
                </a:solidFill>
                <a:latin typeface="MinionPro-Regular"/>
              </a:rPr>
              <a:t> </a:t>
            </a:r>
            <a:r>
              <a:rPr lang="en-US" sz="3600" dirty="0" err="1">
                <a:solidFill>
                  <a:prstClr val="white"/>
                </a:solidFill>
                <a:latin typeface="MinionPro-Regular"/>
              </a:rPr>
              <a:t>bạn</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6D89F2BC-C3F5-4E48-8501-4CC0F173354F}"/>
              </a:ext>
            </a:extLst>
          </p:cNvPr>
          <p:cNvPicPr>
            <a:picLocks noChangeAspect="1"/>
          </p:cNvPicPr>
          <p:nvPr/>
        </p:nvPicPr>
        <p:blipFill>
          <a:blip r:embed="rId3"/>
          <a:stretch>
            <a:fillRect/>
          </a:stretch>
        </p:blipFill>
        <p:spPr>
          <a:xfrm>
            <a:off x="8271217" y="4829115"/>
            <a:ext cx="1379220" cy="1931065"/>
          </a:xfrm>
          <a:prstGeom prst="rect">
            <a:avLst/>
          </a:prstGeom>
        </p:spPr>
      </p:pic>
      <p:sp>
        <p:nvSpPr>
          <p:cNvPr id="10" name="Thought Bubble: Cloud 9">
            <a:extLst>
              <a:ext uri="{FF2B5EF4-FFF2-40B4-BE49-F238E27FC236}">
                <a16:creationId xmlns:a16="http://schemas.microsoft.com/office/drawing/2014/main" id="{BACF68BC-283E-4176-B4B7-47AA2878A817}"/>
              </a:ext>
            </a:extLst>
          </p:cNvPr>
          <p:cNvSpPr/>
          <p:nvPr/>
        </p:nvSpPr>
        <p:spPr>
          <a:xfrm>
            <a:off x="5973856" y="1485899"/>
            <a:ext cx="5808570" cy="3210005"/>
          </a:xfrm>
          <a:prstGeom prst="cloudCallout">
            <a:avLst>
              <a:gd name="adj1" fmla="val 15859"/>
              <a:gd name="adj2" fmla="val 108557"/>
            </a:avLst>
          </a:prstGeom>
          <a:solidFill>
            <a:srgbClr val="FFC000"/>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sz="2400" dirty="0">
              <a:solidFill>
                <a:schemeClr val="bg1"/>
              </a:solidFill>
            </a:endParaRPr>
          </a:p>
        </p:txBody>
      </p:sp>
      <p:pic>
        <p:nvPicPr>
          <p:cNvPr id="11" name="Picture 10">
            <a:extLst>
              <a:ext uri="{FF2B5EF4-FFF2-40B4-BE49-F238E27FC236}">
                <a16:creationId xmlns:a16="http://schemas.microsoft.com/office/drawing/2014/main" id="{D0A28B8C-6BDC-C441-9CB8-B38EA65420A3}"/>
              </a:ext>
            </a:extLst>
          </p:cNvPr>
          <p:cNvPicPr>
            <a:picLocks noChangeAspect="1"/>
          </p:cNvPicPr>
          <p:nvPr/>
        </p:nvPicPr>
        <p:blipFill rotWithShape="1">
          <a:blip r:embed="rId4">
            <a:extLst>
              <a:ext uri="{28A0092B-C50C-407E-A947-70E740481C1C}">
                <a14:useLocalDpi xmlns:a14="http://schemas.microsoft.com/office/drawing/2010/main" val="0"/>
              </a:ext>
            </a:extLst>
          </a:blip>
          <a:srcRect l="7229" t="17646" r="49436" b="50000"/>
          <a:stretch/>
        </p:blipFill>
        <p:spPr>
          <a:xfrm>
            <a:off x="126376" y="190500"/>
            <a:ext cx="2820804" cy="2690645"/>
          </a:xfrm>
          <a:prstGeom prst="rect">
            <a:avLst/>
          </a:prstGeom>
        </p:spPr>
      </p:pic>
      <p:sp>
        <p:nvSpPr>
          <p:cNvPr id="7" name="Thought Bubble: Cloud 6">
            <a:extLst>
              <a:ext uri="{FF2B5EF4-FFF2-40B4-BE49-F238E27FC236}">
                <a16:creationId xmlns:a16="http://schemas.microsoft.com/office/drawing/2014/main" id="{06820A84-5C1E-4622-A819-2DA5C3A975BD}"/>
              </a:ext>
            </a:extLst>
          </p:cNvPr>
          <p:cNvSpPr/>
          <p:nvPr/>
        </p:nvSpPr>
        <p:spPr>
          <a:xfrm>
            <a:off x="0" y="3253000"/>
            <a:ext cx="6100943" cy="3599395"/>
          </a:xfrm>
          <a:prstGeom prst="cloudCallout">
            <a:avLst>
              <a:gd name="adj1" fmla="val -14465"/>
              <a:gd name="adj2" fmla="val -95297"/>
            </a:avLst>
          </a:prstGeom>
          <a:noFill/>
        </p:spPr>
        <p:style>
          <a:lnRef idx="1">
            <a:schemeClr val="dk1"/>
          </a:lnRef>
          <a:fillRef idx="2">
            <a:schemeClr val="dk1"/>
          </a:fillRef>
          <a:effectRef idx="1">
            <a:schemeClr val="dk1"/>
          </a:effectRef>
          <a:fontRef idx="minor">
            <a:schemeClr val="dk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27B04154-895B-B748-814E-BD394F9945B9}"/>
              </a:ext>
            </a:extLst>
          </p:cNvPr>
          <p:cNvSpPr txBox="1"/>
          <p:nvPr/>
        </p:nvSpPr>
        <p:spPr>
          <a:xfrm>
            <a:off x="848972" y="3998118"/>
            <a:ext cx="5124883" cy="830997"/>
          </a:xfrm>
          <a:prstGeom prst="rect">
            <a:avLst/>
          </a:prstGeom>
          <a:noFill/>
        </p:spPr>
        <p:txBody>
          <a:bodyPr wrap="square" rtlCol="0">
            <a:spAutoFit/>
          </a:bodyPr>
          <a:lstStyle/>
          <a:p>
            <a:r>
              <a:rPr lang="en-US" sz="2400" dirty="0" err="1">
                <a:solidFill>
                  <a:schemeClr val="accent6">
                    <a:lumMod val="50000"/>
                  </a:schemeClr>
                </a:solidFill>
              </a:rPr>
              <a:t>Ôi</a:t>
            </a:r>
            <a:r>
              <a:rPr lang="en-US" sz="2400" dirty="0">
                <a:solidFill>
                  <a:schemeClr val="accent6">
                    <a:lumMod val="50000"/>
                  </a:schemeClr>
                </a:solidFill>
              </a:rPr>
              <a:t>! </a:t>
            </a:r>
            <a:r>
              <a:rPr lang="en-US" sz="2400" dirty="0" err="1">
                <a:solidFill>
                  <a:schemeClr val="accent6">
                    <a:lumMod val="50000"/>
                  </a:schemeClr>
                </a:solidFill>
              </a:rPr>
              <a:t>Tại</a:t>
            </a:r>
            <a:r>
              <a:rPr lang="en-US" sz="2400" dirty="0">
                <a:solidFill>
                  <a:schemeClr val="accent6">
                    <a:lumMod val="50000"/>
                  </a:schemeClr>
                </a:solidFill>
              </a:rPr>
              <a:t> </a:t>
            </a:r>
            <a:r>
              <a:rPr lang="en-US" sz="2400" dirty="0" err="1">
                <a:solidFill>
                  <a:schemeClr val="accent6">
                    <a:lumMod val="50000"/>
                  </a:schemeClr>
                </a:solidFill>
              </a:rPr>
              <a:t>sao</a:t>
            </a:r>
            <a:r>
              <a:rPr lang="en-US" sz="2400" dirty="0">
                <a:solidFill>
                  <a:schemeClr val="accent6">
                    <a:lumMod val="50000"/>
                  </a:schemeClr>
                </a:solidFill>
              </a:rPr>
              <a:t> </a:t>
            </a:r>
            <a:r>
              <a:rPr lang="en-US" sz="2400" dirty="0" err="1">
                <a:solidFill>
                  <a:schemeClr val="accent6">
                    <a:lumMod val="50000"/>
                  </a:schemeClr>
                </a:solidFill>
              </a:rPr>
              <a:t>lại</a:t>
            </a:r>
            <a:r>
              <a:rPr lang="en-US" sz="2400" dirty="0">
                <a:solidFill>
                  <a:schemeClr val="accent6">
                    <a:lumMod val="50000"/>
                  </a:schemeClr>
                </a:solidFill>
              </a:rPr>
              <a:t> </a:t>
            </a:r>
            <a:r>
              <a:rPr lang="en-US" sz="2400" dirty="0" err="1">
                <a:solidFill>
                  <a:schemeClr val="accent6">
                    <a:lumMod val="50000"/>
                  </a:schemeClr>
                </a:solidFill>
              </a:rPr>
              <a:t>phải</a:t>
            </a:r>
            <a:r>
              <a:rPr lang="en-US" sz="2400" dirty="0">
                <a:solidFill>
                  <a:schemeClr val="accent6">
                    <a:lumMod val="50000"/>
                  </a:schemeClr>
                </a:solidFill>
              </a:rPr>
              <a:t> </a:t>
            </a:r>
            <a:r>
              <a:rPr lang="en-US" sz="2400" dirty="0" err="1">
                <a:solidFill>
                  <a:schemeClr val="accent6">
                    <a:lumMod val="50000"/>
                  </a:schemeClr>
                </a:solidFill>
              </a:rPr>
              <a:t>gấp</a:t>
            </a:r>
            <a:r>
              <a:rPr lang="en-US" sz="2400" dirty="0">
                <a:solidFill>
                  <a:schemeClr val="accent6">
                    <a:lumMod val="50000"/>
                  </a:schemeClr>
                </a:solidFill>
              </a:rPr>
              <a:t> </a:t>
            </a:r>
            <a:r>
              <a:rPr lang="en-US" sz="2400" dirty="0" err="1">
                <a:solidFill>
                  <a:schemeClr val="accent6">
                    <a:lumMod val="50000"/>
                  </a:schemeClr>
                </a:solidFill>
              </a:rPr>
              <a:t>chăn</a:t>
            </a:r>
            <a:r>
              <a:rPr lang="en-US" sz="2400" dirty="0">
                <a:solidFill>
                  <a:schemeClr val="accent6">
                    <a:lumMod val="50000"/>
                  </a:schemeClr>
                </a:solidFill>
              </a:rPr>
              <a:t> </a:t>
            </a:r>
            <a:r>
              <a:rPr lang="en-US" sz="2400" dirty="0" err="1">
                <a:solidFill>
                  <a:schemeClr val="accent6">
                    <a:lumMod val="50000"/>
                  </a:schemeClr>
                </a:solidFill>
              </a:rPr>
              <a:t>cơ</a:t>
            </a:r>
            <a:r>
              <a:rPr lang="en-US" sz="2400" dirty="0">
                <a:solidFill>
                  <a:schemeClr val="accent6">
                    <a:lumMod val="50000"/>
                  </a:schemeClr>
                </a:solidFill>
              </a:rPr>
              <a:t> </a:t>
            </a:r>
            <a:r>
              <a:rPr lang="en-US" sz="2400" dirty="0" err="1">
                <a:solidFill>
                  <a:schemeClr val="accent6">
                    <a:lumMod val="50000"/>
                  </a:schemeClr>
                </a:solidFill>
              </a:rPr>
              <a:t>chứ</a:t>
            </a:r>
            <a:r>
              <a:rPr lang="en-US" sz="2400" dirty="0">
                <a:solidFill>
                  <a:schemeClr val="accent6">
                    <a:lumMod val="50000"/>
                  </a:schemeClr>
                </a:solidFill>
              </a:rPr>
              <a:t>! </a:t>
            </a:r>
            <a:r>
              <a:rPr lang="en-US" sz="2400" dirty="0" err="1">
                <a:solidFill>
                  <a:schemeClr val="accent6">
                    <a:lumMod val="50000"/>
                  </a:schemeClr>
                </a:solidFill>
              </a:rPr>
              <a:t>Tối</a:t>
            </a:r>
            <a:r>
              <a:rPr lang="en-US" sz="2400" dirty="0">
                <a:solidFill>
                  <a:schemeClr val="accent6">
                    <a:lumMod val="50000"/>
                  </a:schemeClr>
                </a:solidFill>
              </a:rPr>
              <a:t> </a:t>
            </a:r>
            <a:r>
              <a:rPr lang="en-US" sz="2400" dirty="0" err="1">
                <a:solidFill>
                  <a:schemeClr val="accent6">
                    <a:lumMod val="50000"/>
                  </a:schemeClr>
                </a:solidFill>
              </a:rPr>
              <a:t>đằng</a:t>
            </a:r>
            <a:r>
              <a:rPr lang="en-US" sz="2400" dirty="0">
                <a:solidFill>
                  <a:schemeClr val="accent6">
                    <a:lumMod val="50000"/>
                  </a:schemeClr>
                </a:solidFill>
              </a:rPr>
              <a:t> </a:t>
            </a:r>
            <a:r>
              <a:rPr lang="en-US" sz="2400" dirty="0" err="1">
                <a:solidFill>
                  <a:schemeClr val="accent6">
                    <a:lumMod val="50000"/>
                  </a:schemeClr>
                </a:solidFill>
              </a:rPr>
              <a:t>nào</a:t>
            </a:r>
            <a:r>
              <a:rPr lang="en-US" sz="2400" dirty="0">
                <a:solidFill>
                  <a:schemeClr val="accent6">
                    <a:lumMod val="50000"/>
                  </a:schemeClr>
                </a:solidFill>
              </a:rPr>
              <a:t> </a:t>
            </a:r>
            <a:r>
              <a:rPr lang="en-US" sz="2400" dirty="0" err="1">
                <a:solidFill>
                  <a:schemeClr val="accent6">
                    <a:lumMod val="50000"/>
                  </a:schemeClr>
                </a:solidFill>
              </a:rPr>
              <a:t>mình</a:t>
            </a:r>
            <a:r>
              <a:rPr lang="en-US" sz="2400" dirty="0">
                <a:solidFill>
                  <a:schemeClr val="accent6">
                    <a:lumMod val="50000"/>
                  </a:schemeClr>
                </a:solidFill>
              </a:rPr>
              <a:t> </a:t>
            </a:r>
            <a:r>
              <a:rPr lang="en-US" sz="2400" dirty="0" err="1">
                <a:solidFill>
                  <a:schemeClr val="accent6">
                    <a:lumMod val="50000"/>
                  </a:schemeClr>
                </a:solidFill>
              </a:rPr>
              <a:t>cũng</a:t>
            </a:r>
            <a:r>
              <a:rPr lang="en-US" sz="2400" dirty="0">
                <a:solidFill>
                  <a:schemeClr val="accent6">
                    <a:lumMod val="50000"/>
                  </a:schemeClr>
                </a:solidFill>
              </a:rPr>
              <a:t> </a:t>
            </a:r>
            <a:r>
              <a:rPr lang="en-US" sz="2400" dirty="0" err="1">
                <a:solidFill>
                  <a:schemeClr val="accent6">
                    <a:lumMod val="50000"/>
                  </a:schemeClr>
                </a:solidFill>
              </a:rPr>
              <a:t>phải</a:t>
            </a:r>
            <a:r>
              <a:rPr lang="en-US" sz="2400" dirty="0">
                <a:solidFill>
                  <a:schemeClr val="accent6">
                    <a:lumMod val="50000"/>
                  </a:schemeClr>
                </a:solidFill>
              </a:rPr>
              <a:t> </a:t>
            </a:r>
            <a:r>
              <a:rPr lang="en-US" sz="2400" dirty="0" err="1">
                <a:solidFill>
                  <a:schemeClr val="accent6">
                    <a:lumMod val="50000"/>
                  </a:schemeClr>
                </a:solidFill>
              </a:rPr>
              <a:t>ngủ</a:t>
            </a:r>
            <a:r>
              <a:rPr lang="en-US" sz="2400" dirty="0">
                <a:solidFill>
                  <a:schemeClr val="accent6">
                    <a:lumMod val="50000"/>
                  </a:schemeClr>
                </a:solidFill>
              </a:rPr>
              <a:t> </a:t>
            </a:r>
            <a:r>
              <a:rPr lang="en-US" sz="2400" dirty="0" err="1">
                <a:solidFill>
                  <a:schemeClr val="accent6">
                    <a:lumMod val="50000"/>
                  </a:schemeClr>
                </a:solidFill>
              </a:rPr>
              <a:t>nữa</a:t>
            </a:r>
            <a:r>
              <a:rPr lang="en-US" sz="2400" dirty="0">
                <a:solidFill>
                  <a:schemeClr val="accent6">
                    <a:lumMod val="50000"/>
                  </a:schemeClr>
                </a:solidFill>
              </a:rPr>
              <a:t>!</a:t>
            </a:r>
            <a:endParaRPr lang="en-VN" sz="2400" dirty="0">
              <a:solidFill>
                <a:schemeClr val="accent6">
                  <a:lumMod val="50000"/>
                </a:schemeClr>
              </a:solidFill>
            </a:endParaRPr>
          </a:p>
        </p:txBody>
      </p:sp>
      <p:pic>
        <p:nvPicPr>
          <p:cNvPr id="13" name="Picture 12">
            <a:extLst>
              <a:ext uri="{FF2B5EF4-FFF2-40B4-BE49-F238E27FC236}">
                <a16:creationId xmlns:a16="http://schemas.microsoft.com/office/drawing/2014/main" id="{86096B25-CF45-2E41-94CF-FB944BEC11C2}"/>
              </a:ext>
            </a:extLst>
          </p:cNvPr>
          <p:cNvPicPr>
            <a:picLocks noChangeAspect="1"/>
          </p:cNvPicPr>
          <p:nvPr/>
        </p:nvPicPr>
        <p:blipFill rotWithShape="1">
          <a:blip r:embed="rId5">
            <a:extLst>
              <a:ext uri="{28A0092B-C50C-407E-A947-70E740481C1C}">
                <a14:useLocalDpi xmlns:a14="http://schemas.microsoft.com/office/drawing/2010/main" val="0"/>
              </a:ext>
            </a:extLst>
          </a:blip>
          <a:srcRect l="32473" t="23168" r="30166" b="9546"/>
          <a:stretch/>
        </p:blipFill>
        <p:spPr>
          <a:xfrm>
            <a:off x="1209821" y="4962325"/>
            <a:ext cx="3474719" cy="1392528"/>
          </a:xfrm>
          <a:prstGeom prst="rect">
            <a:avLst/>
          </a:prstGeom>
        </p:spPr>
      </p:pic>
      <p:pic>
        <p:nvPicPr>
          <p:cNvPr id="14" name="Picture 13">
            <a:extLst>
              <a:ext uri="{FF2B5EF4-FFF2-40B4-BE49-F238E27FC236}">
                <a16:creationId xmlns:a16="http://schemas.microsoft.com/office/drawing/2014/main" id="{3AA8673C-7748-1D47-8F17-21165C1D6041}"/>
              </a:ext>
            </a:extLst>
          </p:cNvPr>
          <p:cNvPicPr>
            <a:picLocks noChangeAspect="1"/>
          </p:cNvPicPr>
          <p:nvPr/>
        </p:nvPicPr>
        <p:blipFill rotWithShape="1">
          <a:blip r:embed="rId6"/>
          <a:srcRect l="7604" r="7492"/>
          <a:stretch/>
        </p:blipFill>
        <p:spPr>
          <a:xfrm>
            <a:off x="6373836" y="2022304"/>
            <a:ext cx="2391507" cy="140669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B13474A3-B9D8-2749-88BD-3099BE50D66D}"/>
              </a:ext>
            </a:extLst>
          </p:cNvPr>
          <p:cNvSpPr txBox="1"/>
          <p:nvPr/>
        </p:nvSpPr>
        <p:spPr>
          <a:xfrm>
            <a:off x="9038236" y="2050148"/>
            <a:ext cx="2229986" cy="1569660"/>
          </a:xfrm>
          <a:prstGeom prst="rect">
            <a:avLst/>
          </a:prstGeom>
          <a:noFill/>
        </p:spPr>
        <p:txBody>
          <a:bodyPr wrap="square" rtlCol="0">
            <a:spAutoFit/>
          </a:bodyPr>
          <a:lstStyle/>
          <a:p>
            <a:pPr algn="ctr"/>
            <a:r>
              <a:rPr lang="en-US" sz="2400" dirty="0" err="1">
                <a:solidFill>
                  <a:schemeClr val="bg1"/>
                </a:solidFill>
              </a:rPr>
              <a:t>Sáng</a:t>
            </a:r>
            <a:r>
              <a:rPr lang="en-US" sz="2400" dirty="0">
                <a:solidFill>
                  <a:schemeClr val="bg1"/>
                </a:solidFill>
              </a:rPr>
              <a:t> </a:t>
            </a:r>
            <a:r>
              <a:rPr lang="en-US" sz="2400" dirty="0" err="1">
                <a:solidFill>
                  <a:schemeClr val="bg1"/>
                </a:solidFill>
              </a:rPr>
              <a:t>dậy</a:t>
            </a:r>
            <a:r>
              <a:rPr lang="en-US" sz="2400" dirty="0">
                <a:solidFill>
                  <a:schemeClr val="bg1"/>
                </a:solidFill>
              </a:rPr>
              <a:t> </a:t>
            </a:r>
            <a:r>
              <a:rPr lang="en-US" sz="2400" dirty="0" err="1">
                <a:solidFill>
                  <a:schemeClr val="bg1"/>
                </a:solidFill>
              </a:rPr>
              <a:t>bạn</a:t>
            </a:r>
            <a:r>
              <a:rPr lang="en-US" sz="2400" dirty="0">
                <a:solidFill>
                  <a:schemeClr val="bg1"/>
                </a:solidFill>
              </a:rPr>
              <a:t> </a:t>
            </a:r>
            <a:r>
              <a:rPr lang="en-US" sz="2400" dirty="0" err="1">
                <a:solidFill>
                  <a:schemeClr val="bg1"/>
                </a:solidFill>
              </a:rPr>
              <a:t>nên</a:t>
            </a:r>
            <a:r>
              <a:rPr lang="en-US" sz="2400" dirty="0">
                <a:solidFill>
                  <a:schemeClr val="bg1"/>
                </a:solidFill>
              </a:rPr>
              <a:t> </a:t>
            </a:r>
            <a:r>
              <a:rPr lang="en-US" sz="2400" dirty="0" err="1">
                <a:solidFill>
                  <a:schemeClr val="bg1"/>
                </a:solidFill>
              </a:rPr>
              <a:t>gấp</a:t>
            </a:r>
            <a:r>
              <a:rPr lang="en-US" sz="2400" dirty="0">
                <a:solidFill>
                  <a:schemeClr val="bg1"/>
                </a:solidFill>
              </a:rPr>
              <a:t> </a:t>
            </a:r>
            <a:r>
              <a:rPr lang="en-US" sz="2400" dirty="0" err="1">
                <a:solidFill>
                  <a:schemeClr val="bg1"/>
                </a:solidFill>
              </a:rPr>
              <a:t>chăn</a:t>
            </a:r>
            <a:r>
              <a:rPr lang="en-US" sz="2400" dirty="0">
                <a:solidFill>
                  <a:schemeClr val="bg1"/>
                </a:solidFill>
              </a:rPr>
              <a:t> </a:t>
            </a:r>
            <a:r>
              <a:rPr lang="en-US" sz="2400" dirty="0" err="1">
                <a:solidFill>
                  <a:schemeClr val="bg1"/>
                </a:solidFill>
              </a:rPr>
              <a:t>gối</a:t>
            </a:r>
            <a:r>
              <a:rPr lang="en-US" sz="2400" dirty="0">
                <a:solidFill>
                  <a:schemeClr val="bg1"/>
                </a:solidFill>
              </a:rPr>
              <a:t> </a:t>
            </a:r>
            <a:r>
              <a:rPr lang="en-US" sz="2400" dirty="0" err="1">
                <a:solidFill>
                  <a:schemeClr val="bg1"/>
                </a:solidFill>
              </a:rPr>
              <a:t>để</a:t>
            </a:r>
            <a:r>
              <a:rPr lang="en-US" sz="2400" dirty="0">
                <a:solidFill>
                  <a:schemeClr val="bg1"/>
                </a:solidFill>
              </a:rPr>
              <a:t> </a:t>
            </a:r>
            <a:r>
              <a:rPr lang="en-US" sz="2400" dirty="0" err="1">
                <a:solidFill>
                  <a:schemeClr val="bg1"/>
                </a:solidFill>
              </a:rPr>
              <a:t>nhà</a:t>
            </a:r>
            <a:r>
              <a:rPr lang="en-US" sz="2400" dirty="0">
                <a:solidFill>
                  <a:schemeClr val="bg1"/>
                </a:solidFill>
              </a:rPr>
              <a:t> </a:t>
            </a:r>
            <a:r>
              <a:rPr lang="en-US" sz="2400" dirty="0" err="1">
                <a:solidFill>
                  <a:schemeClr val="bg1"/>
                </a:solidFill>
              </a:rPr>
              <a:t>cửa</a:t>
            </a:r>
            <a:r>
              <a:rPr lang="en-US" sz="2400" dirty="0">
                <a:solidFill>
                  <a:schemeClr val="bg1"/>
                </a:solidFill>
              </a:rPr>
              <a:t> </a:t>
            </a:r>
            <a:r>
              <a:rPr lang="en-US" sz="2400" dirty="0" err="1">
                <a:solidFill>
                  <a:schemeClr val="bg1"/>
                </a:solidFill>
              </a:rPr>
              <a:t>luôn</a:t>
            </a:r>
            <a:r>
              <a:rPr lang="en-US" sz="2400" dirty="0">
                <a:solidFill>
                  <a:schemeClr val="bg1"/>
                </a:solidFill>
              </a:rPr>
              <a:t> </a:t>
            </a:r>
            <a:r>
              <a:rPr lang="en-US" sz="2400" dirty="0" err="1">
                <a:solidFill>
                  <a:schemeClr val="bg1"/>
                </a:solidFill>
              </a:rPr>
              <a:t>gọn</a:t>
            </a:r>
            <a:r>
              <a:rPr lang="en-US" sz="2400" dirty="0">
                <a:solidFill>
                  <a:schemeClr val="bg1"/>
                </a:solidFill>
              </a:rPr>
              <a:t> </a:t>
            </a:r>
            <a:r>
              <a:rPr lang="en-US" sz="2400" dirty="0" err="1">
                <a:solidFill>
                  <a:schemeClr val="bg1"/>
                </a:solidFill>
              </a:rPr>
              <a:t>gàng</a:t>
            </a:r>
            <a:r>
              <a:rPr lang="en-US" sz="2400" dirty="0">
                <a:solidFill>
                  <a:schemeClr val="bg1"/>
                </a:solidFill>
              </a:rPr>
              <a:t>.</a:t>
            </a:r>
          </a:p>
        </p:txBody>
      </p:sp>
    </p:spTree>
    <p:extLst>
      <p:ext uri="{BB962C8B-B14F-4D97-AF65-F5344CB8AC3E}">
        <p14:creationId xmlns:p14="http://schemas.microsoft.com/office/powerpoint/2010/main" val="625314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7" grpId="0" animBg="1"/>
      <p:bldP spid="12"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2FAE6A-1B4E-FA4D-8C3E-82AE9AE7E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84" y="587058"/>
            <a:ext cx="1822966" cy="1639482"/>
          </a:xfrm>
          <a:prstGeom prst="ellipse">
            <a:avLst/>
          </a:prstGeom>
          <a:ln w="63500" cap="rnd">
            <a:solidFill>
              <a:schemeClr val="tx2">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B74ADC00-18EC-C14E-AE6B-147B16DC6F48}"/>
              </a:ext>
            </a:extLst>
          </p:cNvPr>
          <p:cNvPicPr>
            <a:picLocks noChangeAspect="1"/>
          </p:cNvPicPr>
          <p:nvPr/>
        </p:nvPicPr>
        <p:blipFill rotWithShape="1">
          <a:blip r:embed="rId3">
            <a:extLst>
              <a:ext uri="{28A0092B-C50C-407E-A947-70E740481C1C}">
                <a14:useLocalDpi xmlns:a14="http://schemas.microsoft.com/office/drawing/2010/main" val="0"/>
              </a:ext>
            </a:extLst>
          </a:blip>
          <a:srcRect l="57519" t="2286" r="-639" b="42832"/>
          <a:stretch/>
        </p:blipFill>
        <p:spPr>
          <a:xfrm>
            <a:off x="3799824" y="583939"/>
            <a:ext cx="1769247" cy="1651297"/>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1CD5830A-CB68-3B49-96C6-DE2B1094496B}"/>
              </a:ext>
            </a:extLst>
          </p:cNvPr>
          <p:cNvPicPr>
            <a:picLocks noChangeAspect="1"/>
          </p:cNvPicPr>
          <p:nvPr/>
        </p:nvPicPr>
        <p:blipFill rotWithShape="1">
          <a:blip r:embed="rId4">
            <a:extLst>
              <a:ext uri="{28A0092B-C50C-407E-A947-70E740481C1C}">
                <a14:useLocalDpi xmlns:a14="http://schemas.microsoft.com/office/drawing/2010/main" val="0"/>
              </a:ext>
            </a:extLst>
          </a:blip>
          <a:srcRect l="58707" t="51664" r="5285" b="4965"/>
          <a:stretch/>
        </p:blipFill>
        <p:spPr>
          <a:xfrm>
            <a:off x="13116" y="3832036"/>
            <a:ext cx="1975897" cy="1835785"/>
          </a:xfrm>
          <a:prstGeom prst="ellipse">
            <a:avLst/>
          </a:prstGeom>
          <a:ln w="63500" cap="rnd">
            <a:solidFill>
              <a:schemeClr val="accent2">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CACD676C-16A8-4541-94A5-EDA7610FAC0E}"/>
              </a:ext>
            </a:extLst>
          </p:cNvPr>
          <p:cNvPicPr>
            <a:picLocks noChangeAspect="1"/>
          </p:cNvPicPr>
          <p:nvPr/>
        </p:nvPicPr>
        <p:blipFill rotWithShape="1">
          <a:blip r:embed="rId3">
            <a:extLst>
              <a:ext uri="{28A0092B-C50C-407E-A947-70E740481C1C}">
                <a14:useLocalDpi xmlns:a14="http://schemas.microsoft.com/office/drawing/2010/main" val="0"/>
              </a:ext>
            </a:extLst>
          </a:blip>
          <a:srcRect t="8418" r="63137" b="40697"/>
          <a:stretch/>
        </p:blipFill>
        <p:spPr>
          <a:xfrm>
            <a:off x="3681170" y="3832036"/>
            <a:ext cx="1887901" cy="1815883"/>
          </a:xfrm>
          <a:prstGeom prst="ellipse">
            <a:avLst/>
          </a:prstGeom>
          <a:ln w="63500" cap="rnd">
            <a:solidFill>
              <a:schemeClr val="accent6">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id="{5B73A154-6577-0C4C-B597-AA2AE8AAFC51}"/>
              </a:ext>
            </a:extLst>
          </p:cNvPr>
          <p:cNvPicPr>
            <a:picLocks noChangeAspect="1"/>
          </p:cNvPicPr>
          <p:nvPr/>
        </p:nvPicPr>
        <p:blipFill rotWithShape="1">
          <a:blip r:embed="rId5">
            <a:extLst>
              <a:ext uri="{28A0092B-C50C-407E-A947-70E740481C1C}">
                <a14:useLocalDpi xmlns:a14="http://schemas.microsoft.com/office/drawing/2010/main" val="0"/>
              </a:ext>
            </a:extLst>
          </a:blip>
          <a:srcRect l="42883" t="7506" r="10239" b="11180"/>
          <a:stretch/>
        </p:blipFill>
        <p:spPr>
          <a:xfrm>
            <a:off x="1915513" y="0"/>
            <a:ext cx="1769248" cy="1651297"/>
          </a:xfrm>
          <a:prstGeom prst="ellipse">
            <a:avLst/>
          </a:prstGeom>
          <a:ln w="63500" cap="rnd">
            <a:solidFill>
              <a:srgbClr val="0432FF"/>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a:extLst>
              <a:ext uri="{FF2B5EF4-FFF2-40B4-BE49-F238E27FC236}">
                <a16:creationId xmlns:a16="http://schemas.microsoft.com/office/drawing/2014/main" id="{667C338E-ED06-4044-9E75-D1E38808D711}"/>
              </a:ext>
            </a:extLst>
          </p:cNvPr>
          <p:cNvPicPr>
            <a:picLocks noChangeAspect="1"/>
          </p:cNvPicPr>
          <p:nvPr/>
        </p:nvPicPr>
        <p:blipFill rotWithShape="1">
          <a:blip r:embed="rId4">
            <a:extLst>
              <a:ext uri="{28A0092B-C50C-407E-A947-70E740481C1C}">
                <a14:useLocalDpi xmlns:a14="http://schemas.microsoft.com/office/drawing/2010/main" val="0"/>
              </a:ext>
            </a:extLst>
          </a:blip>
          <a:srcRect l="8093" t="3652" r="51744" b="57539"/>
          <a:stretch/>
        </p:blipFill>
        <p:spPr>
          <a:xfrm>
            <a:off x="1860550" y="4968299"/>
            <a:ext cx="1871881" cy="1698269"/>
          </a:xfrm>
          <a:prstGeom prst="ellipse">
            <a:avLst/>
          </a:prstGeom>
          <a:ln w="63500" cap="rnd">
            <a:solidFill>
              <a:srgbClr val="FF40FF"/>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6" name="Rounded Rectangle 15">
            <a:extLst>
              <a:ext uri="{FF2B5EF4-FFF2-40B4-BE49-F238E27FC236}">
                <a16:creationId xmlns:a16="http://schemas.microsoft.com/office/drawing/2014/main" id="{252E1CBD-ACB6-7745-8DF2-CE2DD9FBF18A}"/>
              </a:ext>
            </a:extLst>
          </p:cNvPr>
          <p:cNvSpPr/>
          <p:nvPr/>
        </p:nvSpPr>
        <p:spPr>
          <a:xfrm>
            <a:off x="1" y="2329806"/>
            <a:ext cx="5747628" cy="132524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4" name="TextBox 13">
            <a:extLst>
              <a:ext uri="{FF2B5EF4-FFF2-40B4-BE49-F238E27FC236}">
                <a16:creationId xmlns:a16="http://schemas.microsoft.com/office/drawing/2014/main" id="{614A8FD0-11D0-E344-9BE7-463A69C39FB9}"/>
              </a:ext>
            </a:extLst>
          </p:cNvPr>
          <p:cNvSpPr txBox="1"/>
          <p:nvPr/>
        </p:nvSpPr>
        <p:spPr>
          <a:xfrm>
            <a:off x="282725" y="2317991"/>
            <a:ext cx="5596196" cy="1384995"/>
          </a:xfrm>
          <a:prstGeom prst="rect">
            <a:avLst/>
          </a:prstGeom>
          <a:noFill/>
        </p:spPr>
        <p:txBody>
          <a:bodyPr wrap="square" rtlCol="0">
            <a:spAutoFit/>
          </a:bodyPr>
          <a:lstStyle/>
          <a:p>
            <a:r>
              <a:rPr lang="en-VN" sz="2800" dirty="0"/>
              <a:t>Nếu nhà cửa gọn gàng và không phải tìm đồ dùng cá nhân khi cần, chúng ta tiết kiệm được thời gian. </a:t>
            </a:r>
          </a:p>
        </p:txBody>
      </p:sp>
      <p:pic>
        <p:nvPicPr>
          <p:cNvPr id="17" name="Picture 16">
            <a:extLst>
              <a:ext uri="{FF2B5EF4-FFF2-40B4-BE49-F238E27FC236}">
                <a16:creationId xmlns:a16="http://schemas.microsoft.com/office/drawing/2014/main" id="{25B2E245-E69B-6842-9295-8FC5EC72C7A2}"/>
              </a:ext>
            </a:extLst>
          </p:cNvPr>
          <p:cNvPicPr>
            <a:picLocks noChangeAspect="1"/>
          </p:cNvPicPr>
          <p:nvPr/>
        </p:nvPicPr>
        <p:blipFill rotWithShape="1">
          <a:blip r:embed="rId6">
            <a:extLst>
              <a:ext uri="{28A0092B-C50C-407E-A947-70E740481C1C}">
                <a14:useLocalDpi xmlns:a14="http://schemas.microsoft.com/office/drawing/2010/main" val="0"/>
              </a:ext>
            </a:extLst>
          </a:blip>
          <a:srcRect r="22638"/>
          <a:stretch/>
        </p:blipFill>
        <p:spPr>
          <a:xfrm>
            <a:off x="6111494" y="82234"/>
            <a:ext cx="2793701" cy="1940170"/>
          </a:xfrm>
          <a:prstGeom prst="ellipse">
            <a:avLst/>
          </a:prstGeom>
          <a:ln w="63500" cap="rnd">
            <a:solidFill>
              <a:schemeClr val="bg2">
                <a:lumMod val="9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Picture 18">
            <a:extLst>
              <a:ext uri="{FF2B5EF4-FFF2-40B4-BE49-F238E27FC236}">
                <a16:creationId xmlns:a16="http://schemas.microsoft.com/office/drawing/2014/main" id="{9ED682C2-BE81-9F4F-B3F4-3672E1A9D699}"/>
              </a:ext>
            </a:extLst>
          </p:cNvPr>
          <p:cNvPicPr>
            <a:picLocks noChangeAspect="1"/>
          </p:cNvPicPr>
          <p:nvPr/>
        </p:nvPicPr>
        <p:blipFill rotWithShape="1">
          <a:blip r:embed="rId7">
            <a:extLst>
              <a:ext uri="{28A0092B-C50C-407E-A947-70E740481C1C}">
                <a14:useLocalDpi xmlns:a14="http://schemas.microsoft.com/office/drawing/2010/main" val="0"/>
              </a:ext>
            </a:extLst>
          </a:blip>
          <a:srcRect l="7457" t="1858" r="54165" b="50000"/>
          <a:stretch/>
        </p:blipFill>
        <p:spPr>
          <a:xfrm>
            <a:off x="9244265" y="136832"/>
            <a:ext cx="2781687" cy="1830973"/>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8379CAA5-7463-674E-917B-FF41557F19C3}"/>
              </a:ext>
            </a:extLst>
          </p:cNvPr>
          <p:cNvPicPr>
            <a:picLocks noChangeAspect="1"/>
          </p:cNvPicPr>
          <p:nvPr/>
        </p:nvPicPr>
        <p:blipFill rotWithShape="1">
          <a:blip r:embed="rId7">
            <a:extLst>
              <a:ext uri="{28A0092B-C50C-407E-A947-70E740481C1C}">
                <a14:useLocalDpi xmlns:a14="http://schemas.microsoft.com/office/drawing/2010/main" val="0"/>
              </a:ext>
            </a:extLst>
          </a:blip>
          <a:srcRect l="55473" t="3295" r="6150" b="48562"/>
          <a:stretch/>
        </p:blipFill>
        <p:spPr>
          <a:xfrm>
            <a:off x="6059456" y="4450954"/>
            <a:ext cx="2845740" cy="1835786"/>
          </a:xfrm>
          <a:prstGeom prst="ellipse">
            <a:avLst/>
          </a:prstGeom>
          <a:ln w="63500" cap="rnd">
            <a:solidFill>
              <a:srgbClr val="7030A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Picture 22">
            <a:extLst>
              <a:ext uri="{FF2B5EF4-FFF2-40B4-BE49-F238E27FC236}">
                <a16:creationId xmlns:a16="http://schemas.microsoft.com/office/drawing/2014/main" id="{287008C8-766B-3C46-87B8-305E36C06615}"/>
              </a:ext>
            </a:extLst>
          </p:cNvPr>
          <p:cNvPicPr>
            <a:picLocks noChangeAspect="1"/>
          </p:cNvPicPr>
          <p:nvPr/>
        </p:nvPicPr>
        <p:blipFill rotWithShape="1">
          <a:blip r:embed="rId7">
            <a:extLst>
              <a:ext uri="{28A0092B-C50C-407E-A947-70E740481C1C}">
                <a14:useLocalDpi xmlns:a14="http://schemas.microsoft.com/office/drawing/2010/main" val="0"/>
              </a:ext>
            </a:extLst>
          </a:blip>
          <a:srcRect l="10229" t="51858" r="49683" b="4406"/>
          <a:stretch/>
        </p:blipFill>
        <p:spPr>
          <a:xfrm>
            <a:off x="9251813" y="4384659"/>
            <a:ext cx="2774139" cy="1902081"/>
          </a:xfrm>
          <a:prstGeom prst="ellipse">
            <a:avLst/>
          </a:prstGeom>
          <a:ln w="63500" cap="rnd">
            <a:solidFill>
              <a:schemeClr val="tx2">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4" name="Rounded Rectangle 23">
            <a:extLst>
              <a:ext uri="{FF2B5EF4-FFF2-40B4-BE49-F238E27FC236}">
                <a16:creationId xmlns:a16="http://schemas.microsoft.com/office/drawing/2014/main" id="{F79EAC4E-C9A2-8541-8008-9C98A2BC5550}"/>
              </a:ext>
            </a:extLst>
          </p:cNvPr>
          <p:cNvSpPr/>
          <p:nvPr/>
        </p:nvSpPr>
        <p:spPr>
          <a:xfrm>
            <a:off x="6444373" y="2226540"/>
            <a:ext cx="5747628" cy="1476446"/>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TextBox 24">
            <a:extLst>
              <a:ext uri="{FF2B5EF4-FFF2-40B4-BE49-F238E27FC236}">
                <a16:creationId xmlns:a16="http://schemas.microsoft.com/office/drawing/2014/main" id="{1D41AF9A-9103-EE43-B2B3-E2CC16E6DE1D}"/>
              </a:ext>
            </a:extLst>
          </p:cNvPr>
          <p:cNvSpPr txBox="1"/>
          <p:nvPr/>
        </p:nvSpPr>
        <p:spPr>
          <a:xfrm>
            <a:off x="6509626" y="2270053"/>
            <a:ext cx="5682374" cy="1384995"/>
          </a:xfrm>
          <a:prstGeom prst="rect">
            <a:avLst/>
          </a:prstGeom>
          <a:noFill/>
        </p:spPr>
        <p:txBody>
          <a:bodyPr wrap="square" rtlCol="0">
            <a:spAutoFit/>
          </a:bodyPr>
          <a:lstStyle/>
          <a:p>
            <a:r>
              <a:rPr lang="en-VN" sz="2800" dirty="0"/>
              <a:t>Nếu không cất đồ dùng ngăn nắp sau khi sử dụng, chúng ta sẽ luôn nhầm lẫn, mất thời gian đi tìm đồ đạc</a:t>
            </a:r>
          </a:p>
        </p:txBody>
      </p:sp>
      <p:cxnSp>
        <p:nvCxnSpPr>
          <p:cNvPr id="29" name="Straight Connector 28">
            <a:extLst>
              <a:ext uri="{FF2B5EF4-FFF2-40B4-BE49-F238E27FC236}">
                <a16:creationId xmlns:a16="http://schemas.microsoft.com/office/drawing/2014/main" id="{14E50CC4-7E13-7745-BD3E-DBD7AB6C7DC7}"/>
              </a:ext>
            </a:extLst>
          </p:cNvPr>
          <p:cNvCxnSpPr/>
          <p:nvPr/>
        </p:nvCxnSpPr>
        <p:spPr>
          <a:xfrm>
            <a:off x="5935193" y="0"/>
            <a:ext cx="0" cy="685800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2209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p:bldP spid="24" grpId="0" animBg="1"/>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3B3574-0957-E243-BBD1-7A46421628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A8DC7F1D-F9A5-0048-BEDE-89B48E4C2FDE}"/>
              </a:ext>
            </a:extLst>
          </p:cNvPr>
          <p:cNvSpPr/>
          <p:nvPr/>
        </p:nvSpPr>
        <p:spPr>
          <a:xfrm>
            <a:off x="4668611" y="380638"/>
            <a:ext cx="5859425" cy="280076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Mở</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rộng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và</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tổng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kết</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204905696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1010BF-3079-4606-9306-DC2C8237FC53}"/>
              </a:ext>
            </a:extLst>
          </p:cNvPr>
          <p:cNvSpPr txBox="1"/>
          <p:nvPr/>
        </p:nvSpPr>
        <p:spPr>
          <a:xfrm>
            <a:off x="1060060" y="150986"/>
            <a:ext cx="9885784" cy="646331"/>
          </a:xfrm>
          <a:prstGeom prst="rect">
            <a:avLst/>
          </a:prstGeom>
          <a:noFill/>
        </p:spPr>
        <p:txBody>
          <a:bodyPr wrap="square" rtlCol="0">
            <a:spAutoFit/>
          </a:bodyPr>
          <a:lstStyle/>
          <a:p>
            <a:pPr lvl="0" algn="ctr">
              <a:defRPr/>
            </a:pPr>
            <a:r>
              <a:rPr lang="en-US" sz="3600" b="1" dirty="0" err="1">
                <a:solidFill>
                  <a:srgbClr val="D2232A"/>
                </a:solidFill>
                <a:latin typeface="Calibri"/>
              </a:rPr>
              <a:t>Thực</a:t>
            </a:r>
            <a:r>
              <a:rPr lang="en-US" sz="3600" b="1" dirty="0">
                <a:solidFill>
                  <a:srgbClr val="D2232A"/>
                </a:solidFill>
                <a:latin typeface="Calibri"/>
              </a:rPr>
              <a:t> </a:t>
            </a:r>
            <a:r>
              <a:rPr lang="en-US" sz="3600" b="1" dirty="0" err="1">
                <a:solidFill>
                  <a:srgbClr val="D2232A"/>
                </a:solidFill>
                <a:latin typeface="Calibri"/>
              </a:rPr>
              <a:t>hành</a:t>
            </a:r>
            <a:r>
              <a:rPr lang="en-US" sz="3600" b="1" dirty="0">
                <a:solidFill>
                  <a:srgbClr val="D2232A"/>
                </a:solidFill>
                <a:latin typeface="Calibri"/>
              </a:rPr>
              <a:t> </a:t>
            </a:r>
            <a:r>
              <a:rPr lang="en-US" sz="3600" b="1" dirty="0" err="1">
                <a:solidFill>
                  <a:srgbClr val="D2232A"/>
                </a:solidFill>
                <a:latin typeface="Calibri"/>
              </a:rPr>
              <a:t>tập</a:t>
            </a:r>
            <a:r>
              <a:rPr lang="en-US" sz="3600" b="1" dirty="0">
                <a:solidFill>
                  <a:srgbClr val="D2232A"/>
                </a:solidFill>
                <a:latin typeface="Calibri"/>
              </a:rPr>
              <a:t> </a:t>
            </a:r>
            <a:r>
              <a:rPr lang="en-US" sz="3600" b="1" dirty="0" err="1">
                <a:solidFill>
                  <a:srgbClr val="D2232A"/>
                </a:solidFill>
                <a:latin typeface="Calibri"/>
              </a:rPr>
              <a:t>gấp</a:t>
            </a:r>
            <a:r>
              <a:rPr lang="en-US" sz="3600" b="1" dirty="0">
                <a:solidFill>
                  <a:srgbClr val="D2232A"/>
                </a:solidFill>
                <a:latin typeface="Calibri"/>
              </a:rPr>
              <a:t> </a:t>
            </a:r>
            <a:r>
              <a:rPr lang="en-US" sz="3600" b="1" dirty="0" err="1">
                <a:solidFill>
                  <a:srgbClr val="D2232A"/>
                </a:solidFill>
                <a:latin typeface="Calibri"/>
              </a:rPr>
              <a:t>quần</a:t>
            </a:r>
            <a:r>
              <a:rPr lang="en-US" sz="3600" b="1" dirty="0">
                <a:solidFill>
                  <a:srgbClr val="D2232A"/>
                </a:solidFill>
                <a:latin typeface="Calibri"/>
              </a:rPr>
              <a:t> </a:t>
            </a:r>
            <a:r>
              <a:rPr lang="en-US" sz="3600" b="1" dirty="0" err="1">
                <a:solidFill>
                  <a:srgbClr val="D2232A"/>
                </a:solidFill>
                <a:latin typeface="Calibri"/>
              </a:rPr>
              <a:t>áo</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Video bài 7">
            <a:hlinkClick r:id="" action="ppaction://media"/>
            <a:extLst>
              <a:ext uri="{FF2B5EF4-FFF2-40B4-BE49-F238E27FC236}">
                <a16:creationId xmlns:a16="http://schemas.microsoft.com/office/drawing/2014/main" id="{0E30E892-C019-4CD3-8483-B2126606C58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60060" y="948302"/>
            <a:ext cx="9753600" cy="5486400"/>
          </a:xfrm>
          <a:prstGeom prst="rect">
            <a:avLst/>
          </a:prstGeom>
        </p:spPr>
      </p:pic>
      <p:sp>
        <p:nvSpPr>
          <p:cNvPr id="5" name="Rectangle 4">
            <a:extLst>
              <a:ext uri="{FF2B5EF4-FFF2-40B4-BE49-F238E27FC236}">
                <a16:creationId xmlns:a16="http://schemas.microsoft.com/office/drawing/2014/main" id="{ADBED197-6021-304C-9E65-A331D87481D2}"/>
              </a:ext>
            </a:extLst>
          </p:cNvPr>
          <p:cNvSpPr/>
          <p:nvPr/>
        </p:nvSpPr>
        <p:spPr>
          <a:xfrm>
            <a:off x="10687050" y="0"/>
            <a:ext cx="1504950" cy="15605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207633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về</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nhà</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9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2301792" y="2829010"/>
            <a:ext cx="7495896" cy="1323439"/>
          </a:xfrm>
          <a:prstGeom prst="rect">
            <a:avLst/>
          </a:prstGeom>
          <a:noFill/>
        </p:spPr>
        <p:txBody>
          <a:bodyPr wrap="square" rtlCol="0">
            <a:spAutoFit/>
          </a:bodyPr>
          <a:lstStyle/>
          <a:p>
            <a:pPr lvl="0" algn="ctr" defTabSz="914377">
              <a:defRPr/>
            </a:pPr>
            <a:r>
              <a:rPr lang="en-US"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S</a:t>
            </a:r>
            <a:r>
              <a:rPr lang="vi-VN"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ắp xếp tủ quần áo của em và của gia đình cho gọn gàng</a:t>
            </a:r>
            <a:endParaRPr kumimoji="0" lang="en-US" sz="4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cs typeface="iCiel Cucho" pitchFamily="50" charset="0"/>
            </a:endParaRPr>
          </a:p>
        </p:txBody>
      </p:sp>
    </p:spTree>
    <p:extLst>
      <p:ext uri="{BB962C8B-B14F-4D97-AF65-F5344CB8AC3E}">
        <p14:creationId xmlns:p14="http://schemas.microsoft.com/office/powerpoint/2010/main" val="402374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80">
                                          <p:stCondLst>
                                            <p:cond delay="0"/>
                                          </p:stCondLst>
                                        </p:cTn>
                                        <p:tgtEl>
                                          <p:spTgt spid="16"/>
                                        </p:tgtEl>
                                      </p:cBhvr>
                                    </p:animEffect>
                                    <p:anim calcmode="lin" valueType="num">
                                      <p:cBhvr>
                                        <p:cTn id="7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5" dur="26">
                                          <p:stCondLst>
                                            <p:cond delay="650"/>
                                          </p:stCondLst>
                                        </p:cTn>
                                        <p:tgtEl>
                                          <p:spTgt spid="16"/>
                                        </p:tgtEl>
                                      </p:cBhvr>
                                      <p:to x="100000" y="60000"/>
                                    </p:animScale>
                                    <p:animScale>
                                      <p:cBhvr>
                                        <p:cTn id="76" dur="166" decel="50000">
                                          <p:stCondLst>
                                            <p:cond delay="676"/>
                                          </p:stCondLst>
                                        </p:cTn>
                                        <p:tgtEl>
                                          <p:spTgt spid="16"/>
                                        </p:tgtEl>
                                      </p:cBhvr>
                                      <p:to x="100000" y="100000"/>
                                    </p:animScale>
                                    <p:animScale>
                                      <p:cBhvr>
                                        <p:cTn id="77" dur="26">
                                          <p:stCondLst>
                                            <p:cond delay="1312"/>
                                          </p:stCondLst>
                                        </p:cTn>
                                        <p:tgtEl>
                                          <p:spTgt spid="16"/>
                                        </p:tgtEl>
                                      </p:cBhvr>
                                      <p:to x="100000" y="80000"/>
                                    </p:animScale>
                                    <p:animScale>
                                      <p:cBhvr>
                                        <p:cTn id="78" dur="166" decel="50000">
                                          <p:stCondLst>
                                            <p:cond delay="1338"/>
                                          </p:stCondLst>
                                        </p:cTn>
                                        <p:tgtEl>
                                          <p:spTgt spid="16"/>
                                        </p:tgtEl>
                                      </p:cBhvr>
                                      <p:to x="100000" y="100000"/>
                                    </p:animScale>
                                    <p:animScale>
                                      <p:cBhvr>
                                        <p:cTn id="79" dur="26">
                                          <p:stCondLst>
                                            <p:cond delay="1642"/>
                                          </p:stCondLst>
                                        </p:cTn>
                                        <p:tgtEl>
                                          <p:spTgt spid="16"/>
                                        </p:tgtEl>
                                      </p:cBhvr>
                                      <p:to x="100000" y="90000"/>
                                    </p:animScale>
                                    <p:animScale>
                                      <p:cBhvr>
                                        <p:cTn id="80" dur="166" decel="50000">
                                          <p:stCondLst>
                                            <p:cond delay="1668"/>
                                          </p:stCondLst>
                                        </p:cTn>
                                        <p:tgtEl>
                                          <p:spTgt spid="16"/>
                                        </p:tgtEl>
                                      </p:cBhvr>
                                      <p:to x="100000" y="100000"/>
                                    </p:animScale>
                                    <p:animScale>
                                      <p:cBhvr>
                                        <p:cTn id="81" dur="26">
                                          <p:stCondLst>
                                            <p:cond delay="1808"/>
                                          </p:stCondLst>
                                        </p:cTn>
                                        <p:tgtEl>
                                          <p:spTgt spid="16"/>
                                        </p:tgtEl>
                                      </p:cBhvr>
                                      <p:to x="100000" y="95000"/>
                                    </p:animScale>
                                    <p:animScale>
                                      <p:cBhvr>
                                        <p:cTn id="8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4"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8" name="Luyện đọc từ khó">
            <a:extLst>
              <a:ext uri="{FF2B5EF4-FFF2-40B4-BE49-F238E27FC236}">
                <a16:creationId xmlns:a16="http://schemas.microsoft.com/office/drawing/2014/main" id="{E14D4A15-BAA0-4C95-832F-EBC1362431C4}"/>
              </a:ext>
            </a:extLst>
          </p:cNvPr>
          <p:cNvSpPr txBox="1"/>
          <p:nvPr/>
        </p:nvSpPr>
        <p:spPr>
          <a:xfrm>
            <a:off x="2226644" y="2098283"/>
            <a:ext cx="7629012" cy="2123658"/>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Trò</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chơi</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Xếp</a:t>
            </a:r>
            <a:r>
              <a:rPr kumimoji="0" lang="en-US" sz="6600" b="1" i="0" u="none" strike="noStrike" kern="1200" cap="none" spc="0" normalizeH="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đồ</a:t>
            </a:r>
            <a:r>
              <a:rPr kumimoji="0" lang="en-US" sz="6600" b="1" i="0" u="none" strike="noStrike" kern="1200" cap="none" spc="0" normalizeH="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dùng</a:t>
            </a:r>
            <a:r>
              <a:rPr kumimoji="0" lang="en-US" sz="6600" b="1" i="0" u="none" strike="noStrike" kern="1200" cap="none" spc="0" normalizeH="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vào</a:t>
            </a:r>
            <a:r>
              <a:rPr kumimoji="0" lang="en-US" sz="6600" b="1" i="0" u="none" strike="noStrike" kern="1200" cap="none" spc="0" normalizeH="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hộp</a:t>
            </a:r>
            <a:endPar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239505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down)">
                                      <p:cBhvr>
                                        <p:cTn id="69" dur="580">
                                          <p:stCondLst>
                                            <p:cond delay="0"/>
                                          </p:stCondLst>
                                        </p:cTn>
                                        <p:tgtEl>
                                          <p:spTgt spid="28"/>
                                        </p:tgtEl>
                                      </p:cBhvr>
                                    </p:animEffect>
                                    <p:anim calcmode="lin" valueType="num">
                                      <p:cBhvr>
                                        <p:cTn id="70"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5" dur="26">
                                          <p:stCondLst>
                                            <p:cond delay="650"/>
                                          </p:stCondLst>
                                        </p:cTn>
                                        <p:tgtEl>
                                          <p:spTgt spid="28"/>
                                        </p:tgtEl>
                                      </p:cBhvr>
                                      <p:to x="100000" y="60000"/>
                                    </p:animScale>
                                    <p:animScale>
                                      <p:cBhvr>
                                        <p:cTn id="76" dur="166" decel="50000">
                                          <p:stCondLst>
                                            <p:cond delay="676"/>
                                          </p:stCondLst>
                                        </p:cTn>
                                        <p:tgtEl>
                                          <p:spTgt spid="28"/>
                                        </p:tgtEl>
                                      </p:cBhvr>
                                      <p:to x="100000" y="100000"/>
                                    </p:animScale>
                                    <p:animScale>
                                      <p:cBhvr>
                                        <p:cTn id="77" dur="26">
                                          <p:stCondLst>
                                            <p:cond delay="1312"/>
                                          </p:stCondLst>
                                        </p:cTn>
                                        <p:tgtEl>
                                          <p:spTgt spid="28"/>
                                        </p:tgtEl>
                                      </p:cBhvr>
                                      <p:to x="100000" y="80000"/>
                                    </p:animScale>
                                    <p:animScale>
                                      <p:cBhvr>
                                        <p:cTn id="78" dur="166" decel="50000">
                                          <p:stCondLst>
                                            <p:cond delay="1338"/>
                                          </p:stCondLst>
                                        </p:cTn>
                                        <p:tgtEl>
                                          <p:spTgt spid="28"/>
                                        </p:tgtEl>
                                      </p:cBhvr>
                                      <p:to x="100000" y="100000"/>
                                    </p:animScale>
                                    <p:animScale>
                                      <p:cBhvr>
                                        <p:cTn id="79" dur="26">
                                          <p:stCondLst>
                                            <p:cond delay="1642"/>
                                          </p:stCondLst>
                                        </p:cTn>
                                        <p:tgtEl>
                                          <p:spTgt spid="28"/>
                                        </p:tgtEl>
                                      </p:cBhvr>
                                      <p:to x="100000" y="90000"/>
                                    </p:animScale>
                                    <p:animScale>
                                      <p:cBhvr>
                                        <p:cTn id="80" dur="166" decel="50000">
                                          <p:stCondLst>
                                            <p:cond delay="1668"/>
                                          </p:stCondLst>
                                        </p:cTn>
                                        <p:tgtEl>
                                          <p:spTgt spid="28"/>
                                        </p:tgtEl>
                                      </p:cBhvr>
                                      <p:to x="100000" y="100000"/>
                                    </p:animScale>
                                    <p:animScale>
                                      <p:cBhvr>
                                        <p:cTn id="81" dur="26">
                                          <p:stCondLst>
                                            <p:cond delay="1808"/>
                                          </p:stCondLst>
                                        </p:cTn>
                                        <p:tgtEl>
                                          <p:spTgt spid="28"/>
                                        </p:tgtEl>
                                      </p:cBhvr>
                                      <p:to x="100000" y="95000"/>
                                    </p:animScale>
                                    <p:animScale>
                                      <p:cBhvr>
                                        <p:cTn id="82"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5DF641-2B27-486F-B543-50111B522AFE}"/>
              </a:ext>
            </a:extLst>
          </p:cNvPr>
          <p:cNvPicPr>
            <a:picLocks noChangeAspect="1"/>
          </p:cNvPicPr>
          <p:nvPr/>
        </p:nvPicPr>
        <p:blipFill rotWithShape="1">
          <a:blip r:embed="rId3"/>
          <a:srcRect r="6269"/>
          <a:stretch/>
        </p:blipFill>
        <p:spPr>
          <a:xfrm>
            <a:off x="1722641" y="473031"/>
            <a:ext cx="1999844" cy="1843088"/>
          </a:xfrm>
          <a:prstGeom prst="rect">
            <a:avLst/>
          </a:prstGeom>
        </p:spPr>
      </p:pic>
      <p:pic>
        <p:nvPicPr>
          <p:cNvPr id="5" name="Picture 4">
            <a:extLst>
              <a:ext uri="{FF2B5EF4-FFF2-40B4-BE49-F238E27FC236}">
                <a16:creationId xmlns:a16="http://schemas.microsoft.com/office/drawing/2014/main" id="{DDEDD641-20DB-4A5D-A097-3A408B1D3045}"/>
              </a:ext>
            </a:extLst>
          </p:cNvPr>
          <p:cNvPicPr>
            <a:picLocks noChangeAspect="1"/>
          </p:cNvPicPr>
          <p:nvPr/>
        </p:nvPicPr>
        <p:blipFill>
          <a:blip r:embed="rId4"/>
          <a:stretch>
            <a:fillRect/>
          </a:stretch>
        </p:blipFill>
        <p:spPr>
          <a:xfrm>
            <a:off x="9089696" y="437313"/>
            <a:ext cx="1905000" cy="1914525"/>
          </a:xfrm>
          <a:prstGeom prst="rect">
            <a:avLst/>
          </a:prstGeom>
        </p:spPr>
      </p:pic>
      <p:pic>
        <p:nvPicPr>
          <p:cNvPr id="7" name="Picture 6">
            <a:extLst>
              <a:ext uri="{FF2B5EF4-FFF2-40B4-BE49-F238E27FC236}">
                <a16:creationId xmlns:a16="http://schemas.microsoft.com/office/drawing/2014/main" id="{4322FF07-CB4C-4671-9D86-D835BA031AFC}"/>
              </a:ext>
            </a:extLst>
          </p:cNvPr>
          <p:cNvPicPr>
            <a:picLocks noChangeAspect="1"/>
          </p:cNvPicPr>
          <p:nvPr/>
        </p:nvPicPr>
        <p:blipFill>
          <a:blip r:embed="rId5"/>
          <a:stretch>
            <a:fillRect/>
          </a:stretch>
        </p:blipFill>
        <p:spPr>
          <a:xfrm>
            <a:off x="5176063" y="2575328"/>
            <a:ext cx="2264361" cy="2217542"/>
          </a:xfrm>
          <a:prstGeom prst="rect">
            <a:avLst/>
          </a:prstGeom>
        </p:spPr>
      </p:pic>
      <p:pic>
        <p:nvPicPr>
          <p:cNvPr id="10" name="Picture 9">
            <a:extLst>
              <a:ext uri="{FF2B5EF4-FFF2-40B4-BE49-F238E27FC236}">
                <a16:creationId xmlns:a16="http://schemas.microsoft.com/office/drawing/2014/main" id="{D26C6478-AB81-4B2C-825E-76B27651736E}"/>
              </a:ext>
            </a:extLst>
          </p:cNvPr>
          <p:cNvPicPr>
            <a:picLocks noChangeAspect="1"/>
          </p:cNvPicPr>
          <p:nvPr/>
        </p:nvPicPr>
        <p:blipFill>
          <a:blip r:embed="rId6"/>
          <a:stretch>
            <a:fillRect/>
          </a:stretch>
        </p:blipFill>
        <p:spPr>
          <a:xfrm>
            <a:off x="4869091" y="646598"/>
            <a:ext cx="2571333" cy="1479935"/>
          </a:xfrm>
          <a:prstGeom prst="rect">
            <a:avLst/>
          </a:prstGeom>
        </p:spPr>
      </p:pic>
      <p:pic>
        <p:nvPicPr>
          <p:cNvPr id="13" name="Picture 12">
            <a:extLst>
              <a:ext uri="{FF2B5EF4-FFF2-40B4-BE49-F238E27FC236}">
                <a16:creationId xmlns:a16="http://schemas.microsoft.com/office/drawing/2014/main" id="{0C02210E-59D1-4F42-91B8-8714D8324BFF}"/>
              </a:ext>
            </a:extLst>
          </p:cNvPr>
          <p:cNvPicPr>
            <a:picLocks noChangeAspect="1"/>
          </p:cNvPicPr>
          <p:nvPr/>
        </p:nvPicPr>
        <p:blipFill>
          <a:blip r:embed="rId7"/>
          <a:stretch>
            <a:fillRect/>
          </a:stretch>
        </p:blipFill>
        <p:spPr>
          <a:xfrm>
            <a:off x="1270029" y="2807683"/>
            <a:ext cx="2452456" cy="2096187"/>
          </a:xfrm>
          <a:prstGeom prst="rect">
            <a:avLst/>
          </a:prstGeom>
        </p:spPr>
      </p:pic>
      <p:pic>
        <p:nvPicPr>
          <p:cNvPr id="15" name="Picture 14">
            <a:extLst>
              <a:ext uri="{FF2B5EF4-FFF2-40B4-BE49-F238E27FC236}">
                <a16:creationId xmlns:a16="http://schemas.microsoft.com/office/drawing/2014/main" id="{B1A65EEC-E4F0-4B00-9265-EC7B468180C8}"/>
              </a:ext>
            </a:extLst>
          </p:cNvPr>
          <p:cNvPicPr>
            <a:picLocks noChangeAspect="1"/>
          </p:cNvPicPr>
          <p:nvPr/>
        </p:nvPicPr>
        <p:blipFill>
          <a:blip r:embed="rId8"/>
          <a:stretch>
            <a:fillRect/>
          </a:stretch>
        </p:blipFill>
        <p:spPr>
          <a:xfrm>
            <a:off x="8677656" y="2606000"/>
            <a:ext cx="1905000" cy="2499554"/>
          </a:xfrm>
          <a:prstGeom prst="rect">
            <a:avLst/>
          </a:prstGeom>
        </p:spPr>
      </p:pic>
      <p:sp>
        <p:nvSpPr>
          <p:cNvPr id="2" name="Rectangle 1">
            <a:extLst>
              <a:ext uri="{FF2B5EF4-FFF2-40B4-BE49-F238E27FC236}">
                <a16:creationId xmlns:a16="http://schemas.microsoft.com/office/drawing/2014/main" id="{6ABEA761-4C85-8E49-A71A-C893009A3BB0}"/>
              </a:ext>
            </a:extLst>
          </p:cNvPr>
          <p:cNvSpPr/>
          <p:nvPr/>
        </p:nvSpPr>
        <p:spPr>
          <a:xfrm>
            <a:off x="10582656" y="26958"/>
            <a:ext cx="1609344" cy="15605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2" name="Rounded Rectangle 11">
            <a:extLst>
              <a:ext uri="{FF2B5EF4-FFF2-40B4-BE49-F238E27FC236}">
                <a16:creationId xmlns:a16="http://schemas.microsoft.com/office/drawing/2014/main" id="{DFAFE680-EB70-734F-91DA-3F64E56CFE64}"/>
              </a:ext>
            </a:extLst>
          </p:cNvPr>
          <p:cNvSpPr/>
          <p:nvPr/>
        </p:nvSpPr>
        <p:spPr>
          <a:xfrm>
            <a:off x="253219" y="5241666"/>
            <a:ext cx="11591778" cy="835578"/>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731B6844-0E62-374E-9E7C-E18F1F735BAF}"/>
              </a:ext>
            </a:extLst>
          </p:cNvPr>
          <p:cNvSpPr txBox="1"/>
          <p:nvPr/>
        </p:nvSpPr>
        <p:spPr>
          <a:xfrm>
            <a:off x="464233" y="5395434"/>
            <a:ext cx="11197883" cy="523220"/>
          </a:xfrm>
          <a:prstGeom prst="rect">
            <a:avLst/>
          </a:prstGeom>
          <a:noFill/>
        </p:spPr>
        <p:txBody>
          <a:bodyPr wrap="square" rtlCol="0">
            <a:spAutoFit/>
          </a:bodyPr>
          <a:lstStyle/>
          <a:p>
            <a:r>
              <a:rPr lang="en-VN" sz="2800" dirty="0"/>
              <a:t>Nếu được chọn mình là một đồ dùng cá nhân, em sẽ chọn là đồ dùng nào?</a:t>
            </a:r>
          </a:p>
        </p:txBody>
      </p:sp>
    </p:spTree>
    <p:extLst>
      <p:ext uri="{BB962C8B-B14F-4D97-AF65-F5344CB8AC3E}">
        <p14:creationId xmlns:p14="http://schemas.microsoft.com/office/powerpoint/2010/main" val="390112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5DF641-2B27-486F-B543-50111B522AF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5134" r="100000"/>
                    </a14:imgEffect>
                  </a14:imgLayer>
                </a14:imgProps>
              </a:ext>
            </a:extLst>
          </a:blip>
          <a:srcRect r="6269"/>
          <a:stretch/>
        </p:blipFill>
        <p:spPr>
          <a:xfrm>
            <a:off x="316636" y="295182"/>
            <a:ext cx="1999844" cy="1843088"/>
          </a:xfrm>
          <a:prstGeom prst="rect">
            <a:avLst/>
          </a:prstGeom>
        </p:spPr>
      </p:pic>
      <p:pic>
        <p:nvPicPr>
          <p:cNvPr id="5" name="Picture 4">
            <a:extLst>
              <a:ext uri="{FF2B5EF4-FFF2-40B4-BE49-F238E27FC236}">
                <a16:creationId xmlns:a16="http://schemas.microsoft.com/office/drawing/2014/main" id="{DDEDD641-20DB-4A5D-A097-3A408B1D30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980" b="98010" l="1500" r="100000"/>
                    </a14:imgEffect>
                  </a14:imgLayer>
                </a14:imgProps>
              </a:ext>
            </a:extLst>
          </a:blip>
          <a:stretch>
            <a:fillRect/>
          </a:stretch>
        </p:blipFill>
        <p:spPr>
          <a:xfrm>
            <a:off x="8400379" y="295182"/>
            <a:ext cx="1905000" cy="1914525"/>
          </a:xfrm>
          <a:prstGeom prst="rect">
            <a:avLst/>
          </a:prstGeom>
        </p:spPr>
      </p:pic>
      <p:pic>
        <p:nvPicPr>
          <p:cNvPr id="7" name="Picture 6">
            <a:extLst>
              <a:ext uri="{FF2B5EF4-FFF2-40B4-BE49-F238E27FC236}">
                <a16:creationId xmlns:a16="http://schemas.microsoft.com/office/drawing/2014/main" id="{4322FF07-CB4C-4671-9D86-D835BA031AFC}"/>
              </a:ext>
            </a:extLst>
          </p:cNvPr>
          <p:cNvPicPr>
            <a:picLocks noChangeAspect="1"/>
          </p:cNvPicPr>
          <p:nvPr/>
        </p:nvPicPr>
        <p:blipFill>
          <a:blip r:embed="rId7"/>
          <a:stretch>
            <a:fillRect/>
          </a:stretch>
        </p:blipFill>
        <p:spPr>
          <a:xfrm>
            <a:off x="4161870" y="2683766"/>
            <a:ext cx="2264361" cy="2217542"/>
          </a:xfrm>
          <a:prstGeom prst="rect">
            <a:avLst/>
          </a:prstGeom>
        </p:spPr>
      </p:pic>
      <p:pic>
        <p:nvPicPr>
          <p:cNvPr id="10" name="Picture 9">
            <a:extLst>
              <a:ext uri="{FF2B5EF4-FFF2-40B4-BE49-F238E27FC236}">
                <a16:creationId xmlns:a16="http://schemas.microsoft.com/office/drawing/2014/main" id="{D26C6478-AB81-4B2C-825E-76B27651736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1528" r="98472"/>
                    </a14:imgEffect>
                  </a14:imgLayer>
                </a14:imgProps>
              </a:ext>
            </a:extLst>
          </a:blip>
          <a:stretch>
            <a:fillRect/>
          </a:stretch>
        </p:blipFill>
        <p:spPr>
          <a:xfrm>
            <a:off x="4810333" y="476758"/>
            <a:ext cx="2571333" cy="1479935"/>
          </a:xfrm>
          <a:prstGeom prst="rect">
            <a:avLst/>
          </a:prstGeom>
        </p:spPr>
      </p:pic>
      <p:pic>
        <p:nvPicPr>
          <p:cNvPr id="13" name="Picture 12">
            <a:extLst>
              <a:ext uri="{FF2B5EF4-FFF2-40B4-BE49-F238E27FC236}">
                <a16:creationId xmlns:a16="http://schemas.microsoft.com/office/drawing/2014/main" id="{0C02210E-59D1-4F42-91B8-8714D8324BF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383" b="100000" l="0" r="100000"/>
                    </a14:imgEffect>
                  </a14:imgLayer>
                </a14:imgProps>
              </a:ext>
            </a:extLst>
          </a:blip>
          <a:stretch>
            <a:fillRect/>
          </a:stretch>
        </p:blipFill>
        <p:spPr>
          <a:xfrm>
            <a:off x="420588" y="2750841"/>
            <a:ext cx="2452456" cy="2096187"/>
          </a:xfrm>
          <a:prstGeom prst="rect">
            <a:avLst/>
          </a:prstGeom>
        </p:spPr>
      </p:pic>
      <p:pic>
        <p:nvPicPr>
          <p:cNvPr id="15" name="Picture 14">
            <a:extLst>
              <a:ext uri="{FF2B5EF4-FFF2-40B4-BE49-F238E27FC236}">
                <a16:creationId xmlns:a16="http://schemas.microsoft.com/office/drawing/2014/main" id="{B1A65EEC-E4F0-4B00-9265-EC7B468180C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Lst>
          </a:blip>
          <a:stretch>
            <a:fillRect/>
          </a:stretch>
        </p:blipFill>
        <p:spPr>
          <a:xfrm>
            <a:off x="7447879" y="2549157"/>
            <a:ext cx="1905000" cy="2499554"/>
          </a:xfrm>
          <a:prstGeom prst="rect">
            <a:avLst/>
          </a:prstGeom>
        </p:spPr>
      </p:pic>
      <p:sp>
        <p:nvSpPr>
          <p:cNvPr id="18" name="Flowchart: Magnetic Disk 17">
            <a:extLst>
              <a:ext uri="{FF2B5EF4-FFF2-40B4-BE49-F238E27FC236}">
                <a16:creationId xmlns:a16="http://schemas.microsoft.com/office/drawing/2014/main" id="{14937CDB-5162-4787-A23C-1ABAF9FE6464}"/>
              </a:ext>
            </a:extLst>
          </p:cNvPr>
          <p:cNvSpPr/>
          <p:nvPr/>
        </p:nvSpPr>
        <p:spPr>
          <a:xfrm>
            <a:off x="106532" y="5628380"/>
            <a:ext cx="3444536" cy="1229620"/>
          </a:xfrm>
          <a:prstGeom prst="flowChartMagneticDisk">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a:solidFill>
                  <a:schemeClr val="bg1"/>
                </a:solidFill>
                <a:effectLst/>
              </a:rPr>
              <a:t>Trang </a:t>
            </a:r>
            <a:r>
              <a:rPr lang="en-US" sz="4000" dirty="0" err="1">
                <a:solidFill>
                  <a:schemeClr val="bg1"/>
                </a:solidFill>
                <a:effectLst/>
              </a:rPr>
              <a:t>phục</a:t>
            </a:r>
            <a:endParaRPr lang="en-US" sz="4000" dirty="0">
              <a:solidFill>
                <a:schemeClr val="bg1"/>
              </a:solidFill>
            </a:endParaRPr>
          </a:p>
        </p:txBody>
      </p:sp>
      <p:sp>
        <p:nvSpPr>
          <p:cNvPr id="19" name="Flowchart: Magnetic Disk 18">
            <a:extLst>
              <a:ext uri="{FF2B5EF4-FFF2-40B4-BE49-F238E27FC236}">
                <a16:creationId xmlns:a16="http://schemas.microsoft.com/office/drawing/2014/main" id="{A850213C-72C1-4126-BC46-87347DAD5943}"/>
              </a:ext>
            </a:extLst>
          </p:cNvPr>
          <p:cNvSpPr/>
          <p:nvPr/>
        </p:nvSpPr>
        <p:spPr>
          <a:xfrm>
            <a:off x="3988904" y="5628380"/>
            <a:ext cx="4253948" cy="1291763"/>
          </a:xfrm>
          <a:prstGeom prst="flowChartMagneticDisk">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3600">
                <a:solidFill>
                  <a:schemeClr val="bg1"/>
                </a:solidFill>
              </a:rPr>
              <a:t>Đồ </a:t>
            </a:r>
            <a:r>
              <a:rPr lang="en-US" sz="3600" dirty="0" err="1">
                <a:solidFill>
                  <a:schemeClr val="bg1"/>
                </a:solidFill>
              </a:rPr>
              <a:t>vệ</a:t>
            </a:r>
            <a:r>
              <a:rPr lang="en-US" sz="3600" dirty="0">
                <a:solidFill>
                  <a:schemeClr val="bg1"/>
                </a:solidFill>
              </a:rPr>
              <a:t> </a:t>
            </a:r>
            <a:r>
              <a:rPr lang="en-US" sz="3600" dirty="0" err="1">
                <a:solidFill>
                  <a:schemeClr val="bg1"/>
                </a:solidFill>
              </a:rPr>
              <a:t>sinh</a:t>
            </a:r>
            <a:r>
              <a:rPr lang="en-US" sz="3600" dirty="0">
                <a:solidFill>
                  <a:schemeClr val="bg1"/>
                </a:solidFill>
              </a:rPr>
              <a:t> </a:t>
            </a:r>
            <a:r>
              <a:rPr lang="en-US" sz="3600" dirty="0" err="1">
                <a:solidFill>
                  <a:schemeClr val="bg1"/>
                </a:solidFill>
              </a:rPr>
              <a:t>cá</a:t>
            </a:r>
            <a:r>
              <a:rPr lang="en-US" sz="3600" dirty="0">
                <a:solidFill>
                  <a:schemeClr val="bg1"/>
                </a:solidFill>
              </a:rPr>
              <a:t> </a:t>
            </a:r>
            <a:r>
              <a:rPr lang="en-US" sz="3600" dirty="0" err="1">
                <a:solidFill>
                  <a:schemeClr val="bg1"/>
                </a:solidFill>
              </a:rPr>
              <a:t>nhân</a:t>
            </a:r>
            <a:endParaRPr lang="en-US" sz="3600" dirty="0">
              <a:solidFill>
                <a:schemeClr val="bg1"/>
              </a:solidFill>
            </a:endParaRPr>
          </a:p>
        </p:txBody>
      </p:sp>
      <p:sp>
        <p:nvSpPr>
          <p:cNvPr id="20" name="Flowchart: Magnetic Disk 19">
            <a:extLst>
              <a:ext uri="{FF2B5EF4-FFF2-40B4-BE49-F238E27FC236}">
                <a16:creationId xmlns:a16="http://schemas.microsoft.com/office/drawing/2014/main" id="{04F3563C-DACB-46F3-9D2C-4FF687D61909}"/>
              </a:ext>
            </a:extLst>
          </p:cNvPr>
          <p:cNvSpPr/>
          <p:nvPr/>
        </p:nvSpPr>
        <p:spPr>
          <a:xfrm>
            <a:off x="8427869" y="5726096"/>
            <a:ext cx="3764131" cy="1194047"/>
          </a:xfrm>
          <a:prstGeom prst="flowChartMagneticDisk">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a:solidFill>
                  <a:schemeClr val="bg1"/>
                </a:solidFill>
              </a:rPr>
              <a:t>Đồ </a:t>
            </a:r>
            <a:r>
              <a:rPr lang="en-US" sz="3600" dirty="0" err="1">
                <a:solidFill>
                  <a:schemeClr val="bg1"/>
                </a:solidFill>
              </a:rPr>
              <a:t>chơi</a:t>
            </a:r>
            <a:endParaRPr lang="en-US" sz="3600" dirty="0">
              <a:solidFill>
                <a:schemeClr val="bg1"/>
              </a:solidFill>
            </a:endParaRPr>
          </a:p>
        </p:txBody>
      </p:sp>
      <p:sp>
        <p:nvSpPr>
          <p:cNvPr id="2" name="Rectangle 1">
            <a:extLst>
              <a:ext uri="{FF2B5EF4-FFF2-40B4-BE49-F238E27FC236}">
                <a16:creationId xmlns:a16="http://schemas.microsoft.com/office/drawing/2014/main" id="{6ABEA761-4C85-8E49-A71A-C893009A3BB0}"/>
              </a:ext>
            </a:extLst>
          </p:cNvPr>
          <p:cNvSpPr/>
          <p:nvPr/>
        </p:nvSpPr>
        <p:spPr>
          <a:xfrm>
            <a:off x="10582656" y="26958"/>
            <a:ext cx="1609344" cy="15605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17944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path" presetSubtype="0" accel="50000" decel="50000" fill="hold" nodeType="clickEffect">
                                  <p:stCondLst>
                                    <p:cond delay="0"/>
                                  </p:stCondLst>
                                  <p:childTnLst>
                                    <p:animMotion origin="layout" path="M -1.45833E-6 -4.81481E-6 L -0.01081 -4.81481E-6 C -0.01575 -4.81481E-6 -0.02161 0.19028 -0.02161 0.34561 L -0.02161 0.69121 " pathEditMode="relative" rAng="0" ptsTypes="AAAA">
                                      <p:cBhvr>
                                        <p:cTn id="21" dur="2000" fill="hold"/>
                                        <p:tgtEl>
                                          <p:spTgt spid="3"/>
                                        </p:tgtEl>
                                        <p:attrNameLst>
                                          <p:attrName>ppt_x</p:attrName>
                                          <p:attrName>ppt_y</p:attrName>
                                        </p:attrNameLst>
                                      </p:cBhvr>
                                      <p:rCtr x="-1081" y="34560"/>
                                    </p:animMotion>
                                  </p:childTnLst>
                                </p:cTn>
                              </p:par>
                            </p:childTnLst>
                          </p:cTn>
                        </p:par>
                      </p:childTnLst>
                    </p:cTn>
                  </p:par>
                  <p:par>
                    <p:cTn id="22" fill="hold">
                      <p:stCondLst>
                        <p:cond delay="indefinite"/>
                      </p:stCondLst>
                      <p:childTnLst>
                        <p:par>
                          <p:cTn id="23" fill="hold">
                            <p:stCondLst>
                              <p:cond delay="0"/>
                            </p:stCondLst>
                            <p:childTnLst>
                              <p:par>
                                <p:cTn id="24" presetID="50" presetClass="path" presetSubtype="0" accel="50000" decel="50000" fill="hold" nodeType="clickEffect">
                                  <p:stCondLst>
                                    <p:cond delay="0"/>
                                  </p:stCondLst>
                                  <p:childTnLst>
                                    <p:animMotion origin="layout" path="M 0 -4.81481E-6 L -0.02031 -4.81481E-6 C -0.02943 -4.81481E-6 -0.04049 0.18496 -0.04049 0.33519 L -0.04049 0.67061 " pathEditMode="relative" rAng="0" ptsTypes="AAAA">
                                      <p:cBhvr>
                                        <p:cTn id="25" dur="2000" fill="hold"/>
                                        <p:tgtEl>
                                          <p:spTgt spid="10"/>
                                        </p:tgtEl>
                                        <p:attrNameLst>
                                          <p:attrName>ppt_x</p:attrName>
                                          <p:attrName>ppt_y</p:attrName>
                                        </p:attrNameLst>
                                      </p:cBhvr>
                                      <p:rCtr x="-2031" y="33519"/>
                                    </p:animMotion>
                                  </p:childTnLst>
                                </p:cTn>
                              </p:par>
                            </p:childTnLst>
                          </p:cTn>
                        </p:par>
                      </p:childTnLst>
                    </p:cTn>
                  </p:par>
                  <p:par>
                    <p:cTn id="26" fill="hold">
                      <p:stCondLst>
                        <p:cond delay="indefinite"/>
                      </p:stCondLst>
                      <p:childTnLst>
                        <p:par>
                          <p:cTn id="27" fill="hold">
                            <p:stCondLst>
                              <p:cond delay="0"/>
                            </p:stCondLst>
                            <p:childTnLst>
                              <p:par>
                                <p:cTn id="28" presetID="50" presetClass="path" presetSubtype="0" accel="50000" decel="50000" fill="hold" nodeType="clickEffect">
                                  <p:stCondLst>
                                    <p:cond delay="0"/>
                                  </p:stCondLst>
                                  <p:childTnLst>
                                    <p:animMotion origin="layout" path="M 2.5E-6 1.11111E-6 L -0.27878 1.11111E-6 C -0.40365 1.11111E-6 -0.55742 0.15741 -0.55742 0.28565 L -0.55742 0.5713 " pathEditMode="relative" rAng="0" ptsTypes="AAAA">
                                      <p:cBhvr>
                                        <p:cTn id="29" dur="2000" fill="hold"/>
                                        <p:tgtEl>
                                          <p:spTgt spid="5"/>
                                        </p:tgtEl>
                                        <p:attrNameLst>
                                          <p:attrName>ppt_x</p:attrName>
                                          <p:attrName>ppt_y</p:attrName>
                                        </p:attrNameLst>
                                      </p:cBhvr>
                                      <p:rCtr x="-27878" y="28565"/>
                                    </p:animMotion>
                                  </p:childTnLst>
                                </p:cTn>
                              </p:par>
                            </p:childTnLst>
                          </p:cTn>
                        </p:par>
                      </p:childTnLst>
                    </p:cTn>
                  </p:par>
                  <p:par>
                    <p:cTn id="30" fill="hold">
                      <p:stCondLst>
                        <p:cond delay="indefinite"/>
                      </p:stCondLst>
                      <p:childTnLst>
                        <p:par>
                          <p:cTn id="31" fill="hold">
                            <p:stCondLst>
                              <p:cond delay="0"/>
                            </p:stCondLst>
                            <p:childTnLst>
                              <p:par>
                                <p:cTn id="32" presetID="50" presetClass="path" presetSubtype="0" accel="50000" decel="50000" fill="hold" nodeType="clickEffect">
                                  <p:stCondLst>
                                    <p:cond delay="0"/>
                                  </p:stCondLst>
                                  <p:childTnLst>
                                    <p:animMotion origin="layout" path="M 3.95833E-6 4.81481E-6 L 0.32786 4.81481E-6 C 0.47461 4.81481E-6 0.65573 0.07939 0.65573 0.14398 L 0.65573 0.28819 " pathEditMode="relative" rAng="0" ptsTypes="AAAA">
                                      <p:cBhvr>
                                        <p:cTn id="33" dur="2000" fill="hold"/>
                                        <p:tgtEl>
                                          <p:spTgt spid="13"/>
                                        </p:tgtEl>
                                        <p:attrNameLst>
                                          <p:attrName>ppt_x</p:attrName>
                                          <p:attrName>ppt_y</p:attrName>
                                        </p:attrNameLst>
                                      </p:cBhvr>
                                      <p:rCtr x="32786" y="14398"/>
                                    </p:animMotion>
                                  </p:childTnLst>
                                </p:cTn>
                              </p:par>
                            </p:childTnLst>
                          </p:cTn>
                        </p:par>
                      </p:childTnLst>
                    </p:cTn>
                  </p:par>
                  <p:par>
                    <p:cTn id="34" fill="hold">
                      <p:stCondLst>
                        <p:cond delay="indefinite"/>
                      </p:stCondLst>
                      <p:childTnLst>
                        <p:par>
                          <p:cTn id="35" fill="hold">
                            <p:stCondLst>
                              <p:cond delay="0"/>
                            </p:stCondLst>
                            <p:childTnLst>
                              <p:par>
                                <p:cTn id="36" presetID="50" presetClass="path" presetSubtype="0" accel="50000" decel="50000" fill="hold" nodeType="clickEffect">
                                  <p:stCondLst>
                                    <p:cond delay="0"/>
                                  </p:stCondLst>
                                  <p:childTnLst>
                                    <p:animMotion origin="layout" path="M -0.15651 0.0287 L -0.01106 0.0287 C 0.05417 0.0287 0.13451 0.08866 0.13451 0.13773 L 0.13451 0.24676 " pathEditMode="relative" rAng="0" ptsTypes="AAAA">
                                      <p:cBhvr>
                                        <p:cTn id="37" dur="2000" fill="hold"/>
                                        <p:tgtEl>
                                          <p:spTgt spid="7"/>
                                        </p:tgtEl>
                                        <p:attrNameLst>
                                          <p:attrName>ppt_x</p:attrName>
                                          <p:attrName>ppt_y</p:attrName>
                                        </p:attrNameLst>
                                      </p:cBhvr>
                                      <p:rCtr x="14544" y="10903"/>
                                    </p:animMotion>
                                  </p:childTnLst>
                                </p:cTn>
                              </p:par>
                            </p:childTnLst>
                          </p:cTn>
                        </p:par>
                      </p:childTnLst>
                    </p:cTn>
                  </p:par>
                  <p:par>
                    <p:cTn id="38" fill="hold">
                      <p:stCondLst>
                        <p:cond delay="indefinite"/>
                      </p:stCondLst>
                      <p:childTnLst>
                        <p:par>
                          <p:cTn id="39" fill="hold">
                            <p:stCondLst>
                              <p:cond delay="0"/>
                            </p:stCondLst>
                            <p:childTnLst>
                              <p:par>
                                <p:cTn id="40" presetID="50" presetClass="path" presetSubtype="0" accel="50000" decel="50000" fill="hold" nodeType="clickEffect">
                                  <p:stCondLst>
                                    <p:cond delay="0"/>
                                  </p:stCondLst>
                                  <p:childTnLst>
                                    <p:animMotion origin="layout" path="M 0 0 L 0.125 0 C 0.181 0 0.25 0.069 0.25 0.125 L 0.25 0.25 E" pathEditMode="relative" ptsTypes="">
                                      <p:cBhvr>
                                        <p:cTn id="41" dur="200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C02210E-59D1-4F42-91B8-8714D8324BFF}"/>
              </a:ext>
            </a:extLst>
          </p:cNvPr>
          <p:cNvPicPr>
            <a:picLocks noChangeAspect="1"/>
          </p:cNvPicPr>
          <p:nvPr/>
        </p:nvPicPr>
        <p:blipFill>
          <a:blip r:embed="rId3"/>
          <a:stretch>
            <a:fillRect/>
          </a:stretch>
        </p:blipFill>
        <p:spPr>
          <a:xfrm>
            <a:off x="10343825" y="1313530"/>
            <a:ext cx="1971664" cy="1685240"/>
          </a:xfrm>
          <a:prstGeom prst="rect">
            <a:avLst/>
          </a:prstGeom>
        </p:spPr>
      </p:pic>
      <p:pic>
        <p:nvPicPr>
          <p:cNvPr id="3" name="Picture 2">
            <a:extLst>
              <a:ext uri="{FF2B5EF4-FFF2-40B4-BE49-F238E27FC236}">
                <a16:creationId xmlns:a16="http://schemas.microsoft.com/office/drawing/2014/main" id="{9A5DF641-2B27-486F-B543-50111B522AFE}"/>
              </a:ext>
            </a:extLst>
          </p:cNvPr>
          <p:cNvPicPr>
            <a:picLocks noChangeAspect="1"/>
          </p:cNvPicPr>
          <p:nvPr/>
        </p:nvPicPr>
        <p:blipFill rotWithShape="1">
          <a:blip r:embed="rId4"/>
          <a:srcRect r="6269"/>
          <a:stretch/>
        </p:blipFill>
        <p:spPr>
          <a:xfrm>
            <a:off x="1848175" y="1455595"/>
            <a:ext cx="1999844" cy="1843088"/>
          </a:xfrm>
          <a:prstGeom prst="rect">
            <a:avLst/>
          </a:prstGeom>
        </p:spPr>
      </p:pic>
      <p:pic>
        <p:nvPicPr>
          <p:cNvPr id="5" name="Picture 4">
            <a:extLst>
              <a:ext uri="{FF2B5EF4-FFF2-40B4-BE49-F238E27FC236}">
                <a16:creationId xmlns:a16="http://schemas.microsoft.com/office/drawing/2014/main" id="{DDEDD641-20DB-4A5D-A097-3A408B1D3045}"/>
              </a:ext>
            </a:extLst>
          </p:cNvPr>
          <p:cNvPicPr>
            <a:picLocks noChangeAspect="1"/>
          </p:cNvPicPr>
          <p:nvPr/>
        </p:nvPicPr>
        <p:blipFill>
          <a:blip r:embed="rId5"/>
          <a:stretch>
            <a:fillRect/>
          </a:stretch>
        </p:blipFill>
        <p:spPr>
          <a:xfrm>
            <a:off x="0" y="1419877"/>
            <a:ext cx="1905000" cy="1914525"/>
          </a:xfrm>
          <a:prstGeom prst="rect">
            <a:avLst/>
          </a:prstGeom>
        </p:spPr>
      </p:pic>
      <p:pic>
        <p:nvPicPr>
          <p:cNvPr id="7" name="Picture 6">
            <a:extLst>
              <a:ext uri="{FF2B5EF4-FFF2-40B4-BE49-F238E27FC236}">
                <a16:creationId xmlns:a16="http://schemas.microsoft.com/office/drawing/2014/main" id="{4322FF07-CB4C-4671-9D86-D835BA031AFC}"/>
              </a:ext>
            </a:extLst>
          </p:cNvPr>
          <p:cNvPicPr>
            <a:picLocks noChangeAspect="1"/>
          </p:cNvPicPr>
          <p:nvPr/>
        </p:nvPicPr>
        <p:blipFill>
          <a:blip r:embed="rId6"/>
          <a:stretch>
            <a:fillRect/>
          </a:stretch>
        </p:blipFill>
        <p:spPr>
          <a:xfrm>
            <a:off x="4398702" y="1141017"/>
            <a:ext cx="1747232" cy="1711105"/>
          </a:xfrm>
          <a:prstGeom prst="rect">
            <a:avLst/>
          </a:prstGeom>
        </p:spPr>
      </p:pic>
      <p:pic>
        <p:nvPicPr>
          <p:cNvPr id="10" name="Picture 9">
            <a:extLst>
              <a:ext uri="{FF2B5EF4-FFF2-40B4-BE49-F238E27FC236}">
                <a16:creationId xmlns:a16="http://schemas.microsoft.com/office/drawing/2014/main" id="{D26C6478-AB81-4B2C-825E-76B27651736E}"/>
              </a:ext>
            </a:extLst>
          </p:cNvPr>
          <p:cNvPicPr>
            <a:picLocks noChangeAspect="1"/>
          </p:cNvPicPr>
          <p:nvPr/>
        </p:nvPicPr>
        <p:blipFill>
          <a:blip r:embed="rId7"/>
          <a:stretch>
            <a:fillRect/>
          </a:stretch>
        </p:blipFill>
        <p:spPr>
          <a:xfrm>
            <a:off x="6124307" y="1637171"/>
            <a:ext cx="1999845" cy="1479935"/>
          </a:xfrm>
          <a:prstGeom prst="rect">
            <a:avLst/>
          </a:prstGeom>
        </p:spPr>
      </p:pic>
      <p:pic>
        <p:nvPicPr>
          <p:cNvPr id="15" name="Picture 14">
            <a:extLst>
              <a:ext uri="{FF2B5EF4-FFF2-40B4-BE49-F238E27FC236}">
                <a16:creationId xmlns:a16="http://schemas.microsoft.com/office/drawing/2014/main" id="{B1A65EEC-E4F0-4B00-9265-EC7B468180C8}"/>
              </a:ext>
            </a:extLst>
          </p:cNvPr>
          <p:cNvPicPr>
            <a:picLocks noChangeAspect="1"/>
          </p:cNvPicPr>
          <p:nvPr/>
        </p:nvPicPr>
        <p:blipFill>
          <a:blip r:embed="rId8"/>
          <a:stretch>
            <a:fillRect/>
          </a:stretch>
        </p:blipFill>
        <p:spPr>
          <a:xfrm>
            <a:off x="8639635" y="950596"/>
            <a:ext cx="1651175" cy="2166510"/>
          </a:xfrm>
          <a:prstGeom prst="rect">
            <a:avLst/>
          </a:prstGeom>
        </p:spPr>
      </p:pic>
      <p:sp>
        <p:nvSpPr>
          <p:cNvPr id="18" name="Flowchart: Magnetic Disk 17">
            <a:extLst>
              <a:ext uri="{FF2B5EF4-FFF2-40B4-BE49-F238E27FC236}">
                <a16:creationId xmlns:a16="http://schemas.microsoft.com/office/drawing/2014/main" id="{14937CDB-5162-4787-A23C-1ABAF9FE6464}"/>
              </a:ext>
            </a:extLst>
          </p:cNvPr>
          <p:cNvSpPr/>
          <p:nvPr/>
        </p:nvSpPr>
        <p:spPr>
          <a:xfrm>
            <a:off x="125907" y="2998770"/>
            <a:ext cx="3444536" cy="1229620"/>
          </a:xfrm>
          <a:prstGeom prst="flowChartMagneticDisk">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dirty="0">
                <a:solidFill>
                  <a:schemeClr val="bg1"/>
                </a:solidFill>
                <a:effectLst/>
              </a:rPr>
              <a:t>Trang </a:t>
            </a:r>
            <a:r>
              <a:rPr lang="en-US" sz="4000" dirty="0" err="1">
                <a:solidFill>
                  <a:schemeClr val="bg1"/>
                </a:solidFill>
                <a:effectLst/>
              </a:rPr>
              <a:t>phục</a:t>
            </a:r>
            <a:endParaRPr lang="en-US" sz="4000" dirty="0">
              <a:solidFill>
                <a:schemeClr val="bg1"/>
              </a:solidFill>
            </a:endParaRPr>
          </a:p>
        </p:txBody>
      </p:sp>
      <p:sp>
        <p:nvSpPr>
          <p:cNvPr id="19" name="Flowchart: Magnetic Disk 18">
            <a:extLst>
              <a:ext uri="{FF2B5EF4-FFF2-40B4-BE49-F238E27FC236}">
                <a16:creationId xmlns:a16="http://schemas.microsoft.com/office/drawing/2014/main" id="{A850213C-72C1-4126-BC46-87347DAD5943}"/>
              </a:ext>
            </a:extLst>
          </p:cNvPr>
          <p:cNvSpPr/>
          <p:nvPr/>
        </p:nvSpPr>
        <p:spPr>
          <a:xfrm>
            <a:off x="4144877" y="2950598"/>
            <a:ext cx="3764131" cy="1291763"/>
          </a:xfrm>
          <a:prstGeom prst="flowChartMagneticDisk">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3600" dirty="0" err="1">
                <a:solidFill>
                  <a:schemeClr val="bg1"/>
                </a:solidFill>
              </a:rPr>
              <a:t>Đồ</a:t>
            </a:r>
            <a:r>
              <a:rPr lang="en-US" sz="3600" dirty="0">
                <a:solidFill>
                  <a:schemeClr val="bg1"/>
                </a:solidFill>
              </a:rPr>
              <a:t> </a:t>
            </a:r>
            <a:r>
              <a:rPr lang="en-US" sz="3600" dirty="0" err="1">
                <a:solidFill>
                  <a:schemeClr val="bg1"/>
                </a:solidFill>
              </a:rPr>
              <a:t>vệ</a:t>
            </a:r>
            <a:r>
              <a:rPr lang="en-US" sz="3600" dirty="0">
                <a:solidFill>
                  <a:schemeClr val="bg1"/>
                </a:solidFill>
              </a:rPr>
              <a:t> </a:t>
            </a:r>
            <a:r>
              <a:rPr lang="en-US" sz="3600" dirty="0" err="1">
                <a:solidFill>
                  <a:schemeClr val="bg1"/>
                </a:solidFill>
              </a:rPr>
              <a:t>sinh</a:t>
            </a:r>
            <a:r>
              <a:rPr lang="en-US" sz="3600" dirty="0">
                <a:solidFill>
                  <a:schemeClr val="bg1"/>
                </a:solidFill>
              </a:rPr>
              <a:t> </a:t>
            </a:r>
            <a:r>
              <a:rPr lang="en-US" sz="3600" dirty="0" err="1">
                <a:solidFill>
                  <a:schemeClr val="bg1"/>
                </a:solidFill>
              </a:rPr>
              <a:t>cá</a:t>
            </a:r>
            <a:r>
              <a:rPr lang="en-US" sz="3600" dirty="0">
                <a:solidFill>
                  <a:schemeClr val="bg1"/>
                </a:solidFill>
              </a:rPr>
              <a:t> </a:t>
            </a:r>
            <a:r>
              <a:rPr lang="en-US" sz="3600" dirty="0" err="1">
                <a:solidFill>
                  <a:schemeClr val="bg1"/>
                </a:solidFill>
              </a:rPr>
              <a:t>nhân</a:t>
            </a:r>
            <a:endParaRPr lang="en-US" sz="3600" dirty="0">
              <a:solidFill>
                <a:schemeClr val="bg1"/>
              </a:solidFill>
            </a:endParaRPr>
          </a:p>
        </p:txBody>
      </p:sp>
      <p:sp>
        <p:nvSpPr>
          <p:cNvPr id="20" name="Flowchart: Magnetic Disk 19">
            <a:extLst>
              <a:ext uri="{FF2B5EF4-FFF2-40B4-BE49-F238E27FC236}">
                <a16:creationId xmlns:a16="http://schemas.microsoft.com/office/drawing/2014/main" id="{04F3563C-DACB-46F3-9D2C-4FF687D61909}"/>
              </a:ext>
            </a:extLst>
          </p:cNvPr>
          <p:cNvSpPr/>
          <p:nvPr/>
        </p:nvSpPr>
        <p:spPr>
          <a:xfrm>
            <a:off x="8337755" y="2950598"/>
            <a:ext cx="3764131" cy="1194047"/>
          </a:xfrm>
          <a:prstGeom prst="flowChartMagneticDisk">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dirty="0" err="1">
                <a:solidFill>
                  <a:schemeClr val="bg1"/>
                </a:solidFill>
              </a:rPr>
              <a:t>Đồ</a:t>
            </a:r>
            <a:r>
              <a:rPr lang="en-US" sz="3600" dirty="0">
                <a:solidFill>
                  <a:schemeClr val="bg1"/>
                </a:solidFill>
              </a:rPr>
              <a:t> </a:t>
            </a:r>
            <a:r>
              <a:rPr lang="en-US" sz="3600" dirty="0" err="1">
                <a:solidFill>
                  <a:schemeClr val="bg1"/>
                </a:solidFill>
              </a:rPr>
              <a:t>chơi</a:t>
            </a:r>
            <a:endParaRPr lang="en-US" sz="3600" dirty="0">
              <a:solidFill>
                <a:schemeClr val="bg1"/>
              </a:solidFill>
            </a:endParaRPr>
          </a:p>
        </p:txBody>
      </p:sp>
      <p:sp>
        <p:nvSpPr>
          <p:cNvPr id="2" name="Rectangle 1">
            <a:extLst>
              <a:ext uri="{FF2B5EF4-FFF2-40B4-BE49-F238E27FC236}">
                <a16:creationId xmlns:a16="http://schemas.microsoft.com/office/drawing/2014/main" id="{6ABEA761-4C85-8E49-A71A-C893009A3BB0}"/>
              </a:ext>
            </a:extLst>
          </p:cNvPr>
          <p:cNvSpPr/>
          <p:nvPr/>
        </p:nvSpPr>
        <p:spPr>
          <a:xfrm>
            <a:off x="10582656" y="26958"/>
            <a:ext cx="1609344" cy="15605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5D1DBE90-2E42-6946-8D5E-EE34665C7A57}"/>
              </a:ext>
            </a:extLst>
          </p:cNvPr>
          <p:cNvSpPr txBox="1"/>
          <p:nvPr/>
        </p:nvSpPr>
        <p:spPr>
          <a:xfrm>
            <a:off x="3466629" y="4841858"/>
            <a:ext cx="5173006" cy="646331"/>
          </a:xfrm>
          <a:prstGeom prst="rect">
            <a:avLst/>
          </a:prstGeom>
          <a:noFill/>
        </p:spPr>
        <p:txBody>
          <a:bodyPr wrap="square" rtlCol="0">
            <a:spAutoFit/>
          </a:bodyPr>
          <a:lstStyle/>
          <a:p>
            <a:r>
              <a:rPr lang="en-VN" sz="3600" dirty="0">
                <a:solidFill>
                  <a:srgbClr val="FF0000"/>
                </a:solidFill>
              </a:rPr>
              <a:t>Em là đồ dùng nào?</a:t>
            </a:r>
          </a:p>
        </p:txBody>
      </p:sp>
      <p:sp>
        <p:nvSpPr>
          <p:cNvPr id="14" name="TextBox 13">
            <a:extLst>
              <a:ext uri="{FF2B5EF4-FFF2-40B4-BE49-F238E27FC236}">
                <a16:creationId xmlns:a16="http://schemas.microsoft.com/office/drawing/2014/main" id="{4DEDFBE4-1C62-FF44-A59B-63AB5BD5E5BA}"/>
              </a:ext>
            </a:extLst>
          </p:cNvPr>
          <p:cNvSpPr txBox="1"/>
          <p:nvPr/>
        </p:nvSpPr>
        <p:spPr>
          <a:xfrm>
            <a:off x="1848175" y="4852124"/>
            <a:ext cx="9833317" cy="646331"/>
          </a:xfrm>
          <a:prstGeom prst="rect">
            <a:avLst/>
          </a:prstGeom>
          <a:noFill/>
        </p:spPr>
        <p:txBody>
          <a:bodyPr wrap="square" rtlCol="0">
            <a:spAutoFit/>
          </a:bodyPr>
          <a:lstStyle/>
          <a:p>
            <a:r>
              <a:rPr lang="en-VN" sz="3600" dirty="0">
                <a:solidFill>
                  <a:srgbClr val="FF0000"/>
                </a:solidFill>
              </a:rPr>
              <a:t>Em đã chọn đúng “ chỗ ở” của mình chưa?</a:t>
            </a:r>
          </a:p>
        </p:txBody>
      </p:sp>
      <p:sp>
        <p:nvSpPr>
          <p:cNvPr id="16" name="Rounded Rectangle 15">
            <a:extLst>
              <a:ext uri="{FF2B5EF4-FFF2-40B4-BE49-F238E27FC236}">
                <a16:creationId xmlns:a16="http://schemas.microsoft.com/office/drawing/2014/main" id="{246CE1EC-F87F-C54E-97F2-815E3294384A}"/>
              </a:ext>
            </a:extLst>
          </p:cNvPr>
          <p:cNvSpPr/>
          <p:nvPr/>
        </p:nvSpPr>
        <p:spPr>
          <a:xfrm>
            <a:off x="300111" y="4935751"/>
            <a:ext cx="11591778" cy="835578"/>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7" name="TextBox 16">
            <a:extLst>
              <a:ext uri="{FF2B5EF4-FFF2-40B4-BE49-F238E27FC236}">
                <a16:creationId xmlns:a16="http://schemas.microsoft.com/office/drawing/2014/main" id="{1FADC592-876E-4B46-8189-86354F26D7E1}"/>
              </a:ext>
            </a:extLst>
          </p:cNvPr>
          <p:cNvSpPr txBox="1"/>
          <p:nvPr/>
        </p:nvSpPr>
        <p:spPr>
          <a:xfrm>
            <a:off x="300111" y="4910877"/>
            <a:ext cx="11591778" cy="954107"/>
          </a:xfrm>
          <a:prstGeom prst="rect">
            <a:avLst/>
          </a:prstGeom>
          <a:noFill/>
        </p:spPr>
        <p:txBody>
          <a:bodyPr wrap="square" rtlCol="0">
            <a:spAutoFit/>
          </a:bodyPr>
          <a:lstStyle/>
          <a:p>
            <a:r>
              <a:rPr lang="en-VN" sz="2800" dirty="0"/>
              <a:t>Đồ dùng cá nhân cần được phân loại và sắp xếp gọn gàng. Mỗi món đồ đều có  “ nơi ở” riêng của chúng.</a:t>
            </a:r>
          </a:p>
        </p:txBody>
      </p:sp>
    </p:spTree>
    <p:extLst>
      <p:ext uri="{BB962C8B-B14F-4D97-AF65-F5344CB8AC3E}">
        <p14:creationId xmlns:p14="http://schemas.microsoft.com/office/powerpoint/2010/main" val="382073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4"/>
                                        </p:tgtEl>
                                        <p:attrNameLst>
                                          <p:attrName>ppt_w</p:attrName>
                                        </p:attrNameLst>
                                      </p:cBhvr>
                                      <p:tavLst>
                                        <p:tav tm="0">
                                          <p:val>
                                            <p:strVal val="ppt_w"/>
                                          </p:val>
                                        </p:tav>
                                        <p:tav tm="100000">
                                          <p:val>
                                            <p:fltVal val="0"/>
                                          </p:val>
                                        </p:tav>
                                      </p:tavLst>
                                    </p:anim>
                                    <p:anim calcmode="lin" valueType="num">
                                      <p:cBhvr>
                                        <p:cTn id="12" dur="500"/>
                                        <p:tgtEl>
                                          <p:spTgt spid="4"/>
                                        </p:tgtEl>
                                        <p:attrNameLst>
                                          <p:attrName>ppt_h</p:attrName>
                                        </p:attrNameLst>
                                      </p:cBhvr>
                                      <p:tavLst>
                                        <p:tav tm="0">
                                          <p:val>
                                            <p:strVal val="ppt_h"/>
                                          </p:val>
                                        </p:tav>
                                        <p:tav tm="100000">
                                          <p:val>
                                            <p:fltVal val="0"/>
                                          </p:val>
                                        </p:tav>
                                      </p:tavLst>
                                    </p:anim>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14"/>
                                        </p:tgtEl>
                                        <p:attrNameLst>
                                          <p:attrName>ppt_w</p:attrName>
                                        </p:attrNameLst>
                                      </p:cBhvr>
                                      <p:tavLst>
                                        <p:tav tm="0">
                                          <p:val>
                                            <p:strVal val="ppt_w"/>
                                          </p:val>
                                        </p:tav>
                                        <p:tav tm="100000">
                                          <p:val>
                                            <p:fltVal val="0"/>
                                          </p:val>
                                        </p:tav>
                                      </p:tavLst>
                                    </p:anim>
                                    <p:anim calcmode="lin" valueType="num">
                                      <p:cBhvr>
                                        <p:cTn id="24" dur="500"/>
                                        <p:tgtEl>
                                          <p:spTgt spid="14"/>
                                        </p:tgtEl>
                                        <p:attrNameLst>
                                          <p:attrName>ppt_h</p:attrName>
                                        </p:attrNameLst>
                                      </p:cBhvr>
                                      <p:tavLst>
                                        <p:tav tm="0">
                                          <p:val>
                                            <p:strVal val="ppt_h"/>
                                          </p:val>
                                        </p:tav>
                                        <p:tav tm="100000">
                                          <p:val>
                                            <p:fltVal val="0"/>
                                          </p:val>
                                        </p:tav>
                                      </p:tavLst>
                                    </p:anim>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4" grpId="0"/>
      <p:bldP spid="14" grpId="1"/>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51167" y="3910243"/>
            <a:ext cx="12140532" cy="2947775"/>
          </a:xfrm>
          <a:prstGeom prst="rect">
            <a:avLst/>
          </a:prstGeom>
        </p:spPr>
      </p:pic>
      <p:grpSp>
        <p:nvGrpSpPr>
          <p:cNvPr id="8" name="Group 7"/>
          <p:cNvGrpSpPr/>
          <p:nvPr/>
        </p:nvGrpSpPr>
        <p:grpSpPr>
          <a:xfrm>
            <a:off x="3165320" y="203868"/>
            <a:ext cx="5432660" cy="1021353"/>
            <a:chOff x="3568352" y="2594608"/>
            <a:chExt cx="5760641" cy="1195255"/>
          </a:xfrm>
        </p:grpSpPr>
        <p:sp>
          <p:nvSpPr>
            <p:cNvPr id="9" name="Wave 8"/>
            <p:cNvSpPr/>
            <p:nvPr/>
          </p:nvSpPr>
          <p:spPr>
            <a:xfrm>
              <a:off x="3568352" y="2594608"/>
              <a:ext cx="5760641" cy="1195255"/>
            </a:xfrm>
            <a:prstGeom prst="wave">
              <a:avLst/>
            </a:prstGeom>
            <a:solidFill>
              <a:srgbClr val="FFC000">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2032" rtl="0"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10" name="文本框 6"/>
            <p:cNvSpPr txBox="1">
              <a:spLocks noChangeArrowheads="1"/>
            </p:cNvSpPr>
            <p:nvPr/>
          </p:nvSpPr>
          <p:spPr bwMode="auto">
            <a:xfrm>
              <a:off x="4004766" y="2765362"/>
              <a:ext cx="4815817" cy="738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Chủ</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đề</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2: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Rèn</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nếp</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sống</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grpSp>
      <p:sp>
        <p:nvSpPr>
          <p:cNvPr id="5" name="Rectangle 4">
            <a:extLst>
              <a:ext uri="{FF2B5EF4-FFF2-40B4-BE49-F238E27FC236}">
                <a16:creationId xmlns:a16="http://schemas.microsoft.com/office/drawing/2014/main" id="{6464D78E-15B2-409B-B792-0CF81948CF26}"/>
              </a:ext>
            </a:extLst>
          </p:cNvPr>
          <p:cNvSpPr/>
          <p:nvPr/>
        </p:nvSpPr>
        <p:spPr>
          <a:xfrm>
            <a:off x="613576" y="2022982"/>
            <a:ext cx="10964861"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Bài</a:t>
            </a:r>
            <a:r>
              <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7: </a:t>
            </a: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Gọn</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gàng</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ngăn</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nắp</a:t>
            </a:r>
            <a:endPar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endParaRPr>
          </a:p>
        </p:txBody>
      </p:sp>
      <p:pic>
        <p:nvPicPr>
          <p:cNvPr id="7" name="Picture 6">
            <a:extLst>
              <a:ext uri="{FF2B5EF4-FFF2-40B4-BE49-F238E27FC236}">
                <a16:creationId xmlns:a16="http://schemas.microsoft.com/office/drawing/2014/main" id="{E76C2704-554F-4953-A415-9502FC0D7B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4729" y="-225642"/>
            <a:ext cx="2032247" cy="2032247"/>
          </a:xfrm>
          <a:prstGeom prst="rect">
            <a:avLst/>
          </a:prstGeom>
        </p:spPr>
      </p:pic>
      <p:sp>
        <p:nvSpPr>
          <p:cNvPr id="11" name="Rectangle 10">
            <a:extLst>
              <a:ext uri="{FF2B5EF4-FFF2-40B4-BE49-F238E27FC236}">
                <a16:creationId xmlns:a16="http://schemas.microsoft.com/office/drawing/2014/main" id="{F83226A1-B9EF-9A46-A4A3-BCF369E6BF9C}"/>
              </a:ext>
            </a:extLst>
          </p:cNvPr>
          <p:cNvSpPr/>
          <p:nvPr/>
        </p:nvSpPr>
        <p:spPr>
          <a:xfrm>
            <a:off x="10582656" y="26958"/>
            <a:ext cx="1609344" cy="15605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extLst>
      <p:ext uri="{BB962C8B-B14F-4D97-AF65-F5344CB8AC3E}">
        <p14:creationId xmlns:p14="http://schemas.microsoft.com/office/powerpoint/2010/main" val="1633856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9176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a:t>
            </a:r>
            <a:r>
              <a:rPr lang="vi-VN" sz="3200" b="1">
                <a:solidFill>
                  <a:prstClr val="white"/>
                </a:solidFill>
                <a:latin typeface="HP001 4 hàng" panose="020B0603050302020204" pitchFamily="34" charset="0"/>
              </a:rPr>
              <a:t>Tư</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ngày </a:t>
            </a:r>
            <a:r>
              <a:rPr lang="vi-VN" sz="3200" b="1">
                <a:solidFill>
                  <a:prstClr val="white"/>
                </a:solidFill>
                <a:latin typeface="HP001 4 hàng" panose="020B0603050302020204" pitchFamily="34" charset="0"/>
              </a:rPr>
              <a:t>20</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tháng 10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cxnSp>
        <p:nvCxnSpPr>
          <p:cNvPr id="8" name="Straight Connector 7">
            <a:extLst>
              <a:ext uri="{FF2B5EF4-FFF2-40B4-BE49-F238E27FC236}">
                <a16:creationId xmlns:a16="http://schemas.microsoft.com/office/drawing/2014/main" id="{3CD557FB-00D8-48AF-8A36-86BD212B8782}"/>
              </a:ext>
            </a:extLst>
          </p:cNvPr>
          <p:cNvCxnSpPr>
            <a:cxnSpLocks/>
          </p:cNvCxnSpPr>
          <p:nvPr/>
        </p:nvCxnSpPr>
        <p:spPr>
          <a:xfrm>
            <a:off x="225288" y="3510504"/>
            <a:ext cx="1170871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6544B0E-4AD0-48D2-A2FC-04FB2908C03B}"/>
              </a:ext>
            </a:extLst>
          </p:cNvPr>
          <p:cNvSpPr txBox="1"/>
          <p:nvPr/>
        </p:nvSpPr>
        <p:spPr>
          <a:xfrm>
            <a:off x="2170149" y="1850421"/>
            <a:ext cx="50157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Hoạt động trải nghiệm</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8" name="TextBox 17">
            <a:extLst>
              <a:ext uri="{FF2B5EF4-FFF2-40B4-BE49-F238E27FC236}">
                <a16:creationId xmlns:a16="http://schemas.microsoft.com/office/drawing/2014/main" id="{6A9628C7-7562-4B58-AD5E-99287FCB5286}"/>
              </a:ext>
            </a:extLst>
          </p:cNvPr>
          <p:cNvSpPr txBox="1"/>
          <p:nvPr/>
        </p:nvSpPr>
        <p:spPr>
          <a:xfrm>
            <a:off x="1447835" y="2507852"/>
            <a:ext cx="827755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7: </a:t>
            </a:r>
            <a:r>
              <a:rPr lang="vi-VN" sz="3200" b="1">
                <a:solidFill>
                  <a:srgbClr val="FFFF00"/>
                </a:solidFill>
                <a:latin typeface="HP001 4 hàng" panose="020B0603050302020204" pitchFamily="34" charset="0"/>
              </a:rPr>
              <a:t>Gọn gàng ngăn nắp</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163D4E-EF6B-C643-9C7F-15D1F912F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866" y="0"/>
            <a:ext cx="11523134" cy="6858000"/>
          </a:xfrm>
          <a:prstGeom prst="rect">
            <a:avLst/>
          </a:prstGeom>
        </p:spPr>
      </p:pic>
      <p:sp>
        <p:nvSpPr>
          <p:cNvPr id="4" name="Rectangle 3">
            <a:extLst>
              <a:ext uri="{FF2B5EF4-FFF2-40B4-BE49-F238E27FC236}">
                <a16:creationId xmlns:a16="http://schemas.microsoft.com/office/drawing/2014/main" id="{A7570453-6079-294F-9388-5ADEEA2DA067}"/>
              </a:ext>
            </a:extLst>
          </p:cNvPr>
          <p:cNvSpPr/>
          <p:nvPr/>
        </p:nvSpPr>
        <p:spPr>
          <a:xfrm>
            <a:off x="5347649" y="886343"/>
            <a:ext cx="4908716"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Khám</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phá</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389560241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DDC5FF-43A7-5844-A65B-17818301566E}"/>
              </a:ext>
            </a:extLst>
          </p:cNvPr>
          <p:cNvPicPr>
            <a:picLocks noChangeAspect="1"/>
          </p:cNvPicPr>
          <p:nvPr/>
        </p:nvPicPr>
        <p:blipFill rotWithShape="1">
          <a:blip r:embed="rId2">
            <a:extLst>
              <a:ext uri="{28A0092B-C50C-407E-A947-70E740481C1C}">
                <a14:useLocalDpi xmlns:a14="http://schemas.microsoft.com/office/drawing/2010/main" val="0"/>
              </a:ext>
            </a:extLst>
          </a:blip>
          <a:srcRect l="22435" r="29352"/>
          <a:stretch/>
        </p:blipFill>
        <p:spPr>
          <a:xfrm>
            <a:off x="6952975" y="773206"/>
            <a:ext cx="2849463" cy="3142273"/>
          </a:xfrm>
          <a:prstGeom prst="rect">
            <a:avLst/>
          </a:prstGeom>
        </p:spPr>
      </p:pic>
      <p:sp>
        <p:nvSpPr>
          <p:cNvPr id="8" name="TextBox 7">
            <a:extLst>
              <a:ext uri="{FF2B5EF4-FFF2-40B4-BE49-F238E27FC236}">
                <a16:creationId xmlns:a16="http://schemas.microsoft.com/office/drawing/2014/main" id="{8230BB81-1B6A-6141-8B7D-188979F867DA}"/>
              </a:ext>
            </a:extLst>
          </p:cNvPr>
          <p:cNvSpPr txBox="1"/>
          <p:nvPr/>
        </p:nvSpPr>
        <p:spPr>
          <a:xfrm>
            <a:off x="196948" y="4401958"/>
            <a:ext cx="11619914" cy="1200329"/>
          </a:xfrm>
          <a:prstGeom prst="rect">
            <a:avLst/>
          </a:prstGeom>
          <a:noFill/>
        </p:spPr>
        <p:txBody>
          <a:bodyPr wrap="square" rtlCol="0">
            <a:spAutoFit/>
          </a:bodyPr>
          <a:lstStyle/>
          <a:p>
            <a:r>
              <a:rPr lang="en-VN" sz="3600" dirty="0">
                <a:solidFill>
                  <a:srgbClr val="FF0000"/>
                </a:solidFill>
              </a:rPr>
              <a:t>Buổi sáng, khi thức dậy, em có gấp chăn, sắp xếp giường gọn gàng hay để bừa bộn?</a:t>
            </a:r>
          </a:p>
        </p:txBody>
      </p:sp>
      <p:pic>
        <p:nvPicPr>
          <p:cNvPr id="9" name="Picture 8">
            <a:extLst>
              <a:ext uri="{FF2B5EF4-FFF2-40B4-BE49-F238E27FC236}">
                <a16:creationId xmlns:a16="http://schemas.microsoft.com/office/drawing/2014/main" id="{B7E5A8EE-F715-4145-B74F-E0D70C8A408C}"/>
              </a:ext>
            </a:extLst>
          </p:cNvPr>
          <p:cNvPicPr>
            <a:picLocks noChangeAspect="1"/>
          </p:cNvPicPr>
          <p:nvPr/>
        </p:nvPicPr>
        <p:blipFill>
          <a:blip r:embed="rId3"/>
          <a:stretch>
            <a:fillRect/>
          </a:stretch>
        </p:blipFill>
        <p:spPr>
          <a:xfrm>
            <a:off x="896056" y="552230"/>
            <a:ext cx="4618479" cy="2876770"/>
          </a:xfrm>
          <a:prstGeom prst="rect">
            <a:avLst/>
          </a:prstGeom>
        </p:spPr>
      </p:pic>
    </p:spTree>
    <p:extLst>
      <p:ext uri="{BB962C8B-B14F-4D97-AF65-F5344CB8AC3E}">
        <p14:creationId xmlns:p14="http://schemas.microsoft.com/office/powerpoint/2010/main" val="396828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heme/theme1.xml><?xml version="1.0" encoding="utf-8"?>
<a:theme xmlns:a="http://schemas.openxmlformats.org/drawingml/2006/main" name="9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TotalTime>
  <Words>744</Words>
  <Application>Microsoft Office PowerPoint</Application>
  <PresentationFormat>Widescreen</PresentationFormat>
  <Paragraphs>79</Paragraphs>
  <Slides>19</Slides>
  <Notes>15</Notes>
  <HiddenSlides>0</HiddenSlides>
  <MMClips>1</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19</vt:i4>
      </vt:variant>
    </vt:vector>
  </HeadingPairs>
  <TitlesOfParts>
    <vt:vector size="33" baseType="lpstr">
      <vt:lpstr>Arial</vt:lpstr>
      <vt:lpstr>Averta Std CY Bold</vt:lpstr>
      <vt:lpstr>Calibri</vt:lpstr>
      <vt:lpstr>Calibri Light</vt:lpstr>
      <vt:lpstr>HP001 4 hàng</vt:lpstr>
      <vt:lpstr>MinionPro-Regular</vt:lpstr>
      <vt:lpstr>Quicksand Medium</vt:lpstr>
      <vt:lpstr>Times New Roman</vt:lpstr>
      <vt:lpstr>UTM Cookies</vt:lpstr>
      <vt:lpstr>9_www.33ppt.com</vt:lpstr>
      <vt:lpstr>Hoạt động</vt:lpstr>
      <vt:lpstr>1_Office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15</cp:revision>
  <dcterms:created xsi:type="dcterms:W3CDTF">2021-06-11T04:16:36Z</dcterms:created>
  <dcterms:modified xsi:type="dcterms:W3CDTF">2021-10-19T09:17:58Z</dcterms:modified>
</cp:coreProperties>
</file>