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703" r:id="rId3"/>
  </p:sldMasterIdLst>
  <p:notesMasterIdLst>
    <p:notesMasterId r:id="rId13"/>
  </p:notesMasterIdLst>
  <p:sldIdLst>
    <p:sldId id="299" r:id="rId4"/>
    <p:sldId id="3267" r:id="rId5"/>
    <p:sldId id="264" r:id="rId6"/>
    <p:sldId id="310" r:id="rId7"/>
    <p:sldId id="3268" r:id="rId8"/>
    <p:sldId id="3269" r:id="rId9"/>
    <p:sldId id="2683" r:id="rId10"/>
    <p:sldId id="273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52990-C15C-4C51-892C-E46B0560BF4D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ECB46-454E-494D-97D5-10102CFD6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4272-38F6-4097-9C1E-12227217EF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63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29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620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459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527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349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6CF7F-8EF7-4225-B82A-6B85474046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78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3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46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9313CAAC-86DD-4554-9F13-4B33E9A9A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24" b="2"/>
          <a:stretch/>
        </p:blipFill>
        <p:spPr>
          <a:xfrm>
            <a:off x="-529" y="1"/>
            <a:ext cx="12193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7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01EFD-CC5E-440F-B2FA-9C73713F8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8E823-0F86-41DD-9652-E23CBBB99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B2E2A-DF73-422B-978E-595DFB33B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9DC17-0148-440B-A0AD-795FC22AA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C2CD2-119A-4F4D-A42D-A1CA94A3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58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3670-C714-47DC-9643-1ADA5D19A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D5748-185C-42B0-9E09-FF891E62C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A3E94-69CB-4A29-AE58-9C8A0FA1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39761-5335-45FF-874E-0A357BE4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8EEC1-DF22-4CD5-B6AA-2F19F197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93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62A1E-48CC-4D43-BC32-51B24D3D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AFCB3-F864-4EB6-B7DB-9566035F2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21D3B-8313-46A6-A344-B32D15BF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E038A-3162-4AF4-92E0-E1ABFA1B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A0A99-DE7F-419D-984C-01F93EB4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2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2EBAC-001E-465E-BF94-5063D092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E3595-4EEC-4449-83AE-FDD7CB74C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F6DA3A-2AA7-403D-AE43-1D0CDD217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34C315-4FEB-454F-9654-76B3D2E1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3A627-7E9A-4B4C-9696-A6B2F9DA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662F-75A6-4B68-BBA0-4ECD6545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74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1976-1160-49D2-843D-A8FD39A01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8256D-3CA6-44EF-93E7-8782E20BE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840B2-B5AF-4D21-9345-77FD9D60C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77679-2329-4481-98DD-A2F7692DC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0A3B3-0D0C-4EBF-A905-30D17275C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D40DCD-62C1-407E-9F57-4DE2C181E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4D98B1-7470-4254-8C41-D8B2524BD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4E0A99-82AF-45DB-A692-6B5771EF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77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824D9-6B4A-4902-BFCE-640E3EDE9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A9618-AE84-441B-A2DF-BAC84AC24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272BF-77AF-486E-8633-C11CB3F4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AAD116-AD95-4557-90DE-15A0BC9FF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99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6720F-3B9F-4CC0-AC78-25ADB1D0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810D98-55E8-4FD2-BAE8-D19D2EF87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C03E4-FCAA-470F-ACEB-C2552815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1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56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DDCA1-80F2-42B1-A557-05F9C705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ED9A0-04E0-403E-A2AB-98F36957A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3B4EA-F0B5-4F60-AE63-B36AAD0D4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2B0C6-8B11-4A71-B669-8F1475E3B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71C0D-D72D-4881-B898-BF159626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B9020-0D28-45C4-8C9C-A9F42E08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40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81D9-24A3-4172-A0A1-0CE66540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20530A-47D4-47BF-B398-18D4407A6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A9B27-E47C-4FCC-8A19-02B93E75E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E714D-355A-4843-9BF4-46879E63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7B72F-D04F-4931-BD66-68801BFC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20EE0-F621-44FD-9EE4-7A27451E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44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7335E-5E04-4BA1-9D23-B12F64D31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3DFD73-6794-411A-9027-022358DE5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CEF-18EF-45BB-B708-0FA2F158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6182-2813-4D0E-9B2E-07CB977A4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FB45D-85E8-414C-AFD6-053E2234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67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3839A6-44DC-46C4-863D-F7FCF56763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D6DE45-84A1-44BF-8262-559479B29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BD9C0-62D1-44DC-B200-FBC38F17D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03AFC-A0E3-4259-A978-48E2F116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1F424-5C5E-4050-83FE-9670B3A0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961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22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1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352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38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6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14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459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39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53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5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69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15"/>
          <p:cNvGrpSpPr/>
          <p:nvPr/>
        </p:nvGrpSpPr>
        <p:grpSpPr>
          <a:xfrm>
            <a:off x="216201" y="-226149"/>
            <a:ext cx="11759611" cy="6858021"/>
            <a:chOff x="162150" y="-169612"/>
            <a:chExt cx="8819708" cy="5143516"/>
          </a:xfrm>
        </p:grpSpPr>
        <p:sp>
          <p:nvSpPr>
            <p:cNvPr id="1460" name="Google Shape;1460;p15"/>
            <p:cNvSpPr/>
            <p:nvPr/>
          </p:nvSpPr>
          <p:spPr>
            <a:xfrm>
              <a:off x="162150" y="-107305"/>
              <a:ext cx="8819708" cy="5081208"/>
            </a:xfrm>
            <a:custGeom>
              <a:avLst/>
              <a:gdLst/>
              <a:ahLst/>
              <a:cxnLst/>
              <a:rect l="l" t="t" r="r" b="b"/>
              <a:pathLst>
                <a:path w="269654" h="155353" extrusionOk="0">
                  <a:moveTo>
                    <a:pt x="1394" y="0"/>
                  </a:moveTo>
                  <a:cubicBezTo>
                    <a:pt x="2537" y="2298"/>
                    <a:pt x="3227" y="5358"/>
                    <a:pt x="3227" y="8739"/>
                  </a:cubicBezTo>
                  <a:cubicBezTo>
                    <a:pt x="3227" y="13323"/>
                    <a:pt x="1941" y="17348"/>
                    <a:pt x="1" y="19622"/>
                  </a:cubicBezTo>
                  <a:lnTo>
                    <a:pt x="1" y="152769"/>
                  </a:lnTo>
                  <a:cubicBezTo>
                    <a:pt x="1" y="154138"/>
                    <a:pt x="1072" y="155257"/>
                    <a:pt x="2394" y="155257"/>
                  </a:cubicBezTo>
                  <a:lnTo>
                    <a:pt x="51245" y="155257"/>
                  </a:lnTo>
                  <a:cubicBezTo>
                    <a:pt x="51459" y="155317"/>
                    <a:pt x="51686" y="155353"/>
                    <a:pt x="51912" y="155353"/>
                  </a:cubicBezTo>
                  <a:lnTo>
                    <a:pt x="267260" y="155353"/>
                  </a:lnTo>
                  <a:cubicBezTo>
                    <a:pt x="268582" y="155353"/>
                    <a:pt x="269653" y="154233"/>
                    <a:pt x="269653" y="152864"/>
                  </a:cubicBezTo>
                  <a:lnTo>
                    <a:pt x="269653" y="20038"/>
                  </a:lnTo>
                  <a:cubicBezTo>
                    <a:pt x="267558" y="17860"/>
                    <a:pt x="266129" y="13657"/>
                    <a:pt x="266129" y="8835"/>
                  </a:cubicBezTo>
                  <a:cubicBezTo>
                    <a:pt x="266129" y="5406"/>
                    <a:pt x="266844" y="2298"/>
                    <a:pt x="2680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164505" y="-107305"/>
              <a:ext cx="8814639" cy="662033"/>
            </a:xfrm>
            <a:custGeom>
              <a:avLst/>
              <a:gdLst/>
              <a:ahLst/>
              <a:cxnLst/>
              <a:rect l="l" t="t" r="r" b="b"/>
              <a:pathLst>
                <a:path w="269499" h="20241" extrusionOk="0">
                  <a:moveTo>
                    <a:pt x="1405" y="0"/>
                  </a:moveTo>
                  <a:cubicBezTo>
                    <a:pt x="2524" y="2250"/>
                    <a:pt x="3239" y="5334"/>
                    <a:pt x="3239" y="8739"/>
                  </a:cubicBezTo>
                  <a:cubicBezTo>
                    <a:pt x="3239" y="13395"/>
                    <a:pt x="1881" y="17431"/>
                    <a:pt x="0" y="19622"/>
                  </a:cubicBezTo>
                  <a:lnTo>
                    <a:pt x="49828" y="19622"/>
                  </a:lnTo>
                  <a:cubicBezTo>
                    <a:pt x="49649" y="19836"/>
                    <a:pt x="49482" y="20050"/>
                    <a:pt x="49292" y="20241"/>
                  </a:cubicBezTo>
                  <a:lnTo>
                    <a:pt x="269498" y="20241"/>
                  </a:lnTo>
                  <a:lnTo>
                    <a:pt x="269498" y="20074"/>
                  </a:lnTo>
                  <a:cubicBezTo>
                    <a:pt x="267486" y="17848"/>
                    <a:pt x="265974" y="13776"/>
                    <a:pt x="265974" y="9085"/>
                  </a:cubicBezTo>
                  <a:cubicBezTo>
                    <a:pt x="265974" y="5632"/>
                    <a:pt x="266593" y="2477"/>
                    <a:pt x="267867" y="0"/>
                  </a:cubicBezTo>
                  <a:close/>
                </a:path>
              </a:pathLst>
            </a:custGeom>
            <a:solidFill>
              <a:srgbClr val="272425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356072" y="219409"/>
              <a:ext cx="8241407" cy="4567962"/>
            </a:xfrm>
            <a:custGeom>
              <a:avLst/>
              <a:gdLst/>
              <a:ahLst/>
              <a:cxnLst/>
              <a:rect l="l" t="t" r="r" b="b"/>
              <a:pathLst>
                <a:path w="251973" h="139661" extrusionOk="0">
                  <a:moveTo>
                    <a:pt x="1" y="1"/>
                  </a:moveTo>
                  <a:lnTo>
                    <a:pt x="1" y="139661"/>
                  </a:lnTo>
                  <a:lnTo>
                    <a:pt x="251973" y="139661"/>
                  </a:lnTo>
                  <a:lnTo>
                    <a:pt x="251973" y="1"/>
                  </a:lnTo>
                  <a:close/>
                </a:path>
              </a:pathLst>
            </a:custGeom>
            <a:solidFill>
              <a:srgbClr val="272425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472151" y="215910"/>
              <a:ext cx="8199705" cy="4458523"/>
            </a:xfrm>
            <a:custGeom>
              <a:avLst/>
              <a:gdLst/>
              <a:ahLst/>
              <a:cxnLst/>
              <a:rect l="l" t="t" r="r" b="b"/>
              <a:pathLst>
                <a:path w="250698" h="136315" extrusionOk="0">
                  <a:moveTo>
                    <a:pt x="0" y="0"/>
                  </a:moveTo>
                  <a:lnTo>
                    <a:pt x="0" y="136315"/>
                  </a:lnTo>
                  <a:lnTo>
                    <a:pt x="250698" y="136315"/>
                  </a:lnTo>
                  <a:lnTo>
                    <a:pt x="2506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pic>
          <p:nvPicPr>
            <p:cNvPr id="1464" name="Google Shape;1464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68438" y="223775"/>
              <a:ext cx="8207124" cy="4442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5" name="Google Shape;1465;p15"/>
            <p:cNvSpPr/>
            <p:nvPr/>
          </p:nvSpPr>
          <p:spPr>
            <a:xfrm>
              <a:off x="1544390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44" y="0"/>
                  </a:moveTo>
                  <a:cubicBezTo>
                    <a:pt x="513" y="0"/>
                    <a:pt x="1" y="500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22"/>
                    <a:pt x="1144" y="3822"/>
                  </a:cubicBezTo>
                  <a:lnTo>
                    <a:pt x="3228" y="3822"/>
                  </a:lnTo>
                  <a:cubicBezTo>
                    <a:pt x="3859" y="3822"/>
                    <a:pt x="4359" y="3310"/>
                    <a:pt x="4359" y="2679"/>
                  </a:cubicBezTo>
                  <a:lnTo>
                    <a:pt x="4359" y="1131"/>
                  </a:lnTo>
                  <a:cubicBezTo>
                    <a:pt x="4359" y="500"/>
                    <a:pt x="3859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1544390" y="277825"/>
              <a:ext cx="142964" cy="124648"/>
            </a:xfrm>
            <a:custGeom>
              <a:avLst/>
              <a:gdLst/>
              <a:ahLst/>
              <a:cxnLst/>
              <a:rect l="l" t="t" r="r" b="b"/>
              <a:pathLst>
                <a:path w="4371" h="3811" extrusionOk="0">
                  <a:moveTo>
                    <a:pt x="1144" y="0"/>
                  </a:moveTo>
                  <a:cubicBezTo>
                    <a:pt x="513" y="0"/>
                    <a:pt x="13" y="512"/>
                    <a:pt x="1" y="1132"/>
                  </a:cubicBezTo>
                  <a:lnTo>
                    <a:pt x="1" y="2679"/>
                  </a:lnTo>
                  <a:cubicBezTo>
                    <a:pt x="13" y="3310"/>
                    <a:pt x="513" y="3810"/>
                    <a:pt x="1144" y="3810"/>
                  </a:cubicBezTo>
                  <a:lnTo>
                    <a:pt x="3228" y="3810"/>
                  </a:lnTo>
                  <a:cubicBezTo>
                    <a:pt x="3859" y="3810"/>
                    <a:pt x="4359" y="3310"/>
                    <a:pt x="4371" y="2679"/>
                  </a:cubicBezTo>
                  <a:lnTo>
                    <a:pt x="4371" y="1132"/>
                  </a:lnTo>
                  <a:cubicBezTo>
                    <a:pt x="4359" y="512"/>
                    <a:pt x="3859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1575776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15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81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50" y="476"/>
                    <a:pt x="238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6" y="750"/>
                    <a:pt x="84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cubicBezTo>
                    <a:pt x="1298" y="16181"/>
                    <a:pt x="1381" y="16169"/>
                    <a:pt x="1465" y="16157"/>
                  </a:cubicBezTo>
                  <a:lnTo>
                    <a:pt x="1501" y="16145"/>
                  </a:lnTo>
                  <a:cubicBezTo>
                    <a:pt x="1572" y="16121"/>
                    <a:pt x="1643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2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15"/>
            <p:cNvSpPr/>
            <p:nvPr/>
          </p:nvSpPr>
          <p:spPr>
            <a:xfrm>
              <a:off x="1585883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144" y="0"/>
                  </a:moveTo>
                  <a:cubicBezTo>
                    <a:pt x="1061" y="0"/>
                    <a:pt x="977" y="24"/>
                    <a:pt x="882" y="48"/>
                  </a:cubicBezTo>
                  <a:cubicBezTo>
                    <a:pt x="846" y="60"/>
                    <a:pt x="799" y="71"/>
                    <a:pt x="751" y="83"/>
                  </a:cubicBezTo>
                  <a:cubicBezTo>
                    <a:pt x="727" y="107"/>
                    <a:pt x="691" y="119"/>
                    <a:pt x="656" y="131"/>
                  </a:cubicBezTo>
                  <a:cubicBezTo>
                    <a:pt x="620" y="155"/>
                    <a:pt x="608" y="167"/>
                    <a:pt x="572" y="179"/>
                  </a:cubicBezTo>
                  <a:cubicBezTo>
                    <a:pt x="549" y="202"/>
                    <a:pt x="525" y="214"/>
                    <a:pt x="513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82" y="333"/>
                    <a:pt x="358" y="357"/>
                    <a:pt x="346" y="369"/>
                  </a:cubicBezTo>
                  <a:cubicBezTo>
                    <a:pt x="334" y="381"/>
                    <a:pt x="310" y="393"/>
                    <a:pt x="299" y="417"/>
                  </a:cubicBezTo>
                  <a:cubicBezTo>
                    <a:pt x="287" y="429"/>
                    <a:pt x="275" y="441"/>
                    <a:pt x="263" y="464"/>
                  </a:cubicBezTo>
                  <a:cubicBezTo>
                    <a:pt x="251" y="476"/>
                    <a:pt x="239" y="488"/>
                    <a:pt x="227" y="512"/>
                  </a:cubicBezTo>
                  <a:lnTo>
                    <a:pt x="191" y="560"/>
                  </a:lnTo>
                  <a:lnTo>
                    <a:pt x="168" y="607"/>
                  </a:lnTo>
                  <a:lnTo>
                    <a:pt x="144" y="655"/>
                  </a:lnTo>
                  <a:cubicBezTo>
                    <a:pt x="132" y="667"/>
                    <a:pt x="120" y="679"/>
                    <a:pt x="120" y="703"/>
                  </a:cubicBez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9" y="881"/>
                  </a:lnTo>
                  <a:cubicBezTo>
                    <a:pt x="49" y="905"/>
                    <a:pt x="37" y="917"/>
                    <a:pt x="37" y="929"/>
                  </a:cubicBezTo>
                  <a:cubicBezTo>
                    <a:pt x="25" y="953"/>
                    <a:pt x="25" y="964"/>
                    <a:pt x="25" y="976"/>
                  </a:cubicBezTo>
                  <a:cubicBezTo>
                    <a:pt x="25" y="1000"/>
                    <a:pt x="25" y="1012"/>
                    <a:pt x="13" y="1024"/>
                  </a:cubicBezTo>
                  <a:cubicBezTo>
                    <a:pt x="13" y="1048"/>
                    <a:pt x="13" y="1060"/>
                    <a:pt x="13" y="1072"/>
                  </a:cubicBezTo>
                  <a:cubicBezTo>
                    <a:pt x="1" y="1095"/>
                    <a:pt x="13" y="1107"/>
                    <a:pt x="13" y="1119"/>
                  </a:cubicBez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lnTo>
                    <a:pt x="13" y="15097"/>
                  </a:lnTo>
                  <a:cubicBezTo>
                    <a:pt x="13" y="15109"/>
                    <a:pt x="13" y="15121"/>
                    <a:pt x="13" y="15145"/>
                  </a:cubicBezTo>
                  <a:cubicBezTo>
                    <a:pt x="25" y="15157"/>
                    <a:pt x="13" y="15169"/>
                    <a:pt x="25" y="15192"/>
                  </a:cubicBezTo>
                  <a:cubicBezTo>
                    <a:pt x="25" y="15204"/>
                    <a:pt x="25" y="15216"/>
                    <a:pt x="37" y="15240"/>
                  </a:cubicBezTo>
                  <a:cubicBezTo>
                    <a:pt x="49" y="15252"/>
                    <a:pt x="37" y="15276"/>
                    <a:pt x="49" y="15288"/>
                  </a:cubicBezTo>
                  <a:cubicBezTo>
                    <a:pt x="49" y="15300"/>
                    <a:pt x="60" y="15323"/>
                    <a:pt x="60" y="15335"/>
                  </a:cubicBezTo>
                  <a:cubicBezTo>
                    <a:pt x="72" y="15347"/>
                    <a:pt x="72" y="15371"/>
                    <a:pt x="84" y="15383"/>
                  </a:cubicBezTo>
                  <a:cubicBezTo>
                    <a:pt x="84" y="15407"/>
                    <a:pt x="96" y="15419"/>
                    <a:pt x="96" y="15431"/>
                  </a:cubicBezTo>
                  <a:cubicBezTo>
                    <a:pt x="96" y="15454"/>
                    <a:pt x="108" y="15466"/>
                    <a:pt x="120" y="15478"/>
                  </a:cubicBezTo>
                  <a:cubicBezTo>
                    <a:pt x="132" y="15502"/>
                    <a:pt x="132" y="15514"/>
                    <a:pt x="144" y="15526"/>
                  </a:cubicBezTo>
                  <a:cubicBezTo>
                    <a:pt x="156" y="15550"/>
                    <a:pt x="168" y="15561"/>
                    <a:pt x="179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15" y="15645"/>
                    <a:pt x="227" y="15657"/>
                    <a:pt x="239" y="15681"/>
                  </a:cubicBezTo>
                  <a:cubicBezTo>
                    <a:pt x="251" y="15692"/>
                    <a:pt x="263" y="15716"/>
                    <a:pt x="275" y="15728"/>
                  </a:cubicBezTo>
                  <a:lnTo>
                    <a:pt x="322" y="15776"/>
                  </a:lnTo>
                  <a:lnTo>
                    <a:pt x="370" y="15823"/>
                  </a:lnTo>
                  <a:lnTo>
                    <a:pt x="418" y="15871"/>
                  </a:lnTo>
                  <a:cubicBezTo>
                    <a:pt x="441" y="15895"/>
                    <a:pt x="453" y="15907"/>
                    <a:pt x="477" y="15931"/>
                  </a:cubicBezTo>
                  <a:cubicBezTo>
                    <a:pt x="501" y="15942"/>
                    <a:pt x="525" y="15954"/>
                    <a:pt x="549" y="15978"/>
                  </a:cubicBezTo>
                  <a:cubicBezTo>
                    <a:pt x="608" y="16014"/>
                    <a:pt x="668" y="16050"/>
                    <a:pt x="727" y="16073"/>
                  </a:cubicBezTo>
                  <a:cubicBezTo>
                    <a:pt x="775" y="16097"/>
                    <a:pt x="822" y="16109"/>
                    <a:pt x="870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2" y="16169"/>
                    <a:pt x="1549" y="16133"/>
                  </a:cubicBezTo>
                  <a:cubicBezTo>
                    <a:pt x="1596" y="16121"/>
                    <a:pt x="1644" y="16109"/>
                    <a:pt x="1692" y="16085"/>
                  </a:cubicBezTo>
                  <a:cubicBezTo>
                    <a:pt x="1727" y="16073"/>
                    <a:pt x="1751" y="16062"/>
                    <a:pt x="1787" y="16038"/>
                  </a:cubicBezTo>
                  <a:cubicBezTo>
                    <a:pt x="1823" y="16026"/>
                    <a:pt x="1846" y="16014"/>
                    <a:pt x="1870" y="15990"/>
                  </a:cubicBezTo>
                  <a:lnTo>
                    <a:pt x="1942" y="15942"/>
                  </a:lnTo>
                  <a:lnTo>
                    <a:pt x="2001" y="15895"/>
                  </a:lnTo>
                  <a:lnTo>
                    <a:pt x="2061" y="15847"/>
                  </a:lnTo>
                  <a:lnTo>
                    <a:pt x="2108" y="15800"/>
                  </a:lnTo>
                  <a:lnTo>
                    <a:pt x="2144" y="15752"/>
                  </a:lnTo>
                  <a:cubicBezTo>
                    <a:pt x="2156" y="15740"/>
                    <a:pt x="2168" y="15716"/>
                    <a:pt x="2192" y="15704"/>
                  </a:cubicBezTo>
                  <a:lnTo>
                    <a:pt x="2227" y="15657"/>
                  </a:lnTo>
                  <a:lnTo>
                    <a:pt x="2251" y="15609"/>
                  </a:lnTo>
                  <a:lnTo>
                    <a:pt x="2287" y="15561"/>
                  </a:lnTo>
                  <a:cubicBezTo>
                    <a:pt x="2299" y="15538"/>
                    <a:pt x="2299" y="15526"/>
                    <a:pt x="2311" y="15514"/>
                  </a:cubicBezTo>
                  <a:cubicBezTo>
                    <a:pt x="2323" y="15490"/>
                    <a:pt x="2323" y="15478"/>
                    <a:pt x="2335" y="15466"/>
                  </a:cubicBezTo>
                  <a:cubicBezTo>
                    <a:pt x="2346" y="15442"/>
                    <a:pt x="2346" y="15431"/>
                    <a:pt x="2358" y="15419"/>
                  </a:cubicBezTo>
                  <a:cubicBezTo>
                    <a:pt x="2358" y="15395"/>
                    <a:pt x="2370" y="15383"/>
                    <a:pt x="2370" y="15371"/>
                  </a:cubicBezTo>
                  <a:cubicBezTo>
                    <a:pt x="2370" y="15347"/>
                    <a:pt x="2382" y="15335"/>
                    <a:pt x="2394" y="15311"/>
                  </a:cubicBezTo>
                  <a:cubicBezTo>
                    <a:pt x="2394" y="15300"/>
                    <a:pt x="2394" y="15288"/>
                    <a:pt x="2406" y="15264"/>
                  </a:cubicBezTo>
                  <a:cubicBezTo>
                    <a:pt x="2406" y="15252"/>
                    <a:pt x="2418" y="15240"/>
                    <a:pt x="2418" y="15216"/>
                  </a:cubicBezTo>
                  <a:cubicBezTo>
                    <a:pt x="2418" y="15204"/>
                    <a:pt x="2418" y="15192"/>
                    <a:pt x="2430" y="15169"/>
                  </a:cubicBezTo>
                  <a:cubicBezTo>
                    <a:pt x="2430" y="15157"/>
                    <a:pt x="2430" y="15133"/>
                    <a:pt x="2430" y="15121"/>
                  </a:cubicBezTo>
                  <a:cubicBezTo>
                    <a:pt x="2430" y="15109"/>
                    <a:pt x="2430" y="15085"/>
                    <a:pt x="2442" y="15073"/>
                  </a:cubicBezTo>
                  <a:cubicBezTo>
                    <a:pt x="2442" y="15061"/>
                    <a:pt x="2442" y="15038"/>
                    <a:pt x="2442" y="15026"/>
                  </a:cubicBezTo>
                  <a:lnTo>
                    <a:pt x="2442" y="14978"/>
                  </a:lnTo>
                  <a:lnTo>
                    <a:pt x="2442" y="1214"/>
                  </a:lnTo>
                  <a:lnTo>
                    <a:pt x="2454" y="1214"/>
                  </a:lnTo>
                  <a:lnTo>
                    <a:pt x="2454" y="1167"/>
                  </a:lnTo>
                  <a:lnTo>
                    <a:pt x="2454" y="1119"/>
                  </a:lnTo>
                  <a:lnTo>
                    <a:pt x="2454" y="1072"/>
                  </a:lnTo>
                  <a:cubicBezTo>
                    <a:pt x="2442" y="1060"/>
                    <a:pt x="2442" y="1036"/>
                    <a:pt x="2442" y="1024"/>
                  </a:cubicBezTo>
                  <a:lnTo>
                    <a:pt x="2442" y="976"/>
                  </a:lnTo>
                  <a:cubicBezTo>
                    <a:pt x="2442" y="964"/>
                    <a:pt x="2430" y="941"/>
                    <a:pt x="2430" y="929"/>
                  </a:cubicBezTo>
                  <a:cubicBezTo>
                    <a:pt x="2430" y="905"/>
                    <a:pt x="2430" y="893"/>
                    <a:pt x="2418" y="881"/>
                  </a:cubicBezTo>
                  <a:cubicBezTo>
                    <a:pt x="2406" y="869"/>
                    <a:pt x="2406" y="845"/>
                    <a:pt x="2406" y="833"/>
                  </a:cubicBezTo>
                  <a:cubicBezTo>
                    <a:pt x="2394" y="822"/>
                    <a:pt x="2394" y="798"/>
                    <a:pt x="2382" y="786"/>
                  </a:cubicBezTo>
                  <a:cubicBezTo>
                    <a:pt x="2382" y="762"/>
                    <a:pt x="2370" y="750"/>
                    <a:pt x="2370" y="738"/>
                  </a:cubicBezTo>
                  <a:cubicBezTo>
                    <a:pt x="2370" y="714"/>
                    <a:pt x="2346" y="703"/>
                    <a:pt x="2346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75" y="595"/>
                  </a:cubicBezTo>
                  <a:cubicBezTo>
                    <a:pt x="2263" y="572"/>
                    <a:pt x="2251" y="560"/>
                    <a:pt x="2239" y="548"/>
                  </a:cubicBezTo>
                  <a:cubicBezTo>
                    <a:pt x="2227" y="524"/>
                    <a:pt x="2215" y="512"/>
                    <a:pt x="2204" y="500"/>
                  </a:cubicBezTo>
                  <a:lnTo>
                    <a:pt x="2168" y="452"/>
                  </a:lnTo>
                  <a:lnTo>
                    <a:pt x="2120" y="393"/>
                  </a:lnTo>
                  <a:lnTo>
                    <a:pt x="2084" y="345"/>
                  </a:lnTo>
                  <a:lnTo>
                    <a:pt x="2025" y="298"/>
                  </a:lnTo>
                  <a:cubicBezTo>
                    <a:pt x="2013" y="286"/>
                    <a:pt x="1989" y="274"/>
                    <a:pt x="1965" y="250"/>
                  </a:cubicBezTo>
                  <a:lnTo>
                    <a:pt x="1906" y="202"/>
                  </a:lnTo>
                  <a:lnTo>
                    <a:pt x="1823" y="155"/>
                  </a:lnTo>
                  <a:cubicBezTo>
                    <a:pt x="1787" y="143"/>
                    <a:pt x="1751" y="119"/>
                    <a:pt x="1727" y="107"/>
                  </a:cubicBezTo>
                  <a:cubicBezTo>
                    <a:pt x="1680" y="95"/>
                    <a:pt x="1644" y="71"/>
                    <a:pt x="1596" y="60"/>
                  </a:cubicBezTo>
                  <a:cubicBezTo>
                    <a:pt x="1513" y="36"/>
                    <a:pt x="1430" y="12"/>
                    <a:pt x="1346" y="12"/>
                  </a:cubicBezTo>
                  <a:cubicBezTo>
                    <a:pt x="1311" y="0"/>
                    <a:pt x="1263" y="0"/>
                    <a:pt x="12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15"/>
            <p:cNvSpPr/>
            <p:nvPr/>
          </p:nvSpPr>
          <p:spPr>
            <a:xfrm>
              <a:off x="1174077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15"/>
            <p:cNvSpPr/>
            <p:nvPr/>
          </p:nvSpPr>
          <p:spPr>
            <a:xfrm>
              <a:off x="1174077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00" y="0"/>
                    <a:pt x="0" y="501"/>
                    <a:pt x="0" y="1132"/>
                  </a:cubicBezTo>
                  <a:lnTo>
                    <a:pt x="0" y="2679"/>
                  </a:lnTo>
                  <a:cubicBezTo>
                    <a:pt x="0" y="3298"/>
                    <a:pt x="500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298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15"/>
            <p:cNvSpPr/>
            <p:nvPr/>
          </p:nvSpPr>
          <p:spPr>
            <a:xfrm>
              <a:off x="1205038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27" y="0"/>
                  </a:moveTo>
                  <a:cubicBezTo>
                    <a:pt x="917" y="0"/>
                    <a:pt x="632" y="119"/>
                    <a:pt x="405" y="310"/>
                  </a:cubicBezTo>
                  <a:lnTo>
                    <a:pt x="393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63" y="476"/>
                    <a:pt x="239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20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1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4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15"/>
            <p:cNvSpPr/>
            <p:nvPr/>
          </p:nvSpPr>
          <p:spPr>
            <a:xfrm>
              <a:off x="1216322" y="-148189"/>
              <a:ext cx="79479" cy="529240"/>
            </a:xfrm>
            <a:custGeom>
              <a:avLst/>
              <a:gdLst/>
              <a:ahLst/>
              <a:cxnLst/>
              <a:rect l="l" t="t" r="r" b="b"/>
              <a:pathLst>
                <a:path w="2430" h="16181" extrusionOk="0">
                  <a:moveTo>
                    <a:pt x="1132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87" y="71"/>
                    <a:pt x="739" y="83"/>
                  </a:cubicBezTo>
                  <a:cubicBezTo>
                    <a:pt x="715" y="107"/>
                    <a:pt x="680" y="119"/>
                    <a:pt x="644" y="131"/>
                  </a:cubicBezTo>
                  <a:lnTo>
                    <a:pt x="560" y="179"/>
                  </a:lnTo>
                  <a:lnTo>
                    <a:pt x="501" y="226"/>
                  </a:lnTo>
                  <a:cubicBezTo>
                    <a:pt x="477" y="238"/>
                    <a:pt x="453" y="262"/>
                    <a:pt x="429" y="274"/>
                  </a:cubicBezTo>
                  <a:lnTo>
                    <a:pt x="382" y="322"/>
                  </a:lnTo>
                  <a:lnTo>
                    <a:pt x="334" y="369"/>
                  </a:lnTo>
                  <a:cubicBezTo>
                    <a:pt x="322" y="381"/>
                    <a:pt x="310" y="393"/>
                    <a:pt x="287" y="417"/>
                  </a:cubicBezTo>
                  <a:lnTo>
                    <a:pt x="251" y="464"/>
                  </a:lnTo>
                  <a:lnTo>
                    <a:pt x="215" y="512"/>
                  </a:lnTo>
                  <a:lnTo>
                    <a:pt x="179" y="560"/>
                  </a:lnTo>
                  <a:cubicBezTo>
                    <a:pt x="179" y="572"/>
                    <a:pt x="168" y="583"/>
                    <a:pt x="156" y="607"/>
                  </a:cubicBezTo>
                  <a:cubicBezTo>
                    <a:pt x="144" y="619"/>
                    <a:pt x="144" y="631"/>
                    <a:pt x="132" y="655"/>
                  </a:cubicBezTo>
                  <a:lnTo>
                    <a:pt x="108" y="703"/>
                  </a:lnTo>
                  <a:lnTo>
                    <a:pt x="84" y="750"/>
                  </a:lnTo>
                  <a:cubicBezTo>
                    <a:pt x="84" y="762"/>
                    <a:pt x="72" y="774"/>
                    <a:pt x="72" y="786"/>
                  </a:cubicBezTo>
                  <a:lnTo>
                    <a:pt x="48" y="833"/>
                  </a:lnTo>
                  <a:lnTo>
                    <a:pt x="37" y="881"/>
                  </a:lnTo>
                  <a:lnTo>
                    <a:pt x="25" y="929"/>
                  </a:lnTo>
                  <a:cubicBezTo>
                    <a:pt x="25" y="953"/>
                    <a:pt x="13" y="964"/>
                    <a:pt x="13" y="976"/>
                  </a:cubicBezTo>
                  <a:cubicBezTo>
                    <a:pt x="13" y="1000"/>
                    <a:pt x="13" y="1012"/>
                    <a:pt x="13" y="1024"/>
                  </a:cubicBezTo>
                  <a:cubicBezTo>
                    <a:pt x="13" y="1048"/>
                    <a:pt x="13" y="1060"/>
                    <a:pt x="1" y="1072"/>
                  </a:cubicBez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cubicBezTo>
                    <a:pt x="1" y="15157"/>
                    <a:pt x="1" y="15169"/>
                    <a:pt x="13" y="15192"/>
                  </a:cubicBezTo>
                  <a:cubicBezTo>
                    <a:pt x="25" y="15204"/>
                    <a:pt x="25" y="15216"/>
                    <a:pt x="25" y="15240"/>
                  </a:cubicBezTo>
                  <a:cubicBezTo>
                    <a:pt x="25" y="15252"/>
                    <a:pt x="25" y="15276"/>
                    <a:pt x="37" y="15288"/>
                  </a:cubicBezTo>
                  <a:cubicBezTo>
                    <a:pt x="48" y="15300"/>
                    <a:pt x="48" y="15323"/>
                    <a:pt x="48" y="15335"/>
                  </a:cubicBezTo>
                  <a:cubicBezTo>
                    <a:pt x="60" y="15347"/>
                    <a:pt x="60" y="15371"/>
                    <a:pt x="72" y="15383"/>
                  </a:cubicBezTo>
                  <a:cubicBezTo>
                    <a:pt x="72" y="15407"/>
                    <a:pt x="84" y="15419"/>
                    <a:pt x="84" y="15431"/>
                  </a:cubicBezTo>
                  <a:cubicBezTo>
                    <a:pt x="96" y="15454"/>
                    <a:pt x="96" y="15466"/>
                    <a:pt x="108" y="15478"/>
                  </a:cubicBezTo>
                  <a:cubicBezTo>
                    <a:pt x="120" y="15502"/>
                    <a:pt x="120" y="15514"/>
                    <a:pt x="132" y="15526"/>
                  </a:cubicBezTo>
                  <a:cubicBezTo>
                    <a:pt x="168" y="15597"/>
                    <a:pt x="156" y="15573"/>
                    <a:pt x="191" y="15633"/>
                  </a:cubicBezTo>
                  <a:cubicBezTo>
                    <a:pt x="203" y="15645"/>
                    <a:pt x="215" y="15669"/>
                    <a:pt x="227" y="15681"/>
                  </a:cubicBezTo>
                  <a:lnTo>
                    <a:pt x="263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06" y="15871"/>
                  </a:lnTo>
                  <a:cubicBezTo>
                    <a:pt x="429" y="15895"/>
                    <a:pt x="453" y="15907"/>
                    <a:pt x="465" y="15931"/>
                  </a:cubicBezTo>
                  <a:lnTo>
                    <a:pt x="537" y="15978"/>
                  </a:lnTo>
                  <a:cubicBezTo>
                    <a:pt x="596" y="16014"/>
                    <a:pt x="656" y="16050"/>
                    <a:pt x="715" y="16073"/>
                  </a:cubicBezTo>
                  <a:cubicBezTo>
                    <a:pt x="763" y="16097"/>
                    <a:pt x="810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lnTo>
                    <a:pt x="1775" y="16038"/>
                  </a:lnTo>
                  <a:lnTo>
                    <a:pt x="1858" y="15990"/>
                  </a:lnTo>
                  <a:lnTo>
                    <a:pt x="1930" y="15942"/>
                  </a:lnTo>
                  <a:cubicBezTo>
                    <a:pt x="1953" y="15931"/>
                    <a:pt x="1977" y="15919"/>
                    <a:pt x="1989" y="15907"/>
                  </a:cubicBezTo>
                  <a:lnTo>
                    <a:pt x="2049" y="15859"/>
                  </a:lnTo>
                  <a:cubicBezTo>
                    <a:pt x="2061" y="15835"/>
                    <a:pt x="2084" y="15823"/>
                    <a:pt x="2096" y="15812"/>
                  </a:cubicBezTo>
                  <a:lnTo>
                    <a:pt x="2144" y="15752"/>
                  </a:lnTo>
                  <a:cubicBezTo>
                    <a:pt x="2156" y="15740"/>
                    <a:pt x="2168" y="15728"/>
                    <a:pt x="2180" y="15704"/>
                  </a:cubicBezTo>
                  <a:cubicBezTo>
                    <a:pt x="2192" y="15692"/>
                    <a:pt x="2204" y="15681"/>
                    <a:pt x="2215" y="15657"/>
                  </a:cubicBezTo>
                  <a:lnTo>
                    <a:pt x="2251" y="15609"/>
                  </a:lnTo>
                  <a:lnTo>
                    <a:pt x="2275" y="15561"/>
                  </a:lnTo>
                  <a:cubicBezTo>
                    <a:pt x="2287" y="15550"/>
                    <a:pt x="2287" y="15538"/>
                    <a:pt x="2299" y="15514"/>
                  </a:cubicBezTo>
                  <a:cubicBezTo>
                    <a:pt x="2311" y="15502"/>
                    <a:pt x="2323" y="15478"/>
                    <a:pt x="2323" y="15466"/>
                  </a:cubicBezTo>
                  <a:cubicBezTo>
                    <a:pt x="2334" y="15454"/>
                    <a:pt x="2334" y="15431"/>
                    <a:pt x="2346" y="15419"/>
                  </a:cubicBezTo>
                  <a:cubicBezTo>
                    <a:pt x="2358" y="15407"/>
                    <a:pt x="2358" y="15383"/>
                    <a:pt x="2358" y="15371"/>
                  </a:cubicBezTo>
                  <a:cubicBezTo>
                    <a:pt x="2358" y="15359"/>
                    <a:pt x="2382" y="15335"/>
                    <a:pt x="2382" y="15323"/>
                  </a:cubicBezTo>
                  <a:cubicBezTo>
                    <a:pt x="2382" y="15311"/>
                    <a:pt x="2394" y="15288"/>
                    <a:pt x="2394" y="15276"/>
                  </a:cubicBezTo>
                  <a:lnTo>
                    <a:pt x="2406" y="15228"/>
                  </a:lnTo>
                  <a:lnTo>
                    <a:pt x="2418" y="15180"/>
                  </a:lnTo>
                  <a:cubicBezTo>
                    <a:pt x="2418" y="15157"/>
                    <a:pt x="2418" y="15145"/>
                    <a:pt x="2418" y="15133"/>
                  </a:cubicBezTo>
                  <a:cubicBezTo>
                    <a:pt x="2418" y="15109"/>
                    <a:pt x="2418" y="15097"/>
                    <a:pt x="2418" y="15085"/>
                  </a:cubicBezTo>
                  <a:cubicBezTo>
                    <a:pt x="2430" y="15061"/>
                    <a:pt x="2418" y="15050"/>
                    <a:pt x="2418" y="15026"/>
                  </a:cubicBezTo>
                  <a:lnTo>
                    <a:pt x="2418" y="14978"/>
                  </a:lnTo>
                  <a:lnTo>
                    <a:pt x="2418" y="14954"/>
                  </a:lnTo>
                  <a:lnTo>
                    <a:pt x="2418" y="1214"/>
                  </a:lnTo>
                  <a:lnTo>
                    <a:pt x="2430" y="1214"/>
                  </a:lnTo>
                  <a:lnTo>
                    <a:pt x="2430" y="1167"/>
                  </a:lnTo>
                  <a:lnTo>
                    <a:pt x="2430" y="1119"/>
                  </a:lnTo>
                  <a:lnTo>
                    <a:pt x="2430" y="1072"/>
                  </a:ln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00"/>
                    <a:pt x="2418" y="988"/>
                    <a:pt x="2406" y="976"/>
                  </a:cubicBezTo>
                  <a:cubicBezTo>
                    <a:pt x="2406" y="964"/>
                    <a:pt x="2406" y="941"/>
                    <a:pt x="2394" y="929"/>
                  </a:cubicBezTo>
                  <a:cubicBezTo>
                    <a:pt x="2394" y="917"/>
                    <a:pt x="2394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lnTo>
                    <a:pt x="2358" y="786"/>
                  </a:lnTo>
                  <a:lnTo>
                    <a:pt x="2334" y="738"/>
                  </a:lnTo>
                  <a:lnTo>
                    <a:pt x="2311" y="691"/>
                  </a:lnTo>
                  <a:cubicBezTo>
                    <a:pt x="2299" y="667"/>
                    <a:pt x="2299" y="655"/>
                    <a:pt x="2287" y="643"/>
                  </a:cubicBezTo>
                  <a:lnTo>
                    <a:pt x="2263" y="595"/>
                  </a:lnTo>
                  <a:lnTo>
                    <a:pt x="2227" y="548"/>
                  </a:lnTo>
                  <a:cubicBezTo>
                    <a:pt x="2215" y="524"/>
                    <a:pt x="2204" y="512"/>
                    <a:pt x="2192" y="500"/>
                  </a:cubicBezTo>
                  <a:cubicBezTo>
                    <a:pt x="2180" y="476"/>
                    <a:pt x="2168" y="464"/>
                    <a:pt x="2156" y="452"/>
                  </a:cubicBezTo>
                  <a:lnTo>
                    <a:pt x="2108" y="393"/>
                  </a:lnTo>
                  <a:lnTo>
                    <a:pt x="2073" y="345"/>
                  </a:lnTo>
                  <a:lnTo>
                    <a:pt x="2013" y="298"/>
                  </a:lnTo>
                  <a:cubicBezTo>
                    <a:pt x="2001" y="286"/>
                    <a:pt x="1977" y="274"/>
                    <a:pt x="1953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75" y="143"/>
                    <a:pt x="1739" y="119"/>
                    <a:pt x="1715" y="107"/>
                  </a:cubicBezTo>
                  <a:cubicBezTo>
                    <a:pt x="1668" y="95"/>
                    <a:pt x="1632" y="71"/>
                    <a:pt x="1584" y="60"/>
                  </a:cubicBezTo>
                  <a:cubicBezTo>
                    <a:pt x="1501" y="36"/>
                    <a:pt x="1430" y="12"/>
                    <a:pt x="1346" y="12"/>
                  </a:cubicBezTo>
                  <a:cubicBezTo>
                    <a:pt x="1299" y="0"/>
                    <a:pt x="1251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15"/>
            <p:cNvSpPr/>
            <p:nvPr/>
          </p:nvSpPr>
          <p:spPr>
            <a:xfrm>
              <a:off x="2797967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31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15"/>
            <p:cNvSpPr/>
            <p:nvPr/>
          </p:nvSpPr>
          <p:spPr>
            <a:xfrm>
              <a:off x="2805967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15"/>
            <p:cNvSpPr/>
            <p:nvPr/>
          </p:nvSpPr>
          <p:spPr>
            <a:xfrm>
              <a:off x="2828927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15" y="0"/>
                  </a:moveTo>
                  <a:cubicBezTo>
                    <a:pt x="917" y="0"/>
                    <a:pt x="632" y="119"/>
                    <a:pt x="405" y="310"/>
                  </a:cubicBezTo>
                  <a:lnTo>
                    <a:pt x="382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51" y="476"/>
                    <a:pt x="239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4" y="655"/>
                    <a:pt x="120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1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15" y="16181"/>
                  </a:cubicBezTo>
                  <a:lnTo>
                    <a:pt x="1227" y="16181"/>
                  </a:lnTo>
                  <a:cubicBezTo>
                    <a:pt x="1310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4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15"/>
            <p:cNvSpPr/>
            <p:nvPr/>
          </p:nvSpPr>
          <p:spPr>
            <a:xfrm>
              <a:off x="2840212" y="-148189"/>
              <a:ext cx="79479" cy="529240"/>
            </a:xfrm>
            <a:custGeom>
              <a:avLst/>
              <a:gdLst/>
              <a:ahLst/>
              <a:cxnLst/>
              <a:rect l="l" t="t" r="r" b="b"/>
              <a:pathLst>
                <a:path w="2430" h="16181" extrusionOk="0">
                  <a:moveTo>
                    <a:pt x="1144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99" y="71"/>
                    <a:pt x="751" y="83"/>
                  </a:cubicBezTo>
                  <a:cubicBezTo>
                    <a:pt x="715" y="107"/>
                    <a:pt x="680" y="119"/>
                    <a:pt x="656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9" y="202"/>
                    <a:pt x="525" y="214"/>
                    <a:pt x="501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9" y="417"/>
                  </a:cubicBezTo>
                  <a:cubicBezTo>
                    <a:pt x="287" y="429"/>
                    <a:pt x="275" y="441"/>
                    <a:pt x="263" y="464"/>
                  </a:cubicBezTo>
                  <a:cubicBezTo>
                    <a:pt x="251" y="476"/>
                    <a:pt x="239" y="488"/>
                    <a:pt x="227" y="512"/>
                  </a:cubicBezTo>
                  <a:lnTo>
                    <a:pt x="191" y="560"/>
                  </a:lnTo>
                  <a:lnTo>
                    <a:pt x="156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37" y="881"/>
                  </a:lnTo>
                  <a:cubicBezTo>
                    <a:pt x="37" y="905"/>
                    <a:pt x="37" y="917"/>
                    <a:pt x="25" y="929"/>
                  </a:cubicBezTo>
                  <a:cubicBezTo>
                    <a:pt x="25" y="953"/>
                    <a:pt x="25" y="964"/>
                    <a:pt x="13" y="976"/>
                  </a:cubicBezTo>
                  <a:cubicBezTo>
                    <a:pt x="13" y="1000"/>
                    <a:pt x="13" y="1012"/>
                    <a:pt x="13" y="1024"/>
                  </a:cubicBezTo>
                  <a:cubicBezTo>
                    <a:pt x="1" y="1048"/>
                    <a:pt x="13" y="1060"/>
                    <a:pt x="13" y="1072"/>
                  </a:cubicBezTo>
                  <a:lnTo>
                    <a:pt x="13" y="1119"/>
                  </a:ln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cubicBezTo>
                    <a:pt x="13" y="15061"/>
                    <a:pt x="13" y="15073"/>
                    <a:pt x="13" y="15097"/>
                  </a:cubicBezTo>
                  <a:cubicBezTo>
                    <a:pt x="13" y="15109"/>
                    <a:pt x="13" y="15121"/>
                    <a:pt x="13" y="15145"/>
                  </a:cubicBezTo>
                  <a:cubicBezTo>
                    <a:pt x="13" y="15157"/>
                    <a:pt x="13" y="15169"/>
                    <a:pt x="13" y="15192"/>
                  </a:cubicBezTo>
                  <a:cubicBezTo>
                    <a:pt x="13" y="15204"/>
                    <a:pt x="13" y="15216"/>
                    <a:pt x="25" y="15240"/>
                  </a:cubicBezTo>
                  <a:cubicBezTo>
                    <a:pt x="37" y="15252"/>
                    <a:pt x="37" y="15276"/>
                    <a:pt x="37" y="15288"/>
                  </a:cubicBezTo>
                  <a:cubicBezTo>
                    <a:pt x="49" y="15300"/>
                    <a:pt x="49" y="15323"/>
                    <a:pt x="60" y="15335"/>
                  </a:cubicBezTo>
                  <a:lnTo>
                    <a:pt x="72" y="15383"/>
                  </a:lnTo>
                  <a:cubicBezTo>
                    <a:pt x="72" y="15407"/>
                    <a:pt x="84" y="15419"/>
                    <a:pt x="96" y="15431"/>
                  </a:cubicBez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2" y="15514"/>
                    <a:pt x="144" y="15526"/>
                  </a:cubicBezTo>
                  <a:cubicBezTo>
                    <a:pt x="144" y="15550"/>
                    <a:pt x="156" y="15561"/>
                    <a:pt x="168" y="15585"/>
                  </a:cubicBezTo>
                  <a:cubicBezTo>
                    <a:pt x="180" y="15597"/>
                    <a:pt x="191" y="15609"/>
                    <a:pt x="191" y="15633"/>
                  </a:cubicBezTo>
                  <a:lnTo>
                    <a:pt x="227" y="15681"/>
                  </a:lnTo>
                  <a:lnTo>
                    <a:pt x="263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18" y="15871"/>
                  </a:lnTo>
                  <a:cubicBezTo>
                    <a:pt x="430" y="15895"/>
                    <a:pt x="453" y="15907"/>
                    <a:pt x="477" y="15931"/>
                  </a:cubicBezTo>
                  <a:cubicBezTo>
                    <a:pt x="489" y="15942"/>
                    <a:pt x="513" y="15954"/>
                    <a:pt x="537" y="15978"/>
                  </a:cubicBezTo>
                  <a:cubicBezTo>
                    <a:pt x="596" y="16014"/>
                    <a:pt x="656" y="16050"/>
                    <a:pt x="727" y="16073"/>
                  </a:cubicBezTo>
                  <a:cubicBezTo>
                    <a:pt x="763" y="16097"/>
                    <a:pt x="811" y="16109"/>
                    <a:pt x="858" y="16121"/>
                  </a:cubicBezTo>
                  <a:cubicBezTo>
                    <a:pt x="965" y="16157"/>
                    <a:pt x="1084" y="16181"/>
                    <a:pt x="1215" y="16181"/>
                  </a:cubicBezTo>
                  <a:lnTo>
                    <a:pt x="1227" y="16181"/>
                  </a:lnTo>
                  <a:cubicBezTo>
                    <a:pt x="1323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cubicBezTo>
                    <a:pt x="1715" y="16073"/>
                    <a:pt x="1751" y="16062"/>
                    <a:pt x="1787" y="16038"/>
                  </a:cubicBezTo>
                  <a:cubicBezTo>
                    <a:pt x="1811" y="16026"/>
                    <a:pt x="1834" y="16014"/>
                    <a:pt x="1858" y="15990"/>
                  </a:cubicBezTo>
                  <a:lnTo>
                    <a:pt x="1930" y="15942"/>
                  </a:lnTo>
                  <a:cubicBezTo>
                    <a:pt x="1954" y="15931"/>
                    <a:pt x="1977" y="15919"/>
                    <a:pt x="2001" y="15907"/>
                  </a:cubicBezTo>
                  <a:cubicBezTo>
                    <a:pt x="2013" y="15883"/>
                    <a:pt x="2037" y="15871"/>
                    <a:pt x="2049" y="15859"/>
                  </a:cubicBezTo>
                  <a:lnTo>
                    <a:pt x="2096" y="15812"/>
                  </a:lnTo>
                  <a:lnTo>
                    <a:pt x="2144" y="15752"/>
                  </a:lnTo>
                  <a:cubicBezTo>
                    <a:pt x="2156" y="15740"/>
                    <a:pt x="2168" y="15728"/>
                    <a:pt x="2180" y="15704"/>
                  </a:cubicBezTo>
                  <a:lnTo>
                    <a:pt x="2215" y="15657"/>
                  </a:lnTo>
                  <a:lnTo>
                    <a:pt x="2251" y="15609"/>
                  </a:lnTo>
                  <a:lnTo>
                    <a:pt x="2275" y="15561"/>
                  </a:lnTo>
                  <a:cubicBezTo>
                    <a:pt x="2287" y="15550"/>
                    <a:pt x="2299" y="15538"/>
                    <a:pt x="2311" y="15514"/>
                  </a:cubicBezTo>
                  <a:cubicBezTo>
                    <a:pt x="2311" y="15502"/>
                    <a:pt x="2323" y="15478"/>
                    <a:pt x="2335" y="15466"/>
                  </a:cubicBezTo>
                  <a:cubicBezTo>
                    <a:pt x="2335" y="15454"/>
                    <a:pt x="2346" y="15431"/>
                    <a:pt x="2346" y="15419"/>
                  </a:cubicBez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4" y="15311"/>
                    <a:pt x="2394" y="15288"/>
                    <a:pt x="2394" y="15276"/>
                  </a:cubicBezTo>
                  <a:cubicBezTo>
                    <a:pt x="2406" y="15264"/>
                    <a:pt x="2406" y="15240"/>
                    <a:pt x="2406" y="15228"/>
                  </a:cubicBezTo>
                  <a:cubicBezTo>
                    <a:pt x="2418" y="15204"/>
                    <a:pt x="2418" y="15192"/>
                    <a:pt x="2418" y="15180"/>
                  </a:cubicBezTo>
                  <a:cubicBezTo>
                    <a:pt x="2430" y="15157"/>
                    <a:pt x="2418" y="15145"/>
                    <a:pt x="2418" y="15133"/>
                  </a:cubicBezTo>
                  <a:lnTo>
                    <a:pt x="2418" y="15085"/>
                  </a:lnTo>
                  <a:lnTo>
                    <a:pt x="2418" y="15026"/>
                  </a:lnTo>
                  <a:lnTo>
                    <a:pt x="2418" y="14978"/>
                  </a:lnTo>
                  <a:lnTo>
                    <a:pt x="2418" y="1214"/>
                  </a:lnTo>
                  <a:lnTo>
                    <a:pt x="2418" y="1167"/>
                  </a:lnTo>
                  <a:lnTo>
                    <a:pt x="2418" y="1119"/>
                  </a:lnTo>
                  <a:cubicBezTo>
                    <a:pt x="2418" y="1107"/>
                    <a:pt x="2418" y="1084"/>
                    <a:pt x="2418" y="1072"/>
                  </a:cubicBez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12"/>
                    <a:pt x="2418" y="988"/>
                    <a:pt x="2418" y="976"/>
                  </a:cubicBezTo>
                  <a:cubicBezTo>
                    <a:pt x="2406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82" y="869"/>
                    <a:pt x="2382" y="845"/>
                    <a:pt x="2370" y="833"/>
                  </a:cubicBezTo>
                  <a:cubicBezTo>
                    <a:pt x="2370" y="822"/>
                    <a:pt x="2358" y="798"/>
                    <a:pt x="2358" y="786"/>
                  </a:cubicBezTo>
                  <a:cubicBezTo>
                    <a:pt x="2346" y="762"/>
                    <a:pt x="2346" y="750"/>
                    <a:pt x="2335" y="738"/>
                  </a:cubicBezTo>
                  <a:cubicBezTo>
                    <a:pt x="2335" y="714"/>
                    <a:pt x="2323" y="703"/>
                    <a:pt x="2311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63" y="595"/>
                  </a:cubicBezTo>
                  <a:cubicBezTo>
                    <a:pt x="2251" y="572"/>
                    <a:pt x="2239" y="560"/>
                    <a:pt x="2239" y="548"/>
                  </a:cubicBezTo>
                  <a:lnTo>
                    <a:pt x="2204" y="500"/>
                  </a:lnTo>
                  <a:lnTo>
                    <a:pt x="2168" y="452"/>
                  </a:lnTo>
                  <a:lnTo>
                    <a:pt x="2120" y="393"/>
                  </a:lnTo>
                  <a:lnTo>
                    <a:pt x="2073" y="345"/>
                  </a:lnTo>
                  <a:lnTo>
                    <a:pt x="2025" y="298"/>
                  </a:lnTo>
                  <a:cubicBezTo>
                    <a:pt x="2001" y="286"/>
                    <a:pt x="1977" y="274"/>
                    <a:pt x="1965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87" y="143"/>
                    <a:pt x="1751" y="119"/>
                    <a:pt x="1715" y="107"/>
                  </a:cubicBezTo>
                  <a:cubicBezTo>
                    <a:pt x="1680" y="95"/>
                    <a:pt x="1632" y="71"/>
                    <a:pt x="1584" y="60"/>
                  </a:cubicBezTo>
                  <a:cubicBezTo>
                    <a:pt x="1513" y="36"/>
                    <a:pt x="1430" y="12"/>
                    <a:pt x="1346" y="12"/>
                  </a:cubicBezTo>
                  <a:cubicBezTo>
                    <a:pt x="1299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15"/>
            <p:cNvSpPr/>
            <p:nvPr/>
          </p:nvSpPr>
          <p:spPr>
            <a:xfrm>
              <a:off x="2427621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31" y="0"/>
                  </a:moveTo>
                  <a:cubicBezTo>
                    <a:pt x="500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00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46" y="3310"/>
                    <a:pt x="4358" y="2679"/>
                  </a:cubicBezTo>
                  <a:lnTo>
                    <a:pt x="4358" y="1131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15"/>
            <p:cNvSpPr/>
            <p:nvPr/>
          </p:nvSpPr>
          <p:spPr>
            <a:xfrm>
              <a:off x="2435621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00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00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46" y="3310"/>
                    <a:pt x="4358" y="2679"/>
                  </a:cubicBezTo>
                  <a:lnTo>
                    <a:pt x="4358" y="1132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5"/>
            <p:cNvSpPr/>
            <p:nvPr/>
          </p:nvSpPr>
          <p:spPr>
            <a:xfrm>
              <a:off x="2458189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87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8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9" y="917"/>
                  </a:cubicBezTo>
                  <a:cubicBezTo>
                    <a:pt x="49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5" y="15561"/>
                    <a:pt x="2442" y="15276"/>
                    <a:pt x="2454" y="14966"/>
                  </a:cubicBezTo>
                  <a:lnTo>
                    <a:pt x="2454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5"/>
            <p:cNvSpPr/>
            <p:nvPr/>
          </p:nvSpPr>
          <p:spPr>
            <a:xfrm>
              <a:off x="2470258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2" y="0"/>
                  </a:moveTo>
                  <a:cubicBezTo>
                    <a:pt x="1037" y="0"/>
                    <a:pt x="953" y="24"/>
                    <a:pt x="870" y="48"/>
                  </a:cubicBezTo>
                  <a:cubicBezTo>
                    <a:pt x="823" y="60"/>
                    <a:pt x="775" y="71"/>
                    <a:pt x="739" y="83"/>
                  </a:cubicBezTo>
                  <a:cubicBezTo>
                    <a:pt x="703" y="107"/>
                    <a:pt x="668" y="119"/>
                    <a:pt x="644" y="131"/>
                  </a:cubicBezTo>
                  <a:cubicBezTo>
                    <a:pt x="608" y="155"/>
                    <a:pt x="584" y="167"/>
                    <a:pt x="561" y="179"/>
                  </a:cubicBezTo>
                  <a:cubicBezTo>
                    <a:pt x="537" y="202"/>
                    <a:pt x="513" y="214"/>
                    <a:pt x="489" y="226"/>
                  </a:cubicBezTo>
                  <a:cubicBezTo>
                    <a:pt x="465" y="238"/>
                    <a:pt x="442" y="262"/>
                    <a:pt x="430" y="274"/>
                  </a:cubicBezTo>
                  <a:lnTo>
                    <a:pt x="370" y="322"/>
                  </a:lnTo>
                  <a:lnTo>
                    <a:pt x="322" y="369"/>
                  </a:lnTo>
                  <a:cubicBezTo>
                    <a:pt x="311" y="381"/>
                    <a:pt x="299" y="393"/>
                    <a:pt x="287" y="417"/>
                  </a:cubicBezTo>
                  <a:lnTo>
                    <a:pt x="239" y="464"/>
                  </a:lnTo>
                  <a:lnTo>
                    <a:pt x="215" y="512"/>
                  </a:lnTo>
                  <a:lnTo>
                    <a:pt x="180" y="560"/>
                  </a:lnTo>
                  <a:cubicBezTo>
                    <a:pt x="168" y="572"/>
                    <a:pt x="156" y="583"/>
                    <a:pt x="144" y="607"/>
                  </a:cubicBezTo>
                  <a:cubicBezTo>
                    <a:pt x="144" y="619"/>
                    <a:pt x="132" y="631"/>
                    <a:pt x="120" y="655"/>
                  </a:cubicBezTo>
                  <a:lnTo>
                    <a:pt x="96" y="703"/>
                  </a:lnTo>
                  <a:lnTo>
                    <a:pt x="72" y="750"/>
                  </a:lnTo>
                  <a:cubicBezTo>
                    <a:pt x="72" y="762"/>
                    <a:pt x="61" y="774"/>
                    <a:pt x="61" y="786"/>
                  </a:cubicBezTo>
                  <a:lnTo>
                    <a:pt x="37" y="833"/>
                  </a:lnTo>
                  <a:lnTo>
                    <a:pt x="25" y="881"/>
                  </a:lnTo>
                  <a:lnTo>
                    <a:pt x="13" y="929"/>
                  </a:lnTo>
                  <a:cubicBezTo>
                    <a:pt x="13" y="953"/>
                    <a:pt x="13" y="964"/>
                    <a:pt x="1" y="976"/>
                  </a:cubicBezTo>
                  <a:cubicBezTo>
                    <a:pt x="1" y="1000"/>
                    <a:pt x="1" y="1012"/>
                    <a:pt x="1" y="1024"/>
                  </a:cubicBezTo>
                  <a:cubicBezTo>
                    <a:pt x="1" y="1048"/>
                    <a:pt x="1" y="1060"/>
                    <a:pt x="1" y="1072"/>
                  </a:cubicBez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cubicBezTo>
                    <a:pt x="1" y="15109"/>
                    <a:pt x="1" y="15121"/>
                    <a:pt x="1" y="15145"/>
                  </a:cubicBezTo>
                  <a:cubicBezTo>
                    <a:pt x="13" y="15157"/>
                    <a:pt x="1" y="15169"/>
                    <a:pt x="1" y="15192"/>
                  </a:cubicBezTo>
                  <a:cubicBezTo>
                    <a:pt x="1" y="15204"/>
                    <a:pt x="1" y="15216"/>
                    <a:pt x="13" y="15240"/>
                  </a:cubicBezTo>
                  <a:cubicBezTo>
                    <a:pt x="25" y="15252"/>
                    <a:pt x="13" y="15276"/>
                    <a:pt x="25" y="15288"/>
                  </a:cubicBezTo>
                  <a:cubicBezTo>
                    <a:pt x="37" y="15300"/>
                    <a:pt x="37" y="15323"/>
                    <a:pt x="49" y="15335"/>
                  </a:cubicBezTo>
                  <a:cubicBezTo>
                    <a:pt x="49" y="15347"/>
                    <a:pt x="49" y="15371"/>
                    <a:pt x="61" y="15383"/>
                  </a:cubicBezTo>
                  <a:cubicBezTo>
                    <a:pt x="61" y="15407"/>
                    <a:pt x="72" y="15419"/>
                    <a:pt x="84" y="15431"/>
                  </a:cubicBezTo>
                  <a:cubicBezTo>
                    <a:pt x="84" y="15454"/>
                    <a:pt x="96" y="15466"/>
                    <a:pt x="96" y="15478"/>
                  </a:cubicBezTo>
                  <a:cubicBezTo>
                    <a:pt x="108" y="15502"/>
                    <a:pt x="120" y="15514"/>
                    <a:pt x="120" y="15526"/>
                  </a:cubicBezTo>
                  <a:cubicBezTo>
                    <a:pt x="168" y="15597"/>
                    <a:pt x="144" y="15573"/>
                    <a:pt x="180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1" y="15728"/>
                  </a:lnTo>
                  <a:lnTo>
                    <a:pt x="299" y="15776"/>
                  </a:lnTo>
                  <a:lnTo>
                    <a:pt x="346" y="15823"/>
                  </a:lnTo>
                  <a:lnTo>
                    <a:pt x="394" y="15871"/>
                  </a:lnTo>
                  <a:cubicBezTo>
                    <a:pt x="418" y="15895"/>
                    <a:pt x="442" y="15907"/>
                    <a:pt x="453" y="15931"/>
                  </a:cubicBezTo>
                  <a:lnTo>
                    <a:pt x="525" y="15978"/>
                  </a:lnTo>
                  <a:cubicBezTo>
                    <a:pt x="584" y="16014"/>
                    <a:pt x="644" y="16050"/>
                    <a:pt x="715" y="16073"/>
                  </a:cubicBezTo>
                  <a:cubicBezTo>
                    <a:pt x="751" y="16097"/>
                    <a:pt x="799" y="16109"/>
                    <a:pt x="846" y="16121"/>
                  </a:cubicBezTo>
                  <a:cubicBezTo>
                    <a:pt x="953" y="16157"/>
                    <a:pt x="1073" y="16181"/>
                    <a:pt x="1192" y="16181"/>
                  </a:cubicBezTo>
                  <a:lnTo>
                    <a:pt x="1204" y="16181"/>
                  </a:lnTo>
                  <a:cubicBezTo>
                    <a:pt x="1311" y="16181"/>
                    <a:pt x="1418" y="16169"/>
                    <a:pt x="1525" y="16133"/>
                  </a:cubicBezTo>
                  <a:cubicBezTo>
                    <a:pt x="1573" y="16121"/>
                    <a:pt x="1620" y="16109"/>
                    <a:pt x="1668" y="16085"/>
                  </a:cubicBezTo>
                  <a:cubicBezTo>
                    <a:pt x="1704" y="16073"/>
                    <a:pt x="1739" y="16062"/>
                    <a:pt x="1763" y="16038"/>
                  </a:cubicBezTo>
                  <a:lnTo>
                    <a:pt x="1846" y="15990"/>
                  </a:lnTo>
                  <a:lnTo>
                    <a:pt x="1918" y="15942"/>
                  </a:lnTo>
                  <a:cubicBezTo>
                    <a:pt x="1942" y="15931"/>
                    <a:pt x="1966" y="15919"/>
                    <a:pt x="1989" y="15907"/>
                  </a:cubicBezTo>
                  <a:lnTo>
                    <a:pt x="2037" y="15859"/>
                  </a:lnTo>
                  <a:cubicBezTo>
                    <a:pt x="2049" y="15835"/>
                    <a:pt x="2073" y="15823"/>
                    <a:pt x="2085" y="15812"/>
                  </a:cubicBezTo>
                  <a:lnTo>
                    <a:pt x="2132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80" y="15692"/>
                    <a:pt x="2192" y="15681"/>
                    <a:pt x="2204" y="15657"/>
                  </a:cubicBezTo>
                  <a:cubicBezTo>
                    <a:pt x="2216" y="15645"/>
                    <a:pt x="2227" y="15633"/>
                    <a:pt x="2239" y="15609"/>
                  </a:cubicBezTo>
                  <a:lnTo>
                    <a:pt x="2263" y="15561"/>
                  </a:lnTo>
                  <a:lnTo>
                    <a:pt x="2287" y="15514"/>
                  </a:lnTo>
                  <a:cubicBezTo>
                    <a:pt x="2299" y="15502"/>
                    <a:pt x="2311" y="15478"/>
                    <a:pt x="2311" y="15466"/>
                  </a:cubicBezTo>
                  <a:cubicBezTo>
                    <a:pt x="2323" y="15454"/>
                    <a:pt x="2335" y="15431"/>
                    <a:pt x="2335" y="15419"/>
                  </a:cubicBezTo>
                  <a:cubicBezTo>
                    <a:pt x="2347" y="15407"/>
                    <a:pt x="2347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cubicBezTo>
                    <a:pt x="2382" y="15311"/>
                    <a:pt x="2382" y="15288"/>
                    <a:pt x="2382" y="15276"/>
                  </a:cubicBezTo>
                  <a:lnTo>
                    <a:pt x="2394" y="15228"/>
                  </a:lnTo>
                  <a:lnTo>
                    <a:pt x="2406" y="15180"/>
                  </a:lnTo>
                  <a:cubicBezTo>
                    <a:pt x="2406" y="15157"/>
                    <a:pt x="2418" y="15145"/>
                    <a:pt x="2418" y="15133"/>
                  </a:cubicBezTo>
                  <a:lnTo>
                    <a:pt x="2418" y="15085"/>
                  </a:lnTo>
                  <a:lnTo>
                    <a:pt x="2418" y="15026"/>
                  </a:lnTo>
                  <a:lnTo>
                    <a:pt x="2418" y="14978"/>
                  </a:lnTo>
                  <a:lnTo>
                    <a:pt x="2418" y="14954"/>
                  </a:lnTo>
                  <a:lnTo>
                    <a:pt x="2418" y="1214"/>
                  </a:lnTo>
                  <a:lnTo>
                    <a:pt x="2406" y="1214"/>
                  </a:lnTo>
                  <a:lnTo>
                    <a:pt x="2406" y="1167"/>
                  </a:lnTo>
                  <a:lnTo>
                    <a:pt x="2406" y="1119"/>
                  </a:lnTo>
                  <a:lnTo>
                    <a:pt x="2406" y="1072"/>
                  </a:lnTo>
                  <a:cubicBezTo>
                    <a:pt x="2406" y="1060"/>
                    <a:pt x="2406" y="1036"/>
                    <a:pt x="2406" y="1024"/>
                  </a:cubicBezTo>
                  <a:lnTo>
                    <a:pt x="2406" y="976"/>
                  </a:lnTo>
                  <a:cubicBezTo>
                    <a:pt x="2406" y="964"/>
                    <a:pt x="2394" y="941"/>
                    <a:pt x="2394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70" y="845"/>
                    <a:pt x="2358" y="833"/>
                  </a:cubicBezTo>
                  <a:lnTo>
                    <a:pt x="2347" y="786"/>
                  </a:lnTo>
                  <a:lnTo>
                    <a:pt x="2323" y="738"/>
                  </a:lnTo>
                  <a:cubicBezTo>
                    <a:pt x="2323" y="714"/>
                    <a:pt x="2311" y="703"/>
                    <a:pt x="2299" y="691"/>
                  </a:cubicBezTo>
                  <a:cubicBezTo>
                    <a:pt x="2299" y="667"/>
                    <a:pt x="2287" y="655"/>
                    <a:pt x="2275" y="643"/>
                  </a:cubicBezTo>
                  <a:lnTo>
                    <a:pt x="2251" y="595"/>
                  </a:lnTo>
                  <a:lnTo>
                    <a:pt x="2216" y="548"/>
                  </a:lnTo>
                  <a:cubicBezTo>
                    <a:pt x="2204" y="524"/>
                    <a:pt x="2192" y="512"/>
                    <a:pt x="2180" y="500"/>
                  </a:cubicBezTo>
                  <a:cubicBezTo>
                    <a:pt x="2168" y="476"/>
                    <a:pt x="2156" y="464"/>
                    <a:pt x="2144" y="452"/>
                  </a:cubicBezTo>
                  <a:lnTo>
                    <a:pt x="2108" y="393"/>
                  </a:lnTo>
                  <a:lnTo>
                    <a:pt x="2061" y="345"/>
                  </a:lnTo>
                  <a:lnTo>
                    <a:pt x="2001" y="298"/>
                  </a:lnTo>
                  <a:cubicBezTo>
                    <a:pt x="1989" y="286"/>
                    <a:pt x="1966" y="274"/>
                    <a:pt x="1942" y="250"/>
                  </a:cubicBezTo>
                  <a:lnTo>
                    <a:pt x="1882" y="202"/>
                  </a:lnTo>
                  <a:lnTo>
                    <a:pt x="1799" y="155"/>
                  </a:lnTo>
                  <a:cubicBezTo>
                    <a:pt x="1763" y="143"/>
                    <a:pt x="1739" y="119"/>
                    <a:pt x="1704" y="107"/>
                  </a:cubicBezTo>
                  <a:cubicBezTo>
                    <a:pt x="1668" y="95"/>
                    <a:pt x="1620" y="71"/>
                    <a:pt x="1573" y="60"/>
                  </a:cubicBezTo>
                  <a:cubicBezTo>
                    <a:pt x="1501" y="36"/>
                    <a:pt x="1418" y="12"/>
                    <a:pt x="1334" y="12"/>
                  </a:cubicBezTo>
                  <a:cubicBezTo>
                    <a:pt x="1287" y="0"/>
                    <a:pt x="1251" y="0"/>
                    <a:pt x="12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5"/>
            <p:cNvSpPr/>
            <p:nvPr/>
          </p:nvSpPr>
          <p:spPr>
            <a:xfrm>
              <a:off x="4059511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1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5"/>
            <p:cNvSpPr/>
            <p:nvPr/>
          </p:nvSpPr>
          <p:spPr>
            <a:xfrm>
              <a:off x="4059511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1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5"/>
            <p:cNvSpPr/>
            <p:nvPr/>
          </p:nvSpPr>
          <p:spPr>
            <a:xfrm>
              <a:off x="4082079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75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80" y="595"/>
                  </a:cubicBezTo>
                  <a:cubicBezTo>
                    <a:pt x="156" y="631"/>
                    <a:pt x="144" y="655"/>
                    <a:pt x="132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9" y="917"/>
                  </a:cubicBezTo>
                  <a:cubicBezTo>
                    <a:pt x="49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5" y="15561"/>
                    <a:pt x="2454" y="15276"/>
                    <a:pt x="2454" y="14966"/>
                  </a:cubicBezTo>
                  <a:lnTo>
                    <a:pt x="2454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5"/>
            <p:cNvSpPr/>
            <p:nvPr/>
          </p:nvSpPr>
          <p:spPr>
            <a:xfrm>
              <a:off x="4093003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3" y="0"/>
                  </a:moveTo>
                  <a:cubicBezTo>
                    <a:pt x="1048" y="0"/>
                    <a:pt x="965" y="24"/>
                    <a:pt x="881" y="48"/>
                  </a:cubicBezTo>
                  <a:cubicBezTo>
                    <a:pt x="834" y="60"/>
                    <a:pt x="798" y="71"/>
                    <a:pt x="750" y="83"/>
                  </a:cubicBezTo>
                  <a:cubicBezTo>
                    <a:pt x="715" y="107"/>
                    <a:pt x="679" y="119"/>
                    <a:pt x="655" y="131"/>
                  </a:cubicBezTo>
                  <a:cubicBezTo>
                    <a:pt x="619" y="155"/>
                    <a:pt x="596" y="167"/>
                    <a:pt x="572" y="179"/>
                  </a:cubicBezTo>
                  <a:cubicBezTo>
                    <a:pt x="548" y="202"/>
                    <a:pt x="524" y="214"/>
                    <a:pt x="500" y="226"/>
                  </a:cubicBezTo>
                  <a:lnTo>
                    <a:pt x="441" y="274"/>
                  </a:lnTo>
                  <a:lnTo>
                    <a:pt x="393" y="322"/>
                  </a:lnTo>
                  <a:cubicBezTo>
                    <a:pt x="369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8" y="417"/>
                  </a:cubicBezTo>
                  <a:cubicBezTo>
                    <a:pt x="286" y="429"/>
                    <a:pt x="274" y="441"/>
                    <a:pt x="262" y="464"/>
                  </a:cubicBezTo>
                  <a:cubicBezTo>
                    <a:pt x="250" y="476"/>
                    <a:pt x="238" y="488"/>
                    <a:pt x="227" y="512"/>
                  </a:cubicBezTo>
                  <a:lnTo>
                    <a:pt x="191" y="560"/>
                  </a:lnTo>
                  <a:lnTo>
                    <a:pt x="167" y="607"/>
                  </a:lnTo>
                  <a:lnTo>
                    <a:pt x="131" y="655"/>
                  </a:lnTo>
                  <a:lnTo>
                    <a:pt x="107" y="703"/>
                  </a:lnTo>
                  <a:cubicBezTo>
                    <a:pt x="107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36" y="881"/>
                  </a:lnTo>
                  <a:cubicBezTo>
                    <a:pt x="36" y="905"/>
                    <a:pt x="36" y="917"/>
                    <a:pt x="24" y="929"/>
                  </a:cubicBezTo>
                  <a:cubicBezTo>
                    <a:pt x="24" y="953"/>
                    <a:pt x="24" y="964"/>
                    <a:pt x="12" y="976"/>
                  </a:cubicBezTo>
                  <a:cubicBezTo>
                    <a:pt x="12" y="1000"/>
                    <a:pt x="12" y="1012"/>
                    <a:pt x="12" y="1024"/>
                  </a:cubicBezTo>
                  <a:cubicBezTo>
                    <a:pt x="0" y="1048"/>
                    <a:pt x="12" y="1060"/>
                    <a:pt x="12" y="1072"/>
                  </a:cubicBezTo>
                  <a:lnTo>
                    <a:pt x="12" y="1119"/>
                  </a:lnTo>
                  <a:lnTo>
                    <a:pt x="12" y="1167"/>
                  </a:lnTo>
                  <a:lnTo>
                    <a:pt x="12" y="1214"/>
                  </a:lnTo>
                  <a:lnTo>
                    <a:pt x="12" y="14954"/>
                  </a:lnTo>
                  <a:cubicBezTo>
                    <a:pt x="12" y="14966"/>
                    <a:pt x="12" y="14978"/>
                    <a:pt x="12" y="14990"/>
                  </a:cubicBezTo>
                  <a:lnTo>
                    <a:pt x="12" y="15050"/>
                  </a:lnTo>
                  <a:cubicBezTo>
                    <a:pt x="12" y="15061"/>
                    <a:pt x="12" y="15073"/>
                    <a:pt x="12" y="15097"/>
                  </a:cubicBezTo>
                  <a:cubicBezTo>
                    <a:pt x="12" y="15109"/>
                    <a:pt x="12" y="15121"/>
                    <a:pt x="12" y="15145"/>
                  </a:cubicBezTo>
                  <a:cubicBezTo>
                    <a:pt x="12" y="15157"/>
                    <a:pt x="12" y="15169"/>
                    <a:pt x="12" y="15192"/>
                  </a:cubicBezTo>
                  <a:cubicBezTo>
                    <a:pt x="12" y="15204"/>
                    <a:pt x="12" y="15216"/>
                    <a:pt x="24" y="15240"/>
                  </a:cubicBezTo>
                  <a:cubicBezTo>
                    <a:pt x="36" y="15252"/>
                    <a:pt x="36" y="15276"/>
                    <a:pt x="36" y="15288"/>
                  </a:cubicBezTo>
                  <a:cubicBezTo>
                    <a:pt x="48" y="15300"/>
                    <a:pt x="48" y="15323"/>
                    <a:pt x="60" y="15335"/>
                  </a:cubicBezTo>
                  <a:lnTo>
                    <a:pt x="72" y="15383"/>
                  </a:lnTo>
                  <a:cubicBezTo>
                    <a:pt x="72" y="15407"/>
                    <a:pt x="84" y="15419"/>
                    <a:pt x="96" y="15431"/>
                  </a:cubicBezTo>
                  <a:cubicBezTo>
                    <a:pt x="96" y="15454"/>
                    <a:pt x="107" y="15466"/>
                    <a:pt x="119" y="15478"/>
                  </a:cubicBezTo>
                  <a:cubicBezTo>
                    <a:pt x="119" y="15502"/>
                    <a:pt x="131" y="15514"/>
                    <a:pt x="143" y="15526"/>
                  </a:cubicBezTo>
                  <a:cubicBezTo>
                    <a:pt x="143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191" y="15633"/>
                  </a:cubicBezTo>
                  <a:lnTo>
                    <a:pt x="227" y="15681"/>
                  </a:lnTo>
                  <a:lnTo>
                    <a:pt x="262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cubicBezTo>
                    <a:pt x="500" y="15942"/>
                    <a:pt x="512" y="15954"/>
                    <a:pt x="536" y="15978"/>
                  </a:cubicBezTo>
                  <a:cubicBezTo>
                    <a:pt x="596" y="16014"/>
                    <a:pt x="655" y="16050"/>
                    <a:pt x="727" y="16073"/>
                  </a:cubicBezTo>
                  <a:cubicBezTo>
                    <a:pt x="762" y="16097"/>
                    <a:pt x="810" y="16109"/>
                    <a:pt x="858" y="16121"/>
                  </a:cubicBezTo>
                  <a:cubicBezTo>
                    <a:pt x="965" y="16157"/>
                    <a:pt x="1084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36" y="16133"/>
                  </a:cubicBezTo>
                  <a:cubicBezTo>
                    <a:pt x="1584" y="16121"/>
                    <a:pt x="1631" y="16109"/>
                    <a:pt x="1679" y="16085"/>
                  </a:cubicBezTo>
                  <a:cubicBezTo>
                    <a:pt x="1715" y="16073"/>
                    <a:pt x="1751" y="16062"/>
                    <a:pt x="1786" y="16038"/>
                  </a:cubicBezTo>
                  <a:cubicBezTo>
                    <a:pt x="1810" y="16026"/>
                    <a:pt x="1834" y="16014"/>
                    <a:pt x="1858" y="15990"/>
                  </a:cubicBezTo>
                  <a:lnTo>
                    <a:pt x="1929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12" y="15883"/>
                    <a:pt x="2036" y="15871"/>
                    <a:pt x="2048" y="15859"/>
                  </a:cubicBezTo>
                  <a:lnTo>
                    <a:pt x="2096" y="15812"/>
                  </a:lnTo>
                  <a:lnTo>
                    <a:pt x="2143" y="15752"/>
                  </a:lnTo>
                  <a:cubicBezTo>
                    <a:pt x="2155" y="15740"/>
                    <a:pt x="2167" y="15728"/>
                    <a:pt x="2179" y="15704"/>
                  </a:cubicBezTo>
                  <a:lnTo>
                    <a:pt x="2215" y="15657"/>
                  </a:lnTo>
                  <a:lnTo>
                    <a:pt x="2251" y="15609"/>
                  </a:lnTo>
                  <a:lnTo>
                    <a:pt x="2274" y="15561"/>
                  </a:lnTo>
                  <a:cubicBezTo>
                    <a:pt x="2286" y="15550"/>
                    <a:pt x="2298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cubicBezTo>
                    <a:pt x="2334" y="15454"/>
                    <a:pt x="2346" y="15431"/>
                    <a:pt x="2346" y="15419"/>
                  </a:cubicBez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3" y="15311"/>
                    <a:pt x="2393" y="15288"/>
                    <a:pt x="2393" y="15276"/>
                  </a:cubicBezTo>
                  <a:cubicBezTo>
                    <a:pt x="2405" y="15264"/>
                    <a:pt x="2405" y="15240"/>
                    <a:pt x="2405" y="15228"/>
                  </a:cubicBezTo>
                  <a:cubicBezTo>
                    <a:pt x="2417" y="15204"/>
                    <a:pt x="2417" y="15192"/>
                    <a:pt x="2417" y="15180"/>
                  </a:cubicBezTo>
                  <a:cubicBezTo>
                    <a:pt x="2429" y="15157"/>
                    <a:pt x="2417" y="15145"/>
                    <a:pt x="2417" y="15133"/>
                  </a:cubicBezTo>
                  <a:lnTo>
                    <a:pt x="2417" y="15085"/>
                  </a:lnTo>
                  <a:lnTo>
                    <a:pt x="2417" y="15026"/>
                  </a:lnTo>
                  <a:lnTo>
                    <a:pt x="2417" y="14978"/>
                  </a:lnTo>
                  <a:lnTo>
                    <a:pt x="2417" y="1214"/>
                  </a:lnTo>
                  <a:lnTo>
                    <a:pt x="2441" y="1214"/>
                  </a:lnTo>
                  <a:lnTo>
                    <a:pt x="2441" y="1167"/>
                  </a:lnTo>
                  <a:lnTo>
                    <a:pt x="2441" y="1119"/>
                  </a:lnTo>
                  <a:cubicBezTo>
                    <a:pt x="2441" y="1107"/>
                    <a:pt x="2441" y="1084"/>
                    <a:pt x="2441" y="1072"/>
                  </a:cubicBezTo>
                  <a:cubicBezTo>
                    <a:pt x="2441" y="1060"/>
                    <a:pt x="2441" y="1036"/>
                    <a:pt x="2441" y="1024"/>
                  </a:cubicBezTo>
                  <a:cubicBezTo>
                    <a:pt x="2441" y="1012"/>
                    <a:pt x="2441" y="988"/>
                    <a:pt x="2441" y="976"/>
                  </a:cubicBezTo>
                  <a:cubicBezTo>
                    <a:pt x="2441" y="964"/>
                    <a:pt x="2429" y="941"/>
                    <a:pt x="2429" y="929"/>
                  </a:cubicBezTo>
                  <a:cubicBezTo>
                    <a:pt x="2429" y="905"/>
                    <a:pt x="2429" y="893"/>
                    <a:pt x="2417" y="881"/>
                  </a:cubicBezTo>
                  <a:cubicBezTo>
                    <a:pt x="2417" y="869"/>
                    <a:pt x="2405" y="845"/>
                    <a:pt x="2405" y="833"/>
                  </a:cubicBezTo>
                  <a:cubicBezTo>
                    <a:pt x="2405" y="810"/>
                    <a:pt x="2393" y="798"/>
                    <a:pt x="2382" y="786"/>
                  </a:cubicBezTo>
                  <a:cubicBezTo>
                    <a:pt x="2382" y="762"/>
                    <a:pt x="2370" y="750"/>
                    <a:pt x="2370" y="738"/>
                  </a:cubicBezTo>
                  <a:cubicBezTo>
                    <a:pt x="2358" y="714"/>
                    <a:pt x="2346" y="703"/>
                    <a:pt x="2346" y="691"/>
                  </a:cubicBezTo>
                  <a:lnTo>
                    <a:pt x="2298" y="643"/>
                  </a:lnTo>
                  <a:cubicBezTo>
                    <a:pt x="2286" y="619"/>
                    <a:pt x="2274" y="607"/>
                    <a:pt x="2263" y="595"/>
                  </a:cubicBezTo>
                  <a:cubicBezTo>
                    <a:pt x="2251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7" y="452"/>
                  </a:lnTo>
                  <a:lnTo>
                    <a:pt x="2120" y="393"/>
                  </a:lnTo>
                  <a:lnTo>
                    <a:pt x="2072" y="345"/>
                  </a:lnTo>
                  <a:lnTo>
                    <a:pt x="2024" y="298"/>
                  </a:lnTo>
                  <a:cubicBezTo>
                    <a:pt x="2001" y="286"/>
                    <a:pt x="1977" y="274"/>
                    <a:pt x="1965" y="250"/>
                  </a:cubicBezTo>
                  <a:lnTo>
                    <a:pt x="1893" y="202"/>
                  </a:lnTo>
                  <a:lnTo>
                    <a:pt x="1810" y="155"/>
                  </a:lnTo>
                  <a:cubicBezTo>
                    <a:pt x="1786" y="143"/>
                    <a:pt x="1751" y="119"/>
                    <a:pt x="1715" y="107"/>
                  </a:cubicBezTo>
                  <a:cubicBezTo>
                    <a:pt x="1679" y="95"/>
                    <a:pt x="1631" y="71"/>
                    <a:pt x="1596" y="60"/>
                  </a:cubicBezTo>
                  <a:cubicBezTo>
                    <a:pt x="1512" y="36"/>
                    <a:pt x="1429" y="12"/>
                    <a:pt x="1346" y="12"/>
                  </a:cubicBezTo>
                  <a:cubicBezTo>
                    <a:pt x="1298" y="0"/>
                    <a:pt x="1262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5"/>
            <p:cNvSpPr/>
            <p:nvPr/>
          </p:nvSpPr>
          <p:spPr>
            <a:xfrm>
              <a:off x="3688772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44" y="0"/>
                  </a:moveTo>
                  <a:cubicBezTo>
                    <a:pt x="513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15"/>
            <p:cNvSpPr/>
            <p:nvPr/>
          </p:nvSpPr>
          <p:spPr>
            <a:xfrm>
              <a:off x="3688772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44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10"/>
                  </a:cubicBezTo>
                  <a:lnTo>
                    <a:pt x="3227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5"/>
            <p:cNvSpPr/>
            <p:nvPr/>
          </p:nvSpPr>
          <p:spPr>
            <a:xfrm>
              <a:off x="3711766" y="-148189"/>
              <a:ext cx="80231" cy="529240"/>
            </a:xfrm>
            <a:custGeom>
              <a:avLst/>
              <a:gdLst/>
              <a:ahLst/>
              <a:cxnLst/>
              <a:rect l="l" t="t" r="r" b="b"/>
              <a:pathLst>
                <a:path w="2453" h="16181" extrusionOk="0">
                  <a:moveTo>
                    <a:pt x="1226" y="0"/>
                  </a:moveTo>
                  <a:cubicBezTo>
                    <a:pt x="917" y="0"/>
                    <a:pt x="631" y="107"/>
                    <a:pt x="405" y="310"/>
                  </a:cubicBezTo>
                  <a:lnTo>
                    <a:pt x="381" y="333"/>
                  </a:lnTo>
                  <a:cubicBezTo>
                    <a:pt x="357" y="369"/>
                    <a:pt x="322" y="393"/>
                    <a:pt x="286" y="429"/>
                  </a:cubicBezTo>
                  <a:cubicBezTo>
                    <a:pt x="274" y="452"/>
                    <a:pt x="250" y="476"/>
                    <a:pt x="238" y="500"/>
                  </a:cubicBezTo>
                  <a:cubicBezTo>
                    <a:pt x="214" y="524"/>
                    <a:pt x="191" y="560"/>
                    <a:pt x="179" y="595"/>
                  </a:cubicBezTo>
                  <a:cubicBezTo>
                    <a:pt x="155" y="631"/>
                    <a:pt x="131" y="655"/>
                    <a:pt x="119" y="691"/>
                  </a:cubicBezTo>
                  <a:cubicBezTo>
                    <a:pt x="107" y="726"/>
                    <a:pt x="95" y="750"/>
                    <a:pt x="83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12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lnTo>
                    <a:pt x="1226" y="16181"/>
                  </a:lnTo>
                  <a:cubicBezTo>
                    <a:pt x="1310" y="16181"/>
                    <a:pt x="1393" y="16169"/>
                    <a:pt x="1476" y="16157"/>
                  </a:cubicBezTo>
                  <a:lnTo>
                    <a:pt x="1512" y="16145"/>
                  </a:lnTo>
                  <a:cubicBezTo>
                    <a:pt x="1584" y="16121"/>
                    <a:pt x="1655" y="16097"/>
                    <a:pt x="1715" y="16073"/>
                  </a:cubicBezTo>
                  <a:lnTo>
                    <a:pt x="1738" y="16073"/>
                  </a:lnTo>
                  <a:cubicBezTo>
                    <a:pt x="1881" y="16002"/>
                    <a:pt x="2012" y="15907"/>
                    <a:pt x="2119" y="15788"/>
                  </a:cubicBezTo>
                  <a:cubicBezTo>
                    <a:pt x="2334" y="15561"/>
                    <a:pt x="2441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5" y="0"/>
                    <a:pt x="1226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5"/>
            <p:cNvSpPr/>
            <p:nvPr/>
          </p:nvSpPr>
          <p:spPr>
            <a:xfrm>
              <a:off x="3723442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1" y="0"/>
                  </a:moveTo>
                  <a:cubicBezTo>
                    <a:pt x="1048" y="0"/>
                    <a:pt x="965" y="24"/>
                    <a:pt x="881" y="48"/>
                  </a:cubicBezTo>
                  <a:cubicBezTo>
                    <a:pt x="834" y="60"/>
                    <a:pt x="786" y="71"/>
                    <a:pt x="738" y="83"/>
                  </a:cubicBezTo>
                  <a:cubicBezTo>
                    <a:pt x="715" y="107"/>
                    <a:pt x="679" y="119"/>
                    <a:pt x="643" y="131"/>
                  </a:cubicBezTo>
                  <a:cubicBezTo>
                    <a:pt x="608" y="155"/>
                    <a:pt x="596" y="167"/>
                    <a:pt x="572" y="179"/>
                  </a:cubicBezTo>
                  <a:cubicBezTo>
                    <a:pt x="536" y="202"/>
                    <a:pt x="524" y="214"/>
                    <a:pt x="500" y="226"/>
                  </a:cubicBezTo>
                  <a:cubicBezTo>
                    <a:pt x="477" y="238"/>
                    <a:pt x="453" y="262"/>
                    <a:pt x="429" y="274"/>
                  </a:cubicBezTo>
                  <a:lnTo>
                    <a:pt x="381" y="322"/>
                  </a:lnTo>
                  <a:lnTo>
                    <a:pt x="334" y="369"/>
                  </a:lnTo>
                  <a:cubicBezTo>
                    <a:pt x="322" y="381"/>
                    <a:pt x="298" y="393"/>
                    <a:pt x="286" y="417"/>
                  </a:cubicBezTo>
                  <a:lnTo>
                    <a:pt x="250" y="464"/>
                  </a:lnTo>
                  <a:lnTo>
                    <a:pt x="215" y="512"/>
                  </a:lnTo>
                  <a:lnTo>
                    <a:pt x="179" y="560"/>
                  </a:lnTo>
                  <a:cubicBezTo>
                    <a:pt x="179" y="572"/>
                    <a:pt x="167" y="583"/>
                    <a:pt x="155" y="607"/>
                  </a:cubicBezTo>
                  <a:cubicBezTo>
                    <a:pt x="143" y="619"/>
                    <a:pt x="131" y="631"/>
                    <a:pt x="131" y="655"/>
                  </a:cubicBezTo>
                  <a:cubicBezTo>
                    <a:pt x="119" y="667"/>
                    <a:pt x="119" y="679"/>
                    <a:pt x="107" y="703"/>
                  </a:cubicBezTo>
                  <a:lnTo>
                    <a:pt x="84" y="750"/>
                  </a:lnTo>
                  <a:cubicBezTo>
                    <a:pt x="84" y="762"/>
                    <a:pt x="72" y="774"/>
                    <a:pt x="72" y="786"/>
                  </a:cubicBezTo>
                  <a:lnTo>
                    <a:pt x="48" y="833"/>
                  </a:lnTo>
                  <a:lnTo>
                    <a:pt x="36" y="881"/>
                  </a:lnTo>
                  <a:lnTo>
                    <a:pt x="24" y="929"/>
                  </a:lnTo>
                  <a:cubicBezTo>
                    <a:pt x="24" y="953"/>
                    <a:pt x="12" y="964"/>
                    <a:pt x="12" y="976"/>
                  </a:cubicBezTo>
                  <a:cubicBezTo>
                    <a:pt x="12" y="1000"/>
                    <a:pt x="12" y="1012"/>
                    <a:pt x="12" y="1024"/>
                  </a:cubicBezTo>
                  <a:cubicBezTo>
                    <a:pt x="12" y="1048"/>
                    <a:pt x="12" y="1060"/>
                    <a:pt x="0" y="1072"/>
                  </a:cubicBezTo>
                  <a:lnTo>
                    <a:pt x="0" y="1119"/>
                  </a:lnTo>
                  <a:lnTo>
                    <a:pt x="0" y="1167"/>
                  </a:lnTo>
                  <a:lnTo>
                    <a:pt x="0" y="1214"/>
                  </a:lnTo>
                  <a:lnTo>
                    <a:pt x="0" y="14954"/>
                  </a:lnTo>
                  <a:lnTo>
                    <a:pt x="0" y="14990"/>
                  </a:lnTo>
                  <a:lnTo>
                    <a:pt x="0" y="15050"/>
                  </a:lnTo>
                  <a:lnTo>
                    <a:pt x="0" y="15097"/>
                  </a:lnTo>
                  <a:cubicBezTo>
                    <a:pt x="0" y="15109"/>
                    <a:pt x="0" y="15121"/>
                    <a:pt x="12" y="15145"/>
                  </a:cubicBezTo>
                  <a:cubicBezTo>
                    <a:pt x="12" y="15157"/>
                    <a:pt x="12" y="15169"/>
                    <a:pt x="12" y="15192"/>
                  </a:cubicBezTo>
                  <a:cubicBezTo>
                    <a:pt x="12" y="15204"/>
                    <a:pt x="12" y="15216"/>
                    <a:pt x="24" y="15240"/>
                  </a:cubicBezTo>
                  <a:cubicBezTo>
                    <a:pt x="36" y="15252"/>
                    <a:pt x="24" y="15276"/>
                    <a:pt x="36" y="15288"/>
                  </a:cubicBezTo>
                  <a:cubicBezTo>
                    <a:pt x="48" y="15300"/>
                    <a:pt x="48" y="15323"/>
                    <a:pt x="48" y="15335"/>
                  </a:cubicBezTo>
                  <a:cubicBezTo>
                    <a:pt x="60" y="15347"/>
                    <a:pt x="60" y="15371"/>
                    <a:pt x="72" y="15383"/>
                  </a:cubicBezTo>
                  <a:cubicBezTo>
                    <a:pt x="72" y="15407"/>
                    <a:pt x="84" y="15419"/>
                    <a:pt x="84" y="15431"/>
                  </a:cubicBezTo>
                  <a:cubicBezTo>
                    <a:pt x="96" y="15454"/>
                    <a:pt x="96" y="15466"/>
                    <a:pt x="107" y="15478"/>
                  </a:cubicBezTo>
                  <a:lnTo>
                    <a:pt x="131" y="15526"/>
                  </a:lnTo>
                  <a:lnTo>
                    <a:pt x="167" y="15585"/>
                  </a:lnTo>
                  <a:cubicBezTo>
                    <a:pt x="167" y="15597"/>
                    <a:pt x="179" y="15609"/>
                    <a:pt x="191" y="15633"/>
                  </a:cubicBezTo>
                  <a:cubicBezTo>
                    <a:pt x="203" y="15645"/>
                    <a:pt x="215" y="15669"/>
                    <a:pt x="227" y="15681"/>
                  </a:cubicBezTo>
                  <a:lnTo>
                    <a:pt x="262" y="15728"/>
                  </a:lnTo>
                  <a:lnTo>
                    <a:pt x="310" y="15776"/>
                  </a:lnTo>
                  <a:lnTo>
                    <a:pt x="357" y="15823"/>
                  </a:lnTo>
                  <a:lnTo>
                    <a:pt x="405" y="15871"/>
                  </a:lnTo>
                  <a:cubicBezTo>
                    <a:pt x="429" y="15895"/>
                    <a:pt x="453" y="15907"/>
                    <a:pt x="465" y="15931"/>
                  </a:cubicBezTo>
                  <a:lnTo>
                    <a:pt x="536" y="15978"/>
                  </a:lnTo>
                  <a:cubicBezTo>
                    <a:pt x="596" y="16014"/>
                    <a:pt x="655" y="16050"/>
                    <a:pt x="715" y="16073"/>
                  </a:cubicBezTo>
                  <a:cubicBezTo>
                    <a:pt x="762" y="16097"/>
                    <a:pt x="810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29" y="16169"/>
                    <a:pt x="1536" y="16133"/>
                  </a:cubicBezTo>
                  <a:cubicBezTo>
                    <a:pt x="1584" y="16121"/>
                    <a:pt x="1631" y="16109"/>
                    <a:pt x="1679" y="16085"/>
                  </a:cubicBezTo>
                  <a:cubicBezTo>
                    <a:pt x="1715" y="16073"/>
                    <a:pt x="1739" y="16062"/>
                    <a:pt x="1774" y="16038"/>
                  </a:cubicBezTo>
                  <a:lnTo>
                    <a:pt x="1858" y="15990"/>
                  </a:lnTo>
                  <a:lnTo>
                    <a:pt x="1929" y="15942"/>
                  </a:lnTo>
                  <a:cubicBezTo>
                    <a:pt x="1953" y="15931"/>
                    <a:pt x="1977" y="15919"/>
                    <a:pt x="1989" y="15907"/>
                  </a:cubicBezTo>
                  <a:lnTo>
                    <a:pt x="2048" y="15859"/>
                  </a:lnTo>
                  <a:lnTo>
                    <a:pt x="2096" y="15812"/>
                  </a:lnTo>
                  <a:lnTo>
                    <a:pt x="2143" y="15752"/>
                  </a:lnTo>
                  <a:cubicBezTo>
                    <a:pt x="2155" y="15740"/>
                    <a:pt x="2167" y="15728"/>
                    <a:pt x="2179" y="15704"/>
                  </a:cubicBezTo>
                  <a:cubicBezTo>
                    <a:pt x="2191" y="15692"/>
                    <a:pt x="2203" y="15681"/>
                    <a:pt x="2215" y="15657"/>
                  </a:cubicBezTo>
                  <a:cubicBezTo>
                    <a:pt x="2227" y="15645"/>
                    <a:pt x="2239" y="15633"/>
                    <a:pt x="2251" y="15609"/>
                  </a:cubicBezTo>
                  <a:lnTo>
                    <a:pt x="2274" y="15561"/>
                  </a:lnTo>
                  <a:lnTo>
                    <a:pt x="2298" y="15514"/>
                  </a:lnTo>
                  <a:cubicBezTo>
                    <a:pt x="2310" y="15502"/>
                    <a:pt x="2322" y="15478"/>
                    <a:pt x="2322" y="15466"/>
                  </a:cubicBezTo>
                  <a:cubicBezTo>
                    <a:pt x="2334" y="15454"/>
                    <a:pt x="2334" y="15431"/>
                    <a:pt x="2346" y="15419"/>
                  </a:cubicBezTo>
                  <a:cubicBezTo>
                    <a:pt x="2346" y="15407"/>
                    <a:pt x="2358" y="15383"/>
                    <a:pt x="2358" y="15371"/>
                  </a:cubicBezTo>
                  <a:cubicBezTo>
                    <a:pt x="2358" y="15359"/>
                    <a:pt x="2382" y="15335"/>
                    <a:pt x="2382" y="15323"/>
                  </a:cubicBezTo>
                  <a:cubicBezTo>
                    <a:pt x="2382" y="15311"/>
                    <a:pt x="2393" y="15288"/>
                    <a:pt x="2393" y="15276"/>
                  </a:cubicBezTo>
                  <a:lnTo>
                    <a:pt x="2405" y="15228"/>
                  </a:lnTo>
                  <a:lnTo>
                    <a:pt x="2417" y="15180"/>
                  </a:lnTo>
                  <a:cubicBezTo>
                    <a:pt x="2417" y="15157"/>
                    <a:pt x="2417" y="15145"/>
                    <a:pt x="2417" y="15133"/>
                  </a:cubicBezTo>
                  <a:lnTo>
                    <a:pt x="2417" y="15085"/>
                  </a:lnTo>
                  <a:lnTo>
                    <a:pt x="2417" y="15026"/>
                  </a:lnTo>
                  <a:lnTo>
                    <a:pt x="2417" y="14978"/>
                  </a:lnTo>
                  <a:lnTo>
                    <a:pt x="2417" y="14954"/>
                  </a:lnTo>
                  <a:lnTo>
                    <a:pt x="2417" y="1214"/>
                  </a:lnTo>
                  <a:lnTo>
                    <a:pt x="2417" y="1167"/>
                  </a:lnTo>
                  <a:lnTo>
                    <a:pt x="2417" y="1119"/>
                  </a:lnTo>
                  <a:lnTo>
                    <a:pt x="2417" y="1072"/>
                  </a:lnTo>
                  <a:cubicBezTo>
                    <a:pt x="2417" y="1060"/>
                    <a:pt x="2417" y="1036"/>
                    <a:pt x="2405" y="1024"/>
                  </a:cubicBezTo>
                  <a:lnTo>
                    <a:pt x="2405" y="976"/>
                  </a:lnTo>
                  <a:cubicBezTo>
                    <a:pt x="2405" y="964"/>
                    <a:pt x="2405" y="941"/>
                    <a:pt x="2393" y="929"/>
                  </a:cubicBezTo>
                  <a:cubicBezTo>
                    <a:pt x="2393" y="917"/>
                    <a:pt x="2393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lnTo>
                    <a:pt x="2346" y="786"/>
                  </a:lnTo>
                  <a:lnTo>
                    <a:pt x="2334" y="738"/>
                  </a:lnTo>
                  <a:cubicBezTo>
                    <a:pt x="2322" y="714"/>
                    <a:pt x="2310" y="703"/>
                    <a:pt x="2310" y="691"/>
                  </a:cubicBezTo>
                  <a:cubicBezTo>
                    <a:pt x="2298" y="667"/>
                    <a:pt x="2298" y="655"/>
                    <a:pt x="2286" y="643"/>
                  </a:cubicBezTo>
                  <a:lnTo>
                    <a:pt x="2251" y="595"/>
                  </a:lnTo>
                  <a:lnTo>
                    <a:pt x="2227" y="548"/>
                  </a:lnTo>
                  <a:cubicBezTo>
                    <a:pt x="2215" y="524"/>
                    <a:pt x="2203" y="512"/>
                    <a:pt x="2191" y="500"/>
                  </a:cubicBezTo>
                  <a:cubicBezTo>
                    <a:pt x="2179" y="476"/>
                    <a:pt x="2167" y="464"/>
                    <a:pt x="2155" y="452"/>
                  </a:cubicBezTo>
                  <a:lnTo>
                    <a:pt x="2108" y="393"/>
                  </a:lnTo>
                  <a:lnTo>
                    <a:pt x="2072" y="345"/>
                  </a:lnTo>
                  <a:lnTo>
                    <a:pt x="2012" y="298"/>
                  </a:lnTo>
                  <a:cubicBezTo>
                    <a:pt x="2001" y="286"/>
                    <a:pt x="1977" y="274"/>
                    <a:pt x="1953" y="250"/>
                  </a:cubicBezTo>
                  <a:lnTo>
                    <a:pt x="1893" y="202"/>
                  </a:lnTo>
                  <a:lnTo>
                    <a:pt x="1810" y="155"/>
                  </a:lnTo>
                  <a:cubicBezTo>
                    <a:pt x="1774" y="143"/>
                    <a:pt x="1739" y="119"/>
                    <a:pt x="1715" y="107"/>
                  </a:cubicBezTo>
                  <a:cubicBezTo>
                    <a:pt x="1667" y="95"/>
                    <a:pt x="1631" y="71"/>
                    <a:pt x="1584" y="60"/>
                  </a:cubicBezTo>
                  <a:cubicBezTo>
                    <a:pt x="1500" y="36"/>
                    <a:pt x="1417" y="12"/>
                    <a:pt x="1346" y="12"/>
                  </a:cubicBezTo>
                  <a:cubicBezTo>
                    <a:pt x="1298" y="0"/>
                    <a:pt x="1250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5"/>
            <p:cNvSpPr/>
            <p:nvPr/>
          </p:nvSpPr>
          <p:spPr>
            <a:xfrm>
              <a:off x="5312662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2" y="0"/>
                  </a:moveTo>
                  <a:cubicBezTo>
                    <a:pt x="501" y="0"/>
                    <a:pt x="1" y="500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01" y="3822"/>
                    <a:pt x="1132" y="3822"/>
                  </a:cubicBezTo>
                  <a:lnTo>
                    <a:pt x="3227" y="3822"/>
                  </a:lnTo>
                  <a:cubicBezTo>
                    <a:pt x="3846" y="3822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00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5"/>
            <p:cNvSpPr/>
            <p:nvPr/>
          </p:nvSpPr>
          <p:spPr>
            <a:xfrm>
              <a:off x="5312662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44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10"/>
                  </a:cubicBezTo>
                  <a:lnTo>
                    <a:pt x="3227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5335655" y="-148189"/>
              <a:ext cx="79839" cy="529240"/>
            </a:xfrm>
            <a:custGeom>
              <a:avLst/>
              <a:gdLst/>
              <a:ahLst/>
              <a:cxnLst/>
              <a:rect l="l" t="t" r="r" b="b"/>
              <a:pathLst>
                <a:path w="2441" h="16181" extrusionOk="0">
                  <a:moveTo>
                    <a:pt x="1215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93" y="333"/>
                  </a:lnTo>
                  <a:cubicBezTo>
                    <a:pt x="357" y="369"/>
                    <a:pt x="322" y="393"/>
                    <a:pt x="298" y="429"/>
                  </a:cubicBezTo>
                  <a:cubicBezTo>
                    <a:pt x="274" y="452"/>
                    <a:pt x="262" y="476"/>
                    <a:pt x="238" y="500"/>
                  </a:cubicBezTo>
                  <a:cubicBezTo>
                    <a:pt x="214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5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lnTo>
                    <a:pt x="1227" y="16181"/>
                  </a:lnTo>
                  <a:cubicBezTo>
                    <a:pt x="1310" y="16181"/>
                    <a:pt x="1393" y="16169"/>
                    <a:pt x="1477" y="16157"/>
                  </a:cubicBezTo>
                  <a:lnTo>
                    <a:pt x="1512" y="16145"/>
                  </a:lnTo>
                  <a:cubicBezTo>
                    <a:pt x="1584" y="16121"/>
                    <a:pt x="1655" y="16097"/>
                    <a:pt x="1715" y="16073"/>
                  </a:cubicBezTo>
                  <a:lnTo>
                    <a:pt x="1727" y="16073"/>
                  </a:lnTo>
                  <a:cubicBezTo>
                    <a:pt x="1881" y="16002"/>
                    <a:pt x="2012" y="15907"/>
                    <a:pt x="2119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5346939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3" y="0"/>
                  </a:moveTo>
                  <a:cubicBezTo>
                    <a:pt x="1060" y="0"/>
                    <a:pt x="965" y="24"/>
                    <a:pt x="882" y="48"/>
                  </a:cubicBezTo>
                  <a:cubicBezTo>
                    <a:pt x="846" y="60"/>
                    <a:pt x="798" y="71"/>
                    <a:pt x="751" y="83"/>
                  </a:cubicBezTo>
                  <a:cubicBezTo>
                    <a:pt x="715" y="107"/>
                    <a:pt x="691" y="119"/>
                    <a:pt x="655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8" y="202"/>
                    <a:pt x="524" y="214"/>
                    <a:pt x="501" y="226"/>
                  </a:cubicBezTo>
                  <a:lnTo>
                    <a:pt x="441" y="274"/>
                  </a:lnTo>
                  <a:lnTo>
                    <a:pt x="393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34" y="381"/>
                    <a:pt x="310" y="393"/>
                    <a:pt x="298" y="417"/>
                  </a:cubicBezTo>
                  <a:cubicBezTo>
                    <a:pt x="286" y="429"/>
                    <a:pt x="274" y="441"/>
                    <a:pt x="262" y="464"/>
                  </a:cubicBezTo>
                  <a:lnTo>
                    <a:pt x="227" y="512"/>
                  </a:lnTo>
                  <a:lnTo>
                    <a:pt x="191" y="560"/>
                  </a:lnTo>
                  <a:lnTo>
                    <a:pt x="167" y="607"/>
                  </a:lnTo>
                  <a:lnTo>
                    <a:pt x="131" y="655"/>
                  </a:lnTo>
                  <a:lnTo>
                    <a:pt x="120" y="703"/>
                  </a:lnTo>
                  <a:cubicBezTo>
                    <a:pt x="120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8" y="881"/>
                  </a:lnTo>
                  <a:cubicBezTo>
                    <a:pt x="48" y="905"/>
                    <a:pt x="36" y="917"/>
                    <a:pt x="36" y="929"/>
                  </a:cubicBezTo>
                  <a:cubicBezTo>
                    <a:pt x="24" y="953"/>
                    <a:pt x="24" y="964"/>
                    <a:pt x="24" y="976"/>
                  </a:cubicBezTo>
                  <a:lnTo>
                    <a:pt x="24" y="1024"/>
                  </a:lnTo>
                  <a:cubicBezTo>
                    <a:pt x="24" y="1048"/>
                    <a:pt x="24" y="1060"/>
                    <a:pt x="12" y="1072"/>
                  </a:cubicBezTo>
                  <a:cubicBezTo>
                    <a:pt x="0" y="1095"/>
                    <a:pt x="12" y="1107"/>
                    <a:pt x="12" y="1119"/>
                  </a:cubicBezTo>
                  <a:lnTo>
                    <a:pt x="12" y="1167"/>
                  </a:lnTo>
                  <a:lnTo>
                    <a:pt x="12" y="1214"/>
                  </a:lnTo>
                  <a:lnTo>
                    <a:pt x="12" y="14954"/>
                  </a:lnTo>
                  <a:cubicBezTo>
                    <a:pt x="12" y="14966"/>
                    <a:pt x="12" y="14978"/>
                    <a:pt x="12" y="14990"/>
                  </a:cubicBezTo>
                  <a:lnTo>
                    <a:pt x="12" y="15050"/>
                  </a:lnTo>
                  <a:cubicBezTo>
                    <a:pt x="12" y="15061"/>
                    <a:pt x="12" y="15073"/>
                    <a:pt x="12" y="15097"/>
                  </a:cubicBezTo>
                  <a:cubicBezTo>
                    <a:pt x="12" y="15109"/>
                    <a:pt x="12" y="15121"/>
                    <a:pt x="24" y="15145"/>
                  </a:cubicBezTo>
                  <a:cubicBezTo>
                    <a:pt x="24" y="15157"/>
                    <a:pt x="24" y="15169"/>
                    <a:pt x="24" y="15192"/>
                  </a:cubicBezTo>
                  <a:cubicBezTo>
                    <a:pt x="24" y="15204"/>
                    <a:pt x="24" y="15216"/>
                    <a:pt x="36" y="15240"/>
                  </a:cubicBezTo>
                  <a:cubicBezTo>
                    <a:pt x="36" y="15252"/>
                    <a:pt x="36" y="15276"/>
                    <a:pt x="48" y="15288"/>
                  </a:cubicBezTo>
                  <a:cubicBezTo>
                    <a:pt x="60" y="15300"/>
                    <a:pt x="48" y="15323"/>
                    <a:pt x="60" y="15335"/>
                  </a:cubicBezTo>
                  <a:lnTo>
                    <a:pt x="72" y="15383"/>
                  </a:lnTo>
                  <a:lnTo>
                    <a:pt x="96" y="15431"/>
                  </a:ln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1" y="15514"/>
                    <a:pt x="143" y="15526"/>
                  </a:cubicBezTo>
                  <a:cubicBezTo>
                    <a:pt x="143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03" y="15645"/>
                    <a:pt x="227" y="15657"/>
                    <a:pt x="239" y="15681"/>
                  </a:cubicBezTo>
                  <a:cubicBezTo>
                    <a:pt x="250" y="15692"/>
                    <a:pt x="262" y="15716"/>
                    <a:pt x="274" y="15728"/>
                  </a:cubicBezTo>
                  <a:cubicBezTo>
                    <a:pt x="286" y="15740"/>
                    <a:pt x="298" y="15764"/>
                    <a:pt x="310" y="15776"/>
                  </a:cubicBez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lnTo>
                    <a:pt x="536" y="15978"/>
                  </a:lnTo>
                  <a:cubicBezTo>
                    <a:pt x="572" y="15990"/>
                    <a:pt x="596" y="16014"/>
                    <a:pt x="620" y="16026"/>
                  </a:cubicBezTo>
                  <a:cubicBezTo>
                    <a:pt x="655" y="16050"/>
                    <a:pt x="691" y="16062"/>
                    <a:pt x="727" y="16073"/>
                  </a:cubicBezTo>
                  <a:cubicBezTo>
                    <a:pt x="774" y="16097"/>
                    <a:pt x="810" y="16109"/>
                    <a:pt x="858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48" y="16133"/>
                  </a:cubicBezTo>
                  <a:cubicBezTo>
                    <a:pt x="1584" y="16121"/>
                    <a:pt x="1632" y="16109"/>
                    <a:pt x="1679" y="16085"/>
                  </a:cubicBezTo>
                  <a:cubicBezTo>
                    <a:pt x="1715" y="16073"/>
                    <a:pt x="1751" y="16062"/>
                    <a:pt x="1786" y="16038"/>
                  </a:cubicBezTo>
                  <a:cubicBezTo>
                    <a:pt x="1822" y="16026"/>
                    <a:pt x="1834" y="16014"/>
                    <a:pt x="1870" y="15990"/>
                  </a:cubicBezTo>
                  <a:lnTo>
                    <a:pt x="1941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25" y="15883"/>
                    <a:pt x="2036" y="15871"/>
                    <a:pt x="2048" y="15859"/>
                  </a:cubicBezTo>
                  <a:lnTo>
                    <a:pt x="2108" y="15812"/>
                  </a:lnTo>
                  <a:lnTo>
                    <a:pt x="2144" y="15752"/>
                  </a:lnTo>
                  <a:cubicBezTo>
                    <a:pt x="2155" y="15740"/>
                    <a:pt x="2167" y="15728"/>
                    <a:pt x="2179" y="15704"/>
                  </a:cubicBezTo>
                  <a:lnTo>
                    <a:pt x="2215" y="15657"/>
                  </a:lnTo>
                  <a:lnTo>
                    <a:pt x="2251" y="15609"/>
                  </a:lnTo>
                  <a:cubicBezTo>
                    <a:pt x="2263" y="15597"/>
                    <a:pt x="2275" y="15585"/>
                    <a:pt x="2286" y="15561"/>
                  </a:cubicBezTo>
                  <a:cubicBezTo>
                    <a:pt x="2286" y="15550"/>
                    <a:pt x="2298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lnTo>
                    <a:pt x="2358" y="15419"/>
                  </a:lnTo>
                  <a:cubicBezTo>
                    <a:pt x="2358" y="15407"/>
                    <a:pt x="2370" y="15383"/>
                    <a:pt x="2370" y="15371"/>
                  </a:cubicBezTo>
                  <a:cubicBezTo>
                    <a:pt x="2370" y="15359"/>
                    <a:pt x="2382" y="15335"/>
                    <a:pt x="2394" y="15323"/>
                  </a:cubicBezTo>
                  <a:cubicBezTo>
                    <a:pt x="2394" y="15311"/>
                    <a:pt x="2394" y="15288"/>
                    <a:pt x="2406" y="15276"/>
                  </a:cubicBezTo>
                  <a:cubicBezTo>
                    <a:pt x="2406" y="15264"/>
                    <a:pt x="2406" y="15240"/>
                    <a:pt x="2417" y="15228"/>
                  </a:cubicBezTo>
                  <a:cubicBezTo>
                    <a:pt x="2417" y="15204"/>
                    <a:pt x="2417" y="15192"/>
                    <a:pt x="2417" y="15180"/>
                  </a:cubicBezTo>
                  <a:cubicBezTo>
                    <a:pt x="2429" y="15157"/>
                    <a:pt x="2417" y="15145"/>
                    <a:pt x="2429" y="15133"/>
                  </a:cubicBezTo>
                  <a:cubicBezTo>
                    <a:pt x="2441" y="15109"/>
                    <a:pt x="2429" y="15097"/>
                    <a:pt x="2429" y="15085"/>
                  </a:cubicBezTo>
                  <a:lnTo>
                    <a:pt x="2429" y="15026"/>
                  </a:lnTo>
                  <a:lnTo>
                    <a:pt x="2429" y="14978"/>
                  </a:lnTo>
                  <a:lnTo>
                    <a:pt x="2429" y="1214"/>
                  </a:lnTo>
                  <a:lnTo>
                    <a:pt x="2429" y="1167"/>
                  </a:lnTo>
                  <a:lnTo>
                    <a:pt x="2429" y="1119"/>
                  </a:lnTo>
                  <a:cubicBezTo>
                    <a:pt x="2429" y="1107"/>
                    <a:pt x="2429" y="1084"/>
                    <a:pt x="2429" y="1072"/>
                  </a:cubicBezTo>
                  <a:cubicBezTo>
                    <a:pt x="2417" y="1060"/>
                    <a:pt x="2417" y="1036"/>
                    <a:pt x="2417" y="1024"/>
                  </a:cubicBezTo>
                  <a:cubicBezTo>
                    <a:pt x="2417" y="1012"/>
                    <a:pt x="2417" y="988"/>
                    <a:pt x="2417" y="976"/>
                  </a:cubicBezTo>
                  <a:cubicBezTo>
                    <a:pt x="2417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94" y="869"/>
                    <a:pt x="2382" y="845"/>
                    <a:pt x="2382" y="833"/>
                  </a:cubicBezTo>
                  <a:cubicBezTo>
                    <a:pt x="2382" y="810"/>
                    <a:pt x="2370" y="798"/>
                    <a:pt x="2358" y="786"/>
                  </a:cubicBezTo>
                  <a:cubicBezTo>
                    <a:pt x="2358" y="762"/>
                    <a:pt x="2346" y="750"/>
                    <a:pt x="2346" y="738"/>
                  </a:cubicBezTo>
                  <a:cubicBezTo>
                    <a:pt x="2346" y="714"/>
                    <a:pt x="2322" y="703"/>
                    <a:pt x="2322" y="691"/>
                  </a:cubicBezTo>
                  <a:lnTo>
                    <a:pt x="2298" y="643"/>
                  </a:lnTo>
                  <a:cubicBezTo>
                    <a:pt x="2286" y="619"/>
                    <a:pt x="2275" y="607"/>
                    <a:pt x="2263" y="595"/>
                  </a:cubicBezTo>
                  <a:cubicBezTo>
                    <a:pt x="2263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7" y="452"/>
                  </a:lnTo>
                  <a:lnTo>
                    <a:pt x="2120" y="393"/>
                  </a:lnTo>
                  <a:cubicBezTo>
                    <a:pt x="2108" y="381"/>
                    <a:pt x="2096" y="369"/>
                    <a:pt x="2072" y="345"/>
                  </a:cubicBezTo>
                  <a:lnTo>
                    <a:pt x="2025" y="298"/>
                  </a:lnTo>
                  <a:cubicBezTo>
                    <a:pt x="2001" y="286"/>
                    <a:pt x="1989" y="274"/>
                    <a:pt x="1965" y="250"/>
                  </a:cubicBezTo>
                  <a:lnTo>
                    <a:pt x="1894" y="202"/>
                  </a:lnTo>
                  <a:lnTo>
                    <a:pt x="1822" y="155"/>
                  </a:lnTo>
                  <a:cubicBezTo>
                    <a:pt x="1786" y="143"/>
                    <a:pt x="1751" y="119"/>
                    <a:pt x="1715" y="107"/>
                  </a:cubicBezTo>
                  <a:cubicBezTo>
                    <a:pt x="1679" y="95"/>
                    <a:pt x="1632" y="71"/>
                    <a:pt x="1596" y="60"/>
                  </a:cubicBezTo>
                  <a:cubicBezTo>
                    <a:pt x="1513" y="36"/>
                    <a:pt x="1429" y="12"/>
                    <a:pt x="1346" y="12"/>
                  </a:cubicBezTo>
                  <a:cubicBezTo>
                    <a:pt x="1310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4941924" y="-169612"/>
              <a:ext cx="142964" cy="125041"/>
            </a:xfrm>
            <a:custGeom>
              <a:avLst/>
              <a:gdLst/>
              <a:ahLst/>
              <a:cxnLst/>
              <a:rect l="l" t="t" r="r" b="b"/>
              <a:pathLst>
                <a:path w="4371" h="3823" extrusionOk="0">
                  <a:moveTo>
                    <a:pt x="1144" y="0"/>
                  </a:moveTo>
                  <a:cubicBezTo>
                    <a:pt x="513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22"/>
                    <a:pt x="1144" y="3822"/>
                  </a:cubicBezTo>
                  <a:lnTo>
                    <a:pt x="3228" y="3822"/>
                  </a:lnTo>
                  <a:cubicBezTo>
                    <a:pt x="3859" y="3810"/>
                    <a:pt x="4371" y="3310"/>
                    <a:pt x="4371" y="2679"/>
                  </a:cubicBezTo>
                  <a:lnTo>
                    <a:pt x="4359" y="1131"/>
                  </a:lnTo>
                  <a:cubicBezTo>
                    <a:pt x="4359" y="512"/>
                    <a:pt x="3847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4942316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2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32" y="3810"/>
                  </a:cubicBezTo>
                  <a:lnTo>
                    <a:pt x="3216" y="3810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2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5"/>
            <p:cNvSpPr/>
            <p:nvPr/>
          </p:nvSpPr>
          <p:spPr>
            <a:xfrm>
              <a:off x="4965309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27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93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62" y="476"/>
                    <a:pt x="238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6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27" y="16181"/>
                  </a:cubicBezTo>
                  <a:cubicBezTo>
                    <a:pt x="1310" y="16181"/>
                    <a:pt x="1393" y="16169"/>
                    <a:pt x="1477" y="16157"/>
                  </a:cubicBezTo>
                  <a:lnTo>
                    <a:pt x="1512" y="16145"/>
                  </a:lnTo>
                  <a:cubicBezTo>
                    <a:pt x="1584" y="16121"/>
                    <a:pt x="1643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2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5"/>
            <p:cNvSpPr/>
            <p:nvPr/>
          </p:nvSpPr>
          <p:spPr>
            <a:xfrm>
              <a:off x="4977378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32" y="0"/>
                  </a:moveTo>
                  <a:cubicBezTo>
                    <a:pt x="1036" y="0"/>
                    <a:pt x="953" y="24"/>
                    <a:pt x="870" y="48"/>
                  </a:cubicBezTo>
                  <a:cubicBezTo>
                    <a:pt x="822" y="60"/>
                    <a:pt x="774" y="71"/>
                    <a:pt x="739" y="83"/>
                  </a:cubicBezTo>
                  <a:cubicBezTo>
                    <a:pt x="703" y="107"/>
                    <a:pt x="667" y="119"/>
                    <a:pt x="631" y="131"/>
                  </a:cubicBezTo>
                  <a:cubicBezTo>
                    <a:pt x="608" y="155"/>
                    <a:pt x="584" y="167"/>
                    <a:pt x="560" y="179"/>
                  </a:cubicBezTo>
                  <a:cubicBezTo>
                    <a:pt x="536" y="202"/>
                    <a:pt x="512" y="214"/>
                    <a:pt x="489" y="226"/>
                  </a:cubicBezTo>
                  <a:cubicBezTo>
                    <a:pt x="465" y="238"/>
                    <a:pt x="441" y="262"/>
                    <a:pt x="429" y="274"/>
                  </a:cubicBezTo>
                  <a:lnTo>
                    <a:pt x="370" y="322"/>
                  </a:lnTo>
                  <a:lnTo>
                    <a:pt x="322" y="369"/>
                  </a:lnTo>
                  <a:cubicBezTo>
                    <a:pt x="310" y="381"/>
                    <a:pt x="298" y="393"/>
                    <a:pt x="286" y="417"/>
                  </a:cubicBezTo>
                  <a:lnTo>
                    <a:pt x="239" y="464"/>
                  </a:lnTo>
                  <a:lnTo>
                    <a:pt x="203" y="512"/>
                  </a:lnTo>
                  <a:lnTo>
                    <a:pt x="179" y="560"/>
                  </a:lnTo>
                  <a:cubicBezTo>
                    <a:pt x="167" y="572"/>
                    <a:pt x="155" y="583"/>
                    <a:pt x="143" y="607"/>
                  </a:cubicBezTo>
                  <a:cubicBezTo>
                    <a:pt x="131" y="619"/>
                    <a:pt x="131" y="631"/>
                    <a:pt x="119" y="655"/>
                  </a:cubicBezTo>
                  <a:cubicBezTo>
                    <a:pt x="108" y="667"/>
                    <a:pt x="108" y="679"/>
                    <a:pt x="96" y="703"/>
                  </a:cubicBezTo>
                  <a:lnTo>
                    <a:pt x="72" y="750"/>
                  </a:lnTo>
                  <a:cubicBezTo>
                    <a:pt x="72" y="762"/>
                    <a:pt x="60" y="774"/>
                    <a:pt x="60" y="786"/>
                  </a:cubicBezTo>
                  <a:lnTo>
                    <a:pt x="36" y="833"/>
                  </a:lnTo>
                  <a:lnTo>
                    <a:pt x="24" y="881"/>
                  </a:lnTo>
                  <a:cubicBezTo>
                    <a:pt x="24" y="905"/>
                    <a:pt x="12" y="917"/>
                    <a:pt x="12" y="929"/>
                  </a:cubicBezTo>
                  <a:cubicBezTo>
                    <a:pt x="12" y="953"/>
                    <a:pt x="0" y="964"/>
                    <a:pt x="0" y="976"/>
                  </a:cubicBezTo>
                  <a:lnTo>
                    <a:pt x="0" y="1024"/>
                  </a:lnTo>
                  <a:lnTo>
                    <a:pt x="0" y="1072"/>
                  </a:lnTo>
                  <a:lnTo>
                    <a:pt x="0" y="1119"/>
                  </a:lnTo>
                  <a:lnTo>
                    <a:pt x="0" y="1167"/>
                  </a:lnTo>
                  <a:lnTo>
                    <a:pt x="0" y="1214"/>
                  </a:lnTo>
                  <a:lnTo>
                    <a:pt x="0" y="14954"/>
                  </a:lnTo>
                  <a:lnTo>
                    <a:pt x="0" y="14990"/>
                  </a:lnTo>
                  <a:lnTo>
                    <a:pt x="0" y="15050"/>
                  </a:lnTo>
                  <a:lnTo>
                    <a:pt x="0" y="15097"/>
                  </a:lnTo>
                  <a:lnTo>
                    <a:pt x="0" y="15145"/>
                  </a:lnTo>
                  <a:lnTo>
                    <a:pt x="0" y="15192"/>
                  </a:lnTo>
                  <a:cubicBezTo>
                    <a:pt x="0" y="15204"/>
                    <a:pt x="12" y="15216"/>
                    <a:pt x="12" y="15240"/>
                  </a:cubicBezTo>
                  <a:cubicBezTo>
                    <a:pt x="24" y="15252"/>
                    <a:pt x="12" y="15276"/>
                    <a:pt x="24" y="15288"/>
                  </a:cubicBezTo>
                  <a:cubicBezTo>
                    <a:pt x="36" y="15300"/>
                    <a:pt x="36" y="15323"/>
                    <a:pt x="36" y="15335"/>
                  </a:cubicBezTo>
                  <a:cubicBezTo>
                    <a:pt x="48" y="15347"/>
                    <a:pt x="48" y="15371"/>
                    <a:pt x="60" y="15383"/>
                  </a:cubicBezTo>
                  <a:cubicBezTo>
                    <a:pt x="60" y="15407"/>
                    <a:pt x="72" y="15419"/>
                    <a:pt x="72" y="15431"/>
                  </a:cubicBezTo>
                  <a:cubicBezTo>
                    <a:pt x="84" y="15454"/>
                    <a:pt x="96" y="15466"/>
                    <a:pt x="96" y="15478"/>
                  </a:cubicBezTo>
                  <a:cubicBezTo>
                    <a:pt x="108" y="15502"/>
                    <a:pt x="119" y="15514"/>
                    <a:pt x="119" y="15526"/>
                  </a:cubicBezTo>
                  <a:cubicBezTo>
                    <a:pt x="131" y="15550"/>
                    <a:pt x="143" y="15561"/>
                    <a:pt x="155" y="15585"/>
                  </a:cubicBezTo>
                  <a:cubicBezTo>
                    <a:pt x="167" y="15597"/>
                    <a:pt x="167" y="15609"/>
                    <a:pt x="179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0" y="15728"/>
                  </a:lnTo>
                  <a:lnTo>
                    <a:pt x="298" y="15776"/>
                  </a:lnTo>
                  <a:lnTo>
                    <a:pt x="346" y="15823"/>
                  </a:lnTo>
                  <a:lnTo>
                    <a:pt x="393" y="15871"/>
                  </a:lnTo>
                  <a:cubicBezTo>
                    <a:pt x="417" y="15895"/>
                    <a:pt x="441" y="15907"/>
                    <a:pt x="453" y="15931"/>
                  </a:cubicBezTo>
                  <a:lnTo>
                    <a:pt x="524" y="15978"/>
                  </a:lnTo>
                  <a:cubicBezTo>
                    <a:pt x="584" y="16014"/>
                    <a:pt x="643" y="16050"/>
                    <a:pt x="715" y="16073"/>
                  </a:cubicBezTo>
                  <a:cubicBezTo>
                    <a:pt x="751" y="16097"/>
                    <a:pt x="798" y="16109"/>
                    <a:pt x="846" y="16121"/>
                  </a:cubicBezTo>
                  <a:cubicBezTo>
                    <a:pt x="953" y="16157"/>
                    <a:pt x="1072" y="16181"/>
                    <a:pt x="1191" y="16181"/>
                  </a:cubicBezTo>
                  <a:lnTo>
                    <a:pt x="1203" y="16181"/>
                  </a:lnTo>
                  <a:cubicBezTo>
                    <a:pt x="1310" y="16181"/>
                    <a:pt x="1417" y="16169"/>
                    <a:pt x="1524" y="16133"/>
                  </a:cubicBezTo>
                  <a:cubicBezTo>
                    <a:pt x="1572" y="16121"/>
                    <a:pt x="1620" y="16109"/>
                    <a:pt x="1667" y="16085"/>
                  </a:cubicBezTo>
                  <a:cubicBezTo>
                    <a:pt x="1703" y="16073"/>
                    <a:pt x="1739" y="16062"/>
                    <a:pt x="1763" y="16038"/>
                  </a:cubicBezTo>
                  <a:lnTo>
                    <a:pt x="1846" y="15990"/>
                  </a:lnTo>
                  <a:lnTo>
                    <a:pt x="1917" y="15942"/>
                  </a:lnTo>
                  <a:cubicBezTo>
                    <a:pt x="1941" y="15931"/>
                    <a:pt x="1965" y="15919"/>
                    <a:pt x="1989" y="15907"/>
                  </a:cubicBezTo>
                  <a:lnTo>
                    <a:pt x="2036" y="15859"/>
                  </a:lnTo>
                  <a:lnTo>
                    <a:pt x="2084" y="15812"/>
                  </a:lnTo>
                  <a:lnTo>
                    <a:pt x="2132" y="15752"/>
                  </a:lnTo>
                  <a:cubicBezTo>
                    <a:pt x="2144" y="15740"/>
                    <a:pt x="2155" y="15728"/>
                    <a:pt x="2167" y="15704"/>
                  </a:cubicBezTo>
                  <a:cubicBezTo>
                    <a:pt x="2179" y="15692"/>
                    <a:pt x="2191" y="15681"/>
                    <a:pt x="2203" y="15657"/>
                  </a:cubicBezTo>
                  <a:lnTo>
                    <a:pt x="2239" y="15609"/>
                  </a:lnTo>
                  <a:lnTo>
                    <a:pt x="2263" y="15561"/>
                  </a:lnTo>
                  <a:cubicBezTo>
                    <a:pt x="2275" y="15550"/>
                    <a:pt x="2286" y="15538"/>
                    <a:pt x="2286" y="15514"/>
                  </a:cubicBezTo>
                  <a:cubicBezTo>
                    <a:pt x="2298" y="15502"/>
                    <a:pt x="2310" y="15478"/>
                    <a:pt x="2310" y="15466"/>
                  </a:cubicBezTo>
                  <a:cubicBezTo>
                    <a:pt x="2310" y="15454"/>
                    <a:pt x="2334" y="15431"/>
                    <a:pt x="2334" y="15419"/>
                  </a:cubicBezTo>
                  <a:cubicBezTo>
                    <a:pt x="2346" y="15407"/>
                    <a:pt x="2346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lnTo>
                    <a:pt x="2382" y="15276"/>
                  </a:lnTo>
                  <a:cubicBezTo>
                    <a:pt x="2382" y="15264"/>
                    <a:pt x="2394" y="15240"/>
                    <a:pt x="2394" y="15228"/>
                  </a:cubicBezTo>
                  <a:lnTo>
                    <a:pt x="2405" y="15180"/>
                  </a:lnTo>
                  <a:cubicBezTo>
                    <a:pt x="2405" y="15157"/>
                    <a:pt x="2405" y="15145"/>
                    <a:pt x="2405" y="15133"/>
                  </a:cubicBezTo>
                  <a:lnTo>
                    <a:pt x="2405" y="15085"/>
                  </a:lnTo>
                  <a:lnTo>
                    <a:pt x="2405" y="15026"/>
                  </a:lnTo>
                  <a:lnTo>
                    <a:pt x="2405" y="14978"/>
                  </a:lnTo>
                  <a:lnTo>
                    <a:pt x="2405" y="14954"/>
                  </a:lnTo>
                  <a:lnTo>
                    <a:pt x="2405" y="1214"/>
                  </a:lnTo>
                  <a:lnTo>
                    <a:pt x="2405" y="1167"/>
                  </a:lnTo>
                  <a:lnTo>
                    <a:pt x="2405" y="1119"/>
                  </a:lnTo>
                  <a:lnTo>
                    <a:pt x="2405" y="1072"/>
                  </a:lnTo>
                  <a:cubicBezTo>
                    <a:pt x="2405" y="1060"/>
                    <a:pt x="2405" y="1036"/>
                    <a:pt x="2405" y="1024"/>
                  </a:cubicBezTo>
                  <a:lnTo>
                    <a:pt x="2405" y="976"/>
                  </a:lnTo>
                  <a:cubicBezTo>
                    <a:pt x="2405" y="964"/>
                    <a:pt x="2394" y="941"/>
                    <a:pt x="2394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70" y="845"/>
                    <a:pt x="2358" y="833"/>
                  </a:cubicBezTo>
                  <a:lnTo>
                    <a:pt x="2346" y="786"/>
                  </a:lnTo>
                  <a:lnTo>
                    <a:pt x="2322" y="738"/>
                  </a:lnTo>
                  <a:cubicBezTo>
                    <a:pt x="2322" y="714"/>
                    <a:pt x="2310" y="703"/>
                    <a:pt x="2298" y="691"/>
                  </a:cubicBezTo>
                  <a:lnTo>
                    <a:pt x="2275" y="643"/>
                  </a:lnTo>
                  <a:lnTo>
                    <a:pt x="2251" y="595"/>
                  </a:lnTo>
                  <a:lnTo>
                    <a:pt x="2215" y="548"/>
                  </a:lnTo>
                  <a:cubicBezTo>
                    <a:pt x="2203" y="524"/>
                    <a:pt x="2191" y="512"/>
                    <a:pt x="2179" y="500"/>
                  </a:cubicBezTo>
                  <a:cubicBezTo>
                    <a:pt x="2167" y="476"/>
                    <a:pt x="2155" y="464"/>
                    <a:pt x="2144" y="452"/>
                  </a:cubicBezTo>
                  <a:lnTo>
                    <a:pt x="2108" y="393"/>
                  </a:lnTo>
                  <a:lnTo>
                    <a:pt x="2060" y="345"/>
                  </a:lnTo>
                  <a:lnTo>
                    <a:pt x="2001" y="298"/>
                  </a:lnTo>
                  <a:cubicBezTo>
                    <a:pt x="1989" y="286"/>
                    <a:pt x="1965" y="274"/>
                    <a:pt x="1941" y="250"/>
                  </a:cubicBezTo>
                  <a:lnTo>
                    <a:pt x="1882" y="202"/>
                  </a:lnTo>
                  <a:lnTo>
                    <a:pt x="1798" y="155"/>
                  </a:lnTo>
                  <a:cubicBezTo>
                    <a:pt x="1763" y="143"/>
                    <a:pt x="1739" y="119"/>
                    <a:pt x="1703" y="107"/>
                  </a:cubicBezTo>
                  <a:cubicBezTo>
                    <a:pt x="1655" y="95"/>
                    <a:pt x="1620" y="71"/>
                    <a:pt x="1572" y="60"/>
                  </a:cubicBezTo>
                  <a:cubicBezTo>
                    <a:pt x="1489" y="36"/>
                    <a:pt x="1417" y="12"/>
                    <a:pt x="1334" y="12"/>
                  </a:cubicBezTo>
                  <a:cubicBezTo>
                    <a:pt x="1286" y="0"/>
                    <a:pt x="1251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15"/>
            <p:cNvSpPr/>
            <p:nvPr/>
          </p:nvSpPr>
          <p:spPr>
            <a:xfrm>
              <a:off x="6566206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2" y="0"/>
                  </a:moveTo>
                  <a:cubicBezTo>
                    <a:pt x="501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01" y="3810"/>
                    <a:pt x="1132" y="3822"/>
                  </a:cubicBezTo>
                  <a:lnTo>
                    <a:pt x="3216" y="3822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1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15"/>
            <p:cNvSpPr/>
            <p:nvPr/>
          </p:nvSpPr>
          <p:spPr>
            <a:xfrm>
              <a:off x="6566206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2" y="0"/>
                  </a:moveTo>
                  <a:cubicBezTo>
                    <a:pt x="501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01" y="3810"/>
                    <a:pt x="1132" y="3810"/>
                  </a:cubicBezTo>
                  <a:lnTo>
                    <a:pt x="3216" y="3810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2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15"/>
            <p:cNvSpPr/>
            <p:nvPr/>
          </p:nvSpPr>
          <p:spPr>
            <a:xfrm>
              <a:off x="6588806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43" y="119"/>
                    <a:pt x="417" y="310"/>
                  </a:cubicBezTo>
                  <a:lnTo>
                    <a:pt x="393" y="333"/>
                  </a:lnTo>
                  <a:cubicBezTo>
                    <a:pt x="370" y="369"/>
                    <a:pt x="334" y="393"/>
                    <a:pt x="298" y="429"/>
                  </a:cubicBezTo>
                  <a:cubicBezTo>
                    <a:pt x="286" y="452"/>
                    <a:pt x="262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7" y="631"/>
                    <a:pt x="143" y="655"/>
                    <a:pt x="131" y="691"/>
                  </a:cubicBezTo>
                  <a:cubicBezTo>
                    <a:pt x="120" y="726"/>
                    <a:pt x="108" y="750"/>
                    <a:pt x="96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36" y="941"/>
                    <a:pt x="36" y="964"/>
                    <a:pt x="24" y="1000"/>
                  </a:cubicBezTo>
                  <a:cubicBezTo>
                    <a:pt x="12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27" y="16181"/>
                  </a:cubicBezTo>
                  <a:cubicBezTo>
                    <a:pt x="1322" y="16181"/>
                    <a:pt x="1405" y="16169"/>
                    <a:pt x="1489" y="16157"/>
                  </a:cubicBezTo>
                  <a:lnTo>
                    <a:pt x="1524" y="16145"/>
                  </a:lnTo>
                  <a:cubicBezTo>
                    <a:pt x="1596" y="16121"/>
                    <a:pt x="1655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32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5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15"/>
            <p:cNvSpPr/>
            <p:nvPr/>
          </p:nvSpPr>
          <p:spPr>
            <a:xfrm>
              <a:off x="6600483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4" y="0"/>
                  </a:moveTo>
                  <a:cubicBezTo>
                    <a:pt x="1060" y="0"/>
                    <a:pt x="965" y="24"/>
                    <a:pt x="882" y="48"/>
                  </a:cubicBezTo>
                  <a:cubicBezTo>
                    <a:pt x="834" y="60"/>
                    <a:pt x="798" y="71"/>
                    <a:pt x="751" y="83"/>
                  </a:cubicBezTo>
                  <a:cubicBezTo>
                    <a:pt x="715" y="107"/>
                    <a:pt x="691" y="119"/>
                    <a:pt x="656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8" y="202"/>
                    <a:pt x="525" y="214"/>
                    <a:pt x="501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8" y="417"/>
                  </a:cubicBezTo>
                  <a:cubicBezTo>
                    <a:pt x="286" y="429"/>
                    <a:pt x="275" y="441"/>
                    <a:pt x="263" y="464"/>
                  </a:cubicBezTo>
                  <a:lnTo>
                    <a:pt x="227" y="512"/>
                  </a:lnTo>
                  <a:lnTo>
                    <a:pt x="191" y="560"/>
                  </a:lnTo>
                  <a:lnTo>
                    <a:pt x="167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8" y="881"/>
                  </a:lnTo>
                  <a:cubicBezTo>
                    <a:pt x="48" y="905"/>
                    <a:pt x="36" y="917"/>
                    <a:pt x="36" y="929"/>
                  </a:cubicBezTo>
                  <a:cubicBezTo>
                    <a:pt x="24" y="953"/>
                    <a:pt x="24" y="964"/>
                    <a:pt x="24" y="976"/>
                  </a:cubicBezTo>
                  <a:lnTo>
                    <a:pt x="24" y="1024"/>
                  </a:lnTo>
                  <a:cubicBezTo>
                    <a:pt x="24" y="1048"/>
                    <a:pt x="24" y="1060"/>
                    <a:pt x="13" y="1072"/>
                  </a:cubicBezTo>
                  <a:cubicBezTo>
                    <a:pt x="1" y="1095"/>
                    <a:pt x="13" y="1107"/>
                    <a:pt x="13" y="1119"/>
                  </a:cubicBez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cubicBezTo>
                    <a:pt x="13" y="15061"/>
                    <a:pt x="13" y="15073"/>
                    <a:pt x="13" y="15097"/>
                  </a:cubicBezTo>
                  <a:cubicBezTo>
                    <a:pt x="13" y="15109"/>
                    <a:pt x="13" y="15121"/>
                    <a:pt x="24" y="15145"/>
                  </a:cubicBezTo>
                  <a:lnTo>
                    <a:pt x="24" y="15192"/>
                  </a:lnTo>
                  <a:cubicBezTo>
                    <a:pt x="24" y="15204"/>
                    <a:pt x="24" y="15216"/>
                    <a:pt x="24" y="15240"/>
                  </a:cubicBezTo>
                  <a:cubicBezTo>
                    <a:pt x="36" y="15252"/>
                    <a:pt x="24" y="15276"/>
                    <a:pt x="36" y="15288"/>
                  </a:cubicBezTo>
                  <a:cubicBezTo>
                    <a:pt x="48" y="15300"/>
                    <a:pt x="48" y="15323"/>
                    <a:pt x="60" y="15335"/>
                  </a:cubicBezTo>
                  <a:lnTo>
                    <a:pt x="72" y="15383"/>
                  </a:lnTo>
                  <a:lnTo>
                    <a:pt x="96" y="15431"/>
                  </a:ln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2" y="15514"/>
                    <a:pt x="144" y="15526"/>
                  </a:cubicBezTo>
                  <a:cubicBezTo>
                    <a:pt x="144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03" y="15645"/>
                    <a:pt x="227" y="15657"/>
                    <a:pt x="239" y="15681"/>
                  </a:cubicBezTo>
                  <a:cubicBezTo>
                    <a:pt x="239" y="15692"/>
                    <a:pt x="263" y="15716"/>
                    <a:pt x="275" y="15728"/>
                  </a:cubicBezTo>
                  <a:cubicBezTo>
                    <a:pt x="286" y="15740"/>
                    <a:pt x="298" y="15764"/>
                    <a:pt x="310" y="15776"/>
                  </a:cubicBez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lnTo>
                    <a:pt x="536" y="15978"/>
                  </a:lnTo>
                  <a:cubicBezTo>
                    <a:pt x="572" y="15990"/>
                    <a:pt x="596" y="16014"/>
                    <a:pt x="620" y="16026"/>
                  </a:cubicBezTo>
                  <a:cubicBezTo>
                    <a:pt x="656" y="16050"/>
                    <a:pt x="691" y="16062"/>
                    <a:pt x="727" y="16073"/>
                  </a:cubicBezTo>
                  <a:cubicBezTo>
                    <a:pt x="763" y="16097"/>
                    <a:pt x="810" y="16109"/>
                    <a:pt x="858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37" y="16133"/>
                  </a:cubicBezTo>
                  <a:cubicBezTo>
                    <a:pt x="1584" y="16121"/>
                    <a:pt x="1632" y="16109"/>
                    <a:pt x="1679" y="16085"/>
                  </a:cubicBezTo>
                  <a:lnTo>
                    <a:pt x="1787" y="16038"/>
                  </a:lnTo>
                  <a:cubicBezTo>
                    <a:pt x="1810" y="16026"/>
                    <a:pt x="1834" y="16014"/>
                    <a:pt x="1870" y="15990"/>
                  </a:cubicBezTo>
                  <a:lnTo>
                    <a:pt x="1941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13" y="15883"/>
                    <a:pt x="2037" y="15871"/>
                    <a:pt x="2049" y="15859"/>
                  </a:cubicBezTo>
                  <a:lnTo>
                    <a:pt x="2096" y="15812"/>
                  </a:lnTo>
                  <a:lnTo>
                    <a:pt x="2144" y="15752"/>
                  </a:lnTo>
                  <a:lnTo>
                    <a:pt x="2180" y="15704"/>
                  </a:lnTo>
                  <a:lnTo>
                    <a:pt x="2215" y="15657"/>
                  </a:lnTo>
                  <a:lnTo>
                    <a:pt x="2251" y="15609"/>
                  </a:lnTo>
                  <a:cubicBezTo>
                    <a:pt x="2263" y="15597"/>
                    <a:pt x="2275" y="15585"/>
                    <a:pt x="2287" y="15561"/>
                  </a:cubicBezTo>
                  <a:cubicBezTo>
                    <a:pt x="2287" y="15550"/>
                    <a:pt x="2299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lnTo>
                    <a:pt x="2358" y="15419"/>
                  </a:ln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4" y="15311"/>
                    <a:pt x="2394" y="15288"/>
                    <a:pt x="2406" y="15276"/>
                  </a:cubicBezTo>
                  <a:cubicBezTo>
                    <a:pt x="2406" y="15264"/>
                    <a:pt x="2406" y="15240"/>
                    <a:pt x="2406" y="15228"/>
                  </a:cubicBezTo>
                  <a:cubicBezTo>
                    <a:pt x="2418" y="15204"/>
                    <a:pt x="2406" y="15192"/>
                    <a:pt x="2418" y="15180"/>
                  </a:cubicBezTo>
                  <a:cubicBezTo>
                    <a:pt x="2430" y="15157"/>
                    <a:pt x="2418" y="15145"/>
                    <a:pt x="2430" y="15133"/>
                  </a:cubicBezTo>
                  <a:cubicBezTo>
                    <a:pt x="2441" y="15109"/>
                    <a:pt x="2430" y="15097"/>
                    <a:pt x="2430" y="15085"/>
                  </a:cubicBezTo>
                  <a:lnTo>
                    <a:pt x="2430" y="15026"/>
                  </a:lnTo>
                  <a:lnTo>
                    <a:pt x="2430" y="14978"/>
                  </a:lnTo>
                  <a:lnTo>
                    <a:pt x="2430" y="1214"/>
                  </a:lnTo>
                  <a:lnTo>
                    <a:pt x="2430" y="1167"/>
                  </a:lnTo>
                  <a:lnTo>
                    <a:pt x="2430" y="1119"/>
                  </a:lnTo>
                  <a:cubicBezTo>
                    <a:pt x="2430" y="1107"/>
                    <a:pt x="2430" y="1084"/>
                    <a:pt x="2430" y="1072"/>
                  </a:cubicBez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12"/>
                    <a:pt x="2418" y="988"/>
                    <a:pt x="2418" y="976"/>
                  </a:cubicBezTo>
                  <a:cubicBezTo>
                    <a:pt x="2418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82" y="869"/>
                    <a:pt x="2382" y="845"/>
                    <a:pt x="2382" y="833"/>
                  </a:cubicBezTo>
                  <a:cubicBezTo>
                    <a:pt x="2382" y="810"/>
                    <a:pt x="2370" y="798"/>
                    <a:pt x="2358" y="786"/>
                  </a:cubicBezTo>
                  <a:cubicBezTo>
                    <a:pt x="2358" y="762"/>
                    <a:pt x="2346" y="750"/>
                    <a:pt x="2346" y="738"/>
                  </a:cubicBezTo>
                  <a:cubicBezTo>
                    <a:pt x="2346" y="714"/>
                    <a:pt x="2322" y="703"/>
                    <a:pt x="2322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63" y="595"/>
                  </a:cubicBezTo>
                  <a:cubicBezTo>
                    <a:pt x="2251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8" y="452"/>
                  </a:lnTo>
                  <a:lnTo>
                    <a:pt x="2120" y="393"/>
                  </a:lnTo>
                  <a:cubicBezTo>
                    <a:pt x="2108" y="381"/>
                    <a:pt x="2096" y="369"/>
                    <a:pt x="2072" y="345"/>
                  </a:cubicBezTo>
                  <a:lnTo>
                    <a:pt x="2025" y="298"/>
                  </a:lnTo>
                  <a:cubicBezTo>
                    <a:pt x="2001" y="286"/>
                    <a:pt x="1989" y="274"/>
                    <a:pt x="1965" y="250"/>
                  </a:cubicBezTo>
                  <a:lnTo>
                    <a:pt x="1894" y="202"/>
                  </a:lnTo>
                  <a:lnTo>
                    <a:pt x="1822" y="155"/>
                  </a:lnTo>
                  <a:cubicBezTo>
                    <a:pt x="1787" y="143"/>
                    <a:pt x="1751" y="119"/>
                    <a:pt x="1715" y="107"/>
                  </a:cubicBezTo>
                  <a:cubicBezTo>
                    <a:pt x="1679" y="95"/>
                    <a:pt x="1632" y="71"/>
                    <a:pt x="1596" y="60"/>
                  </a:cubicBezTo>
                  <a:cubicBezTo>
                    <a:pt x="1513" y="36"/>
                    <a:pt x="1429" y="12"/>
                    <a:pt x="1346" y="12"/>
                  </a:cubicBezTo>
                  <a:cubicBezTo>
                    <a:pt x="1310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6195500" y="-169612"/>
              <a:ext cx="142932" cy="125041"/>
            </a:xfrm>
            <a:custGeom>
              <a:avLst/>
              <a:gdLst/>
              <a:ahLst/>
              <a:cxnLst/>
              <a:rect l="l" t="t" r="r" b="b"/>
              <a:pathLst>
                <a:path w="4370" h="3823" extrusionOk="0">
                  <a:moveTo>
                    <a:pt x="1143" y="0"/>
                  </a:moveTo>
                  <a:cubicBezTo>
                    <a:pt x="512" y="0"/>
                    <a:pt x="12" y="512"/>
                    <a:pt x="0" y="1131"/>
                  </a:cubicBezTo>
                  <a:lnTo>
                    <a:pt x="0" y="2679"/>
                  </a:lnTo>
                  <a:cubicBezTo>
                    <a:pt x="12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58" y="3810"/>
                    <a:pt x="4358" y="3310"/>
                    <a:pt x="4370" y="2679"/>
                  </a:cubicBezTo>
                  <a:lnTo>
                    <a:pt x="4370" y="1131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6195500" y="277825"/>
              <a:ext cx="142932" cy="124648"/>
            </a:xfrm>
            <a:custGeom>
              <a:avLst/>
              <a:gdLst/>
              <a:ahLst/>
              <a:cxnLst/>
              <a:rect l="l" t="t" r="r" b="b"/>
              <a:pathLst>
                <a:path w="4370" h="3811" extrusionOk="0">
                  <a:moveTo>
                    <a:pt x="1143" y="0"/>
                  </a:moveTo>
                  <a:cubicBezTo>
                    <a:pt x="512" y="0"/>
                    <a:pt x="12" y="512"/>
                    <a:pt x="0" y="1132"/>
                  </a:cubicBezTo>
                  <a:lnTo>
                    <a:pt x="0" y="2679"/>
                  </a:lnTo>
                  <a:cubicBezTo>
                    <a:pt x="12" y="3310"/>
                    <a:pt x="512" y="3810"/>
                    <a:pt x="1143" y="3810"/>
                  </a:cubicBezTo>
                  <a:lnTo>
                    <a:pt x="3227" y="3810"/>
                  </a:lnTo>
                  <a:cubicBezTo>
                    <a:pt x="3858" y="3810"/>
                    <a:pt x="4358" y="3310"/>
                    <a:pt x="4370" y="2679"/>
                  </a:cubicBezTo>
                  <a:lnTo>
                    <a:pt x="4370" y="1132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6218461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32" y="119"/>
                    <a:pt x="417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8" y="429"/>
                  </a:cubicBezTo>
                  <a:cubicBezTo>
                    <a:pt x="286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7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48" y="941"/>
                    <a:pt x="36" y="964"/>
                    <a:pt x="24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406" y="16169"/>
                    <a:pt x="1489" y="16157"/>
                  </a:cubicBezTo>
                  <a:lnTo>
                    <a:pt x="1525" y="16145"/>
                  </a:lnTo>
                  <a:cubicBezTo>
                    <a:pt x="1596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6230922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20" y="0"/>
                  </a:moveTo>
                  <a:cubicBezTo>
                    <a:pt x="1036" y="0"/>
                    <a:pt x="941" y="24"/>
                    <a:pt x="858" y="48"/>
                  </a:cubicBezTo>
                  <a:cubicBezTo>
                    <a:pt x="822" y="60"/>
                    <a:pt x="775" y="71"/>
                    <a:pt x="727" y="83"/>
                  </a:cubicBezTo>
                  <a:cubicBezTo>
                    <a:pt x="703" y="107"/>
                    <a:pt x="667" y="119"/>
                    <a:pt x="632" y="131"/>
                  </a:cubicBezTo>
                  <a:cubicBezTo>
                    <a:pt x="596" y="155"/>
                    <a:pt x="584" y="167"/>
                    <a:pt x="548" y="179"/>
                  </a:cubicBezTo>
                  <a:cubicBezTo>
                    <a:pt x="525" y="202"/>
                    <a:pt x="501" y="214"/>
                    <a:pt x="489" y="226"/>
                  </a:cubicBezTo>
                  <a:lnTo>
                    <a:pt x="417" y="274"/>
                  </a:lnTo>
                  <a:lnTo>
                    <a:pt x="370" y="322"/>
                  </a:lnTo>
                  <a:lnTo>
                    <a:pt x="322" y="369"/>
                  </a:lnTo>
                  <a:cubicBezTo>
                    <a:pt x="310" y="381"/>
                    <a:pt x="286" y="393"/>
                    <a:pt x="274" y="417"/>
                  </a:cubicBezTo>
                  <a:lnTo>
                    <a:pt x="239" y="464"/>
                  </a:lnTo>
                  <a:lnTo>
                    <a:pt x="203" y="512"/>
                  </a:lnTo>
                  <a:lnTo>
                    <a:pt x="167" y="560"/>
                  </a:lnTo>
                  <a:cubicBezTo>
                    <a:pt x="155" y="572"/>
                    <a:pt x="155" y="583"/>
                    <a:pt x="144" y="607"/>
                  </a:cubicBezTo>
                  <a:lnTo>
                    <a:pt x="120" y="655"/>
                  </a:lnTo>
                  <a:cubicBezTo>
                    <a:pt x="108" y="667"/>
                    <a:pt x="96" y="679"/>
                    <a:pt x="96" y="703"/>
                  </a:cubicBezTo>
                  <a:cubicBezTo>
                    <a:pt x="84" y="714"/>
                    <a:pt x="72" y="726"/>
                    <a:pt x="72" y="750"/>
                  </a:cubicBezTo>
                  <a:cubicBezTo>
                    <a:pt x="60" y="762"/>
                    <a:pt x="60" y="774"/>
                    <a:pt x="48" y="786"/>
                  </a:cubicBezTo>
                  <a:lnTo>
                    <a:pt x="36" y="833"/>
                  </a:lnTo>
                  <a:lnTo>
                    <a:pt x="24" y="881"/>
                  </a:lnTo>
                  <a:cubicBezTo>
                    <a:pt x="24" y="905"/>
                    <a:pt x="13" y="917"/>
                    <a:pt x="13" y="929"/>
                  </a:cubicBezTo>
                  <a:cubicBezTo>
                    <a:pt x="1" y="953"/>
                    <a:pt x="1" y="964"/>
                    <a:pt x="1" y="976"/>
                  </a:cubicBezTo>
                  <a:lnTo>
                    <a:pt x="1" y="1024"/>
                  </a:lnTo>
                  <a:lnTo>
                    <a:pt x="1" y="1072"/>
                  </a:ln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lnTo>
                    <a:pt x="1" y="15192"/>
                  </a:lnTo>
                  <a:cubicBezTo>
                    <a:pt x="1" y="15204"/>
                    <a:pt x="1" y="15216"/>
                    <a:pt x="13" y="15240"/>
                  </a:cubicBezTo>
                  <a:cubicBezTo>
                    <a:pt x="13" y="15252"/>
                    <a:pt x="13" y="15276"/>
                    <a:pt x="24" y="15288"/>
                  </a:cubicBezTo>
                  <a:cubicBezTo>
                    <a:pt x="36" y="15300"/>
                    <a:pt x="36" y="15323"/>
                    <a:pt x="36" y="15335"/>
                  </a:cubicBezTo>
                  <a:cubicBezTo>
                    <a:pt x="36" y="15347"/>
                    <a:pt x="48" y="15371"/>
                    <a:pt x="60" y="15383"/>
                  </a:cubicBezTo>
                  <a:cubicBezTo>
                    <a:pt x="60" y="15407"/>
                    <a:pt x="60" y="15419"/>
                    <a:pt x="72" y="15431"/>
                  </a:cubicBezTo>
                  <a:cubicBezTo>
                    <a:pt x="84" y="15454"/>
                    <a:pt x="84" y="15466"/>
                    <a:pt x="96" y="15478"/>
                  </a:cubicBezTo>
                  <a:cubicBezTo>
                    <a:pt x="108" y="15502"/>
                    <a:pt x="108" y="15514"/>
                    <a:pt x="120" y="15526"/>
                  </a:cubicBezTo>
                  <a:cubicBezTo>
                    <a:pt x="132" y="15550"/>
                    <a:pt x="144" y="15561"/>
                    <a:pt x="144" y="15585"/>
                  </a:cubicBezTo>
                  <a:cubicBezTo>
                    <a:pt x="155" y="15597"/>
                    <a:pt x="167" y="15609"/>
                    <a:pt x="179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1" y="15728"/>
                  </a:lnTo>
                  <a:lnTo>
                    <a:pt x="298" y="15776"/>
                  </a:lnTo>
                  <a:lnTo>
                    <a:pt x="334" y="15823"/>
                  </a:lnTo>
                  <a:lnTo>
                    <a:pt x="394" y="15871"/>
                  </a:lnTo>
                  <a:cubicBezTo>
                    <a:pt x="417" y="15895"/>
                    <a:pt x="429" y="15907"/>
                    <a:pt x="453" y="15931"/>
                  </a:cubicBezTo>
                  <a:cubicBezTo>
                    <a:pt x="477" y="15942"/>
                    <a:pt x="501" y="15966"/>
                    <a:pt x="525" y="15978"/>
                  </a:cubicBezTo>
                  <a:cubicBezTo>
                    <a:pt x="584" y="16014"/>
                    <a:pt x="644" y="16050"/>
                    <a:pt x="703" y="16073"/>
                  </a:cubicBezTo>
                  <a:cubicBezTo>
                    <a:pt x="751" y="16097"/>
                    <a:pt x="798" y="16109"/>
                    <a:pt x="834" y="16121"/>
                  </a:cubicBezTo>
                  <a:cubicBezTo>
                    <a:pt x="953" y="16157"/>
                    <a:pt x="1072" y="16181"/>
                    <a:pt x="1191" y="16181"/>
                  </a:cubicBezTo>
                  <a:lnTo>
                    <a:pt x="1203" y="16181"/>
                  </a:lnTo>
                  <a:cubicBezTo>
                    <a:pt x="1310" y="16181"/>
                    <a:pt x="1417" y="16169"/>
                    <a:pt x="1525" y="16133"/>
                  </a:cubicBezTo>
                  <a:cubicBezTo>
                    <a:pt x="1572" y="16121"/>
                    <a:pt x="1620" y="16109"/>
                    <a:pt x="1656" y="16085"/>
                  </a:cubicBezTo>
                  <a:cubicBezTo>
                    <a:pt x="1691" y="16073"/>
                    <a:pt x="1727" y="16062"/>
                    <a:pt x="1763" y="16038"/>
                  </a:cubicBezTo>
                  <a:lnTo>
                    <a:pt x="1846" y="15990"/>
                  </a:lnTo>
                  <a:lnTo>
                    <a:pt x="1918" y="15942"/>
                  </a:lnTo>
                  <a:cubicBezTo>
                    <a:pt x="1941" y="15931"/>
                    <a:pt x="1953" y="15919"/>
                    <a:pt x="1977" y="15907"/>
                  </a:cubicBezTo>
                  <a:lnTo>
                    <a:pt x="2037" y="15859"/>
                  </a:lnTo>
                  <a:lnTo>
                    <a:pt x="2084" y="15812"/>
                  </a:lnTo>
                  <a:lnTo>
                    <a:pt x="2120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79" y="15692"/>
                    <a:pt x="2191" y="15681"/>
                    <a:pt x="2203" y="15657"/>
                  </a:cubicBezTo>
                  <a:lnTo>
                    <a:pt x="2227" y="15609"/>
                  </a:lnTo>
                  <a:lnTo>
                    <a:pt x="2263" y="15561"/>
                  </a:lnTo>
                  <a:cubicBezTo>
                    <a:pt x="2275" y="15550"/>
                    <a:pt x="2275" y="15538"/>
                    <a:pt x="2287" y="15514"/>
                  </a:cubicBezTo>
                  <a:cubicBezTo>
                    <a:pt x="2299" y="15502"/>
                    <a:pt x="2299" y="15478"/>
                    <a:pt x="2310" y="15466"/>
                  </a:cubicBezTo>
                  <a:cubicBezTo>
                    <a:pt x="2310" y="15454"/>
                    <a:pt x="2322" y="15431"/>
                    <a:pt x="2334" y="15419"/>
                  </a:cubicBezTo>
                  <a:cubicBezTo>
                    <a:pt x="2334" y="15407"/>
                    <a:pt x="2346" y="15383"/>
                    <a:pt x="2346" y="15371"/>
                  </a:cubicBezTo>
                  <a:cubicBezTo>
                    <a:pt x="2346" y="15359"/>
                    <a:pt x="2358" y="15335"/>
                    <a:pt x="2370" y="15323"/>
                  </a:cubicBezTo>
                  <a:lnTo>
                    <a:pt x="2382" y="15276"/>
                  </a:lnTo>
                  <a:cubicBezTo>
                    <a:pt x="2382" y="15264"/>
                    <a:pt x="2394" y="15240"/>
                    <a:pt x="2394" y="15228"/>
                  </a:cubicBezTo>
                  <a:lnTo>
                    <a:pt x="2406" y="15180"/>
                  </a:lnTo>
                  <a:cubicBezTo>
                    <a:pt x="2406" y="15157"/>
                    <a:pt x="2406" y="15145"/>
                    <a:pt x="2406" y="15133"/>
                  </a:cubicBezTo>
                  <a:lnTo>
                    <a:pt x="2406" y="15085"/>
                  </a:lnTo>
                  <a:lnTo>
                    <a:pt x="2406" y="15026"/>
                  </a:lnTo>
                  <a:lnTo>
                    <a:pt x="2406" y="14978"/>
                  </a:lnTo>
                  <a:cubicBezTo>
                    <a:pt x="2406" y="14978"/>
                    <a:pt x="2406" y="14966"/>
                    <a:pt x="2406" y="14954"/>
                  </a:cubicBezTo>
                  <a:lnTo>
                    <a:pt x="2406" y="1214"/>
                  </a:lnTo>
                  <a:lnTo>
                    <a:pt x="2394" y="1214"/>
                  </a:lnTo>
                  <a:lnTo>
                    <a:pt x="2394" y="1167"/>
                  </a:lnTo>
                  <a:lnTo>
                    <a:pt x="2394" y="1119"/>
                  </a:lnTo>
                  <a:lnTo>
                    <a:pt x="2394" y="1072"/>
                  </a:lnTo>
                  <a:cubicBezTo>
                    <a:pt x="2394" y="1060"/>
                    <a:pt x="2394" y="1036"/>
                    <a:pt x="2394" y="1024"/>
                  </a:cubicBezTo>
                  <a:lnTo>
                    <a:pt x="2394" y="976"/>
                  </a:lnTo>
                  <a:cubicBezTo>
                    <a:pt x="2394" y="964"/>
                    <a:pt x="2382" y="941"/>
                    <a:pt x="2382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58" y="845"/>
                    <a:pt x="2358" y="833"/>
                  </a:cubicBezTo>
                  <a:lnTo>
                    <a:pt x="2334" y="786"/>
                  </a:lnTo>
                  <a:lnTo>
                    <a:pt x="2322" y="738"/>
                  </a:lnTo>
                  <a:cubicBezTo>
                    <a:pt x="2322" y="714"/>
                    <a:pt x="2299" y="703"/>
                    <a:pt x="2299" y="691"/>
                  </a:cubicBezTo>
                  <a:lnTo>
                    <a:pt x="2275" y="643"/>
                  </a:lnTo>
                  <a:cubicBezTo>
                    <a:pt x="2263" y="619"/>
                    <a:pt x="2251" y="607"/>
                    <a:pt x="2239" y="595"/>
                  </a:cubicBezTo>
                  <a:lnTo>
                    <a:pt x="2215" y="548"/>
                  </a:lnTo>
                  <a:cubicBezTo>
                    <a:pt x="2203" y="524"/>
                    <a:pt x="2191" y="512"/>
                    <a:pt x="2179" y="500"/>
                  </a:cubicBezTo>
                  <a:cubicBezTo>
                    <a:pt x="2168" y="476"/>
                    <a:pt x="2156" y="464"/>
                    <a:pt x="2144" y="452"/>
                  </a:cubicBezTo>
                  <a:lnTo>
                    <a:pt x="2096" y="393"/>
                  </a:lnTo>
                  <a:lnTo>
                    <a:pt x="2060" y="345"/>
                  </a:lnTo>
                  <a:lnTo>
                    <a:pt x="2001" y="298"/>
                  </a:lnTo>
                  <a:cubicBezTo>
                    <a:pt x="1977" y="286"/>
                    <a:pt x="1965" y="274"/>
                    <a:pt x="1941" y="250"/>
                  </a:cubicBezTo>
                  <a:lnTo>
                    <a:pt x="1882" y="202"/>
                  </a:lnTo>
                  <a:lnTo>
                    <a:pt x="1798" y="155"/>
                  </a:lnTo>
                  <a:cubicBezTo>
                    <a:pt x="1763" y="143"/>
                    <a:pt x="1727" y="119"/>
                    <a:pt x="1703" y="107"/>
                  </a:cubicBezTo>
                  <a:cubicBezTo>
                    <a:pt x="1656" y="95"/>
                    <a:pt x="1608" y="71"/>
                    <a:pt x="1572" y="60"/>
                  </a:cubicBezTo>
                  <a:cubicBezTo>
                    <a:pt x="1489" y="36"/>
                    <a:pt x="1406" y="12"/>
                    <a:pt x="1322" y="12"/>
                  </a:cubicBezTo>
                  <a:cubicBezTo>
                    <a:pt x="1287" y="0"/>
                    <a:pt x="1239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7819390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58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7819390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43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298"/>
                    <a:pt x="512" y="3810"/>
                    <a:pt x="1143" y="3810"/>
                  </a:cubicBezTo>
                  <a:lnTo>
                    <a:pt x="3227" y="3810"/>
                  </a:lnTo>
                  <a:cubicBezTo>
                    <a:pt x="3846" y="3810"/>
                    <a:pt x="4358" y="3298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7842350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32" y="119"/>
                    <a:pt x="417" y="310"/>
                  </a:cubicBezTo>
                  <a:lnTo>
                    <a:pt x="394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5" y="452"/>
                    <a:pt x="263" y="476"/>
                    <a:pt x="239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55" y="631"/>
                    <a:pt x="144" y="655"/>
                    <a:pt x="132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36" y="941"/>
                    <a:pt x="25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7854027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2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87" y="71"/>
                    <a:pt x="739" y="83"/>
                  </a:cubicBezTo>
                  <a:cubicBezTo>
                    <a:pt x="715" y="107"/>
                    <a:pt x="680" y="119"/>
                    <a:pt x="644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37" y="202"/>
                    <a:pt x="525" y="214"/>
                    <a:pt x="501" y="226"/>
                  </a:cubicBezTo>
                  <a:lnTo>
                    <a:pt x="430" y="274"/>
                  </a:lnTo>
                  <a:lnTo>
                    <a:pt x="382" y="322"/>
                  </a:lnTo>
                  <a:cubicBezTo>
                    <a:pt x="370" y="333"/>
                    <a:pt x="346" y="357"/>
                    <a:pt x="334" y="369"/>
                  </a:cubicBezTo>
                  <a:lnTo>
                    <a:pt x="287" y="417"/>
                  </a:lnTo>
                  <a:cubicBezTo>
                    <a:pt x="275" y="429"/>
                    <a:pt x="263" y="441"/>
                    <a:pt x="251" y="464"/>
                  </a:cubicBezTo>
                  <a:lnTo>
                    <a:pt x="215" y="512"/>
                  </a:lnTo>
                  <a:lnTo>
                    <a:pt x="179" y="560"/>
                  </a:lnTo>
                  <a:lnTo>
                    <a:pt x="156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84" y="750"/>
                  </a:cubicBezTo>
                  <a:cubicBezTo>
                    <a:pt x="72" y="762"/>
                    <a:pt x="72" y="774"/>
                    <a:pt x="60" y="786"/>
                  </a:cubicBezTo>
                  <a:lnTo>
                    <a:pt x="49" y="833"/>
                  </a:lnTo>
                  <a:lnTo>
                    <a:pt x="37" y="881"/>
                  </a:lnTo>
                  <a:cubicBezTo>
                    <a:pt x="37" y="905"/>
                    <a:pt x="25" y="917"/>
                    <a:pt x="25" y="929"/>
                  </a:cubicBezTo>
                  <a:cubicBezTo>
                    <a:pt x="13" y="953"/>
                    <a:pt x="13" y="964"/>
                    <a:pt x="13" y="976"/>
                  </a:cubicBezTo>
                  <a:lnTo>
                    <a:pt x="13" y="1024"/>
                  </a:lnTo>
                  <a:cubicBezTo>
                    <a:pt x="13" y="1048"/>
                    <a:pt x="13" y="1060"/>
                    <a:pt x="1" y="1072"/>
                  </a:cubicBezTo>
                  <a:cubicBezTo>
                    <a:pt x="1" y="1095"/>
                    <a:pt x="1" y="1107"/>
                    <a:pt x="1" y="1119"/>
                  </a:cubicBez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cubicBezTo>
                    <a:pt x="1" y="14966"/>
                    <a:pt x="1" y="14978"/>
                    <a:pt x="1" y="14990"/>
                  </a:cubicBezTo>
                  <a:lnTo>
                    <a:pt x="1" y="15050"/>
                  </a:lnTo>
                  <a:cubicBezTo>
                    <a:pt x="1" y="15061"/>
                    <a:pt x="1" y="15073"/>
                    <a:pt x="1" y="15097"/>
                  </a:cubicBezTo>
                  <a:cubicBezTo>
                    <a:pt x="1" y="15109"/>
                    <a:pt x="13" y="15121"/>
                    <a:pt x="13" y="15145"/>
                  </a:cubicBezTo>
                  <a:lnTo>
                    <a:pt x="13" y="15192"/>
                  </a:lnTo>
                  <a:cubicBezTo>
                    <a:pt x="13" y="15204"/>
                    <a:pt x="13" y="15216"/>
                    <a:pt x="25" y="15240"/>
                  </a:cubicBezTo>
                  <a:cubicBezTo>
                    <a:pt x="37" y="15252"/>
                    <a:pt x="25" y="15276"/>
                    <a:pt x="37" y="15288"/>
                  </a:cubicBezTo>
                  <a:cubicBezTo>
                    <a:pt x="49" y="15300"/>
                    <a:pt x="49" y="15323"/>
                    <a:pt x="49" y="15335"/>
                  </a:cubicBezTo>
                  <a:lnTo>
                    <a:pt x="60" y="15383"/>
                  </a:lnTo>
                  <a:lnTo>
                    <a:pt x="84" y="15431"/>
                  </a:lnTo>
                  <a:cubicBezTo>
                    <a:pt x="84" y="15454"/>
                    <a:pt x="96" y="15466"/>
                    <a:pt x="108" y="15478"/>
                  </a:cubicBezTo>
                  <a:cubicBezTo>
                    <a:pt x="120" y="15502"/>
                    <a:pt x="120" y="15514"/>
                    <a:pt x="132" y="15526"/>
                  </a:cubicBezTo>
                  <a:cubicBezTo>
                    <a:pt x="144" y="15550"/>
                    <a:pt x="156" y="15561"/>
                    <a:pt x="156" y="15585"/>
                  </a:cubicBezTo>
                  <a:cubicBezTo>
                    <a:pt x="168" y="15597"/>
                    <a:pt x="179" y="15609"/>
                    <a:pt x="191" y="15633"/>
                  </a:cubicBezTo>
                  <a:cubicBezTo>
                    <a:pt x="203" y="15645"/>
                    <a:pt x="215" y="15657"/>
                    <a:pt x="227" y="15681"/>
                  </a:cubicBezTo>
                  <a:cubicBezTo>
                    <a:pt x="239" y="15692"/>
                    <a:pt x="251" y="15716"/>
                    <a:pt x="263" y="15728"/>
                  </a:cubicBezTo>
                  <a:cubicBezTo>
                    <a:pt x="275" y="15740"/>
                    <a:pt x="287" y="15764"/>
                    <a:pt x="310" y="15776"/>
                  </a:cubicBezTo>
                  <a:lnTo>
                    <a:pt x="358" y="15823"/>
                  </a:lnTo>
                  <a:lnTo>
                    <a:pt x="406" y="15871"/>
                  </a:lnTo>
                  <a:cubicBezTo>
                    <a:pt x="430" y="15895"/>
                    <a:pt x="441" y="15907"/>
                    <a:pt x="465" y="15931"/>
                  </a:cubicBezTo>
                  <a:lnTo>
                    <a:pt x="537" y="15978"/>
                  </a:lnTo>
                  <a:cubicBezTo>
                    <a:pt x="560" y="15990"/>
                    <a:pt x="584" y="16014"/>
                    <a:pt x="620" y="16026"/>
                  </a:cubicBezTo>
                  <a:cubicBezTo>
                    <a:pt x="644" y="16050"/>
                    <a:pt x="680" y="16062"/>
                    <a:pt x="715" y="16073"/>
                  </a:cubicBezTo>
                  <a:cubicBezTo>
                    <a:pt x="763" y="16097"/>
                    <a:pt x="811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lnTo>
                    <a:pt x="1751" y="16050"/>
                  </a:lnTo>
                  <a:cubicBezTo>
                    <a:pt x="1775" y="16026"/>
                    <a:pt x="1811" y="16014"/>
                    <a:pt x="1834" y="16002"/>
                  </a:cubicBezTo>
                  <a:lnTo>
                    <a:pt x="1906" y="15954"/>
                  </a:lnTo>
                  <a:cubicBezTo>
                    <a:pt x="1930" y="15931"/>
                    <a:pt x="1954" y="15919"/>
                    <a:pt x="1965" y="15907"/>
                  </a:cubicBezTo>
                  <a:cubicBezTo>
                    <a:pt x="1989" y="15883"/>
                    <a:pt x="2001" y="15871"/>
                    <a:pt x="2025" y="15859"/>
                  </a:cubicBezTo>
                  <a:lnTo>
                    <a:pt x="2073" y="15812"/>
                  </a:lnTo>
                  <a:lnTo>
                    <a:pt x="2108" y="15752"/>
                  </a:lnTo>
                  <a:lnTo>
                    <a:pt x="2156" y="15704"/>
                  </a:lnTo>
                  <a:lnTo>
                    <a:pt x="2192" y="15657"/>
                  </a:lnTo>
                  <a:lnTo>
                    <a:pt x="2215" y="15609"/>
                  </a:lnTo>
                  <a:cubicBezTo>
                    <a:pt x="2227" y="15597"/>
                    <a:pt x="2239" y="15585"/>
                    <a:pt x="2251" y="15561"/>
                  </a:cubicBezTo>
                  <a:cubicBezTo>
                    <a:pt x="2263" y="15550"/>
                    <a:pt x="2263" y="15538"/>
                    <a:pt x="2275" y="15514"/>
                  </a:cubicBezTo>
                  <a:cubicBezTo>
                    <a:pt x="2287" y="15502"/>
                    <a:pt x="2287" y="15478"/>
                    <a:pt x="2299" y="15466"/>
                  </a:cubicBezTo>
                  <a:lnTo>
                    <a:pt x="2323" y="15419"/>
                  </a:lnTo>
                  <a:cubicBezTo>
                    <a:pt x="2323" y="15407"/>
                    <a:pt x="2335" y="15383"/>
                    <a:pt x="2335" y="15371"/>
                  </a:cubicBezTo>
                  <a:cubicBezTo>
                    <a:pt x="2335" y="15359"/>
                    <a:pt x="2346" y="15335"/>
                    <a:pt x="2358" y="15323"/>
                  </a:cubicBezTo>
                  <a:cubicBezTo>
                    <a:pt x="2358" y="15311"/>
                    <a:pt x="2370" y="15288"/>
                    <a:pt x="2370" y="15276"/>
                  </a:cubicBezTo>
                  <a:cubicBezTo>
                    <a:pt x="2370" y="15264"/>
                    <a:pt x="2382" y="15240"/>
                    <a:pt x="2382" y="15228"/>
                  </a:cubicBezTo>
                  <a:cubicBezTo>
                    <a:pt x="2382" y="15204"/>
                    <a:pt x="2382" y="15192"/>
                    <a:pt x="2394" y="15180"/>
                  </a:cubicBezTo>
                  <a:cubicBezTo>
                    <a:pt x="2406" y="15157"/>
                    <a:pt x="2394" y="15145"/>
                    <a:pt x="2394" y="15133"/>
                  </a:cubicBezTo>
                  <a:cubicBezTo>
                    <a:pt x="2406" y="15109"/>
                    <a:pt x="2394" y="15097"/>
                    <a:pt x="2394" y="15085"/>
                  </a:cubicBezTo>
                  <a:lnTo>
                    <a:pt x="2394" y="15026"/>
                  </a:lnTo>
                  <a:lnTo>
                    <a:pt x="2394" y="14978"/>
                  </a:lnTo>
                  <a:lnTo>
                    <a:pt x="2394" y="14954"/>
                  </a:lnTo>
                  <a:lnTo>
                    <a:pt x="2394" y="1226"/>
                  </a:lnTo>
                  <a:cubicBezTo>
                    <a:pt x="2394" y="1226"/>
                    <a:pt x="2418" y="1214"/>
                    <a:pt x="2418" y="1214"/>
                  </a:cubicBezTo>
                  <a:lnTo>
                    <a:pt x="2418" y="1167"/>
                  </a:lnTo>
                  <a:lnTo>
                    <a:pt x="2418" y="1119"/>
                  </a:lnTo>
                  <a:cubicBezTo>
                    <a:pt x="2418" y="1107"/>
                    <a:pt x="2418" y="1084"/>
                    <a:pt x="2418" y="1072"/>
                  </a:cubicBezTo>
                  <a:cubicBezTo>
                    <a:pt x="2418" y="1060"/>
                    <a:pt x="2418" y="1036"/>
                    <a:pt x="2406" y="1024"/>
                  </a:cubicBezTo>
                  <a:cubicBezTo>
                    <a:pt x="2406" y="1012"/>
                    <a:pt x="2406" y="988"/>
                    <a:pt x="2406" y="976"/>
                  </a:cubicBezTo>
                  <a:cubicBezTo>
                    <a:pt x="2406" y="964"/>
                    <a:pt x="2406" y="941"/>
                    <a:pt x="2394" y="929"/>
                  </a:cubicBezTo>
                  <a:cubicBezTo>
                    <a:pt x="2394" y="905"/>
                    <a:pt x="2394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cubicBezTo>
                    <a:pt x="2370" y="810"/>
                    <a:pt x="2358" y="798"/>
                    <a:pt x="2358" y="786"/>
                  </a:cubicBezTo>
                  <a:cubicBezTo>
                    <a:pt x="2346" y="762"/>
                    <a:pt x="2346" y="750"/>
                    <a:pt x="2335" y="738"/>
                  </a:cubicBezTo>
                  <a:cubicBezTo>
                    <a:pt x="2323" y="714"/>
                    <a:pt x="2323" y="703"/>
                    <a:pt x="2311" y="691"/>
                  </a:cubicBezTo>
                  <a:lnTo>
                    <a:pt x="2287" y="643"/>
                  </a:lnTo>
                  <a:cubicBezTo>
                    <a:pt x="2275" y="619"/>
                    <a:pt x="2263" y="607"/>
                    <a:pt x="2263" y="595"/>
                  </a:cubicBezTo>
                  <a:cubicBezTo>
                    <a:pt x="2251" y="572"/>
                    <a:pt x="2239" y="560"/>
                    <a:pt x="2227" y="548"/>
                  </a:cubicBezTo>
                  <a:lnTo>
                    <a:pt x="2192" y="500"/>
                  </a:lnTo>
                  <a:lnTo>
                    <a:pt x="2156" y="452"/>
                  </a:lnTo>
                  <a:lnTo>
                    <a:pt x="2108" y="393"/>
                  </a:lnTo>
                  <a:cubicBezTo>
                    <a:pt x="2096" y="381"/>
                    <a:pt x="2084" y="369"/>
                    <a:pt x="2073" y="345"/>
                  </a:cubicBezTo>
                  <a:lnTo>
                    <a:pt x="2013" y="298"/>
                  </a:lnTo>
                  <a:cubicBezTo>
                    <a:pt x="2001" y="286"/>
                    <a:pt x="1977" y="274"/>
                    <a:pt x="1954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75" y="143"/>
                    <a:pt x="1739" y="119"/>
                    <a:pt x="1715" y="107"/>
                  </a:cubicBezTo>
                  <a:cubicBezTo>
                    <a:pt x="1668" y="95"/>
                    <a:pt x="1632" y="71"/>
                    <a:pt x="1584" y="60"/>
                  </a:cubicBezTo>
                  <a:cubicBezTo>
                    <a:pt x="1501" y="36"/>
                    <a:pt x="1418" y="12"/>
                    <a:pt x="1346" y="12"/>
                  </a:cubicBezTo>
                  <a:cubicBezTo>
                    <a:pt x="1299" y="0"/>
                    <a:pt x="1251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7449044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1" y="0"/>
                  </a:moveTo>
                  <a:cubicBezTo>
                    <a:pt x="500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22"/>
                    <a:pt x="1143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7448651" y="277825"/>
              <a:ext cx="142964" cy="124648"/>
            </a:xfrm>
            <a:custGeom>
              <a:avLst/>
              <a:gdLst/>
              <a:ahLst/>
              <a:cxnLst/>
              <a:rect l="l" t="t" r="r" b="b"/>
              <a:pathLst>
                <a:path w="4371" h="3811" extrusionOk="0">
                  <a:moveTo>
                    <a:pt x="1143" y="0"/>
                  </a:moveTo>
                  <a:cubicBezTo>
                    <a:pt x="512" y="0"/>
                    <a:pt x="0" y="501"/>
                    <a:pt x="12" y="1132"/>
                  </a:cubicBezTo>
                  <a:lnTo>
                    <a:pt x="12" y="2679"/>
                  </a:lnTo>
                  <a:cubicBezTo>
                    <a:pt x="12" y="3310"/>
                    <a:pt x="524" y="3810"/>
                    <a:pt x="1143" y="3810"/>
                  </a:cubicBezTo>
                  <a:lnTo>
                    <a:pt x="3227" y="3810"/>
                  </a:lnTo>
                  <a:cubicBezTo>
                    <a:pt x="3858" y="3810"/>
                    <a:pt x="4370" y="3298"/>
                    <a:pt x="4370" y="2679"/>
                  </a:cubicBezTo>
                  <a:lnTo>
                    <a:pt x="4370" y="1132"/>
                  </a:lnTo>
                  <a:cubicBezTo>
                    <a:pt x="4370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7472004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87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8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48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42" y="15276"/>
                    <a:pt x="2442" y="14966"/>
                  </a:cubicBezTo>
                  <a:lnTo>
                    <a:pt x="2442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7484073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32" y="0"/>
                  </a:moveTo>
                  <a:cubicBezTo>
                    <a:pt x="1037" y="0"/>
                    <a:pt x="953" y="24"/>
                    <a:pt x="870" y="48"/>
                  </a:cubicBezTo>
                  <a:cubicBezTo>
                    <a:pt x="822" y="60"/>
                    <a:pt x="787" y="71"/>
                    <a:pt x="739" y="83"/>
                  </a:cubicBezTo>
                  <a:cubicBezTo>
                    <a:pt x="703" y="107"/>
                    <a:pt x="668" y="119"/>
                    <a:pt x="644" y="131"/>
                  </a:cubicBezTo>
                  <a:cubicBezTo>
                    <a:pt x="608" y="155"/>
                    <a:pt x="584" y="167"/>
                    <a:pt x="561" y="179"/>
                  </a:cubicBezTo>
                  <a:cubicBezTo>
                    <a:pt x="537" y="202"/>
                    <a:pt x="513" y="214"/>
                    <a:pt x="489" y="226"/>
                  </a:cubicBezTo>
                  <a:lnTo>
                    <a:pt x="430" y="274"/>
                  </a:lnTo>
                  <a:lnTo>
                    <a:pt x="382" y="322"/>
                  </a:lnTo>
                  <a:cubicBezTo>
                    <a:pt x="358" y="333"/>
                    <a:pt x="346" y="357"/>
                    <a:pt x="334" y="369"/>
                  </a:cubicBezTo>
                  <a:cubicBezTo>
                    <a:pt x="311" y="381"/>
                    <a:pt x="299" y="393"/>
                    <a:pt x="287" y="417"/>
                  </a:cubicBezTo>
                  <a:lnTo>
                    <a:pt x="251" y="464"/>
                  </a:lnTo>
                  <a:lnTo>
                    <a:pt x="215" y="512"/>
                  </a:lnTo>
                  <a:lnTo>
                    <a:pt x="180" y="560"/>
                  </a:lnTo>
                  <a:cubicBezTo>
                    <a:pt x="168" y="572"/>
                    <a:pt x="156" y="583"/>
                    <a:pt x="156" y="607"/>
                  </a:cubicBezTo>
                  <a:lnTo>
                    <a:pt x="120" y="655"/>
                  </a:lnTo>
                  <a:cubicBezTo>
                    <a:pt x="120" y="667"/>
                    <a:pt x="108" y="679"/>
                    <a:pt x="96" y="703"/>
                  </a:cubicBezTo>
                  <a:cubicBezTo>
                    <a:pt x="96" y="714"/>
                    <a:pt x="84" y="726"/>
                    <a:pt x="72" y="750"/>
                  </a:cubicBezTo>
                  <a:cubicBezTo>
                    <a:pt x="72" y="762"/>
                    <a:pt x="72" y="774"/>
                    <a:pt x="60" y="786"/>
                  </a:cubicBezTo>
                  <a:lnTo>
                    <a:pt x="49" y="833"/>
                  </a:lnTo>
                  <a:lnTo>
                    <a:pt x="25" y="881"/>
                  </a:lnTo>
                  <a:cubicBezTo>
                    <a:pt x="25" y="905"/>
                    <a:pt x="25" y="917"/>
                    <a:pt x="13" y="929"/>
                  </a:cubicBezTo>
                  <a:cubicBezTo>
                    <a:pt x="13" y="953"/>
                    <a:pt x="13" y="964"/>
                    <a:pt x="1" y="976"/>
                  </a:cubicBezTo>
                  <a:lnTo>
                    <a:pt x="1" y="1024"/>
                  </a:lnTo>
                  <a:lnTo>
                    <a:pt x="1" y="1072"/>
                  </a:ln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lnTo>
                    <a:pt x="1" y="15192"/>
                  </a:lnTo>
                  <a:cubicBezTo>
                    <a:pt x="1" y="15204"/>
                    <a:pt x="13" y="15216"/>
                    <a:pt x="13" y="15240"/>
                  </a:cubicBezTo>
                  <a:cubicBezTo>
                    <a:pt x="25" y="15252"/>
                    <a:pt x="13" y="15276"/>
                    <a:pt x="25" y="15288"/>
                  </a:cubicBezTo>
                  <a:cubicBezTo>
                    <a:pt x="37" y="15300"/>
                    <a:pt x="37" y="15323"/>
                    <a:pt x="49" y="15335"/>
                  </a:cubicBezTo>
                  <a:cubicBezTo>
                    <a:pt x="49" y="15347"/>
                    <a:pt x="60" y="15371"/>
                    <a:pt x="60" y="15383"/>
                  </a:cubicBezTo>
                  <a:cubicBezTo>
                    <a:pt x="72" y="15407"/>
                    <a:pt x="72" y="15419"/>
                    <a:pt x="84" y="15431"/>
                  </a:cubicBezTo>
                  <a:cubicBezTo>
                    <a:pt x="84" y="15454"/>
                    <a:pt x="96" y="15466"/>
                    <a:pt x="108" y="15478"/>
                  </a:cubicBezTo>
                  <a:cubicBezTo>
                    <a:pt x="108" y="15502"/>
                    <a:pt x="120" y="15514"/>
                    <a:pt x="132" y="15526"/>
                  </a:cubicBezTo>
                  <a:cubicBezTo>
                    <a:pt x="132" y="15550"/>
                    <a:pt x="144" y="15561"/>
                    <a:pt x="156" y="15585"/>
                  </a:cubicBezTo>
                  <a:cubicBezTo>
                    <a:pt x="168" y="15597"/>
                    <a:pt x="180" y="15609"/>
                    <a:pt x="191" y="15633"/>
                  </a:cubicBezTo>
                  <a:cubicBezTo>
                    <a:pt x="191" y="15645"/>
                    <a:pt x="203" y="15669"/>
                    <a:pt x="227" y="15681"/>
                  </a:cubicBezTo>
                  <a:lnTo>
                    <a:pt x="263" y="15728"/>
                  </a:lnTo>
                  <a:lnTo>
                    <a:pt x="299" y="15776"/>
                  </a:lnTo>
                  <a:lnTo>
                    <a:pt x="346" y="15823"/>
                  </a:lnTo>
                  <a:lnTo>
                    <a:pt x="406" y="15871"/>
                  </a:lnTo>
                  <a:cubicBezTo>
                    <a:pt x="418" y="15895"/>
                    <a:pt x="441" y="15907"/>
                    <a:pt x="465" y="15931"/>
                  </a:cubicBezTo>
                  <a:cubicBezTo>
                    <a:pt x="489" y="15942"/>
                    <a:pt x="501" y="15966"/>
                    <a:pt x="525" y="15978"/>
                  </a:cubicBezTo>
                  <a:cubicBezTo>
                    <a:pt x="584" y="16014"/>
                    <a:pt x="644" y="16050"/>
                    <a:pt x="715" y="16073"/>
                  </a:cubicBezTo>
                  <a:cubicBezTo>
                    <a:pt x="751" y="16097"/>
                    <a:pt x="799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3" y="16181"/>
                    <a:pt x="1430" y="16169"/>
                    <a:pt x="1525" y="16133"/>
                  </a:cubicBezTo>
                  <a:cubicBezTo>
                    <a:pt x="1573" y="16121"/>
                    <a:pt x="1620" y="16109"/>
                    <a:pt x="1668" y="16085"/>
                  </a:cubicBezTo>
                  <a:cubicBezTo>
                    <a:pt x="1704" y="16073"/>
                    <a:pt x="1739" y="16062"/>
                    <a:pt x="1775" y="16038"/>
                  </a:cubicBezTo>
                  <a:lnTo>
                    <a:pt x="1858" y="15990"/>
                  </a:lnTo>
                  <a:lnTo>
                    <a:pt x="1918" y="15942"/>
                  </a:lnTo>
                  <a:cubicBezTo>
                    <a:pt x="1942" y="15931"/>
                    <a:pt x="1965" y="15919"/>
                    <a:pt x="1989" y="15907"/>
                  </a:cubicBezTo>
                  <a:lnTo>
                    <a:pt x="2037" y="15859"/>
                  </a:lnTo>
                  <a:lnTo>
                    <a:pt x="2085" y="15812"/>
                  </a:lnTo>
                  <a:lnTo>
                    <a:pt x="2132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80" y="15692"/>
                    <a:pt x="2192" y="15681"/>
                    <a:pt x="2204" y="15657"/>
                  </a:cubicBezTo>
                  <a:lnTo>
                    <a:pt x="2239" y="15609"/>
                  </a:lnTo>
                  <a:lnTo>
                    <a:pt x="2275" y="15561"/>
                  </a:lnTo>
                  <a:cubicBezTo>
                    <a:pt x="2275" y="15550"/>
                    <a:pt x="2287" y="15538"/>
                    <a:pt x="2299" y="15514"/>
                  </a:cubicBezTo>
                  <a:cubicBezTo>
                    <a:pt x="2299" y="15502"/>
                    <a:pt x="2311" y="15478"/>
                    <a:pt x="2323" y="15466"/>
                  </a:cubicBezTo>
                  <a:cubicBezTo>
                    <a:pt x="2323" y="15454"/>
                    <a:pt x="2335" y="15431"/>
                    <a:pt x="2335" y="15419"/>
                  </a:cubicBezTo>
                  <a:cubicBezTo>
                    <a:pt x="2346" y="15407"/>
                    <a:pt x="2346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lnTo>
                    <a:pt x="2394" y="15276"/>
                  </a:lnTo>
                  <a:cubicBezTo>
                    <a:pt x="2394" y="15264"/>
                    <a:pt x="2394" y="15240"/>
                    <a:pt x="2406" y="15228"/>
                  </a:cubicBezTo>
                  <a:lnTo>
                    <a:pt x="2406" y="15180"/>
                  </a:lnTo>
                  <a:cubicBezTo>
                    <a:pt x="2406" y="15157"/>
                    <a:pt x="2406" y="15145"/>
                    <a:pt x="2406" y="15133"/>
                  </a:cubicBezTo>
                  <a:lnTo>
                    <a:pt x="2406" y="15085"/>
                  </a:lnTo>
                  <a:lnTo>
                    <a:pt x="2406" y="15026"/>
                  </a:lnTo>
                  <a:lnTo>
                    <a:pt x="2406" y="14978"/>
                  </a:lnTo>
                  <a:cubicBezTo>
                    <a:pt x="2406" y="14978"/>
                    <a:pt x="2406" y="14966"/>
                    <a:pt x="2406" y="14954"/>
                  </a:cubicBezTo>
                  <a:lnTo>
                    <a:pt x="2406" y="1214"/>
                  </a:lnTo>
                  <a:lnTo>
                    <a:pt x="2406" y="1167"/>
                  </a:lnTo>
                  <a:lnTo>
                    <a:pt x="2406" y="1119"/>
                  </a:lnTo>
                  <a:lnTo>
                    <a:pt x="2406" y="1072"/>
                  </a:lnTo>
                  <a:cubicBezTo>
                    <a:pt x="2406" y="1060"/>
                    <a:pt x="2406" y="1036"/>
                    <a:pt x="2406" y="1024"/>
                  </a:cubicBezTo>
                  <a:lnTo>
                    <a:pt x="2406" y="976"/>
                  </a:lnTo>
                  <a:cubicBezTo>
                    <a:pt x="2406" y="964"/>
                    <a:pt x="2394" y="941"/>
                    <a:pt x="2394" y="929"/>
                  </a:cubicBezTo>
                  <a:cubicBezTo>
                    <a:pt x="2394" y="917"/>
                    <a:pt x="2382" y="893"/>
                    <a:pt x="2382" y="881"/>
                  </a:cubicBezTo>
                  <a:cubicBezTo>
                    <a:pt x="2370" y="869"/>
                    <a:pt x="2370" y="845"/>
                    <a:pt x="2358" y="833"/>
                  </a:cubicBezTo>
                  <a:cubicBezTo>
                    <a:pt x="2358" y="822"/>
                    <a:pt x="2358" y="798"/>
                    <a:pt x="2346" y="786"/>
                  </a:cubicBezTo>
                  <a:lnTo>
                    <a:pt x="2323" y="738"/>
                  </a:lnTo>
                  <a:cubicBezTo>
                    <a:pt x="2323" y="714"/>
                    <a:pt x="2311" y="703"/>
                    <a:pt x="2299" y="691"/>
                  </a:cubicBezTo>
                  <a:lnTo>
                    <a:pt x="2287" y="643"/>
                  </a:lnTo>
                  <a:cubicBezTo>
                    <a:pt x="2275" y="619"/>
                    <a:pt x="2263" y="607"/>
                    <a:pt x="2251" y="595"/>
                  </a:cubicBezTo>
                  <a:lnTo>
                    <a:pt x="2227" y="548"/>
                  </a:lnTo>
                  <a:cubicBezTo>
                    <a:pt x="2216" y="524"/>
                    <a:pt x="2204" y="512"/>
                    <a:pt x="2192" y="500"/>
                  </a:cubicBezTo>
                  <a:cubicBezTo>
                    <a:pt x="2180" y="476"/>
                    <a:pt x="2168" y="464"/>
                    <a:pt x="2156" y="452"/>
                  </a:cubicBezTo>
                  <a:lnTo>
                    <a:pt x="2108" y="393"/>
                  </a:lnTo>
                  <a:lnTo>
                    <a:pt x="2061" y="345"/>
                  </a:lnTo>
                  <a:lnTo>
                    <a:pt x="2013" y="298"/>
                  </a:lnTo>
                  <a:cubicBezTo>
                    <a:pt x="1989" y="286"/>
                    <a:pt x="1965" y="274"/>
                    <a:pt x="1954" y="250"/>
                  </a:cubicBezTo>
                  <a:lnTo>
                    <a:pt x="1882" y="202"/>
                  </a:lnTo>
                  <a:lnTo>
                    <a:pt x="1799" y="155"/>
                  </a:lnTo>
                  <a:cubicBezTo>
                    <a:pt x="1775" y="143"/>
                    <a:pt x="1739" y="119"/>
                    <a:pt x="1704" y="107"/>
                  </a:cubicBezTo>
                  <a:cubicBezTo>
                    <a:pt x="1668" y="95"/>
                    <a:pt x="1620" y="71"/>
                    <a:pt x="1573" y="60"/>
                  </a:cubicBezTo>
                  <a:cubicBezTo>
                    <a:pt x="1501" y="36"/>
                    <a:pt x="1418" y="12"/>
                    <a:pt x="1334" y="12"/>
                  </a:cubicBezTo>
                  <a:cubicBezTo>
                    <a:pt x="1287" y="0"/>
                    <a:pt x="1251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3" name="Google Shape;1513;p15"/>
          <p:cNvSpPr txBox="1">
            <a:spLocks noGrp="1"/>
          </p:cNvSpPr>
          <p:nvPr>
            <p:ph type="title" hasCustomPrompt="1"/>
          </p:nvPr>
        </p:nvSpPr>
        <p:spPr>
          <a:xfrm flipH="1">
            <a:off x="4741800" y="1270533"/>
            <a:ext cx="2708400" cy="1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666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4" name="Google Shape;1514;p15"/>
          <p:cNvSpPr txBox="1">
            <a:spLocks noGrp="1"/>
          </p:cNvSpPr>
          <p:nvPr>
            <p:ph type="title" idx="2"/>
          </p:nvPr>
        </p:nvSpPr>
        <p:spPr>
          <a:xfrm>
            <a:off x="3759800" y="3070333"/>
            <a:ext cx="4672400" cy="11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15" name="Google Shape;1515;p15"/>
          <p:cNvSpPr txBox="1">
            <a:spLocks noGrp="1"/>
          </p:cNvSpPr>
          <p:nvPr>
            <p:ph type="subTitle" idx="1"/>
          </p:nvPr>
        </p:nvSpPr>
        <p:spPr>
          <a:xfrm>
            <a:off x="4014600" y="4328933"/>
            <a:ext cx="41628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79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9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4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8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3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F2C5E8-8407-44AC-997B-0B425EF7786A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105B01-8F16-45E3-9ABF-84F2E4A2F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1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1F370C9-4CCD-4459-8BE5-6252DEF24FD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7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97D9B966-CC2D-4288-B9EE-CEA51CC8B05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28CEDD-7EAB-46A2-86A1-558F70FA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3A512-BE8B-4DC2-B7C0-EFAC80A1D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54F0B-7E47-45C4-9C69-40FD92D92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ED028-BDA3-41DB-8ABE-AEEB0677B3B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1B663-628A-47EB-B2C5-0DDC992DC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AF9AC-A9FA-41F9-808E-A2D18F446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1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Đường Bộ Hồ Núi Non Bầu - Miễn Phí vector hình ảnh trên Pixabay">
            <a:extLst>
              <a:ext uri="{FF2B5EF4-FFF2-40B4-BE49-F238E27FC236}">
                <a16:creationId xmlns:a16="http://schemas.microsoft.com/office/drawing/2014/main" id="{38CE291B-3612-490A-9A95-7633575647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3A5470D-1E16-4D1D-BD22-B75BEAFAABA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7351" y="247649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8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slide" Target="slide4.xml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slide" Target="slide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slide" Target="sl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7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783771"/>
            <a:ext cx="6543304" cy="6190088"/>
          </a:xfrm>
          <a:prstGeom prst="rect">
            <a:avLst/>
          </a:prstGeom>
        </p:spPr>
      </p:pic>
      <p:pic>
        <p:nvPicPr>
          <p:cNvPr id="9" name="图片 36">
            <a:extLst>
              <a:ext uri="{FF2B5EF4-FFF2-40B4-BE49-F238E27FC236}">
                <a16:creationId xmlns:a16="http://schemas.microsoft.com/office/drawing/2014/main" id="{822312E0-E2A3-4623-B5A9-6B790E5A0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766" y="1642740"/>
            <a:ext cx="1727788" cy="1727788"/>
          </a:xfrm>
          <a:prstGeom prst="rect">
            <a:avLst/>
          </a:prstGeom>
        </p:spPr>
      </p:pic>
      <p:pic>
        <p:nvPicPr>
          <p:cNvPr id="10" name="图形 85">
            <a:extLst>
              <a:ext uri="{FF2B5EF4-FFF2-40B4-BE49-F238E27FC236}">
                <a16:creationId xmlns:a16="http://schemas.microsoft.com/office/drawing/2014/main" id="{C69C4A99-2D7C-4571-9EA7-00C525FF3B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6221" y="560058"/>
            <a:ext cx="1041400" cy="1054100"/>
          </a:xfrm>
          <a:prstGeom prst="rect">
            <a:avLst/>
          </a:prstGeom>
        </p:spPr>
      </p:pic>
      <p:pic>
        <p:nvPicPr>
          <p:cNvPr id="11" name="Picture 5" descr="C:\Users\Administrator\Desktop\小鸟.png">
            <a:extLst>
              <a:ext uri="{FF2B5EF4-FFF2-40B4-BE49-F238E27FC236}">
                <a16:creationId xmlns:a16="http://schemas.microsoft.com/office/drawing/2014/main" id="{ADD208CA-3C01-444E-9CB0-D3777BCF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4783" y="1063224"/>
            <a:ext cx="834877" cy="8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id="{CC3A8347-D735-4639-9D8B-02C554FD0C1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59" y="457788"/>
            <a:ext cx="1475295" cy="1475295"/>
          </a:xfrm>
          <a:prstGeom prst="rect">
            <a:avLst/>
          </a:prstGeom>
        </p:spPr>
      </p:pic>
      <p:pic>
        <p:nvPicPr>
          <p:cNvPr id="13" name="图片 36">
            <a:extLst>
              <a:ext uri="{FF2B5EF4-FFF2-40B4-BE49-F238E27FC236}">
                <a16:creationId xmlns:a16="http://schemas.microsoft.com/office/drawing/2014/main" id="{822312E0-E2A3-4623-B5A9-6B790E5A05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845" y="349362"/>
            <a:ext cx="1727788" cy="1727788"/>
          </a:xfrm>
          <a:prstGeom prst="rect">
            <a:avLst/>
          </a:prstGeom>
        </p:spPr>
      </p:pic>
      <p:pic>
        <p:nvPicPr>
          <p:cNvPr id="14" name="图片 28">
            <a:extLst>
              <a:ext uri="{FF2B5EF4-FFF2-40B4-BE49-F238E27FC236}">
                <a16:creationId xmlns:a16="http://schemas.microsoft.com/office/drawing/2014/main" id="{AB411A0C-6243-4A33-9951-FB125D0D1ED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40" y="750127"/>
            <a:ext cx="1609724" cy="13207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852314" y="1868304"/>
            <a:ext cx="6099858" cy="2008388"/>
            <a:chOff x="4337964" y="2716029"/>
            <a:chExt cx="6099858" cy="2008388"/>
          </a:xfrm>
        </p:grpSpPr>
        <p:pic>
          <p:nvPicPr>
            <p:cNvPr id="15" name="图片 38">
              <a:extLst>
                <a:ext uri="{FF2B5EF4-FFF2-40B4-BE49-F238E27FC236}">
                  <a16:creationId xmlns:a16="http://schemas.microsoft.com/office/drawing/2014/main" id="{CEA5C366-64F3-4D49-BB13-6ADBFB1BE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3936" y="2716029"/>
              <a:ext cx="5087915" cy="200838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67CD02-C13B-460B-974B-3F4B40293086}"/>
                </a:ext>
              </a:extLst>
            </p:cNvPr>
            <p:cNvSpPr txBox="1"/>
            <p:nvPr/>
          </p:nvSpPr>
          <p:spPr>
            <a:xfrm>
              <a:off x="4337964" y="3109374"/>
              <a:ext cx="60998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TOÁN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BB49408-8E47-CBBE-F947-C2D6007A16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4796" y="3533676"/>
            <a:ext cx="6395258" cy="22861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DAECF0-F84E-2A69-416A-C3188EA1FB41}"/>
              </a:ext>
            </a:extLst>
          </p:cNvPr>
          <p:cNvSpPr txBox="1"/>
          <p:nvPr/>
        </p:nvSpPr>
        <p:spPr>
          <a:xfrm>
            <a:off x="7315200" y="5486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(</a:t>
            </a:r>
            <a:r>
              <a:rPr lang="en-US" sz="3600" dirty="0" err="1"/>
              <a:t>Tiết</a:t>
            </a:r>
            <a:r>
              <a:rPr lang="en-US" sz="3600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47945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024 C -0.01237 0.00138 -0.02305 0.00717 -0.03542 0.00902 C -0.04805 0.01551 -0.05977 0.01666 -0.07292 0.01851 C -0.18841 0.01551 -0.19063 0.03287 -0.25625 0.00347 C -0.26302 -0.00463 -0.26459 -0.01112 -0.27084 -0.02246 C -0.28073 -0.04005 -0.29128 -0.0588 -0.30521 -0.06505 C -0.34102 -0.10718 -0.42318 -0.09028 -0.44896 -0.09074 C -0.45951 -0.09561 -0.47058 -0.09723 -0.48125 -0.10209 C -0.48802 -0.1051 -0.49414 -0.10926 -0.50104 -0.11135 C -0.51055 -0.11806 -0.52123 -0.125 -0.53125 -0.12801 C -0.54701 -0.1419 -0.56315 -0.15324 -0.58021 -0.16135 C -0.58633 -0.16412 -0.59128 -0.17014 -0.59688 -0.17431 C -0.6099 -0.18357 -0.62552 -0.19074 -0.63959 -0.19468 C -0.67188 -0.19306 -0.70313 -0.19098 -0.73542 -0.1926 C -0.74987 -0.20116 -0.76446 -0.20834 -0.77813 -0.22037 C -0.78425 -0.22593 -0.79024 -0.23218 -0.79701 -0.23519 C -0.81003 -0.24908 -0.79466 -0.23403 -0.80729 -0.2426 C -0.81302 -0.2463 -0.81836 -0.25301 -0.82409 -0.25741 C -0.83008 -0.26204 -0.82617 -0.25649 -0.83138 -0.26112 C -0.84102 -0.26968 -0.85104 -0.27801 -0.86146 -0.28334 C -0.87084 -0.29445 -0.88112 -0.30556 -0.8918 -0.31297 C -0.89961 -0.32709 -0.91211 -0.33449 -0.91875 -0.35186 C -0.92019 -0.35556 -0.92201 -0.35903 -0.92292 -0.36297 C -0.92357 -0.36598 -0.92396 -0.36945 -0.925 -0.37223 C -0.92761 -0.37963 -0.93164 -0.38519 -0.93438 -0.3926 C -0.9405 -0.40857 -0.94545 -0.41783 -0.95313 -0.43149 " pathEditMode="relative" rAng="0" ptsTypes="AAAAAAAAAAAAAAAAAAAAAAAAAA">
                                      <p:cBhvr>
                                        <p:cTn id="19" dur="6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56" y="-2050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màn hình, thiết bị điện tử, ảnh chụp màn hình&#10;&#10;Mô tả được tạo tự động">
            <a:extLst>
              <a:ext uri="{FF2B5EF4-FFF2-40B4-BE49-F238E27FC236}">
                <a16:creationId xmlns:a16="http://schemas.microsoft.com/office/drawing/2014/main" id="{3551BF4F-CF90-E2A3-65C2-41D089BCC5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1666" r="34375" b="56112"/>
          <a:stretch/>
        </p:blipFill>
        <p:spPr>
          <a:xfrm>
            <a:off x="0" y="0"/>
            <a:ext cx="12192000" cy="7177690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EE6C0D7-395E-E194-182A-3D9DAC6C76D1}"/>
              </a:ext>
            </a:extLst>
          </p:cNvPr>
          <p:cNvSpPr txBox="1"/>
          <p:nvPr/>
        </p:nvSpPr>
        <p:spPr>
          <a:xfrm>
            <a:off x="106680" y="3429000"/>
            <a:ext cx="256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101600">
                  <a:srgbClr val="00B050">
                    <a:alpha val="6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3A5B23F-EE96-DA9B-FC60-85CF9FDFE9E2}"/>
              </a:ext>
            </a:extLst>
          </p:cNvPr>
          <p:cNvGrpSpPr/>
          <p:nvPr/>
        </p:nvGrpSpPr>
        <p:grpSpPr>
          <a:xfrm>
            <a:off x="272415" y="163836"/>
            <a:ext cx="5823585" cy="1771650"/>
            <a:chOff x="581025" y="129540"/>
            <a:chExt cx="5867400" cy="2141220"/>
          </a:xfrm>
        </p:grpSpPr>
        <p:sp>
          <p:nvSpPr>
            <p:cNvPr id="5" name="Hình chữ nhật: Góc Tròn 4">
              <a:extLst>
                <a:ext uri="{FF2B5EF4-FFF2-40B4-BE49-F238E27FC236}">
                  <a16:creationId xmlns:a16="http://schemas.microsoft.com/office/drawing/2014/main" id="{4C01DE80-EB97-CFF5-F78C-59AFAA6F9DA7}"/>
                </a:ext>
              </a:extLst>
            </p:cNvPr>
            <p:cNvSpPr/>
            <p:nvPr/>
          </p:nvSpPr>
          <p:spPr>
            <a:xfrm>
              <a:off x="581025" y="129540"/>
              <a:ext cx="5867400" cy="2141220"/>
            </a:xfrm>
            <a:custGeom>
              <a:avLst/>
              <a:gdLst>
                <a:gd name="connsiteX0" fmla="*/ 0 w 5867400"/>
                <a:gd name="connsiteY0" fmla="*/ 440192 h 2141220"/>
                <a:gd name="connsiteX1" fmla="*/ 829980 w 5867400"/>
                <a:gd name="connsiteY1" fmla="*/ 33326 h 2141220"/>
                <a:gd name="connsiteX2" fmla="*/ 5037419 w 5867400"/>
                <a:gd name="connsiteY2" fmla="*/ 0 h 2141220"/>
                <a:gd name="connsiteX3" fmla="*/ 5867400 w 5867400"/>
                <a:gd name="connsiteY3" fmla="*/ 440192 h 2141220"/>
                <a:gd name="connsiteX4" fmla="*/ 5867400 w 5867400"/>
                <a:gd name="connsiteY4" fmla="*/ 1093383 h 2141220"/>
                <a:gd name="connsiteX5" fmla="*/ 5867400 w 5867400"/>
                <a:gd name="connsiteY5" fmla="*/ 1801006 h 2141220"/>
                <a:gd name="connsiteX6" fmla="*/ 5344657 w 5867400"/>
                <a:gd name="connsiteY6" fmla="*/ 2141220 h 2141220"/>
                <a:gd name="connsiteX7" fmla="*/ 4559374 w 5867400"/>
                <a:gd name="connsiteY7" fmla="*/ 2141220 h 2141220"/>
                <a:gd name="connsiteX8" fmla="*/ 3822310 w 5867400"/>
                <a:gd name="connsiteY8" fmla="*/ 2141220 h 2141220"/>
                <a:gd name="connsiteX9" fmla="*/ 3133465 w 5867400"/>
                <a:gd name="connsiteY9" fmla="*/ 2141220 h 2141220"/>
                <a:gd name="connsiteX10" fmla="*/ 2396400 w 5867400"/>
                <a:gd name="connsiteY10" fmla="*/ 2141220 h 2141220"/>
                <a:gd name="connsiteX11" fmla="*/ 1659336 w 5867400"/>
                <a:gd name="connsiteY11" fmla="*/ 2141220 h 2141220"/>
                <a:gd name="connsiteX12" fmla="*/ 1115149 w 5867400"/>
                <a:gd name="connsiteY12" fmla="*/ 2141220 h 2141220"/>
                <a:gd name="connsiteX13" fmla="*/ 522742 w 5867400"/>
                <a:gd name="connsiteY13" fmla="*/ 2141220 h 2141220"/>
                <a:gd name="connsiteX14" fmla="*/ 0 w 5867400"/>
                <a:gd name="connsiteY14" fmla="*/ 1801006 h 2141220"/>
                <a:gd name="connsiteX15" fmla="*/ 0 w 5867400"/>
                <a:gd name="connsiteY15" fmla="*/ 1147815 h 2141220"/>
                <a:gd name="connsiteX16" fmla="*/ 0 w 5867400"/>
                <a:gd name="connsiteY16" fmla="*/ 440192 h 214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67400" h="2141220" fill="none" extrusionOk="0">
                  <a:moveTo>
                    <a:pt x="0" y="440192"/>
                  </a:moveTo>
                  <a:cubicBezTo>
                    <a:pt x="13135" y="303629"/>
                    <a:pt x="502879" y="-23901"/>
                    <a:pt x="829980" y="33326"/>
                  </a:cubicBezTo>
                  <a:cubicBezTo>
                    <a:pt x="2061956" y="235177"/>
                    <a:pt x="3555987" y="235280"/>
                    <a:pt x="5037419" y="0"/>
                  </a:cubicBezTo>
                  <a:cubicBezTo>
                    <a:pt x="5351853" y="-16943"/>
                    <a:pt x="5881820" y="243127"/>
                    <a:pt x="5867400" y="440192"/>
                  </a:cubicBezTo>
                  <a:cubicBezTo>
                    <a:pt x="5857491" y="727494"/>
                    <a:pt x="5855950" y="955277"/>
                    <a:pt x="5867400" y="1093383"/>
                  </a:cubicBezTo>
                  <a:cubicBezTo>
                    <a:pt x="5878850" y="1231489"/>
                    <a:pt x="5838267" y="1503302"/>
                    <a:pt x="5867400" y="1801006"/>
                  </a:cubicBezTo>
                  <a:cubicBezTo>
                    <a:pt x="5927578" y="1995324"/>
                    <a:pt x="5601420" y="2167129"/>
                    <a:pt x="5344657" y="2141220"/>
                  </a:cubicBezTo>
                  <a:cubicBezTo>
                    <a:pt x="5014762" y="2152162"/>
                    <a:pt x="4918413" y="2146407"/>
                    <a:pt x="4559374" y="2141220"/>
                  </a:cubicBezTo>
                  <a:cubicBezTo>
                    <a:pt x="4200335" y="2136033"/>
                    <a:pt x="4098498" y="2115960"/>
                    <a:pt x="3822310" y="2141220"/>
                  </a:cubicBezTo>
                  <a:cubicBezTo>
                    <a:pt x="3546122" y="2166480"/>
                    <a:pt x="3294901" y="2167546"/>
                    <a:pt x="3133465" y="2141220"/>
                  </a:cubicBezTo>
                  <a:cubicBezTo>
                    <a:pt x="2972030" y="2114894"/>
                    <a:pt x="2632777" y="2128047"/>
                    <a:pt x="2396400" y="2141220"/>
                  </a:cubicBezTo>
                  <a:cubicBezTo>
                    <a:pt x="2160024" y="2154393"/>
                    <a:pt x="1972379" y="2104371"/>
                    <a:pt x="1659336" y="2141220"/>
                  </a:cubicBezTo>
                  <a:cubicBezTo>
                    <a:pt x="1346293" y="2178069"/>
                    <a:pt x="1339206" y="2115420"/>
                    <a:pt x="1115149" y="2141220"/>
                  </a:cubicBezTo>
                  <a:cubicBezTo>
                    <a:pt x="891092" y="2167020"/>
                    <a:pt x="743976" y="2161920"/>
                    <a:pt x="522742" y="2141220"/>
                  </a:cubicBezTo>
                  <a:cubicBezTo>
                    <a:pt x="246461" y="2128826"/>
                    <a:pt x="-1775" y="1993338"/>
                    <a:pt x="0" y="1801006"/>
                  </a:cubicBezTo>
                  <a:cubicBezTo>
                    <a:pt x="-23334" y="1487855"/>
                    <a:pt x="-30834" y="1386447"/>
                    <a:pt x="0" y="1147815"/>
                  </a:cubicBezTo>
                  <a:cubicBezTo>
                    <a:pt x="30834" y="909183"/>
                    <a:pt x="-21055" y="766955"/>
                    <a:pt x="0" y="440192"/>
                  </a:cubicBezTo>
                  <a:close/>
                </a:path>
                <a:path w="5867400" h="2141220" stroke="0" extrusionOk="0">
                  <a:moveTo>
                    <a:pt x="0" y="440192"/>
                  </a:moveTo>
                  <a:cubicBezTo>
                    <a:pt x="49043" y="300257"/>
                    <a:pt x="488535" y="8018"/>
                    <a:pt x="829980" y="33326"/>
                  </a:cubicBezTo>
                  <a:cubicBezTo>
                    <a:pt x="2191393" y="82357"/>
                    <a:pt x="3541460" y="-101819"/>
                    <a:pt x="5037419" y="0"/>
                  </a:cubicBezTo>
                  <a:cubicBezTo>
                    <a:pt x="5321354" y="-2269"/>
                    <a:pt x="5872907" y="260678"/>
                    <a:pt x="5867400" y="440192"/>
                  </a:cubicBezTo>
                  <a:cubicBezTo>
                    <a:pt x="5875217" y="610692"/>
                    <a:pt x="5849014" y="847286"/>
                    <a:pt x="5867400" y="1120599"/>
                  </a:cubicBezTo>
                  <a:cubicBezTo>
                    <a:pt x="5885786" y="1393912"/>
                    <a:pt x="5894449" y="1540853"/>
                    <a:pt x="5867400" y="1801006"/>
                  </a:cubicBezTo>
                  <a:cubicBezTo>
                    <a:pt x="5858168" y="1993836"/>
                    <a:pt x="5649447" y="2171585"/>
                    <a:pt x="5344657" y="2141220"/>
                  </a:cubicBezTo>
                  <a:cubicBezTo>
                    <a:pt x="4991107" y="2124498"/>
                    <a:pt x="4750163" y="2168324"/>
                    <a:pt x="4559374" y="2141220"/>
                  </a:cubicBezTo>
                  <a:cubicBezTo>
                    <a:pt x="4368585" y="2114116"/>
                    <a:pt x="4107783" y="2155840"/>
                    <a:pt x="3966967" y="2141220"/>
                  </a:cubicBezTo>
                  <a:cubicBezTo>
                    <a:pt x="3826151" y="2126600"/>
                    <a:pt x="3388401" y="2127800"/>
                    <a:pt x="3229903" y="2141220"/>
                  </a:cubicBezTo>
                  <a:cubicBezTo>
                    <a:pt x="3071405" y="2154640"/>
                    <a:pt x="2769044" y="2163262"/>
                    <a:pt x="2492839" y="2141220"/>
                  </a:cubicBezTo>
                  <a:cubicBezTo>
                    <a:pt x="2216634" y="2119178"/>
                    <a:pt x="2106839" y="2149403"/>
                    <a:pt x="1803994" y="2141220"/>
                  </a:cubicBezTo>
                  <a:cubicBezTo>
                    <a:pt x="1501149" y="2133037"/>
                    <a:pt x="1396402" y="2144427"/>
                    <a:pt x="1259806" y="2141220"/>
                  </a:cubicBezTo>
                  <a:cubicBezTo>
                    <a:pt x="1123210" y="2138013"/>
                    <a:pt x="818647" y="2163180"/>
                    <a:pt x="522742" y="2141220"/>
                  </a:cubicBezTo>
                  <a:cubicBezTo>
                    <a:pt x="214103" y="2139090"/>
                    <a:pt x="29426" y="1982289"/>
                    <a:pt x="0" y="1801006"/>
                  </a:cubicBezTo>
                  <a:cubicBezTo>
                    <a:pt x="-20035" y="1652245"/>
                    <a:pt x="-9748" y="1446970"/>
                    <a:pt x="0" y="1161423"/>
                  </a:cubicBezTo>
                  <a:cubicBezTo>
                    <a:pt x="9748" y="875876"/>
                    <a:pt x="13200" y="764836"/>
                    <a:pt x="0" y="440192"/>
                  </a:cubicBezTo>
                  <a:close/>
                </a:path>
              </a:pathLst>
            </a:custGeom>
            <a:solidFill>
              <a:srgbClr val="FFFF99"/>
            </a:solidFill>
            <a:ln w="28575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542575787">
                    <a:custGeom>
                      <a:avLst/>
                      <a:gdLst>
                        <a:gd name="connsiteX0" fmla="*/ 0 w 5238750"/>
                        <a:gd name="connsiteY0" fmla="*/ 466734 h 2800350"/>
                        <a:gd name="connsiteX1" fmla="*/ 466734 w 5238750"/>
                        <a:gd name="connsiteY1" fmla="*/ 0 h 2800350"/>
                        <a:gd name="connsiteX2" fmla="*/ 4772016 w 5238750"/>
                        <a:gd name="connsiteY2" fmla="*/ 0 h 2800350"/>
                        <a:gd name="connsiteX3" fmla="*/ 5238750 w 5238750"/>
                        <a:gd name="connsiteY3" fmla="*/ 466734 h 2800350"/>
                        <a:gd name="connsiteX4" fmla="*/ 5238750 w 5238750"/>
                        <a:gd name="connsiteY4" fmla="*/ 2333616 h 2800350"/>
                        <a:gd name="connsiteX5" fmla="*/ 4772016 w 5238750"/>
                        <a:gd name="connsiteY5" fmla="*/ 2800350 h 2800350"/>
                        <a:gd name="connsiteX6" fmla="*/ 466734 w 5238750"/>
                        <a:gd name="connsiteY6" fmla="*/ 2800350 h 2800350"/>
                        <a:gd name="connsiteX7" fmla="*/ 0 w 5238750"/>
                        <a:gd name="connsiteY7" fmla="*/ 2333616 h 2800350"/>
                        <a:gd name="connsiteX8" fmla="*/ 0 w 5238750"/>
                        <a:gd name="connsiteY8" fmla="*/ 466734 h 2800350"/>
                        <a:gd name="connsiteX0" fmla="*/ 0 w 5238750"/>
                        <a:gd name="connsiteY0" fmla="*/ 558174 h 2891790"/>
                        <a:gd name="connsiteX1" fmla="*/ 741054 w 5238750"/>
                        <a:gd name="connsiteY1" fmla="*/ 0 h 2891790"/>
                        <a:gd name="connsiteX2" fmla="*/ 4772016 w 5238750"/>
                        <a:gd name="connsiteY2" fmla="*/ 91440 h 2891790"/>
                        <a:gd name="connsiteX3" fmla="*/ 5238750 w 5238750"/>
                        <a:gd name="connsiteY3" fmla="*/ 558174 h 2891790"/>
                        <a:gd name="connsiteX4" fmla="*/ 5238750 w 5238750"/>
                        <a:gd name="connsiteY4" fmla="*/ 2425056 h 2891790"/>
                        <a:gd name="connsiteX5" fmla="*/ 4772016 w 5238750"/>
                        <a:gd name="connsiteY5" fmla="*/ 2891790 h 2891790"/>
                        <a:gd name="connsiteX6" fmla="*/ 466734 w 5238750"/>
                        <a:gd name="connsiteY6" fmla="*/ 2891790 h 2891790"/>
                        <a:gd name="connsiteX7" fmla="*/ 0 w 5238750"/>
                        <a:gd name="connsiteY7" fmla="*/ 2425056 h 2891790"/>
                        <a:gd name="connsiteX8" fmla="*/ 0 w 5238750"/>
                        <a:gd name="connsiteY8" fmla="*/ 558174 h 2891790"/>
                        <a:gd name="connsiteX0" fmla="*/ 0 w 5238750"/>
                        <a:gd name="connsiteY0" fmla="*/ 558174 h 2891790"/>
                        <a:gd name="connsiteX1" fmla="*/ 741054 w 5238750"/>
                        <a:gd name="connsiteY1" fmla="*/ 0 h 2891790"/>
                        <a:gd name="connsiteX2" fmla="*/ 4772016 w 5238750"/>
                        <a:gd name="connsiteY2" fmla="*/ 91440 h 2891790"/>
                        <a:gd name="connsiteX3" fmla="*/ 5238750 w 5238750"/>
                        <a:gd name="connsiteY3" fmla="*/ 558174 h 2891790"/>
                        <a:gd name="connsiteX4" fmla="*/ 5238750 w 5238750"/>
                        <a:gd name="connsiteY4" fmla="*/ 2425056 h 2891790"/>
                        <a:gd name="connsiteX5" fmla="*/ 4772016 w 5238750"/>
                        <a:gd name="connsiteY5" fmla="*/ 2891790 h 2891790"/>
                        <a:gd name="connsiteX6" fmla="*/ 466734 w 5238750"/>
                        <a:gd name="connsiteY6" fmla="*/ 2891790 h 2891790"/>
                        <a:gd name="connsiteX7" fmla="*/ 0 w 5238750"/>
                        <a:gd name="connsiteY7" fmla="*/ 2425056 h 2891790"/>
                        <a:gd name="connsiteX8" fmla="*/ 0 w 5238750"/>
                        <a:gd name="connsiteY8" fmla="*/ 558174 h 2891790"/>
                        <a:gd name="connsiteX0" fmla="*/ 0 w 5238750"/>
                        <a:gd name="connsiteY0" fmla="*/ 603894 h 2937510"/>
                        <a:gd name="connsiteX1" fmla="*/ 741054 w 5238750"/>
                        <a:gd name="connsiteY1" fmla="*/ 45720 h 2937510"/>
                        <a:gd name="connsiteX2" fmla="*/ 4497696 w 5238750"/>
                        <a:gd name="connsiteY2" fmla="*/ 0 h 2937510"/>
                        <a:gd name="connsiteX3" fmla="*/ 5238750 w 5238750"/>
                        <a:gd name="connsiteY3" fmla="*/ 603894 h 2937510"/>
                        <a:gd name="connsiteX4" fmla="*/ 5238750 w 5238750"/>
                        <a:gd name="connsiteY4" fmla="*/ 2470776 h 2937510"/>
                        <a:gd name="connsiteX5" fmla="*/ 4772016 w 5238750"/>
                        <a:gd name="connsiteY5" fmla="*/ 2937510 h 2937510"/>
                        <a:gd name="connsiteX6" fmla="*/ 466734 w 5238750"/>
                        <a:gd name="connsiteY6" fmla="*/ 2937510 h 2937510"/>
                        <a:gd name="connsiteX7" fmla="*/ 0 w 5238750"/>
                        <a:gd name="connsiteY7" fmla="*/ 2470776 h 2937510"/>
                        <a:gd name="connsiteX8" fmla="*/ 0 w 5238750"/>
                        <a:gd name="connsiteY8" fmla="*/ 603894 h 29375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8750" h="2937510">
                          <a:moveTo>
                            <a:pt x="0" y="603894"/>
                          </a:moveTo>
                          <a:cubicBezTo>
                            <a:pt x="0" y="346124"/>
                            <a:pt x="483284" y="45720"/>
                            <a:pt x="741054" y="45720"/>
                          </a:cubicBezTo>
                          <a:cubicBezTo>
                            <a:pt x="2023748" y="228600"/>
                            <a:pt x="3062602" y="0"/>
                            <a:pt x="4497696" y="0"/>
                          </a:cubicBezTo>
                          <a:cubicBezTo>
                            <a:pt x="4755466" y="0"/>
                            <a:pt x="5238750" y="346124"/>
                            <a:pt x="5238750" y="603894"/>
                          </a:cubicBezTo>
                          <a:lnTo>
                            <a:pt x="5238750" y="2470776"/>
                          </a:lnTo>
                          <a:cubicBezTo>
                            <a:pt x="5238750" y="2728546"/>
                            <a:pt x="5029786" y="2937510"/>
                            <a:pt x="4772016" y="2937510"/>
                          </a:cubicBezTo>
                          <a:lnTo>
                            <a:pt x="466734" y="2937510"/>
                          </a:lnTo>
                          <a:cubicBezTo>
                            <a:pt x="208964" y="2937510"/>
                            <a:pt x="0" y="2728546"/>
                            <a:pt x="0" y="2470776"/>
                          </a:cubicBezTo>
                          <a:lnTo>
                            <a:pt x="0" y="603894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FFF5294E-ED20-9E32-5D0F-DD5B844F6430}"/>
                </a:ext>
              </a:extLst>
            </p:cNvPr>
            <p:cNvSpPr txBox="1"/>
            <p:nvPr/>
          </p:nvSpPr>
          <p:spPr>
            <a:xfrm>
              <a:off x="581025" y="411063"/>
              <a:ext cx="5867400" cy="1748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Khởi</a:t>
              </a:r>
              <a:r>
                <a:rPr kumimoji="0" lang="en-US" sz="8800" b="1" i="0" u="none" strike="noStrike" kern="1200" cap="none" spc="0" normalizeH="0" baseline="0" noProof="0" dirty="0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endParaRPr kumimoji="0" lang="en-US" sz="88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dist="38100" dir="2700000" algn="bl" rotWithShape="0">
                    <a:srgbClr val="5FE0FF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94EA2EF2-E87F-9983-D4D7-7A1CED2BF537}"/>
              </a:ext>
            </a:extLst>
          </p:cNvPr>
          <p:cNvSpPr/>
          <p:nvPr/>
        </p:nvSpPr>
        <p:spPr>
          <a:xfrm>
            <a:off x="3217299" y="1826581"/>
            <a:ext cx="8551914" cy="4768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54B2342C-002C-419E-87FB-425D575147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57600" y="2115438"/>
            <a:ext cx="74506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61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2397" y="190501"/>
            <a:ext cx="10959199" cy="62586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0" name="Nhóm 6">
            <a:extLst>
              <a:ext uri="{FF2B5EF4-FFF2-40B4-BE49-F238E27FC236}">
                <a16:creationId xmlns:a16="http://schemas.microsoft.com/office/drawing/2014/main" id="{9F95F2CF-87DF-497C-A592-B3CDA52AC914}"/>
              </a:ext>
            </a:extLst>
          </p:cNvPr>
          <p:cNvGrpSpPr/>
          <p:nvPr/>
        </p:nvGrpSpPr>
        <p:grpSpPr>
          <a:xfrm>
            <a:off x="768350" y="198585"/>
            <a:ext cx="2774123" cy="1052418"/>
            <a:chOff x="1203156" y="685799"/>
            <a:chExt cx="2080592" cy="789313"/>
          </a:xfrm>
        </p:grpSpPr>
        <p:grpSp>
          <p:nvGrpSpPr>
            <p:cNvPr id="41" name="Nhóm 4">
              <a:extLst>
                <a:ext uri="{FF2B5EF4-FFF2-40B4-BE49-F238E27FC236}">
                  <a16:creationId xmlns:a16="http://schemas.microsoft.com/office/drawing/2014/main" id="{3F5A22DF-F0BD-4C2C-A7D8-FDFCC7648E34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51" name="Hình Bầu dục 2">
                <a:extLst>
                  <a:ext uri="{FF2B5EF4-FFF2-40B4-BE49-F238E27FC236}">
                    <a16:creationId xmlns:a16="http://schemas.microsoft.com/office/drawing/2014/main" id="{CB9049C6-A999-4A00-A919-467D9E45E39B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2" name="Hộp Văn bản 3">
                <a:extLst>
                  <a:ext uri="{FF2B5EF4-FFF2-40B4-BE49-F238E27FC236}">
                    <a16:creationId xmlns:a16="http://schemas.microsoft.com/office/drawing/2014/main" id="{2D23C2CE-FCC0-4C67-83C7-6C4D318A2892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45" name="Hộp Văn bản 5">
              <a:extLst>
                <a:ext uri="{FF2B5EF4-FFF2-40B4-BE49-F238E27FC236}">
                  <a16:creationId xmlns:a16="http://schemas.microsoft.com/office/drawing/2014/main" id="{851F11DF-BDBF-4D99-83EF-BBC17F1508FB}"/>
                </a:ext>
              </a:extLst>
            </p:cNvPr>
            <p:cNvSpPr txBox="1"/>
            <p:nvPr/>
          </p:nvSpPr>
          <p:spPr>
            <a:xfrm>
              <a:off x="1902436" y="811986"/>
              <a:ext cx="1381312" cy="62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Số</a:t>
              </a: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03ADA8ED-D545-5918-2316-03A40592B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12823"/>
              </p:ext>
            </p:extLst>
          </p:nvPr>
        </p:nvGraphicFramePr>
        <p:xfrm>
          <a:off x="1236869" y="1753334"/>
          <a:ext cx="10183192" cy="22024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45798">
                  <a:extLst>
                    <a:ext uri="{9D8B030D-6E8A-4147-A177-3AD203B41FA5}">
                      <a16:colId xmlns:a16="http://schemas.microsoft.com/office/drawing/2014/main" val="1261051752"/>
                    </a:ext>
                  </a:extLst>
                </a:gridCol>
                <a:gridCol w="2545798">
                  <a:extLst>
                    <a:ext uri="{9D8B030D-6E8A-4147-A177-3AD203B41FA5}">
                      <a16:colId xmlns:a16="http://schemas.microsoft.com/office/drawing/2014/main" val="4021967919"/>
                    </a:ext>
                  </a:extLst>
                </a:gridCol>
                <a:gridCol w="2545798">
                  <a:extLst>
                    <a:ext uri="{9D8B030D-6E8A-4147-A177-3AD203B41FA5}">
                      <a16:colId xmlns:a16="http://schemas.microsoft.com/office/drawing/2014/main" val="3280503397"/>
                    </a:ext>
                  </a:extLst>
                </a:gridCol>
                <a:gridCol w="2545798">
                  <a:extLst>
                    <a:ext uri="{9D8B030D-6E8A-4147-A177-3AD203B41FA5}">
                      <a16:colId xmlns:a16="http://schemas.microsoft.com/office/drawing/2014/main" val="3859222289"/>
                    </a:ext>
                  </a:extLst>
                </a:gridCol>
              </a:tblGrid>
              <a:tr h="734146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rgbClr val="002060"/>
                          </a:solidFill>
                        </a:rPr>
                        <a:t>Thừa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</a:rPr>
                        <a:t>18 171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</a:rPr>
                        <a:t>13 061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002060"/>
                          </a:solidFill>
                        </a:rPr>
                        <a:t>12 140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464877"/>
                  </a:ext>
                </a:extLst>
              </a:tr>
              <a:tr h="734146">
                <a:tc>
                  <a:txBody>
                    <a:bodyPr/>
                    <a:lstStyle/>
                    <a:p>
                      <a:r>
                        <a:rPr lang="en-US" sz="3200" dirty="0" err="1"/>
                        <a:t>Thừa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số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095404"/>
                  </a:ext>
                </a:extLst>
              </a:tr>
              <a:tr h="734146">
                <a:tc>
                  <a:txBody>
                    <a:bodyPr/>
                    <a:lstStyle/>
                    <a:p>
                      <a:r>
                        <a:rPr lang="en-US" sz="3200" dirty="0" err="1"/>
                        <a:t>Tích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90 855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028763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58214E6-9A46-BF56-8645-B7F16DE11255}"/>
              </a:ext>
            </a:extLst>
          </p:cNvPr>
          <p:cNvGrpSpPr/>
          <p:nvPr/>
        </p:nvGrpSpPr>
        <p:grpSpPr>
          <a:xfrm>
            <a:off x="5237921" y="4038434"/>
            <a:ext cx="2845369" cy="2819566"/>
            <a:chOff x="8001897" y="2517912"/>
            <a:chExt cx="3807499" cy="40032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D921361-8AAF-DED8-A8D8-BFAD0B1961D8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việc</a:t>
              </a:r>
              <a:r>
                <a:rPr kumimoji="0" lang="en-US" sz="3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cặp</a:t>
              </a:r>
              <a:r>
                <a:rPr kumimoji="0" lang="en-US" sz="3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Calibri" panose="020F0502020204030204" pitchFamily="34" charset="0"/>
                </a:rPr>
                <a:t>đôi</a:t>
              </a:r>
              <a:endParaRPr kumimoji="0" lang="en-US" sz="3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00BF75-08BF-201A-5DB6-8F123D161397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C5C6CAF-80EA-063F-167A-BEF4341665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08C1816E-8C76-0421-0344-7BB289F05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73A1CA-2D07-FA71-AB84-BE8F3DE26DC6}"/>
              </a:ext>
            </a:extLst>
          </p:cNvPr>
          <p:cNvSpPr/>
          <p:nvPr/>
        </p:nvSpPr>
        <p:spPr>
          <a:xfrm>
            <a:off x="6708913" y="3260035"/>
            <a:ext cx="1878496" cy="5565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78 366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0B8113-C615-A029-C6DA-0B25BEE054EB}"/>
              </a:ext>
            </a:extLst>
          </p:cNvPr>
          <p:cNvSpPr/>
          <p:nvPr/>
        </p:nvSpPr>
        <p:spPr>
          <a:xfrm>
            <a:off x="9342782" y="3250096"/>
            <a:ext cx="1878496" cy="5565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84 980</a:t>
            </a:r>
          </a:p>
        </p:txBody>
      </p:sp>
    </p:spTree>
    <p:extLst>
      <p:ext uri="{BB962C8B-B14F-4D97-AF65-F5344CB8AC3E}">
        <p14:creationId xmlns:p14="http://schemas.microsoft.com/office/powerpoint/2010/main" val="12931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2397" y="285751"/>
            <a:ext cx="10959199" cy="6163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8AD3495A-843E-4F19-BF65-1D2AB4E5D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227" y="104522"/>
            <a:ext cx="1475295" cy="14752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34" y="-177139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hlinkClick r:id="rId6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515241" y="391527"/>
            <a:ext cx="1341755" cy="137096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675E0C1-8741-4A93-B36D-FCEB6ED89067}"/>
              </a:ext>
            </a:extLst>
          </p:cNvPr>
          <p:cNvGrpSpPr/>
          <p:nvPr/>
        </p:nvGrpSpPr>
        <p:grpSpPr>
          <a:xfrm>
            <a:off x="-19234" y="5067300"/>
            <a:ext cx="1305109" cy="1717442"/>
            <a:chOff x="0" y="2574771"/>
            <a:chExt cx="2601022" cy="3911602"/>
          </a:xfrm>
        </p:grpSpPr>
        <p:pic>
          <p:nvPicPr>
            <p:cNvPr id="25" name="Graphic 185">
              <a:extLst>
                <a:ext uri="{FF2B5EF4-FFF2-40B4-BE49-F238E27FC236}">
                  <a16:creationId xmlns:a16="http://schemas.microsoft.com/office/drawing/2014/main" id="{B4813FA4-FE1B-45E0-8E70-C6EFB5229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8420" y="2574771"/>
              <a:ext cx="2126272" cy="3890793"/>
            </a:xfrm>
            <a:prstGeom prst="rect">
              <a:avLst/>
            </a:prstGeom>
          </p:spPr>
        </p:pic>
        <p:pic>
          <p:nvPicPr>
            <p:cNvPr id="26" name="Graphic 186">
              <a:extLst>
                <a:ext uri="{FF2B5EF4-FFF2-40B4-BE49-F238E27FC236}">
                  <a16:creationId xmlns:a16="http://schemas.microsoft.com/office/drawing/2014/main" id="{0188D9FF-A829-453E-A820-10791D12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0848992" flipH="1">
              <a:off x="1479576" y="5572416"/>
              <a:ext cx="679548" cy="911124"/>
            </a:xfrm>
            <a:prstGeom prst="rect">
              <a:avLst/>
            </a:prstGeom>
          </p:spPr>
        </p:pic>
        <p:pic>
          <p:nvPicPr>
            <p:cNvPr id="27" name="Graphic 187">
              <a:extLst>
                <a:ext uri="{FF2B5EF4-FFF2-40B4-BE49-F238E27FC236}">
                  <a16:creationId xmlns:a16="http://schemas.microsoft.com/office/drawing/2014/main" id="{11C69D01-1A10-4546-B66B-55238E413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687864" y="5538437"/>
              <a:ext cx="421031" cy="947936"/>
            </a:xfrm>
            <a:prstGeom prst="rect">
              <a:avLst/>
            </a:prstGeom>
          </p:spPr>
        </p:pic>
        <p:grpSp>
          <p:nvGrpSpPr>
            <p:cNvPr id="28" name="Graphic 48">
              <a:extLst>
                <a:ext uri="{FF2B5EF4-FFF2-40B4-BE49-F238E27FC236}">
                  <a16:creationId xmlns:a16="http://schemas.microsoft.com/office/drawing/2014/main" id="{90A91BE8-EEC7-4A3A-83C0-C7533D04ECCE}"/>
                </a:ext>
              </a:extLst>
            </p:cNvPr>
            <p:cNvGrpSpPr/>
            <p:nvPr/>
          </p:nvGrpSpPr>
          <p:grpSpPr>
            <a:xfrm rot="21348225" flipH="1">
              <a:off x="700006" y="3535337"/>
              <a:ext cx="1039866" cy="519311"/>
              <a:chOff x="4486476" y="4509041"/>
              <a:chExt cx="854211" cy="406216"/>
            </a:xfrm>
          </p:grpSpPr>
          <p:sp>
            <p:nvSpPr>
              <p:cNvPr id="31" name="Freeform: Shape 191">
                <a:extLst>
                  <a:ext uri="{FF2B5EF4-FFF2-40B4-BE49-F238E27FC236}">
                    <a16:creationId xmlns:a16="http://schemas.microsoft.com/office/drawing/2014/main" id="{657E79D4-BB29-4FE0-924C-5425C212B935}"/>
                  </a:ext>
                </a:extLst>
              </p:cNvPr>
              <p:cNvSpPr/>
              <p:nvPr/>
            </p:nvSpPr>
            <p:spPr>
              <a:xfrm rot="21348225">
                <a:off x="4486476" y="4509041"/>
                <a:ext cx="86582" cy="280168"/>
              </a:xfrm>
              <a:custGeom>
                <a:avLst/>
                <a:gdLst>
                  <a:gd name="connsiteX0" fmla="*/ 155014 w 163773"/>
                  <a:gd name="connsiteY0" fmla="*/ 289988 h 289988"/>
                  <a:gd name="connsiteX1" fmla="*/ 148346 w 163773"/>
                  <a:gd name="connsiteY1" fmla="*/ 286683 h 289988"/>
                  <a:gd name="connsiteX2" fmla="*/ 1661 w 163773"/>
                  <a:gd name="connsiteY2" fmla="*/ 107385 h 289988"/>
                  <a:gd name="connsiteX3" fmla="*/ 3566 w 163773"/>
                  <a:gd name="connsiteY3" fmla="*/ 97470 h 289988"/>
                  <a:gd name="connsiteX4" fmla="*/ 14996 w 163773"/>
                  <a:gd name="connsiteY4" fmla="*/ 99123 h 289988"/>
                  <a:gd name="connsiteX5" fmla="*/ 142631 w 163773"/>
                  <a:gd name="connsiteY5" fmla="*/ 255286 h 289988"/>
                  <a:gd name="connsiteX6" fmla="*/ 129296 w 163773"/>
                  <a:gd name="connsiteY6" fmla="*/ 171833 h 289988"/>
                  <a:gd name="connsiteX7" fmla="*/ 29284 w 163773"/>
                  <a:gd name="connsiteY7" fmla="*/ 10713 h 289988"/>
                  <a:gd name="connsiteX8" fmla="*/ 33094 w 163773"/>
                  <a:gd name="connsiteY8" fmla="*/ 798 h 289988"/>
                  <a:gd name="connsiteX9" fmla="*/ 44524 w 163773"/>
                  <a:gd name="connsiteY9" fmla="*/ 4103 h 289988"/>
                  <a:gd name="connsiteX10" fmla="*/ 144536 w 163773"/>
                  <a:gd name="connsiteY10" fmla="*/ 166050 h 289988"/>
                  <a:gd name="connsiteX11" fmla="*/ 145489 w 163773"/>
                  <a:gd name="connsiteY11" fmla="*/ 168528 h 289988"/>
                  <a:gd name="connsiteX12" fmla="*/ 163586 w 163773"/>
                  <a:gd name="connsiteY12" fmla="*/ 282552 h 289988"/>
                  <a:gd name="connsiteX13" fmla="*/ 158824 w 163773"/>
                  <a:gd name="connsiteY13" fmla="*/ 289988 h 289988"/>
                  <a:gd name="connsiteX14" fmla="*/ 155014 w 163773"/>
                  <a:gd name="connsiteY14" fmla="*/ 289988 h 289988"/>
                  <a:gd name="connsiteX0" fmla="*/ 154626 w 163384"/>
                  <a:gd name="connsiteY0" fmla="*/ 289988 h 289988"/>
                  <a:gd name="connsiteX1" fmla="*/ 147958 w 163384"/>
                  <a:gd name="connsiteY1" fmla="*/ 286683 h 289988"/>
                  <a:gd name="connsiteX2" fmla="*/ 1273 w 163384"/>
                  <a:gd name="connsiteY2" fmla="*/ 107385 h 289988"/>
                  <a:gd name="connsiteX3" fmla="*/ 3178 w 163384"/>
                  <a:gd name="connsiteY3" fmla="*/ 97470 h 289988"/>
                  <a:gd name="connsiteX4" fmla="*/ 14608 w 163384"/>
                  <a:gd name="connsiteY4" fmla="*/ 99123 h 289988"/>
                  <a:gd name="connsiteX5" fmla="*/ 142243 w 163384"/>
                  <a:gd name="connsiteY5" fmla="*/ 255286 h 289988"/>
                  <a:gd name="connsiteX6" fmla="*/ 128908 w 163384"/>
                  <a:gd name="connsiteY6" fmla="*/ 171833 h 289988"/>
                  <a:gd name="connsiteX7" fmla="*/ 28896 w 163384"/>
                  <a:gd name="connsiteY7" fmla="*/ 10713 h 289988"/>
                  <a:gd name="connsiteX8" fmla="*/ 32706 w 163384"/>
                  <a:gd name="connsiteY8" fmla="*/ 798 h 289988"/>
                  <a:gd name="connsiteX9" fmla="*/ 44136 w 163384"/>
                  <a:gd name="connsiteY9" fmla="*/ 4103 h 289988"/>
                  <a:gd name="connsiteX10" fmla="*/ 144148 w 163384"/>
                  <a:gd name="connsiteY10" fmla="*/ 166050 h 289988"/>
                  <a:gd name="connsiteX11" fmla="*/ 145101 w 163384"/>
                  <a:gd name="connsiteY11" fmla="*/ 168528 h 289988"/>
                  <a:gd name="connsiteX12" fmla="*/ 163198 w 163384"/>
                  <a:gd name="connsiteY12" fmla="*/ 282552 h 289988"/>
                  <a:gd name="connsiteX13" fmla="*/ 158436 w 163384"/>
                  <a:gd name="connsiteY13" fmla="*/ 289988 h 289988"/>
                  <a:gd name="connsiteX14" fmla="*/ 154626 w 163384"/>
                  <a:gd name="connsiteY14" fmla="*/ 289988 h 289988"/>
                  <a:gd name="connsiteX0" fmla="*/ 151452 w 160210"/>
                  <a:gd name="connsiteY0" fmla="*/ 289988 h 289988"/>
                  <a:gd name="connsiteX1" fmla="*/ 144784 w 160210"/>
                  <a:gd name="connsiteY1" fmla="*/ 286683 h 289988"/>
                  <a:gd name="connsiteX2" fmla="*/ 10298 w 160210"/>
                  <a:gd name="connsiteY2" fmla="*/ 138331 h 289988"/>
                  <a:gd name="connsiteX3" fmla="*/ 4 w 160210"/>
                  <a:gd name="connsiteY3" fmla="*/ 97470 h 289988"/>
                  <a:gd name="connsiteX4" fmla="*/ 11434 w 160210"/>
                  <a:gd name="connsiteY4" fmla="*/ 99123 h 289988"/>
                  <a:gd name="connsiteX5" fmla="*/ 139069 w 160210"/>
                  <a:gd name="connsiteY5" fmla="*/ 255286 h 289988"/>
                  <a:gd name="connsiteX6" fmla="*/ 125734 w 160210"/>
                  <a:gd name="connsiteY6" fmla="*/ 171833 h 289988"/>
                  <a:gd name="connsiteX7" fmla="*/ 25722 w 160210"/>
                  <a:gd name="connsiteY7" fmla="*/ 10713 h 289988"/>
                  <a:gd name="connsiteX8" fmla="*/ 29532 w 160210"/>
                  <a:gd name="connsiteY8" fmla="*/ 798 h 289988"/>
                  <a:gd name="connsiteX9" fmla="*/ 40962 w 160210"/>
                  <a:gd name="connsiteY9" fmla="*/ 4103 h 289988"/>
                  <a:gd name="connsiteX10" fmla="*/ 140974 w 160210"/>
                  <a:gd name="connsiteY10" fmla="*/ 166050 h 289988"/>
                  <a:gd name="connsiteX11" fmla="*/ 141927 w 160210"/>
                  <a:gd name="connsiteY11" fmla="*/ 168528 h 289988"/>
                  <a:gd name="connsiteX12" fmla="*/ 160024 w 160210"/>
                  <a:gd name="connsiteY12" fmla="*/ 282552 h 289988"/>
                  <a:gd name="connsiteX13" fmla="*/ 155262 w 160210"/>
                  <a:gd name="connsiteY13" fmla="*/ 289988 h 289988"/>
                  <a:gd name="connsiteX14" fmla="*/ 151452 w 160210"/>
                  <a:gd name="connsiteY14" fmla="*/ 289988 h 289988"/>
                  <a:gd name="connsiteX0" fmla="*/ 151530 w 160288"/>
                  <a:gd name="connsiteY0" fmla="*/ 289988 h 289988"/>
                  <a:gd name="connsiteX1" fmla="*/ 144862 w 160288"/>
                  <a:gd name="connsiteY1" fmla="*/ 286683 h 289988"/>
                  <a:gd name="connsiteX2" fmla="*/ 10376 w 160288"/>
                  <a:gd name="connsiteY2" fmla="*/ 138331 h 289988"/>
                  <a:gd name="connsiteX3" fmla="*/ 82 w 160288"/>
                  <a:gd name="connsiteY3" fmla="*/ 97470 h 289988"/>
                  <a:gd name="connsiteX4" fmla="*/ 16392 w 160288"/>
                  <a:gd name="connsiteY4" fmla="*/ 130069 h 289988"/>
                  <a:gd name="connsiteX5" fmla="*/ 139147 w 160288"/>
                  <a:gd name="connsiteY5" fmla="*/ 255286 h 289988"/>
                  <a:gd name="connsiteX6" fmla="*/ 125812 w 160288"/>
                  <a:gd name="connsiteY6" fmla="*/ 171833 h 289988"/>
                  <a:gd name="connsiteX7" fmla="*/ 25800 w 160288"/>
                  <a:gd name="connsiteY7" fmla="*/ 10713 h 289988"/>
                  <a:gd name="connsiteX8" fmla="*/ 29610 w 160288"/>
                  <a:gd name="connsiteY8" fmla="*/ 798 h 289988"/>
                  <a:gd name="connsiteX9" fmla="*/ 41040 w 160288"/>
                  <a:gd name="connsiteY9" fmla="*/ 4103 h 289988"/>
                  <a:gd name="connsiteX10" fmla="*/ 141052 w 160288"/>
                  <a:gd name="connsiteY10" fmla="*/ 166050 h 289988"/>
                  <a:gd name="connsiteX11" fmla="*/ 142005 w 160288"/>
                  <a:gd name="connsiteY11" fmla="*/ 168528 h 289988"/>
                  <a:gd name="connsiteX12" fmla="*/ 160102 w 160288"/>
                  <a:gd name="connsiteY12" fmla="*/ 282552 h 289988"/>
                  <a:gd name="connsiteX13" fmla="*/ 155340 w 160288"/>
                  <a:gd name="connsiteY13" fmla="*/ 289988 h 289988"/>
                  <a:gd name="connsiteX14" fmla="*/ 151530 w 160288"/>
                  <a:gd name="connsiteY14" fmla="*/ 289988 h 289988"/>
                  <a:gd name="connsiteX0" fmla="*/ 141423 w 150181"/>
                  <a:gd name="connsiteY0" fmla="*/ 289988 h 289988"/>
                  <a:gd name="connsiteX1" fmla="*/ 134755 w 150181"/>
                  <a:gd name="connsiteY1" fmla="*/ 286683 h 289988"/>
                  <a:gd name="connsiteX2" fmla="*/ 269 w 150181"/>
                  <a:gd name="connsiteY2" fmla="*/ 138331 h 289988"/>
                  <a:gd name="connsiteX3" fmla="*/ 19252 w 150181"/>
                  <a:gd name="connsiteY3" fmla="*/ 128415 h 289988"/>
                  <a:gd name="connsiteX4" fmla="*/ 6285 w 150181"/>
                  <a:gd name="connsiteY4" fmla="*/ 130069 h 289988"/>
                  <a:gd name="connsiteX5" fmla="*/ 129040 w 150181"/>
                  <a:gd name="connsiteY5" fmla="*/ 255286 h 289988"/>
                  <a:gd name="connsiteX6" fmla="*/ 115705 w 150181"/>
                  <a:gd name="connsiteY6" fmla="*/ 171833 h 289988"/>
                  <a:gd name="connsiteX7" fmla="*/ 15693 w 150181"/>
                  <a:gd name="connsiteY7" fmla="*/ 10713 h 289988"/>
                  <a:gd name="connsiteX8" fmla="*/ 19503 w 150181"/>
                  <a:gd name="connsiteY8" fmla="*/ 798 h 289988"/>
                  <a:gd name="connsiteX9" fmla="*/ 30933 w 150181"/>
                  <a:gd name="connsiteY9" fmla="*/ 4103 h 289988"/>
                  <a:gd name="connsiteX10" fmla="*/ 130945 w 150181"/>
                  <a:gd name="connsiteY10" fmla="*/ 166050 h 289988"/>
                  <a:gd name="connsiteX11" fmla="*/ 131898 w 150181"/>
                  <a:gd name="connsiteY11" fmla="*/ 168528 h 289988"/>
                  <a:gd name="connsiteX12" fmla="*/ 149995 w 150181"/>
                  <a:gd name="connsiteY12" fmla="*/ 282552 h 289988"/>
                  <a:gd name="connsiteX13" fmla="*/ 145233 w 150181"/>
                  <a:gd name="connsiteY13" fmla="*/ 289988 h 289988"/>
                  <a:gd name="connsiteX14" fmla="*/ 141423 w 150181"/>
                  <a:gd name="connsiteY14" fmla="*/ 289988 h 28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181" h="289988">
                    <a:moveTo>
                      <a:pt x="141423" y="289988"/>
                    </a:moveTo>
                    <a:cubicBezTo>
                      <a:pt x="138565" y="289988"/>
                      <a:pt x="136660" y="289162"/>
                      <a:pt x="134755" y="286683"/>
                    </a:cubicBezTo>
                    <a:lnTo>
                      <a:pt x="269" y="138331"/>
                    </a:lnTo>
                    <a:cubicBezTo>
                      <a:pt x="-2588" y="135026"/>
                      <a:pt x="18249" y="129792"/>
                      <a:pt x="19252" y="128415"/>
                    </a:cubicBezTo>
                    <a:cubicBezTo>
                      <a:pt x="20255" y="127038"/>
                      <a:pt x="3428" y="126764"/>
                      <a:pt x="6285" y="130069"/>
                    </a:cubicBezTo>
                    <a:lnTo>
                      <a:pt x="129040" y="255286"/>
                    </a:lnTo>
                    <a:lnTo>
                      <a:pt x="115705" y="171833"/>
                    </a:lnTo>
                    <a:lnTo>
                      <a:pt x="15693" y="10713"/>
                    </a:lnTo>
                    <a:cubicBezTo>
                      <a:pt x="13788" y="7408"/>
                      <a:pt x="14740" y="2450"/>
                      <a:pt x="19503" y="798"/>
                    </a:cubicBezTo>
                    <a:cubicBezTo>
                      <a:pt x="23313" y="-855"/>
                      <a:pt x="29028" y="-28"/>
                      <a:pt x="30933" y="4103"/>
                    </a:cubicBezTo>
                    <a:lnTo>
                      <a:pt x="130945" y="166050"/>
                    </a:lnTo>
                    <a:cubicBezTo>
                      <a:pt x="130945" y="166876"/>
                      <a:pt x="131898" y="167702"/>
                      <a:pt x="131898" y="168528"/>
                    </a:cubicBezTo>
                    <a:lnTo>
                      <a:pt x="149995" y="282552"/>
                    </a:lnTo>
                    <a:cubicBezTo>
                      <a:pt x="150948" y="285857"/>
                      <a:pt x="148090" y="289162"/>
                      <a:pt x="145233" y="289988"/>
                    </a:cubicBezTo>
                    <a:lnTo>
                      <a:pt x="141423" y="289988"/>
                    </a:ln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: Shape 192">
                <a:extLst>
                  <a:ext uri="{FF2B5EF4-FFF2-40B4-BE49-F238E27FC236}">
                    <a16:creationId xmlns:a16="http://schemas.microsoft.com/office/drawing/2014/main" id="{8D1DACC8-5917-4D3C-9EF9-6FE12468DEAA}"/>
                  </a:ext>
                </a:extLst>
              </p:cNvPr>
              <p:cNvSpPr/>
              <p:nvPr/>
            </p:nvSpPr>
            <p:spPr>
              <a:xfrm>
                <a:off x="5274367" y="4524580"/>
                <a:ext cx="66320" cy="252724"/>
              </a:xfrm>
              <a:custGeom>
                <a:avLst/>
                <a:gdLst>
                  <a:gd name="connsiteX0" fmla="*/ 7863 w 127877"/>
                  <a:gd name="connsiteY0" fmla="*/ 271539 h 271538"/>
                  <a:gd name="connsiteX1" fmla="*/ 5005 w 127877"/>
                  <a:gd name="connsiteY1" fmla="*/ 270712 h 271538"/>
                  <a:gd name="connsiteX2" fmla="*/ 243 w 127877"/>
                  <a:gd name="connsiteY2" fmla="*/ 262450 h 271538"/>
                  <a:gd name="connsiteX3" fmla="*/ 33580 w 127877"/>
                  <a:gd name="connsiteY3" fmla="*/ 145121 h 271538"/>
                  <a:gd name="connsiteX4" fmla="*/ 33580 w 127877"/>
                  <a:gd name="connsiteY4" fmla="*/ 144295 h 271538"/>
                  <a:gd name="connsiteX5" fmla="*/ 100255 w 127877"/>
                  <a:gd name="connsiteY5" fmla="*/ 4657 h 271538"/>
                  <a:gd name="connsiteX6" fmla="*/ 110733 w 127877"/>
                  <a:gd name="connsiteY6" fmla="*/ 526 h 271538"/>
                  <a:gd name="connsiteX7" fmla="*/ 115495 w 127877"/>
                  <a:gd name="connsiteY7" fmla="*/ 9615 h 271538"/>
                  <a:gd name="connsiteX8" fmla="*/ 48820 w 127877"/>
                  <a:gd name="connsiteY8" fmla="*/ 148426 h 271538"/>
                  <a:gd name="connsiteX9" fmla="*/ 27865 w 127877"/>
                  <a:gd name="connsiteY9" fmla="*/ 224442 h 271538"/>
                  <a:gd name="connsiteX10" fmla="*/ 112638 w 127877"/>
                  <a:gd name="connsiteY10" fmla="*/ 112071 h 271538"/>
                  <a:gd name="connsiteX11" fmla="*/ 124068 w 127877"/>
                  <a:gd name="connsiteY11" fmla="*/ 109592 h 271538"/>
                  <a:gd name="connsiteX12" fmla="*/ 126925 w 127877"/>
                  <a:gd name="connsiteY12" fmla="*/ 119507 h 271538"/>
                  <a:gd name="connsiteX13" fmla="*/ 14530 w 127877"/>
                  <a:gd name="connsiteY13" fmla="*/ 269060 h 271538"/>
                  <a:gd name="connsiteX14" fmla="*/ 7863 w 127877"/>
                  <a:gd name="connsiteY14" fmla="*/ 271539 h 27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877" h="271538">
                    <a:moveTo>
                      <a:pt x="7863" y="271539"/>
                    </a:moveTo>
                    <a:cubicBezTo>
                      <a:pt x="6910" y="271539"/>
                      <a:pt x="5958" y="271539"/>
                      <a:pt x="5005" y="270712"/>
                    </a:cubicBezTo>
                    <a:cubicBezTo>
                      <a:pt x="1195" y="269060"/>
                      <a:pt x="-710" y="265755"/>
                      <a:pt x="243" y="262450"/>
                    </a:cubicBezTo>
                    <a:lnTo>
                      <a:pt x="33580" y="145121"/>
                    </a:lnTo>
                    <a:cubicBezTo>
                      <a:pt x="33580" y="145121"/>
                      <a:pt x="33580" y="144295"/>
                      <a:pt x="33580" y="144295"/>
                    </a:cubicBezTo>
                    <a:lnTo>
                      <a:pt x="100255" y="4657"/>
                    </a:lnTo>
                    <a:cubicBezTo>
                      <a:pt x="102160" y="1352"/>
                      <a:pt x="106923" y="-1127"/>
                      <a:pt x="110733" y="526"/>
                    </a:cubicBezTo>
                    <a:cubicBezTo>
                      <a:pt x="114543" y="2179"/>
                      <a:pt x="117400" y="6310"/>
                      <a:pt x="115495" y="9615"/>
                    </a:cubicBezTo>
                    <a:lnTo>
                      <a:pt x="48820" y="148426"/>
                    </a:lnTo>
                    <a:lnTo>
                      <a:pt x="27865" y="224442"/>
                    </a:lnTo>
                    <a:lnTo>
                      <a:pt x="112638" y="112071"/>
                    </a:lnTo>
                    <a:cubicBezTo>
                      <a:pt x="115495" y="108766"/>
                      <a:pt x="120258" y="107940"/>
                      <a:pt x="124068" y="109592"/>
                    </a:cubicBezTo>
                    <a:cubicBezTo>
                      <a:pt x="127878" y="112071"/>
                      <a:pt x="128830" y="116202"/>
                      <a:pt x="126925" y="119507"/>
                    </a:cubicBezTo>
                    <a:lnTo>
                      <a:pt x="14530" y="269060"/>
                    </a:lnTo>
                    <a:cubicBezTo>
                      <a:pt x="12625" y="270712"/>
                      <a:pt x="9768" y="271539"/>
                      <a:pt x="7863" y="271539"/>
                    </a:cubicBezTo>
                    <a:close/>
                  </a:path>
                </a:pathLst>
              </a:custGeom>
              <a:solidFill>
                <a:srgbClr val="C4C4C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aphic 48">
                <a:extLst>
                  <a:ext uri="{FF2B5EF4-FFF2-40B4-BE49-F238E27FC236}">
                    <a16:creationId xmlns:a16="http://schemas.microsoft.com/office/drawing/2014/main" id="{92A84C43-618F-4F6A-A05E-A265007E00A4}"/>
                  </a:ext>
                </a:extLst>
              </p:cNvPr>
              <p:cNvGrpSpPr/>
              <p:nvPr/>
            </p:nvGrpSpPr>
            <p:grpSpPr>
              <a:xfrm>
                <a:off x="4548002" y="4548088"/>
                <a:ext cx="779874" cy="367169"/>
                <a:chOff x="4548002" y="4548088"/>
                <a:chExt cx="779874" cy="367169"/>
              </a:xfrm>
            </p:grpSpPr>
            <p:sp>
              <p:nvSpPr>
                <p:cNvPr id="34" name="Freeform: Shape 194">
                  <a:extLst>
                    <a:ext uri="{FF2B5EF4-FFF2-40B4-BE49-F238E27FC236}">
                      <a16:creationId xmlns:a16="http://schemas.microsoft.com/office/drawing/2014/main" id="{E2C98194-FCF8-4771-8EA6-E499ABE458B5}"/>
                    </a:ext>
                  </a:extLst>
                </p:cNvPr>
                <p:cNvSpPr/>
                <p:nvPr/>
              </p:nvSpPr>
              <p:spPr>
                <a:xfrm>
                  <a:off x="4548002" y="4548088"/>
                  <a:ext cx="779874" cy="367169"/>
                </a:xfrm>
                <a:custGeom>
                  <a:avLst/>
                  <a:gdLst>
                    <a:gd name="connsiteX0" fmla="*/ 0 w 752475"/>
                    <a:gd name="connsiteY0" fmla="*/ 109066 h 342109"/>
                    <a:gd name="connsiteX1" fmla="*/ 430530 w 752475"/>
                    <a:gd name="connsiteY1" fmla="*/ 0 h 342109"/>
                    <a:gd name="connsiteX2" fmla="*/ 752475 w 752475"/>
                    <a:gd name="connsiteY2" fmla="*/ 90062 h 342109"/>
                    <a:gd name="connsiteX3" fmla="*/ 713423 w 752475"/>
                    <a:gd name="connsiteY3" fmla="*/ 209870 h 342109"/>
                    <a:gd name="connsiteX4" fmla="*/ 371475 w 752475"/>
                    <a:gd name="connsiteY4" fmla="*/ 342071 h 342109"/>
                    <a:gd name="connsiteX5" fmla="*/ 23812 w 752475"/>
                    <a:gd name="connsiteY5" fmla="*/ 227221 h 342109"/>
                    <a:gd name="connsiteX6" fmla="*/ 0 w 752475"/>
                    <a:gd name="connsiteY6" fmla="*/ 109066 h 34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52475" h="342109">
                      <a:moveTo>
                        <a:pt x="0" y="109066"/>
                      </a:moveTo>
                      <a:lnTo>
                        <a:pt x="430530" y="0"/>
                      </a:lnTo>
                      <a:cubicBezTo>
                        <a:pt x="499110" y="11568"/>
                        <a:pt x="661988" y="63622"/>
                        <a:pt x="752475" y="90062"/>
                      </a:cubicBezTo>
                      <a:cubicBezTo>
                        <a:pt x="743903" y="130549"/>
                        <a:pt x="729615" y="170209"/>
                        <a:pt x="713423" y="209870"/>
                      </a:cubicBezTo>
                      <a:cubicBezTo>
                        <a:pt x="677228" y="239615"/>
                        <a:pt x="518160" y="339592"/>
                        <a:pt x="371475" y="342071"/>
                      </a:cubicBezTo>
                      <a:cubicBezTo>
                        <a:pt x="224790" y="344550"/>
                        <a:pt x="23812" y="227221"/>
                        <a:pt x="23812" y="227221"/>
                      </a:cubicBezTo>
                      <a:cubicBezTo>
                        <a:pt x="7620" y="185082"/>
                        <a:pt x="0" y="109066"/>
                        <a:pt x="0" y="1090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: Shape 195">
                  <a:extLst>
                    <a:ext uri="{FF2B5EF4-FFF2-40B4-BE49-F238E27FC236}">
                      <a16:creationId xmlns:a16="http://schemas.microsoft.com/office/drawing/2014/main" id="{3B003D17-1DC4-4F56-8215-F49B664AC7CA}"/>
                    </a:ext>
                  </a:extLst>
                </p:cNvPr>
                <p:cNvSpPr/>
                <p:nvPr/>
              </p:nvSpPr>
              <p:spPr>
                <a:xfrm>
                  <a:off x="4602562" y="4629047"/>
                  <a:ext cx="673511" cy="88379"/>
                </a:xfrm>
                <a:custGeom>
                  <a:avLst/>
                  <a:gdLst>
                    <a:gd name="connsiteX0" fmla="*/ 654368 w 654367"/>
                    <a:gd name="connsiteY0" fmla="*/ 89369 h 89369"/>
                    <a:gd name="connsiteX1" fmla="*/ 390525 w 654367"/>
                    <a:gd name="connsiteY1" fmla="*/ 133 h 89369"/>
                    <a:gd name="connsiteX2" fmla="*/ 0 w 654367"/>
                    <a:gd name="connsiteY2" fmla="*/ 89369 h 89369"/>
                    <a:gd name="connsiteX3" fmla="*/ 390525 w 654367"/>
                    <a:gd name="connsiteY3" fmla="*/ 33184 h 89369"/>
                    <a:gd name="connsiteX4" fmla="*/ 654368 w 654367"/>
                    <a:gd name="connsiteY4" fmla="*/ 89369 h 89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54367" h="89369">
                      <a:moveTo>
                        <a:pt x="654368" y="89369"/>
                      </a:moveTo>
                      <a:cubicBezTo>
                        <a:pt x="654368" y="89369"/>
                        <a:pt x="443865" y="3438"/>
                        <a:pt x="390525" y="133"/>
                      </a:cubicBezTo>
                      <a:cubicBezTo>
                        <a:pt x="338138" y="-3998"/>
                        <a:pt x="0" y="89369"/>
                        <a:pt x="0" y="89369"/>
                      </a:cubicBezTo>
                      <a:cubicBezTo>
                        <a:pt x="0" y="89369"/>
                        <a:pt x="303848" y="29052"/>
                        <a:pt x="390525" y="33184"/>
                      </a:cubicBezTo>
                      <a:cubicBezTo>
                        <a:pt x="479107" y="38141"/>
                        <a:pt x="654368" y="89369"/>
                        <a:pt x="654368" y="89369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Freeform: Shape 196">
                  <a:extLst>
                    <a:ext uri="{FF2B5EF4-FFF2-40B4-BE49-F238E27FC236}">
                      <a16:creationId xmlns:a16="http://schemas.microsoft.com/office/drawing/2014/main" id="{CAB7ECBE-160B-4E1D-8D12-7336E0F612F5}"/>
                    </a:ext>
                  </a:extLst>
                </p:cNvPr>
                <p:cNvSpPr/>
                <p:nvPr/>
              </p:nvSpPr>
              <p:spPr>
                <a:xfrm>
                  <a:off x="4621400" y="4740541"/>
                  <a:ext cx="600964" cy="60092"/>
                </a:xfrm>
                <a:custGeom>
                  <a:avLst/>
                  <a:gdLst>
                    <a:gd name="connsiteX0" fmla="*/ 583883 w 583882"/>
                    <a:gd name="connsiteY0" fmla="*/ 60765 h 60765"/>
                    <a:gd name="connsiteX1" fmla="*/ 384810 w 583882"/>
                    <a:gd name="connsiteY1" fmla="*/ 449 h 60765"/>
                    <a:gd name="connsiteX2" fmla="*/ 0 w 583882"/>
                    <a:gd name="connsiteY2" fmla="*/ 46719 h 60765"/>
                    <a:gd name="connsiteX3" fmla="*/ 384810 w 583882"/>
                    <a:gd name="connsiteY3" fmla="*/ 24410 h 60765"/>
                    <a:gd name="connsiteX4" fmla="*/ 583883 w 583882"/>
                    <a:gd name="connsiteY4" fmla="*/ 60765 h 60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3882" h="60765">
                      <a:moveTo>
                        <a:pt x="583883" y="60765"/>
                      </a:moveTo>
                      <a:cubicBezTo>
                        <a:pt x="583883" y="60765"/>
                        <a:pt x="453390" y="5406"/>
                        <a:pt x="384810" y="449"/>
                      </a:cubicBezTo>
                      <a:cubicBezTo>
                        <a:pt x="300038" y="-5335"/>
                        <a:pt x="0" y="46719"/>
                        <a:pt x="0" y="46719"/>
                      </a:cubicBezTo>
                      <a:cubicBezTo>
                        <a:pt x="0" y="46719"/>
                        <a:pt x="319088" y="19453"/>
                        <a:pt x="384810" y="24410"/>
                      </a:cubicBezTo>
                      <a:cubicBezTo>
                        <a:pt x="449580" y="29368"/>
                        <a:pt x="583883" y="60765"/>
                        <a:pt x="583883" y="60765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Freeform: Shape 197">
                  <a:extLst>
                    <a:ext uri="{FF2B5EF4-FFF2-40B4-BE49-F238E27FC236}">
                      <a16:creationId xmlns:a16="http://schemas.microsoft.com/office/drawing/2014/main" id="{3203D032-23CE-4C56-8C32-0BD2239EC102}"/>
                    </a:ext>
                  </a:extLst>
                </p:cNvPr>
                <p:cNvSpPr/>
                <p:nvPr/>
              </p:nvSpPr>
              <p:spPr>
                <a:xfrm>
                  <a:off x="4629749" y="4809152"/>
                  <a:ext cx="536260" cy="65526"/>
                </a:xfrm>
                <a:custGeom>
                  <a:avLst/>
                  <a:gdLst>
                    <a:gd name="connsiteX0" fmla="*/ 521018 w 521017"/>
                    <a:gd name="connsiteY0" fmla="*/ 19830 h 66260"/>
                    <a:gd name="connsiteX1" fmla="*/ 0 w 521017"/>
                    <a:gd name="connsiteY1" fmla="*/ 0 h 66260"/>
                    <a:gd name="connsiteX2" fmla="*/ 244793 w 521017"/>
                    <a:gd name="connsiteY2" fmla="*/ 63622 h 66260"/>
                    <a:gd name="connsiteX3" fmla="*/ 521018 w 521017"/>
                    <a:gd name="connsiteY3" fmla="*/ 19830 h 6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017" h="66260">
                      <a:moveTo>
                        <a:pt x="521018" y="19830"/>
                      </a:moveTo>
                      <a:cubicBezTo>
                        <a:pt x="521018" y="19830"/>
                        <a:pt x="308610" y="85105"/>
                        <a:pt x="0" y="0"/>
                      </a:cubicBezTo>
                      <a:cubicBezTo>
                        <a:pt x="0" y="0"/>
                        <a:pt x="99060" y="47923"/>
                        <a:pt x="244793" y="63622"/>
                      </a:cubicBezTo>
                      <a:cubicBezTo>
                        <a:pt x="389573" y="79321"/>
                        <a:pt x="521018" y="19830"/>
                        <a:pt x="521018" y="19830"/>
                      </a:cubicBezTo>
                      <a:close/>
                    </a:path>
                  </a:pathLst>
                </a:custGeom>
                <a:solidFill>
                  <a:srgbClr val="E3E3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2EF681-F05B-43F0-909E-B762494D1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420624">
              <a:off x="1773921" y="2908192"/>
              <a:ext cx="827101" cy="65720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113E257-E746-4460-9E26-7D2ABF673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096557">
              <a:off x="0" y="3760985"/>
              <a:ext cx="841135" cy="657204"/>
            </a:xfrm>
            <a:prstGeom prst="rect">
              <a:avLst/>
            </a:prstGeom>
          </p:spPr>
        </p:pic>
      </p:grpSp>
      <p:grpSp>
        <p:nvGrpSpPr>
          <p:cNvPr id="41" name="Nhóm 6">
            <a:extLst>
              <a:ext uri="{FF2B5EF4-FFF2-40B4-BE49-F238E27FC236}">
                <a16:creationId xmlns:a16="http://schemas.microsoft.com/office/drawing/2014/main" id="{4E72467A-4AEC-4F7C-A034-3D9086756657}"/>
              </a:ext>
            </a:extLst>
          </p:cNvPr>
          <p:cNvGrpSpPr/>
          <p:nvPr/>
        </p:nvGrpSpPr>
        <p:grpSpPr>
          <a:xfrm>
            <a:off x="777875" y="227160"/>
            <a:ext cx="5537200" cy="1052418"/>
            <a:chOff x="1203156" y="685799"/>
            <a:chExt cx="4152899" cy="789313"/>
          </a:xfrm>
        </p:grpSpPr>
        <p:grpSp>
          <p:nvGrpSpPr>
            <p:cNvPr id="45" name="Nhóm 4">
              <a:extLst>
                <a:ext uri="{FF2B5EF4-FFF2-40B4-BE49-F238E27FC236}">
                  <a16:creationId xmlns:a16="http://schemas.microsoft.com/office/drawing/2014/main" id="{0B711B78-E7F0-471F-948B-C131C891FE16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52" name="Hình Bầu dục 2">
                <a:extLst>
                  <a:ext uri="{FF2B5EF4-FFF2-40B4-BE49-F238E27FC236}">
                    <a16:creationId xmlns:a16="http://schemas.microsoft.com/office/drawing/2014/main" id="{D781E0AF-2527-4C60-B62C-3234ABD1DEC1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3" name="Hộp Văn bản 3">
                <a:extLst>
                  <a:ext uri="{FF2B5EF4-FFF2-40B4-BE49-F238E27FC236}">
                    <a16:creationId xmlns:a16="http://schemas.microsoft.com/office/drawing/2014/main" id="{99DE20CF-CAE1-4C93-A870-7980179F7D0B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51" name="Hộp Văn bản 5">
              <a:extLst>
                <a:ext uri="{FF2B5EF4-FFF2-40B4-BE49-F238E27FC236}">
                  <a16:creationId xmlns:a16="http://schemas.microsoft.com/office/drawing/2014/main" id="{33994D78-267B-4A0C-B8F2-BE43FBC6FDBF}"/>
                </a:ext>
              </a:extLst>
            </p:cNvPr>
            <p:cNvSpPr txBox="1"/>
            <p:nvPr/>
          </p:nvSpPr>
          <p:spPr>
            <a:xfrm>
              <a:off x="2088794" y="834349"/>
              <a:ext cx="3267261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Đặt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rồi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51547E2-E619-D065-C2E3-CAC26598EE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5529" y="2037535"/>
            <a:ext cx="3630993" cy="440397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7CED599-B0AA-6642-92F1-DD568388FBFF}"/>
              </a:ext>
            </a:extLst>
          </p:cNvPr>
          <p:cNvGrpSpPr/>
          <p:nvPr/>
        </p:nvGrpSpPr>
        <p:grpSpPr>
          <a:xfrm>
            <a:off x="1040428" y="2745132"/>
            <a:ext cx="3091770" cy="1743204"/>
            <a:chOff x="8979918" y="2365795"/>
            <a:chExt cx="2634434" cy="17432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B5C27C-9BD5-F7F7-8AF3-8FFCC6BDC11D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AB5B79-B006-A4DB-133C-7581E7608976}"/>
                </a:ext>
              </a:extLst>
            </p:cNvPr>
            <p:cNvSpPr txBox="1"/>
            <p:nvPr/>
          </p:nvSpPr>
          <p:spPr>
            <a:xfrm>
              <a:off x="9455060" y="2365795"/>
              <a:ext cx="2038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10 706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81106A-9152-FA2F-75FD-C923422C66EE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9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ABF423-9F9C-87A1-24B3-A6BF527221C4}"/>
                </a:ext>
              </a:extLst>
            </p:cNvPr>
            <p:cNvSpPr txBox="1"/>
            <p:nvPr/>
          </p:nvSpPr>
          <p:spPr>
            <a:xfrm>
              <a:off x="8979918" y="2788249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87A14F-5DA2-77FC-4116-A4AD4B18AF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46165" y="4044198"/>
              <a:ext cx="165320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14F95B9-4980-01A8-B5C7-F2E5648B5F26}"/>
              </a:ext>
            </a:extLst>
          </p:cNvPr>
          <p:cNvSpPr txBox="1"/>
          <p:nvPr/>
        </p:nvSpPr>
        <p:spPr>
          <a:xfrm>
            <a:off x="3257550" y="441380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A165D1-F1E8-7852-75E0-0A301FE7D540}"/>
              </a:ext>
            </a:extLst>
          </p:cNvPr>
          <p:cNvSpPr txBox="1"/>
          <p:nvPr/>
        </p:nvSpPr>
        <p:spPr>
          <a:xfrm>
            <a:off x="2930387" y="441380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220E20-C57D-323A-E021-B1438DE6AE71}"/>
              </a:ext>
            </a:extLst>
          </p:cNvPr>
          <p:cNvSpPr txBox="1"/>
          <p:nvPr/>
        </p:nvSpPr>
        <p:spPr>
          <a:xfrm>
            <a:off x="2601567" y="441380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D6B954-F5E4-427D-67AB-A739258E264E}"/>
              </a:ext>
            </a:extLst>
          </p:cNvPr>
          <p:cNvSpPr txBox="1"/>
          <p:nvPr/>
        </p:nvSpPr>
        <p:spPr>
          <a:xfrm>
            <a:off x="2097984" y="440386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0B5B8B6-3596-F92C-CE9D-B54E8CC52DAD}"/>
              </a:ext>
            </a:extLst>
          </p:cNvPr>
          <p:cNvSpPr/>
          <p:nvPr/>
        </p:nvSpPr>
        <p:spPr>
          <a:xfrm>
            <a:off x="2971800" y="3486150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FA6236F-AC3D-684B-1CBC-CA286F5898E2}"/>
              </a:ext>
            </a:extLst>
          </p:cNvPr>
          <p:cNvSpPr/>
          <p:nvPr/>
        </p:nvSpPr>
        <p:spPr>
          <a:xfrm>
            <a:off x="2105025" y="3467100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E0A79BD-016C-9DDF-B5B0-57015DC0026F}"/>
              </a:ext>
            </a:extLst>
          </p:cNvPr>
          <p:cNvSpPr txBox="1"/>
          <p:nvPr/>
        </p:nvSpPr>
        <p:spPr>
          <a:xfrm>
            <a:off x="1707459" y="43848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D6C014E6-9D62-9CC4-AA0A-5B1C2BA77F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3604" y="2075635"/>
            <a:ext cx="3630993" cy="4403973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A33CEBED-9889-284C-64B5-4D3A8AA52F08}"/>
              </a:ext>
            </a:extLst>
          </p:cNvPr>
          <p:cNvGrpSpPr/>
          <p:nvPr/>
        </p:nvGrpSpPr>
        <p:grpSpPr>
          <a:xfrm>
            <a:off x="4688503" y="2783232"/>
            <a:ext cx="3091770" cy="1743204"/>
            <a:chOff x="8979918" y="2365795"/>
            <a:chExt cx="2634434" cy="174320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7B4451E-5090-07F6-DEDF-BCE4D579CE77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FE08F4-23DA-21E5-E12B-50D0735499F7}"/>
                </a:ext>
              </a:extLst>
            </p:cNvPr>
            <p:cNvSpPr txBox="1"/>
            <p:nvPr/>
          </p:nvSpPr>
          <p:spPr>
            <a:xfrm>
              <a:off x="9455060" y="2365795"/>
              <a:ext cx="2038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12 061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B608C94-C117-4801-C699-285F1B149049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8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460C0EC-8861-F74E-9E25-56133FDB3967}"/>
                </a:ext>
              </a:extLst>
            </p:cNvPr>
            <p:cNvSpPr txBox="1"/>
            <p:nvPr/>
          </p:nvSpPr>
          <p:spPr>
            <a:xfrm>
              <a:off x="8979918" y="2788249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CFC84B8-1A3C-E03F-5F42-82F743E740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46165" y="4044198"/>
              <a:ext cx="165320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0C5E311E-4B1E-BE67-FD33-A0987626D030}"/>
              </a:ext>
            </a:extLst>
          </p:cNvPr>
          <p:cNvSpPr txBox="1"/>
          <p:nvPr/>
        </p:nvSpPr>
        <p:spPr>
          <a:xfrm>
            <a:off x="6905625" y="445190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D613FEC-1F97-1801-2C04-C1AAC35263E4}"/>
              </a:ext>
            </a:extLst>
          </p:cNvPr>
          <p:cNvSpPr txBox="1"/>
          <p:nvPr/>
        </p:nvSpPr>
        <p:spPr>
          <a:xfrm>
            <a:off x="6578462" y="445190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D18B3C6-912C-3CC7-9406-278B9D316F79}"/>
              </a:ext>
            </a:extLst>
          </p:cNvPr>
          <p:cNvSpPr txBox="1"/>
          <p:nvPr/>
        </p:nvSpPr>
        <p:spPr>
          <a:xfrm>
            <a:off x="6221067" y="445190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7CF18F7-7A42-ED79-E7B3-DBBC860F28E9}"/>
              </a:ext>
            </a:extLst>
          </p:cNvPr>
          <p:cNvSpPr txBox="1"/>
          <p:nvPr/>
        </p:nvSpPr>
        <p:spPr>
          <a:xfrm>
            <a:off x="5746059" y="444196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D8CD52B-04C7-0310-D2AA-AE8195D9C11F}"/>
              </a:ext>
            </a:extLst>
          </p:cNvPr>
          <p:cNvSpPr/>
          <p:nvPr/>
        </p:nvSpPr>
        <p:spPr>
          <a:xfrm>
            <a:off x="6276975" y="3533775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4B2A02A-3B26-F1E5-05D3-C4A1A7F063E2}"/>
              </a:ext>
            </a:extLst>
          </p:cNvPr>
          <p:cNvSpPr/>
          <p:nvPr/>
        </p:nvSpPr>
        <p:spPr>
          <a:xfrm>
            <a:off x="5400675" y="3505200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5207796-D4B7-2ABC-4205-E0DBF5A1C4BE}"/>
              </a:ext>
            </a:extLst>
          </p:cNvPr>
          <p:cNvSpPr txBox="1"/>
          <p:nvPr/>
        </p:nvSpPr>
        <p:spPr>
          <a:xfrm>
            <a:off x="5365059" y="44229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7FB2494-B440-999A-962A-6D1D98F089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1654" y="2047060"/>
            <a:ext cx="3630993" cy="4403973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4F958D22-3EC7-A609-A1B5-837663939B6B}"/>
              </a:ext>
            </a:extLst>
          </p:cNvPr>
          <p:cNvGrpSpPr/>
          <p:nvPr/>
        </p:nvGrpSpPr>
        <p:grpSpPr>
          <a:xfrm>
            <a:off x="8136553" y="2754657"/>
            <a:ext cx="3091770" cy="1743204"/>
            <a:chOff x="8979918" y="2365795"/>
            <a:chExt cx="2634434" cy="174320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59D36C7-76F5-E5DA-4783-7C44BA080B6C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82A9ECE-7670-6D15-1C1D-32BBC2A1099C}"/>
                </a:ext>
              </a:extLst>
            </p:cNvPr>
            <p:cNvSpPr txBox="1"/>
            <p:nvPr/>
          </p:nvSpPr>
          <p:spPr>
            <a:xfrm>
              <a:off x="9455060" y="2365795"/>
              <a:ext cx="20389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15 108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C425EF2-4284-721E-B127-847767D5A7C7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5 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DC67172-ADE0-8935-C1F8-02034D2C7360}"/>
                </a:ext>
              </a:extLst>
            </p:cNvPr>
            <p:cNvSpPr txBox="1"/>
            <p:nvPr/>
          </p:nvSpPr>
          <p:spPr>
            <a:xfrm>
              <a:off x="8979918" y="2788249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x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76D08CD-A273-41F0-A92A-76226B02E4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46165" y="4044198"/>
              <a:ext cx="1653207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B5830A77-A903-9FAB-E334-D1339716774B}"/>
              </a:ext>
            </a:extLst>
          </p:cNvPr>
          <p:cNvSpPr txBox="1"/>
          <p:nvPr/>
        </p:nvSpPr>
        <p:spPr>
          <a:xfrm>
            <a:off x="10353675" y="4423327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CA29C07-5872-7B7C-7A83-E243E01D33EB}"/>
              </a:ext>
            </a:extLst>
          </p:cNvPr>
          <p:cNvSpPr txBox="1"/>
          <p:nvPr/>
        </p:nvSpPr>
        <p:spPr>
          <a:xfrm>
            <a:off x="10026512" y="44233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51BF823-2047-9BAF-F54B-5206B1934FAF}"/>
              </a:ext>
            </a:extLst>
          </p:cNvPr>
          <p:cNvSpPr txBox="1"/>
          <p:nvPr/>
        </p:nvSpPr>
        <p:spPr>
          <a:xfrm>
            <a:off x="9697692" y="442332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CD10490-5F55-872A-8C04-A2704E0549B2}"/>
              </a:ext>
            </a:extLst>
          </p:cNvPr>
          <p:cNvSpPr txBox="1"/>
          <p:nvPr/>
        </p:nvSpPr>
        <p:spPr>
          <a:xfrm>
            <a:off x="9194109" y="441338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7325DA1-4F51-5664-3558-D2E191332E64}"/>
              </a:ext>
            </a:extLst>
          </p:cNvPr>
          <p:cNvSpPr/>
          <p:nvPr/>
        </p:nvSpPr>
        <p:spPr>
          <a:xfrm>
            <a:off x="10067925" y="3495675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A9A4BE-2F11-F8EE-DC37-617FA2DBA2BD}"/>
              </a:ext>
            </a:extLst>
          </p:cNvPr>
          <p:cNvSpPr/>
          <p:nvPr/>
        </p:nvSpPr>
        <p:spPr>
          <a:xfrm>
            <a:off x="8877300" y="3514725"/>
            <a:ext cx="200025" cy="190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F99A39-AE7E-F318-3F90-92D6BB544A35}"/>
              </a:ext>
            </a:extLst>
          </p:cNvPr>
          <p:cNvSpPr txBox="1"/>
          <p:nvPr/>
        </p:nvSpPr>
        <p:spPr>
          <a:xfrm>
            <a:off x="8832159" y="4394337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C94F9B-D15F-AE9E-7E2E-8240AB84267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462" y="1276349"/>
            <a:ext cx="8861281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7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61" grpId="0" animBg="1"/>
      <p:bldP spid="61" grpId="1" animBg="1"/>
      <p:bldP spid="75" grpId="0" animBg="1"/>
      <p:bldP spid="75" grpId="1" animBg="1"/>
      <p:bldP spid="76" grpId="0" animBg="1"/>
      <p:bldP spid="76" grpId="1" animBg="1"/>
      <p:bldP spid="89" grpId="0" animBg="1"/>
      <p:bldP spid="89" grpId="1" animBg="1"/>
      <p:bldP spid="90" grpId="0" animBg="1"/>
      <p:bldP spid="9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2397" y="285751"/>
            <a:ext cx="10959199" cy="6163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34" y="-177139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hlinkClick r:id="rId5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515241" y="391527"/>
            <a:ext cx="1341755" cy="1370965"/>
          </a:xfrm>
          <a:prstGeom prst="rect">
            <a:avLst/>
          </a:prstGeom>
        </p:spPr>
      </p:pic>
      <p:pic>
        <p:nvPicPr>
          <p:cNvPr id="40" name="Graphic 52">
            <a:extLst>
              <a:ext uri="{FF2B5EF4-FFF2-40B4-BE49-F238E27FC236}">
                <a16:creationId xmlns:a16="http://schemas.microsoft.com/office/drawing/2014/main" id="{5CEBFC6F-A5D0-42C8-92A6-7BDD56ED47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95" y="6029499"/>
            <a:ext cx="1288256" cy="521690"/>
          </a:xfrm>
          <a:prstGeom prst="rect">
            <a:avLst/>
          </a:prstGeom>
        </p:spPr>
      </p:pic>
      <p:grpSp>
        <p:nvGrpSpPr>
          <p:cNvPr id="41" name="Nhóm 6">
            <a:extLst>
              <a:ext uri="{FF2B5EF4-FFF2-40B4-BE49-F238E27FC236}">
                <a16:creationId xmlns:a16="http://schemas.microsoft.com/office/drawing/2014/main" id="{4E72467A-4AEC-4F7C-A034-3D9086756657}"/>
              </a:ext>
            </a:extLst>
          </p:cNvPr>
          <p:cNvGrpSpPr/>
          <p:nvPr/>
        </p:nvGrpSpPr>
        <p:grpSpPr>
          <a:xfrm>
            <a:off x="777875" y="227160"/>
            <a:ext cx="6268968" cy="1052418"/>
            <a:chOff x="1203156" y="685799"/>
            <a:chExt cx="4701725" cy="789313"/>
          </a:xfrm>
        </p:grpSpPr>
        <p:grpSp>
          <p:nvGrpSpPr>
            <p:cNvPr id="45" name="Nhóm 4">
              <a:extLst>
                <a:ext uri="{FF2B5EF4-FFF2-40B4-BE49-F238E27FC236}">
                  <a16:creationId xmlns:a16="http://schemas.microsoft.com/office/drawing/2014/main" id="{0B711B78-E7F0-471F-948B-C131C891FE16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52" name="Hình Bầu dục 2">
                <a:extLst>
                  <a:ext uri="{FF2B5EF4-FFF2-40B4-BE49-F238E27FC236}">
                    <a16:creationId xmlns:a16="http://schemas.microsoft.com/office/drawing/2014/main" id="{D781E0AF-2527-4C60-B62C-3234ABD1DEC1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53" name="Hộp Văn bản 3">
                <a:extLst>
                  <a:ext uri="{FF2B5EF4-FFF2-40B4-BE49-F238E27FC236}">
                    <a16:creationId xmlns:a16="http://schemas.microsoft.com/office/drawing/2014/main" id="{99DE20CF-CAE1-4C93-A870-7980179F7D0B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3</a:t>
                </a:r>
              </a:p>
            </p:txBody>
          </p:sp>
        </p:grpSp>
        <p:sp>
          <p:nvSpPr>
            <p:cNvPr id="51" name="Hộp Văn bản 5">
              <a:extLst>
                <a:ext uri="{FF2B5EF4-FFF2-40B4-BE49-F238E27FC236}">
                  <a16:creationId xmlns:a16="http://schemas.microsoft.com/office/drawing/2014/main" id="{33994D78-267B-4A0C-B8F2-BE43FBC6FDBF}"/>
                </a:ext>
              </a:extLst>
            </p:cNvPr>
            <p:cNvSpPr txBox="1"/>
            <p:nvPr/>
          </p:nvSpPr>
          <p:spPr>
            <a:xfrm>
              <a:off x="2088794" y="834349"/>
              <a:ext cx="381608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nhẩm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theo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mẫu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B4EF54-5EC8-9CF9-CB98-C506818CCE08}"/>
              </a:ext>
            </a:extLst>
          </p:cNvPr>
          <p:cNvSpPr/>
          <p:nvPr/>
        </p:nvSpPr>
        <p:spPr>
          <a:xfrm>
            <a:off x="1958009" y="1393963"/>
            <a:ext cx="8219661" cy="2200275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F0BFC7-AD12-E616-21CF-4AA40DF73C7D}"/>
              </a:ext>
            </a:extLst>
          </p:cNvPr>
          <p:cNvSpPr txBox="1"/>
          <p:nvPr/>
        </p:nvSpPr>
        <p:spPr>
          <a:xfrm>
            <a:off x="2100885" y="1489213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12 000 x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383515-395E-A6D2-1F65-E4F31F421D08}"/>
              </a:ext>
            </a:extLst>
          </p:cNvPr>
          <p:cNvSpPr txBox="1"/>
          <p:nvPr/>
        </p:nvSpPr>
        <p:spPr>
          <a:xfrm>
            <a:off x="1081709" y="214643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 4 = 48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91D0A7-4264-9F54-D5F6-039803558E4A}"/>
              </a:ext>
            </a:extLst>
          </p:cNvPr>
          <p:cNvSpPr txBox="1"/>
          <p:nvPr/>
        </p:nvSpPr>
        <p:spPr>
          <a:xfrm>
            <a:off x="2834309" y="27274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12 000 x 4 = 48 000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DA78D2-A159-B805-3CC1-0D09D9E56AF9}"/>
              </a:ext>
            </a:extLst>
          </p:cNvPr>
          <p:cNvSpPr txBox="1"/>
          <p:nvPr/>
        </p:nvSpPr>
        <p:spPr>
          <a:xfrm>
            <a:off x="1162878" y="4055165"/>
            <a:ext cx="10326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 11 000 x 9          b) 21 000 x 3        c)  15 000 x 6</a:t>
            </a:r>
          </a:p>
        </p:txBody>
      </p:sp>
    </p:spTree>
    <p:extLst>
      <p:ext uri="{BB962C8B-B14F-4D97-AF65-F5344CB8AC3E}">
        <p14:creationId xmlns:p14="http://schemas.microsoft.com/office/powerpoint/2010/main" val="292416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2397" y="285751"/>
            <a:ext cx="10959199" cy="61633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5B668911-A1C2-4773-84AC-84CC2248D9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634" y="-177139"/>
            <a:ext cx="1727788" cy="1727788"/>
          </a:xfrm>
          <a:prstGeom prst="rect">
            <a:avLst/>
          </a:prstGeom>
        </p:spPr>
      </p:pic>
      <p:pic>
        <p:nvPicPr>
          <p:cNvPr id="42" name="图片 41">
            <a:hlinkClick r:id="rId5" action="ppaction://hlinksldjump"/>
            <a:extLst>
              <a:ext uri="{FF2B5EF4-FFF2-40B4-BE49-F238E27FC236}">
                <a16:creationId xmlns:a16="http://schemas.microsoft.com/office/drawing/2014/main" id="{E2B0F7AB-0705-4695-8DDA-DAB640D20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515241" y="391527"/>
            <a:ext cx="1341755" cy="1370965"/>
          </a:xfrm>
          <a:prstGeom prst="rect">
            <a:avLst/>
          </a:prstGeom>
        </p:spPr>
      </p:pic>
      <p:pic>
        <p:nvPicPr>
          <p:cNvPr id="40" name="Graphic 52">
            <a:extLst>
              <a:ext uri="{FF2B5EF4-FFF2-40B4-BE49-F238E27FC236}">
                <a16:creationId xmlns:a16="http://schemas.microsoft.com/office/drawing/2014/main" id="{5CEBFC6F-A5D0-42C8-92A6-7BDD56ED47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95" y="6029499"/>
            <a:ext cx="1288256" cy="52169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B4EF54-5EC8-9CF9-CB98-C506818CCE08}"/>
              </a:ext>
            </a:extLst>
          </p:cNvPr>
          <p:cNvSpPr/>
          <p:nvPr/>
        </p:nvSpPr>
        <p:spPr>
          <a:xfrm>
            <a:off x="1824659" y="371475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383515-395E-A6D2-1F65-E4F31F421D08}"/>
              </a:ext>
            </a:extLst>
          </p:cNvPr>
          <p:cNvSpPr txBox="1"/>
          <p:nvPr/>
        </p:nvSpPr>
        <p:spPr>
          <a:xfrm>
            <a:off x="662609" y="37478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11 000 x 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91D0A7-4264-9F54-D5F6-039803558E4A}"/>
              </a:ext>
            </a:extLst>
          </p:cNvPr>
          <p:cNvSpPr txBox="1"/>
          <p:nvPr/>
        </p:nvSpPr>
        <p:spPr>
          <a:xfrm>
            <a:off x="2253284" y="8224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 9 = 99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D7B3F-A34E-C77C-B42D-F0371DA5B12B}"/>
              </a:ext>
            </a:extLst>
          </p:cNvPr>
          <p:cNvSpPr txBox="1"/>
          <p:nvPr/>
        </p:nvSpPr>
        <p:spPr>
          <a:xfrm>
            <a:off x="2281859" y="141301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11 000 x 9 = 99 000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F6F7053-6055-F320-7B19-600285D3A5C8}"/>
              </a:ext>
            </a:extLst>
          </p:cNvPr>
          <p:cNvSpPr/>
          <p:nvPr/>
        </p:nvSpPr>
        <p:spPr>
          <a:xfrm>
            <a:off x="1900859" y="2238375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5471E9-A39F-886D-00EB-771ADF94A197}"/>
              </a:ext>
            </a:extLst>
          </p:cNvPr>
          <p:cNvSpPr txBox="1"/>
          <p:nvPr/>
        </p:nvSpPr>
        <p:spPr>
          <a:xfrm>
            <a:off x="738809" y="224168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21 000 x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68EC8-C199-3FB7-27A6-633427BB86D1}"/>
              </a:ext>
            </a:extLst>
          </p:cNvPr>
          <p:cNvSpPr txBox="1"/>
          <p:nvPr/>
        </p:nvSpPr>
        <p:spPr>
          <a:xfrm>
            <a:off x="2329484" y="26893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 3 = 63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74437-FC3D-3622-80C8-18F864CDBD85}"/>
              </a:ext>
            </a:extLst>
          </p:cNvPr>
          <p:cNvSpPr txBox="1"/>
          <p:nvPr/>
        </p:nvSpPr>
        <p:spPr>
          <a:xfrm>
            <a:off x="2358059" y="327991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21 000 x 3 = 63 000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9B151FF-8499-4192-835E-EA14841739DD}"/>
              </a:ext>
            </a:extLst>
          </p:cNvPr>
          <p:cNvSpPr/>
          <p:nvPr/>
        </p:nvSpPr>
        <p:spPr>
          <a:xfrm>
            <a:off x="1910384" y="4181475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AC991-F2C1-A86D-4135-4A30B6E94253}"/>
              </a:ext>
            </a:extLst>
          </p:cNvPr>
          <p:cNvSpPr txBox="1"/>
          <p:nvPr/>
        </p:nvSpPr>
        <p:spPr>
          <a:xfrm>
            <a:off x="748334" y="418478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15 000 x 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AB9F06-48DE-0F8B-534A-33FB477EEAB4}"/>
              </a:ext>
            </a:extLst>
          </p:cNvPr>
          <p:cNvSpPr txBox="1"/>
          <p:nvPr/>
        </p:nvSpPr>
        <p:spPr>
          <a:xfrm>
            <a:off x="2339009" y="46324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x 6 = 90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9A348C-574B-8928-E669-8CCD954D777E}"/>
              </a:ext>
            </a:extLst>
          </p:cNvPr>
          <p:cNvSpPr txBox="1"/>
          <p:nvPr/>
        </p:nvSpPr>
        <p:spPr>
          <a:xfrm>
            <a:off x="2367584" y="522301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15 000 x 6 = 90 000</a:t>
            </a:r>
          </a:p>
        </p:txBody>
      </p:sp>
    </p:spTree>
    <p:extLst>
      <p:ext uri="{BB962C8B-B14F-4D97-AF65-F5344CB8AC3E}">
        <p14:creationId xmlns:p14="http://schemas.microsoft.com/office/powerpoint/2010/main" val="410533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E754327C-BE9A-4F32-A99A-276949685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图片 18">
            <a:extLst>
              <a:ext uri="{FF2B5EF4-FFF2-40B4-BE49-F238E27FC236}">
                <a16:creationId xmlns:a16="http://schemas.microsoft.com/office/drawing/2014/main" id="{0DFA06DC-5505-4E52-86F1-E2B4D2C142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71" b="5976"/>
          <a:stretch/>
        </p:blipFill>
        <p:spPr>
          <a:xfrm>
            <a:off x="0" y="-16038"/>
            <a:ext cx="8446416" cy="693052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9276" y="728089"/>
            <a:ext cx="11673445" cy="5975399"/>
          </a:xfrm>
          <a:prstGeom prst="roundRect">
            <a:avLst/>
          </a:prstGeom>
          <a:solidFill>
            <a:schemeClr val="bg1">
              <a:alpha val="97000"/>
            </a:schemeClr>
          </a:solidFill>
          <a:ln w="381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>
                <a:solidFill>
                  <a:prstClr val="white"/>
                </a:solidFill>
                <a:latin typeface="Calibri" panose="020F0502020204030204"/>
              </a:rPr>
              <a:t>Mỗi lần người ta chuyển 15 250 kg thóc vào kho. Hỏi sau 3 lần chuyển như vậy, người ta chuyển được bao nhiêu ki-lô-gam thóc vào kho?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447675" y="981364"/>
            <a:ext cx="1140142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altLang="en-US" sz="3600" dirty="0">
                <a:solidFill>
                  <a:prstClr val="black"/>
                </a:solidFill>
                <a:latin typeface="Calibri" panose="020F0502020204030204"/>
                <a:cs typeface="Baloo 2" pitchFamily="2" charset="0"/>
              </a:rPr>
              <a:t>Có ba kho chứa dầu, mỗi kho chứa 12 000 </a:t>
            </a:r>
            <a:r>
              <a:rPr lang="vi-VN" altLang="en-US" sz="3600" i="1" dirty="0">
                <a:solidFill>
                  <a:prstClr val="black"/>
                </a:solidFill>
                <a:latin typeface="Calibri" panose="020F0502020204030204"/>
                <a:cs typeface="Baloo 2" pitchFamily="2" charset="0"/>
              </a:rPr>
              <a:t>l</a:t>
            </a:r>
            <a:r>
              <a:rPr lang="vi-VN" altLang="en-US" sz="3600" dirty="0">
                <a:solidFill>
                  <a:prstClr val="black"/>
                </a:solidFill>
                <a:latin typeface="Calibri" panose="020F0502020204030204"/>
                <a:cs typeface="Baloo 2" pitchFamily="2" charset="0"/>
              </a:rPr>
              <a:t>. Người ta đã chuyển đi 21 000 </a:t>
            </a:r>
            <a:r>
              <a:rPr lang="vi-VN" altLang="en-US" sz="3600" i="1" dirty="0">
                <a:solidFill>
                  <a:prstClr val="black"/>
                </a:solidFill>
                <a:latin typeface="Calibri" panose="020F0502020204030204"/>
                <a:cs typeface="Baloo 2" pitchFamily="2" charset="0"/>
              </a:rPr>
              <a:t>l </a:t>
            </a:r>
            <a:r>
              <a:rPr lang="vi-VN" altLang="en-US" sz="3600" dirty="0">
                <a:solidFill>
                  <a:prstClr val="black"/>
                </a:solidFill>
                <a:latin typeface="Calibri" panose="020F0502020204030204"/>
                <a:cs typeface="Baloo 2" pitchFamily="2" charset="0"/>
              </a:rPr>
              <a:t>dầu. Hỏi ba kho đó còn lại bao nhiêu lít dầu?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aloo 2" pitchFamily="2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561484" y="388165"/>
            <a:ext cx="2821381" cy="66079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Bài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 4</a:t>
            </a:r>
          </a:p>
        </p:txBody>
      </p:sp>
      <p:pic>
        <p:nvPicPr>
          <p:cNvPr id="15" name="Picture 1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A08D0D9-8565-4877-8D11-16FCA06FD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7" y="5241512"/>
            <a:ext cx="1273173" cy="15364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C525DA-9BFA-4F44-9816-F2CDB0529D07}"/>
              </a:ext>
            </a:extLst>
          </p:cNvPr>
          <p:cNvSpPr txBox="1"/>
          <p:nvPr/>
        </p:nvSpPr>
        <p:spPr>
          <a:xfrm>
            <a:off x="466725" y="2676525"/>
            <a:ext cx="6619875" cy="359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Bài giải</a:t>
            </a:r>
          </a:p>
          <a:p>
            <a:pPr lvl="0" algn="ct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Ba kho có số dầu là:</a:t>
            </a:r>
          </a:p>
          <a:p>
            <a:pPr lvl="0" algn="ct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12 000 x 3 = 36 000 (</a:t>
            </a:r>
            <a:r>
              <a:rPr lang="nl-NL" sz="32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>l</a:t>
            </a: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)</a:t>
            </a:r>
          </a:p>
          <a:p>
            <a:pPr lvl="0" algn="ct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Ba kho đó còn lại số lít dầu là:</a:t>
            </a:r>
          </a:p>
          <a:p>
            <a:pPr lvl="0" algn="ct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36 000 – 21 000 = 15 000 ( </a:t>
            </a:r>
            <a:r>
              <a:rPr lang="nl-NL" sz="32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>l</a:t>
            </a: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 )</a:t>
            </a:r>
          </a:p>
          <a:p>
            <a:pPr lvl="0" algn="r">
              <a:lnSpc>
                <a:spcPct val="120000"/>
              </a:lnSpc>
            </a:pPr>
            <a:r>
              <a:rPr lang="nl-NL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Đáp số: 15 000 lít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30AB2-F00C-F720-0D35-EBC47FCBEB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630" y="3124200"/>
            <a:ext cx="5108319" cy="229076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F7F4F3-1F29-E0C8-4C2F-9F84B610D246}"/>
              </a:ext>
            </a:extLst>
          </p:cNvPr>
          <p:cNvCxnSpPr>
            <a:cxnSpLocks/>
          </p:cNvCxnSpPr>
          <p:nvPr/>
        </p:nvCxnSpPr>
        <p:spPr>
          <a:xfrm>
            <a:off x="638175" y="1543050"/>
            <a:ext cx="17240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AD8023-D226-8095-E2B3-C3A7889DBB6E}"/>
              </a:ext>
            </a:extLst>
          </p:cNvPr>
          <p:cNvCxnSpPr>
            <a:cxnSpLocks/>
          </p:cNvCxnSpPr>
          <p:nvPr/>
        </p:nvCxnSpPr>
        <p:spPr>
          <a:xfrm>
            <a:off x="4838700" y="1514475"/>
            <a:ext cx="43243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F7AC3A-7FE7-5961-5012-17E0C3E65625}"/>
              </a:ext>
            </a:extLst>
          </p:cNvPr>
          <p:cNvCxnSpPr>
            <a:cxnSpLocks/>
          </p:cNvCxnSpPr>
          <p:nvPr/>
        </p:nvCxnSpPr>
        <p:spPr>
          <a:xfrm>
            <a:off x="676275" y="2085975"/>
            <a:ext cx="41624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4013EE-A247-8F28-75C4-05D5AE9561BF}"/>
              </a:ext>
            </a:extLst>
          </p:cNvPr>
          <p:cNvCxnSpPr>
            <a:cxnSpLocks/>
          </p:cNvCxnSpPr>
          <p:nvPr/>
        </p:nvCxnSpPr>
        <p:spPr>
          <a:xfrm>
            <a:off x="5895975" y="2066925"/>
            <a:ext cx="1333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C37CF2-20C8-2855-7461-D820FB97F486}"/>
              </a:ext>
            </a:extLst>
          </p:cNvPr>
          <p:cNvCxnSpPr>
            <a:cxnSpLocks/>
          </p:cNvCxnSpPr>
          <p:nvPr/>
        </p:nvCxnSpPr>
        <p:spPr>
          <a:xfrm>
            <a:off x="7991475" y="2057400"/>
            <a:ext cx="37242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7020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Rectangle: Rounded Corners 760">
            <a:extLst>
              <a:ext uri="{FF2B5EF4-FFF2-40B4-BE49-F238E27FC236}">
                <a16:creationId xmlns:a16="http://schemas.microsoft.com/office/drawing/2014/main" id="{B32ECB00-DB7D-71A8-6132-6C18F9FA47DB}"/>
              </a:ext>
            </a:extLst>
          </p:cNvPr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A8FB43B-1035-1F89-21F9-DE2A0F6BB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344014" y="1855838"/>
            <a:ext cx="3638595" cy="47108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16063E-9A8C-E8D6-BEE5-26006D77476B}"/>
              </a:ext>
            </a:extLst>
          </p:cNvPr>
          <p:cNvSpPr txBox="1"/>
          <p:nvPr/>
        </p:nvSpPr>
        <p:spPr>
          <a:xfrm>
            <a:off x="2164044" y="18052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6C3ABE-27E6-69AB-9ACD-F47DC3BED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1722569"/>
            <a:ext cx="919996" cy="919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C9D7D1-786A-B473-A93A-A25D132AA998}"/>
              </a:ext>
            </a:extLst>
          </p:cNvPr>
          <p:cNvSpPr txBox="1"/>
          <p:nvPr/>
        </p:nvSpPr>
        <p:spPr>
          <a:xfrm>
            <a:off x="2164044" y="27862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ECC7B3-3FD8-D78D-2D20-0040FECF3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2703581"/>
            <a:ext cx="919996" cy="919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415F46-50AE-F12C-3795-9EE0B6E50AF9}"/>
              </a:ext>
            </a:extLst>
          </p:cNvPr>
          <p:cNvSpPr txBox="1"/>
          <p:nvPr/>
        </p:nvSpPr>
        <p:spPr>
          <a:xfrm>
            <a:off x="2164044" y="37672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D47914-44B4-4E9E-38AA-CFB317D27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3684593"/>
            <a:ext cx="919996" cy="9199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6B4A89-3743-4649-32FB-CEE071E59D38}"/>
              </a:ext>
            </a:extLst>
          </p:cNvPr>
          <p:cNvSpPr txBox="1"/>
          <p:nvPr/>
        </p:nvSpPr>
        <p:spPr>
          <a:xfrm>
            <a:off x="2164044" y="474825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DB0D52-492D-30DF-DB82-7CEF07A69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466560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C1881C-EB2F-4FC5-9BDA-46A8F54DE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675" y="513454"/>
            <a:ext cx="520033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37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uiExpand="1" build="p"/>
      <p:bldP spid="14" grpId="0" uiExpand="1" build="p"/>
      <p:bldP spid="1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1E39A585-6BF0-42ED-8202-440E5A7E36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99" y="-275301"/>
            <a:ext cx="7824410" cy="7824410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C33C61DF-1C69-42B6-8B9D-65C1812C0F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53" y="599311"/>
            <a:ext cx="1609724" cy="1320799"/>
          </a:xfrm>
          <a:prstGeom prst="rect">
            <a:avLst/>
          </a:prstGeom>
        </p:spPr>
      </p:pic>
      <p:pic>
        <p:nvPicPr>
          <p:cNvPr id="63" name="Picture 2">
            <a:extLst>
              <a:ext uri="{FF2B5EF4-FFF2-40B4-BE49-F238E27FC236}">
                <a16:creationId xmlns:a16="http://schemas.microsoft.com/office/drawing/2014/main" id="{F79A62F5-ED80-47DA-9A51-CFE501D48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0089245" flipH="1">
            <a:off x="903818" y="2477237"/>
            <a:ext cx="1034732" cy="109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A_图片 11">
            <a:extLst>
              <a:ext uri="{FF2B5EF4-FFF2-40B4-BE49-F238E27FC236}">
                <a16:creationId xmlns:a16="http://schemas.microsoft.com/office/drawing/2014/main" id="{5AF51AAC-1653-4CCF-8574-150C580FE0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540" y="19061"/>
            <a:ext cx="2098797" cy="2098797"/>
          </a:xfrm>
          <a:prstGeom prst="rect">
            <a:avLst/>
          </a:prstGeom>
        </p:spPr>
      </p:pic>
      <p:pic>
        <p:nvPicPr>
          <p:cNvPr id="29" name="图片 47">
            <a:extLst>
              <a:ext uri="{FF2B5EF4-FFF2-40B4-BE49-F238E27FC236}">
                <a16:creationId xmlns:a16="http://schemas.microsoft.com/office/drawing/2014/main" id="{2C49E90A-58BE-44CC-81A6-EC78A8946C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3460" y="-74336"/>
            <a:ext cx="1849755" cy="12522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A43B7B-0256-449D-8D53-DAA6B49035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7314" y="1503604"/>
            <a:ext cx="7163421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322</Words>
  <Application>Microsoft Office PowerPoint</Application>
  <PresentationFormat>Widescreen</PresentationFormat>
  <Paragraphs>85</Paragraphs>
  <Slides>9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UVF Lobster12</vt:lpstr>
      <vt:lpstr>Arial</vt:lpstr>
      <vt:lpstr>Calibri</vt:lpstr>
      <vt:lpstr>Calibri Light</vt:lpstr>
      <vt:lpstr>Cambria</vt:lpstr>
      <vt:lpstr>1_Office Theme</vt:lpstr>
      <vt:lpstr>Custom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2023-02-05T22:00:07Z</dcterms:created>
  <dcterms:modified xsi:type="dcterms:W3CDTF">2023-02-06T14:29:57Z</dcterms:modified>
</cp:coreProperties>
</file>