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1" r:id="rId2"/>
  </p:sldMasterIdLst>
  <p:notesMasterIdLst>
    <p:notesMasterId r:id="rId22"/>
  </p:notesMasterIdLst>
  <p:sldIdLst>
    <p:sldId id="260" r:id="rId3"/>
    <p:sldId id="291" r:id="rId4"/>
    <p:sldId id="3851" r:id="rId5"/>
    <p:sldId id="3852" r:id="rId6"/>
    <p:sldId id="293" r:id="rId7"/>
    <p:sldId id="294" r:id="rId8"/>
    <p:sldId id="295" r:id="rId9"/>
    <p:sldId id="296" r:id="rId10"/>
    <p:sldId id="297" r:id="rId11"/>
    <p:sldId id="298" r:id="rId12"/>
    <p:sldId id="261" r:id="rId13"/>
    <p:sldId id="265" r:id="rId14"/>
    <p:sldId id="3850" r:id="rId15"/>
    <p:sldId id="3853" r:id="rId16"/>
    <p:sldId id="280" r:id="rId17"/>
    <p:sldId id="3854" r:id="rId18"/>
    <p:sldId id="3855" r:id="rId19"/>
    <p:sldId id="292" r:id="rId20"/>
    <p:sldId id="28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C16430-5727-4347-A34D-3E25F03D8FE0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3021-FE93-477D-9CA5-DED2F802FD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532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E992C-C7A5-4DFB-8E69-7F3B9DCD32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1D05A2-0EB2-4C27-B089-0D1E7659F0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44BC44-3758-4C77-A685-5E8045DEC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7299E-A876-4C88-B779-2C94A8DBE4D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EEE231-8289-4D7E-BEDF-88C99D2FE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25021-2600-4C8A-AF5A-ED666CA78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76634-28DE-42E4-898F-AC936219A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957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142F2-0E6B-4E13-8F4B-B57132038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740892-F462-4A95-ABEA-FC29B644FA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DE5EAB-0130-4D7F-A8A9-4AD8C5560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7299E-A876-4C88-B779-2C94A8DBE4D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197187-F078-4975-9F65-94ECC68A9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AA8181-8A67-4444-A061-B714033A7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76634-28DE-42E4-898F-AC936219A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95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9E2353-E398-4C4E-B913-0E2700B677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6846E5-9C74-4504-923A-C6C11B8D8A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EC0DC-3D64-4C5B-BABA-C08F37266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7299E-A876-4C88-B779-2C94A8DBE4D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DBA738-E42B-43C3-8C40-2E156881A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8D8992-9B4D-4355-AEDB-DA0B44B14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76634-28DE-42E4-898F-AC936219A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845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67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1105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4903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6301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8680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1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1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9458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5258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8074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467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E37CB-0638-46FF-B5E6-0DE0EEE93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B11BF7-79A6-4225-8593-B8658C1FAC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BA7D90-D779-4D3A-A0B0-163C3A4B9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7299E-A876-4C88-B779-2C94A8DBE4D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0E1831-E34C-47F2-8866-E01445E19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FBC429-5B58-4DAC-A95F-09CE91B7E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76634-28DE-42E4-898F-AC936219A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1679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7622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8199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35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19" y="365135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858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8B2FA-8F6A-40BE-B102-36F91EDF8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688766-CFAC-416F-82CA-325F00122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2530FF-966A-4F4E-9508-09D377DE6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7299E-A876-4C88-B779-2C94A8DBE4D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10CBB8-0733-422B-8FED-FCF01EB8F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03B985-312F-4400-99D9-3BDE9C893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76634-28DE-42E4-898F-AC936219A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428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DC240-2D39-4867-9F2D-9BF699157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36998-4A57-4CA7-830D-D864BB4125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D20DF7-720F-4999-9648-52403EBA0B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7069D8-9706-433D-BB75-08D1A7EA7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7299E-A876-4C88-B779-2C94A8DBE4D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51176C-9F2E-4DE6-9D00-E8006DEAD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2486DF-307F-4CAB-B4D1-FEC5426F5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76634-28DE-42E4-898F-AC936219A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884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501F2-AA43-4D9D-8E77-0BFBB28E4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683EDD-AD40-482E-B6F1-CD25D3259C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81479C-A530-4B10-873F-BD7D7C665E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4802CE-FA46-44B1-9437-5C45A2A5B6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8B9209-3ABF-446E-9569-FE80640555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7878BC-CD11-4AD7-9DA8-23D894891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7299E-A876-4C88-B779-2C94A8DBE4D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CD70BC-E387-47F0-BAE3-88D39EA34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DE9BF-27DA-47C6-8001-BAC7A29D1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76634-28DE-42E4-898F-AC936219A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734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8C516-6D72-451C-AED9-055B9C8DB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A06869-0301-434B-B12C-800C1DB7E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7299E-A876-4C88-B779-2C94A8DBE4D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2A2003-B54B-42C0-A5C1-53D621944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EDCCCF-EE7D-44B1-A503-D439F3F2F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76634-28DE-42E4-898F-AC936219A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639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96A8C2-EF7D-4B37-BF50-F3C60CD3D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7299E-A876-4C88-B779-2C94A8DBE4D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D7BAC8-149A-4015-A070-B417960BD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5322DC-F4A5-48EA-AF38-F37C3C648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76634-28DE-42E4-898F-AC936219A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654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F7453-04CC-4BD7-86D7-ACBBD910C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E3CCA-32A1-4BA4-8AC3-944AFF6410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995395-AD11-4E61-884E-19800C3BE6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D38657-786D-40AB-91FD-6397D518A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7299E-A876-4C88-B779-2C94A8DBE4D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7276A9-5674-40D0-A143-51C9366C0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5AD560-A6B3-406E-8AB6-3F133E6D4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76634-28DE-42E4-898F-AC936219A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832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6965C-BA98-4D01-9AAD-9479D7AEA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104A46-4D04-4905-8414-A043CE0D79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F45A55-9433-449C-8546-7841C536A1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AEC0CC-E17C-4ED7-BD60-6798A288C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7299E-A876-4C88-B779-2C94A8DBE4D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28BCC2-0233-41A6-B1BA-FB53109C8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F91A1-8510-45A0-A8BC-414CC2501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76634-28DE-42E4-898F-AC936219A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154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4F82F0-29F1-4CA3-A3DB-C043B9A30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DCBBD3-5517-4283-BF6B-96C3F6865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1C4702-68CF-4843-A8FF-8448D1A7C8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7299E-A876-4C88-B779-2C94A8DBE4D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CFC6B-6F34-458C-9FC4-1775CDBFCC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CC8B4-FCAA-4AC1-BDAF-B03C67A4D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76634-28DE-42E4-898F-AC936219A54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65C50FED-8772-414A-A4FB-A1A7EBC064F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8275" y="276225"/>
            <a:ext cx="1162050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31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3AC8C29A-69C7-4DE9-AC0F-DCD794D5DED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47C07769-2DC8-4584-ACE6-4B3A3BE806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629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microsoft.com/office/2007/relationships/hdphoto" Target="../media/hdphoto3.wdp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0.png"/><Relationship Id="rId12" Type="http://schemas.openxmlformats.org/officeDocument/2006/relationships/image" Target="../media/image34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microsoft.com/office/2007/relationships/hdphoto" Target="../media/hdphoto7.wdp"/><Relationship Id="rId11" Type="http://schemas.openxmlformats.org/officeDocument/2006/relationships/slide" Target="slide5.xml"/><Relationship Id="rId5" Type="http://schemas.openxmlformats.org/officeDocument/2006/relationships/image" Target="../media/image33.png"/><Relationship Id="rId10" Type="http://schemas.openxmlformats.org/officeDocument/2006/relationships/image" Target="../media/image16.png"/><Relationship Id="rId4" Type="http://schemas.openxmlformats.org/officeDocument/2006/relationships/audio" Target="../media/audio2.wav"/><Relationship Id="rId9" Type="http://schemas.openxmlformats.org/officeDocument/2006/relationships/image" Target="../media/image12.png"/><Relationship Id="rId1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18.xml"/><Relationship Id="rId7" Type="http://schemas.microsoft.com/office/2007/relationships/hdphoto" Target="../media/hdphoto2.wdp"/><Relationship Id="rId12" Type="http://schemas.openxmlformats.org/officeDocument/2006/relationships/image" Target="../media/image14.png"/><Relationship Id="rId17" Type="http://schemas.openxmlformats.org/officeDocument/2006/relationships/image" Target="../media/image18.png"/><Relationship Id="rId2" Type="http://schemas.microsoft.com/office/2007/relationships/media" Target="../media/media1.mp3"/><Relationship Id="rId16" Type="http://schemas.microsoft.com/office/2007/relationships/hdphoto" Target="../media/hdphoto3.wdp"/><Relationship Id="rId1" Type="http://schemas.openxmlformats.org/officeDocument/2006/relationships/audio" Target="NULL" TargetMode="Externa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jp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audio" Target="../media/audio1.wav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9.png"/><Relationship Id="rId12" Type="http://schemas.openxmlformats.org/officeDocument/2006/relationships/image" Target="../media/image16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3.png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5" Type="http://schemas.openxmlformats.org/officeDocument/2006/relationships/image" Target="../media/image18.png"/><Relationship Id="rId10" Type="http://schemas.openxmlformats.org/officeDocument/2006/relationships/image" Target="../media/image14.png"/><Relationship Id="rId4" Type="http://schemas.openxmlformats.org/officeDocument/2006/relationships/audio" Target="../media/audio1.wav"/><Relationship Id="rId9" Type="http://schemas.openxmlformats.org/officeDocument/2006/relationships/image" Target="../media/image10.png"/><Relationship Id="rId1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24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1.png"/><Relationship Id="rId12" Type="http://schemas.openxmlformats.org/officeDocument/2006/relationships/slide" Target="slide9.xml"/><Relationship Id="rId17" Type="http://schemas.openxmlformats.org/officeDocument/2006/relationships/image" Target="../media/image18.png"/><Relationship Id="rId2" Type="http://schemas.microsoft.com/office/2007/relationships/media" Target="../media/media1.mp3"/><Relationship Id="rId16" Type="http://schemas.openxmlformats.org/officeDocument/2006/relationships/image" Target="../media/image26.png"/><Relationship Id="rId1" Type="http://schemas.openxmlformats.org/officeDocument/2006/relationships/audio" Target="NULL" TargetMode="External"/><Relationship Id="rId6" Type="http://schemas.openxmlformats.org/officeDocument/2006/relationships/slide" Target="slide6.xml"/><Relationship Id="rId11" Type="http://schemas.openxmlformats.org/officeDocument/2006/relationships/image" Target="../media/image23.png"/><Relationship Id="rId5" Type="http://schemas.openxmlformats.org/officeDocument/2006/relationships/image" Target="../media/image16.png"/><Relationship Id="rId15" Type="http://schemas.openxmlformats.org/officeDocument/2006/relationships/image" Target="../media/image25.png"/><Relationship Id="rId10" Type="http://schemas.openxmlformats.org/officeDocument/2006/relationships/slide" Target="slide8.xml"/><Relationship Id="rId4" Type="http://schemas.openxmlformats.org/officeDocument/2006/relationships/image" Target="../media/image20.png"/><Relationship Id="rId9" Type="http://schemas.openxmlformats.org/officeDocument/2006/relationships/image" Target="../media/image22.png"/><Relationship Id="rId14" Type="http://schemas.openxmlformats.org/officeDocument/2006/relationships/slide" Target="slide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9.png"/><Relationship Id="rId12" Type="http://schemas.openxmlformats.org/officeDocument/2006/relationships/image" Target="../media/image1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11" Type="http://schemas.microsoft.com/office/2007/relationships/hdphoto" Target="../media/hdphoto4.wdp"/><Relationship Id="rId5" Type="http://schemas.openxmlformats.org/officeDocument/2006/relationships/image" Target="../media/image20.png"/><Relationship Id="rId10" Type="http://schemas.openxmlformats.org/officeDocument/2006/relationships/image" Target="../media/image27.png"/><Relationship Id="rId4" Type="http://schemas.openxmlformats.org/officeDocument/2006/relationships/audio" Target="../media/audio2.wav"/><Relationship Id="rId9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0.png"/><Relationship Id="rId12" Type="http://schemas.openxmlformats.org/officeDocument/2006/relationships/image" Target="../media/image29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0.png"/><Relationship Id="rId11" Type="http://schemas.openxmlformats.org/officeDocument/2006/relationships/slide" Target="slide5.xml"/><Relationship Id="rId5" Type="http://schemas.openxmlformats.org/officeDocument/2006/relationships/image" Target="../media/image12.png"/><Relationship Id="rId10" Type="http://schemas.microsoft.com/office/2007/relationships/hdphoto" Target="../media/hdphoto5.wdp"/><Relationship Id="rId4" Type="http://schemas.openxmlformats.org/officeDocument/2006/relationships/audio" Target="../media/audio2.wav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9.png"/><Relationship Id="rId12" Type="http://schemas.microsoft.com/office/2007/relationships/hdphoto" Target="../media/hdphoto6.wdp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11" Type="http://schemas.openxmlformats.org/officeDocument/2006/relationships/image" Target="../media/image30.png"/><Relationship Id="rId5" Type="http://schemas.openxmlformats.org/officeDocument/2006/relationships/image" Target="../media/image20.png"/><Relationship Id="rId10" Type="http://schemas.openxmlformats.org/officeDocument/2006/relationships/slide" Target="slide5.xml"/><Relationship Id="rId4" Type="http://schemas.openxmlformats.org/officeDocument/2006/relationships/audio" Target="../media/audio2.wav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2.png"/><Relationship Id="rId12" Type="http://schemas.openxmlformats.org/officeDocument/2006/relationships/image" Target="../media/image32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9.png"/><Relationship Id="rId11" Type="http://schemas.openxmlformats.org/officeDocument/2006/relationships/slide" Target="slide5.xml"/><Relationship Id="rId5" Type="http://schemas.openxmlformats.org/officeDocument/2006/relationships/image" Target="../media/image20.png"/><Relationship Id="rId10" Type="http://schemas.openxmlformats.org/officeDocument/2006/relationships/image" Target="../media/image31.gif"/><Relationship Id="rId4" Type="http://schemas.openxmlformats.org/officeDocument/2006/relationships/audio" Target="../media/audio2.wav"/><Relationship Id="rId9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6620E16-36EF-0FF2-8E34-A28691E72490}"/>
              </a:ext>
            </a:extLst>
          </p:cNvPr>
          <p:cNvSpPr/>
          <p:nvPr/>
        </p:nvSpPr>
        <p:spPr>
          <a:xfrm>
            <a:off x="1679863" y="145473"/>
            <a:ext cx="9178636" cy="4266795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srgbClr val="C00000"/>
              </a:solidFill>
              <a:effectLst/>
              <a:uLnTx/>
              <a:uFillTx/>
              <a:latin typeface="#9Slide05 Phobia" panose="02000506000000020003" pitchFamily="2" charset="0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F3C8D44-7975-C991-F39F-E13A475E2E97}"/>
              </a:ext>
            </a:extLst>
          </p:cNvPr>
          <p:cNvGrpSpPr/>
          <p:nvPr/>
        </p:nvGrpSpPr>
        <p:grpSpPr>
          <a:xfrm>
            <a:off x="-292627" y="3202182"/>
            <a:ext cx="3512127" cy="3512127"/>
            <a:chOff x="-148936" y="3345873"/>
            <a:chExt cx="3512127" cy="3512127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BDCC9EC3-D92F-5C86-D4EF-0A5A8430FDC2}"/>
                </a:ext>
              </a:extLst>
            </p:cNvPr>
            <p:cNvSpPr txBox="1"/>
            <p:nvPr/>
          </p:nvSpPr>
          <p:spPr>
            <a:xfrm>
              <a:off x="1607127" y="5383814"/>
              <a:ext cx="12512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Lê </a:t>
              </a:r>
              <a:r>
                <a:rPr kumimoji="0" lang="en-SG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Thị</a:t>
              </a:r>
              <a:r>
                <a:rPr kumimoji="0" lang="en-SG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SG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Oanh</a:t>
              </a:r>
              <a:endParaRPr kumimoji="0" lang="en-SG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1" name="Picture 10" descr="Icon&#10;&#10;Description automatically generated">
              <a:extLst>
                <a:ext uri="{FF2B5EF4-FFF2-40B4-BE49-F238E27FC236}">
                  <a16:creationId xmlns:a16="http://schemas.microsoft.com/office/drawing/2014/main" id="{226731D1-CB99-5333-7508-3636F8DFE8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48936" y="3345873"/>
              <a:ext cx="3512127" cy="3512127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2491B42-0CAF-49D9-8E20-CFCEF8D4E5B6}"/>
              </a:ext>
            </a:extLst>
          </p:cNvPr>
          <p:cNvSpPr txBox="1"/>
          <p:nvPr/>
        </p:nvSpPr>
        <p:spPr>
          <a:xfrm>
            <a:off x="3857625" y="257175"/>
            <a:ext cx="662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…..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….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…..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……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F62E2-CE40-41C1-BD9F-D53B7B9D60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2244" y="835118"/>
            <a:ext cx="2261812" cy="7681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6CBAEA3-4D7C-0567-20CC-FDF2940880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4596" y="1381026"/>
            <a:ext cx="6395258" cy="22861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7997624-8AC4-D84B-F901-3BDC60A565A1}"/>
              </a:ext>
            </a:extLst>
          </p:cNvPr>
          <p:cNvSpPr txBox="1"/>
          <p:nvPr/>
        </p:nvSpPr>
        <p:spPr>
          <a:xfrm>
            <a:off x="5619750" y="337185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(</a:t>
            </a:r>
            <a:r>
              <a:rPr lang="en-US" sz="3600" dirty="0" err="1"/>
              <a:t>Tiết</a:t>
            </a:r>
            <a:r>
              <a:rPr lang="en-US" sz="3600" dirty="0"/>
              <a:t> 3)</a:t>
            </a:r>
          </a:p>
        </p:txBody>
      </p:sp>
    </p:spTree>
    <p:extLst>
      <p:ext uri="{BB962C8B-B14F-4D97-AF65-F5344CB8AC3E}">
        <p14:creationId xmlns:p14="http://schemas.microsoft.com/office/powerpoint/2010/main" val="1853587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100000">
              <a:schemeClr val="accent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1868" b="89451" l="0" r="99042">
                        <a14:backgroundMark x1="16773" y1="19121" x2="35304" y2="39560"/>
                        <a14:backgroundMark x1="41214" y1="28571" x2="35304" y2="42198"/>
                        <a14:backgroundMark x1="35623" y1="40220" x2="34824" y2="54505"/>
                        <a14:backgroundMark x1="34824" y1="54505" x2="43131" y2="59560"/>
                        <a14:backgroundMark x1="25879" y1="21758" x2="4153" y2="20879"/>
                        <a14:backgroundMark x1="16454" y1="22418" x2="1917" y2="42418"/>
                        <a14:backgroundMark x1="3834" y1="48132" x2="3674" y2="53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0" t="17012" r="58039" b="32636"/>
          <a:stretch/>
        </p:blipFill>
        <p:spPr>
          <a:xfrm flipH="1">
            <a:off x="8195613" y="1423388"/>
            <a:ext cx="3902255" cy="53182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55117" y="98486"/>
            <a:ext cx="1941343" cy="67595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311" y="-360978"/>
            <a:ext cx="4315212" cy="43779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45148" y="3086293"/>
            <a:ext cx="9144793" cy="145707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2417981" y="4646215"/>
            <a:ext cx="1131825" cy="2084920"/>
          </a:xfrm>
          <a:prstGeom prst="rect">
            <a:avLst/>
          </a:prstGeom>
        </p:spPr>
      </p:pic>
      <p:pic>
        <p:nvPicPr>
          <p:cNvPr id="28" name="Picture 27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16" t="50983" r="13087" b="10226"/>
          <a:stretch/>
        </p:blipFill>
        <p:spPr>
          <a:xfrm>
            <a:off x="8853322" y="4892843"/>
            <a:ext cx="980495" cy="184876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1921" b="94658" l="42315" r="545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52" t="52193" r="44212" b="10964"/>
          <a:stretch/>
        </p:blipFill>
        <p:spPr>
          <a:xfrm flipH="1">
            <a:off x="9520694" y="4587292"/>
            <a:ext cx="898359" cy="1684421"/>
          </a:xfrm>
          <a:prstGeom prst="rect">
            <a:avLst/>
          </a:prstGeom>
        </p:spPr>
      </p:pic>
      <p:sp>
        <p:nvSpPr>
          <p:cNvPr id="26" name="Cube 25"/>
          <p:cNvSpPr/>
          <p:nvPr/>
        </p:nvSpPr>
        <p:spPr>
          <a:xfrm rot="-5400000" flipH="1">
            <a:off x="4286413" y="-2143577"/>
            <a:ext cx="4074631" cy="9299241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/>
          <a:p>
            <a:pPr algn="ctr" defTabSz="914354"/>
            <a:endParaRPr lang="en-US" sz="1867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7" name="Flowchart: Terminator 26"/>
          <p:cNvSpPr/>
          <p:nvPr/>
        </p:nvSpPr>
        <p:spPr>
          <a:xfrm rot="5400000" flipH="1" flipV="1">
            <a:off x="6179346" y="-4019892"/>
            <a:ext cx="288759" cy="8328543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/>
          <a:p>
            <a:pPr algn="ctr" defTabSz="914354"/>
            <a:endParaRPr lang="en-US" sz="1867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380955" y="750703"/>
            <a:ext cx="4265910" cy="933652"/>
          </a:xfrm>
          <a:prstGeom prst="rect">
            <a:avLst/>
          </a:prstGeom>
          <a:noFill/>
        </p:spPr>
        <p:txBody>
          <a:bodyPr wrap="none" lIns="91439" tIns="45719" rIns="91439" bIns="45719">
            <a:spAutoFit/>
          </a:bodyPr>
          <a:lstStyle/>
          <a:p>
            <a:pPr algn="ctr" defTabSz="914354"/>
            <a:r>
              <a:rPr lang="en-US" sz="5467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30 000 x 2 = ?</a:t>
            </a:r>
          </a:p>
        </p:txBody>
      </p:sp>
      <p:cxnSp>
        <p:nvCxnSpPr>
          <p:cNvPr id="31" name="Straight Connector 30"/>
          <p:cNvCxnSpPr/>
          <p:nvPr/>
        </p:nvCxnSpPr>
        <p:spPr>
          <a:xfrm flipH="1">
            <a:off x="3222046" y="206912"/>
            <a:ext cx="32847" cy="36486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9578794" y="206909"/>
            <a:ext cx="5412" cy="336883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6432209" y="206909"/>
            <a:ext cx="1" cy="336883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35" name="Rectangle 34"/>
          <p:cNvSpPr/>
          <p:nvPr/>
        </p:nvSpPr>
        <p:spPr>
          <a:xfrm>
            <a:off x="3953127" y="3146596"/>
            <a:ext cx="4528802" cy="933652"/>
          </a:xfrm>
          <a:prstGeom prst="rect">
            <a:avLst/>
          </a:prstGeom>
          <a:noFill/>
        </p:spPr>
        <p:txBody>
          <a:bodyPr wrap="none" lIns="91439" tIns="45719" rIns="91439" bIns="45719">
            <a:spAutoFit/>
          </a:bodyPr>
          <a:lstStyle/>
          <a:p>
            <a:pPr algn="ctr" defTabSz="914354"/>
            <a:r>
              <a:rPr lang="en-US" sz="5467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Đáp</a:t>
            </a:r>
            <a:r>
              <a:rPr lang="en-US" sz="5467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 </a:t>
            </a:r>
            <a:r>
              <a:rPr lang="en-US" sz="5467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án</a:t>
            </a:r>
            <a:r>
              <a:rPr lang="en-US" sz="5467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: 60 000</a:t>
            </a:r>
          </a:p>
        </p:txBody>
      </p:sp>
      <p:pic>
        <p:nvPicPr>
          <p:cNvPr id="16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28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761191" y="-609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96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252 0.0044 L 0.16458 0.00116 " pathEditMode="relative" rAng="0" ptsTypes="AA">
                                      <p:cBhvr>
                                        <p:cTn id="8" dur="1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49" y="-16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85185E-6 L -0.24115 -0.00255 " pathEditMode="relative" rAng="0" ptsTypes="AA">
                                      <p:cBhvr>
                                        <p:cTn id="16" dur="9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57" y="-13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6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6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6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60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600" decel="100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6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6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5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26" grpId="0" animBg="1"/>
      <p:bldP spid="27" grpId="0" animBg="1"/>
      <p:bldP spid="29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198A4123-DEEC-761C-EE59-79FF52E125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63" y="2597728"/>
            <a:ext cx="3792682" cy="3792682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226731D1-CB99-5333-7508-3636F8DFE8D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3044537"/>
            <a:ext cx="3512127" cy="351212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70243D7-C407-4B02-A414-55EEA0A8E7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4697" y="334783"/>
            <a:ext cx="7803556" cy="26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34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">
            <a:extLst>
              <a:ext uri="{FF2B5EF4-FFF2-40B4-BE49-F238E27FC236}">
                <a16:creationId xmlns:a16="http://schemas.microsoft.com/office/drawing/2014/main" id="{EC2F30C4-35E0-B5AD-C673-7A899862E7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93" y="0"/>
            <a:ext cx="12109807" cy="6986427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667676A3-6495-5051-2C4C-733A7947BF5A}"/>
              </a:ext>
            </a:extLst>
          </p:cNvPr>
          <p:cNvGrpSpPr/>
          <p:nvPr/>
        </p:nvGrpSpPr>
        <p:grpSpPr>
          <a:xfrm>
            <a:off x="203384" y="-165564"/>
            <a:ext cx="3135718" cy="1329047"/>
            <a:chOff x="886615" y="57363"/>
            <a:chExt cx="3135718" cy="132904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6B2CDB3-A3F5-146C-7E2E-DDA734C12F78}"/>
                </a:ext>
              </a:extLst>
            </p:cNvPr>
            <p:cNvGrpSpPr/>
            <p:nvPr/>
          </p:nvGrpSpPr>
          <p:grpSpPr>
            <a:xfrm>
              <a:off x="886615" y="57363"/>
              <a:ext cx="3135718" cy="1329047"/>
              <a:chOff x="886615" y="57363"/>
              <a:chExt cx="3135718" cy="1329047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E768220B-A70B-45AB-12F2-FE6D5BD64594}"/>
                  </a:ext>
                </a:extLst>
              </p:cNvPr>
              <p:cNvSpPr/>
              <p:nvPr/>
            </p:nvSpPr>
            <p:spPr>
              <a:xfrm>
                <a:off x="1426717" y="562363"/>
                <a:ext cx="2595616" cy="760418"/>
              </a:xfrm>
              <a:custGeom>
                <a:avLst/>
                <a:gdLst>
                  <a:gd name="connsiteX0" fmla="*/ 0 w 2595616"/>
                  <a:gd name="connsiteY0" fmla="*/ 126739 h 760418"/>
                  <a:gd name="connsiteX1" fmla="*/ 126739 w 2595616"/>
                  <a:gd name="connsiteY1" fmla="*/ 0 h 760418"/>
                  <a:gd name="connsiteX2" fmla="*/ 712274 w 2595616"/>
                  <a:gd name="connsiteY2" fmla="*/ 0 h 760418"/>
                  <a:gd name="connsiteX3" fmla="*/ 1274387 w 2595616"/>
                  <a:gd name="connsiteY3" fmla="*/ 0 h 760418"/>
                  <a:gd name="connsiteX4" fmla="*/ 1789657 w 2595616"/>
                  <a:gd name="connsiteY4" fmla="*/ 0 h 760418"/>
                  <a:gd name="connsiteX5" fmla="*/ 2468877 w 2595616"/>
                  <a:gd name="connsiteY5" fmla="*/ 0 h 760418"/>
                  <a:gd name="connsiteX6" fmla="*/ 2595616 w 2595616"/>
                  <a:gd name="connsiteY6" fmla="*/ 126739 h 760418"/>
                  <a:gd name="connsiteX7" fmla="*/ 2595616 w 2595616"/>
                  <a:gd name="connsiteY7" fmla="*/ 633679 h 760418"/>
                  <a:gd name="connsiteX8" fmla="*/ 2468877 w 2595616"/>
                  <a:gd name="connsiteY8" fmla="*/ 760418 h 760418"/>
                  <a:gd name="connsiteX9" fmla="*/ 1836500 w 2595616"/>
                  <a:gd name="connsiteY9" fmla="*/ 760418 h 760418"/>
                  <a:gd name="connsiteX10" fmla="*/ 1250965 w 2595616"/>
                  <a:gd name="connsiteY10" fmla="*/ 760418 h 760418"/>
                  <a:gd name="connsiteX11" fmla="*/ 642009 w 2595616"/>
                  <a:gd name="connsiteY11" fmla="*/ 760418 h 760418"/>
                  <a:gd name="connsiteX12" fmla="*/ 126739 w 2595616"/>
                  <a:gd name="connsiteY12" fmla="*/ 760418 h 760418"/>
                  <a:gd name="connsiteX13" fmla="*/ 0 w 2595616"/>
                  <a:gd name="connsiteY13" fmla="*/ 633679 h 760418"/>
                  <a:gd name="connsiteX14" fmla="*/ 0 w 2595616"/>
                  <a:gd name="connsiteY14" fmla="*/ 126739 h 760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595616" h="760418" fill="none" extrusionOk="0">
                    <a:moveTo>
                      <a:pt x="0" y="126739"/>
                    </a:moveTo>
                    <a:cubicBezTo>
                      <a:pt x="-605" y="64652"/>
                      <a:pt x="66621" y="13338"/>
                      <a:pt x="126739" y="0"/>
                    </a:cubicBezTo>
                    <a:cubicBezTo>
                      <a:pt x="345205" y="-26278"/>
                      <a:pt x="424055" y="-27006"/>
                      <a:pt x="712274" y="0"/>
                    </a:cubicBezTo>
                    <a:cubicBezTo>
                      <a:pt x="1000494" y="27006"/>
                      <a:pt x="1088370" y="27668"/>
                      <a:pt x="1274387" y="0"/>
                    </a:cubicBezTo>
                    <a:cubicBezTo>
                      <a:pt x="1460404" y="-27668"/>
                      <a:pt x="1546282" y="-448"/>
                      <a:pt x="1789657" y="0"/>
                    </a:cubicBezTo>
                    <a:cubicBezTo>
                      <a:pt x="2033032" y="448"/>
                      <a:pt x="2154943" y="-8480"/>
                      <a:pt x="2468877" y="0"/>
                    </a:cubicBezTo>
                    <a:cubicBezTo>
                      <a:pt x="2536223" y="10393"/>
                      <a:pt x="2589366" y="50806"/>
                      <a:pt x="2595616" y="126739"/>
                    </a:cubicBezTo>
                    <a:cubicBezTo>
                      <a:pt x="2576617" y="248804"/>
                      <a:pt x="2578050" y="397047"/>
                      <a:pt x="2595616" y="633679"/>
                    </a:cubicBezTo>
                    <a:cubicBezTo>
                      <a:pt x="2585471" y="697839"/>
                      <a:pt x="2534936" y="763065"/>
                      <a:pt x="2468877" y="760418"/>
                    </a:cubicBezTo>
                    <a:cubicBezTo>
                      <a:pt x="2309422" y="756027"/>
                      <a:pt x="1990424" y="765970"/>
                      <a:pt x="1836500" y="760418"/>
                    </a:cubicBezTo>
                    <a:cubicBezTo>
                      <a:pt x="1682576" y="754866"/>
                      <a:pt x="1435220" y="768504"/>
                      <a:pt x="1250965" y="760418"/>
                    </a:cubicBezTo>
                    <a:cubicBezTo>
                      <a:pt x="1066710" y="752332"/>
                      <a:pt x="798199" y="771270"/>
                      <a:pt x="642009" y="760418"/>
                    </a:cubicBezTo>
                    <a:cubicBezTo>
                      <a:pt x="485819" y="749566"/>
                      <a:pt x="250486" y="768880"/>
                      <a:pt x="126739" y="760418"/>
                    </a:cubicBezTo>
                    <a:cubicBezTo>
                      <a:pt x="65537" y="757286"/>
                      <a:pt x="14077" y="701901"/>
                      <a:pt x="0" y="633679"/>
                    </a:cubicBezTo>
                    <a:cubicBezTo>
                      <a:pt x="24604" y="422569"/>
                      <a:pt x="-14155" y="266599"/>
                      <a:pt x="0" y="126739"/>
                    </a:cubicBezTo>
                    <a:close/>
                  </a:path>
                  <a:path w="2595616" h="760418" stroke="0" extrusionOk="0">
                    <a:moveTo>
                      <a:pt x="0" y="126739"/>
                    </a:moveTo>
                    <a:cubicBezTo>
                      <a:pt x="-9858" y="59214"/>
                      <a:pt x="54740" y="15622"/>
                      <a:pt x="126739" y="0"/>
                    </a:cubicBezTo>
                    <a:cubicBezTo>
                      <a:pt x="318219" y="-13937"/>
                      <a:pt x="475797" y="2350"/>
                      <a:pt x="712274" y="0"/>
                    </a:cubicBezTo>
                    <a:cubicBezTo>
                      <a:pt x="948752" y="-2350"/>
                      <a:pt x="1023468" y="28062"/>
                      <a:pt x="1297808" y="0"/>
                    </a:cubicBezTo>
                    <a:cubicBezTo>
                      <a:pt x="1572148" y="-28062"/>
                      <a:pt x="1739674" y="24983"/>
                      <a:pt x="1883343" y="0"/>
                    </a:cubicBezTo>
                    <a:cubicBezTo>
                      <a:pt x="2027012" y="-24983"/>
                      <a:pt x="2325434" y="-12539"/>
                      <a:pt x="2468877" y="0"/>
                    </a:cubicBezTo>
                    <a:cubicBezTo>
                      <a:pt x="2542847" y="16410"/>
                      <a:pt x="2595215" y="45043"/>
                      <a:pt x="2595616" y="126739"/>
                    </a:cubicBezTo>
                    <a:cubicBezTo>
                      <a:pt x="2599299" y="377583"/>
                      <a:pt x="2583692" y="509519"/>
                      <a:pt x="2595616" y="633679"/>
                    </a:cubicBezTo>
                    <a:cubicBezTo>
                      <a:pt x="2593563" y="695526"/>
                      <a:pt x="2535517" y="772978"/>
                      <a:pt x="2468877" y="760418"/>
                    </a:cubicBezTo>
                    <a:cubicBezTo>
                      <a:pt x="2300070" y="754335"/>
                      <a:pt x="2035221" y="748626"/>
                      <a:pt x="1859921" y="760418"/>
                    </a:cubicBezTo>
                    <a:cubicBezTo>
                      <a:pt x="1684621" y="772210"/>
                      <a:pt x="1538092" y="769058"/>
                      <a:pt x="1250965" y="760418"/>
                    </a:cubicBezTo>
                    <a:cubicBezTo>
                      <a:pt x="963838" y="751778"/>
                      <a:pt x="888957" y="766953"/>
                      <a:pt x="712274" y="760418"/>
                    </a:cubicBezTo>
                    <a:cubicBezTo>
                      <a:pt x="535591" y="753883"/>
                      <a:pt x="322408" y="738654"/>
                      <a:pt x="126739" y="760418"/>
                    </a:cubicBezTo>
                    <a:cubicBezTo>
                      <a:pt x="47950" y="758089"/>
                      <a:pt x="-642" y="710224"/>
                      <a:pt x="0" y="633679"/>
                    </a:cubicBezTo>
                    <a:cubicBezTo>
                      <a:pt x="-17034" y="425694"/>
                      <a:pt x="-20069" y="363546"/>
                      <a:pt x="0" y="126739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1342066999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Số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50FB69CA-D9D7-1273-F09D-5CACD0CC90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6615" y="57363"/>
                <a:ext cx="827885" cy="1329047"/>
              </a:xfrm>
              <a:prstGeom prst="rect">
                <a:avLst/>
              </a:prstGeom>
            </p:spPr>
          </p:pic>
        </p:grp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0CBF6B-9ACE-8928-71A8-DB9691B264A5}"/>
                </a:ext>
              </a:extLst>
            </p:cNvPr>
            <p:cNvSpPr/>
            <p:nvPr/>
          </p:nvSpPr>
          <p:spPr>
            <a:xfrm>
              <a:off x="1803298" y="708090"/>
              <a:ext cx="537970" cy="50804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106B0DE5-7F70-DA99-5AA1-CD38AB66CA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51655" y="1140992"/>
            <a:ext cx="9469471" cy="4715278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6780633-9A63-16C0-BD09-7801923006C5}"/>
              </a:ext>
            </a:extLst>
          </p:cNvPr>
          <p:cNvSpPr/>
          <p:nvPr/>
        </p:nvSpPr>
        <p:spPr>
          <a:xfrm>
            <a:off x="6092575" y="2815119"/>
            <a:ext cx="1407560" cy="1068513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0000"/>
                </a:solidFill>
              </a:rPr>
              <a:t>45 000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B011E68-0C31-763E-0F79-39362D5C9476}"/>
              </a:ext>
            </a:extLst>
          </p:cNvPr>
          <p:cNvSpPr/>
          <p:nvPr/>
        </p:nvSpPr>
        <p:spPr>
          <a:xfrm>
            <a:off x="8496728" y="2352782"/>
            <a:ext cx="1345915" cy="44178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b="1" dirty="0">
                <a:solidFill>
                  <a:srgbClr val="FF0000"/>
                </a:solidFill>
              </a:rPr>
              <a:t>90 000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D611EB1-31E0-4910-58F8-8DAF6A30B802}"/>
              </a:ext>
            </a:extLst>
          </p:cNvPr>
          <p:cNvSpPr/>
          <p:nvPr/>
        </p:nvSpPr>
        <p:spPr>
          <a:xfrm>
            <a:off x="5907640" y="4654193"/>
            <a:ext cx="1345915" cy="441789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b="1" dirty="0">
                <a:solidFill>
                  <a:srgbClr val="FF0000"/>
                </a:solidFill>
              </a:rPr>
              <a:t>30 000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96E5558-3D87-8494-3A2E-9ED12A70BD89}"/>
              </a:ext>
            </a:extLst>
          </p:cNvPr>
          <p:cNvSpPr/>
          <p:nvPr/>
        </p:nvSpPr>
        <p:spPr>
          <a:xfrm>
            <a:off x="8671388" y="5208998"/>
            <a:ext cx="1345915" cy="44178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b="1" dirty="0">
                <a:solidFill>
                  <a:srgbClr val="FF0000"/>
                </a:solidFill>
              </a:rPr>
              <a:t>90 000</a:t>
            </a:r>
          </a:p>
        </p:txBody>
      </p:sp>
    </p:spTree>
    <p:extLst>
      <p:ext uri="{BB962C8B-B14F-4D97-AF65-F5344CB8AC3E}">
        <p14:creationId xmlns:p14="http://schemas.microsoft.com/office/powerpoint/2010/main" val="15047665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4336C22-A851-0679-1455-881BD252BF50}"/>
              </a:ext>
            </a:extLst>
          </p:cNvPr>
          <p:cNvSpPr/>
          <p:nvPr/>
        </p:nvSpPr>
        <p:spPr>
          <a:xfrm>
            <a:off x="692397" y="285751"/>
            <a:ext cx="10959199" cy="61633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图片 35">
            <a:extLst>
              <a:ext uri="{FF2B5EF4-FFF2-40B4-BE49-F238E27FC236}">
                <a16:creationId xmlns:a16="http://schemas.microsoft.com/office/drawing/2014/main" id="{87C184E9-2BAE-AD4D-BC6F-4356BBF12B2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8227" y="104522"/>
            <a:ext cx="1475295" cy="1475295"/>
          </a:xfrm>
          <a:prstGeom prst="rect">
            <a:avLst/>
          </a:prstGeom>
        </p:spPr>
      </p:pic>
      <p:pic>
        <p:nvPicPr>
          <p:cNvPr id="4" name="图片 36">
            <a:extLst>
              <a:ext uri="{FF2B5EF4-FFF2-40B4-BE49-F238E27FC236}">
                <a16:creationId xmlns:a16="http://schemas.microsoft.com/office/drawing/2014/main" id="{30BEB73A-2240-A600-F742-2955800E5F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8634" y="-177139"/>
            <a:ext cx="1727788" cy="1727788"/>
          </a:xfrm>
          <a:prstGeom prst="rect">
            <a:avLst/>
          </a:prstGeom>
        </p:spPr>
      </p:pic>
      <p:grpSp>
        <p:nvGrpSpPr>
          <p:cNvPr id="23" name="Nhóm 6">
            <a:extLst>
              <a:ext uri="{FF2B5EF4-FFF2-40B4-BE49-F238E27FC236}">
                <a16:creationId xmlns:a16="http://schemas.microsoft.com/office/drawing/2014/main" id="{EB6DF84C-B065-CE2D-FDA6-E24B86255086}"/>
              </a:ext>
            </a:extLst>
          </p:cNvPr>
          <p:cNvGrpSpPr/>
          <p:nvPr/>
        </p:nvGrpSpPr>
        <p:grpSpPr>
          <a:xfrm>
            <a:off x="777875" y="227160"/>
            <a:ext cx="5537200" cy="1052418"/>
            <a:chOff x="1203156" y="685799"/>
            <a:chExt cx="4152899" cy="789313"/>
          </a:xfrm>
        </p:grpSpPr>
        <p:grpSp>
          <p:nvGrpSpPr>
            <p:cNvPr id="24" name="Nhóm 4">
              <a:extLst>
                <a:ext uri="{FF2B5EF4-FFF2-40B4-BE49-F238E27FC236}">
                  <a16:creationId xmlns:a16="http://schemas.microsoft.com/office/drawing/2014/main" id="{0FEEB75F-E479-A10C-923A-8D34584F1080}"/>
                </a:ext>
              </a:extLst>
            </p:cNvPr>
            <p:cNvGrpSpPr/>
            <p:nvPr/>
          </p:nvGrpSpPr>
          <p:grpSpPr>
            <a:xfrm>
              <a:off x="1203156" y="685799"/>
              <a:ext cx="1311443" cy="789313"/>
              <a:chOff x="1431757" y="695789"/>
              <a:chExt cx="1347538" cy="856285"/>
            </a:xfrm>
          </p:grpSpPr>
          <p:sp>
            <p:nvSpPr>
              <p:cNvPr id="26" name="Hình Bầu dục 2">
                <a:extLst>
                  <a:ext uri="{FF2B5EF4-FFF2-40B4-BE49-F238E27FC236}">
                    <a16:creationId xmlns:a16="http://schemas.microsoft.com/office/drawing/2014/main" id="{30F3396B-3EA9-5233-7672-CF5453A1062D}"/>
                  </a:ext>
                </a:extLst>
              </p:cNvPr>
              <p:cNvSpPr/>
              <p:nvPr/>
            </p:nvSpPr>
            <p:spPr>
              <a:xfrm>
                <a:off x="1708484" y="721895"/>
                <a:ext cx="794084" cy="83017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D6F4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27" name="Hộp Văn bản 3">
                <a:extLst>
                  <a:ext uri="{FF2B5EF4-FFF2-40B4-BE49-F238E27FC236}">
                    <a16:creationId xmlns:a16="http://schemas.microsoft.com/office/drawing/2014/main" id="{0D4A345C-A4FF-6529-3260-9C5763108A18}"/>
                  </a:ext>
                </a:extLst>
              </p:cNvPr>
              <p:cNvSpPr txBox="1"/>
              <p:nvPr/>
            </p:nvSpPr>
            <p:spPr>
              <a:xfrm>
                <a:off x="1431757" y="695789"/>
                <a:ext cx="1347538" cy="809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58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  <a:sym typeface="Arial"/>
                  </a:rPr>
                  <a:t>2</a:t>
                </a:r>
              </a:p>
            </p:txBody>
          </p:sp>
        </p:grpSp>
        <p:sp>
          <p:nvSpPr>
            <p:cNvPr id="25" name="Hộp Văn bản 5">
              <a:extLst>
                <a:ext uri="{FF2B5EF4-FFF2-40B4-BE49-F238E27FC236}">
                  <a16:creationId xmlns:a16="http://schemas.microsoft.com/office/drawing/2014/main" id="{7647E364-8FF7-A991-313F-1BA16629672C}"/>
                </a:ext>
              </a:extLst>
            </p:cNvPr>
            <p:cNvSpPr txBox="1"/>
            <p:nvPr/>
          </p:nvSpPr>
          <p:spPr>
            <a:xfrm>
              <a:off x="2088794" y="834349"/>
              <a:ext cx="3267261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Đặt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tính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rồi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tính</a:t>
              </a:r>
              <a:endPara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1C4422D2-E1B0-93FB-4468-37198C22F7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7032" y="1277996"/>
            <a:ext cx="3630993" cy="4403973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D2749BE7-49B5-3053-22A4-CA18A97003D3}"/>
              </a:ext>
            </a:extLst>
          </p:cNvPr>
          <p:cNvGrpSpPr/>
          <p:nvPr/>
        </p:nvGrpSpPr>
        <p:grpSpPr>
          <a:xfrm>
            <a:off x="2751931" y="1985593"/>
            <a:ext cx="3091770" cy="1743204"/>
            <a:chOff x="8979918" y="2365795"/>
            <a:chExt cx="2634434" cy="174320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6946321-AC69-3F2F-C5C2-5DB2A454DEC8}"/>
                </a:ext>
              </a:extLst>
            </p:cNvPr>
            <p:cNvSpPr txBox="1"/>
            <p:nvPr/>
          </p:nvSpPr>
          <p:spPr>
            <a:xfrm>
              <a:off x="9876522" y="2634497"/>
              <a:ext cx="79949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vi-VN" sz="6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FDBCCF0-11B3-B81B-BED6-9ADB1EB3C00B}"/>
                </a:ext>
              </a:extLst>
            </p:cNvPr>
            <p:cNvSpPr txBox="1"/>
            <p:nvPr/>
          </p:nvSpPr>
          <p:spPr>
            <a:xfrm>
              <a:off x="9455060" y="2365795"/>
              <a:ext cx="203896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31 624</a:t>
              </a:r>
              <a:endPara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C146355-2383-C7AD-DEC1-9F265626AD95}"/>
                </a:ext>
              </a:extLst>
            </p:cNvPr>
            <p:cNvSpPr txBox="1"/>
            <p:nvPr/>
          </p:nvSpPr>
          <p:spPr>
            <a:xfrm>
              <a:off x="9059455" y="2785560"/>
              <a:ext cx="255489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3 </a:t>
              </a:r>
              <a:endParaRPr kumimoji="0" lang="vi-VN" sz="8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C4EFC00-2052-15C7-83F8-C070E20B03CE}"/>
                </a:ext>
              </a:extLst>
            </p:cNvPr>
            <p:cNvSpPr txBox="1"/>
            <p:nvPr/>
          </p:nvSpPr>
          <p:spPr>
            <a:xfrm>
              <a:off x="8979918" y="2788249"/>
              <a:ext cx="79949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x</a:t>
              </a:r>
              <a:endPara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F5F7C48-5D65-E470-B6A9-46128D6D433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46165" y="4044198"/>
              <a:ext cx="1653207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30ED7C57-FD48-A35F-6BC9-143EB58F3157}"/>
              </a:ext>
            </a:extLst>
          </p:cNvPr>
          <p:cNvSpPr txBox="1"/>
          <p:nvPr/>
        </p:nvSpPr>
        <p:spPr>
          <a:xfrm>
            <a:off x="4969053" y="3654263"/>
            <a:ext cx="39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7DAC44E-84EA-3DE8-53EB-1B7E265B0907}"/>
              </a:ext>
            </a:extLst>
          </p:cNvPr>
          <p:cNvSpPr txBox="1"/>
          <p:nvPr/>
        </p:nvSpPr>
        <p:spPr>
          <a:xfrm>
            <a:off x="4641890" y="3654263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A886DBF-145B-F4D9-86FF-3102864B758E}"/>
              </a:ext>
            </a:extLst>
          </p:cNvPr>
          <p:cNvSpPr txBox="1"/>
          <p:nvPr/>
        </p:nvSpPr>
        <p:spPr>
          <a:xfrm>
            <a:off x="4313070" y="3654263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EEFCCBB-27D2-5C0C-AB39-5AFCDB1DD0E5}"/>
              </a:ext>
            </a:extLst>
          </p:cNvPr>
          <p:cNvSpPr txBox="1"/>
          <p:nvPr/>
        </p:nvSpPr>
        <p:spPr>
          <a:xfrm>
            <a:off x="3809487" y="3644323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04EAE056-F88A-A4AF-2942-C905733EB26F}"/>
              </a:ext>
            </a:extLst>
          </p:cNvPr>
          <p:cNvSpPr/>
          <p:nvPr/>
        </p:nvSpPr>
        <p:spPr>
          <a:xfrm>
            <a:off x="4683303" y="2726611"/>
            <a:ext cx="200025" cy="1905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433CBA48-C9CF-C092-A0A3-A1EC30166FCB}"/>
              </a:ext>
            </a:extLst>
          </p:cNvPr>
          <p:cNvSpPr/>
          <p:nvPr/>
        </p:nvSpPr>
        <p:spPr>
          <a:xfrm>
            <a:off x="3816528" y="2707561"/>
            <a:ext cx="200025" cy="1905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E65B183-90BC-9F65-7C72-BF1C0B854659}"/>
              </a:ext>
            </a:extLst>
          </p:cNvPr>
          <p:cNvSpPr txBox="1"/>
          <p:nvPr/>
        </p:nvSpPr>
        <p:spPr>
          <a:xfrm>
            <a:off x="3408688" y="3645822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95AF6F9A-C492-DBE7-68FA-B1940AD631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5107" y="1316096"/>
            <a:ext cx="3630993" cy="4403973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8EDA820F-AF2E-D978-1317-4F2C621DC382}"/>
              </a:ext>
            </a:extLst>
          </p:cNvPr>
          <p:cNvGrpSpPr/>
          <p:nvPr/>
        </p:nvGrpSpPr>
        <p:grpSpPr>
          <a:xfrm>
            <a:off x="6400006" y="2023693"/>
            <a:ext cx="3091770" cy="1743204"/>
            <a:chOff x="8979918" y="2365795"/>
            <a:chExt cx="2634434" cy="1743204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CD68017-D4FE-2F51-1672-4A0C81DC76C7}"/>
                </a:ext>
              </a:extLst>
            </p:cNvPr>
            <p:cNvSpPr txBox="1"/>
            <p:nvPr/>
          </p:nvSpPr>
          <p:spPr>
            <a:xfrm>
              <a:off x="9876522" y="2634497"/>
              <a:ext cx="79949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vi-VN" sz="6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6BB0750-8CB8-208C-CA64-C657751361A1}"/>
                </a:ext>
              </a:extLst>
            </p:cNvPr>
            <p:cNvSpPr txBox="1"/>
            <p:nvPr/>
          </p:nvSpPr>
          <p:spPr>
            <a:xfrm>
              <a:off x="9455060" y="2365795"/>
              <a:ext cx="203896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15 041</a:t>
              </a:r>
              <a:endPara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120AE27-BEB7-7F16-0F76-854D77F169FD}"/>
                </a:ext>
              </a:extLst>
            </p:cNvPr>
            <p:cNvSpPr txBox="1"/>
            <p:nvPr/>
          </p:nvSpPr>
          <p:spPr>
            <a:xfrm>
              <a:off x="9059455" y="2785560"/>
              <a:ext cx="255489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5 </a:t>
              </a:r>
              <a:endParaRPr kumimoji="0" lang="vi-VN" sz="8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B97FD4D-1381-41B0-DD9C-3967B7EB41EF}"/>
                </a:ext>
              </a:extLst>
            </p:cNvPr>
            <p:cNvSpPr txBox="1"/>
            <p:nvPr/>
          </p:nvSpPr>
          <p:spPr>
            <a:xfrm>
              <a:off x="8979918" y="2788249"/>
              <a:ext cx="79949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x</a:t>
              </a:r>
              <a:endPara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FD26880-2648-B8DE-A6F8-B0E2C97466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46165" y="4044198"/>
              <a:ext cx="1653207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EFC4D5CB-CD59-D75D-AF9B-53E6E5C2592B}"/>
              </a:ext>
            </a:extLst>
          </p:cNvPr>
          <p:cNvSpPr txBox="1"/>
          <p:nvPr/>
        </p:nvSpPr>
        <p:spPr>
          <a:xfrm>
            <a:off x="8617128" y="3692363"/>
            <a:ext cx="39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24DB89A-D094-4423-A8B6-DAE2AC38651F}"/>
              </a:ext>
            </a:extLst>
          </p:cNvPr>
          <p:cNvSpPr txBox="1"/>
          <p:nvPr/>
        </p:nvSpPr>
        <p:spPr>
          <a:xfrm>
            <a:off x="8289965" y="3692363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7B6D294-80AB-DBFD-FF90-0CBF22E638EE}"/>
              </a:ext>
            </a:extLst>
          </p:cNvPr>
          <p:cNvSpPr txBox="1"/>
          <p:nvPr/>
        </p:nvSpPr>
        <p:spPr>
          <a:xfrm>
            <a:off x="7932570" y="3692363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221D9DC-8A98-E0B1-AB50-AC5C242D48EE}"/>
              </a:ext>
            </a:extLst>
          </p:cNvPr>
          <p:cNvSpPr txBox="1"/>
          <p:nvPr/>
        </p:nvSpPr>
        <p:spPr>
          <a:xfrm>
            <a:off x="7457562" y="3682423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F7F011EC-4CD3-4306-2BA7-DFCDEC22F8F5}"/>
              </a:ext>
            </a:extLst>
          </p:cNvPr>
          <p:cNvSpPr/>
          <p:nvPr/>
        </p:nvSpPr>
        <p:spPr>
          <a:xfrm>
            <a:off x="7988478" y="2774236"/>
            <a:ext cx="200025" cy="1905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2531877-5A2A-8955-10B6-2970A96AD5C5}"/>
              </a:ext>
            </a:extLst>
          </p:cNvPr>
          <p:cNvSpPr/>
          <p:nvPr/>
        </p:nvSpPr>
        <p:spPr>
          <a:xfrm>
            <a:off x="7112178" y="2745661"/>
            <a:ext cx="200025" cy="1905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124C15A-1BDB-2C75-EC2E-890B34B9441C}"/>
              </a:ext>
            </a:extLst>
          </p:cNvPr>
          <p:cNvSpPr txBox="1"/>
          <p:nvPr/>
        </p:nvSpPr>
        <p:spPr>
          <a:xfrm>
            <a:off x="7066288" y="3673648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97428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0" grpId="1" animBg="1"/>
      <p:bldP spid="41" grpId="0" animBg="1"/>
      <p:bldP spid="41" grpId="1" animBg="1"/>
      <p:bldP spid="54" grpId="0" animBg="1"/>
      <p:bldP spid="54" grpId="1" animBg="1"/>
      <p:bldP spid="55" grpId="0" animBg="1"/>
      <p:bldP spid="5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4336C22-A851-0679-1455-881BD252BF50}"/>
              </a:ext>
            </a:extLst>
          </p:cNvPr>
          <p:cNvSpPr/>
          <p:nvPr/>
        </p:nvSpPr>
        <p:spPr>
          <a:xfrm>
            <a:off x="692397" y="285751"/>
            <a:ext cx="10959199" cy="61633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图片 35">
            <a:extLst>
              <a:ext uri="{FF2B5EF4-FFF2-40B4-BE49-F238E27FC236}">
                <a16:creationId xmlns:a16="http://schemas.microsoft.com/office/drawing/2014/main" id="{87C184E9-2BAE-AD4D-BC6F-4356BBF12B2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8227" y="104522"/>
            <a:ext cx="1475295" cy="1475295"/>
          </a:xfrm>
          <a:prstGeom prst="rect">
            <a:avLst/>
          </a:prstGeom>
        </p:spPr>
      </p:pic>
      <p:pic>
        <p:nvPicPr>
          <p:cNvPr id="4" name="图片 36">
            <a:extLst>
              <a:ext uri="{FF2B5EF4-FFF2-40B4-BE49-F238E27FC236}">
                <a16:creationId xmlns:a16="http://schemas.microsoft.com/office/drawing/2014/main" id="{30BEB73A-2240-A600-F742-2955800E5F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8634" y="-177139"/>
            <a:ext cx="1727788" cy="1727788"/>
          </a:xfrm>
          <a:prstGeom prst="rect">
            <a:avLst/>
          </a:prstGeom>
        </p:spPr>
      </p:pic>
      <p:grpSp>
        <p:nvGrpSpPr>
          <p:cNvPr id="23" name="Nhóm 6">
            <a:extLst>
              <a:ext uri="{FF2B5EF4-FFF2-40B4-BE49-F238E27FC236}">
                <a16:creationId xmlns:a16="http://schemas.microsoft.com/office/drawing/2014/main" id="{EB6DF84C-B065-CE2D-FDA6-E24B86255086}"/>
              </a:ext>
            </a:extLst>
          </p:cNvPr>
          <p:cNvGrpSpPr/>
          <p:nvPr/>
        </p:nvGrpSpPr>
        <p:grpSpPr>
          <a:xfrm>
            <a:off x="777875" y="227160"/>
            <a:ext cx="7801046" cy="1052418"/>
            <a:chOff x="1203156" y="685799"/>
            <a:chExt cx="5850783" cy="789313"/>
          </a:xfrm>
        </p:grpSpPr>
        <p:grpSp>
          <p:nvGrpSpPr>
            <p:cNvPr id="24" name="Nhóm 4">
              <a:extLst>
                <a:ext uri="{FF2B5EF4-FFF2-40B4-BE49-F238E27FC236}">
                  <a16:creationId xmlns:a16="http://schemas.microsoft.com/office/drawing/2014/main" id="{0FEEB75F-E479-A10C-923A-8D34584F1080}"/>
                </a:ext>
              </a:extLst>
            </p:cNvPr>
            <p:cNvGrpSpPr/>
            <p:nvPr/>
          </p:nvGrpSpPr>
          <p:grpSpPr>
            <a:xfrm>
              <a:off x="1203156" y="685799"/>
              <a:ext cx="1311443" cy="789313"/>
              <a:chOff x="1431757" y="695789"/>
              <a:chExt cx="1347538" cy="856285"/>
            </a:xfrm>
          </p:grpSpPr>
          <p:sp>
            <p:nvSpPr>
              <p:cNvPr id="26" name="Hình Bầu dục 2">
                <a:extLst>
                  <a:ext uri="{FF2B5EF4-FFF2-40B4-BE49-F238E27FC236}">
                    <a16:creationId xmlns:a16="http://schemas.microsoft.com/office/drawing/2014/main" id="{30F3396B-3EA9-5233-7672-CF5453A1062D}"/>
                  </a:ext>
                </a:extLst>
              </p:cNvPr>
              <p:cNvSpPr/>
              <p:nvPr/>
            </p:nvSpPr>
            <p:spPr>
              <a:xfrm>
                <a:off x="1708484" y="721895"/>
                <a:ext cx="794084" cy="83017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D6F4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27" name="Hộp Văn bản 3">
                <a:extLst>
                  <a:ext uri="{FF2B5EF4-FFF2-40B4-BE49-F238E27FC236}">
                    <a16:creationId xmlns:a16="http://schemas.microsoft.com/office/drawing/2014/main" id="{0D4A345C-A4FF-6529-3260-9C5763108A18}"/>
                  </a:ext>
                </a:extLst>
              </p:cNvPr>
              <p:cNvSpPr txBox="1"/>
              <p:nvPr/>
            </p:nvSpPr>
            <p:spPr>
              <a:xfrm>
                <a:off x="1431757" y="695789"/>
                <a:ext cx="1347538" cy="809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58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  <a:sym typeface="Arial"/>
                  </a:rPr>
                  <a:t>2</a:t>
                </a:r>
              </a:p>
            </p:txBody>
          </p:sp>
        </p:grpSp>
        <p:sp>
          <p:nvSpPr>
            <p:cNvPr id="25" name="Hộp Văn bản 5">
              <a:extLst>
                <a:ext uri="{FF2B5EF4-FFF2-40B4-BE49-F238E27FC236}">
                  <a16:creationId xmlns:a16="http://schemas.microsoft.com/office/drawing/2014/main" id="{7647E364-8FF7-A991-313F-1BA16629672C}"/>
                </a:ext>
              </a:extLst>
            </p:cNvPr>
            <p:cNvSpPr txBox="1"/>
            <p:nvPr/>
          </p:nvSpPr>
          <p:spPr>
            <a:xfrm>
              <a:off x="2088794" y="834349"/>
              <a:ext cx="4965145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b)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Tính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giá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trị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biểu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thức</a:t>
              </a:r>
              <a:endPara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C936D0D-E543-11F3-BAD5-739F643980AA}"/>
              </a:ext>
            </a:extLst>
          </p:cNvPr>
          <p:cNvSpPr txBox="1"/>
          <p:nvPr/>
        </p:nvSpPr>
        <p:spPr>
          <a:xfrm>
            <a:off x="1541122" y="1910994"/>
            <a:ext cx="87946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0" i="0" dirty="0">
                <a:solidFill>
                  <a:srgbClr val="FF0000"/>
                </a:solidFill>
                <a:effectLst/>
              </a:rPr>
              <a:t>26 745 + 12 071 x 6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185049-A1F8-B71A-27B8-5D8CE744EF3C}"/>
              </a:ext>
            </a:extLst>
          </p:cNvPr>
          <p:cNvSpPr txBox="1"/>
          <p:nvPr/>
        </p:nvSpPr>
        <p:spPr>
          <a:xfrm>
            <a:off x="2508608" y="2769154"/>
            <a:ext cx="681690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0" i="0" dirty="0">
                <a:solidFill>
                  <a:srgbClr val="FF0000"/>
                </a:solidFill>
                <a:effectLst/>
              </a:rPr>
              <a:t>= 26 745 + 72 426 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49F7BA-3F11-0683-A107-9EEB537A7E7A}"/>
              </a:ext>
            </a:extLst>
          </p:cNvPr>
          <p:cNvSpPr txBox="1"/>
          <p:nvPr/>
        </p:nvSpPr>
        <p:spPr>
          <a:xfrm>
            <a:off x="2508608" y="3621910"/>
            <a:ext cx="681690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= 99 171</a:t>
            </a:r>
          </a:p>
        </p:txBody>
      </p:sp>
    </p:spTree>
    <p:extLst>
      <p:ext uri="{BB962C8B-B14F-4D97-AF65-F5344CB8AC3E}">
        <p14:creationId xmlns:p14="http://schemas.microsoft.com/office/powerpoint/2010/main" val="3374176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CBE8311-156B-49FD-AFE1-E10BE9717EED}"/>
              </a:ext>
            </a:extLst>
          </p:cNvPr>
          <p:cNvGrpSpPr/>
          <p:nvPr/>
        </p:nvGrpSpPr>
        <p:grpSpPr>
          <a:xfrm>
            <a:off x="516062" y="271595"/>
            <a:ext cx="11675938" cy="1279803"/>
            <a:chOff x="996496" y="398448"/>
            <a:chExt cx="6064433" cy="1279803"/>
          </a:xfrm>
        </p:grpSpPr>
        <p:sp>
          <p:nvSpPr>
            <p:cNvPr id="18" name="Rectangle: Diagonal Corners Rounded 17">
              <a:extLst>
                <a:ext uri="{FF2B5EF4-FFF2-40B4-BE49-F238E27FC236}">
                  <a16:creationId xmlns:a16="http://schemas.microsoft.com/office/drawing/2014/main" id="{1702ACBE-A228-43B4-8437-61F1E08738F9}"/>
                </a:ext>
              </a:extLst>
            </p:cNvPr>
            <p:cNvSpPr/>
            <p:nvPr/>
          </p:nvSpPr>
          <p:spPr>
            <a:xfrm>
              <a:off x="1406152" y="471978"/>
              <a:ext cx="5654777" cy="1206273"/>
            </a:xfrm>
            <a:prstGeom prst="round2Diag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rgbClr val="FF99CC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Việt mua 6 quyển vở, mỗi quyển giá 6 000 đồng. Việt đưa cô bán hàng tờ 100 000 đồng. Hỏi cô bán hàng trả lại cho Việt bao nhiêu tiền?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B7B62F5-A8F2-0B1D-35AB-6FC5DC28E728}"/>
                </a:ext>
              </a:extLst>
            </p:cNvPr>
            <p:cNvSpPr/>
            <p:nvPr/>
          </p:nvSpPr>
          <p:spPr>
            <a:xfrm>
              <a:off x="996496" y="398448"/>
              <a:ext cx="347076" cy="63384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51C4DD8-5034-4FE9-9167-F8B40E959BF3}"/>
              </a:ext>
            </a:extLst>
          </p:cNvPr>
          <p:cNvSpPr/>
          <p:nvPr/>
        </p:nvSpPr>
        <p:spPr>
          <a:xfrm>
            <a:off x="714375" y="1787703"/>
            <a:ext cx="11655710" cy="4765496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3DE31C-105C-B5C5-6B86-F0A2A8D95FFC}"/>
              </a:ext>
            </a:extLst>
          </p:cNvPr>
          <p:cNvSpPr txBox="1"/>
          <p:nvPr/>
        </p:nvSpPr>
        <p:spPr>
          <a:xfrm>
            <a:off x="1428108" y="2250040"/>
            <a:ext cx="1056183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err="1">
                <a:solidFill>
                  <a:srgbClr val="FF0000"/>
                </a:solidFill>
              </a:rPr>
              <a:t>Bài</a:t>
            </a:r>
            <a:r>
              <a:rPr lang="en-US" sz="3600" b="1" u="sng" dirty="0">
                <a:solidFill>
                  <a:srgbClr val="FF0000"/>
                </a:solidFill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</a:rPr>
              <a:t>giải</a:t>
            </a:r>
            <a:endParaRPr lang="en-US" sz="3600" b="1" u="sng" dirty="0">
              <a:solidFill>
                <a:srgbClr val="FF0000"/>
              </a:solidFill>
            </a:endParaRPr>
          </a:p>
          <a:p>
            <a:pPr algn="ctr"/>
            <a:r>
              <a:rPr lang="en-US" sz="3600" dirty="0" err="1">
                <a:solidFill>
                  <a:srgbClr val="FF0000"/>
                </a:solidFill>
              </a:rPr>
              <a:t>Số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tiền</a:t>
            </a:r>
            <a:r>
              <a:rPr lang="en-US" sz="3600" dirty="0">
                <a:solidFill>
                  <a:srgbClr val="FF0000"/>
                </a:solidFill>
              </a:rPr>
              <a:t> 6 </a:t>
            </a:r>
            <a:r>
              <a:rPr lang="en-US" sz="3600" dirty="0" err="1">
                <a:solidFill>
                  <a:srgbClr val="FF0000"/>
                </a:solidFill>
              </a:rPr>
              <a:t>quyển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vở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có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là</a:t>
            </a:r>
            <a:r>
              <a:rPr lang="en-US" sz="3600" dirty="0">
                <a:solidFill>
                  <a:srgbClr val="FF0000"/>
                </a:solidFill>
              </a:rPr>
              <a:t>: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6 000 x 6 = 36 000 (</a:t>
            </a:r>
            <a:r>
              <a:rPr lang="en-US" sz="3600" dirty="0" err="1">
                <a:solidFill>
                  <a:srgbClr val="FF0000"/>
                </a:solidFill>
              </a:rPr>
              <a:t>đồng</a:t>
            </a:r>
            <a:r>
              <a:rPr lang="en-US" sz="3600" dirty="0">
                <a:solidFill>
                  <a:srgbClr val="FF0000"/>
                </a:solidFill>
              </a:rPr>
              <a:t>)</a:t>
            </a:r>
          </a:p>
          <a:p>
            <a:pPr algn="ctr"/>
            <a:r>
              <a:rPr lang="en-US" sz="3600" dirty="0" err="1">
                <a:solidFill>
                  <a:srgbClr val="FF0000"/>
                </a:solidFill>
              </a:rPr>
              <a:t>Cô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bán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hàng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trả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lại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cho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Việt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số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tiền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là</a:t>
            </a:r>
            <a:r>
              <a:rPr lang="en-US" sz="3600" dirty="0">
                <a:solidFill>
                  <a:srgbClr val="FF0000"/>
                </a:solidFill>
              </a:rPr>
              <a:t>: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100 000 – 36 000 = 64 000 (</a:t>
            </a:r>
            <a:r>
              <a:rPr lang="en-US" sz="3600" dirty="0" err="1">
                <a:solidFill>
                  <a:srgbClr val="FF0000"/>
                </a:solidFill>
              </a:rPr>
              <a:t>đồng</a:t>
            </a:r>
            <a:r>
              <a:rPr lang="en-US" sz="3600" dirty="0">
                <a:solidFill>
                  <a:srgbClr val="FF0000"/>
                </a:solidFill>
              </a:rPr>
              <a:t>)</a:t>
            </a:r>
          </a:p>
          <a:p>
            <a:pPr algn="r"/>
            <a:r>
              <a:rPr lang="en-US" sz="3600" dirty="0" err="1">
                <a:solidFill>
                  <a:srgbClr val="FF0000"/>
                </a:solidFill>
              </a:rPr>
              <a:t>Đáp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số</a:t>
            </a:r>
            <a:r>
              <a:rPr lang="en-US" sz="3600" dirty="0">
                <a:solidFill>
                  <a:srgbClr val="FF0000"/>
                </a:solidFill>
              </a:rPr>
              <a:t>: 64 000 </a:t>
            </a:r>
            <a:r>
              <a:rPr lang="en-US" sz="3600" dirty="0" err="1">
                <a:solidFill>
                  <a:srgbClr val="FF0000"/>
                </a:solidFill>
              </a:rPr>
              <a:t>đồng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11751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CBE8311-156B-49FD-AFE1-E10BE9717EED}"/>
              </a:ext>
            </a:extLst>
          </p:cNvPr>
          <p:cNvGrpSpPr/>
          <p:nvPr/>
        </p:nvGrpSpPr>
        <p:grpSpPr>
          <a:xfrm>
            <a:off x="516062" y="143839"/>
            <a:ext cx="11675938" cy="1407560"/>
            <a:chOff x="996496" y="270692"/>
            <a:chExt cx="6064433" cy="1407560"/>
          </a:xfrm>
        </p:grpSpPr>
        <p:sp>
          <p:nvSpPr>
            <p:cNvPr id="18" name="Rectangle: Diagonal Corners Rounded 17">
              <a:extLst>
                <a:ext uri="{FF2B5EF4-FFF2-40B4-BE49-F238E27FC236}">
                  <a16:creationId xmlns:a16="http://schemas.microsoft.com/office/drawing/2014/main" id="{1702ACBE-A228-43B4-8437-61F1E08738F9}"/>
                </a:ext>
              </a:extLst>
            </p:cNvPr>
            <p:cNvSpPr/>
            <p:nvPr/>
          </p:nvSpPr>
          <p:spPr>
            <a:xfrm>
              <a:off x="1406152" y="270692"/>
              <a:ext cx="5654777" cy="1407560"/>
            </a:xfrm>
            <a:prstGeom prst="round2Diag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rgbClr val="FF99CC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Trong một nông trại ươm cây giống có hai vườn ươm, mỗi vườn có 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14 000 cây giống. Trong một trại ươm khác có 15 000 cây giống. Hỏi cả 2 trại ươm đó có bao nhiêu cây giống?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B7B62F5-A8F2-0B1D-35AB-6FC5DC28E728}"/>
                </a:ext>
              </a:extLst>
            </p:cNvPr>
            <p:cNvSpPr/>
            <p:nvPr/>
          </p:nvSpPr>
          <p:spPr>
            <a:xfrm>
              <a:off x="996496" y="398448"/>
              <a:ext cx="347076" cy="63384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51C4DD8-5034-4FE9-9167-F8B40E959BF3}"/>
              </a:ext>
            </a:extLst>
          </p:cNvPr>
          <p:cNvSpPr/>
          <p:nvPr/>
        </p:nvSpPr>
        <p:spPr>
          <a:xfrm>
            <a:off x="714375" y="1787703"/>
            <a:ext cx="11655710" cy="4765496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E2D3EF-9DB0-15E3-B3B7-F2792883DC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9021" y="1963113"/>
            <a:ext cx="9161309" cy="413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24176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CBE8311-156B-49FD-AFE1-E10BE9717EED}"/>
              </a:ext>
            </a:extLst>
          </p:cNvPr>
          <p:cNvGrpSpPr/>
          <p:nvPr/>
        </p:nvGrpSpPr>
        <p:grpSpPr>
          <a:xfrm>
            <a:off x="516062" y="143839"/>
            <a:ext cx="11675938" cy="1407560"/>
            <a:chOff x="996496" y="270692"/>
            <a:chExt cx="6064433" cy="1407560"/>
          </a:xfrm>
        </p:grpSpPr>
        <p:sp>
          <p:nvSpPr>
            <p:cNvPr id="18" name="Rectangle: Diagonal Corners Rounded 17">
              <a:extLst>
                <a:ext uri="{FF2B5EF4-FFF2-40B4-BE49-F238E27FC236}">
                  <a16:creationId xmlns:a16="http://schemas.microsoft.com/office/drawing/2014/main" id="{1702ACBE-A228-43B4-8437-61F1E08738F9}"/>
                </a:ext>
              </a:extLst>
            </p:cNvPr>
            <p:cNvSpPr/>
            <p:nvPr/>
          </p:nvSpPr>
          <p:spPr>
            <a:xfrm>
              <a:off x="1406152" y="270692"/>
              <a:ext cx="5654777" cy="1407560"/>
            </a:xfrm>
            <a:prstGeom prst="round2Diag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rgbClr val="FF99CC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Trong một nông trại ươm cây giống có hai vườn ươm, mỗi vườn có 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14 000 cây giống. Trong một trại ươm khác có 15 000 cây giống. Hỏi cả 2 trại ươm đó có bao nhiêu cây giống?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B7B62F5-A8F2-0B1D-35AB-6FC5DC28E728}"/>
                </a:ext>
              </a:extLst>
            </p:cNvPr>
            <p:cNvSpPr/>
            <p:nvPr/>
          </p:nvSpPr>
          <p:spPr>
            <a:xfrm>
              <a:off x="996496" y="398448"/>
              <a:ext cx="347076" cy="63384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51C4DD8-5034-4FE9-9167-F8B40E959BF3}"/>
              </a:ext>
            </a:extLst>
          </p:cNvPr>
          <p:cNvSpPr/>
          <p:nvPr/>
        </p:nvSpPr>
        <p:spPr>
          <a:xfrm>
            <a:off x="714375" y="1787703"/>
            <a:ext cx="11655710" cy="4765496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6B352FF-F574-0CF8-6767-C2EAFD2C613B}"/>
              </a:ext>
            </a:extLst>
          </p:cNvPr>
          <p:cNvSpPr txBox="1"/>
          <p:nvPr/>
        </p:nvSpPr>
        <p:spPr>
          <a:xfrm>
            <a:off x="1150706" y="2250040"/>
            <a:ext cx="106132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 giải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vi-VN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Hai vườn ươm của trại cây giống có số cây là:</a:t>
            </a:r>
          </a:p>
          <a:p>
            <a:pPr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000 x 2 = 28 000 (cây)</a:t>
            </a:r>
          </a:p>
          <a:p>
            <a:pPr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 hai trại cây giống có số cây giống là:</a:t>
            </a:r>
          </a:p>
          <a:p>
            <a:pPr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28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000 +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000 = 43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000 (cây)</a:t>
            </a:r>
          </a:p>
          <a:p>
            <a:pPr algn="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 số: 43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000 cây giống</a:t>
            </a:r>
          </a:p>
        </p:txBody>
      </p:sp>
    </p:spTree>
    <p:extLst>
      <p:ext uri="{BB962C8B-B14F-4D97-AF65-F5344CB8AC3E}">
        <p14:creationId xmlns:p14="http://schemas.microsoft.com/office/powerpoint/2010/main" val="117288408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8C524C-D912-8876-9386-91251D57B3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154" y="-991472"/>
            <a:ext cx="12073674" cy="86711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A797E68-9C28-8810-0BC1-8FBD13D3D8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ACFCD72-1038-3F13-8C73-72A077EFE3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8763" y="472440"/>
            <a:ext cx="9854473" cy="629412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415A5C6-93EE-7814-E1E1-702B474B606F}"/>
              </a:ext>
            </a:extLst>
          </p:cNvPr>
          <p:cNvGrpSpPr/>
          <p:nvPr/>
        </p:nvGrpSpPr>
        <p:grpSpPr>
          <a:xfrm>
            <a:off x="5322136" y="979619"/>
            <a:ext cx="2407171" cy="840522"/>
            <a:chOff x="3813507" y="359084"/>
            <a:chExt cx="1979623" cy="84052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D2001D1-87C6-2294-351A-F6B0CBBD57A7}"/>
                </a:ext>
              </a:extLst>
            </p:cNvPr>
            <p:cNvSpPr txBox="1"/>
            <p:nvPr/>
          </p:nvSpPr>
          <p:spPr>
            <a:xfrm>
              <a:off x="3837008" y="359084"/>
              <a:ext cx="19561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 err="1">
                  <a:ln w="117475">
                    <a:solidFill>
                      <a:srgbClr val="FF0063"/>
                    </a:solidFill>
                  </a:ln>
                  <a:solidFill>
                    <a:srgbClr val="FF0063"/>
                  </a:solidFill>
                  <a:effectLst/>
                  <a:uLnTx/>
                  <a:uFillTx/>
                  <a:latin typeface="#9Slide07 SVNBeachwood Sans" pitchFamily="2" charset="0"/>
                  <a:ea typeface="+mn-ea"/>
                  <a:cs typeface="+mn-cs"/>
                </a:rPr>
                <a:t>Dặn</a:t>
              </a:r>
              <a:r>
                <a:rPr kumimoji="0" lang="en-US" sz="4800" b="0" i="0" u="none" strike="noStrike" kern="1200" cap="none" spc="0" normalizeH="0" baseline="0" noProof="0" dirty="0">
                  <a:ln w="117475">
                    <a:solidFill>
                      <a:srgbClr val="FF0063"/>
                    </a:solidFill>
                  </a:ln>
                  <a:solidFill>
                    <a:srgbClr val="FF0063"/>
                  </a:solidFill>
                  <a:effectLst/>
                  <a:uLnTx/>
                  <a:uFillTx/>
                  <a:latin typeface="#9Slide07 SVNBeachwood Sans" pitchFamily="2" charset="0"/>
                  <a:ea typeface="+mn-ea"/>
                  <a:cs typeface="+mn-cs"/>
                </a:rPr>
                <a:t> </a:t>
              </a:r>
              <a:r>
                <a:rPr kumimoji="0" lang="en-US" sz="4800" b="0" i="0" u="none" strike="noStrike" kern="1200" cap="none" spc="0" normalizeH="0" baseline="0" noProof="0" dirty="0" err="1">
                  <a:ln w="117475">
                    <a:solidFill>
                      <a:srgbClr val="FF0063"/>
                    </a:solidFill>
                  </a:ln>
                  <a:solidFill>
                    <a:srgbClr val="FF0063"/>
                  </a:solidFill>
                  <a:effectLst/>
                  <a:uLnTx/>
                  <a:uFillTx/>
                  <a:latin typeface="#9Slide07 SVNBeachwood Sans" pitchFamily="2" charset="0"/>
                  <a:ea typeface="+mn-ea"/>
                  <a:cs typeface="+mn-cs"/>
                </a:rPr>
                <a:t>dò</a:t>
              </a:r>
              <a:endParaRPr kumimoji="0" lang="vi-VN" sz="4800" b="0" i="0" u="none" strike="noStrike" kern="1200" cap="none" spc="0" normalizeH="0" baseline="0" noProof="0" dirty="0">
                <a:ln w="117475">
                  <a:solidFill>
                    <a:srgbClr val="FF0063"/>
                  </a:solidFill>
                </a:ln>
                <a:solidFill>
                  <a:srgbClr val="FF006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11F2519-722A-40BB-ADD0-0E951EDD658F}"/>
                </a:ext>
              </a:extLst>
            </p:cNvPr>
            <p:cNvSpPr txBox="1"/>
            <p:nvPr/>
          </p:nvSpPr>
          <p:spPr>
            <a:xfrm>
              <a:off x="3813507" y="368609"/>
              <a:ext cx="19561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7 SVNBeachwood Sans" pitchFamily="2" charset="0"/>
                  <a:ea typeface="+mn-ea"/>
                  <a:cs typeface="+mn-cs"/>
                </a:rPr>
                <a:t>Dặn</a:t>
              </a: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7 SVNBeachwood Sans" pitchFamily="2" charset="0"/>
                  <a:ea typeface="+mn-ea"/>
                  <a:cs typeface="+mn-cs"/>
                </a:rPr>
                <a:t> </a:t>
              </a:r>
              <a:r>
                <a:rPr kumimoji="0" lang="en-US" sz="4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7 SVNBeachwood Sans" pitchFamily="2" charset="0"/>
                  <a:ea typeface="+mn-ea"/>
                  <a:cs typeface="+mn-cs"/>
                </a:rPr>
                <a:t>dò</a:t>
              </a:r>
              <a:endPara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0FB501A-A2ED-E772-E842-A2757AEB9239}"/>
              </a:ext>
            </a:extLst>
          </p:cNvPr>
          <p:cNvSpPr/>
          <p:nvPr/>
        </p:nvSpPr>
        <p:spPr>
          <a:xfrm>
            <a:off x="3512075" y="1830936"/>
            <a:ext cx="5167849" cy="971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Giáo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viên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điền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7A55FAC-A097-F83A-6DA4-954FF7EC4274}"/>
              </a:ext>
            </a:extLst>
          </p:cNvPr>
          <p:cNvSpPr/>
          <p:nvPr/>
        </p:nvSpPr>
        <p:spPr>
          <a:xfrm>
            <a:off x="3512075" y="3064268"/>
            <a:ext cx="5167849" cy="971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Giáo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viên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điền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0DDBC89-0FE6-34E7-60BF-9712D17BC5BC}"/>
              </a:ext>
            </a:extLst>
          </p:cNvPr>
          <p:cNvSpPr/>
          <p:nvPr/>
        </p:nvSpPr>
        <p:spPr>
          <a:xfrm>
            <a:off x="3512075" y="4284404"/>
            <a:ext cx="5167849" cy="971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Giáo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viên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điền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80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198A4123-DEEC-761C-EE59-79FF52E125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1283" y="1968961"/>
            <a:ext cx="3792682" cy="3792682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226731D1-CB99-5333-7508-3636F8DFE8D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591" y="3065319"/>
            <a:ext cx="3512127" cy="351212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8C6E980-D2AF-454E-A4AD-0EC063823B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4336" y="695874"/>
            <a:ext cx="8468078" cy="491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88557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198A4123-DEEC-761C-EE59-79FF52E125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63" y="2597728"/>
            <a:ext cx="3792682" cy="3792682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226731D1-CB99-5333-7508-3636F8DFE8D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3044537"/>
            <a:ext cx="3512127" cy="351212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4FF85C4-66C6-4426-8141-2086DAA9B6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6607" y="296683"/>
            <a:ext cx="8455885" cy="26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1424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5000" l="49700" r="99900">
                        <a14:backgroundMark x1="74900" y1="37051" x2="67100" y2="46154"/>
                        <a14:backgroundMark x1="67100" y1="46154" x2="81100" y2="64615"/>
                        <a14:backgroundMark x1="81100" y1="64615" x2="85600" y2="65128"/>
                        <a14:backgroundMark x1="85600" y1="65128" x2="91000" y2="58462"/>
                        <a14:backgroundMark x1="91000" y1="58462" x2="91800" y2="50769"/>
                        <a14:backgroundMark x1="91800" y1="50769" x2="81700" y2="33462"/>
                        <a14:backgroundMark x1="67000" y1="46795" x2="71500" y2="82564"/>
                        <a14:backgroundMark x1="83700" y1="65128" x2="70900" y2="81154"/>
                        <a14:backgroundMark x1="77200" y1="73590" x2="85900" y2="82821"/>
                        <a14:backgroundMark x1="82300" y1="79231" x2="91500" y2="74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91" t="441" r="532" b="16338"/>
          <a:stretch/>
        </p:blipFill>
        <p:spPr>
          <a:xfrm>
            <a:off x="9782412" y="-78292"/>
            <a:ext cx="2406555" cy="70352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>
            <a:off x="-207672" y="20725"/>
            <a:ext cx="2236763" cy="683728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1" t="9400" b="41592"/>
          <a:stretch/>
        </p:blipFill>
        <p:spPr>
          <a:xfrm>
            <a:off x="-56981" y="3086294"/>
            <a:ext cx="2957453" cy="37640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60"/>
          <a:stretch/>
        </p:blipFill>
        <p:spPr>
          <a:xfrm flipH="1">
            <a:off x="2839453" y="3086293"/>
            <a:ext cx="7950467" cy="145707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48" y="5950633"/>
            <a:ext cx="11783091" cy="83448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9" t="18181" r="5588" b="7246"/>
          <a:stretch/>
        </p:blipFill>
        <p:spPr>
          <a:xfrm>
            <a:off x="638369" y="2094996"/>
            <a:ext cx="1604075" cy="171983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1" t="9465" r="53068" b="5031"/>
          <a:stretch/>
        </p:blipFill>
        <p:spPr>
          <a:xfrm>
            <a:off x="6050777" y="4655261"/>
            <a:ext cx="1202003" cy="189275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54" t="11363" r="7513" b="2440"/>
          <a:stretch/>
        </p:blipFill>
        <p:spPr>
          <a:xfrm rot="449492">
            <a:off x="10162837" y="4393141"/>
            <a:ext cx="1645699" cy="214697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4538961" y="4224386"/>
            <a:ext cx="1305323" cy="24045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5090" b="89985" l="20007" r="355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059" t="50098" r="67003" b="9134"/>
          <a:stretch/>
        </p:blipFill>
        <p:spPr>
          <a:xfrm flipH="1">
            <a:off x="9079666" y="4388461"/>
            <a:ext cx="1222671" cy="2131463"/>
          </a:xfrm>
          <a:prstGeom prst="rect">
            <a:avLst/>
          </a:prstGeom>
        </p:spPr>
      </p:pic>
      <p:pic>
        <p:nvPicPr>
          <p:cNvPr id="10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2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761191" y="-609600"/>
            <a:ext cx="609600" cy="6096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16" t="50983" r="13087" b="10226"/>
          <a:stretch/>
        </p:blipFill>
        <p:spPr>
          <a:xfrm flipH="1">
            <a:off x="3501694" y="4936355"/>
            <a:ext cx="980495" cy="1848764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 rot="21061010">
            <a:off x="676314" y="5113635"/>
            <a:ext cx="1915911" cy="1938992"/>
          </a:xfrm>
          <a:prstGeom prst="rect">
            <a:avLst/>
          </a:prstGeom>
          <a:noFill/>
        </p:spPr>
        <p:txBody>
          <a:bodyPr spcFirstLastPara="1" wrap="none" lIns="91439" tIns="45719" rIns="91439" bIns="45719" numCol="1">
            <a:prstTxWarp prst="textArchUp">
              <a:avLst/>
            </a:prstTxWarp>
            <a:spAutoFit/>
          </a:bodyPr>
          <a:lstStyle/>
          <a:p>
            <a:pPr algn="ctr" defTabSz="914354"/>
            <a:r>
              <a:rPr lang="en-US" sz="6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Tấm</a:t>
            </a:r>
            <a:r>
              <a:rPr lang="en-US" sz="6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 defTabSz="914354"/>
            <a:r>
              <a:rPr lang="en-US" sz="6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Cám</a:t>
            </a:r>
            <a:endParaRPr lang="en-US" sz="60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6" name="Round Diagonal Corner Rectangle 25"/>
          <p:cNvSpPr/>
          <p:nvPr/>
        </p:nvSpPr>
        <p:spPr>
          <a:xfrm>
            <a:off x="2626122" y="134657"/>
            <a:ext cx="7156311" cy="4059703"/>
          </a:xfrm>
          <a:prstGeom prst="round2DiagRect">
            <a:avLst>
              <a:gd name="adj1" fmla="val 29156"/>
              <a:gd name="adj2" fmla="val 0"/>
            </a:avLst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/>
          <a:p>
            <a:pPr algn="ctr" defTabSz="914354"/>
            <a:r>
              <a:rPr lang="en-US" sz="2267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Cách</a:t>
            </a:r>
            <a:r>
              <a:rPr lang="en-US" sz="2267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chơi</a:t>
            </a:r>
            <a:r>
              <a:rPr lang="en-US" sz="2267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</a:t>
            </a:r>
          </a:p>
          <a:p>
            <a:pPr marL="342882" indent="-342882" algn="just" defTabSz="914354">
              <a:buFont typeface="Wingdings" panose="05000000000000000000" pitchFamily="2" charset="2"/>
              <a:buChar char="Ø"/>
            </a:pP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Để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giúp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Vua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tìm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lại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Tấm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hãy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trả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lời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đúng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từng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thử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thách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hóa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giải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chúng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trong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cuộc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đời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của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Tấm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342882" indent="-342882" algn="just" defTabSz="914354">
              <a:buFont typeface="Wingdings" panose="05000000000000000000" pitchFamily="2" charset="2"/>
              <a:buChar char="Ø"/>
            </a:pP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Mỗi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sẽ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chọn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hóa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giải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1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thử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thách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Hóa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giải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được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tất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cả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thử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thách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sẽ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giúp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được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nhà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Vua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nàng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Tấm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quay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trở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về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bên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nhau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mãi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mãi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342882" indent="-342882" algn="just" defTabSz="914354">
              <a:buFont typeface="Wingdings" panose="05000000000000000000" pitchFamily="2" charset="2"/>
              <a:buChar char="Ø"/>
            </a:pP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Nếu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trả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lời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sai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1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thử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thách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đồng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nghĩa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với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việc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trở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về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bên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nhau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của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hai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người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ngày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càng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khó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khăn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342882" indent="-342882" algn="just" defTabSz="914354">
              <a:buFont typeface="Wingdings" panose="05000000000000000000" pitchFamily="2" charset="2"/>
              <a:buChar char="Ø"/>
            </a:pP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Chúc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thành</a:t>
            </a:r>
            <a:r>
              <a:rPr lang="en-US" sz="2267" b="1" dirty="0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267" b="1" dirty="0" err="1">
                <a:solidFill>
                  <a:srgbClr val="ED7D3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công</a:t>
            </a:r>
            <a:endParaRPr lang="en-US" sz="2267" b="1" dirty="0">
              <a:solidFill>
                <a:srgbClr val="ED7D3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003634" y="2967336"/>
            <a:ext cx="184729" cy="933652"/>
          </a:xfrm>
          <a:prstGeom prst="rect">
            <a:avLst/>
          </a:prstGeom>
          <a:noFill/>
        </p:spPr>
        <p:txBody>
          <a:bodyPr wrap="none" lIns="91439" tIns="45719" rIns="91439" bIns="45719">
            <a:spAutoFit/>
          </a:bodyPr>
          <a:lstStyle/>
          <a:p>
            <a:pPr algn="ctr" defTabSz="914354"/>
            <a:endParaRPr lang="en-US" sz="5467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101682"/>
      </p:ext>
    </p:extLst>
  </p:cSld>
  <p:clrMapOvr>
    <a:masterClrMapping/>
  </p:clrMapOvr>
  <p:transition spd="slow">
    <p:fade/>
    <p:sndAc>
      <p:stSnd>
        <p:snd r:embed="rId4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375E-6 2.96296E-6 L -4.375E-6 -0.07223 " pathEditMode="relative" rAng="0" ptsTypes="AA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8750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100000">
              <a:schemeClr val="accent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45148" y="3086293"/>
            <a:ext cx="9144793" cy="145707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48" y="5950633"/>
            <a:ext cx="11783091" cy="8344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311" y="-360978"/>
            <a:ext cx="4315212" cy="43779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55117" y="98486"/>
            <a:ext cx="1941343" cy="675952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0042385" y="569693"/>
            <a:ext cx="2236763" cy="631639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9" t="18181" r="5588" b="7246"/>
          <a:stretch/>
        </p:blipFill>
        <p:spPr>
          <a:xfrm>
            <a:off x="2671421" y="819096"/>
            <a:ext cx="1604075" cy="171983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1" t="9465" r="53068" b="5031"/>
          <a:stretch/>
        </p:blipFill>
        <p:spPr>
          <a:xfrm flipH="1">
            <a:off x="147600" y="4781009"/>
            <a:ext cx="1202003" cy="189275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54" t="11363" r="7513" b="2440"/>
          <a:stretch/>
        </p:blipFill>
        <p:spPr>
          <a:xfrm rot="449492">
            <a:off x="11156957" y="4505369"/>
            <a:ext cx="1645699" cy="214697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>
            <a:off x="9271253" y="4355215"/>
            <a:ext cx="1202236" cy="221462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5090" b="89985" l="20007" r="355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059" t="50098" r="67003" b="9134"/>
          <a:stretch/>
        </p:blipFill>
        <p:spPr>
          <a:xfrm flipH="1">
            <a:off x="10297335" y="4407249"/>
            <a:ext cx="1222671" cy="2131463"/>
          </a:xfrm>
          <a:prstGeom prst="rect">
            <a:avLst/>
          </a:prstGeom>
        </p:spPr>
      </p:pic>
      <p:pic>
        <p:nvPicPr>
          <p:cNvPr id="15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28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761191" y="-609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198159"/>
      </p:ext>
    </p:extLst>
  </p:cSld>
  <p:clrMapOvr>
    <a:masterClrMapping/>
  </p:clrMapOvr>
  <p:transition spd="slow">
    <p:fade/>
    <p:sndAc>
      <p:stSnd>
        <p:snd r:embed="rId4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81481E-6 L 0.23672 -0.0375 " pathEditMode="relative" rAng="0" ptsTypes="AA">
                                      <p:cBhvr>
                                        <p:cTn id="11" dur="9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36" y="-1875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" fill="hold">
                                          <p:stCondLst>
                                            <p:cond delay="2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" fill="hold">
                                          <p:stCondLst>
                                            <p:cond delay="48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" fill="hold">
                                          <p:stCondLst>
                                            <p:cond delay="72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07407E-6 L -0.38646 0.00486 " pathEditMode="relative" rAng="0" ptsTypes="AA">
                                      <p:cBhvr>
                                        <p:cTn id="19" dur="10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23" y="23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6 L -0.428 -0.00533 " pathEditMode="relative" rAng="0" ptsTypes="AA">
                                      <p:cBhvr>
                                        <p:cTn id="21" dur="9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06" y="-278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33333E-6 L -0.39726 -0.00695 " pathEditMode="relative" rAng="0" ptsTypes="AA">
                                      <p:cBhvr>
                                        <p:cTn id="41" dur="10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70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100000">
              <a:schemeClr val="accent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34" t="20434" r="18250" b="10014"/>
          <a:stretch/>
        </p:blipFill>
        <p:spPr>
          <a:xfrm>
            <a:off x="-12364" y="1044797"/>
            <a:ext cx="1138991" cy="581321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-945602" y="4089837"/>
            <a:ext cx="1502732" cy="2768163"/>
          </a:xfrm>
          <a:prstGeom prst="rect">
            <a:avLst/>
          </a:prstGeom>
        </p:spPr>
      </p:pic>
      <p:sp>
        <p:nvSpPr>
          <p:cNvPr id="3" name="chim">
            <a:hlinkClick r:id="rId6" action="ppaction://hlinksldjump"/>
          </p:cNvPr>
          <p:cNvSpPr/>
          <p:nvPr/>
        </p:nvSpPr>
        <p:spPr>
          <a:xfrm flipH="1">
            <a:off x="1130793" y="1518775"/>
            <a:ext cx="1285083" cy="1299108"/>
          </a:xfrm>
          <a:prstGeom prst="flowChartConnector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270" t="-14179" r="-2178" b="11848"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/>
          <a:p>
            <a:pPr algn="ctr" defTabSz="914354"/>
            <a:endParaRPr lang="en-US" sz="1867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2" name="xoan đào">
            <a:hlinkClick r:id="rId8" action="ppaction://hlinksldjump"/>
          </p:cNvPr>
          <p:cNvSpPr/>
          <p:nvPr/>
        </p:nvSpPr>
        <p:spPr>
          <a:xfrm>
            <a:off x="2881168" y="397265"/>
            <a:ext cx="1771067" cy="1771067"/>
          </a:xfrm>
          <a:prstGeom prst="flowChartConnector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/>
          <a:p>
            <a:pPr algn="ctr" defTabSz="914354"/>
            <a:endParaRPr lang="en-US" sz="1867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4" name="khung cửi">
            <a:hlinkClick r:id="rId10" action="ppaction://hlinksldjump"/>
          </p:cNvPr>
          <p:cNvSpPr/>
          <p:nvPr/>
        </p:nvSpPr>
        <p:spPr>
          <a:xfrm>
            <a:off x="5131085" y="1044785"/>
            <a:ext cx="1906555" cy="1906555"/>
          </a:xfrm>
          <a:prstGeom prst="flowChartConnector">
            <a:avLst/>
          </a:prstGeom>
          <a:blipFill dpi="0"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53" t="2105" r="1053" b="-2105"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/>
          <a:p>
            <a:pPr algn="ctr" defTabSz="914354"/>
            <a:endParaRPr lang="en-US" sz="1867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6" name="quả thị">
            <a:hlinkClick r:id="rId12" action="ppaction://hlinksldjump"/>
          </p:cNvPr>
          <p:cNvSpPr/>
          <p:nvPr/>
        </p:nvSpPr>
        <p:spPr>
          <a:xfrm>
            <a:off x="7516514" y="132956"/>
            <a:ext cx="2371903" cy="2299680"/>
          </a:xfrm>
          <a:prstGeom prst="flowChartConnector">
            <a:avLst/>
          </a:prstGeom>
          <a:blipFill dpi="0"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/>
          <a:p>
            <a:pPr algn="ctr" defTabSz="914354"/>
            <a:endParaRPr lang="en-US" sz="1867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2" name="trở về">
            <a:hlinkClick r:id="rId14" action="ppaction://hlinksldjump"/>
          </p:cNvPr>
          <p:cNvSpPr/>
          <p:nvPr/>
        </p:nvSpPr>
        <p:spPr>
          <a:xfrm flipH="1">
            <a:off x="10095130" y="1690189"/>
            <a:ext cx="1986892" cy="1946311"/>
          </a:xfrm>
          <a:prstGeom prst="flowChartConnector">
            <a:avLst/>
          </a:prstGeom>
          <a:blipFill dpi="0"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/>
          <a:p>
            <a:pPr algn="ctr" defTabSz="914354"/>
            <a:endParaRPr lang="en-US" sz="1867">
              <a:solidFill>
                <a:prstClr val="white"/>
              </a:solidFill>
              <a:latin typeface="Calibri"/>
              <a:sym typeface="Arial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2" t="10076" r="9498" b="10407"/>
          <a:stretch/>
        </p:blipFill>
        <p:spPr>
          <a:xfrm>
            <a:off x="-515453" y="-461547"/>
            <a:ext cx="1191041" cy="116421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Straight Connector 24"/>
          <p:cNvCxnSpPr>
            <a:stCxn id="3" idx="2"/>
            <a:endCxn id="12" idx="3"/>
          </p:cNvCxnSpPr>
          <p:nvPr/>
        </p:nvCxnSpPr>
        <p:spPr>
          <a:xfrm flipV="1">
            <a:off x="2415876" y="1908969"/>
            <a:ext cx="724659" cy="259367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12" idx="6"/>
            <a:endCxn id="14" idx="2"/>
          </p:cNvCxnSpPr>
          <p:nvPr/>
        </p:nvCxnSpPr>
        <p:spPr>
          <a:xfrm>
            <a:off x="4652250" y="1282797"/>
            <a:ext cx="478852" cy="715267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7"/>
            <a:endCxn id="16" idx="2"/>
          </p:cNvCxnSpPr>
          <p:nvPr/>
        </p:nvCxnSpPr>
        <p:spPr>
          <a:xfrm flipV="1">
            <a:off x="6758432" y="1282796"/>
            <a:ext cx="758061" cy="41197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6" idx="5"/>
            <a:endCxn id="22" idx="7"/>
          </p:cNvCxnSpPr>
          <p:nvPr/>
        </p:nvCxnSpPr>
        <p:spPr>
          <a:xfrm flipV="1">
            <a:off x="9541058" y="1975220"/>
            <a:ext cx="845063" cy="120649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chữ chim"/>
          <p:cNvSpPr/>
          <p:nvPr/>
        </p:nvSpPr>
        <p:spPr>
          <a:xfrm>
            <a:off x="976481" y="360557"/>
            <a:ext cx="1593704" cy="954105"/>
          </a:xfrm>
          <a:prstGeom prst="rect">
            <a:avLst/>
          </a:prstGeom>
          <a:solidFill>
            <a:srgbClr val="00B050"/>
          </a:solidFill>
        </p:spPr>
        <p:txBody>
          <a:bodyPr wrap="none" lIns="91439" tIns="45719" rIns="91439" bIns="45719">
            <a:spAutoFit/>
          </a:bodyPr>
          <a:lstStyle/>
          <a:p>
            <a:pPr algn="ctr" defTabSz="914354"/>
            <a:r>
              <a:rPr lang="en-US" sz="28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Chim</a:t>
            </a:r>
            <a:r>
              <a:rPr lang="en-US" sz="28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 defTabSz="914354"/>
            <a:r>
              <a:rPr lang="en-US" sz="28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vàng</a:t>
            </a:r>
            <a:r>
              <a:rPr lang="en-US" sz="28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anh</a:t>
            </a:r>
            <a:endParaRPr lang="en-US" sz="2800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5" name="chữ cây"/>
          <p:cNvSpPr/>
          <p:nvPr/>
        </p:nvSpPr>
        <p:spPr>
          <a:xfrm>
            <a:off x="2654614" y="2296917"/>
            <a:ext cx="2281392" cy="523218"/>
          </a:xfrm>
          <a:prstGeom prst="rect">
            <a:avLst/>
          </a:prstGeom>
          <a:solidFill>
            <a:srgbClr val="00B050"/>
          </a:solidFill>
        </p:spPr>
        <p:txBody>
          <a:bodyPr wrap="none" lIns="91439" tIns="45719" rIns="91439" bIns="45719">
            <a:spAutoFit/>
          </a:bodyPr>
          <a:lstStyle/>
          <a:p>
            <a:pPr algn="ctr" defTabSz="914354"/>
            <a:r>
              <a:rPr lang="en-US" sz="28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Cây</a:t>
            </a:r>
            <a:r>
              <a:rPr lang="en-US" sz="28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xoan</a:t>
            </a:r>
            <a:r>
              <a:rPr lang="en-US" sz="28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đào</a:t>
            </a:r>
            <a:endParaRPr lang="en-US" sz="2800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6" name="chữ khung"/>
          <p:cNvSpPr/>
          <p:nvPr/>
        </p:nvSpPr>
        <p:spPr>
          <a:xfrm>
            <a:off x="5056036" y="329529"/>
            <a:ext cx="1806903" cy="523218"/>
          </a:xfrm>
          <a:prstGeom prst="rect">
            <a:avLst/>
          </a:prstGeom>
          <a:solidFill>
            <a:srgbClr val="00B050"/>
          </a:solidFill>
        </p:spPr>
        <p:txBody>
          <a:bodyPr wrap="none" lIns="91439" tIns="45719" rIns="91439" bIns="45719">
            <a:spAutoFit/>
          </a:bodyPr>
          <a:lstStyle/>
          <a:p>
            <a:pPr algn="ctr" defTabSz="914354"/>
            <a:r>
              <a:rPr lang="en-US" sz="28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Khung</a:t>
            </a:r>
            <a:r>
              <a:rPr lang="en-US" sz="28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cửi</a:t>
            </a:r>
            <a:endParaRPr lang="en-US" sz="2800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7" name="chữ quả"/>
          <p:cNvSpPr/>
          <p:nvPr/>
        </p:nvSpPr>
        <p:spPr>
          <a:xfrm>
            <a:off x="7961895" y="2663341"/>
            <a:ext cx="1353254" cy="523218"/>
          </a:xfrm>
          <a:prstGeom prst="rect">
            <a:avLst/>
          </a:prstGeom>
          <a:solidFill>
            <a:srgbClr val="00B050"/>
          </a:solidFill>
        </p:spPr>
        <p:txBody>
          <a:bodyPr wrap="none" lIns="91439" tIns="45719" rIns="91439" bIns="45719">
            <a:spAutoFit/>
          </a:bodyPr>
          <a:lstStyle/>
          <a:p>
            <a:pPr algn="ctr" defTabSz="914354"/>
            <a:r>
              <a:rPr lang="en-US" sz="28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Quả</a:t>
            </a:r>
            <a:r>
              <a:rPr lang="en-US" sz="28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thị</a:t>
            </a:r>
            <a:endParaRPr lang="en-US" sz="2800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8" name="chữ hp"/>
          <p:cNvSpPr/>
          <p:nvPr/>
        </p:nvSpPr>
        <p:spPr>
          <a:xfrm>
            <a:off x="9952883" y="875467"/>
            <a:ext cx="2182006" cy="523218"/>
          </a:xfrm>
          <a:prstGeom prst="rect">
            <a:avLst/>
          </a:prstGeom>
          <a:solidFill>
            <a:srgbClr val="00B050"/>
          </a:solidFill>
        </p:spPr>
        <p:txBody>
          <a:bodyPr wrap="none" lIns="91439" tIns="45719" rIns="91439" bIns="45719">
            <a:spAutoFit/>
          </a:bodyPr>
          <a:lstStyle/>
          <a:p>
            <a:pPr algn="ctr" defTabSz="914354"/>
            <a:r>
              <a:rPr lang="en-US" sz="28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Gặp</a:t>
            </a:r>
            <a:r>
              <a:rPr lang="en-US" sz="28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lại</a:t>
            </a:r>
            <a:r>
              <a:rPr lang="en-US" sz="28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nhau</a:t>
            </a:r>
            <a:endParaRPr lang="en-US" sz="2800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20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2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761191" y="-609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85185E-6 L 1.07175 0.00069 " pathEditMode="relative" rAng="0" ptsTypes="AA">
                                      <p:cBhvr>
                                        <p:cTn id="8" dur="3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581" y="2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audio>
              <p:cMediaNode vol="80000" showWhenStopped="0">
                <p:cTn id="80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2" grpId="0" animBg="1"/>
      <p:bldP spid="12" grpId="1" animBg="1"/>
      <p:bldP spid="14" grpId="0" animBg="1"/>
      <p:bldP spid="14" grpId="1" animBg="1"/>
      <p:bldP spid="16" grpId="0" animBg="1"/>
      <p:bldP spid="16" grpId="1" animBg="1"/>
      <p:bldP spid="22" grpId="0" animBg="1"/>
      <p:bldP spid="22" grpId="1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100000">
              <a:schemeClr val="accent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55117" y="98486"/>
            <a:ext cx="1941343" cy="675952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0179753" y="468721"/>
            <a:ext cx="2236763" cy="63163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311" y="-360978"/>
            <a:ext cx="4315212" cy="4377932"/>
          </a:xfrm>
          <a:prstGeom prst="rect">
            <a:avLst/>
          </a:prstGeom>
        </p:spPr>
      </p:pic>
      <p:sp>
        <p:nvSpPr>
          <p:cNvPr id="10" name="Cube 9"/>
          <p:cNvSpPr/>
          <p:nvPr/>
        </p:nvSpPr>
        <p:spPr>
          <a:xfrm rot="-5400000" flipH="1">
            <a:off x="4286413" y="-2143577"/>
            <a:ext cx="4074631" cy="9299241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/>
          <a:p>
            <a:pPr algn="ctr" defTabSz="914354"/>
            <a:endParaRPr lang="en-US" sz="1867" dirty="0">
              <a:solidFill>
                <a:prstClr val="white"/>
              </a:solidFill>
              <a:latin typeface="+mj-lt"/>
              <a:sym typeface="Arial"/>
            </a:endParaRPr>
          </a:p>
        </p:txBody>
      </p:sp>
      <p:sp>
        <p:nvSpPr>
          <p:cNvPr id="14" name="Flowchart: Terminator 13"/>
          <p:cNvSpPr/>
          <p:nvPr/>
        </p:nvSpPr>
        <p:spPr>
          <a:xfrm rot="5400000" flipH="1" flipV="1">
            <a:off x="6179346" y="-4019892"/>
            <a:ext cx="288759" cy="8328543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/>
          <a:p>
            <a:pPr algn="ctr" defTabSz="914354"/>
            <a:endParaRPr lang="en-US" sz="1867" dirty="0">
              <a:solidFill>
                <a:prstClr val="white"/>
              </a:solidFill>
              <a:latin typeface="+mj-lt"/>
              <a:sym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714750" y="750703"/>
            <a:ext cx="5686425" cy="933652"/>
          </a:xfrm>
          <a:prstGeom prst="rect">
            <a:avLst/>
          </a:prstGeom>
          <a:noFill/>
        </p:spPr>
        <p:txBody>
          <a:bodyPr wrap="square" lIns="91439" tIns="45719" rIns="91439" bIns="45719">
            <a:spAutoFit/>
          </a:bodyPr>
          <a:lstStyle/>
          <a:p>
            <a:pPr algn="ctr" defTabSz="914354"/>
            <a:r>
              <a:rPr lang="en-US" sz="5467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" panose="02020603050405020304" pitchFamily="18" charset="0"/>
                <a:sym typeface="Arial"/>
              </a:rPr>
              <a:t>12 345 x 2 = 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754417" y="4700196"/>
            <a:ext cx="1131825" cy="2084920"/>
          </a:xfrm>
          <a:prstGeom prst="rect">
            <a:avLst/>
          </a:prstGeom>
        </p:spPr>
      </p:pic>
      <p:pic>
        <p:nvPicPr>
          <p:cNvPr id="4" name="Picture 3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6904" b="54061" l="56667" r="80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513" t="24559" r="16196" b="50780"/>
          <a:stretch/>
        </p:blipFill>
        <p:spPr>
          <a:xfrm>
            <a:off x="10179753" y="823275"/>
            <a:ext cx="1343619" cy="769104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H="1">
            <a:off x="3222046" y="206912"/>
            <a:ext cx="32847" cy="36486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9578794" y="206909"/>
            <a:ext cx="5412" cy="336883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6432209" y="206909"/>
            <a:ext cx="1" cy="336883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pic>
        <p:nvPicPr>
          <p:cNvPr id="2" name="Đang Cập Nhật – Tiếng chim hót (Nhạc chuông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700337" y="-699583"/>
            <a:ext cx="609600" cy="6096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3994803" y="3146596"/>
            <a:ext cx="4445447" cy="933652"/>
          </a:xfrm>
          <a:prstGeom prst="rect">
            <a:avLst/>
          </a:prstGeom>
          <a:noFill/>
        </p:spPr>
        <p:txBody>
          <a:bodyPr wrap="none" lIns="91439" tIns="45719" rIns="91439" bIns="45719">
            <a:spAutoFit/>
          </a:bodyPr>
          <a:lstStyle/>
          <a:p>
            <a:pPr algn="ctr" defTabSz="914354"/>
            <a:r>
              <a:rPr lang="en-US" sz="5467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/>
                <a:sym typeface="Arial"/>
              </a:rPr>
              <a:t>Đáp</a:t>
            </a:r>
            <a:r>
              <a:rPr lang="en-US" sz="5467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/>
                <a:sym typeface="Arial"/>
              </a:rPr>
              <a:t> </a:t>
            </a:r>
            <a:r>
              <a:rPr lang="en-US" sz="5467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/>
                <a:sym typeface="Arial"/>
              </a:rPr>
              <a:t>án</a:t>
            </a:r>
            <a:r>
              <a:rPr lang="en-US" sz="5467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/>
                <a:sym typeface="Arial"/>
              </a:rPr>
              <a:t>: 24 690</a:t>
            </a:r>
          </a:p>
        </p:txBody>
      </p:sp>
    </p:spTree>
    <p:extLst>
      <p:ext uri="{BB962C8B-B14F-4D97-AF65-F5344CB8AC3E}">
        <p14:creationId xmlns:p14="http://schemas.microsoft.com/office/powerpoint/2010/main" val="176061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0093 C -0.04114 -0.00324 -0.19127 -0.04931 -0.25481 -0.06551 C -0.31823 -0.08148 -0.34153 -0.09885 -0.3819 -0.09746 C -0.42213 -0.09584 -0.46575 -0.08079 -0.49635 -0.05625 C -0.52682 -0.03172 -0.56354 0.02291 -0.56523 0.05 C -0.56692 0.07731 -0.5625 0.13518 -0.51927 0.18125 C -0.47604 0.22731 -0.35442 0.30139 -0.30664 0.32639 C -0.25911 0.35115 -0.25468 0.34768 -0.23385 0.33102 C -0.21367 0.31389 -0.19492 0.26759 -0.18554 0.22523 C -0.17565 0.18264 -0.19557 0.0699 -0.22747 0.05092 C -0.25937 0.03148 -0.35807 0.04051 -0.37773 0.11134 C -0.39739 0.1824 -0.29987 0.43379 -0.3457 0.47662 C -0.37786 0.46504 -0.40286 0.60972 -0.4345 0.59699 " pathEditMode="relative" rAng="0" ptsTypes="AAAAAAAAAAAAA">
                                      <p:cBhvr>
                                        <p:cTn id="8" dur="4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268" y="2509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48148E-6 L 0.23386 -0.00162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93" y="-9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6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6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6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6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6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6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4" grpId="0" animBg="1"/>
      <p:bldP spid="15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100000">
              <a:schemeClr val="accent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45148" y="3086293"/>
            <a:ext cx="9144793" cy="145707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55117" y="98486"/>
            <a:ext cx="1941343" cy="675952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0179753" y="468721"/>
            <a:ext cx="2236763" cy="63163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311" y="-360978"/>
            <a:ext cx="4315212" cy="437793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6667" y1="16120" x2="6667" y2="16120"/>
                        <a14:foregroundMark x1="7000" y1="16940" x2="1500" y2="49727"/>
                        <a14:foregroundMark x1="4333" y1="33333" x2="37833" y2="99180"/>
                        <a14:foregroundMark x1="21833" y1="67213" x2="3500" y2="99727"/>
                        <a14:foregroundMark x1="1000" y1="53279" x2="12167" y2="84699"/>
                        <a14:foregroundMark x1="6500" y1="69672" x2="1500" y2="91803"/>
                        <a14:foregroundMark x1="12833" y1="85792" x2="15667" y2="99727"/>
                        <a14:foregroundMark x1="5167" y1="97814" x2="14000" y2="92896"/>
                        <a14:foregroundMark x1="74833" y1="1639" x2="74833" y2="1639"/>
                        <a14:foregroundMark x1="82500" y1="98634" x2="82500" y2="98634"/>
                        <a14:foregroundMark x1="74500" y1="3279" x2="81667" y2="98087"/>
                        <a14:foregroundMark x1="74833" y1="3279" x2="6500" y2="16940"/>
                        <a14:foregroundMark x1="6500" y1="15847" x2="500" y2="273"/>
                        <a14:foregroundMark x1="3500" y1="9016" x2="39667" y2="9290"/>
                        <a14:foregroundMark x1="40333" y1="10383" x2="43667" y2="37158"/>
                        <a14:foregroundMark x1="41500" y1="23224" x2="99000" y2="26503"/>
                        <a14:foregroundMark x1="41833" y1="25137" x2="7000" y2="16120"/>
                        <a14:foregroundMark x1="3667" y1="33333" x2="0" y2="23224"/>
                        <a14:foregroundMark x1="2833" y1="51366" x2="21167" y2="67486"/>
                        <a14:foregroundMark x1="21333" y1="68306" x2="28000" y2="97541"/>
                        <a14:foregroundMark x1="14500" y1="92077" x2="24500" y2="82787"/>
                        <a14:foregroundMark x1="4333" y1="80874" x2="333" y2="68306"/>
                        <a14:foregroundMark x1="39833" y1="11749" x2="70500" y2="24317"/>
                        <a14:foregroundMark x1="42833" y1="24044" x2="74167" y2="3279"/>
                        <a14:foregroundMark x1="58833" y1="13388" x2="75333" y2="23497"/>
                        <a14:foregroundMark x1="68167" y1="18852" x2="78000" y2="14754"/>
                        <a14:foregroundMark x1="73167" y1="16120" x2="99000" y2="18306"/>
                        <a14:foregroundMark x1="86167" y1="16393" x2="89000" y2="820"/>
                        <a14:foregroundMark x1="87000" y1="10383" x2="99333" y2="10383"/>
                        <a14:foregroundMark x1="86500" y1="18852" x2="83333" y2="97814"/>
                        <a14:foregroundMark x1="77333" y1="49454" x2="86000" y2="58470"/>
                        <a14:foregroundMark x1="78000" y1="51639" x2="85333" y2="16940"/>
                        <a14:foregroundMark x1="85333" y1="58743" x2="99333" y2="57650"/>
                        <a14:foregroundMark x1="91667" y1="57650" x2="93167" y2="11749"/>
                        <a14:foregroundMark x1="92333" y1="34973" x2="99667" y2="56831"/>
                        <a14:foregroundMark x1="96667" y1="46721" x2="99667" y2="35246"/>
                        <a14:foregroundMark x1="92167" y1="59290" x2="99667" y2="99727"/>
                        <a14:foregroundMark x1="95833" y1="80874" x2="83000" y2="96995"/>
                        <a14:foregroundMark x1="89833" y1="89071" x2="85167" y2="58470"/>
                        <a14:foregroundMark x1="41667" y1="24863" x2="26333" y2="34973"/>
                        <a14:foregroundMark x1="24333" y1="21311" x2="17000" y2="23497"/>
                        <a14:backgroundMark x1="16667" y1="28962" x2="16667" y2="28962"/>
                        <a14:backgroundMark x1="11333" y1="36066" x2="23000" y2="65574"/>
                        <a14:backgroundMark x1="16667" y1="29235" x2="22667" y2="62842"/>
                        <a14:backgroundMark x1="19667" y1="46721" x2="77333" y2="60656"/>
                        <a14:backgroundMark x1="23167" y1="65301" x2="48500" y2="53552"/>
                        <a14:backgroundMark x1="47167" y1="52459" x2="77167" y2="40437"/>
                        <a14:backgroundMark x1="23333" y1="65574" x2="37167" y2="87432"/>
                        <a14:backgroundMark x1="38667" y1="87705" x2="78500" y2="61475"/>
                        <a14:backgroundMark x1="76667" y1="40437" x2="77167" y2="61202"/>
                        <a14:backgroundMark x1="77167" y1="41530" x2="81500" y2="45355"/>
                        <a14:backgroundMark x1="77167" y1="60383" x2="81500" y2="44262"/>
                        <a14:backgroundMark x1="19333" y1="22951" x2="21333" y2="28142"/>
                        <a14:backgroundMark x1="20000" y1="20492" x2="23667" y2="29508"/>
                        <a14:backgroundMark x1="25667" y1="34973" x2="27667" y2="37158"/>
                        <a14:backgroundMark x1="81000" y1="43716" x2="75333" y2="48361"/>
                        <a14:backgroundMark x1="76167" y1="1093" x2="81500" y2="39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813" y="4636365"/>
            <a:ext cx="5715000" cy="21820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Picture 22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backgroundMark x1="18833" y1="11202" x2="18833" y2="11202"/>
                        <a14:backgroundMark x1="21333" y1="21311" x2="21333" y2="21311"/>
                        <a14:backgroundMark x1="23833" y1="30055" x2="23833" y2="30055"/>
                        <a14:backgroundMark x1="25667" y1="33333" x2="25667" y2="33333"/>
                        <a14:backgroundMark x1="26833" y1="37432" x2="26833" y2="37432"/>
                        <a14:backgroundMark x1="29000" y1="40710" x2="29000" y2="40710"/>
                        <a14:backgroundMark x1="31833" y1="38798" x2="31833" y2="38798"/>
                        <a14:backgroundMark x1="42333" y1="47541" x2="42333" y2="47541"/>
                        <a14:backgroundMark x1="70500" y1="43716" x2="70500" y2="43716"/>
                        <a14:backgroundMark x1="79833" y1="31421" x2="79833" y2="31421"/>
                        <a14:backgroundMark x1="70000" y1="45355" x2="79667" y2="30328"/>
                        <a14:backgroundMark x1="19000" y1="10383" x2="32333" y2="39344"/>
                        <a14:backgroundMark x1="32500" y1="39344" x2="41500" y2="47814"/>
                        <a14:backgroundMark x1="42333" y1="47814" x2="55333" y2="39344"/>
                        <a14:backgroundMark x1="21333" y1="21038" x2="15667" y2="234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10" t="20185" r="16521" b="14242"/>
          <a:stretch/>
        </p:blipFill>
        <p:spPr>
          <a:xfrm>
            <a:off x="3254883" y="4995444"/>
            <a:ext cx="4569768" cy="1475673"/>
          </a:xfrm>
          <a:prstGeom prst="rect">
            <a:avLst/>
          </a:prstGeom>
        </p:spPr>
      </p:pic>
      <p:sp>
        <p:nvSpPr>
          <p:cNvPr id="41" name="Cube 40"/>
          <p:cNvSpPr/>
          <p:nvPr/>
        </p:nvSpPr>
        <p:spPr>
          <a:xfrm rot="-5400000" flipH="1">
            <a:off x="4286413" y="-2143577"/>
            <a:ext cx="4074631" cy="9299241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/>
          <a:p>
            <a:pPr algn="ctr" defTabSz="914354"/>
            <a:endParaRPr lang="en-US" sz="1867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42" name="Flowchart: Terminator 41"/>
          <p:cNvSpPr/>
          <p:nvPr/>
        </p:nvSpPr>
        <p:spPr>
          <a:xfrm rot="5400000" flipH="1" flipV="1">
            <a:off x="6179346" y="-4019892"/>
            <a:ext cx="288759" cy="8328543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/>
          <a:p>
            <a:pPr algn="ctr" defTabSz="914354"/>
            <a:endParaRPr lang="en-US" sz="1867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468329" y="750703"/>
            <a:ext cx="4091183" cy="933652"/>
          </a:xfrm>
          <a:prstGeom prst="rect">
            <a:avLst/>
          </a:prstGeom>
          <a:noFill/>
        </p:spPr>
        <p:txBody>
          <a:bodyPr wrap="none" lIns="91439" tIns="45719" rIns="91439" bIns="45719">
            <a:spAutoFit/>
          </a:bodyPr>
          <a:lstStyle/>
          <a:p>
            <a:pPr algn="ctr" defTabSz="914354"/>
            <a:r>
              <a:rPr lang="en-US" sz="5467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21315 x 3 = ?</a:t>
            </a:r>
          </a:p>
        </p:txBody>
      </p:sp>
      <p:cxnSp>
        <p:nvCxnSpPr>
          <p:cNvPr id="44" name="Straight Connector 43"/>
          <p:cNvCxnSpPr/>
          <p:nvPr/>
        </p:nvCxnSpPr>
        <p:spPr>
          <a:xfrm flipH="1">
            <a:off x="3222046" y="206912"/>
            <a:ext cx="32847" cy="36486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9578794" y="206909"/>
            <a:ext cx="5412" cy="336883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6432209" y="206909"/>
            <a:ext cx="1" cy="336883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47" name="Rectangle 46"/>
          <p:cNvSpPr/>
          <p:nvPr/>
        </p:nvSpPr>
        <p:spPr>
          <a:xfrm>
            <a:off x="3953127" y="3146596"/>
            <a:ext cx="4528802" cy="933652"/>
          </a:xfrm>
          <a:prstGeom prst="rect">
            <a:avLst/>
          </a:prstGeom>
          <a:noFill/>
        </p:spPr>
        <p:txBody>
          <a:bodyPr wrap="none" lIns="91439" tIns="45719" rIns="91439" bIns="45719">
            <a:spAutoFit/>
          </a:bodyPr>
          <a:lstStyle/>
          <a:p>
            <a:pPr algn="ctr" defTabSz="914354"/>
            <a:r>
              <a:rPr lang="en-US" sz="5467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Đáp</a:t>
            </a:r>
            <a:r>
              <a:rPr lang="en-US" sz="5467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 </a:t>
            </a:r>
            <a:r>
              <a:rPr lang="en-US" sz="5467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án</a:t>
            </a:r>
            <a:r>
              <a:rPr lang="en-US" sz="5467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: 63 945</a:t>
            </a:r>
          </a:p>
        </p:txBody>
      </p:sp>
      <p:pic>
        <p:nvPicPr>
          <p:cNvPr id="48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28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761191" y="-609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85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600" decel="100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600" decel="100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600" decel="100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6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600" decel="100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6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600" decel="10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6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9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</p:childTnLst>
        </p:cTn>
      </p:par>
    </p:tnLst>
    <p:bldLst>
      <p:bldP spid="41" grpId="0" animBg="1"/>
      <p:bldP spid="42" grpId="0" animBg="1"/>
      <p:bldP spid="43" grpId="0"/>
      <p:bldP spid="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100000">
              <a:schemeClr val="accent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55117" y="98486"/>
            <a:ext cx="1941343" cy="675952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0179753" y="468721"/>
            <a:ext cx="2236763" cy="63163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311" y="-360978"/>
            <a:ext cx="4315212" cy="43779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45148" y="3086293"/>
            <a:ext cx="9144793" cy="145707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754417" y="4700196"/>
            <a:ext cx="1131825" cy="2084920"/>
          </a:xfrm>
          <a:prstGeom prst="rect">
            <a:avLst/>
          </a:prstGeom>
        </p:spPr>
      </p:pic>
      <p:pic>
        <p:nvPicPr>
          <p:cNvPr id="22" name="Picture 21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6" b="94922" l="9956" r="89971">
                        <a14:foregroundMark x1="15886" y1="27865" x2="15886" y2="27865"/>
                        <a14:foregroundMark x1="28551" y1="11719" x2="28551" y2="11719"/>
                        <a14:foregroundMark x1="13397" y1="29427" x2="13397" y2="29427"/>
                        <a14:foregroundMark x1="41874" y1="20443" x2="41874" y2="20443"/>
                        <a14:foregroundMark x1="42094" y1="20443" x2="81772" y2="48698"/>
                        <a14:backgroundMark x1="49854" y1="14323" x2="46559" y2="20182"/>
                        <a14:backgroundMark x1="46559" y1="20182" x2="67716" y2="35807"/>
                        <a14:backgroundMark x1="67716" y1="35807" x2="80527" y2="46484"/>
                        <a14:backgroundMark x1="44217" y1="44141" x2="47145" y2="27214"/>
                        <a14:backgroundMark x1="45681" y1="37109" x2="72914" y2="43229"/>
                        <a14:backgroundMark x1="58858" y1="39974" x2="78184" y2="60286"/>
                        <a14:backgroundMark x1="41362" y1="25260" x2="33089" y2="35807"/>
                        <a14:backgroundMark x1="32723" y1="35807" x2="41728" y2="42969"/>
                        <a14:backgroundMark x1="25695" y1="17188" x2="25695" y2="30339"/>
                        <a14:backgroundMark x1="18594" y1="27474" x2="25695" y2="31641"/>
                        <a14:backgroundMark x1="16252" y1="14063" x2="10469" y2="24609"/>
                        <a14:backgroundMark x1="10469" y1="24609" x2="15739" y2="26172"/>
                        <a14:backgroundMark x1="14129" y1="36849" x2="13177" y2="45833"/>
                        <a14:backgroundMark x1="13177" y1="45833" x2="17204" y2="45182"/>
                        <a14:backgroundMark x1="17204" y1="45182" x2="18814" y2="39714"/>
                        <a14:backgroundMark x1="18814" y1="39714" x2="15007" y2="34505"/>
                        <a14:backgroundMark x1="31040" y1="15365" x2="29649" y2="29688"/>
                        <a14:backgroundMark x1="29649" y1="29427" x2="29649" y2="29427"/>
                        <a14:backgroundMark x1="45168" y1="42578" x2="44583" y2="47135"/>
                        <a14:backgroundMark x1="44583" y1="47135" x2="44583" y2="47135"/>
                        <a14:backgroundMark x1="44949" y1="45182" x2="58492" y2="40625"/>
                        <a14:backgroundMark x1="58492" y1="40625" x2="78331" y2="49609"/>
                        <a14:backgroundMark x1="44949" y1="23698" x2="46047" y2="35156"/>
                        <a14:backgroundMark x1="46047" y1="28776" x2="50366" y2="27474"/>
                      </a14:backgroundRemoval>
                    </a14:imgEffect>
                  </a14:imgLayer>
                </a14:imgProps>
              </a:ext>
            </a:extLst>
          </a:blip>
          <a:srcRect l="9321" t="5471" r="9765" b="6029"/>
          <a:stretch/>
        </p:blipFill>
        <p:spPr>
          <a:xfrm>
            <a:off x="6949462" y="4923695"/>
            <a:ext cx="2447777" cy="1505244"/>
          </a:xfrm>
          <a:prstGeom prst="rect">
            <a:avLst/>
          </a:prstGeom>
        </p:spPr>
      </p:pic>
      <p:sp>
        <p:nvSpPr>
          <p:cNvPr id="27" name="Cube 26"/>
          <p:cNvSpPr/>
          <p:nvPr/>
        </p:nvSpPr>
        <p:spPr>
          <a:xfrm rot="-5400000" flipH="1">
            <a:off x="4286413" y="-2143577"/>
            <a:ext cx="4074631" cy="9299241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/>
          <a:p>
            <a:pPr algn="ctr" defTabSz="914354"/>
            <a:endParaRPr lang="en-US" sz="1867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8" name="Flowchart: Terminator 27"/>
          <p:cNvSpPr/>
          <p:nvPr/>
        </p:nvSpPr>
        <p:spPr>
          <a:xfrm rot="5400000" flipH="1" flipV="1">
            <a:off x="6179346" y="-4019892"/>
            <a:ext cx="288759" cy="8328543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/>
          <a:p>
            <a:pPr algn="ctr" defTabSz="914354"/>
            <a:endParaRPr lang="en-US" sz="1867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380966" y="750703"/>
            <a:ext cx="4265910" cy="933652"/>
          </a:xfrm>
          <a:prstGeom prst="rect">
            <a:avLst/>
          </a:prstGeom>
          <a:noFill/>
        </p:spPr>
        <p:txBody>
          <a:bodyPr wrap="none" lIns="91439" tIns="45719" rIns="91439" bIns="45719">
            <a:spAutoFit/>
          </a:bodyPr>
          <a:lstStyle/>
          <a:p>
            <a:pPr algn="ctr" defTabSz="914354"/>
            <a:r>
              <a:rPr lang="en-US" sz="5467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22 132 x 3 = ?</a:t>
            </a:r>
          </a:p>
        </p:txBody>
      </p:sp>
      <p:cxnSp>
        <p:nvCxnSpPr>
          <p:cNvPr id="30" name="Straight Connector 29"/>
          <p:cNvCxnSpPr/>
          <p:nvPr/>
        </p:nvCxnSpPr>
        <p:spPr>
          <a:xfrm flipH="1">
            <a:off x="3222046" y="206912"/>
            <a:ext cx="32847" cy="36486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9578794" y="206909"/>
            <a:ext cx="5412" cy="336883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6432209" y="206909"/>
            <a:ext cx="1" cy="336883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33" name="Rectangle 32"/>
          <p:cNvSpPr/>
          <p:nvPr/>
        </p:nvSpPr>
        <p:spPr>
          <a:xfrm>
            <a:off x="4515102" y="3013246"/>
            <a:ext cx="4528802" cy="933652"/>
          </a:xfrm>
          <a:prstGeom prst="rect">
            <a:avLst/>
          </a:prstGeom>
          <a:noFill/>
        </p:spPr>
        <p:txBody>
          <a:bodyPr wrap="none" lIns="91439" tIns="45719" rIns="91439" bIns="45719">
            <a:spAutoFit/>
          </a:bodyPr>
          <a:lstStyle/>
          <a:p>
            <a:pPr algn="ctr" defTabSz="914354"/>
            <a:r>
              <a:rPr lang="en-US" sz="5467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Đáp</a:t>
            </a:r>
            <a:r>
              <a:rPr lang="en-US" sz="5467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 </a:t>
            </a:r>
            <a:r>
              <a:rPr lang="en-US" sz="5467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án</a:t>
            </a:r>
            <a:r>
              <a:rPr lang="en-US" sz="5467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: 66 396</a:t>
            </a:r>
          </a:p>
        </p:txBody>
      </p:sp>
      <p:pic>
        <p:nvPicPr>
          <p:cNvPr id="34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28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761191" y="-609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69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48148E-6 L 0.39766 0.00486 " pathEditMode="relative" rAng="0" ptsTypes="AA">
                                      <p:cBhvr>
                                        <p:cTn id="8" dur="6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83" y="23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6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6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6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6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60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6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27" grpId="0" animBg="1"/>
      <p:bldP spid="28" grpId="0" animBg="1"/>
      <p:bldP spid="29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100000">
              <a:schemeClr val="accent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55117" y="98486"/>
            <a:ext cx="1941343" cy="67595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311" y="-360978"/>
            <a:ext cx="4315212" cy="43779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45148" y="3086293"/>
            <a:ext cx="9144793" cy="145707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5000" l="49700" r="99900">
                        <a14:backgroundMark x1="74900" y1="37051" x2="67100" y2="46154"/>
                        <a14:backgroundMark x1="67100" y1="46154" x2="81100" y2="64615"/>
                        <a14:backgroundMark x1="81100" y1="64615" x2="85600" y2="65128"/>
                        <a14:backgroundMark x1="85600" y1="65128" x2="91000" y2="58462"/>
                        <a14:backgroundMark x1="91000" y1="58462" x2="91800" y2="50769"/>
                        <a14:backgroundMark x1="91800" y1="50769" x2="81700" y2="33462"/>
                        <a14:backgroundMark x1="67000" y1="46795" x2="71500" y2="82564"/>
                        <a14:backgroundMark x1="83700" y1="65128" x2="70900" y2="81154"/>
                        <a14:backgroundMark x1="77200" y1="73590" x2="85900" y2="82821"/>
                        <a14:backgroundMark x1="82300" y1="79231" x2="91500" y2="74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91" t="441" r="532" b="16338"/>
          <a:stretch/>
        </p:blipFill>
        <p:spPr>
          <a:xfrm>
            <a:off x="8984049" y="98477"/>
            <a:ext cx="3207952" cy="70352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254" y="98479"/>
            <a:ext cx="2976937" cy="4791988"/>
          </a:xfrm>
          <a:prstGeom prst="rect">
            <a:avLst/>
          </a:prstGeom>
        </p:spPr>
      </p:pic>
      <p:pic>
        <p:nvPicPr>
          <p:cNvPr id="23" name="Picture 22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187" y="4543364"/>
            <a:ext cx="1999903" cy="2314649"/>
          </a:xfrm>
          <a:prstGeom prst="rect">
            <a:avLst/>
          </a:prstGeom>
        </p:spPr>
      </p:pic>
      <p:sp>
        <p:nvSpPr>
          <p:cNvPr id="26" name="Cube 25"/>
          <p:cNvSpPr/>
          <p:nvPr/>
        </p:nvSpPr>
        <p:spPr>
          <a:xfrm rot="-5400000" flipH="1">
            <a:off x="3051026" y="-2143573"/>
            <a:ext cx="4074631" cy="9299241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/>
          <a:p>
            <a:pPr algn="ctr" defTabSz="914354"/>
            <a:endParaRPr lang="en-US" sz="1867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7" name="Flowchart: Terminator 26"/>
          <p:cNvSpPr/>
          <p:nvPr/>
        </p:nvSpPr>
        <p:spPr>
          <a:xfrm rot="5400000" flipH="1" flipV="1">
            <a:off x="4991463" y="-4060028"/>
            <a:ext cx="288759" cy="8328543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/>
          <a:p>
            <a:pPr algn="ctr" defTabSz="914354"/>
            <a:endParaRPr lang="en-US" sz="1867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105710" y="710567"/>
            <a:ext cx="4440637" cy="933652"/>
          </a:xfrm>
          <a:prstGeom prst="rect">
            <a:avLst/>
          </a:prstGeom>
          <a:noFill/>
        </p:spPr>
        <p:txBody>
          <a:bodyPr wrap="none" lIns="91439" tIns="45719" rIns="91439" bIns="45719">
            <a:spAutoFit/>
          </a:bodyPr>
          <a:lstStyle/>
          <a:p>
            <a:pPr algn="ctr" defTabSz="914354"/>
            <a:r>
              <a:rPr lang="en-US" sz="5467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10 000 x 5 = ? </a:t>
            </a:r>
          </a:p>
        </p:txBody>
      </p:sp>
      <p:cxnSp>
        <p:nvCxnSpPr>
          <p:cNvPr id="29" name="Straight Connector 28"/>
          <p:cNvCxnSpPr/>
          <p:nvPr/>
        </p:nvCxnSpPr>
        <p:spPr>
          <a:xfrm flipH="1">
            <a:off x="2034167" y="166772"/>
            <a:ext cx="32847" cy="36486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8390930" y="166773"/>
            <a:ext cx="5412" cy="336883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5244326" y="166773"/>
            <a:ext cx="1" cy="336883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32" name="Rectangle 31"/>
          <p:cNvSpPr/>
          <p:nvPr/>
        </p:nvSpPr>
        <p:spPr>
          <a:xfrm>
            <a:off x="3117668" y="3087410"/>
            <a:ext cx="4528802" cy="933652"/>
          </a:xfrm>
          <a:prstGeom prst="rect">
            <a:avLst/>
          </a:prstGeom>
          <a:noFill/>
        </p:spPr>
        <p:txBody>
          <a:bodyPr wrap="none" lIns="91439" tIns="45719" rIns="91439" bIns="45719">
            <a:spAutoFit/>
          </a:bodyPr>
          <a:lstStyle/>
          <a:p>
            <a:pPr algn="ctr" defTabSz="914354"/>
            <a:r>
              <a:rPr lang="en-US" sz="5467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Đáp</a:t>
            </a:r>
            <a:r>
              <a:rPr lang="en-US" sz="5467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 </a:t>
            </a:r>
            <a:r>
              <a:rPr lang="en-US" sz="5467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án</a:t>
            </a:r>
            <a:r>
              <a:rPr lang="en-US" sz="5467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: 50 000</a:t>
            </a:r>
          </a:p>
        </p:txBody>
      </p:sp>
      <p:pic>
        <p:nvPicPr>
          <p:cNvPr id="33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28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761191" y="-609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46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6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6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6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6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6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6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26" grpId="0" animBg="1"/>
      <p:bldP spid="27" grpId="0" animBg="1"/>
      <p:bldP spid="28" grpId="0"/>
      <p:bldP spid="32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484</Words>
  <Application>Microsoft Office PowerPoint</Application>
  <PresentationFormat>Widescreen</PresentationFormat>
  <Paragraphs>82</Paragraphs>
  <Slides>19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#9Slide05 Phobia</vt:lpstr>
      <vt:lpstr>#9Slide07 SVNBeachwood Sans</vt:lpstr>
      <vt:lpstr>Arial</vt:lpstr>
      <vt:lpstr>Calibri</vt:lpstr>
      <vt:lpstr>Calibri Light</vt:lpstr>
      <vt:lpstr>Times New Roman</vt:lpstr>
      <vt:lpstr>Wingdings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17</cp:revision>
  <dcterms:created xsi:type="dcterms:W3CDTF">2023-02-05T22:30:11Z</dcterms:created>
  <dcterms:modified xsi:type="dcterms:W3CDTF">2023-02-06T14:31:14Z</dcterms:modified>
</cp:coreProperties>
</file>