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3.xml" ContentType="application/vnd.openxmlformats-officedocument.theme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4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6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0" r:id="rId2"/>
    <p:sldMasterId id="2147483701" r:id="rId3"/>
    <p:sldMasterId id="2147483714" r:id="rId4"/>
  </p:sldMasterIdLst>
  <p:notesMasterIdLst>
    <p:notesMasterId r:id="rId21"/>
  </p:notesMasterIdLst>
  <p:sldIdLst>
    <p:sldId id="534" r:id="rId5"/>
    <p:sldId id="535" r:id="rId6"/>
    <p:sldId id="536" r:id="rId7"/>
    <p:sldId id="537" r:id="rId8"/>
    <p:sldId id="257" r:id="rId9"/>
    <p:sldId id="538" r:id="rId10"/>
    <p:sldId id="277" r:id="rId11"/>
    <p:sldId id="280" r:id="rId12"/>
    <p:sldId id="258" r:id="rId13"/>
    <p:sldId id="278" r:id="rId14"/>
    <p:sldId id="262" r:id="rId15"/>
    <p:sldId id="281" r:id="rId16"/>
    <p:sldId id="292" r:id="rId17"/>
    <p:sldId id="273" r:id="rId18"/>
    <p:sldId id="271" r:id="rId19"/>
    <p:sldId id="76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107348-5872-4CBF-A4D5-AB1A5757D7C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B3BE3-FD9C-4E04-B208-6AEA286D1C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30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53671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92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88001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8622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7684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69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01998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81362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46058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5F0A11-C174-4D80-9186-A45DB081DA0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7310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3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57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36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5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63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079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136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03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0796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489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92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  <a:prstGeom prst="rect">
            <a:avLst/>
          </a:prstGeo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053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33974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022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508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633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91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2/6/2023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363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323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323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1616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193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716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193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931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2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 dirty="0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50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userDrawn="1">
  <p:cSld name="3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2/6/2023</a:t>
            </a:fld>
            <a:endParaRPr lang="en-US" dirty="0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 dirty="0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2408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2213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0223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9044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437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669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5381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1573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890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2112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57837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44737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8D853E-5205-4FBA-86A7-2DD23A04501C}" type="datetimeFigureOut">
              <a:rPr lang="en-US" smtClean="0"/>
              <a:t>2/6/2023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6595670-6753-4004-A257-BA967EF58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8486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15"/>
          <p:cNvGrpSpPr/>
          <p:nvPr/>
        </p:nvGrpSpPr>
        <p:grpSpPr>
          <a:xfrm>
            <a:off x="216201" y="-226149"/>
            <a:ext cx="11759611" cy="6858021"/>
            <a:chOff x="162150" y="-169612"/>
            <a:chExt cx="8819708" cy="5143516"/>
          </a:xfrm>
        </p:grpSpPr>
        <p:sp>
          <p:nvSpPr>
            <p:cNvPr id="1460" name="Google Shape;1460;p15"/>
            <p:cNvSpPr/>
            <p:nvPr/>
          </p:nvSpPr>
          <p:spPr>
            <a:xfrm>
              <a:off x="162150" y="-107305"/>
              <a:ext cx="8819708" cy="5081208"/>
            </a:xfrm>
            <a:custGeom>
              <a:avLst/>
              <a:gdLst/>
              <a:ahLst/>
              <a:cxnLst/>
              <a:rect l="l" t="t" r="r" b="b"/>
              <a:pathLst>
                <a:path w="269654" h="155353" extrusionOk="0">
                  <a:moveTo>
                    <a:pt x="1394" y="0"/>
                  </a:moveTo>
                  <a:cubicBezTo>
                    <a:pt x="2537" y="2298"/>
                    <a:pt x="3227" y="5358"/>
                    <a:pt x="3227" y="8739"/>
                  </a:cubicBezTo>
                  <a:cubicBezTo>
                    <a:pt x="3227" y="13323"/>
                    <a:pt x="1941" y="17348"/>
                    <a:pt x="1" y="19622"/>
                  </a:cubicBezTo>
                  <a:lnTo>
                    <a:pt x="1" y="152769"/>
                  </a:lnTo>
                  <a:cubicBezTo>
                    <a:pt x="1" y="154138"/>
                    <a:pt x="1072" y="155257"/>
                    <a:pt x="2394" y="155257"/>
                  </a:cubicBezTo>
                  <a:lnTo>
                    <a:pt x="51245" y="155257"/>
                  </a:lnTo>
                  <a:cubicBezTo>
                    <a:pt x="51459" y="155317"/>
                    <a:pt x="51686" y="155353"/>
                    <a:pt x="51912" y="155353"/>
                  </a:cubicBezTo>
                  <a:lnTo>
                    <a:pt x="267260" y="155353"/>
                  </a:lnTo>
                  <a:cubicBezTo>
                    <a:pt x="268582" y="155353"/>
                    <a:pt x="269653" y="154233"/>
                    <a:pt x="269653" y="152864"/>
                  </a:cubicBezTo>
                  <a:lnTo>
                    <a:pt x="269653" y="20038"/>
                  </a:lnTo>
                  <a:cubicBezTo>
                    <a:pt x="267558" y="17860"/>
                    <a:pt x="266129" y="13657"/>
                    <a:pt x="266129" y="8835"/>
                  </a:cubicBezTo>
                  <a:cubicBezTo>
                    <a:pt x="266129" y="5406"/>
                    <a:pt x="266844" y="2298"/>
                    <a:pt x="2680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1" name="Google Shape;1461;p15"/>
            <p:cNvSpPr/>
            <p:nvPr/>
          </p:nvSpPr>
          <p:spPr>
            <a:xfrm>
              <a:off x="164505" y="-107305"/>
              <a:ext cx="8814639" cy="662033"/>
            </a:xfrm>
            <a:custGeom>
              <a:avLst/>
              <a:gdLst/>
              <a:ahLst/>
              <a:cxnLst/>
              <a:rect l="l" t="t" r="r" b="b"/>
              <a:pathLst>
                <a:path w="269499" h="20241" extrusionOk="0">
                  <a:moveTo>
                    <a:pt x="1405" y="0"/>
                  </a:moveTo>
                  <a:cubicBezTo>
                    <a:pt x="2524" y="2250"/>
                    <a:pt x="3239" y="5334"/>
                    <a:pt x="3239" y="8739"/>
                  </a:cubicBezTo>
                  <a:cubicBezTo>
                    <a:pt x="3239" y="13395"/>
                    <a:pt x="1881" y="17431"/>
                    <a:pt x="0" y="19622"/>
                  </a:cubicBezTo>
                  <a:lnTo>
                    <a:pt x="49828" y="19622"/>
                  </a:lnTo>
                  <a:cubicBezTo>
                    <a:pt x="49649" y="19836"/>
                    <a:pt x="49482" y="20050"/>
                    <a:pt x="49292" y="20241"/>
                  </a:cubicBezTo>
                  <a:lnTo>
                    <a:pt x="269498" y="20241"/>
                  </a:lnTo>
                  <a:lnTo>
                    <a:pt x="269498" y="20074"/>
                  </a:lnTo>
                  <a:cubicBezTo>
                    <a:pt x="267486" y="17848"/>
                    <a:pt x="265974" y="13776"/>
                    <a:pt x="265974" y="9085"/>
                  </a:cubicBezTo>
                  <a:cubicBezTo>
                    <a:pt x="265974" y="5632"/>
                    <a:pt x="266593" y="2477"/>
                    <a:pt x="267867" y="0"/>
                  </a:cubicBezTo>
                  <a:close/>
                </a:path>
              </a:pathLst>
            </a:custGeom>
            <a:solidFill>
              <a:srgbClr val="272425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2" name="Google Shape;1462;p15"/>
            <p:cNvSpPr/>
            <p:nvPr/>
          </p:nvSpPr>
          <p:spPr>
            <a:xfrm>
              <a:off x="356072" y="219409"/>
              <a:ext cx="8241407" cy="4567962"/>
            </a:xfrm>
            <a:custGeom>
              <a:avLst/>
              <a:gdLst/>
              <a:ahLst/>
              <a:cxnLst/>
              <a:rect l="l" t="t" r="r" b="b"/>
              <a:pathLst>
                <a:path w="251973" h="139661" extrusionOk="0">
                  <a:moveTo>
                    <a:pt x="1" y="1"/>
                  </a:moveTo>
                  <a:lnTo>
                    <a:pt x="1" y="139661"/>
                  </a:lnTo>
                  <a:lnTo>
                    <a:pt x="251973" y="139661"/>
                  </a:lnTo>
                  <a:lnTo>
                    <a:pt x="251973" y="1"/>
                  </a:lnTo>
                  <a:close/>
                </a:path>
              </a:pathLst>
            </a:custGeom>
            <a:solidFill>
              <a:srgbClr val="272425">
                <a:alpha val="209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3" name="Google Shape;1463;p15"/>
            <p:cNvSpPr/>
            <p:nvPr/>
          </p:nvSpPr>
          <p:spPr>
            <a:xfrm>
              <a:off x="472151" y="215910"/>
              <a:ext cx="8199705" cy="4458523"/>
            </a:xfrm>
            <a:custGeom>
              <a:avLst/>
              <a:gdLst/>
              <a:ahLst/>
              <a:cxnLst/>
              <a:rect l="l" t="t" r="r" b="b"/>
              <a:pathLst>
                <a:path w="250698" h="136315" extrusionOk="0">
                  <a:moveTo>
                    <a:pt x="0" y="0"/>
                  </a:moveTo>
                  <a:lnTo>
                    <a:pt x="0" y="136315"/>
                  </a:lnTo>
                  <a:lnTo>
                    <a:pt x="250698" y="136315"/>
                  </a:lnTo>
                  <a:lnTo>
                    <a:pt x="25069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pic>
          <p:nvPicPr>
            <p:cNvPr id="1464" name="Google Shape;1464;p1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468438" y="223775"/>
              <a:ext cx="8207124" cy="444277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5" name="Google Shape;1465;p15"/>
            <p:cNvSpPr/>
            <p:nvPr/>
          </p:nvSpPr>
          <p:spPr>
            <a:xfrm>
              <a:off x="1544390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44" y="0"/>
                  </a:moveTo>
                  <a:cubicBezTo>
                    <a:pt x="513" y="0"/>
                    <a:pt x="1" y="500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13" y="3822"/>
                    <a:pt x="1144" y="3822"/>
                  </a:cubicBezTo>
                  <a:lnTo>
                    <a:pt x="3228" y="3822"/>
                  </a:lnTo>
                  <a:cubicBezTo>
                    <a:pt x="3859" y="3822"/>
                    <a:pt x="4359" y="3310"/>
                    <a:pt x="4359" y="2679"/>
                  </a:cubicBezTo>
                  <a:lnTo>
                    <a:pt x="4359" y="1131"/>
                  </a:lnTo>
                  <a:cubicBezTo>
                    <a:pt x="4359" y="500"/>
                    <a:pt x="3859" y="0"/>
                    <a:pt x="3228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6" name="Google Shape;1466;p15"/>
            <p:cNvSpPr/>
            <p:nvPr/>
          </p:nvSpPr>
          <p:spPr>
            <a:xfrm>
              <a:off x="1544390" y="277825"/>
              <a:ext cx="142964" cy="124648"/>
            </a:xfrm>
            <a:custGeom>
              <a:avLst/>
              <a:gdLst/>
              <a:ahLst/>
              <a:cxnLst/>
              <a:rect l="l" t="t" r="r" b="b"/>
              <a:pathLst>
                <a:path w="4371" h="3811" extrusionOk="0">
                  <a:moveTo>
                    <a:pt x="1144" y="0"/>
                  </a:moveTo>
                  <a:cubicBezTo>
                    <a:pt x="513" y="0"/>
                    <a:pt x="13" y="512"/>
                    <a:pt x="1" y="1132"/>
                  </a:cubicBezTo>
                  <a:lnTo>
                    <a:pt x="1" y="2679"/>
                  </a:lnTo>
                  <a:cubicBezTo>
                    <a:pt x="13" y="3310"/>
                    <a:pt x="513" y="3810"/>
                    <a:pt x="1144" y="3810"/>
                  </a:cubicBezTo>
                  <a:lnTo>
                    <a:pt x="3228" y="3810"/>
                  </a:lnTo>
                  <a:cubicBezTo>
                    <a:pt x="3859" y="3810"/>
                    <a:pt x="4359" y="3310"/>
                    <a:pt x="4371" y="2679"/>
                  </a:cubicBezTo>
                  <a:lnTo>
                    <a:pt x="4371" y="1132"/>
                  </a:lnTo>
                  <a:cubicBezTo>
                    <a:pt x="4359" y="512"/>
                    <a:pt x="3859" y="0"/>
                    <a:pt x="3228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15"/>
            <p:cNvSpPr/>
            <p:nvPr/>
          </p:nvSpPr>
          <p:spPr>
            <a:xfrm>
              <a:off x="1575776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15" y="0"/>
                  </a:moveTo>
                  <a:cubicBezTo>
                    <a:pt x="917" y="0"/>
                    <a:pt x="631" y="119"/>
                    <a:pt x="405" y="310"/>
                  </a:cubicBezTo>
                  <a:lnTo>
                    <a:pt x="381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50" y="476"/>
                    <a:pt x="238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19" y="691"/>
                  </a:cubicBezTo>
                  <a:cubicBezTo>
                    <a:pt x="107" y="726"/>
                    <a:pt x="96" y="750"/>
                    <a:pt x="84" y="786"/>
                  </a:cubicBezTo>
                  <a:cubicBezTo>
                    <a:pt x="60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15" y="16181"/>
                  </a:cubicBezTo>
                  <a:cubicBezTo>
                    <a:pt x="1298" y="16181"/>
                    <a:pt x="1381" y="16169"/>
                    <a:pt x="1465" y="16157"/>
                  </a:cubicBezTo>
                  <a:lnTo>
                    <a:pt x="1501" y="16145"/>
                  </a:lnTo>
                  <a:cubicBezTo>
                    <a:pt x="1572" y="16121"/>
                    <a:pt x="1643" y="16097"/>
                    <a:pt x="1715" y="16073"/>
                  </a:cubicBezTo>
                  <a:lnTo>
                    <a:pt x="1727" y="16073"/>
                  </a:lnTo>
                  <a:cubicBezTo>
                    <a:pt x="1882" y="16002"/>
                    <a:pt x="2012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3" y="0"/>
                    <a:pt x="1215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8" name="Google Shape;1468;p15"/>
            <p:cNvSpPr/>
            <p:nvPr/>
          </p:nvSpPr>
          <p:spPr>
            <a:xfrm>
              <a:off x="1585883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144" y="0"/>
                  </a:moveTo>
                  <a:cubicBezTo>
                    <a:pt x="1061" y="0"/>
                    <a:pt x="977" y="24"/>
                    <a:pt x="882" y="48"/>
                  </a:cubicBezTo>
                  <a:cubicBezTo>
                    <a:pt x="846" y="60"/>
                    <a:pt x="799" y="71"/>
                    <a:pt x="751" y="83"/>
                  </a:cubicBezTo>
                  <a:cubicBezTo>
                    <a:pt x="727" y="107"/>
                    <a:pt x="691" y="119"/>
                    <a:pt x="656" y="131"/>
                  </a:cubicBezTo>
                  <a:cubicBezTo>
                    <a:pt x="620" y="155"/>
                    <a:pt x="608" y="167"/>
                    <a:pt x="572" y="179"/>
                  </a:cubicBezTo>
                  <a:cubicBezTo>
                    <a:pt x="549" y="202"/>
                    <a:pt x="525" y="214"/>
                    <a:pt x="513" y="226"/>
                  </a:cubicBezTo>
                  <a:lnTo>
                    <a:pt x="441" y="274"/>
                  </a:lnTo>
                  <a:lnTo>
                    <a:pt x="394" y="322"/>
                  </a:lnTo>
                  <a:cubicBezTo>
                    <a:pt x="382" y="333"/>
                    <a:pt x="358" y="357"/>
                    <a:pt x="346" y="369"/>
                  </a:cubicBezTo>
                  <a:cubicBezTo>
                    <a:pt x="334" y="381"/>
                    <a:pt x="310" y="393"/>
                    <a:pt x="299" y="417"/>
                  </a:cubicBezTo>
                  <a:cubicBezTo>
                    <a:pt x="287" y="429"/>
                    <a:pt x="275" y="441"/>
                    <a:pt x="263" y="464"/>
                  </a:cubicBezTo>
                  <a:cubicBezTo>
                    <a:pt x="251" y="476"/>
                    <a:pt x="239" y="488"/>
                    <a:pt x="227" y="512"/>
                  </a:cubicBezTo>
                  <a:lnTo>
                    <a:pt x="191" y="560"/>
                  </a:lnTo>
                  <a:lnTo>
                    <a:pt x="168" y="607"/>
                  </a:lnTo>
                  <a:lnTo>
                    <a:pt x="144" y="655"/>
                  </a:lnTo>
                  <a:cubicBezTo>
                    <a:pt x="132" y="667"/>
                    <a:pt x="120" y="679"/>
                    <a:pt x="120" y="703"/>
                  </a:cubicBezTo>
                  <a:cubicBezTo>
                    <a:pt x="108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49" y="881"/>
                  </a:lnTo>
                  <a:cubicBezTo>
                    <a:pt x="49" y="905"/>
                    <a:pt x="37" y="917"/>
                    <a:pt x="37" y="929"/>
                  </a:cubicBezTo>
                  <a:cubicBezTo>
                    <a:pt x="25" y="953"/>
                    <a:pt x="25" y="964"/>
                    <a:pt x="25" y="976"/>
                  </a:cubicBezTo>
                  <a:cubicBezTo>
                    <a:pt x="25" y="1000"/>
                    <a:pt x="25" y="1012"/>
                    <a:pt x="13" y="1024"/>
                  </a:cubicBezTo>
                  <a:cubicBezTo>
                    <a:pt x="13" y="1048"/>
                    <a:pt x="13" y="1060"/>
                    <a:pt x="13" y="1072"/>
                  </a:cubicBezTo>
                  <a:cubicBezTo>
                    <a:pt x="1" y="1095"/>
                    <a:pt x="13" y="1107"/>
                    <a:pt x="13" y="1119"/>
                  </a:cubicBezTo>
                  <a:lnTo>
                    <a:pt x="13" y="1167"/>
                  </a:lnTo>
                  <a:lnTo>
                    <a:pt x="13" y="1214"/>
                  </a:lnTo>
                  <a:lnTo>
                    <a:pt x="13" y="14954"/>
                  </a:lnTo>
                  <a:cubicBezTo>
                    <a:pt x="13" y="14966"/>
                    <a:pt x="13" y="14978"/>
                    <a:pt x="13" y="14990"/>
                  </a:cubicBezTo>
                  <a:lnTo>
                    <a:pt x="13" y="15050"/>
                  </a:lnTo>
                  <a:lnTo>
                    <a:pt x="13" y="15097"/>
                  </a:lnTo>
                  <a:cubicBezTo>
                    <a:pt x="13" y="15109"/>
                    <a:pt x="13" y="15121"/>
                    <a:pt x="13" y="15145"/>
                  </a:cubicBezTo>
                  <a:cubicBezTo>
                    <a:pt x="25" y="15157"/>
                    <a:pt x="13" y="15169"/>
                    <a:pt x="25" y="15192"/>
                  </a:cubicBezTo>
                  <a:cubicBezTo>
                    <a:pt x="25" y="15204"/>
                    <a:pt x="25" y="15216"/>
                    <a:pt x="37" y="15240"/>
                  </a:cubicBezTo>
                  <a:cubicBezTo>
                    <a:pt x="49" y="15252"/>
                    <a:pt x="37" y="15276"/>
                    <a:pt x="49" y="15288"/>
                  </a:cubicBezTo>
                  <a:cubicBezTo>
                    <a:pt x="49" y="15300"/>
                    <a:pt x="60" y="15323"/>
                    <a:pt x="60" y="15335"/>
                  </a:cubicBezTo>
                  <a:cubicBezTo>
                    <a:pt x="72" y="15347"/>
                    <a:pt x="72" y="15371"/>
                    <a:pt x="84" y="15383"/>
                  </a:cubicBezTo>
                  <a:cubicBezTo>
                    <a:pt x="84" y="15407"/>
                    <a:pt x="96" y="15419"/>
                    <a:pt x="96" y="15431"/>
                  </a:cubicBezTo>
                  <a:cubicBezTo>
                    <a:pt x="96" y="15454"/>
                    <a:pt x="108" y="15466"/>
                    <a:pt x="120" y="15478"/>
                  </a:cubicBezTo>
                  <a:cubicBezTo>
                    <a:pt x="132" y="15502"/>
                    <a:pt x="132" y="15514"/>
                    <a:pt x="144" y="15526"/>
                  </a:cubicBezTo>
                  <a:cubicBezTo>
                    <a:pt x="156" y="15550"/>
                    <a:pt x="168" y="15561"/>
                    <a:pt x="179" y="15585"/>
                  </a:cubicBezTo>
                  <a:cubicBezTo>
                    <a:pt x="179" y="15597"/>
                    <a:pt x="191" y="15609"/>
                    <a:pt x="203" y="15633"/>
                  </a:cubicBezTo>
                  <a:cubicBezTo>
                    <a:pt x="215" y="15645"/>
                    <a:pt x="227" y="15657"/>
                    <a:pt x="239" y="15681"/>
                  </a:cubicBezTo>
                  <a:cubicBezTo>
                    <a:pt x="251" y="15692"/>
                    <a:pt x="263" y="15716"/>
                    <a:pt x="275" y="15728"/>
                  </a:cubicBezTo>
                  <a:lnTo>
                    <a:pt x="322" y="15776"/>
                  </a:lnTo>
                  <a:lnTo>
                    <a:pt x="370" y="15823"/>
                  </a:lnTo>
                  <a:lnTo>
                    <a:pt x="418" y="15871"/>
                  </a:lnTo>
                  <a:cubicBezTo>
                    <a:pt x="441" y="15895"/>
                    <a:pt x="453" y="15907"/>
                    <a:pt x="477" y="15931"/>
                  </a:cubicBezTo>
                  <a:cubicBezTo>
                    <a:pt x="501" y="15942"/>
                    <a:pt x="525" y="15954"/>
                    <a:pt x="549" y="15978"/>
                  </a:cubicBezTo>
                  <a:cubicBezTo>
                    <a:pt x="608" y="16014"/>
                    <a:pt x="668" y="16050"/>
                    <a:pt x="727" y="16073"/>
                  </a:cubicBezTo>
                  <a:cubicBezTo>
                    <a:pt x="775" y="16097"/>
                    <a:pt x="822" y="16109"/>
                    <a:pt x="870" y="16121"/>
                  </a:cubicBezTo>
                  <a:cubicBezTo>
                    <a:pt x="977" y="16157"/>
                    <a:pt x="1096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2" y="16169"/>
                    <a:pt x="1549" y="16133"/>
                  </a:cubicBezTo>
                  <a:cubicBezTo>
                    <a:pt x="1596" y="16121"/>
                    <a:pt x="1644" y="16109"/>
                    <a:pt x="1692" y="16085"/>
                  </a:cubicBezTo>
                  <a:cubicBezTo>
                    <a:pt x="1727" y="16073"/>
                    <a:pt x="1751" y="16062"/>
                    <a:pt x="1787" y="16038"/>
                  </a:cubicBezTo>
                  <a:cubicBezTo>
                    <a:pt x="1823" y="16026"/>
                    <a:pt x="1846" y="16014"/>
                    <a:pt x="1870" y="15990"/>
                  </a:cubicBezTo>
                  <a:lnTo>
                    <a:pt x="1942" y="15942"/>
                  </a:lnTo>
                  <a:lnTo>
                    <a:pt x="2001" y="15895"/>
                  </a:lnTo>
                  <a:lnTo>
                    <a:pt x="2061" y="15847"/>
                  </a:lnTo>
                  <a:lnTo>
                    <a:pt x="2108" y="15800"/>
                  </a:lnTo>
                  <a:lnTo>
                    <a:pt x="2144" y="15752"/>
                  </a:lnTo>
                  <a:cubicBezTo>
                    <a:pt x="2156" y="15740"/>
                    <a:pt x="2168" y="15716"/>
                    <a:pt x="2192" y="15704"/>
                  </a:cubicBezTo>
                  <a:lnTo>
                    <a:pt x="2227" y="15657"/>
                  </a:lnTo>
                  <a:lnTo>
                    <a:pt x="2251" y="15609"/>
                  </a:lnTo>
                  <a:lnTo>
                    <a:pt x="2287" y="15561"/>
                  </a:lnTo>
                  <a:cubicBezTo>
                    <a:pt x="2299" y="15538"/>
                    <a:pt x="2299" y="15526"/>
                    <a:pt x="2311" y="15514"/>
                  </a:cubicBezTo>
                  <a:cubicBezTo>
                    <a:pt x="2323" y="15490"/>
                    <a:pt x="2323" y="15478"/>
                    <a:pt x="2335" y="15466"/>
                  </a:cubicBezTo>
                  <a:cubicBezTo>
                    <a:pt x="2346" y="15442"/>
                    <a:pt x="2346" y="15431"/>
                    <a:pt x="2358" y="15419"/>
                  </a:cubicBezTo>
                  <a:cubicBezTo>
                    <a:pt x="2358" y="15395"/>
                    <a:pt x="2370" y="15383"/>
                    <a:pt x="2370" y="15371"/>
                  </a:cubicBezTo>
                  <a:cubicBezTo>
                    <a:pt x="2370" y="15347"/>
                    <a:pt x="2382" y="15335"/>
                    <a:pt x="2394" y="15311"/>
                  </a:cubicBezTo>
                  <a:cubicBezTo>
                    <a:pt x="2394" y="15300"/>
                    <a:pt x="2394" y="15288"/>
                    <a:pt x="2406" y="15264"/>
                  </a:cubicBezTo>
                  <a:cubicBezTo>
                    <a:pt x="2406" y="15252"/>
                    <a:pt x="2418" y="15240"/>
                    <a:pt x="2418" y="15216"/>
                  </a:cubicBezTo>
                  <a:cubicBezTo>
                    <a:pt x="2418" y="15204"/>
                    <a:pt x="2418" y="15192"/>
                    <a:pt x="2430" y="15169"/>
                  </a:cubicBezTo>
                  <a:cubicBezTo>
                    <a:pt x="2430" y="15157"/>
                    <a:pt x="2430" y="15133"/>
                    <a:pt x="2430" y="15121"/>
                  </a:cubicBezTo>
                  <a:cubicBezTo>
                    <a:pt x="2430" y="15109"/>
                    <a:pt x="2430" y="15085"/>
                    <a:pt x="2442" y="15073"/>
                  </a:cubicBezTo>
                  <a:cubicBezTo>
                    <a:pt x="2442" y="15061"/>
                    <a:pt x="2442" y="15038"/>
                    <a:pt x="2442" y="15026"/>
                  </a:cubicBezTo>
                  <a:lnTo>
                    <a:pt x="2442" y="14978"/>
                  </a:lnTo>
                  <a:lnTo>
                    <a:pt x="2442" y="1214"/>
                  </a:lnTo>
                  <a:lnTo>
                    <a:pt x="2454" y="1214"/>
                  </a:lnTo>
                  <a:lnTo>
                    <a:pt x="2454" y="1167"/>
                  </a:lnTo>
                  <a:lnTo>
                    <a:pt x="2454" y="1119"/>
                  </a:lnTo>
                  <a:lnTo>
                    <a:pt x="2454" y="1072"/>
                  </a:lnTo>
                  <a:cubicBezTo>
                    <a:pt x="2442" y="1060"/>
                    <a:pt x="2442" y="1036"/>
                    <a:pt x="2442" y="1024"/>
                  </a:cubicBezTo>
                  <a:lnTo>
                    <a:pt x="2442" y="976"/>
                  </a:lnTo>
                  <a:cubicBezTo>
                    <a:pt x="2442" y="964"/>
                    <a:pt x="2430" y="941"/>
                    <a:pt x="2430" y="929"/>
                  </a:cubicBezTo>
                  <a:cubicBezTo>
                    <a:pt x="2430" y="905"/>
                    <a:pt x="2430" y="893"/>
                    <a:pt x="2418" y="881"/>
                  </a:cubicBezTo>
                  <a:cubicBezTo>
                    <a:pt x="2406" y="869"/>
                    <a:pt x="2406" y="845"/>
                    <a:pt x="2406" y="833"/>
                  </a:cubicBezTo>
                  <a:cubicBezTo>
                    <a:pt x="2394" y="822"/>
                    <a:pt x="2394" y="798"/>
                    <a:pt x="2382" y="786"/>
                  </a:cubicBezTo>
                  <a:cubicBezTo>
                    <a:pt x="2382" y="762"/>
                    <a:pt x="2370" y="750"/>
                    <a:pt x="2370" y="738"/>
                  </a:cubicBezTo>
                  <a:cubicBezTo>
                    <a:pt x="2370" y="714"/>
                    <a:pt x="2346" y="703"/>
                    <a:pt x="2346" y="691"/>
                  </a:cubicBezTo>
                  <a:lnTo>
                    <a:pt x="2299" y="643"/>
                  </a:lnTo>
                  <a:cubicBezTo>
                    <a:pt x="2287" y="619"/>
                    <a:pt x="2275" y="607"/>
                    <a:pt x="2275" y="595"/>
                  </a:cubicBezTo>
                  <a:cubicBezTo>
                    <a:pt x="2263" y="572"/>
                    <a:pt x="2251" y="560"/>
                    <a:pt x="2239" y="548"/>
                  </a:cubicBezTo>
                  <a:cubicBezTo>
                    <a:pt x="2227" y="524"/>
                    <a:pt x="2215" y="512"/>
                    <a:pt x="2204" y="500"/>
                  </a:cubicBezTo>
                  <a:lnTo>
                    <a:pt x="2168" y="452"/>
                  </a:lnTo>
                  <a:lnTo>
                    <a:pt x="2120" y="393"/>
                  </a:lnTo>
                  <a:lnTo>
                    <a:pt x="2084" y="345"/>
                  </a:lnTo>
                  <a:lnTo>
                    <a:pt x="2025" y="298"/>
                  </a:lnTo>
                  <a:cubicBezTo>
                    <a:pt x="2013" y="286"/>
                    <a:pt x="1989" y="274"/>
                    <a:pt x="1965" y="250"/>
                  </a:cubicBezTo>
                  <a:lnTo>
                    <a:pt x="1906" y="202"/>
                  </a:lnTo>
                  <a:lnTo>
                    <a:pt x="1823" y="155"/>
                  </a:lnTo>
                  <a:cubicBezTo>
                    <a:pt x="1787" y="143"/>
                    <a:pt x="1751" y="119"/>
                    <a:pt x="1727" y="107"/>
                  </a:cubicBezTo>
                  <a:cubicBezTo>
                    <a:pt x="1680" y="95"/>
                    <a:pt x="1644" y="71"/>
                    <a:pt x="1596" y="60"/>
                  </a:cubicBezTo>
                  <a:cubicBezTo>
                    <a:pt x="1513" y="36"/>
                    <a:pt x="1430" y="12"/>
                    <a:pt x="1346" y="12"/>
                  </a:cubicBezTo>
                  <a:cubicBezTo>
                    <a:pt x="1311" y="0"/>
                    <a:pt x="1263" y="0"/>
                    <a:pt x="12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9" name="Google Shape;1469;p15"/>
            <p:cNvSpPr/>
            <p:nvPr/>
          </p:nvSpPr>
          <p:spPr>
            <a:xfrm>
              <a:off x="1174077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43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43" y="3822"/>
                  </a:cubicBezTo>
                  <a:lnTo>
                    <a:pt x="3227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15"/>
            <p:cNvSpPr/>
            <p:nvPr/>
          </p:nvSpPr>
          <p:spPr>
            <a:xfrm>
              <a:off x="1174077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31" y="0"/>
                  </a:moveTo>
                  <a:cubicBezTo>
                    <a:pt x="500" y="0"/>
                    <a:pt x="0" y="501"/>
                    <a:pt x="0" y="1132"/>
                  </a:cubicBezTo>
                  <a:lnTo>
                    <a:pt x="0" y="2679"/>
                  </a:lnTo>
                  <a:cubicBezTo>
                    <a:pt x="0" y="3298"/>
                    <a:pt x="500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58" y="3298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1" name="Google Shape;1471;p15"/>
            <p:cNvSpPr/>
            <p:nvPr/>
          </p:nvSpPr>
          <p:spPr>
            <a:xfrm>
              <a:off x="1205038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27" y="0"/>
                  </a:moveTo>
                  <a:cubicBezTo>
                    <a:pt x="917" y="0"/>
                    <a:pt x="632" y="119"/>
                    <a:pt x="405" y="310"/>
                  </a:cubicBezTo>
                  <a:lnTo>
                    <a:pt x="393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63" y="476"/>
                    <a:pt x="239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20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72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1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27" y="16181"/>
                  </a:cubicBezTo>
                  <a:cubicBezTo>
                    <a:pt x="1310" y="16181"/>
                    <a:pt x="1394" y="16169"/>
                    <a:pt x="1477" y="16157"/>
                  </a:cubicBezTo>
                  <a:lnTo>
                    <a:pt x="1513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4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2" name="Google Shape;1472;p15"/>
            <p:cNvSpPr/>
            <p:nvPr/>
          </p:nvSpPr>
          <p:spPr>
            <a:xfrm>
              <a:off x="1216322" y="-148189"/>
              <a:ext cx="79479" cy="529240"/>
            </a:xfrm>
            <a:custGeom>
              <a:avLst/>
              <a:gdLst/>
              <a:ahLst/>
              <a:cxnLst/>
              <a:rect l="l" t="t" r="r" b="b"/>
              <a:pathLst>
                <a:path w="2430" h="16181" extrusionOk="0">
                  <a:moveTo>
                    <a:pt x="1132" y="0"/>
                  </a:moveTo>
                  <a:cubicBezTo>
                    <a:pt x="1049" y="0"/>
                    <a:pt x="965" y="24"/>
                    <a:pt x="882" y="48"/>
                  </a:cubicBezTo>
                  <a:cubicBezTo>
                    <a:pt x="834" y="60"/>
                    <a:pt x="787" y="71"/>
                    <a:pt x="739" y="83"/>
                  </a:cubicBezTo>
                  <a:cubicBezTo>
                    <a:pt x="715" y="107"/>
                    <a:pt x="680" y="119"/>
                    <a:pt x="644" y="131"/>
                  </a:cubicBezTo>
                  <a:lnTo>
                    <a:pt x="560" y="179"/>
                  </a:lnTo>
                  <a:lnTo>
                    <a:pt x="501" y="226"/>
                  </a:lnTo>
                  <a:cubicBezTo>
                    <a:pt x="477" y="238"/>
                    <a:pt x="453" y="262"/>
                    <a:pt x="429" y="274"/>
                  </a:cubicBezTo>
                  <a:lnTo>
                    <a:pt x="382" y="322"/>
                  </a:lnTo>
                  <a:lnTo>
                    <a:pt x="334" y="369"/>
                  </a:lnTo>
                  <a:cubicBezTo>
                    <a:pt x="322" y="381"/>
                    <a:pt x="310" y="393"/>
                    <a:pt x="287" y="417"/>
                  </a:cubicBezTo>
                  <a:lnTo>
                    <a:pt x="251" y="464"/>
                  </a:lnTo>
                  <a:lnTo>
                    <a:pt x="215" y="512"/>
                  </a:lnTo>
                  <a:lnTo>
                    <a:pt x="179" y="560"/>
                  </a:lnTo>
                  <a:cubicBezTo>
                    <a:pt x="179" y="572"/>
                    <a:pt x="168" y="583"/>
                    <a:pt x="156" y="607"/>
                  </a:cubicBezTo>
                  <a:cubicBezTo>
                    <a:pt x="144" y="619"/>
                    <a:pt x="144" y="631"/>
                    <a:pt x="132" y="655"/>
                  </a:cubicBezTo>
                  <a:lnTo>
                    <a:pt x="108" y="703"/>
                  </a:lnTo>
                  <a:lnTo>
                    <a:pt x="84" y="750"/>
                  </a:lnTo>
                  <a:cubicBezTo>
                    <a:pt x="84" y="762"/>
                    <a:pt x="72" y="774"/>
                    <a:pt x="72" y="786"/>
                  </a:cubicBezTo>
                  <a:lnTo>
                    <a:pt x="48" y="833"/>
                  </a:lnTo>
                  <a:lnTo>
                    <a:pt x="37" y="881"/>
                  </a:lnTo>
                  <a:lnTo>
                    <a:pt x="25" y="929"/>
                  </a:lnTo>
                  <a:cubicBezTo>
                    <a:pt x="25" y="953"/>
                    <a:pt x="13" y="964"/>
                    <a:pt x="13" y="976"/>
                  </a:cubicBezTo>
                  <a:cubicBezTo>
                    <a:pt x="13" y="1000"/>
                    <a:pt x="13" y="1012"/>
                    <a:pt x="13" y="1024"/>
                  </a:cubicBezTo>
                  <a:cubicBezTo>
                    <a:pt x="13" y="1048"/>
                    <a:pt x="13" y="1060"/>
                    <a:pt x="1" y="1072"/>
                  </a:cubicBez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lnTo>
                    <a:pt x="1" y="15145"/>
                  </a:lnTo>
                  <a:cubicBezTo>
                    <a:pt x="1" y="15157"/>
                    <a:pt x="1" y="15169"/>
                    <a:pt x="13" y="15192"/>
                  </a:cubicBezTo>
                  <a:cubicBezTo>
                    <a:pt x="25" y="15204"/>
                    <a:pt x="25" y="15216"/>
                    <a:pt x="25" y="15240"/>
                  </a:cubicBezTo>
                  <a:cubicBezTo>
                    <a:pt x="25" y="15252"/>
                    <a:pt x="25" y="15276"/>
                    <a:pt x="37" y="15288"/>
                  </a:cubicBezTo>
                  <a:cubicBezTo>
                    <a:pt x="48" y="15300"/>
                    <a:pt x="48" y="15323"/>
                    <a:pt x="48" y="15335"/>
                  </a:cubicBezTo>
                  <a:cubicBezTo>
                    <a:pt x="60" y="15347"/>
                    <a:pt x="60" y="15371"/>
                    <a:pt x="72" y="15383"/>
                  </a:cubicBezTo>
                  <a:cubicBezTo>
                    <a:pt x="72" y="15407"/>
                    <a:pt x="84" y="15419"/>
                    <a:pt x="84" y="15431"/>
                  </a:cubicBezTo>
                  <a:cubicBezTo>
                    <a:pt x="96" y="15454"/>
                    <a:pt x="96" y="15466"/>
                    <a:pt x="108" y="15478"/>
                  </a:cubicBezTo>
                  <a:cubicBezTo>
                    <a:pt x="120" y="15502"/>
                    <a:pt x="120" y="15514"/>
                    <a:pt x="132" y="15526"/>
                  </a:cubicBezTo>
                  <a:cubicBezTo>
                    <a:pt x="168" y="15597"/>
                    <a:pt x="156" y="15573"/>
                    <a:pt x="191" y="15633"/>
                  </a:cubicBezTo>
                  <a:cubicBezTo>
                    <a:pt x="203" y="15645"/>
                    <a:pt x="215" y="15669"/>
                    <a:pt x="227" y="15681"/>
                  </a:cubicBezTo>
                  <a:lnTo>
                    <a:pt x="263" y="15728"/>
                  </a:lnTo>
                  <a:lnTo>
                    <a:pt x="310" y="15776"/>
                  </a:lnTo>
                  <a:lnTo>
                    <a:pt x="358" y="15823"/>
                  </a:lnTo>
                  <a:lnTo>
                    <a:pt x="406" y="15871"/>
                  </a:lnTo>
                  <a:cubicBezTo>
                    <a:pt x="429" y="15895"/>
                    <a:pt x="453" y="15907"/>
                    <a:pt x="465" y="15931"/>
                  </a:cubicBezTo>
                  <a:lnTo>
                    <a:pt x="537" y="15978"/>
                  </a:lnTo>
                  <a:cubicBezTo>
                    <a:pt x="596" y="16014"/>
                    <a:pt x="656" y="16050"/>
                    <a:pt x="715" y="16073"/>
                  </a:cubicBezTo>
                  <a:cubicBezTo>
                    <a:pt x="763" y="16097"/>
                    <a:pt x="810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2" y="16181"/>
                    <a:pt x="1430" y="16169"/>
                    <a:pt x="1537" y="16133"/>
                  </a:cubicBezTo>
                  <a:cubicBezTo>
                    <a:pt x="1584" y="16121"/>
                    <a:pt x="1632" y="16109"/>
                    <a:pt x="1680" y="16085"/>
                  </a:cubicBezTo>
                  <a:lnTo>
                    <a:pt x="1775" y="16038"/>
                  </a:lnTo>
                  <a:lnTo>
                    <a:pt x="1858" y="15990"/>
                  </a:lnTo>
                  <a:lnTo>
                    <a:pt x="1930" y="15942"/>
                  </a:lnTo>
                  <a:cubicBezTo>
                    <a:pt x="1953" y="15931"/>
                    <a:pt x="1977" y="15919"/>
                    <a:pt x="1989" y="15907"/>
                  </a:cubicBezTo>
                  <a:lnTo>
                    <a:pt x="2049" y="15859"/>
                  </a:lnTo>
                  <a:cubicBezTo>
                    <a:pt x="2061" y="15835"/>
                    <a:pt x="2084" y="15823"/>
                    <a:pt x="2096" y="15812"/>
                  </a:cubicBezTo>
                  <a:lnTo>
                    <a:pt x="2144" y="15752"/>
                  </a:lnTo>
                  <a:cubicBezTo>
                    <a:pt x="2156" y="15740"/>
                    <a:pt x="2168" y="15728"/>
                    <a:pt x="2180" y="15704"/>
                  </a:cubicBezTo>
                  <a:cubicBezTo>
                    <a:pt x="2192" y="15692"/>
                    <a:pt x="2204" y="15681"/>
                    <a:pt x="2215" y="15657"/>
                  </a:cubicBezTo>
                  <a:lnTo>
                    <a:pt x="2251" y="15609"/>
                  </a:lnTo>
                  <a:lnTo>
                    <a:pt x="2275" y="15561"/>
                  </a:lnTo>
                  <a:cubicBezTo>
                    <a:pt x="2287" y="15550"/>
                    <a:pt x="2287" y="15538"/>
                    <a:pt x="2299" y="15514"/>
                  </a:cubicBezTo>
                  <a:cubicBezTo>
                    <a:pt x="2311" y="15502"/>
                    <a:pt x="2323" y="15478"/>
                    <a:pt x="2323" y="15466"/>
                  </a:cubicBezTo>
                  <a:cubicBezTo>
                    <a:pt x="2334" y="15454"/>
                    <a:pt x="2334" y="15431"/>
                    <a:pt x="2346" y="15419"/>
                  </a:cubicBezTo>
                  <a:cubicBezTo>
                    <a:pt x="2358" y="15407"/>
                    <a:pt x="2358" y="15383"/>
                    <a:pt x="2358" y="15371"/>
                  </a:cubicBezTo>
                  <a:cubicBezTo>
                    <a:pt x="2358" y="15359"/>
                    <a:pt x="2382" y="15335"/>
                    <a:pt x="2382" y="15323"/>
                  </a:cubicBezTo>
                  <a:cubicBezTo>
                    <a:pt x="2382" y="15311"/>
                    <a:pt x="2394" y="15288"/>
                    <a:pt x="2394" y="15276"/>
                  </a:cubicBezTo>
                  <a:lnTo>
                    <a:pt x="2406" y="15228"/>
                  </a:lnTo>
                  <a:lnTo>
                    <a:pt x="2418" y="15180"/>
                  </a:lnTo>
                  <a:cubicBezTo>
                    <a:pt x="2418" y="15157"/>
                    <a:pt x="2418" y="15145"/>
                    <a:pt x="2418" y="15133"/>
                  </a:cubicBezTo>
                  <a:cubicBezTo>
                    <a:pt x="2418" y="15109"/>
                    <a:pt x="2418" y="15097"/>
                    <a:pt x="2418" y="15085"/>
                  </a:cubicBezTo>
                  <a:cubicBezTo>
                    <a:pt x="2430" y="15061"/>
                    <a:pt x="2418" y="15050"/>
                    <a:pt x="2418" y="15026"/>
                  </a:cubicBezTo>
                  <a:lnTo>
                    <a:pt x="2418" y="14978"/>
                  </a:lnTo>
                  <a:lnTo>
                    <a:pt x="2418" y="14954"/>
                  </a:lnTo>
                  <a:lnTo>
                    <a:pt x="2418" y="1214"/>
                  </a:lnTo>
                  <a:lnTo>
                    <a:pt x="2430" y="1214"/>
                  </a:lnTo>
                  <a:lnTo>
                    <a:pt x="2430" y="1167"/>
                  </a:lnTo>
                  <a:lnTo>
                    <a:pt x="2430" y="1119"/>
                  </a:lnTo>
                  <a:lnTo>
                    <a:pt x="2430" y="1072"/>
                  </a:lnTo>
                  <a:cubicBezTo>
                    <a:pt x="2418" y="1060"/>
                    <a:pt x="2418" y="1036"/>
                    <a:pt x="2418" y="1024"/>
                  </a:cubicBezTo>
                  <a:cubicBezTo>
                    <a:pt x="2418" y="1000"/>
                    <a:pt x="2418" y="988"/>
                    <a:pt x="2406" y="976"/>
                  </a:cubicBezTo>
                  <a:cubicBezTo>
                    <a:pt x="2406" y="964"/>
                    <a:pt x="2406" y="941"/>
                    <a:pt x="2394" y="929"/>
                  </a:cubicBezTo>
                  <a:cubicBezTo>
                    <a:pt x="2394" y="917"/>
                    <a:pt x="2394" y="893"/>
                    <a:pt x="2382" y="881"/>
                  </a:cubicBezTo>
                  <a:cubicBezTo>
                    <a:pt x="2382" y="869"/>
                    <a:pt x="2370" y="845"/>
                    <a:pt x="2370" y="833"/>
                  </a:cubicBezTo>
                  <a:lnTo>
                    <a:pt x="2358" y="786"/>
                  </a:lnTo>
                  <a:lnTo>
                    <a:pt x="2334" y="738"/>
                  </a:lnTo>
                  <a:lnTo>
                    <a:pt x="2311" y="691"/>
                  </a:lnTo>
                  <a:cubicBezTo>
                    <a:pt x="2299" y="667"/>
                    <a:pt x="2299" y="655"/>
                    <a:pt x="2287" y="643"/>
                  </a:cubicBezTo>
                  <a:lnTo>
                    <a:pt x="2263" y="595"/>
                  </a:lnTo>
                  <a:lnTo>
                    <a:pt x="2227" y="548"/>
                  </a:lnTo>
                  <a:cubicBezTo>
                    <a:pt x="2215" y="524"/>
                    <a:pt x="2204" y="512"/>
                    <a:pt x="2192" y="500"/>
                  </a:cubicBezTo>
                  <a:cubicBezTo>
                    <a:pt x="2180" y="476"/>
                    <a:pt x="2168" y="464"/>
                    <a:pt x="2156" y="452"/>
                  </a:cubicBezTo>
                  <a:lnTo>
                    <a:pt x="2108" y="393"/>
                  </a:lnTo>
                  <a:lnTo>
                    <a:pt x="2073" y="345"/>
                  </a:lnTo>
                  <a:lnTo>
                    <a:pt x="2013" y="298"/>
                  </a:lnTo>
                  <a:cubicBezTo>
                    <a:pt x="2001" y="286"/>
                    <a:pt x="1977" y="274"/>
                    <a:pt x="1953" y="250"/>
                  </a:cubicBezTo>
                  <a:lnTo>
                    <a:pt x="1894" y="202"/>
                  </a:lnTo>
                  <a:lnTo>
                    <a:pt x="1811" y="155"/>
                  </a:lnTo>
                  <a:cubicBezTo>
                    <a:pt x="1775" y="143"/>
                    <a:pt x="1739" y="119"/>
                    <a:pt x="1715" y="107"/>
                  </a:cubicBezTo>
                  <a:cubicBezTo>
                    <a:pt x="1668" y="95"/>
                    <a:pt x="1632" y="71"/>
                    <a:pt x="1584" y="60"/>
                  </a:cubicBezTo>
                  <a:cubicBezTo>
                    <a:pt x="1501" y="36"/>
                    <a:pt x="1430" y="12"/>
                    <a:pt x="1346" y="12"/>
                  </a:cubicBezTo>
                  <a:cubicBezTo>
                    <a:pt x="1299" y="0"/>
                    <a:pt x="1251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15"/>
            <p:cNvSpPr/>
            <p:nvPr/>
          </p:nvSpPr>
          <p:spPr>
            <a:xfrm>
              <a:off x="2797967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31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22"/>
                  </a:cubicBezTo>
                  <a:lnTo>
                    <a:pt x="3215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15"/>
            <p:cNvSpPr/>
            <p:nvPr/>
          </p:nvSpPr>
          <p:spPr>
            <a:xfrm>
              <a:off x="2805967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31" y="0"/>
                  </a:moveTo>
                  <a:cubicBezTo>
                    <a:pt x="512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15"/>
            <p:cNvSpPr/>
            <p:nvPr/>
          </p:nvSpPr>
          <p:spPr>
            <a:xfrm>
              <a:off x="2828927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15" y="0"/>
                  </a:moveTo>
                  <a:cubicBezTo>
                    <a:pt x="917" y="0"/>
                    <a:pt x="632" y="119"/>
                    <a:pt x="405" y="310"/>
                  </a:cubicBezTo>
                  <a:lnTo>
                    <a:pt x="382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51" y="476"/>
                    <a:pt x="239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4" y="655"/>
                    <a:pt x="120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60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1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15" y="16181"/>
                  </a:cubicBezTo>
                  <a:lnTo>
                    <a:pt x="1227" y="16181"/>
                  </a:lnTo>
                  <a:cubicBezTo>
                    <a:pt x="1310" y="16181"/>
                    <a:pt x="1394" y="16169"/>
                    <a:pt x="1477" y="16157"/>
                  </a:cubicBezTo>
                  <a:lnTo>
                    <a:pt x="1513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27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4" y="0"/>
                    <a:pt x="1215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15"/>
            <p:cNvSpPr/>
            <p:nvPr/>
          </p:nvSpPr>
          <p:spPr>
            <a:xfrm>
              <a:off x="2840212" y="-148189"/>
              <a:ext cx="79479" cy="529240"/>
            </a:xfrm>
            <a:custGeom>
              <a:avLst/>
              <a:gdLst/>
              <a:ahLst/>
              <a:cxnLst/>
              <a:rect l="l" t="t" r="r" b="b"/>
              <a:pathLst>
                <a:path w="2430" h="16181" extrusionOk="0">
                  <a:moveTo>
                    <a:pt x="1144" y="0"/>
                  </a:moveTo>
                  <a:cubicBezTo>
                    <a:pt x="1049" y="0"/>
                    <a:pt x="965" y="24"/>
                    <a:pt x="882" y="48"/>
                  </a:cubicBezTo>
                  <a:cubicBezTo>
                    <a:pt x="834" y="60"/>
                    <a:pt x="799" y="71"/>
                    <a:pt x="751" y="83"/>
                  </a:cubicBezTo>
                  <a:cubicBezTo>
                    <a:pt x="715" y="107"/>
                    <a:pt x="680" y="119"/>
                    <a:pt x="656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49" y="202"/>
                    <a:pt x="525" y="214"/>
                    <a:pt x="501" y="226"/>
                  </a:cubicBezTo>
                  <a:lnTo>
                    <a:pt x="441" y="274"/>
                  </a:lnTo>
                  <a:lnTo>
                    <a:pt x="394" y="322"/>
                  </a:lnTo>
                  <a:cubicBezTo>
                    <a:pt x="370" y="333"/>
                    <a:pt x="358" y="357"/>
                    <a:pt x="346" y="369"/>
                  </a:cubicBezTo>
                  <a:cubicBezTo>
                    <a:pt x="322" y="381"/>
                    <a:pt x="310" y="393"/>
                    <a:pt x="299" y="417"/>
                  </a:cubicBezTo>
                  <a:cubicBezTo>
                    <a:pt x="287" y="429"/>
                    <a:pt x="275" y="441"/>
                    <a:pt x="263" y="464"/>
                  </a:cubicBezTo>
                  <a:cubicBezTo>
                    <a:pt x="251" y="476"/>
                    <a:pt x="239" y="488"/>
                    <a:pt x="227" y="512"/>
                  </a:cubicBezTo>
                  <a:lnTo>
                    <a:pt x="191" y="560"/>
                  </a:lnTo>
                  <a:lnTo>
                    <a:pt x="156" y="607"/>
                  </a:lnTo>
                  <a:lnTo>
                    <a:pt x="132" y="655"/>
                  </a:lnTo>
                  <a:lnTo>
                    <a:pt x="108" y="703"/>
                  </a:lnTo>
                  <a:cubicBezTo>
                    <a:pt x="108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37" y="881"/>
                  </a:lnTo>
                  <a:cubicBezTo>
                    <a:pt x="37" y="905"/>
                    <a:pt x="37" y="917"/>
                    <a:pt x="25" y="929"/>
                  </a:cubicBezTo>
                  <a:cubicBezTo>
                    <a:pt x="25" y="953"/>
                    <a:pt x="25" y="964"/>
                    <a:pt x="13" y="976"/>
                  </a:cubicBezTo>
                  <a:cubicBezTo>
                    <a:pt x="13" y="1000"/>
                    <a:pt x="13" y="1012"/>
                    <a:pt x="13" y="1024"/>
                  </a:cubicBezTo>
                  <a:cubicBezTo>
                    <a:pt x="1" y="1048"/>
                    <a:pt x="13" y="1060"/>
                    <a:pt x="13" y="1072"/>
                  </a:cubicBezTo>
                  <a:lnTo>
                    <a:pt x="13" y="1119"/>
                  </a:lnTo>
                  <a:lnTo>
                    <a:pt x="13" y="1167"/>
                  </a:lnTo>
                  <a:lnTo>
                    <a:pt x="13" y="1214"/>
                  </a:lnTo>
                  <a:lnTo>
                    <a:pt x="13" y="14954"/>
                  </a:lnTo>
                  <a:cubicBezTo>
                    <a:pt x="13" y="14966"/>
                    <a:pt x="13" y="14978"/>
                    <a:pt x="13" y="14990"/>
                  </a:cubicBezTo>
                  <a:lnTo>
                    <a:pt x="13" y="15050"/>
                  </a:lnTo>
                  <a:cubicBezTo>
                    <a:pt x="13" y="15061"/>
                    <a:pt x="13" y="15073"/>
                    <a:pt x="13" y="15097"/>
                  </a:cubicBezTo>
                  <a:cubicBezTo>
                    <a:pt x="13" y="15109"/>
                    <a:pt x="13" y="15121"/>
                    <a:pt x="13" y="15145"/>
                  </a:cubicBezTo>
                  <a:cubicBezTo>
                    <a:pt x="13" y="15157"/>
                    <a:pt x="13" y="15169"/>
                    <a:pt x="13" y="15192"/>
                  </a:cubicBezTo>
                  <a:cubicBezTo>
                    <a:pt x="13" y="15204"/>
                    <a:pt x="13" y="15216"/>
                    <a:pt x="25" y="15240"/>
                  </a:cubicBezTo>
                  <a:cubicBezTo>
                    <a:pt x="37" y="15252"/>
                    <a:pt x="37" y="15276"/>
                    <a:pt x="37" y="15288"/>
                  </a:cubicBezTo>
                  <a:cubicBezTo>
                    <a:pt x="49" y="15300"/>
                    <a:pt x="49" y="15323"/>
                    <a:pt x="60" y="15335"/>
                  </a:cubicBezTo>
                  <a:lnTo>
                    <a:pt x="72" y="15383"/>
                  </a:lnTo>
                  <a:cubicBezTo>
                    <a:pt x="72" y="15407"/>
                    <a:pt x="84" y="15419"/>
                    <a:pt x="96" y="15431"/>
                  </a:cubicBezTo>
                  <a:cubicBezTo>
                    <a:pt x="96" y="15454"/>
                    <a:pt x="108" y="15466"/>
                    <a:pt x="120" y="15478"/>
                  </a:cubicBezTo>
                  <a:cubicBezTo>
                    <a:pt x="120" y="15502"/>
                    <a:pt x="132" y="15514"/>
                    <a:pt x="144" y="15526"/>
                  </a:cubicBezTo>
                  <a:cubicBezTo>
                    <a:pt x="144" y="15550"/>
                    <a:pt x="156" y="15561"/>
                    <a:pt x="168" y="15585"/>
                  </a:cubicBezTo>
                  <a:cubicBezTo>
                    <a:pt x="180" y="15597"/>
                    <a:pt x="191" y="15609"/>
                    <a:pt x="191" y="15633"/>
                  </a:cubicBezTo>
                  <a:lnTo>
                    <a:pt x="227" y="15681"/>
                  </a:lnTo>
                  <a:lnTo>
                    <a:pt x="263" y="15728"/>
                  </a:lnTo>
                  <a:lnTo>
                    <a:pt x="310" y="15776"/>
                  </a:lnTo>
                  <a:lnTo>
                    <a:pt x="358" y="15823"/>
                  </a:lnTo>
                  <a:lnTo>
                    <a:pt x="418" y="15871"/>
                  </a:lnTo>
                  <a:cubicBezTo>
                    <a:pt x="430" y="15895"/>
                    <a:pt x="453" y="15907"/>
                    <a:pt x="477" y="15931"/>
                  </a:cubicBezTo>
                  <a:cubicBezTo>
                    <a:pt x="489" y="15942"/>
                    <a:pt x="513" y="15954"/>
                    <a:pt x="537" y="15978"/>
                  </a:cubicBezTo>
                  <a:cubicBezTo>
                    <a:pt x="596" y="16014"/>
                    <a:pt x="656" y="16050"/>
                    <a:pt x="727" y="16073"/>
                  </a:cubicBezTo>
                  <a:cubicBezTo>
                    <a:pt x="763" y="16097"/>
                    <a:pt x="811" y="16109"/>
                    <a:pt x="858" y="16121"/>
                  </a:cubicBezTo>
                  <a:cubicBezTo>
                    <a:pt x="965" y="16157"/>
                    <a:pt x="1084" y="16181"/>
                    <a:pt x="1215" y="16181"/>
                  </a:cubicBezTo>
                  <a:lnTo>
                    <a:pt x="1227" y="16181"/>
                  </a:lnTo>
                  <a:cubicBezTo>
                    <a:pt x="1323" y="16181"/>
                    <a:pt x="1430" y="16169"/>
                    <a:pt x="1537" y="16133"/>
                  </a:cubicBezTo>
                  <a:cubicBezTo>
                    <a:pt x="1584" y="16121"/>
                    <a:pt x="1632" y="16109"/>
                    <a:pt x="1680" y="16085"/>
                  </a:cubicBezTo>
                  <a:cubicBezTo>
                    <a:pt x="1715" y="16073"/>
                    <a:pt x="1751" y="16062"/>
                    <a:pt x="1787" y="16038"/>
                  </a:cubicBezTo>
                  <a:cubicBezTo>
                    <a:pt x="1811" y="16026"/>
                    <a:pt x="1834" y="16014"/>
                    <a:pt x="1858" y="15990"/>
                  </a:cubicBezTo>
                  <a:lnTo>
                    <a:pt x="1930" y="15942"/>
                  </a:lnTo>
                  <a:cubicBezTo>
                    <a:pt x="1954" y="15931"/>
                    <a:pt x="1977" y="15919"/>
                    <a:pt x="2001" y="15907"/>
                  </a:cubicBezTo>
                  <a:cubicBezTo>
                    <a:pt x="2013" y="15883"/>
                    <a:pt x="2037" y="15871"/>
                    <a:pt x="2049" y="15859"/>
                  </a:cubicBezTo>
                  <a:lnTo>
                    <a:pt x="2096" y="15812"/>
                  </a:lnTo>
                  <a:lnTo>
                    <a:pt x="2144" y="15752"/>
                  </a:lnTo>
                  <a:cubicBezTo>
                    <a:pt x="2156" y="15740"/>
                    <a:pt x="2168" y="15728"/>
                    <a:pt x="2180" y="15704"/>
                  </a:cubicBezTo>
                  <a:lnTo>
                    <a:pt x="2215" y="15657"/>
                  </a:lnTo>
                  <a:lnTo>
                    <a:pt x="2251" y="15609"/>
                  </a:lnTo>
                  <a:lnTo>
                    <a:pt x="2275" y="15561"/>
                  </a:lnTo>
                  <a:cubicBezTo>
                    <a:pt x="2287" y="15550"/>
                    <a:pt x="2299" y="15538"/>
                    <a:pt x="2311" y="15514"/>
                  </a:cubicBezTo>
                  <a:cubicBezTo>
                    <a:pt x="2311" y="15502"/>
                    <a:pt x="2323" y="15478"/>
                    <a:pt x="2335" y="15466"/>
                  </a:cubicBezTo>
                  <a:cubicBezTo>
                    <a:pt x="2335" y="15454"/>
                    <a:pt x="2346" y="15431"/>
                    <a:pt x="2346" y="15419"/>
                  </a:cubicBezTo>
                  <a:cubicBezTo>
                    <a:pt x="2358" y="15407"/>
                    <a:pt x="2358" y="15383"/>
                    <a:pt x="2370" y="15371"/>
                  </a:cubicBezTo>
                  <a:cubicBezTo>
                    <a:pt x="2370" y="15359"/>
                    <a:pt x="2382" y="15335"/>
                    <a:pt x="2382" y="15323"/>
                  </a:cubicBezTo>
                  <a:cubicBezTo>
                    <a:pt x="2394" y="15311"/>
                    <a:pt x="2394" y="15288"/>
                    <a:pt x="2394" y="15276"/>
                  </a:cubicBezTo>
                  <a:cubicBezTo>
                    <a:pt x="2406" y="15264"/>
                    <a:pt x="2406" y="15240"/>
                    <a:pt x="2406" y="15228"/>
                  </a:cubicBezTo>
                  <a:cubicBezTo>
                    <a:pt x="2418" y="15204"/>
                    <a:pt x="2418" y="15192"/>
                    <a:pt x="2418" y="15180"/>
                  </a:cubicBezTo>
                  <a:cubicBezTo>
                    <a:pt x="2430" y="15157"/>
                    <a:pt x="2418" y="15145"/>
                    <a:pt x="2418" y="15133"/>
                  </a:cubicBezTo>
                  <a:lnTo>
                    <a:pt x="2418" y="15085"/>
                  </a:lnTo>
                  <a:lnTo>
                    <a:pt x="2418" y="15026"/>
                  </a:lnTo>
                  <a:lnTo>
                    <a:pt x="2418" y="14978"/>
                  </a:lnTo>
                  <a:lnTo>
                    <a:pt x="2418" y="1214"/>
                  </a:lnTo>
                  <a:lnTo>
                    <a:pt x="2418" y="1167"/>
                  </a:lnTo>
                  <a:lnTo>
                    <a:pt x="2418" y="1119"/>
                  </a:lnTo>
                  <a:cubicBezTo>
                    <a:pt x="2418" y="1107"/>
                    <a:pt x="2418" y="1084"/>
                    <a:pt x="2418" y="1072"/>
                  </a:cubicBezTo>
                  <a:cubicBezTo>
                    <a:pt x="2418" y="1060"/>
                    <a:pt x="2418" y="1036"/>
                    <a:pt x="2418" y="1024"/>
                  </a:cubicBezTo>
                  <a:cubicBezTo>
                    <a:pt x="2418" y="1012"/>
                    <a:pt x="2418" y="988"/>
                    <a:pt x="2418" y="976"/>
                  </a:cubicBezTo>
                  <a:cubicBezTo>
                    <a:pt x="2406" y="964"/>
                    <a:pt x="2406" y="941"/>
                    <a:pt x="2406" y="929"/>
                  </a:cubicBezTo>
                  <a:cubicBezTo>
                    <a:pt x="2406" y="905"/>
                    <a:pt x="2406" y="893"/>
                    <a:pt x="2394" y="881"/>
                  </a:cubicBezTo>
                  <a:cubicBezTo>
                    <a:pt x="2382" y="869"/>
                    <a:pt x="2382" y="845"/>
                    <a:pt x="2370" y="833"/>
                  </a:cubicBezTo>
                  <a:cubicBezTo>
                    <a:pt x="2370" y="822"/>
                    <a:pt x="2358" y="798"/>
                    <a:pt x="2358" y="786"/>
                  </a:cubicBezTo>
                  <a:cubicBezTo>
                    <a:pt x="2346" y="762"/>
                    <a:pt x="2346" y="750"/>
                    <a:pt x="2335" y="738"/>
                  </a:cubicBezTo>
                  <a:cubicBezTo>
                    <a:pt x="2335" y="714"/>
                    <a:pt x="2323" y="703"/>
                    <a:pt x="2311" y="691"/>
                  </a:cubicBezTo>
                  <a:lnTo>
                    <a:pt x="2299" y="643"/>
                  </a:lnTo>
                  <a:cubicBezTo>
                    <a:pt x="2287" y="619"/>
                    <a:pt x="2275" y="607"/>
                    <a:pt x="2263" y="595"/>
                  </a:cubicBezTo>
                  <a:cubicBezTo>
                    <a:pt x="2251" y="572"/>
                    <a:pt x="2239" y="560"/>
                    <a:pt x="2239" y="548"/>
                  </a:cubicBezTo>
                  <a:lnTo>
                    <a:pt x="2204" y="500"/>
                  </a:lnTo>
                  <a:lnTo>
                    <a:pt x="2168" y="452"/>
                  </a:lnTo>
                  <a:lnTo>
                    <a:pt x="2120" y="393"/>
                  </a:lnTo>
                  <a:lnTo>
                    <a:pt x="2073" y="345"/>
                  </a:lnTo>
                  <a:lnTo>
                    <a:pt x="2025" y="298"/>
                  </a:lnTo>
                  <a:cubicBezTo>
                    <a:pt x="2001" y="286"/>
                    <a:pt x="1977" y="274"/>
                    <a:pt x="1965" y="250"/>
                  </a:cubicBezTo>
                  <a:lnTo>
                    <a:pt x="1894" y="202"/>
                  </a:lnTo>
                  <a:lnTo>
                    <a:pt x="1811" y="155"/>
                  </a:lnTo>
                  <a:cubicBezTo>
                    <a:pt x="1787" y="143"/>
                    <a:pt x="1751" y="119"/>
                    <a:pt x="1715" y="107"/>
                  </a:cubicBezTo>
                  <a:cubicBezTo>
                    <a:pt x="1680" y="95"/>
                    <a:pt x="1632" y="71"/>
                    <a:pt x="1584" y="60"/>
                  </a:cubicBezTo>
                  <a:cubicBezTo>
                    <a:pt x="1513" y="36"/>
                    <a:pt x="1430" y="12"/>
                    <a:pt x="1346" y="12"/>
                  </a:cubicBezTo>
                  <a:cubicBezTo>
                    <a:pt x="1299" y="0"/>
                    <a:pt x="1263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15"/>
            <p:cNvSpPr/>
            <p:nvPr/>
          </p:nvSpPr>
          <p:spPr>
            <a:xfrm>
              <a:off x="2427621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31" y="0"/>
                  </a:moveTo>
                  <a:cubicBezTo>
                    <a:pt x="500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00" y="3810"/>
                    <a:pt x="1131" y="3822"/>
                  </a:cubicBezTo>
                  <a:lnTo>
                    <a:pt x="3215" y="3822"/>
                  </a:lnTo>
                  <a:cubicBezTo>
                    <a:pt x="3846" y="3810"/>
                    <a:pt x="4346" y="3310"/>
                    <a:pt x="4358" y="2679"/>
                  </a:cubicBezTo>
                  <a:lnTo>
                    <a:pt x="4358" y="1131"/>
                  </a:lnTo>
                  <a:cubicBezTo>
                    <a:pt x="4346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15"/>
            <p:cNvSpPr/>
            <p:nvPr/>
          </p:nvSpPr>
          <p:spPr>
            <a:xfrm>
              <a:off x="2435621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31" y="0"/>
                  </a:moveTo>
                  <a:cubicBezTo>
                    <a:pt x="500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310"/>
                    <a:pt x="500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46" y="3310"/>
                    <a:pt x="4358" y="2679"/>
                  </a:cubicBezTo>
                  <a:lnTo>
                    <a:pt x="4358" y="1132"/>
                  </a:lnTo>
                  <a:cubicBezTo>
                    <a:pt x="4346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15"/>
            <p:cNvSpPr/>
            <p:nvPr/>
          </p:nvSpPr>
          <p:spPr>
            <a:xfrm>
              <a:off x="2458189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30" y="0"/>
                    <a:pt x="632" y="119"/>
                    <a:pt x="418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9" y="429"/>
                  </a:cubicBezTo>
                  <a:cubicBezTo>
                    <a:pt x="287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8" y="631"/>
                    <a:pt x="144" y="655"/>
                    <a:pt x="132" y="691"/>
                  </a:cubicBezTo>
                  <a:cubicBezTo>
                    <a:pt x="120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9" y="917"/>
                  </a:cubicBezTo>
                  <a:cubicBezTo>
                    <a:pt x="49" y="941"/>
                    <a:pt x="37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9" y="16181"/>
                    <a:pt x="1227" y="16181"/>
                  </a:cubicBezTo>
                  <a:cubicBezTo>
                    <a:pt x="1311" y="16181"/>
                    <a:pt x="1394" y="16169"/>
                    <a:pt x="1477" y="16157"/>
                  </a:cubicBezTo>
                  <a:lnTo>
                    <a:pt x="1513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5" y="15561"/>
                    <a:pt x="2442" y="15276"/>
                    <a:pt x="2454" y="14966"/>
                  </a:cubicBezTo>
                  <a:lnTo>
                    <a:pt x="2454" y="1226"/>
                  </a:lnTo>
                  <a:cubicBezTo>
                    <a:pt x="2454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15"/>
            <p:cNvSpPr/>
            <p:nvPr/>
          </p:nvSpPr>
          <p:spPr>
            <a:xfrm>
              <a:off x="2470258" y="-148189"/>
              <a:ext cx="79087" cy="529240"/>
            </a:xfrm>
            <a:custGeom>
              <a:avLst/>
              <a:gdLst/>
              <a:ahLst/>
              <a:cxnLst/>
              <a:rect l="l" t="t" r="r" b="b"/>
              <a:pathLst>
                <a:path w="2418" h="16181" extrusionOk="0">
                  <a:moveTo>
                    <a:pt x="1132" y="0"/>
                  </a:moveTo>
                  <a:cubicBezTo>
                    <a:pt x="1037" y="0"/>
                    <a:pt x="953" y="24"/>
                    <a:pt x="870" y="48"/>
                  </a:cubicBezTo>
                  <a:cubicBezTo>
                    <a:pt x="823" y="60"/>
                    <a:pt x="775" y="71"/>
                    <a:pt x="739" y="83"/>
                  </a:cubicBezTo>
                  <a:cubicBezTo>
                    <a:pt x="703" y="107"/>
                    <a:pt x="668" y="119"/>
                    <a:pt x="644" y="131"/>
                  </a:cubicBezTo>
                  <a:cubicBezTo>
                    <a:pt x="608" y="155"/>
                    <a:pt x="584" y="167"/>
                    <a:pt x="561" y="179"/>
                  </a:cubicBezTo>
                  <a:cubicBezTo>
                    <a:pt x="537" y="202"/>
                    <a:pt x="513" y="214"/>
                    <a:pt x="489" y="226"/>
                  </a:cubicBezTo>
                  <a:cubicBezTo>
                    <a:pt x="465" y="238"/>
                    <a:pt x="442" y="262"/>
                    <a:pt x="430" y="274"/>
                  </a:cubicBezTo>
                  <a:lnTo>
                    <a:pt x="370" y="322"/>
                  </a:lnTo>
                  <a:lnTo>
                    <a:pt x="322" y="369"/>
                  </a:lnTo>
                  <a:cubicBezTo>
                    <a:pt x="311" y="381"/>
                    <a:pt x="299" y="393"/>
                    <a:pt x="287" y="417"/>
                  </a:cubicBezTo>
                  <a:lnTo>
                    <a:pt x="239" y="464"/>
                  </a:lnTo>
                  <a:lnTo>
                    <a:pt x="215" y="512"/>
                  </a:lnTo>
                  <a:lnTo>
                    <a:pt x="180" y="560"/>
                  </a:lnTo>
                  <a:cubicBezTo>
                    <a:pt x="168" y="572"/>
                    <a:pt x="156" y="583"/>
                    <a:pt x="144" y="607"/>
                  </a:cubicBezTo>
                  <a:cubicBezTo>
                    <a:pt x="144" y="619"/>
                    <a:pt x="132" y="631"/>
                    <a:pt x="120" y="655"/>
                  </a:cubicBezTo>
                  <a:lnTo>
                    <a:pt x="96" y="703"/>
                  </a:lnTo>
                  <a:lnTo>
                    <a:pt x="72" y="750"/>
                  </a:lnTo>
                  <a:cubicBezTo>
                    <a:pt x="72" y="762"/>
                    <a:pt x="61" y="774"/>
                    <a:pt x="61" y="786"/>
                  </a:cubicBezTo>
                  <a:lnTo>
                    <a:pt x="37" y="833"/>
                  </a:lnTo>
                  <a:lnTo>
                    <a:pt x="25" y="881"/>
                  </a:lnTo>
                  <a:lnTo>
                    <a:pt x="13" y="929"/>
                  </a:lnTo>
                  <a:cubicBezTo>
                    <a:pt x="13" y="953"/>
                    <a:pt x="13" y="964"/>
                    <a:pt x="1" y="976"/>
                  </a:cubicBezTo>
                  <a:cubicBezTo>
                    <a:pt x="1" y="1000"/>
                    <a:pt x="1" y="1012"/>
                    <a:pt x="1" y="1024"/>
                  </a:cubicBezTo>
                  <a:cubicBezTo>
                    <a:pt x="1" y="1048"/>
                    <a:pt x="1" y="1060"/>
                    <a:pt x="1" y="1072"/>
                  </a:cubicBez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cubicBezTo>
                    <a:pt x="1" y="15109"/>
                    <a:pt x="1" y="15121"/>
                    <a:pt x="1" y="15145"/>
                  </a:cubicBezTo>
                  <a:cubicBezTo>
                    <a:pt x="13" y="15157"/>
                    <a:pt x="1" y="15169"/>
                    <a:pt x="1" y="15192"/>
                  </a:cubicBezTo>
                  <a:cubicBezTo>
                    <a:pt x="1" y="15204"/>
                    <a:pt x="1" y="15216"/>
                    <a:pt x="13" y="15240"/>
                  </a:cubicBezTo>
                  <a:cubicBezTo>
                    <a:pt x="25" y="15252"/>
                    <a:pt x="13" y="15276"/>
                    <a:pt x="25" y="15288"/>
                  </a:cubicBezTo>
                  <a:cubicBezTo>
                    <a:pt x="37" y="15300"/>
                    <a:pt x="37" y="15323"/>
                    <a:pt x="49" y="15335"/>
                  </a:cubicBezTo>
                  <a:cubicBezTo>
                    <a:pt x="49" y="15347"/>
                    <a:pt x="49" y="15371"/>
                    <a:pt x="61" y="15383"/>
                  </a:cubicBezTo>
                  <a:cubicBezTo>
                    <a:pt x="61" y="15407"/>
                    <a:pt x="72" y="15419"/>
                    <a:pt x="84" y="15431"/>
                  </a:cubicBezTo>
                  <a:cubicBezTo>
                    <a:pt x="84" y="15454"/>
                    <a:pt x="96" y="15466"/>
                    <a:pt x="96" y="15478"/>
                  </a:cubicBezTo>
                  <a:cubicBezTo>
                    <a:pt x="108" y="15502"/>
                    <a:pt x="120" y="15514"/>
                    <a:pt x="120" y="15526"/>
                  </a:cubicBezTo>
                  <a:cubicBezTo>
                    <a:pt x="168" y="15597"/>
                    <a:pt x="144" y="15573"/>
                    <a:pt x="180" y="15633"/>
                  </a:cubicBezTo>
                  <a:cubicBezTo>
                    <a:pt x="191" y="15645"/>
                    <a:pt x="203" y="15669"/>
                    <a:pt x="215" y="15681"/>
                  </a:cubicBezTo>
                  <a:lnTo>
                    <a:pt x="251" y="15728"/>
                  </a:lnTo>
                  <a:lnTo>
                    <a:pt x="299" y="15776"/>
                  </a:lnTo>
                  <a:lnTo>
                    <a:pt x="346" y="15823"/>
                  </a:lnTo>
                  <a:lnTo>
                    <a:pt x="394" y="15871"/>
                  </a:lnTo>
                  <a:cubicBezTo>
                    <a:pt x="418" y="15895"/>
                    <a:pt x="442" y="15907"/>
                    <a:pt x="453" y="15931"/>
                  </a:cubicBezTo>
                  <a:lnTo>
                    <a:pt x="525" y="15978"/>
                  </a:lnTo>
                  <a:cubicBezTo>
                    <a:pt x="584" y="16014"/>
                    <a:pt x="644" y="16050"/>
                    <a:pt x="715" y="16073"/>
                  </a:cubicBezTo>
                  <a:cubicBezTo>
                    <a:pt x="751" y="16097"/>
                    <a:pt x="799" y="16109"/>
                    <a:pt x="846" y="16121"/>
                  </a:cubicBezTo>
                  <a:cubicBezTo>
                    <a:pt x="953" y="16157"/>
                    <a:pt x="1073" y="16181"/>
                    <a:pt x="1192" y="16181"/>
                  </a:cubicBezTo>
                  <a:lnTo>
                    <a:pt x="1204" y="16181"/>
                  </a:lnTo>
                  <a:cubicBezTo>
                    <a:pt x="1311" y="16181"/>
                    <a:pt x="1418" y="16169"/>
                    <a:pt x="1525" y="16133"/>
                  </a:cubicBezTo>
                  <a:cubicBezTo>
                    <a:pt x="1573" y="16121"/>
                    <a:pt x="1620" y="16109"/>
                    <a:pt x="1668" y="16085"/>
                  </a:cubicBezTo>
                  <a:cubicBezTo>
                    <a:pt x="1704" y="16073"/>
                    <a:pt x="1739" y="16062"/>
                    <a:pt x="1763" y="16038"/>
                  </a:cubicBezTo>
                  <a:lnTo>
                    <a:pt x="1846" y="15990"/>
                  </a:lnTo>
                  <a:lnTo>
                    <a:pt x="1918" y="15942"/>
                  </a:lnTo>
                  <a:cubicBezTo>
                    <a:pt x="1942" y="15931"/>
                    <a:pt x="1966" y="15919"/>
                    <a:pt x="1989" y="15907"/>
                  </a:cubicBezTo>
                  <a:lnTo>
                    <a:pt x="2037" y="15859"/>
                  </a:lnTo>
                  <a:cubicBezTo>
                    <a:pt x="2049" y="15835"/>
                    <a:pt x="2073" y="15823"/>
                    <a:pt x="2085" y="15812"/>
                  </a:cubicBezTo>
                  <a:lnTo>
                    <a:pt x="2132" y="15752"/>
                  </a:lnTo>
                  <a:cubicBezTo>
                    <a:pt x="2144" y="15740"/>
                    <a:pt x="2156" y="15728"/>
                    <a:pt x="2168" y="15704"/>
                  </a:cubicBezTo>
                  <a:cubicBezTo>
                    <a:pt x="2180" y="15692"/>
                    <a:pt x="2192" y="15681"/>
                    <a:pt x="2204" y="15657"/>
                  </a:cubicBezTo>
                  <a:cubicBezTo>
                    <a:pt x="2216" y="15645"/>
                    <a:pt x="2227" y="15633"/>
                    <a:pt x="2239" y="15609"/>
                  </a:cubicBezTo>
                  <a:lnTo>
                    <a:pt x="2263" y="15561"/>
                  </a:lnTo>
                  <a:lnTo>
                    <a:pt x="2287" y="15514"/>
                  </a:lnTo>
                  <a:cubicBezTo>
                    <a:pt x="2299" y="15502"/>
                    <a:pt x="2311" y="15478"/>
                    <a:pt x="2311" y="15466"/>
                  </a:cubicBezTo>
                  <a:cubicBezTo>
                    <a:pt x="2323" y="15454"/>
                    <a:pt x="2335" y="15431"/>
                    <a:pt x="2335" y="15419"/>
                  </a:cubicBezTo>
                  <a:cubicBezTo>
                    <a:pt x="2347" y="15407"/>
                    <a:pt x="2347" y="15383"/>
                    <a:pt x="2358" y="15371"/>
                  </a:cubicBezTo>
                  <a:cubicBezTo>
                    <a:pt x="2358" y="15359"/>
                    <a:pt x="2370" y="15335"/>
                    <a:pt x="2370" y="15323"/>
                  </a:cubicBezTo>
                  <a:cubicBezTo>
                    <a:pt x="2382" y="15311"/>
                    <a:pt x="2382" y="15288"/>
                    <a:pt x="2382" y="15276"/>
                  </a:cubicBezTo>
                  <a:lnTo>
                    <a:pt x="2394" y="15228"/>
                  </a:lnTo>
                  <a:lnTo>
                    <a:pt x="2406" y="15180"/>
                  </a:lnTo>
                  <a:cubicBezTo>
                    <a:pt x="2406" y="15157"/>
                    <a:pt x="2418" y="15145"/>
                    <a:pt x="2418" y="15133"/>
                  </a:cubicBezTo>
                  <a:lnTo>
                    <a:pt x="2418" y="15085"/>
                  </a:lnTo>
                  <a:lnTo>
                    <a:pt x="2418" y="15026"/>
                  </a:lnTo>
                  <a:lnTo>
                    <a:pt x="2418" y="14978"/>
                  </a:lnTo>
                  <a:lnTo>
                    <a:pt x="2418" y="14954"/>
                  </a:lnTo>
                  <a:lnTo>
                    <a:pt x="2418" y="1214"/>
                  </a:lnTo>
                  <a:lnTo>
                    <a:pt x="2406" y="1214"/>
                  </a:lnTo>
                  <a:lnTo>
                    <a:pt x="2406" y="1167"/>
                  </a:lnTo>
                  <a:lnTo>
                    <a:pt x="2406" y="1119"/>
                  </a:lnTo>
                  <a:lnTo>
                    <a:pt x="2406" y="1072"/>
                  </a:lnTo>
                  <a:cubicBezTo>
                    <a:pt x="2406" y="1060"/>
                    <a:pt x="2406" y="1036"/>
                    <a:pt x="2406" y="1024"/>
                  </a:cubicBezTo>
                  <a:lnTo>
                    <a:pt x="2406" y="976"/>
                  </a:lnTo>
                  <a:cubicBezTo>
                    <a:pt x="2406" y="964"/>
                    <a:pt x="2394" y="941"/>
                    <a:pt x="2394" y="929"/>
                  </a:cubicBezTo>
                  <a:cubicBezTo>
                    <a:pt x="2382" y="917"/>
                    <a:pt x="2382" y="893"/>
                    <a:pt x="2370" y="881"/>
                  </a:cubicBezTo>
                  <a:cubicBezTo>
                    <a:pt x="2370" y="869"/>
                    <a:pt x="2370" y="845"/>
                    <a:pt x="2358" y="833"/>
                  </a:cubicBezTo>
                  <a:lnTo>
                    <a:pt x="2347" y="786"/>
                  </a:lnTo>
                  <a:lnTo>
                    <a:pt x="2323" y="738"/>
                  </a:lnTo>
                  <a:cubicBezTo>
                    <a:pt x="2323" y="714"/>
                    <a:pt x="2311" y="703"/>
                    <a:pt x="2299" y="691"/>
                  </a:cubicBezTo>
                  <a:cubicBezTo>
                    <a:pt x="2299" y="667"/>
                    <a:pt x="2287" y="655"/>
                    <a:pt x="2275" y="643"/>
                  </a:cubicBezTo>
                  <a:lnTo>
                    <a:pt x="2251" y="595"/>
                  </a:lnTo>
                  <a:lnTo>
                    <a:pt x="2216" y="548"/>
                  </a:lnTo>
                  <a:cubicBezTo>
                    <a:pt x="2204" y="524"/>
                    <a:pt x="2192" y="512"/>
                    <a:pt x="2180" y="500"/>
                  </a:cubicBezTo>
                  <a:cubicBezTo>
                    <a:pt x="2168" y="476"/>
                    <a:pt x="2156" y="464"/>
                    <a:pt x="2144" y="452"/>
                  </a:cubicBezTo>
                  <a:lnTo>
                    <a:pt x="2108" y="393"/>
                  </a:lnTo>
                  <a:lnTo>
                    <a:pt x="2061" y="345"/>
                  </a:lnTo>
                  <a:lnTo>
                    <a:pt x="2001" y="298"/>
                  </a:lnTo>
                  <a:cubicBezTo>
                    <a:pt x="1989" y="286"/>
                    <a:pt x="1966" y="274"/>
                    <a:pt x="1942" y="250"/>
                  </a:cubicBezTo>
                  <a:lnTo>
                    <a:pt x="1882" y="202"/>
                  </a:lnTo>
                  <a:lnTo>
                    <a:pt x="1799" y="155"/>
                  </a:lnTo>
                  <a:cubicBezTo>
                    <a:pt x="1763" y="143"/>
                    <a:pt x="1739" y="119"/>
                    <a:pt x="1704" y="107"/>
                  </a:cubicBezTo>
                  <a:cubicBezTo>
                    <a:pt x="1668" y="95"/>
                    <a:pt x="1620" y="71"/>
                    <a:pt x="1573" y="60"/>
                  </a:cubicBezTo>
                  <a:cubicBezTo>
                    <a:pt x="1501" y="36"/>
                    <a:pt x="1418" y="12"/>
                    <a:pt x="1334" y="12"/>
                  </a:cubicBezTo>
                  <a:cubicBezTo>
                    <a:pt x="1287" y="0"/>
                    <a:pt x="1251" y="0"/>
                    <a:pt x="120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15"/>
            <p:cNvSpPr/>
            <p:nvPr/>
          </p:nvSpPr>
          <p:spPr>
            <a:xfrm>
              <a:off x="4059511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1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22"/>
                  </a:cubicBezTo>
                  <a:lnTo>
                    <a:pt x="3215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15"/>
            <p:cNvSpPr/>
            <p:nvPr/>
          </p:nvSpPr>
          <p:spPr>
            <a:xfrm>
              <a:off x="4059511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31" y="0"/>
                  </a:moveTo>
                  <a:cubicBezTo>
                    <a:pt x="512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31" y="3810"/>
                  </a:cubicBezTo>
                  <a:lnTo>
                    <a:pt x="3215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15"/>
            <p:cNvSpPr/>
            <p:nvPr/>
          </p:nvSpPr>
          <p:spPr>
            <a:xfrm>
              <a:off x="4082079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30" y="0"/>
                    <a:pt x="632" y="119"/>
                    <a:pt x="418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9" y="429"/>
                  </a:cubicBezTo>
                  <a:cubicBezTo>
                    <a:pt x="275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80" y="595"/>
                  </a:cubicBezTo>
                  <a:cubicBezTo>
                    <a:pt x="156" y="631"/>
                    <a:pt x="144" y="655"/>
                    <a:pt x="132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9" y="917"/>
                  </a:cubicBezTo>
                  <a:cubicBezTo>
                    <a:pt x="49" y="941"/>
                    <a:pt x="37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9" y="16181"/>
                    <a:pt x="1227" y="16181"/>
                  </a:cubicBezTo>
                  <a:cubicBezTo>
                    <a:pt x="1311" y="16181"/>
                    <a:pt x="1394" y="16169"/>
                    <a:pt x="1477" y="16157"/>
                  </a:cubicBezTo>
                  <a:lnTo>
                    <a:pt x="1525" y="16145"/>
                  </a:lnTo>
                  <a:cubicBezTo>
                    <a:pt x="1584" y="16121"/>
                    <a:pt x="1656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5" y="15561"/>
                    <a:pt x="2454" y="15276"/>
                    <a:pt x="2454" y="14966"/>
                  </a:cubicBezTo>
                  <a:lnTo>
                    <a:pt x="2454" y="1226"/>
                  </a:lnTo>
                  <a:cubicBezTo>
                    <a:pt x="2454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15"/>
            <p:cNvSpPr/>
            <p:nvPr/>
          </p:nvSpPr>
          <p:spPr>
            <a:xfrm>
              <a:off x="4093003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143" y="0"/>
                  </a:moveTo>
                  <a:cubicBezTo>
                    <a:pt x="1048" y="0"/>
                    <a:pt x="965" y="24"/>
                    <a:pt x="881" y="48"/>
                  </a:cubicBezTo>
                  <a:cubicBezTo>
                    <a:pt x="834" y="60"/>
                    <a:pt x="798" y="71"/>
                    <a:pt x="750" y="83"/>
                  </a:cubicBezTo>
                  <a:cubicBezTo>
                    <a:pt x="715" y="107"/>
                    <a:pt x="679" y="119"/>
                    <a:pt x="655" y="131"/>
                  </a:cubicBezTo>
                  <a:cubicBezTo>
                    <a:pt x="619" y="155"/>
                    <a:pt x="596" y="167"/>
                    <a:pt x="572" y="179"/>
                  </a:cubicBezTo>
                  <a:cubicBezTo>
                    <a:pt x="548" y="202"/>
                    <a:pt x="524" y="214"/>
                    <a:pt x="500" y="226"/>
                  </a:cubicBezTo>
                  <a:lnTo>
                    <a:pt x="441" y="274"/>
                  </a:lnTo>
                  <a:lnTo>
                    <a:pt x="393" y="322"/>
                  </a:lnTo>
                  <a:cubicBezTo>
                    <a:pt x="369" y="333"/>
                    <a:pt x="358" y="357"/>
                    <a:pt x="346" y="369"/>
                  </a:cubicBezTo>
                  <a:cubicBezTo>
                    <a:pt x="322" y="381"/>
                    <a:pt x="310" y="393"/>
                    <a:pt x="298" y="417"/>
                  </a:cubicBezTo>
                  <a:cubicBezTo>
                    <a:pt x="286" y="429"/>
                    <a:pt x="274" y="441"/>
                    <a:pt x="262" y="464"/>
                  </a:cubicBezTo>
                  <a:cubicBezTo>
                    <a:pt x="250" y="476"/>
                    <a:pt x="238" y="488"/>
                    <a:pt x="227" y="512"/>
                  </a:cubicBezTo>
                  <a:lnTo>
                    <a:pt x="191" y="560"/>
                  </a:lnTo>
                  <a:lnTo>
                    <a:pt x="167" y="607"/>
                  </a:lnTo>
                  <a:lnTo>
                    <a:pt x="131" y="655"/>
                  </a:lnTo>
                  <a:lnTo>
                    <a:pt x="107" y="703"/>
                  </a:lnTo>
                  <a:cubicBezTo>
                    <a:pt x="107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36" y="881"/>
                  </a:lnTo>
                  <a:cubicBezTo>
                    <a:pt x="36" y="905"/>
                    <a:pt x="36" y="917"/>
                    <a:pt x="24" y="929"/>
                  </a:cubicBezTo>
                  <a:cubicBezTo>
                    <a:pt x="24" y="953"/>
                    <a:pt x="24" y="964"/>
                    <a:pt x="12" y="976"/>
                  </a:cubicBezTo>
                  <a:cubicBezTo>
                    <a:pt x="12" y="1000"/>
                    <a:pt x="12" y="1012"/>
                    <a:pt x="12" y="1024"/>
                  </a:cubicBezTo>
                  <a:cubicBezTo>
                    <a:pt x="0" y="1048"/>
                    <a:pt x="12" y="1060"/>
                    <a:pt x="12" y="1072"/>
                  </a:cubicBezTo>
                  <a:lnTo>
                    <a:pt x="12" y="1119"/>
                  </a:lnTo>
                  <a:lnTo>
                    <a:pt x="12" y="1167"/>
                  </a:lnTo>
                  <a:lnTo>
                    <a:pt x="12" y="1214"/>
                  </a:lnTo>
                  <a:lnTo>
                    <a:pt x="12" y="14954"/>
                  </a:lnTo>
                  <a:cubicBezTo>
                    <a:pt x="12" y="14966"/>
                    <a:pt x="12" y="14978"/>
                    <a:pt x="12" y="14990"/>
                  </a:cubicBezTo>
                  <a:lnTo>
                    <a:pt x="12" y="15050"/>
                  </a:lnTo>
                  <a:cubicBezTo>
                    <a:pt x="12" y="15061"/>
                    <a:pt x="12" y="15073"/>
                    <a:pt x="12" y="15097"/>
                  </a:cubicBezTo>
                  <a:cubicBezTo>
                    <a:pt x="12" y="15109"/>
                    <a:pt x="12" y="15121"/>
                    <a:pt x="12" y="15145"/>
                  </a:cubicBezTo>
                  <a:cubicBezTo>
                    <a:pt x="12" y="15157"/>
                    <a:pt x="12" y="15169"/>
                    <a:pt x="12" y="15192"/>
                  </a:cubicBezTo>
                  <a:cubicBezTo>
                    <a:pt x="12" y="15204"/>
                    <a:pt x="12" y="15216"/>
                    <a:pt x="24" y="15240"/>
                  </a:cubicBezTo>
                  <a:cubicBezTo>
                    <a:pt x="36" y="15252"/>
                    <a:pt x="36" y="15276"/>
                    <a:pt x="36" y="15288"/>
                  </a:cubicBezTo>
                  <a:cubicBezTo>
                    <a:pt x="48" y="15300"/>
                    <a:pt x="48" y="15323"/>
                    <a:pt x="60" y="15335"/>
                  </a:cubicBezTo>
                  <a:lnTo>
                    <a:pt x="72" y="15383"/>
                  </a:lnTo>
                  <a:cubicBezTo>
                    <a:pt x="72" y="15407"/>
                    <a:pt x="84" y="15419"/>
                    <a:pt x="96" y="15431"/>
                  </a:cubicBezTo>
                  <a:cubicBezTo>
                    <a:pt x="96" y="15454"/>
                    <a:pt x="107" y="15466"/>
                    <a:pt x="119" y="15478"/>
                  </a:cubicBezTo>
                  <a:cubicBezTo>
                    <a:pt x="119" y="15502"/>
                    <a:pt x="131" y="15514"/>
                    <a:pt x="143" y="15526"/>
                  </a:cubicBezTo>
                  <a:cubicBezTo>
                    <a:pt x="143" y="15550"/>
                    <a:pt x="155" y="15561"/>
                    <a:pt x="167" y="15585"/>
                  </a:cubicBezTo>
                  <a:cubicBezTo>
                    <a:pt x="179" y="15597"/>
                    <a:pt x="191" y="15609"/>
                    <a:pt x="191" y="15633"/>
                  </a:cubicBezTo>
                  <a:lnTo>
                    <a:pt x="227" y="15681"/>
                  </a:lnTo>
                  <a:lnTo>
                    <a:pt x="262" y="15728"/>
                  </a:lnTo>
                  <a:lnTo>
                    <a:pt x="310" y="15776"/>
                  </a:lnTo>
                  <a:lnTo>
                    <a:pt x="358" y="15823"/>
                  </a:lnTo>
                  <a:lnTo>
                    <a:pt x="417" y="15871"/>
                  </a:lnTo>
                  <a:cubicBezTo>
                    <a:pt x="429" y="15895"/>
                    <a:pt x="453" y="15907"/>
                    <a:pt x="477" y="15931"/>
                  </a:cubicBezTo>
                  <a:cubicBezTo>
                    <a:pt x="500" y="15942"/>
                    <a:pt x="512" y="15954"/>
                    <a:pt x="536" y="15978"/>
                  </a:cubicBezTo>
                  <a:cubicBezTo>
                    <a:pt x="596" y="16014"/>
                    <a:pt x="655" y="16050"/>
                    <a:pt x="727" y="16073"/>
                  </a:cubicBezTo>
                  <a:cubicBezTo>
                    <a:pt x="762" y="16097"/>
                    <a:pt x="810" y="16109"/>
                    <a:pt x="858" y="16121"/>
                  </a:cubicBezTo>
                  <a:cubicBezTo>
                    <a:pt x="965" y="16157"/>
                    <a:pt x="1084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1" y="16169"/>
                    <a:pt x="1536" y="16133"/>
                  </a:cubicBezTo>
                  <a:cubicBezTo>
                    <a:pt x="1584" y="16121"/>
                    <a:pt x="1631" y="16109"/>
                    <a:pt x="1679" y="16085"/>
                  </a:cubicBezTo>
                  <a:cubicBezTo>
                    <a:pt x="1715" y="16073"/>
                    <a:pt x="1751" y="16062"/>
                    <a:pt x="1786" y="16038"/>
                  </a:cubicBezTo>
                  <a:cubicBezTo>
                    <a:pt x="1810" y="16026"/>
                    <a:pt x="1834" y="16014"/>
                    <a:pt x="1858" y="15990"/>
                  </a:cubicBezTo>
                  <a:lnTo>
                    <a:pt x="1929" y="15942"/>
                  </a:lnTo>
                  <a:cubicBezTo>
                    <a:pt x="1953" y="15931"/>
                    <a:pt x="1977" y="15919"/>
                    <a:pt x="2001" y="15907"/>
                  </a:cubicBezTo>
                  <a:cubicBezTo>
                    <a:pt x="2012" y="15883"/>
                    <a:pt x="2036" y="15871"/>
                    <a:pt x="2048" y="15859"/>
                  </a:cubicBezTo>
                  <a:lnTo>
                    <a:pt x="2096" y="15812"/>
                  </a:lnTo>
                  <a:lnTo>
                    <a:pt x="2143" y="15752"/>
                  </a:lnTo>
                  <a:cubicBezTo>
                    <a:pt x="2155" y="15740"/>
                    <a:pt x="2167" y="15728"/>
                    <a:pt x="2179" y="15704"/>
                  </a:cubicBezTo>
                  <a:lnTo>
                    <a:pt x="2215" y="15657"/>
                  </a:lnTo>
                  <a:lnTo>
                    <a:pt x="2251" y="15609"/>
                  </a:lnTo>
                  <a:lnTo>
                    <a:pt x="2274" y="15561"/>
                  </a:lnTo>
                  <a:cubicBezTo>
                    <a:pt x="2286" y="15550"/>
                    <a:pt x="2298" y="15538"/>
                    <a:pt x="2310" y="15514"/>
                  </a:cubicBezTo>
                  <a:cubicBezTo>
                    <a:pt x="2310" y="15502"/>
                    <a:pt x="2322" y="15478"/>
                    <a:pt x="2334" y="15466"/>
                  </a:cubicBezTo>
                  <a:cubicBezTo>
                    <a:pt x="2334" y="15454"/>
                    <a:pt x="2346" y="15431"/>
                    <a:pt x="2346" y="15419"/>
                  </a:cubicBezTo>
                  <a:cubicBezTo>
                    <a:pt x="2358" y="15407"/>
                    <a:pt x="2358" y="15383"/>
                    <a:pt x="2370" y="15371"/>
                  </a:cubicBezTo>
                  <a:cubicBezTo>
                    <a:pt x="2370" y="15359"/>
                    <a:pt x="2382" y="15335"/>
                    <a:pt x="2382" y="15323"/>
                  </a:cubicBezTo>
                  <a:cubicBezTo>
                    <a:pt x="2393" y="15311"/>
                    <a:pt x="2393" y="15288"/>
                    <a:pt x="2393" y="15276"/>
                  </a:cubicBezTo>
                  <a:cubicBezTo>
                    <a:pt x="2405" y="15264"/>
                    <a:pt x="2405" y="15240"/>
                    <a:pt x="2405" y="15228"/>
                  </a:cubicBezTo>
                  <a:cubicBezTo>
                    <a:pt x="2417" y="15204"/>
                    <a:pt x="2417" y="15192"/>
                    <a:pt x="2417" y="15180"/>
                  </a:cubicBezTo>
                  <a:cubicBezTo>
                    <a:pt x="2429" y="15157"/>
                    <a:pt x="2417" y="15145"/>
                    <a:pt x="2417" y="15133"/>
                  </a:cubicBezTo>
                  <a:lnTo>
                    <a:pt x="2417" y="15085"/>
                  </a:lnTo>
                  <a:lnTo>
                    <a:pt x="2417" y="15026"/>
                  </a:lnTo>
                  <a:lnTo>
                    <a:pt x="2417" y="14978"/>
                  </a:lnTo>
                  <a:lnTo>
                    <a:pt x="2417" y="1214"/>
                  </a:lnTo>
                  <a:lnTo>
                    <a:pt x="2441" y="1214"/>
                  </a:lnTo>
                  <a:lnTo>
                    <a:pt x="2441" y="1167"/>
                  </a:lnTo>
                  <a:lnTo>
                    <a:pt x="2441" y="1119"/>
                  </a:lnTo>
                  <a:cubicBezTo>
                    <a:pt x="2441" y="1107"/>
                    <a:pt x="2441" y="1084"/>
                    <a:pt x="2441" y="1072"/>
                  </a:cubicBezTo>
                  <a:cubicBezTo>
                    <a:pt x="2441" y="1060"/>
                    <a:pt x="2441" y="1036"/>
                    <a:pt x="2441" y="1024"/>
                  </a:cubicBezTo>
                  <a:cubicBezTo>
                    <a:pt x="2441" y="1012"/>
                    <a:pt x="2441" y="988"/>
                    <a:pt x="2441" y="976"/>
                  </a:cubicBezTo>
                  <a:cubicBezTo>
                    <a:pt x="2441" y="964"/>
                    <a:pt x="2429" y="941"/>
                    <a:pt x="2429" y="929"/>
                  </a:cubicBezTo>
                  <a:cubicBezTo>
                    <a:pt x="2429" y="905"/>
                    <a:pt x="2429" y="893"/>
                    <a:pt x="2417" y="881"/>
                  </a:cubicBezTo>
                  <a:cubicBezTo>
                    <a:pt x="2417" y="869"/>
                    <a:pt x="2405" y="845"/>
                    <a:pt x="2405" y="833"/>
                  </a:cubicBezTo>
                  <a:cubicBezTo>
                    <a:pt x="2405" y="810"/>
                    <a:pt x="2393" y="798"/>
                    <a:pt x="2382" y="786"/>
                  </a:cubicBezTo>
                  <a:cubicBezTo>
                    <a:pt x="2382" y="762"/>
                    <a:pt x="2370" y="750"/>
                    <a:pt x="2370" y="738"/>
                  </a:cubicBezTo>
                  <a:cubicBezTo>
                    <a:pt x="2358" y="714"/>
                    <a:pt x="2346" y="703"/>
                    <a:pt x="2346" y="691"/>
                  </a:cubicBezTo>
                  <a:lnTo>
                    <a:pt x="2298" y="643"/>
                  </a:lnTo>
                  <a:cubicBezTo>
                    <a:pt x="2286" y="619"/>
                    <a:pt x="2274" y="607"/>
                    <a:pt x="2263" y="595"/>
                  </a:cubicBezTo>
                  <a:cubicBezTo>
                    <a:pt x="2251" y="572"/>
                    <a:pt x="2251" y="560"/>
                    <a:pt x="2239" y="548"/>
                  </a:cubicBezTo>
                  <a:lnTo>
                    <a:pt x="2203" y="500"/>
                  </a:lnTo>
                  <a:lnTo>
                    <a:pt x="2167" y="452"/>
                  </a:lnTo>
                  <a:lnTo>
                    <a:pt x="2120" y="393"/>
                  </a:lnTo>
                  <a:lnTo>
                    <a:pt x="2072" y="345"/>
                  </a:lnTo>
                  <a:lnTo>
                    <a:pt x="2024" y="298"/>
                  </a:lnTo>
                  <a:cubicBezTo>
                    <a:pt x="2001" y="286"/>
                    <a:pt x="1977" y="274"/>
                    <a:pt x="1965" y="250"/>
                  </a:cubicBezTo>
                  <a:lnTo>
                    <a:pt x="1893" y="202"/>
                  </a:lnTo>
                  <a:lnTo>
                    <a:pt x="1810" y="155"/>
                  </a:lnTo>
                  <a:cubicBezTo>
                    <a:pt x="1786" y="143"/>
                    <a:pt x="1751" y="119"/>
                    <a:pt x="1715" y="107"/>
                  </a:cubicBezTo>
                  <a:cubicBezTo>
                    <a:pt x="1679" y="95"/>
                    <a:pt x="1631" y="71"/>
                    <a:pt x="1596" y="60"/>
                  </a:cubicBezTo>
                  <a:cubicBezTo>
                    <a:pt x="1512" y="36"/>
                    <a:pt x="1429" y="12"/>
                    <a:pt x="1346" y="12"/>
                  </a:cubicBezTo>
                  <a:cubicBezTo>
                    <a:pt x="1298" y="0"/>
                    <a:pt x="1262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15"/>
            <p:cNvSpPr/>
            <p:nvPr/>
          </p:nvSpPr>
          <p:spPr>
            <a:xfrm>
              <a:off x="3688772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44" y="0"/>
                  </a:moveTo>
                  <a:cubicBezTo>
                    <a:pt x="513" y="0"/>
                    <a:pt x="1" y="512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44" y="3822"/>
                  </a:cubicBezTo>
                  <a:lnTo>
                    <a:pt x="3227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15"/>
            <p:cNvSpPr/>
            <p:nvPr/>
          </p:nvSpPr>
          <p:spPr>
            <a:xfrm>
              <a:off x="3688772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44" y="0"/>
                  </a:moveTo>
                  <a:cubicBezTo>
                    <a:pt x="513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44" y="3810"/>
                  </a:cubicBezTo>
                  <a:lnTo>
                    <a:pt x="3227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15"/>
            <p:cNvSpPr/>
            <p:nvPr/>
          </p:nvSpPr>
          <p:spPr>
            <a:xfrm>
              <a:off x="3711766" y="-148189"/>
              <a:ext cx="80231" cy="529240"/>
            </a:xfrm>
            <a:custGeom>
              <a:avLst/>
              <a:gdLst/>
              <a:ahLst/>
              <a:cxnLst/>
              <a:rect l="l" t="t" r="r" b="b"/>
              <a:pathLst>
                <a:path w="2453" h="16181" extrusionOk="0">
                  <a:moveTo>
                    <a:pt x="1226" y="0"/>
                  </a:moveTo>
                  <a:cubicBezTo>
                    <a:pt x="917" y="0"/>
                    <a:pt x="631" y="107"/>
                    <a:pt x="405" y="310"/>
                  </a:cubicBezTo>
                  <a:lnTo>
                    <a:pt x="381" y="333"/>
                  </a:lnTo>
                  <a:cubicBezTo>
                    <a:pt x="357" y="369"/>
                    <a:pt x="322" y="393"/>
                    <a:pt x="286" y="429"/>
                  </a:cubicBezTo>
                  <a:cubicBezTo>
                    <a:pt x="274" y="452"/>
                    <a:pt x="250" y="476"/>
                    <a:pt x="238" y="500"/>
                  </a:cubicBezTo>
                  <a:cubicBezTo>
                    <a:pt x="214" y="524"/>
                    <a:pt x="191" y="560"/>
                    <a:pt x="179" y="595"/>
                  </a:cubicBezTo>
                  <a:cubicBezTo>
                    <a:pt x="155" y="631"/>
                    <a:pt x="131" y="655"/>
                    <a:pt x="119" y="691"/>
                  </a:cubicBezTo>
                  <a:cubicBezTo>
                    <a:pt x="107" y="726"/>
                    <a:pt x="95" y="750"/>
                    <a:pt x="83" y="786"/>
                  </a:cubicBezTo>
                  <a:cubicBezTo>
                    <a:pt x="60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12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15" y="16181"/>
                  </a:cubicBezTo>
                  <a:lnTo>
                    <a:pt x="1226" y="16181"/>
                  </a:lnTo>
                  <a:cubicBezTo>
                    <a:pt x="1310" y="16181"/>
                    <a:pt x="1393" y="16169"/>
                    <a:pt x="1476" y="16157"/>
                  </a:cubicBezTo>
                  <a:lnTo>
                    <a:pt x="1512" y="16145"/>
                  </a:lnTo>
                  <a:cubicBezTo>
                    <a:pt x="1584" y="16121"/>
                    <a:pt x="1655" y="16097"/>
                    <a:pt x="1715" y="16073"/>
                  </a:cubicBezTo>
                  <a:lnTo>
                    <a:pt x="1738" y="16073"/>
                  </a:lnTo>
                  <a:cubicBezTo>
                    <a:pt x="1881" y="16002"/>
                    <a:pt x="2012" y="15907"/>
                    <a:pt x="2119" y="15788"/>
                  </a:cubicBezTo>
                  <a:cubicBezTo>
                    <a:pt x="2334" y="15561"/>
                    <a:pt x="2441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5" y="0"/>
                    <a:pt x="1226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15"/>
            <p:cNvSpPr/>
            <p:nvPr/>
          </p:nvSpPr>
          <p:spPr>
            <a:xfrm>
              <a:off x="3723442" y="-148189"/>
              <a:ext cx="79087" cy="529240"/>
            </a:xfrm>
            <a:custGeom>
              <a:avLst/>
              <a:gdLst/>
              <a:ahLst/>
              <a:cxnLst/>
              <a:rect l="l" t="t" r="r" b="b"/>
              <a:pathLst>
                <a:path w="2418" h="16181" extrusionOk="0">
                  <a:moveTo>
                    <a:pt x="1131" y="0"/>
                  </a:moveTo>
                  <a:cubicBezTo>
                    <a:pt x="1048" y="0"/>
                    <a:pt x="965" y="24"/>
                    <a:pt x="881" y="48"/>
                  </a:cubicBezTo>
                  <a:cubicBezTo>
                    <a:pt x="834" y="60"/>
                    <a:pt x="786" y="71"/>
                    <a:pt x="738" y="83"/>
                  </a:cubicBezTo>
                  <a:cubicBezTo>
                    <a:pt x="715" y="107"/>
                    <a:pt x="679" y="119"/>
                    <a:pt x="643" y="131"/>
                  </a:cubicBezTo>
                  <a:cubicBezTo>
                    <a:pt x="608" y="155"/>
                    <a:pt x="596" y="167"/>
                    <a:pt x="572" y="179"/>
                  </a:cubicBezTo>
                  <a:cubicBezTo>
                    <a:pt x="536" y="202"/>
                    <a:pt x="524" y="214"/>
                    <a:pt x="500" y="226"/>
                  </a:cubicBezTo>
                  <a:cubicBezTo>
                    <a:pt x="477" y="238"/>
                    <a:pt x="453" y="262"/>
                    <a:pt x="429" y="274"/>
                  </a:cubicBezTo>
                  <a:lnTo>
                    <a:pt x="381" y="322"/>
                  </a:lnTo>
                  <a:lnTo>
                    <a:pt x="334" y="369"/>
                  </a:lnTo>
                  <a:cubicBezTo>
                    <a:pt x="322" y="381"/>
                    <a:pt x="298" y="393"/>
                    <a:pt x="286" y="417"/>
                  </a:cubicBezTo>
                  <a:lnTo>
                    <a:pt x="250" y="464"/>
                  </a:lnTo>
                  <a:lnTo>
                    <a:pt x="215" y="512"/>
                  </a:lnTo>
                  <a:lnTo>
                    <a:pt x="179" y="560"/>
                  </a:lnTo>
                  <a:cubicBezTo>
                    <a:pt x="179" y="572"/>
                    <a:pt x="167" y="583"/>
                    <a:pt x="155" y="607"/>
                  </a:cubicBezTo>
                  <a:cubicBezTo>
                    <a:pt x="143" y="619"/>
                    <a:pt x="131" y="631"/>
                    <a:pt x="131" y="655"/>
                  </a:cubicBezTo>
                  <a:cubicBezTo>
                    <a:pt x="119" y="667"/>
                    <a:pt x="119" y="679"/>
                    <a:pt x="107" y="703"/>
                  </a:cubicBezTo>
                  <a:lnTo>
                    <a:pt x="84" y="750"/>
                  </a:lnTo>
                  <a:cubicBezTo>
                    <a:pt x="84" y="762"/>
                    <a:pt x="72" y="774"/>
                    <a:pt x="72" y="786"/>
                  </a:cubicBezTo>
                  <a:lnTo>
                    <a:pt x="48" y="833"/>
                  </a:lnTo>
                  <a:lnTo>
                    <a:pt x="36" y="881"/>
                  </a:lnTo>
                  <a:lnTo>
                    <a:pt x="24" y="929"/>
                  </a:lnTo>
                  <a:cubicBezTo>
                    <a:pt x="24" y="953"/>
                    <a:pt x="12" y="964"/>
                    <a:pt x="12" y="976"/>
                  </a:cubicBezTo>
                  <a:cubicBezTo>
                    <a:pt x="12" y="1000"/>
                    <a:pt x="12" y="1012"/>
                    <a:pt x="12" y="1024"/>
                  </a:cubicBezTo>
                  <a:cubicBezTo>
                    <a:pt x="12" y="1048"/>
                    <a:pt x="12" y="1060"/>
                    <a:pt x="0" y="1072"/>
                  </a:cubicBezTo>
                  <a:lnTo>
                    <a:pt x="0" y="1119"/>
                  </a:lnTo>
                  <a:lnTo>
                    <a:pt x="0" y="1167"/>
                  </a:lnTo>
                  <a:lnTo>
                    <a:pt x="0" y="1214"/>
                  </a:lnTo>
                  <a:lnTo>
                    <a:pt x="0" y="14954"/>
                  </a:lnTo>
                  <a:lnTo>
                    <a:pt x="0" y="14990"/>
                  </a:lnTo>
                  <a:lnTo>
                    <a:pt x="0" y="15050"/>
                  </a:lnTo>
                  <a:lnTo>
                    <a:pt x="0" y="15097"/>
                  </a:lnTo>
                  <a:cubicBezTo>
                    <a:pt x="0" y="15109"/>
                    <a:pt x="0" y="15121"/>
                    <a:pt x="12" y="15145"/>
                  </a:cubicBezTo>
                  <a:cubicBezTo>
                    <a:pt x="12" y="15157"/>
                    <a:pt x="12" y="15169"/>
                    <a:pt x="12" y="15192"/>
                  </a:cubicBezTo>
                  <a:cubicBezTo>
                    <a:pt x="12" y="15204"/>
                    <a:pt x="12" y="15216"/>
                    <a:pt x="24" y="15240"/>
                  </a:cubicBezTo>
                  <a:cubicBezTo>
                    <a:pt x="36" y="15252"/>
                    <a:pt x="24" y="15276"/>
                    <a:pt x="36" y="15288"/>
                  </a:cubicBezTo>
                  <a:cubicBezTo>
                    <a:pt x="48" y="15300"/>
                    <a:pt x="48" y="15323"/>
                    <a:pt x="48" y="15335"/>
                  </a:cubicBezTo>
                  <a:cubicBezTo>
                    <a:pt x="60" y="15347"/>
                    <a:pt x="60" y="15371"/>
                    <a:pt x="72" y="15383"/>
                  </a:cubicBezTo>
                  <a:cubicBezTo>
                    <a:pt x="72" y="15407"/>
                    <a:pt x="84" y="15419"/>
                    <a:pt x="84" y="15431"/>
                  </a:cubicBezTo>
                  <a:cubicBezTo>
                    <a:pt x="96" y="15454"/>
                    <a:pt x="96" y="15466"/>
                    <a:pt x="107" y="15478"/>
                  </a:cubicBezTo>
                  <a:lnTo>
                    <a:pt x="131" y="15526"/>
                  </a:lnTo>
                  <a:lnTo>
                    <a:pt x="167" y="15585"/>
                  </a:lnTo>
                  <a:cubicBezTo>
                    <a:pt x="167" y="15597"/>
                    <a:pt x="179" y="15609"/>
                    <a:pt x="191" y="15633"/>
                  </a:cubicBezTo>
                  <a:cubicBezTo>
                    <a:pt x="203" y="15645"/>
                    <a:pt x="215" y="15669"/>
                    <a:pt x="227" y="15681"/>
                  </a:cubicBezTo>
                  <a:lnTo>
                    <a:pt x="262" y="15728"/>
                  </a:lnTo>
                  <a:lnTo>
                    <a:pt x="310" y="15776"/>
                  </a:lnTo>
                  <a:lnTo>
                    <a:pt x="357" y="15823"/>
                  </a:lnTo>
                  <a:lnTo>
                    <a:pt x="405" y="15871"/>
                  </a:lnTo>
                  <a:cubicBezTo>
                    <a:pt x="429" y="15895"/>
                    <a:pt x="453" y="15907"/>
                    <a:pt x="465" y="15931"/>
                  </a:cubicBezTo>
                  <a:lnTo>
                    <a:pt x="536" y="15978"/>
                  </a:lnTo>
                  <a:cubicBezTo>
                    <a:pt x="596" y="16014"/>
                    <a:pt x="655" y="16050"/>
                    <a:pt x="715" y="16073"/>
                  </a:cubicBezTo>
                  <a:cubicBezTo>
                    <a:pt x="762" y="16097"/>
                    <a:pt x="810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2" y="16181"/>
                    <a:pt x="1429" y="16169"/>
                    <a:pt x="1536" y="16133"/>
                  </a:cubicBezTo>
                  <a:cubicBezTo>
                    <a:pt x="1584" y="16121"/>
                    <a:pt x="1631" y="16109"/>
                    <a:pt x="1679" y="16085"/>
                  </a:cubicBezTo>
                  <a:cubicBezTo>
                    <a:pt x="1715" y="16073"/>
                    <a:pt x="1739" y="16062"/>
                    <a:pt x="1774" y="16038"/>
                  </a:cubicBezTo>
                  <a:lnTo>
                    <a:pt x="1858" y="15990"/>
                  </a:lnTo>
                  <a:lnTo>
                    <a:pt x="1929" y="15942"/>
                  </a:lnTo>
                  <a:cubicBezTo>
                    <a:pt x="1953" y="15931"/>
                    <a:pt x="1977" y="15919"/>
                    <a:pt x="1989" y="15907"/>
                  </a:cubicBezTo>
                  <a:lnTo>
                    <a:pt x="2048" y="15859"/>
                  </a:lnTo>
                  <a:lnTo>
                    <a:pt x="2096" y="15812"/>
                  </a:lnTo>
                  <a:lnTo>
                    <a:pt x="2143" y="15752"/>
                  </a:lnTo>
                  <a:cubicBezTo>
                    <a:pt x="2155" y="15740"/>
                    <a:pt x="2167" y="15728"/>
                    <a:pt x="2179" y="15704"/>
                  </a:cubicBezTo>
                  <a:cubicBezTo>
                    <a:pt x="2191" y="15692"/>
                    <a:pt x="2203" y="15681"/>
                    <a:pt x="2215" y="15657"/>
                  </a:cubicBezTo>
                  <a:cubicBezTo>
                    <a:pt x="2227" y="15645"/>
                    <a:pt x="2239" y="15633"/>
                    <a:pt x="2251" y="15609"/>
                  </a:cubicBezTo>
                  <a:lnTo>
                    <a:pt x="2274" y="15561"/>
                  </a:lnTo>
                  <a:lnTo>
                    <a:pt x="2298" y="15514"/>
                  </a:lnTo>
                  <a:cubicBezTo>
                    <a:pt x="2310" y="15502"/>
                    <a:pt x="2322" y="15478"/>
                    <a:pt x="2322" y="15466"/>
                  </a:cubicBezTo>
                  <a:cubicBezTo>
                    <a:pt x="2334" y="15454"/>
                    <a:pt x="2334" y="15431"/>
                    <a:pt x="2346" y="15419"/>
                  </a:cubicBezTo>
                  <a:cubicBezTo>
                    <a:pt x="2346" y="15407"/>
                    <a:pt x="2358" y="15383"/>
                    <a:pt x="2358" y="15371"/>
                  </a:cubicBezTo>
                  <a:cubicBezTo>
                    <a:pt x="2358" y="15359"/>
                    <a:pt x="2382" y="15335"/>
                    <a:pt x="2382" y="15323"/>
                  </a:cubicBezTo>
                  <a:cubicBezTo>
                    <a:pt x="2382" y="15311"/>
                    <a:pt x="2393" y="15288"/>
                    <a:pt x="2393" y="15276"/>
                  </a:cubicBezTo>
                  <a:lnTo>
                    <a:pt x="2405" y="15228"/>
                  </a:lnTo>
                  <a:lnTo>
                    <a:pt x="2417" y="15180"/>
                  </a:lnTo>
                  <a:cubicBezTo>
                    <a:pt x="2417" y="15157"/>
                    <a:pt x="2417" y="15145"/>
                    <a:pt x="2417" y="15133"/>
                  </a:cubicBezTo>
                  <a:lnTo>
                    <a:pt x="2417" y="15085"/>
                  </a:lnTo>
                  <a:lnTo>
                    <a:pt x="2417" y="15026"/>
                  </a:lnTo>
                  <a:lnTo>
                    <a:pt x="2417" y="14978"/>
                  </a:lnTo>
                  <a:lnTo>
                    <a:pt x="2417" y="14954"/>
                  </a:lnTo>
                  <a:lnTo>
                    <a:pt x="2417" y="1214"/>
                  </a:lnTo>
                  <a:lnTo>
                    <a:pt x="2417" y="1167"/>
                  </a:lnTo>
                  <a:lnTo>
                    <a:pt x="2417" y="1119"/>
                  </a:lnTo>
                  <a:lnTo>
                    <a:pt x="2417" y="1072"/>
                  </a:lnTo>
                  <a:cubicBezTo>
                    <a:pt x="2417" y="1060"/>
                    <a:pt x="2417" y="1036"/>
                    <a:pt x="2405" y="1024"/>
                  </a:cubicBezTo>
                  <a:lnTo>
                    <a:pt x="2405" y="976"/>
                  </a:lnTo>
                  <a:cubicBezTo>
                    <a:pt x="2405" y="964"/>
                    <a:pt x="2405" y="941"/>
                    <a:pt x="2393" y="929"/>
                  </a:cubicBezTo>
                  <a:cubicBezTo>
                    <a:pt x="2393" y="917"/>
                    <a:pt x="2393" y="893"/>
                    <a:pt x="2382" y="881"/>
                  </a:cubicBezTo>
                  <a:cubicBezTo>
                    <a:pt x="2382" y="869"/>
                    <a:pt x="2370" y="845"/>
                    <a:pt x="2370" y="833"/>
                  </a:cubicBezTo>
                  <a:lnTo>
                    <a:pt x="2346" y="786"/>
                  </a:lnTo>
                  <a:lnTo>
                    <a:pt x="2334" y="738"/>
                  </a:lnTo>
                  <a:cubicBezTo>
                    <a:pt x="2322" y="714"/>
                    <a:pt x="2310" y="703"/>
                    <a:pt x="2310" y="691"/>
                  </a:cubicBezTo>
                  <a:cubicBezTo>
                    <a:pt x="2298" y="667"/>
                    <a:pt x="2298" y="655"/>
                    <a:pt x="2286" y="643"/>
                  </a:cubicBezTo>
                  <a:lnTo>
                    <a:pt x="2251" y="595"/>
                  </a:lnTo>
                  <a:lnTo>
                    <a:pt x="2227" y="548"/>
                  </a:lnTo>
                  <a:cubicBezTo>
                    <a:pt x="2215" y="524"/>
                    <a:pt x="2203" y="512"/>
                    <a:pt x="2191" y="500"/>
                  </a:cubicBezTo>
                  <a:cubicBezTo>
                    <a:pt x="2179" y="476"/>
                    <a:pt x="2167" y="464"/>
                    <a:pt x="2155" y="452"/>
                  </a:cubicBezTo>
                  <a:lnTo>
                    <a:pt x="2108" y="393"/>
                  </a:lnTo>
                  <a:lnTo>
                    <a:pt x="2072" y="345"/>
                  </a:lnTo>
                  <a:lnTo>
                    <a:pt x="2012" y="298"/>
                  </a:lnTo>
                  <a:cubicBezTo>
                    <a:pt x="2001" y="286"/>
                    <a:pt x="1977" y="274"/>
                    <a:pt x="1953" y="250"/>
                  </a:cubicBezTo>
                  <a:lnTo>
                    <a:pt x="1893" y="202"/>
                  </a:lnTo>
                  <a:lnTo>
                    <a:pt x="1810" y="155"/>
                  </a:lnTo>
                  <a:cubicBezTo>
                    <a:pt x="1774" y="143"/>
                    <a:pt x="1739" y="119"/>
                    <a:pt x="1715" y="107"/>
                  </a:cubicBezTo>
                  <a:cubicBezTo>
                    <a:pt x="1667" y="95"/>
                    <a:pt x="1631" y="71"/>
                    <a:pt x="1584" y="60"/>
                  </a:cubicBezTo>
                  <a:cubicBezTo>
                    <a:pt x="1500" y="36"/>
                    <a:pt x="1417" y="12"/>
                    <a:pt x="1346" y="12"/>
                  </a:cubicBezTo>
                  <a:cubicBezTo>
                    <a:pt x="1298" y="0"/>
                    <a:pt x="1250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15"/>
            <p:cNvSpPr/>
            <p:nvPr/>
          </p:nvSpPr>
          <p:spPr>
            <a:xfrm>
              <a:off x="5312662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2" y="0"/>
                  </a:moveTo>
                  <a:cubicBezTo>
                    <a:pt x="501" y="0"/>
                    <a:pt x="1" y="500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01" y="3822"/>
                    <a:pt x="1132" y="3822"/>
                  </a:cubicBezTo>
                  <a:lnTo>
                    <a:pt x="3227" y="3822"/>
                  </a:lnTo>
                  <a:cubicBezTo>
                    <a:pt x="3846" y="3822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00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15"/>
            <p:cNvSpPr/>
            <p:nvPr/>
          </p:nvSpPr>
          <p:spPr>
            <a:xfrm>
              <a:off x="5312662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44" y="0"/>
                  </a:moveTo>
                  <a:cubicBezTo>
                    <a:pt x="513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44" y="3810"/>
                  </a:cubicBezTo>
                  <a:lnTo>
                    <a:pt x="3227" y="3810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15"/>
            <p:cNvSpPr/>
            <p:nvPr/>
          </p:nvSpPr>
          <p:spPr>
            <a:xfrm>
              <a:off x="5335655" y="-148189"/>
              <a:ext cx="79839" cy="529240"/>
            </a:xfrm>
            <a:custGeom>
              <a:avLst/>
              <a:gdLst/>
              <a:ahLst/>
              <a:cxnLst/>
              <a:rect l="l" t="t" r="r" b="b"/>
              <a:pathLst>
                <a:path w="2441" h="16181" extrusionOk="0">
                  <a:moveTo>
                    <a:pt x="1215" y="0"/>
                  </a:moveTo>
                  <a:cubicBezTo>
                    <a:pt x="917" y="0"/>
                    <a:pt x="631" y="119"/>
                    <a:pt x="405" y="310"/>
                  </a:cubicBezTo>
                  <a:lnTo>
                    <a:pt x="393" y="333"/>
                  </a:lnTo>
                  <a:cubicBezTo>
                    <a:pt x="357" y="369"/>
                    <a:pt x="322" y="393"/>
                    <a:pt x="298" y="429"/>
                  </a:cubicBezTo>
                  <a:cubicBezTo>
                    <a:pt x="274" y="452"/>
                    <a:pt x="262" y="476"/>
                    <a:pt x="238" y="500"/>
                  </a:cubicBezTo>
                  <a:cubicBezTo>
                    <a:pt x="214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19" y="691"/>
                  </a:cubicBezTo>
                  <a:cubicBezTo>
                    <a:pt x="107" y="726"/>
                    <a:pt x="95" y="750"/>
                    <a:pt x="84" y="786"/>
                  </a:cubicBezTo>
                  <a:cubicBezTo>
                    <a:pt x="72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15" y="16181"/>
                  </a:cubicBezTo>
                  <a:lnTo>
                    <a:pt x="1227" y="16181"/>
                  </a:lnTo>
                  <a:cubicBezTo>
                    <a:pt x="1310" y="16181"/>
                    <a:pt x="1393" y="16169"/>
                    <a:pt x="1477" y="16157"/>
                  </a:cubicBezTo>
                  <a:lnTo>
                    <a:pt x="1512" y="16145"/>
                  </a:lnTo>
                  <a:cubicBezTo>
                    <a:pt x="1584" y="16121"/>
                    <a:pt x="1655" y="16097"/>
                    <a:pt x="1715" y="16073"/>
                  </a:cubicBezTo>
                  <a:lnTo>
                    <a:pt x="1727" y="16073"/>
                  </a:lnTo>
                  <a:cubicBezTo>
                    <a:pt x="1881" y="16002"/>
                    <a:pt x="2012" y="15907"/>
                    <a:pt x="2119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3" y="0"/>
                    <a:pt x="1215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15"/>
            <p:cNvSpPr/>
            <p:nvPr/>
          </p:nvSpPr>
          <p:spPr>
            <a:xfrm>
              <a:off x="5346939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143" y="0"/>
                  </a:moveTo>
                  <a:cubicBezTo>
                    <a:pt x="1060" y="0"/>
                    <a:pt x="965" y="24"/>
                    <a:pt x="882" y="48"/>
                  </a:cubicBezTo>
                  <a:cubicBezTo>
                    <a:pt x="846" y="60"/>
                    <a:pt x="798" y="71"/>
                    <a:pt x="751" y="83"/>
                  </a:cubicBezTo>
                  <a:cubicBezTo>
                    <a:pt x="715" y="107"/>
                    <a:pt x="691" y="119"/>
                    <a:pt x="655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48" y="202"/>
                    <a:pt x="524" y="214"/>
                    <a:pt x="501" y="226"/>
                  </a:cubicBezTo>
                  <a:lnTo>
                    <a:pt x="441" y="274"/>
                  </a:lnTo>
                  <a:lnTo>
                    <a:pt x="393" y="322"/>
                  </a:lnTo>
                  <a:cubicBezTo>
                    <a:pt x="370" y="333"/>
                    <a:pt x="358" y="357"/>
                    <a:pt x="346" y="369"/>
                  </a:cubicBezTo>
                  <a:cubicBezTo>
                    <a:pt x="334" y="381"/>
                    <a:pt x="310" y="393"/>
                    <a:pt x="298" y="417"/>
                  </a:cubicBezTo>
                  <a:cubicBezTo>
                    <a:pt x="286" y="429"/>
                    <a:pt x="274" y="441"/>
                    <a:pt x="262" y="464"/>
                  </a:cubicBezTo>
                  <a:lnTo>
                    <a:pt x="227" y="512"/>
                  </a:lnTo>
                  <a:lnTo>
                    <a:pt x="191" y="560"/>
                  </a:lnTo>
                  <a:lnTo>
                    <a:pt x="167" y="607"/>
                  </a:lnTo>
                  <a:lnTo>
                    <a:pt x="131" y="655"/>
                  </a:lnTo>
                  <a:lnTo>
                    <a:pt x="120" y="703"/>
                  </a:lnTo>
                  <a:cubicBezTo>
                    <a:pt x="120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48" y="881"/>
                  </a:lnTo>
                  <a:cubicBezTo>
                    <a:pt x="48" y="905"/>
                    <a:pt x="36" y="917"/>
                    <a:pt x="36" y="929"/>
                  </a:cubicBezTo>
                  <a:cubicBezTo>
                    <a:pt x="24" y="953"/>
                    <a:pt x="24" y="964"/>
                    <a:pt x="24" y="976"/>
                  </a:cubicBezTo>
                  <a:lnTo>
                    <a:pt x="24" y="1024"/>
                  </a:lnTo>
                  <a:cubicBezTo>
                    <a:pt x="24" y="1048"/>
                    <a:pt x="24" y="1060"/>
                    <a:pt x="12" y="1072"/>
                  </a:cubicBezTo>
                  <a:cubicBezTo>
                    <a:pt x="0" y="1095"/>
                    <a:pt x="12" y="1107"/>
                    <a:pt x="12" y="1119"/>
                  </a:cubicBezTo>
                  <a:lnTo>
                    <a:pt x="12" y="1167"/>
                  </a:lnTo>
                  <a:lnTo>
                    <a:pt x="12" y="1214"/>
                  </a:lnTo>
                  <a:lnTo>
                    <a:pt x="12" y="14954"/>
                  </a:lnTo>
                  <a:cubicBezTo>
                    <a:pt x="12" y="14966"/>
                    <a:pt x="12" y="14978"/>
                    <a:pt x="12" y="14990"/>
                  </a:cubicBezTo>
                  <a:lnTo>
                    <a:pt x="12" y="15050"/>
                  </a:lnTo>
                  <a:cubicBezTo>
                    <a:pt x="12" y="15061"/>
                    <a:pt x="12" y="15073"/>
                    <a:pt x="12" y="15097"/>
                  </a:cubicBezTo>
                  <a:cubicBezTo>
                    <a:pt x="12" y="15109"/>
                    <a:pt x="12" y="15121"/>
                    <a:pt x="24" y="15145"/>
                  </a:cubicBezTo>
                  <a:cubicBezTo>
                    <a:pt x="24" y="15157"/>
                    <a:pt x="24" y="15169"/>
                    <a:pt x="24" y="15192"/>
                  </a:cubicBezTo>
                  <a:cubicBezTo>
                    <a:pt x="24" y="15204"/>
                    <a:pt x="24" y="15216"/>
                    <a:pt x="36" y="15240"/>
                  </a:cubicBezTo>
                  <a:cubicBezTo>
                    <a:pt x="36" y="15252"/>
                    <a:pt x="36" y="15276"/>
                    <a:pt x="48" y="15288"/>
                  </a:cubicBezTo>
                  <a:cubicBezTo>
                    <a:pt x="60" y="15300"/>
                    <a:pt x="48" y="15323"/>
                    <a:pt x="60" y="15335"/>
                  </a:cubicBezTo>
                  <a:lnTo>
                    <a:pt x="72" y="15383"/>
                  </a:lnTo>
                  <a:lnTo>
                    <a:pt x="96" y="15431"/>
                  </a:lnTo>
                  <a:cubicBezTo>
                    <a:pt x="96" y="15454"/>
                    <a:pt x="108" y="15466"/>
                    <a:pt x="120" y="15478"/>
                  </a:cubicBezTo>
                  <a:cubicBezTo>
                    <a:pt x="120" y="15502"/>
                    <a:pt x="131" y="15514"/>
                    <a:pt x="143" y="15526"/>
                  </a:cubicBezTo>
                  <a:cubicBezTo>
                    <a:pt x="143" y="15550"/>
                    <a:pt x="155" y="15561"/>
                    <a:pt x="167" y="15585"/>
                  </a:cubicBezTo>
                  <a:cubicBezTo>
                    <a:pt x="179" y="15597"/>
                    <a:pt x="191" y="15609"/>
                    <a:pt x="203" y="15633"/>
                  </a:cubicBezTo>
                  <a:cubicBezTo>
                    <a:pt x="203" y="15645"/>
                    <a:pt x="227" y="15657"/>
                    <a:pt x="239" y="15681"/>
                  </a:cubicBezTo>
                  <a:cubicBezTo>
                    <a:pt x="250" y="15692"/>
                    <a:pt x="262" y="15716"/>
                    <a:pt x="274" y="15728"/>
                  </a:cubicBezTo>
                  <a:cubicBezTo>
                    <a:pt x="286" y="15740"/>
                    <a:pt x="298" y="15764"/>
                    <a:pt x="310" y="15776"/>
                  </a:cubicBezTo>
                  <a:lnTo>
                    <a:pt x="358" y="15823"/>
                  </a:lnTo>
                  <a:lnTo>
                    <a:pt x="417" y="15871"/>
                  </a:lnTo>
                  <a:cubicBezTo>
                    <a:pt x="429" y="15895"/>
                    <a:pt x="453" y="15907"/>
                    <a:pt x="477" y="15931"/>
                  </a:cubicBezTo>
                  <a:lnTo>
                    <a:pt x="536" y="15978"/>
                  </a:lnTo>
                  <a:cubicBezTo>
                    <a:pt x="572" y="15990"/>
                    <a:pt x="596" y="16014"/>
                    <a:pt x="620" y="16026"/>
                  </a:cubicBezTo>
                  <a:cubicBezTo>
                    <a:pt x="655" y="16050"/>
                    <a:pt x="691" y="16062"/>
                    <a:pt x="727" y="16073"/>
                  </a:cubicBezTo>
                  <a:cubicBezTo>
                    <a:pt x="774" y="16097"/>
                    <a:pt x="810" y="16109"/>
                    <a:pt x="858" y="16121"/>
                  </a:cubicBezTo>
                  <a:cubicBezTo>
                    <a:pt x="977" y="16157"/>
                    <a:pt x="1096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1" y="16169"/>
                    <a:pt x="1548" y="16133"/>
                  </a:cubicBezTo>
                  <a:cubicBezTo>
                    <a:pt x="1584" y="16121"/>
                    <a:pt x="1632" y="16109"/>
                    <a:pt x="1679" y="16085"/>
                  </a:cubicBezTo>
                  <a:cubicBezTo>
                    <a:pt x="1715" y="16073"/>
                    <a:pt x="1751" y="16062"/>
                    <a:pt x="1786" y="16038"/>
                  </a:cubicBezTo>
                  <a:cubicBezTo>
                    <a:pt x="1822" y="16026"/>
                    <a:pt x="1834" y="16014"/>
                    <a:pt x="1870" y="15990"/>
                  </a:cubicBezTo>
                  <a:lnTo>
                    <a:pt x="1941" y="15942"/>
                  </a:lnTo>
                  <a:cubicBezTo>
                    <a:pt x="1953" y="15931"/>
                    <a:pt x="1977" y="15919"/>
                    <a:pt x="2001" y="15907"/>
                  </a:cubicBezTo>
                  <a:cubicBezTo>
                    <a:pt x="2025" y="15883"/>
                    <a:pt x="2036" y="15871"/>
                    <a:pt x="2048" y="15859"/>
                  </a:cubicBezTo>
                  <a:lnTo>
                    <a:pt x="2108" y="15812"/>
                  </a:lnTo>
                  <a:lnTo>
                    <a:pt x="2144" y="15752"/>
                  </a:lnTo>
                  <a:cubicBezTo>
                    <a:pt x="2155" y="15740"/>
                    <a:pt x="2167" y="15728"/>
                    <a:pt x="2179" y="15704"/>
                  </a:cubicBezTo>
                  <a:lnTo>
                    <a:pt x="2215" y="15657"/>
                  </a:lnTo>
                  <a:lnTo>
                    <a:pt x="2251" y="15609"/>
                  </a:lnTo>
                  <a:cubicBezTo>
                    <a:pt x="2263" y="15597"/>
                    <a:pt x="2275" y="15585"/>
                    <a:pt x="2286" y="15561"/>
                  </a:cubicBezTo>
                  <a:cubicBezTo>
                    <a:pt x="2286" y="15550"/>
                    <a:pt x="2298" y="15538"/>
                    <a:pt x="2310" y="15514"/>
                  </a:cubicBezTo>
                  <a:cubicBezTo>
                    <a:pt x="2310" y="15502"/>
                    <a:pt x="2322" y="15478"/>
                    <a:pt x="2334" y="15466"/>
                  </a:cubicBezTo>
                  <a:lnTo>
                    <a:pt x="2358" y="15419"/>
                  </a:lnTo>
                  <a:cubicBezTo>
                    <a:pt x="2358" y="15407"/>
                    <a:pt x="2370" y="15383"/>
                    <a:pt x="2370" y="15371"/>
                  </a:cubicBezTo>
                  <a:cubicBezTo>
                    <a:pt x="2370" y="15359"/>
                    <a:pt x="2382" y="15335"/>
                    <a:pt x="2394" y="15323"/>
                  </a:cubicBezTo>
                  <a:cubicBezTo>
                    <a:pt x="2394" y="15311"/>
                    <a:pt x="2394" y="15288"/>
                    <a:pt x="2406" y="15276"/>
                  </a:cubicBezTo>
                  <a:cubicBezTo>
                    <a:pt x="2406" y="15264"/>
                    <a:pt x="2406" y="15240"/>
                    <a:pt x="2417" y="15228"/>
                  </a:cubicBezTo>
                  <a:cubicBezTo>
                    <a:pt x="2417" y="15204"/>
                    <a:pt x="2417" y="15192"/>
                    <a:pt x="2417" y="15180"/>
                  </a:cubicBezTo>
                  <a:cubicBezTo>
                    <a:pt x="2429" y="15157"/>
                    <a:pt x="2417" y="15145"/>
                    <a:pt x="2429" y="15133"/>
                  </a:cubicBezTo>
                  <a:cubicBezTo>
                    <a:pt x="2441" y="15109"/>
                    <a:pt x="2429" y="15097"/>
                    <a:pt x="2429" y="15085"/>
                  </a:cubicBezTo>
                  <a:lnTo>
                    <a:pt x="2429" y="15026"/>
                  </a:lnTo>
                  <a:lnTo>
                    <a:pt x="2429" y="14978"/>
                  </a:lnTo>
                  <a:lnTo>
                    <a:pt x="2429" y="1214"/>
                  </a:lnTo>
                  <a:lnTo>
                    <a:pt x="2429" y="1167"/>
                  </a:lnTo>
                  <a:lnTo>
                    <a:pt x="2429" y="1119"/>
                  </a:lnTo>
                  <a:cubicBezTo>
                    <a:pt x="2429" y="1107"/>
                    <a:pt x="2429" y="1084"/>
                    <a:pt x="2429" y="1072"/>
                  </a:cubicBezTo>
                  <a:cubicBezTo>
                    <a:pt x="2417" y="1060"/>
                    <a:pt x="2417" y="1036"/>
                    <a:pt x="2417" y="1024"/>
                  </a:cubicBezTo>
                  <a:cubicBezTo>
                    <a:pt x="2417" y="1012"/>
                    <a:pt x="2417" y="988"/>
                    <a:pt x="2417" y="976"/>
                  </a:cubicBezTo>
                  <a:cubicBezTo>
                    <a:pt x="2417" y="964"/>
                    <a:pt x="2406" y="941"/>
                    <a:pt x="2406" y="929"/>
                  </a:cubicBezTo>
                  <a:cubicBezTo>
                    <a:pt x="2406" y="905"/>
                    <a:pt x="2406" y="893"/>
                    <a:pt x="2394" y="881"/>
                  </a:cubicBezTo>
                  <a:cubicBezTo>
                    <a:pt x="2394" y="869"/>
                    <a:pt x="2382" y="845"/>
                    <a:pt x="2382" y="833"/>
                  </a:cubicBezTo>
                  <a:cubicBezTo>
                    <a:pt x="2382" y="810"/>
                    <a:pt x="2370" y="798"/>
                    <a:pt x="2358" y="786"/>
                  </a:cubicBezTo>
                  <a:cubicBezTo>
                    <a:pt x="2358" y="762"/>
                    <a:pt x="2346" y="750"/>
                    <a:pt x="2346" y="738"/>
                  </a:cubicBezTo>
                  <a:cubicBezTo>
                    <a:pt x="2346" y="714"/>
                    <a:pt x="2322" y="703"/>
                    <a:pt x="2322" y="691"/>
                  </a:cubicBezTo>
                  <a:lnTo>
                    <a:pt x="2298" y="643"/>
                  </a:lnTo>
                  <a:cubicBezTo>
                    <a:pt x="2286" y="619"/>
                    <a:pt x="2275" y="607"/>
                    <a:pt x="2263" y="595"/>
                  </a:cubicBezTo>
                  <a:cubicBezTo>
                    <a:pt x="2263" y="572"/>
                    <a:pt x="2251" y="560"/>
                    <a:pt x="2239" y="548"/>
                  </a:cubicBezTo>
                  <a:lnTo>
                    <a:pt x="2203" y="500"/>
                  </a:lnTo>
                  <a:lnTo>
                    <a:pt x="2167" y="452"/>
                  </a:lnTo>
                  <a:lnTo>
                    <a:pt x="2120" y="393"/>
                  </a:lnTo>
                  <a:cubicBezTo>
                    <a:pt x="2108" y="381"/>
                    <a:pt x="2096" y="369"/>
                    <a:pt x="2072" y="345"/>
                  </a:cubicBezTo>
                  <a:lnTo>
                    <a:pt x="2025" y="298"/>
                  </a:lnTo>
                  <a:cubicBezTo>
                    <a:pt x="2001" y="286"/>
                    <a:pt x="1989" y="274"/>
                    <a:pt x="1965" y="250"/>
                  </a:cubicBezTo>
                  <a:lnTo>
                    <a:pt x="1894" y="202"/>
                  </a:lnTo>
                  <a:lnTo>
                    <a:pt x="1822" y="155"/>
                  </a:lnTo>
                  <a:cubicBezTo>
                    <a:pt x="1786" y="143"/>
                    <a:pt x="1751" y="119"/>
                    <a:pt x="1715" y="107"/>
                  </a:cubicBezTo>
                  <a:cubicBezTo>
                    <a:pt x="1679" y="95"/>
                    <a:pt x="1632" y="71"/>
                    <a:pt x="1596" y="60"/>
                  </a:cubicBezTo>
                  <a:cubicBezTo>
                    <a:pt x="1513" y="36"/>
                    <a:pt x="1429" y="12"/>
                    <a:pt x="1346" y="12"/>
                  </a:cubicBezTo>
                  <a:cubicBezTo>
                    <a:pt x="1310" y="0"/>
                    <a:pt x="1263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15"/>
            <p:cNvSpPr/>
            <p:nvPr/>
          </p:nvSpPr>
          <p:spPr>
            <a:xfrm>
              <a:off x="4941924" y="-169612"/>
              <a:ext cx="142964" cy="125041"/>
            </a:xfrm>
            <a:custGeom>
              <a:avLst/>
              <a:gdLst/>
              <a:ahLst/>
              <a:cxnLst/>
              <a:rect l="l" t="t" r="r" b="b"/>
              <a:pathLst>
                <a:path w="4371" h="3823" extrusionOk="0">
                  <a:moveTo>
                    <a:pt x="1144" y="0"/>
                  </a:moveTo>
                  <a:cubicBezTo>
                    <a:pt x="513" y="0"/>
                    <a:pt x="1" y="512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13" y="3822"/>
                    <a:pt x="1144" y="3822"/>
                  </a:cubicBezTo>
                  <a:lnTo>
                    <a:pt x="3228" y="3822"/>
                  </a:lnTo>
                  <a:cubicBezTo>
                    <a:pt x="3859" y="3810"/>
                    <a:pt x="4371" y="3310"/>
                    <a:pt x="4371" y="2679"/>
                  </a:cubicBezTo>
                  <a:lnTo>
                    <a:pt x="4359" y="1131"/>
                  </a:lnTo>
                  <a:cubicBezTo>
                    <a:pt x="4359" y="512"/>
                    <a:pt x="3847" y="0"/>
                    <a:pt x="3228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15"/>
            <p:cNvSpPr/>
            <p:nvPr/>
          </p:nvSpPr>
          <p:spPr>
            <a:xfrm>
              <a:off x="4942316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32" y="0"/>
                  </a:moveTo>
                  <a:cubicBezTo>
                    <a:pt x="513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13" y="3810"/>
                    <a:pt x="1132" y="3810"/>
                  </a:cubicBezTo>
                  <a:lnTo>
                    <a:pt x="3216" y="3810"/>
                  </a:lnTo>
                  <a:cubicBezTo>
                    <a:pt x="3847" y="3810"/>
                    <a:pt x="4359" y="3310"/>
                    <a:pt x="4359" y="2679"/>
                  </a:cubicBezTo>
                  <a:lnTo>
                    <a:pt x="4359" y="1132"/>
                  </a:lnTo>
                  <a:cubicBezTo>
                    <a:pt x="4359" y="512"/>
                    <a:pt x="3847" y="0"/>
                    <a:pt x="3216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5" name="Google Shape;1495;p15"/>
            <p:cNvSpPr/>
            <p:nvPr/>
          </p:nvSpPr>
          <p:spPr>
            <a:xfrm>
              <a:off x="4965309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227" y="0"/>
                  </a:moveTo>
                  <a:cubicBezTo>
                    <a:pt x="917" y="0"/>
                    <a:pt x="631" y="119"/>
                    <a:pt x="405" y="310"/>
                  </a:cubicBezTo>
                  <a:lnTo>
                    <a:pt x="393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4" y="452"/>
                    <a:pt x="262" y="476"/>
                    <a:pt x="238" y="500"/>
                  </a:cubicBezTo>
                  <a:cubicBezTo>
                    <a:pt x="215" y="524"/>
                    <a:pt x="191" y="560"/>
                    <a:pt x="179" y="595"/>
                  </a:cubicBezTo>
                  <a:cubicBezTo>
                    <a:pt x="155" y="631"/>
                    <a:pt x="143" y="655"/>
                    <a:pt x="119" y="691"/>
                  </a:cubicBezTo>
                  <a:cubicBezTo>
                    <a:pt x="107" y="726"/>
                    <a:pt x="96" y="750"/>
                    <a:pt x="84" y="786"/>
                  </a:cubicBezTo>
                  <a:cubicBezTo>
                    <a:pt x="72" y="833"/>
                    <a:pt x="48" y="869"/>
                    <a:pt x="36" y="917"/>
                  </a:cubicBezTo>
                  <a:cubicBezTo>
                    <a:pt x="36" y="941"/>
                    <a:pt x="24" y="964"/>
                    <a:pt x="24" y="1000"/>
                  </a:cubicBezTo>
                  <a:cubicBezTo>
                    <a:pt x="0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27" y="16181"/>
                  </a:cubicBezTo>
                  <a:cubicBezTo>
                    <a:pt x="1310" y="16181"/>
                    <a:pt x="1393" y="16169"/>
                    <a:pt x="1477" y="16157"/>
                  </a:cubicBezTo>
                  <a:lnTo>
                    <a:pt x="1512" y="16145"/>
                  </a:lnTo>
                  <a:cubicBezTo>
                    <a:pt x="1584" y="16121"/>
                    <a:pt x="1643" y="16097"/>
                    <a:pt x="1715" y="16073"/>
                  </a:cubicBezTo>
                  <a:lnTo>
                    <a:pt x="1727" y="16073"/>
                  </a:lnTo>
                  <a:cubicBezTo>
                    <a:pt x="1882" y="16002"/>
                    <a:pt x="2012" y="15907"/>
                    <a:pt x="2120" y="15788"/>
                  </a:cubicBezTo>
                  <a:cubicBezTo>
                    <a:pt x="2322" y="15561"/>
                    <a:pt x="2441" y="15276"/>
                    <a:pt x="2441" y="14966"/>
                  </a:cubicBezTo>
                  <a:lnTo>
                    <a:pt x="2441" y="1226"/>
                  </a:lnTo>
                  <a:cubicBezTo>
                    <a:pt x="2441" y="548"/>
                    <a:pt x="1893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6" name="Google Shape;1496;p15"/>
            <p:cNvSpPr/>
            <p:nvPr/>
          </p:nvSpPr>
          <p:spPr>
            <a:xfrm>
              <a:off x="4977378" y="-148189"/>
              <a:ext cx="78694" cy="529240"/>
            </a:xfrm>
            <a:custGeom>
              <a:avLst/>
              <a:gdLst/>
              <a:ahLst/>
              <a:cxnLst/>
              <a:rect l="l" t="t" r="r" b="b"/>
              <a:pathLst>
                <a:path w="2406" h="16181" extrusionOk="0">
                  <a:moveTo>
                    <a:pt x="1132" y="0"/>
                  </a:moveTo>
                  <a:cubicBezTo>
                    <a:pt x="1036" y="0"/>
                    <a:pt x="953" y="24"/>
                    <a:pt x="870" y="48"/>
                  </a:cubicBezTo>
                  <a:cubicBezTo>
                    <a:pt x="822" y="60"/>
                    <a:pt x="774" y="71"/>
                    <a:pt x="739" y="83"/>
                  </a:cubicBezTo>
                  <a:cubicBezTo>
                    <a:pt x="703" y="107"/>
                    <a:pt x="667" y="119"/>
                    <a:pt x="631" y="131"/>
                  </a:cubicBezTo>
                  <a:cubicBezTo>
                    <a:pt x="608" y="155"/>
                    <a:pt x="584" y="167"/>
                    <a:pt x="560" y="179"/>
                  </a:cubicBezTo>
                  <a:cubicBezTo>
                    <a:pt x="536" y="202"/>
                    <a:pt x="512" y="214"/>
                    <a:pt x="489" y="226"/>
                  </a:cubicBezTo>
                  <a:cubicBezTo>
                    <a:pt x="465" y="238"/>
                    <a:pt x="441" y="262"/>
                    <a:pt x="429" y="274"/>
                  </a:cubicBezTo>
                  <a:lnTo>
                    <a:pt x="370" y="322"/>
                  </a:lnTo>
                  <a:lnTo>
                    <a:pt x="322" y="369"/>
                  </a:lnTo>
                  <a:cubicBezTo>
                    <a:pt x="310" y="381"/>
                    <a:pt x="298" y="393"/>
                    <a:pt x="286" y="417"/>
                  </a:cubicBezTo>
                  <a:lnTo>
                    <a:pt x="239" y="464"/>
                  </a:lnTo>
                  <a:lnTo>
                    <a:pt x="203" y="512"/>
                  </a:lnTo>
                  <a:lnTo>
                    <a:pt x="179" y="560"/>
                  </a:lnTo>
                  <a:cubicBezTo>
                    <a:pt x="167" y="572"/>
                    <a:pt x="155" y="583"/>
                    <a:pt x="143" y="607"/>
                  </a:cubicBezTo>
                  <a:cubicBezTo>
                    <a:pt x="131" y="619"/>
                    <a:pt x="131" y="631"/>
                    <a:pt x="119" y="655"/>
                  </a:cubicBezTo>
                  <a:cubicBezTo>
                    <a:pt x="108" y="667"/>
                    <a:pt x="108" y="679"/>
                    <a:pt x="96" y="703"/>
                  </a:cubicBezTo>
                  <a:lnTo>
                    <a:pt x="72" y="750"/>
                  </a:lnTo>
                  <a:cubicBezTo>
                    <a:pt x="72" y="762"/>
                    <a:pt x="60" y="774"/>
                    <a:pt x="60" y="786"/>
                  </a:cubicBezTo>
                  <a:lnTo>
                    <a:pt x="36" y="833"/>
                  </a:lnTo>
                  <a:lnTo>
                    <a:pt x="24" y="881"/>
                  </a:lnTo>
                  <a:cubicBezTo>
                    <a:pt x="24" y="905"/>
                    <a:pt x="12" y="917"/>
                    <a:pt x="12" y="929"/>
                  </a:cubicBezTo>
                  <a:cubicBezTo>
                    <a:pt x="12" y="953"/>
                    <a:pt x="0" y="964"/>
                    <a:pt x="0" y="976"/>
                  </a:cubicBezTo>
                  <a:lnTo>
                    <a:pt x="0" y="1024"/>
                  </a:lnTo>
                  <a:lnTo>
                    <a:pt x="0" y="1072"/>
                  </a:lnTo>
                  <a:lnTo>
                    <a:pt x="0" y="1119"/>
                  </a:lnTo>
                  <a:lnTo>
                    <a:pt x="0" y="1167"/>
                  </a:lnTo>
                  <a:lnTo>
                    <a:pt x="0" y="1214"/>
                  </a:lnTo>
                  <a:lnTo>
                    <a:pt x="0" y="14954"/>
                  </a:lnTo>
                  <a:lnTo>
                    <a:pt x="0" y="14990"/>
                  </a:lnTo>
                  <a:lnTo>
                    <a:pt x="0" y="15050"/>
                  </a:lnTo>
                  <a:lnTo>
                    <a:pt x="0" y="15097"/>
                  </a:lnTo>
                  <a:lnTo>
                    <a:pt x="0" y="15145"/>
                  </a:lnTo>
                  <a:lnTo>
                    <a:pt x="0" y="15192"/>
                  </a:lnTo>
                  <a:cubicBezTo>
                    <a:pt x="0" y="15204"/>
                    <a:pt x="12" y="15216"/>
                    <a:pt x="12" y="15240"/>
                  </a:cubicBezTo>
                  <a:cubicBezTo>
                    <a:pt x="24" y="15252"/>
                    <a:pt x="12" y="15276"/>
                    <a:pt x="24" y="15288"/>
                  </a:cubicBezTo>
                  <a:cubicBezTo>
                    <a:pt x="36" y="15300"/>
                    <a:pt x="36" y="15323"/>
                    <a:pt x="36" y="15335"/>
                  </a:cubicBezTo>
                  <a:cubicBezTo>
                    <a:pt x="48" y="15347"/>
                    <a:pt x="48" y="15371"/>
                    <a:pt x="60" y="15383"/>
                  </a:cubicBezTo>
                  <a:cubicBezTo>
                    <a:pt x="60" y="15407"/>
                    <a:pt x="72" y="15419"/>
                    <a:pt x="72" y="15431"/>
                  </a:cubicBezTo>
                  <a:cubicBezTo>
                    <a:pt x="84" y="15454"/>
                    <a:pt x="96" y="15466"/>
                    <a:pt x="96" y="15478"/>
                  </a:cubicBezTo>
                  <a:cubicBezTo>
                    <a:pt x="108" y="15502"/>
                    <a:pt x="119" y="15514"/>
                    <a:pt x="119" y="15526"/>
                  </a:cubicBezTo>
                  <a:cubicBezTo>
                    <a:pt x="131" y="15550"/>
                    <a:pt x="143" y="15561"/>
                    <a:pt x="155" y="15585"/>
                  </a:cubicBezTo>
                  <a:cubicBezTo>
                    <a:pt x="167" y="15597"/>
                    <a:pt x="167" y="15609"/>
                    <a:pt x="179" y="15633"/>
                  </a:cubicBezTo>
                  <a:cubicBezTo>
                    <a:pt x="191" y="15645"/>
                    <a:pt x="203" y="15669"/>
                    <a:pt x="215" y="15681"/>
                  </a:cubicBezTo>
                  <a:lnTo>
                    <a:pt x="250" y="15728"/>
                  </a:lnTo>
                  <a:lnTo>
                    <a:pt x="298" y="15776"/>
                  </a:lnTo>
                  <a:lnTo>
                    <a:pt x="346" y="15823"/>
                  </a:lnTo>
                  <a:lnTo>
                    <a:pt x="393" y="15871"/>
                  </a:lnTo>
                  <a:cubicBezTo>
                    <a:pt x="417" y="15895"/>
                    <a:pt x="441" y="15907"/>
                    <a:pt x="453" y="15931"/>
                  </a:cubicBezTo>
                  <a:lnTo>
                    <a:pt x="524" y="15978"/>
                  </a:lnTo>
                  <a:cubicBezTo>
                    <a:pt x="584" y="16014"/>
                    <a:pt x="643" y="16050"/>
                    <a:pt x="715" y="16073"/>
                  </a:cubicBezTo>
                  <a:cubicBezTo>
                    <a:pt x="751" y="16097"/>
                    <a:pt x="798" y="16109"/>
                    <a:pt x="846" y="16121"/>
                  </a:cubicBezTo>
                  <a:cubicBezTo>
                    <a:pt x="953" y="16157"/>
                    <a:pt x="1072" y="16181"/>
                    <a:pt x="1191" y="16181"/>
                  </a:cubicBezTo>
                  <a:lnTo>
                    <a:pt x="1203" y="16181"/>
                  </a:lnTo>
                  <a:cubicBezTo>
                    <a:pt x="1310" y="16181"/>
                    <a:pt x="1417" y="16169"/>
                    <a:pt x="1524" y="16133"/>
                  </a:cubicBezTo>
                  <a:cubicBezTo>
                    <a:pt x="1572" y="16121"/>
                    <a:pt x="1620" y="16109"/>
                    <a:pt x="1667" y="16085"/>
                  </a:cubicBezTo>
                  <a:cubicBezTo>
                    <a:pt x="1703" y="16073"/>
                    <a:pt x="1739" y="16062"/>
                    <a:pt x="1763" y="16038"/>
                  </a:cubicBezTo>
                  <a:lnTo>
                    <a:pt x="1846" y="15990"/>
                  </a:lnTo>
                  <a:lnTo>
                    <a:pt x="1917" y="15942"/>
                  </a:lnTo>
                  <a:cubicBezTo>
                    <a:pt x="1941" y="15931"/>
                    <a:pt x="1965" y="15919"/>
                    <a:pt x="1989" y="15907"/>
                  </a:cubicBezTo>
                  <a:lnTo>
                    <a:pt x="2036" y="15859"/>
                  </a:lnTo>
                  <a:lnTo>
                    <a:pt x="2084" y="15812"/>
                  </a:lnTo>
                  <a:lnTo>
                    <a:pt x="2132" y="15752"/>
                  </a:lnTo>
                  <a:cubicBezTo>
                    <a:pt x="2144" y="15740"/>
                    <a:pt x="2155" y="15728"/>
                    <a:pt x="2167" y="15704"/>
                  </a:cubicBezTo>
                  <a:cubicBezTo>
                    <a:pt x="2179" y="15692"/>
                    <a:pt x="2191" y="15681"/>
                    <a:pt x="2203" y="15657"/>
                  </a:cubicBezTo>
                  <a:lnTo>
                    <a:pt x="2239" y="15609"/>
                  </a:lnTo>
                  <a:lnTo>
                    <a:pt x="2263" y="15561"/>
                  </a:lnTo>
                  <a:cubicBezTo>
                    <a:pt x="2275" y="15550"/>
                    <a:pt x="2286" y="15538"/>
                    <a:pt x="2286" y="15514"/>
                  </a:cubicBezTo>
                  <a:cubicBezTo>
                    <a:pt x="2298" y="15502"/>
                    <a:pt x="2310" y="15478"/>
                    <a:pt x="2310" y="15466"/>
                  </a:cubicBezTo>
                  <a:cubicBezTo>
                    <a:pt x="2310" y="15454"/>
                    <a:pt x="2334" y="15431"/>
                    <a:pt x="2334" y="15419"/>
                  </a:cubicBezTo>
                  <a:cubicBezTo>
                    <a:pt x="2346" y="15407"/>
                    <a:pt x="2346" y="15383"/>
                    <a:pt x="2358" y="15371"/>
                  </a:cubicBezTo>
                  <a:cubicBezTo>
                    <a:pt x="2358" y="15359"/>
                    <a:pt x="2370" y="15335"/>
                    <a:pt x="2370" y="15323"/>
                  </a:cubicBezTo>
                  <a:lnTo>
                    <a:pt x="2382" y="15276"/>
                  </a:lnTo>
                  <a:cubicBezTo>
                    <a:pt x="2382" y="15264"/>
                    <a:pt x="2394" y="15240"/>
                    <a:pt x="2394" y="15228"/>
                  </a:cubicBezTo>
                  <a:lnTo>
                    <a:pt x="2405" y="15180"/>
                  </a:lnTo>
                  <a:cubicBezTo>
                    <a:pt x="2405" y="15157"/>
                    <a:pt x="2405" y="15145"/>
                    <a:pt x="2405" y="15133"/>
                  </a:cubicBezTo>
                  <a:lnTo>
                    <a:pt x="2405" y="15085"/>
                  </a:lnTo>
                  <a:lnTo>
                    <a:pt x="2405" y="15026"/>
                  </a:lnTo>
                  <a:lnTo>
                    <a:pt x="2405" y="14978"/>
                  </a:lnTo>
                  <a:lnTo>
                    <a:pt x="2405" y="14954"/>
                  </a:lnTo>
                  <a:lnTo>
                    <a:pt x="2405" y="1214"/>
                  </a:lnTo>
                  <a:lnTo>
                    <a:pt x="2405" y="1167"/>
                  </a:lnTo>
                  <a:lnTo>
                    <a:pt x="2405" y="1119"/>
                  </a:lnTo>
                  <a:lnTo>
                    <a:pt x="2405" y="1072"/>
                  </a:lnTo>
                  <a:cubicBezTo>
                    <a:pt x="2405" y="1060"/>
                    <a:pt x="2405" y="1036"/>
                    <a:pt x="2405" y="1024"/>
                  </a:cubicBezTo>
                  <a:lnTo>
                    <a:pt x="2405" y="976"/>
                  </a:lnTo>
                  <a:cubicBezTo>
                    <a:pt x="2405" y="964"/>
                    <a:pt x="2394" y="941"/>
                    <a:pt x="2394" y="929"/>
                  </a:cubicBezTo>
                  <a:cubicBezTo>
                    <a:pt x="2382" y="917"/>
                    <a:pt x="2382" y="893"/>
                    <a:pt x="2370" y="881"/>
                  </a:cubicBezTo>
                  <a:cubicBezTo>
                    <a:pt x="2370" y="869"/>
                    <a:pt x="2370" y="845"/>
                    <a:pt x="2358" y="833"/>
                  </a:cubicBezTo>
                  <a:lnTo>
                    <a:pt x="2346" y="786"/>
                  </a:lnTo>
                  <a:lnTo>
                    <a:pt x="2322" y="738"/>
                  </a:lnTo>
                  <a:cubicBezTo>
                    <a:pt x="2322" y="714"/>
                    <a:pt x="2310" y="703"/>
                    <a:pt x="2298" y="691"/>
                  </a:cubicBezTo>
                  <a:lnTo>
                    <a:pt x="2275" y="643"/>
                  </a:lnTo>
                  <a:lnTo>
                    <a:pt x="2251" y="595"/>
                  </a:lnTo>
                  <a:lnTo>
                    <a:pt x="2215" y="548"/>
                  </a:lnTo>
                  <a:cubicBezTo>
                    <a:pt x="2203" y="524"/>
                    <a:pt x="2191" y="512"/>
                    <a:pt x="2179" y="500"/>
                  </a:cubicBezTo>
                  <a:cubicBezTo>
                    <a:pt x="2167" y="476"/>
                    <a:pt x="2155" y="464"/>
                    <a:pt x="2144" y="452"/>
                  </a:cubicBezTo>
                  <a:lnTo>
                    <a:pt x="2108" y="393"/>
                  </a:lnTo>
                  <a:lnTo>
                    <a:pt x="2060" y="345"/>
                  </a:lnTo>
                  <a:lnTo>
                    <a:pt x="2001" y="298"/>
                  </a:lnTo>
                  <a:cubicBezTo>
                    <a:pt x="1989" y="286"/>
                    <a:pt x="1965" y="274"/>
                    <a:pt x="1941" y="250"/>
                  </a:cubicBezTo>
                  <a:lnTo>
                    <a:pt x="1882" y="202"/>
                  </a:lnTo>
                  <a:lnTo>
                    <a:pt x="1798" y="155"/>
                  </a:lnTo>
                  <a:cubicBezTo>
                    <a:pt x="1763" y="143"/>
                    <a:pt x="1739" y="119"/>
                    <a:pt x="1703" y="107"/>
                  </a:cubicBezTo>
                  <a:cubicBezTo>
                    <a:pt x="1655" y="95"/>
                    <a:pt x="1620" y="71"/>
                    <a:pt x="1572" y="60"/>
                  </a:cubicBezTo>
                  <a:cubicBezTo>
                    <a:pt x="1489" y="36"/>
                    <a:pt x="1417" y="12"/>
                    <a:pt x="1334" y="12"/>
                  </a:cubicBezTo>
                  <a:cubicBezTo>
                    <a:pt x="1286" y="0"/>
                    <a:pt x="1251" y="0"/>
                    <a:pt x="1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7" name="Google Shape;1497;p15"/>
            <p:cNvSpPr/>
            <p:nvPr/>
          </p:nvSpPr>
          <p:spPr>
            <a:xfrm>
              <a:off x="6566206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2" y="0"/>
                  </a:moveTo>
                  <a:cubicBezTo>
                    <a:pt x="501" y="0"/>
                    <a:pt x="1" y="512"/>
                    <a:pt x="1" y="1131"/>
                  </a:cubicBezTo>
                  <a:lnTo>
                    <a:pt x="1" y="2679"/>
                  </a:lnTo>
                  <a:cubicBezTo>
                    <a:pt x="1" y="3310"/>
                    <a:pt x="501" y="3810"/>
                    <a:pt x="1132" y="3822"/>
                  </a:cubicBezTo>
                  <a:lnTo>
                    <a:pt x="3216" y="3822"/>
                  </a:lnTo>
                  <a:cubicBezTo>
                    <a:pt x="3847" y="3810"/>
                    <a:pt x="4359" y="3310"/>
                    <a:pt x="4359" y="2679"/>
                  </a:cubicBezTo>
                  <a:lnTo>
                    <a:pt x="4359" y="1131"/>
                  </a:lnTo>
                  <a:cubicBezTo>
                    <a:pt x="4359" y="512"/>
                    <a:pt x="3847" y="0"/>
                    <a:pt x="3216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8" name="Google Shape;1498;p15"/>
            <p:cNvSpPr/>
            <p:nvPr/>
          </p:nvSpPr>
          <p:spPr>
            <a:xfrm>
              <a:off x="6566206" y="277825"/>
              <a:ext cx="142572" cy="124648"/>
            </a:xfrm>
            <a:custGeom>
              <a:avLst/>
              <a:gdLst/>
              <a:ahLst/>
              <a:cxnLst/>
              <a:rect l="l" t="t" r="r" b="b"/>
              <a:pathLst>
                <a:path w="4359" h="3811" extrusionOk="0">
                  <a:moveTo>
                    <a:pt x="1132" y="0"/>
                  </a:moveTo>
                  <a:cubicBezTo>
                    <a:pt x="501" y="0"/>
                    <a:pt x="1" y="512"/>
                    <a:pt x="1" y="1132"/>
                  </a:cubicBezTo>
                  <a:lnTo>
                    <a:pt x="1" y="2679"/>
                  </a:lnTo>
                  <a:cubicBezTo>
                    <a:pt x="1" y="3310"/>
                    <a:pt x="501" y="3810"/>
                    <a:pt x="1132" y="3810"/>
                  </a:cubicBezTo>
                  <a:lnTo>
                    <a:pt x="3216" y="3810"/>
                  </a:lnTo>
                  <a:cubicBezTo>
                    <a:pt x="3847" y="3810"/>
                    <a:pt x="4359" y="3310"/>
                    <a:pt x="4359" y="2679"/>
                  </a:cubicBezTo>
                  <a:lnTo>
                    <a:pt x="4359" y="1132"/>
                  </a:lnTo>
                  <a:cubicBezTo>
                    <a:pt x="4359" y="512"/>
                    <a:pt x="3847" y="0"/>
                    <a:pt x="3216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9" name="Google Shape;1499;p15"/>
            <p:cNvSpPr/>
            <p:nvPr/>
          </p:nvSpPr>
          <p:spPr>
            <a:xfrm>
              <a:off x="6588806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29" y="0"/>
                    <a:pt x="643" y="119"/>
                    <a:pt x="417" y="310"/>
                  </a:cubicBezTo>
                  <a:lnTo>
                    <a:pt x="393" y="333"/>
                  </a:lnTo>
                  <a:cubicBezTo>
                    <a:pt x="370" y="369"/>
                    <a:pt x="334" y="393"/>
                    <a:pt x="298" y="429"/>
                  </a:cubicBezTo>
                  <a:cubicBezTo>
                    <a:pt x="286" y="452"/>
                    <a:pt x="262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7" y="631"/>
                    <a:pt x="143" y="655"/>
                    <a:pt x="131" y="691"/>
                  </a:cubicBezTo>
                  <a:cubicBezTo>
                    <a:pt x="120" y="726"/>
                    <a:pt x="108" y="750"/>
                    <a:pt x="96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36" y="941"/>
                    <a:pt x="36" y="964"/>
                    <a:pt x="24" y="1000"/>
                  </a:cubicBezTo>
                  <a:cubicBezTo>
                    <a:pt x="12" y="1072"/>
                    <a:pt x="0" y="1143"/>
                    <a:pt x="0" y="1226"/>
                  </a:cubicBezTo>
                  <a:lnTo>
                    <a:pt x="0" y="14954"/>
                  </a:lnTo>
                  <a:cubicBezTo>
                    <a:pt x="0" y="15633"/>
                    <a:pt x="548" y="16181"/>
                    <a:pt x="1227" y="16181"/>
                  </a:cubicBezTo>
                  <a:cubicBezTo>
                    <a:pt x="1322" y="16181"/>
                    <a:pt x="1405" y="16169"/>
                    <a:pt x="1489" y="16157"/>
                  </a:cubicBezTo>
                  <a:lnTo>
                    <a:pt x="1524" y="16145"/>
                  </a:lnTo>
                  <a:cubicBezTo>
                    <a:pt x="1596" y="16121"/>
                    <a:pt x="1655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32" y="15788"/>
                  </a:cubicBezTo>
                  <a:cubicBezTo>
                    <a:pt x="2334" y="15561"/>
                    <a:pt x="2453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5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0" name="Google Shape;1500;p15"/>
            <p:cNvSpPr/>
            <p:nvPr/>
          </p:nvSpPr>
          <p:spPr>
            <a:xfrm>
              <a:off x="6600483" y="-148189"/>
              <a:ext cx="79872" cy="529240"/>
            </a:xfrm>
            <a:custGeom>
              <a:avLst/>
              <a:gdLst/>
              <a:ahLst/>
              <a:cxnLst/>
              <a:rect l="l" t="t" r="r" b="b"/>
              <a:pathLst>
                <a:path w="2442" h="16181" extrusionOk="0">
                  <a:moveTo>
                    <a:pt x="1144" y="0"/>
                  </a:moveTo>
                  <a:cubicBezTo>
                    <a:pt x="1060" y="0"/>
                    <a:pt x="965" y="24"/>
                    <a:pt x="882" y="48"/>
                  </a:cubicBezTo>
                  <a:cubicBezTo>
                    <a:pt x="834" y="60"/>
                    <a:pt x="798" y="71"/>
                    <a:pt x="751" y="83"/>
                  </a:cubicBezTo>
                  <a:cubicBezTo>
                    <a:pt x="715" y="107"/>
                    <a:pt x="691" y="119"/>
                    <a:pt x="656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48" y="202"/>
                    <a:pt x="525" y="214"/>
                    <a:pt x="501" y="226"/>
                  </a:cubicBezTo>
                  <a:lnTo>
                    <a:pt x="441" y="274"/>
                  </a:lnTo>
                  <a:lnTo>
                    <a:pt x="394" y="322"/>
                  </a:lnTo>
                  <a:cubicBezTo>
                    <a:pt x="370" y="333"/>
                    <a:pt x="358" y="357"/>
                    <a:pt x="346" y="369"/>
                  </a:cubicBezTo>
                  <a:cubicBezTo>
                    <a:pt x="322" y="381"/>
                    <a:pt x="310" y="393"/>
                    <a:pt x="298" y="417"/>
                  </a:cubicBezTo>
                  <a:cubicBezTo>
                    <a:pt x="286" y="429"/>
                    <a:pt x="275" y="441"/>
                    <a:pt x="263" y="464"/>
                  </a:cubicBezTo>
                  <a:lnTo>
                    <a:pt x="227" y="512"/>
                  </a:lnTo>
                  <a:lnTo>
                    <a:pt x="191" y="560"/>
                  </a:lnTo>
                  <a:lnTo>
                    <a:pt x="167" y="607"/>
                  </a:lnTo>
                  <a:lnTo>
                    <a:pt x="132" y="655"/>
                  </a:lnTo>
                  <a:lnTo>
                    <a:pt x="108" y="703"/>
                  </a:lnTo>
                  <a:cubicBezTo>
                    <a:pt x="108" y="714"/>
                    <a:pt x="96" y="726"/>
                    <a:pt x="96" y="750"/>
                  </a:cubicBezTo>
                  <a:cubicBezTo>
                    <a:pt x="84" y="762"/>
                    <a:pt x="84" y="774"/>
                    <a:pt x="72" y="786"/>
                  </a:cubicBezTo>
                  <a:lnTo>
                    <a:pt x="60" y="833"/>
                  </a:lnTo>
                  <a:lnTo>
                    <a:pt x="48" y="881"/>
                  </a:lnTo>
                  <a:cubicBezTo>
                    <a:pt x="48" y="905"/>
                    <a:pt x="36" y="917"/>
                    <a:pt x="36" y="929"/>
                  </a:cubicBezTo>
                  <a:cubicBezTo>
                    <a:pt x="24" y="953"/>
                    <a:pt x="24" y="964"/>
                    <a:pt x="24" y="976"/>
                  </a:cubicBezTo>
                  <a:lnTo>
                    <a:pt x="24" y="1024"/>
                  </a:lnTo>
                  <a:cubicBezTo>
                    <a:pt x="24" y="1048"/>
                    <a:pt x="24" y="1060"/>
                    <a:pt x="13" y="1072"/>
                  </a:cubicBezTo>
                  <a:cubicBezTo>
                    <a:pt x="1" y="1095"/>
                    <a:pt x="13" y="1107"/>
                    <a:pt x="13" y="1119"/>
                  </a:cubicBezTo>
                  <a:lnTo>
                    <a:pt x="13" y="1167"/>
                  </a:lnTo>
                  <a:lnTo>
                    <a:pt x="13" y="1214"/>
                  </a:lnTo>
                  <a:lnTo>
                    <a:pt x="13" y="14954"/>
                  </a:lnTo>
                  <a:cubicBezTo>
                    <a:pt x="13" y="14966"/>
                    <a:pt x="13" y="14978"/>
                    <a:pt x="13" y="14990"/>
                  </a:cubicBezTo>
                  <a:lnTo>
                    <a:pt x="13" y="15050"/>
                  </a:lnTo>
                  <a:cubicBezTo>
                    <a:pt x="13" y="15061"/>
                    <a:pt x="13" y="15073"/>
                    <a:pt x="13" y="15097"/>
                  </a:cubicBezTo>
                  <a:cubicBezTo>
                    <a:pt x="13" y="15109"/>
                    <a:pt x="13" y="15121"/>
                    <a:pt x="24" y="15145"/>
                  </a:cubicBezTo>
                  <a:lnTo>
                    <a:pt x="24" y="15192"/>
                  </a:lnTo>
                  <a:cubicBezTo>
                    <a:pt x="24" y="15204"/>
                    <a:pt x="24" y="15216"/>
                    <a:pt x="24" y="15240"/>
                  </a:cubicBezTo>
                  <a:cubicBezTo>
                    <a:pt x="36" y="15252"/>
                    <a:pt x="24" y="15276"/>
                    <a:pt x="36" y="15288"/>
                  </a:cubicBezTo>
                  <a:cubicBezTo>
                    <a:pt x="48" y="15300"/>
                    <a:pt x="48" y="15323"/>
                    <a:pt x="60" y="15335"/>
                  </a:cubicBezTo>
                  <a:lnTo>
                    <a:pt x="72" y="15383"/>
                  </a:lnTo>
                  <a:lnTo>
                    <a:pt x="96" y="15431"/>
                  </a:lnTo>
                  <a:cubicBezTo>
                    <a:pt x="96" y="15454"/>
                    <a:pt x="108" y="15466"/>
                    <a:pt x="120" y="15478"/>
                  </a:cubicBezTo>
                  <a:cubicBezTo>
                    <a:pt x="120" y="15502"/>
                    <a:pt x="132" y="15514"/>
                    <a:pt x="144" y="15526"/>
                  </a:cubicBezTo>
                  <a:cubicBezTo>
                    <a:pt x="144" y="15550"/>
                    <a:pt x="155" y="15561"/>
                    <a:pt x="167" y="15585"/>
                  </a:cubicBezTo>
                  <a:cubicBezTo>
                    <a:pt x="179" y="15597"/>
                    <a:pt x="191" y="15609"/>
                    <a:pt x="203" y="15633"/>
                  </a:cubicBezTo>
                  <a:cubicBezTo>
                    <a:pt x="203" y="15645"/>
                    <a:pt x="227" y="15657"/>
                    <a:pt x="239" y="15681"/>
                  </a:cubicBezTo>
                  <a:cubicBezTo>
                    <a:pt x="239" y="15692"/>
                    <a:pt x="263" y="15716"/>
                    <a:pt x="275" y="15728"/>
                  </a:cubicBezTo>
                  <a:cubicBezTo>
                    <a:pt x="286" y="15740"/>
                    <a:pt x="298" y="15764"/>
                    <a:pt x="310" y="15776"/>
                  </a:cubicBezTo>
                  <a:lnTo>
                    <a:pt x="358" y="15823"/>
                  </a:lnTo>
                  <a:lnTo>
                    <a:pt x="417" y="15871"/>
                  </a:lnTo>
                  <a:cubicBezTo>
                    <a:pt x="429" y="15895"/>
                    <a:pt x="453" y="15907"/>
                    <a:pt x="477" y="15931"/>
                  </a:cubicBezTo>
                  <a:lnTo>
                    <a:pt x="536" y="15978"/>
                  </a:lnTo>
                  <a:cubicBezTo>
                    <a:pt x="572" y="15990"/>
                    <a:pt x="596" y="16014"/>
                    <a:pt x="620" y="16026"/>
                  </a:cubicBezTo>
                  <a:cubicBezTo>
                    <a:pt x="656" y="16050"/>
                    <a:pt x="691" y="16062"/>
                    <a:pt x="727" y="16073"/>
                  </a:cubicBezTo>
                  <a:cubicBezTo>
                    <a:pt x="763" y="16097"/>
                    <a:pt x="810" y="16109"/>
                    <a:pt x="858" y="16121"/>
                  </a:cubicBezTo>
                  <a:cubicBezTo>
                    <a:pt x="977" y="16157"/>
                    <a:pt x="1096" y="16181"/>
                    <a:pt x="1215" y="16181"/>
                  </a:cubicBezTo>
                  <a:lnTo>
                    <a:pt x="1227" y="16181"/>
                  </a:lnTo>
                  <a:cubicBezTo>
                    <a:pt x="1334" y="16181"/>
                    <a:pt x="1441" y="16169"/>
                    <a:pt x="1537" y="16133"/>
                  </a:cubicBezTo>
                  <a:cubicBezTo>
                    <a:pt x="1584" y="16121"/>
                    <a:pt x="1632" y="16109"/>
                    <a:pt x="1679" y="16085"/>
                  </a:cubicBezTo>
                  <a:lnTo>
                    <a:pt x="1787" y="16038"/>
                  </a:lnTo>
                  <a:cubicBezTo>
                    <a:pt x="1810" y="16026"/>
                    <a:pt x="1834" y="16014"/>
                    <a:pt x="1870" y="15990"/>
                  </a:cubicBezTo>
                  <a:lnTo>
                    <a:pt x="1941" y="15942"/>
                  </a:lnTo>
                  <a:cubicBezTo>
                    <a:pt x="1953" y="15931"/>
                    <a:pt x="1977" y="15919"/>
                    <a:pt x="2001" y="15907"/>
                  </a:cubicBezTo>
                  <a:cubicBezTo>
                    <a:pt x="2013" y="15883"/>
                    <a:pt x="2037" y="15871"/>
                    <a:pt x="2049" y="15859"/>
                  </a:cubicBezTo>
                  <a:lnTo>
                    <a:pt x="2096" y="15812"/>
                  </a:lnTo>
                  <a:lnTo>
                    <a:pt x="2144" y="15752"/>
                  </a:lnTo>
                  <a:lnTo>
                    <a:pt x="2180" y="15704"/>
                  </a:lnTo>
                  <a:lnTo>
                    <a:pt x="2215" y="15657"/>
                  </a:lnTo>
                  <a:lnTo>
                    <a:pt x="2251" y="15609"/>
                  </a:lnTo>
                  <a:cubicBezTo>
                    <a:pt x="2263" y="15597"/>
                    <a:pt x="2275" y="15585"/>
                    <a:pt x="2287" y="15561"/>
                  </a:cubicBezTo>
                  <a:cubicBezTo>
                    <a:pt x="2287" y="15550"/>
                    <a:pt x="2299" y="15538"/>
                    <a:pt x="2310" y="15514"/>
                  </a:cubicBezTo>
                  <a:cubicBezTo>
                    <a:pt x="2310" y="15502"/>
                    <a:pt x="2322" y="15478"/>
                    <a:pt x="2334" y="15466"/>
                  </a:cubicBezTo>
                  <a:lnTo>
                    <a:pt x="2358" y="15419"/>
                  </a:lnTo>
                  <a:cubicBezTo>
                    <a:pt x="2358" y="15407"/>
                    <a:pt x="2358" y="15383"/>
                    <a:pt x="2370" y="15371"/>
                  </a:cubicBezTo>
                  <a:cubicBezTo>
                    <a:pt x="2370" y="15359"/>
                    <a:pt x="2382" y="15335"/>
                    <a:pt x="2382" y="15323"/>
                  </a:cubicBezTo>
                  <a:cubicBezTo>
                    <a:pt x="2394" y="15311"/>
                    <a:pt x="2394" y="15288"/>
                    <a:pt x="2406" y="15276"/>
                  </a:cubicBezTo>
                  <a:cubicBezTo>
                    <a:pt x="2406" y="15264"/>
                    <a:pt x="2406" y="15240"/>
                    <a:pt x="2406" y="15228"/>
                  </a:cubicBezTo>
                  <a:cubicBezTo>
                    <a:pt x="2418" y="15204"/>
                    <a:pt x="2406" y="15192"/>
                    <a:pt x="2418" y="15180"/>
                  </a:cubicBezTo>
                  <a:cubicBezTo>
                    <a:pt x="2430" y="15157"/>
                    <a:pt x="2418" y="15145"/>
                    <a:pt x="2430" y="15133"/>
                  </a:cubicBezTo>
                  <a:cubicBezTo>
                    <a:pt x="2441" y="15109"/>
                    <a:pt x="2430" y="15097"/>
                    <a:pt x="2430" y="15085"/>
                  </a:cubicBezTo>
                  <a:lnTo>
                    <a:pt x="2430" y="15026"/>
                  </a:lnTo>
                  <a:lnTo>
                    <a:pt x="2430" y="14978"/>
                  </a:lnTo>
                  <a:lnTo>
                    <a:pt x="2430" y="1214"/>
                  </a:lnTo>
                  <a:lnTo>
                    <a:pt x="2430" y="1167"/>
                  </a:lnTo>
                  <a:lnTo>
                    <a:pt x="2430" y="1119"/>
                  </a:lnTo>
                  <a:cubicBezTo>
                    <a:pt x="2430" y="1107"/>
                    <a:pt x="2430" y="1084"/>
                    <a:pt x="2430" y="1072"/>
                  </a:cubicBezTo>
                  <a:cubicBezTo>
                    <a:pt x="2418" y="1060"/>
                    <a:pt x="2418" y="1036"/>
                    <a:pt x="2418" y="1024"/>
                  </a:cubicBezTo>
                  <a:cubicBezTo>
                    <a:pt x="2418" y="1012"/>
                    <a:pt x="2418" y="988"/>
                    <a:pt x="2418" y="976"/>
                  </a:cubicBezTo>
                  <a:cubicBezTo>
                    <a:pt x="2418" y="964"/>
                    <a:pt x="2406" y="941"/>
                    <a:pt x="2406" y="929"/>
                  </a:cubicBezTo>
                  <a:cubicBezTo>
                    <a:pt x="2406" y="905"/>
                    <a:pt x="2406" y="893"/>
                    <a:pt x="2394" y="881"/>
                  </a:cubicBezTo>
                  <a:cubicBezTo>
                    <a:pt x="2382" y="869"/>
                    <a:pt x="2382" y="845"/>
                    <a:pt x="2382" y="833"/>
                  </a:cubicBezTo>
                  <a:cubicBezTo>
                    <a:pt x="2382" y="810"/>
                    <a:pt x="2370" y="798"/>
                    <a:pt x="2358" y="786"/>
                  </a:cubicBezTo>
                  <a:cubicBezTo>
                    <a:pt x="2358" y="762"/>
                    <a:pt x="2346" y="750"/>
                    <a:pt x="2346" y="738"/>
                  </a:cubicBezTo>
                  <a:cubicBezTo>
                    <a:pt x="2346" y="714"/>
                    <a:pt x="2322" y="703"/>
                    <a:pt x="2322" y="691"/>
                  </a:cubicBezTo>
                  <a:lnTo>
                    <a:pt x="2299" y="643"/>
                  </a:lnTo>
                  <a:cubicBezTo>
                    <a:pt x="2287" y="619"/>
                    <a:pt x="2275" y="607"/>
                    <a:pt x="2263" y="595"/>
                  </a:cubicBezTo>
                  <a:cubicBezTo>
                    <a:pt x="2251" y="572"/>
                    <a:pt x="2251" y="560"/>
                    <a:pt x="2239" y="548"/>
                  </a:cubicBezTo>
                  <a:lnTo>
                    <a:pt x="2203" y="500"/>
                  </a:lnTo>
                  <a:lnTo>
                    <a:pt x="2168" y="452"/>
                  </a:lnTo>
                  <a:lnTo>
                    <a:pt x="2120" y="393"/>
                  </a:lnTo>
                  <a:cubicBezTo>
                    <a:pt x="2108" y="381"/>
                    <a:pt x="2096" y="369"/>
                    <a:pt x="2072" y="345"/>
                  </a:cubicBezTo>
                  <a:lnTo>
                    <a:pt x="2025" y="298"/>
                  </a:lnTo>
                  <a:cubicBezTo>
                    <a:pt x="2001" y="286"/>
                    <a:pt x="1989" y="274"/>
                    <a:pt x="1965" y="250"/>
                  </a:cubicBezTo>
                  <a:lnTo>
                    <a:pt x="1894" y="202"/>
                  </a:lnTo>
                  <a:lnTo>
                    <a:pt x="1822" y="155"/>
                  </a:lnTo>
                  <a:cubicBezTo>
                    <a:pt x="1787" y="143"/>
                    <a:pt x="1751" y="119"/>
                    <a:pt x="1715" y="107"/>
                  </a:cubicBezTo>
                  <a:cubicBezTo>
                    <a:pt x="1679" y="95"/>
                    <a:pt x="1632" y="71"/>
                    <a:pt x="1596" y="60"/>
                  </a:cubicBezTo>
                  <a:cubicBezTo>
                    <a:pt x="1513" y="36"/>
                    <a:pt x="1429" y="12"/>
                    <a:pt x="1346" y="12"/>
                  </a:cubicBezTo>
                  <a:cubicBezTo>
                    <a:pt x="1310" y="0"/>
                    <a:pt x="1263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1" name="Google Shape;1501;p15"/>
            <p:cNvSpPr/>
            <p:nvPr/>
          </p:nvSpPr>
          <p:spPr>
            <a:xfrm>
              <a:off x="6195500" y="-169612"/>
              <a:ext cx="142932" cy="125041"/>
            </a:xfrm>
            <a:custGeom>
              <a:avLst/>
              <a:gdLst/>
              <a:ahLst/>
              <a:cxnLst/>
              <a:rect l="l" t="t" r="r" b="b"/>
              <a:pathLst>
                <a:path w="4370" h="3823" extrusionOk="0">
                  <a:moveTo>
                    <a:pt x="1143" y="0"/>
                  </a:moveTo>
                  <a:cubicBezTo>
                    <a:pt x="512" y="0"/>
                    <a:pt x="12" y="512"/>
                    <a:pt x="0" y="1131"/>
                  </a:cubicBezTo>
                  <a:lnTo>
                    <a:pt x="0" y="2679"/>
                  </a:lnTo>
                  <a:cubicBezTo>
                    <a:pt x="12" y="3310"/>
                    <a:pt x="512" y="3810"/>
                    <a:pt x="1143" y="3822"/>
                  </a:cubicBezTo>
                  <a:lnTo>
                    <a:pt x="3227" y="3822"/>
                  </a:lnTo>
                  <a:cubicBezTo>
                    <a:pt x="3858" y="3810"/>
                    <a:pt x="4358" y="3310"/>
                    <a:pt x="4370" y="2679"/>
                  </a:cubicBezTo>
                  <a:lnTo>
                    <a:pt x="4370" y="1131"/>
                  </a:lnTo>
                  <a:cubicBezTo>
                    <a:pt x="4358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2" name="Google Shape;1502;p15"/>
            <p:cNvSpPr/>
            <p:nvPr/>
          </p:nvSpPr>
          <p:spPr>
            <a:xfrm>
              <a:off x="6195500" y="277825"/>
              <a:ext cx="142932" cy="124648"/>
            </a:xfrm>
            <a:custGeom>
              <a:avLst/>
              <a:gdLst/>
              <a:ahLst/>
              <a:cxnLst/>
              <a:rect l="l" t="t" r="r" b="b"/>
              <a:pathLst>
                <a:path w="4370" h="3811" extrusionOk="0">
                  <a:moveTo>
                    <a:pt x="1143" y="0"/>
                  </a:moveTo>
                  <a:cubicBezTo>
                    <a:pt x="512" y="0"/>
                    <a:pt x="12" y="512"/>
                    <a:pt x="0" y="1132"/>
                  </a:cubicBezTo>
                  <a:lnTo>
                    <a:pt x="0" y="2679"/>
                  </a:lnTo>
                  <a:cubicBezTo>
                    <a:pt x="12" y="3310"/>
                    <a:pt x="512" y="3810"/>
                    <a:pt x="1143" y="3810"/>
                  </a:cubicBezTo>
                  <a:lnTo>
                    <a:pt x="3227" y="3810"/>
                  </a:lnTo>
                  <a:cubicBezTo>
                    <a:pt x="3858" y="3810"/>
                    <a:pt x="4358" y="3310"/>
                    <a:pt x="4370" y="2679"/>
                  </a:cubicBezTo>
                  <a:lnTo>
                    <a:pt x="4370" y="1132"/>
                  </a:lnTo>
                  <a:cubicBezTo>
                    <a:pt x="4358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3" name="Google Shape;1503;p15"/>
            <p:cNvSpPr/>
            <p:nvPr/>
          </p:nvSpPr>
          <p:spPr>
            <a:xfrm>
              <a:off x="6218461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29" y="0"/>
                    <a:pt x="632" y="119"/>
                    <a:pt x="417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8" y="429"/>
                  </a:cubicBezTo>
                  <a:cubicBezTo>
                    <a:pt x="286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7" y="631"/>
                    <a:pt x="144" y="655"/>
                    <a:pt x="132" y="691"/>
                  </a:cubicBezTo>
                  <a:cubicBezTo>
                    <a:pt x="120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48" y="941"/>
                    <a:pt x="36" y="964"/>
                    <a:pt x="24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27" y="16181"/>
                  </a:cubicBezTo>
                  <a:cubicBezTo>
                    <a:pt x="1310" y="16181"/>
                    <a:pt x="1406" y="16169"/>
                    <a:pt x="1489" y="16157"/>
                  </a:cubicBezTo>
                  <a:lnTo>
                    <a:pt x="1525" y="16145"/>
                  </a:lnTo>
                  <a:cubicBezTo>
                    <a:pt x="1596" y="16121"/>
                    <a:pt x="1656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4" y="15561"/>
                    <a:pt x="2453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4" name="Google Shape;1504;p15"/>
            <p:cNvSpPr/>
            <p:nvPr/>
          </p:nvSpPr>
          <p:spPr>
            <a:xfrm>
              <a:off x="6230922" y="-148189"/>
              <a:ext cx="78694" cy="529240"/>
            </a:xfrm>
            <a:custGeom>
              <a:avLst/>
              <a:gdLst/>
              <a:ahLst/>
              <a:cxnLst/>
              <a:rect l="l" t="t" r="r" b="b"/>
              <a:pathLst>
                <a:path w="2406" h="16181" extrusionOk="0">
                  <a:moveTo>
                    <a:pt x="1120" y="0"/>
                  </a:moveTo>
                  <a:cubicBezTo>
                    <a:pt x="1036" y="0"/>
                    <a:pt x="941" y="24"/>
                    <a:pt x="858" y="48"/>
                  </a:cubicBezTo>
                  <a:cubicBezTo>
                    <a:pt x="822" y="60"/>
                    <a:pt x="775" y="71"/>
                    <a:pt x="727" y="83"/>
                  </a:cubicBezTo>
                  <a:cubicBezTo>
                    <a:pt x="703" y="107"/>
                    <a:pt x="667" y="119"/>
                    <a:pt x="632" y="131"/>
                  </a:cubicBezTo>
                  <a:cubicBezTo>
                    <a:pt x="596" y="155"/>
                    <a:pt x="584" y="167"/>
                    <a:pt x="548" y="179"/>
                  </a:cubicBezTo>
                  <a:cubicBezTo>
                    <a:pt x="525" y="202"/>
                    <a:pt x="501" y="214"/>
                    <a:pt x="489" y="226"/>
                  </a:cubicBezTo>
                  <a:lnTo>
                    <a:pt x="417" y="274"/>
                  </a:lnTo>
                  <a:lnTo>
                    <a:pt x="370" y="322"/>
                  </a:lnTo>
                  <a:lnTo>
                    <a:pt x="322" y="369"/>
                  </a:lnTo>
                  <a:cubicBezTo>
                    <a:pt x="310" y="381"/>
                    <a:pt x="286" y="393"/>
                    <a:pt x="274" y="417"/>
                  </a:cubicBezTo>
                  <a:lnTo>
                    <a:pt x="239" y="464"/>
                  </a:lnTo>
                  <a:lnTo>
                    <a:pt x="203" y="512"/>
                  </a:lnTo>
                  <a:lnTo>
                    <a:pt x="167" y="560"/>
                  </a:lnTo>
                  <a:cubicBezTo>
                    <a:pt x="155" y="572"/>
                    <a:pt x="155" y="583"/>
                    <a:pt x="144" y="607"/>
                  </a:cubicBezTo>
                  <a:lnTo>
                    <a:pt x="120" y="655"/>
                  </a:lnTo>
                  <a:cubicBezTo>
                    <a:pt x="108" y="667"/>
                    <a:pt x="96" y="679"/>
                    <a:pt x="96" y="703"/>
                  </a:cubicBezTo>
                  <a:cubicBezTo>
                    <a:pt x="84" y="714"/>
                    <a:pt x="72" y="726"/>
                    <a:pt x="72" y="750"/>
                  </a:cubicBezTo>
                  <a:cubicBezTo>
                    <a:pt x="60" y="762"/>
                    <a:pt x="60" y="774"/>
                    <a:pt x="48" y="786"/>
                  </a:cubicBezTo>
                  <a:lnTo>
                    <a:pt x="36" y="833"/>
                  </a:lnTo>
                  <a:lnTo>
                    <a:pt x="24" y="881"/>
                  </a:lnTo>
                  <a:cubicBezTo>
                    <a:pt x="24" y="905"/>
                    <a:pt x="13" y="917"/>
                    <a:pt x="13" y="929"/>
                  </a:cubicBezTo>
                  <a:cubicBezTo>
                    <a:pt x="1" y="953"/>
                    <a:pt x="1" y="964"/>
                    <a:pt x="1" y="976"/>
                  </a:cubicBezTo>
                  <a:lnTo>
                    <a:pt x="1" y="1024"/>
                  </a:lnTo>
                  <a:lnTo>
                    <a:pt x="1" y="1072"/>
                  </a:ln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lnTo>
                    <a:pt x="1" y="15145"/>
                  </a:lnTo>
                  <a:lnTo>
                    <a:pt x="1" y="15192"/>
                  </a:lnTo>
                  <a:cubicBezTo>
                    <a:pt x="1" y="15204"/>
                    <a:pt x="1" y="15216"/>
                    <a:pt x="13" y="15240"/>
                  </a:cubicBezTo>
                  <a:cubicBezTo>
                    <a:pt x="13" y="15252"/>
                    <a:pt x="13" y="15276"/>
                    <a:pt x="24" y="15288"/>
                  </a:cubicBezTo>
                  <a:cubicBezTo>
                    <a:pt x="36" y="15300"/>
                    <a:pt x="36" y="15323"/>
                    <a:pt x="36" y="15335"/>
                  </a:cubicBezTo>
                  <a:cubicBezTo>
                    <a:pt x="36" y="15347"/>
                    <a:pt x="48" y="15371"/>
                    <a:pt x="60" y="15383"/>
                  </a:cubicBezTo>
                  <a:cubicBezTo>
                    <a:pt x="60" y="15407"/>
                    <a:pt x="60" y="15419"/>
                    <a:pt x="72" y="15431"/>
                  </a:cubicBezTo>
                  <a:cubicBezTo>
                    <a:pt x="84" y="15454"/>
                    <a:pt x="84" y="15466"/>
                    <a:pt x="96" y="15478"/>
                  </a:cubicBezTo>
                  <a:cubicBezTo>
                    <a:pt x="108" y="15502"/>
                    <a:pt x="108" y="15514"/>
                    <a:pt x="120" y="15526"/>
                  </a:cubicBezTo>
                  <a:cubicBezTo>
                    <a:pt x="132" y="15550"/>
                    <a:pt x="144" y="15561"/>
                    <a:pt x="144" y="15585"/>
                  </a:cubicBezTo>
                  <a:cubicBezTo>
                    <a:pt x="155" y="15597"/>
                    <a:pt x="167" y="15609"/>
                    <a:pt x="179" y="15633"/>
                  </a:cubicBezTo>
                  <a:cubicBezTo>
                    <a:pt x="191" y="15645"/>
                    <a:pt x="203" y="15669"/>
                    <a:pt x="215" y="15681"/>
                  </a:cubicBezTo>
                  <a:lnTo>
                    <a:pt x="251" y="15728"/>
                  </a:lnTo>
                  <a:lnTo>
                    <a:pt x="298" y="15776"/>
                  </a:lnTo>
                  <a:lnTo>
                    <a:pt x="334" y="15823"/>
                  </a:lnTo>
                  <a:lnTo>
                    <a:pt x="394" y="15871"/>
                  </a:lnTo>
                  <a:cubicBezTo>
                    <a:pt x="417" y="15895"/>
                    <a:pt x="429" y="15907"/>
                    <a:pt x="453" y="15931"/>
                  </a:cubicBezTo>
                  <a:cubicBezTo>
                    <a:pt x="477" y="15942"/>
                    <a:pt x="501" y="15966"/>
                    <a:pt x="525" y="15978"/>
                  </a:cubicBezTo>
                  <a:cubicBezTo>
                    <a:pt x="584" y="16014"/>
                    <a:pt x="644" y="16050"/>
                    <a:pt x="703" y="16073"/>
                  </a:cubicBezTo>
                  <a:cubicBezTo>
                    <a:pt x="751" y="16097"/>
                    <a:pt x="798" y="16109"/>
                    <a:pt x="834" y="16121"/>
                  </a:cubicBezTo>
                  <a:cubicBezTo>
                    <a:pt x="953" y="16157"/>
                    <a:pt x="1072" y="16181"/>
                    <a:pt x="1191" y="16181"/>
                  </a:cubicBezTo>
                  <a:lnTo>
                    <a:pt x="1203" y="16181"/>
                  </a:lnTo>
                  <a:cubicBezTo>
                    <a:pt x="1310" y="16181"/>
                    <a:pt x="1417" y="16169"/>
                    <a:pt x="1525" y="16133"/>
                  </a:cubicBezTo>
                  <a:cubicBezTo>
                    <a:pt x="1572" y="16121"/>
                    <a:pt x="1620" y="16109"/>
                    <a:pt x="1656" y="16085"/>
                  </a:cubicBezTo>
                  <a:cubicBezTo>
                    <a:pt x="1691" y="16073"/>
                    <a:pt x="1727" y="16062"/>
                    <a:pt x="1763" y="16038"/>
                  </a:cubicBezTo>
                  <a:lnTo>
                    <a:pt x="1846" y="15990"/>
                  </a:lnTo>
                  <a:lnTo>
                    <a:pt x="1918" y="15942"/>
                  </a:lnTo>
                  <a:cubicBezTo>
                    <a:pt x="1941" y="15931"/>
                    <a:pt x="1953" y="15919"/>
                    <a:pt x="1977" y="15907"/>
                  </a:cubicBezTo>
                  <a:lnTo>
                    <a:pt x="2037" y="15859"/>
                  </a:lnTo>
                  <a:lnTo>
                    <a:pt x="2084" y="15812"/>
                  </a:lnTo>
                  <a:lnTo>
                    <a:pt x="2120" y="15752"/>
                  </a:lnTo>
                  <a:cubicBezTo>
                    <a:pt x="2144" y="15740"/>
                    <a:pt x="2156" y="15728"/>
                    <a:pt x="2168" y="15704"/>
                  </a:cubicBezTo>
                  <a:cubicBezTo>
                    <a:pt x="2179" y="15692"/>
                    <a:pt x="2191" y="15681"/>
                    <a:pt x="2203" y="15657"/>
                  </a:cubicBezTo>
                  <a:lnTo>
                    <a:pt x="2227" y="15609"/>
                  </a:lnTo>
                  <a:lnTo>
                    <a:pt x="2263" y="15561"/>
                  </a:lnTo>
                  <a:cubicBezTo>
                    <a:pt x="2275" y="15550"/>
                    <a:pt x="2275" y="15538"/>
                    <a:pt x="2287" y="15514"/>
                  </a:cubicBezTo>
                  <a:cubicBezTo>
                    <a:pt x="2299" y="15502"/>
                    <a:pt x="2299" y="15478"/>
                    <a:pt x="2310" y="15466"/>
                  </a:cubicBezTo>
                  <a:cubicBezTo>
                    <a:pt x="2310" y="15454"/>
                    <a:pt x="2322" y="15431"/>
                    <a:pt x="2334" y="15419"/>
                  </a:cubicBezTo>
                  <a:cubicBezTo>
                    <a:pt x="2334" y="15407"/>
                    <a:pt x="2346" y="15383"/>
                    <a:pt x="2346" y="15371"/>
                  </a:cubicBezTo>
                  <a:cubicBezTo>
                    <a:pt x="2346" y="15359"/>
                    <a:pt x="2358" y="15335"/>
                    <a:pt x="2370" y="15323"/>
                  </a:cubicBezTo>
                  <a:lnTo>
                    <a:pt x="2382" y="15276"/>
                  </a:lnTo>
                  <a:cubicBezTo>
                    <a:pt x="2382" y="15264"/>
                    <a:pt x="2394" y="15240"/>
                    <a:pt x="2394" y="15228"/>
                  </a:cubicBezTo>
                  <a:lnTo>
                    <a:pt x="2406" y="15180"/>
                  </a:lnTo>
                  <a:cubicBezTo>
                    <a:pt x="2406" y="15157"/>
                    <a:pt x="2406" y="15145"/>
                    <a:pt x="2406" y="15133"/>
                  </a:cubicBezTo>
                  <a:lnTo>
                    <a:pt x="2406" y="15085"/>
                  </a:lnTo>
                  <a:lnTo>
                    <a:pt x="2406" y="15026"/>
                  </a:lnTo>
                  <a:lnTo>
                    <a:pt x="2406" y="14978"/>
                  </a:lnTo>
                  <a:cubicBezTo>
                    <a:pt x="2406" y="14978"/>
                    <a:pt x="2406" y="14966"/>
                    <a:pt x="2406" y="14954"/>
                  </a:cubicBezTo>
                  <a:lnTo>
                    <a:pt x="2406" y="1214"/>
                  </a:lnTo>
                  <a:lnTo>
                    <a:pt x="2394" y="1214"/>
                  </a:lnTo>
                  <a:lnTo>
                    <a:pt x="2394" y="1167"/>
                  </a:lnTo>
                  <a:lnTo>
                    <a:pt x="2394" y="1119"/>
                  </a:lnTo>
                  <a:lnTo>
                    <a:pt x="2394" y="1072"/>
                  </a:lnTo>
                  <a:cubicBezTo>
                    <a:pt x="2394" y="1060"/>
                    <a:pt x="2394" y="1036"/>
                    <a:pt x="2394" y="1024"/>
                  </a:cubicBezTo>
                  <a:lnTo>
                    <a:pt x="2394" y="976"/>
                  </a:lnTo>
                  <a:cubicBezTo>
                    <a:pt x="2394" y="964"/>
                    <a:pt x="2382" y="941"/>
                    <a:pt x="2382" y="929"/>
                  </a:cubicBezTo>
                  <a:cubicBezTo>
                    <a:pt x="2382" y="917"/>
                    <a:pt x="2382" y="893"/>
                    <a:pt x="2370" y="881"/>
                  </a:cubicBezTo>
                  <a:cubicBezTo>
                    <a:pt x="2370" y="869"/>
                    <a:pt x="2358" y="845"/>
                    <a:pt x="2358" y="833"/>
                  </a:cubicBezTo>
                  <a:lnTo>
                    <a:pt x="2334" y="786"/>
                  </a:lnTo>
                  <a:lnTo>
                    <a:pt x="2322" y="738"/>
                  </a:lnTo>
                  <a:cubicBezTo>
                    <a:pt x="2322" y="714"/>
                    <a:pt x="2299" y="703"/>
                    <a:pt x="2299" y="691"/>
                  </a:cubicBezTo>
                  <a:lnTo>
                    <a:pt x="2275" y="643"/>
                  </a:lnTo>
                  <a:cubicBezTo>
                    <a:pt x="2263" y="619"/>
                    <a:pt x="2251" y="607"/>
                    <a:pt x="2239" y="595"/>
                  </a:cubicBezTo>
                  <a:lnTo>
                    <a:pt x="2215" y="548"/>
                  </a:lnTo>
                  <a:cubicBezTo>
                    <a:pt x="2203" y="524"/>
                    <a:pt x="2191" y="512"/>
                    <a:pt x="2179" y="500"/>
                  </a:cubicBezTo>
                  <a:cubicBezTo>
                    <a:pt x="2168" y="476"/>
                    <a:pt x="2156" y="464"/>
                    <a:pt x="2144" y="452"/>
                  </a:cubicBezTo>
                  <a:lnTo>
                    <a:pt x="2096" y="393"/>
                  </a:lnTo>
                  <a:lnTo>
                    <a:pt x="2060" y="345"/>
                  </a:lnTo>
                  <a:lnTo>
                    <a:pt x="2001" y="298"/>
                  </a:lnTo>
                  <a:cubicBezTo>
                    <a:pt x="1977" y="286"/>
                    <a:pt x="1965" y="274"/>
                    <a:pt x="1941" y="250"/>
                  </a:cubicBezTo>
                  <a:lnTo>
                    <a:pt x="1882" y="202"/>
                  </a:lnTo>
                  <a:lnTo>
                    <a:pt x="1798" y="155"/>
                  </a:lnTo>
                  <a:cubicBezTo>
                    <a:pt x="1763" y="143"/>
                    <a:pt x="1727" y="119"/>
                    <a:pt x="1703" y="107"/>
                  </a:cubicBezTo>
                  <a:cubicBezTo>
                    <a:pt x="1656" y="95"/>
                    <a:pt x="1608" y="71"/>
                    <a:pt x="1572" y="60"/>
                  </a:cubicBezTo>
                  <a:cubicBezTo>
                    <a:pt x="1489" y="36"/>
                    <a:pt x="1406" y="12"/>
                    <a:pt x="1322" y="12"/>
                  </a:cubicBezTo>
                  <a:cubicBezTo>
                    <a:pt x="1287" y="0"/>
                    <a:pt x="1239" y="0"/>
                    <a:pt x="1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5" name="Google Shape;1505;p15"/>
            <p:cNvSpPr/>
            <p:nvPr/>
          </p:nvSpPr>
          <p:spPr>
            <a:xfrm>
              <a:off x="7819390" y="-169612"/>
              <a:ext cx="142539" cy="125041"/>
            </a:xfrm>
            <a:custGeom>
              <a:avLst/>
              <a:gdLst/>
              <a:ahLst/>
              <a:cxnLst/>
              <a:rect l="l" t="t" r="r" b="b"/>
              <a:pathLst>
                <a:path w="4358" h="3823" extrusionOk="0">
                  <a:moveTo>
                    <a:pt x="1143" y="0"/>
                  </a:moveTo>
                  <a:cubicBezTo>
                    <a:pt x="512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10"/>
                    <a:pt x="1143" y="3822"/>
                  </a:cubicBezTo>
                  <a:lnTo>
                    <a:pt x="3227" y="3822"/>
                  </a:lnTo>
                  <a:cubicBezTo>
                    <a:pt x="3858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58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6" name="Google Shape;1506;p15"/>
            <p:cNvSpPr/>
            <p:nvPr/>
          </p:nvSpPr>
          <p:spPr>
            <a:xfrm>
              <a:off x="7819390" y="277825"/>
              <a:ext cx="142539" cy="124648"/>
            </a:xfrm>
            <a:custGeom>
              <a:avLst/>
              <a:gdLst/>
              <a:ahLst/>
              <a:cxnLst/>
              <a:rect l="l" t="t" r="r" b="b"/>
              <a:pathLst>
                <a:path w="4358" h="3811" extrusionOk="0">
                  <a:moveTo>
                    <a:pt x="1143" y="0"/>
                  </a:moveTo>
                  <a:cubicBezTo>
                    <a:pt x="512" y="0"/>
                    <a:pt x="0" y="512"/>
                    <a:pt x="0" y="1132"/>
                  </a:cubicBezTo>
                  <a:lnTo>
                    <a:pt x="0" y="2679"/>
                  </a:lnTo>
                  <a:cubicBezTo>
                    <a:pt x="0" y="3298"/>
                    <a:pt x="512" y="3810"/>
                    <a:pt x="1143" y="3810"/>
                  </a:cubicBezTo>
                  <a:lnTo>
                    <a:pt x="3227" y="3810"/>
                  </a:lnTo>
                  <a:cubicBezTo>
                    <a:pt x="3846" y="3810"/>
                    <a:pt x="4358" y="3298"/>
                    <a:pt x="4358" y="2679"/>
                  </a:cubicBezTo>
                  <a:lnTo>
                    <a:pt x="4358" y="1132"/>
                  </a:lnTo>
                  <a:cubicBezTo>
                    <a:pt x="4358" y="512"/>
                    <a:pt x="3846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7" name="Google Shape;1507;p15"/>
            <p:cNvSpPr/>
            <p:nvPr/>
          </p:nvSpPr>
          <p:spPr>
            <a:xfrm>
              <a:off x="7842350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29" y="0"/>
                    <a:pt x="632" y="119"/>
                    <a:pt x="417" y="310"/>
                  </a:cubicBezTo>
                  <a:lnTo>
                    <a:pt x="394" y="333"/>
                  </a:lnTo>
                  <a:cubicBezTo>
                    <a:pt x="358" y="369"/>
                    <a:pt x="322" y="393"/>
                    <a:pt x="298" y="429"/>
                  </a:cubicBezTo>
                  <a:cubicBezTo>
                    <a:pt x="275" y="452"/>
                    <a:pt x="263" y="476"/>
                    <a:pt x="239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55" y="631"/>
                    <a:pt x="144" y="655"/>
                    <a:pt x="132" y="691"/>
                  </a:cubicBezTo>
                  <a:cubicBezTo>
                    <a:pt x="108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36" y="941"/>
                    <a:pt x="25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8" y="16181"/>
                    <a:pt x="1227" y="16181"/>
                  </a:cubicBezTo>
                  <a:cubicBezTo>
                    <a:pt x="1310" y="16181"/>
                    <a:pt x="1394" y="16169"/>
                    <a:pt x="1477" y="16157"/>
                  </a:cubicBezTo>
                  <a:lnTo>
                    <a:pt x="1525" y="16145"/>
                  </a:lnTo>
                  <a:cubicBezTo>
                    <a:pt x="1584" y="16121"/>
                    <a:pt x="1656" y="16097"/>
                    <a:pt x="1727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4" y="15561"/>
                    <a:pt x="2453" y="15276"/>
                    <a:pt x="2453" y="14966"/>
                  </a:cubicBezTo>
                  <a:lnTo>
                    <a:pt x="2453" y="1226"/>
                  </a:lnTo>
                  <a:cubicBezTo>
                    <a:pt x="2453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8" name="Google Shape;1508;p15"/>
            <p:cNvSpPr/>
            <p:nvPr/>
          </p:nvSpPr>
          <p:spPr>
            <a:xfrm>
              <a:off x="7854027" y="-148189"/>
              <a:ext cx="79087" cy="529240"/>
            </a:xfrm>
            <a:custGeom>
              <a:avLst/>
              <a:gdLst/>
              <a:ahLst/>
              <a:cxnLst/>
              <a:rect l="l" t="t" r="r" b="b"/>
              <a:pathLst>
                <a:path w="2418" h="16181" extrusionOk="0">
                  <a:moveTo>
                    <a:pt x="1132" y="0"/>
                  </a:moveTo>
                  <a:cubicBezTo>
                    <a:pt x="1049" y="0"/>
                    <a:pt x="965" y="24"/>
                    <a:pt x="882" y="48"/>
                  </a:cubicBezTo>
                  <a:cubicBezTo>
                    <a:pt x="834" y="60"/>
                    <a:pt x="787" y="71"/>
                    <a:pt x="739" y="83"/>
                  </a:cubicBezTo>
                  <a:cubicBezTo>
                    <a:pt x="715" y="107"/>
                    <a:pt x="680" y="119"/>
                    <a:pt x="644" y="131"/>
                  </a:cubicBezTo>
                  <a:cubicBezTo>
                    <a:pt x="620" y="155"/>
                    <a:pt x="596" y="167"/>
                    <a:pt x="572" y="179"/>
                  </a:cubicBezTo>
                  <a:cubicBezTo>
                    <a:pt x="537" y="202"/>
                    <a:pt x="525" y="214"/>
                    <a:pt x="501" y="226"/>
                  </a:cubicBezTo>
                  <a:lnTo>
                    <a:pt x="430" y="274"/>
                  </a:lnTo>
                  <a:lnTo>
                    <a:pt x="382" y="322"/>
                  </a:lnTo>
                  <a:cubicBezTo>
                    <a:pt x="370" y="333"/>
                    <a:pt x="346" y="357"/>
                    <a:pt x="334" y="369"/>
                  </a:cubicBezTo>
                  <a:lnTo>
                    <a:pt x="287" y="417"/>
                  </a:lnTo>
                  <a:cubicBezTo>
                    <a:pt x="275" y="429"/>
                    <a:pt x="263" y="441"/>
                    <a:pt x="251" y="464"/>
                  </a:cubicBezTo>
                  <a:lnTo>
                    <a:pt x="215" y="512"/>
                  </a:lnTo>
                  <a:lnTo>
                    <a:pt x="179" y="560"/>
                  </a:lnTo>
                  <a:lnTo>
                    <a:pt x="156" y="607"/>
                  </a:lnTo>
                  <a:lnTo>
                    <a:pt x="132" y="655"/>
                  </a:lnTo>
                  <a:lnTo>
                    <a:pt x="108" y="703"/>
                  </a:lnTo>
                  <a:cubicBezTo>
                    <a:pt x="108" y="714"/>
                    <a:pt x="96" y="726"/>
                    <a:pt x="84" y="750"/>
                  </a:cubicBezTo>
                  <a:cubicBezTo>
                    <a:pt x="72" y="762"/>
                    <a:pt x="72" y="774"/>
                    <a:pt x="60" y="786"/>
                  </a:cubicBezTo>
                  <a:lnTo>
                    <a:pt x="49" y="833"/>
                  </a:lnTo>
                  <a:lnTo>
                    <a:pt x="37" y="881"/>
                  </a:lnTo>
                  <a:cubicBezTo>
                    <a:pt x="37" y="905"/>
                    <a:pt x="25" y="917"/>
                    <a:pt x="25" y="929"/>
                  </a:cubicBezTo>
                  <a:cubicBezTo>
                    <a:pt x="13" y="953"/>
                    <a:pt x="13" y="964"/>
                    <a:pt x="13" y="976"/>
                  </a:cubicBezTo>
                  <a:lnTo>
                    <a:pt x="13" y="1024"/>
                  </a:lnTo>
                  <a:cubicBezTo>
                    <a:pt x="13" y="1048"/>
                    <a:pt x="13" y="1060"/>
                    <a:pt x="1" y="1072"/>
                  </a:cubicBezTo>
                  <a:cubicBezTo>
                    <a:pt x="1" y="1095"/>
                    <a:pt x="1" y="1107"/>
                    <a:pt x="1" y="1119"/>
                  </a:cubicBez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cubicBezTo>
                    <a:pt x="1" y="14966"/>
                    <a:pt x="1" y="14978"/>
                    <a:pt x="1" y="14990"/>
                  </a:cubicBezTo>
                  <a:lnTo>
                    <a:pt x="1" y="15050"/>
                  </a:lnTo>
                  <a:cubicBezTo>
                    <a:pt x="1" y="15061"/>
                    <a:pt x="1" y="15073"/>
                    <a:pt x="1" y="15097"/>
                  </a:cubicBezTo>
                  <a:cubicBezTo>
                    <a:pt x="1" y="15109"/>
                    <a:pt x="13" y="15121"/>
                    <a:pt x="13" y="15145"/>
                  </a:cubicBezTo>
                  <a:lnTo>
                    <a:pt x="13" y="15192"/>
                  </a:lnTo>
                  <a:cubicBezTo>
                    <a:pt x="13" y="15204"/>
                    <a:pt x="13" y="15216"/>
                    <a:pt x="25" y="15240"/>
                  </a:cubicBezTo>
                  <a:cubicBezTo>
                    <a:pt x="37" y="15252"/>
                    <a:pt x="25" y="15276"/>
                    <a:pt x="37" y="15288"/>
                  </a:cubicBezTo>
                  <a:cubicBezTo>
                    <a:pt x="49" y="15300"/>
                    <a:pt x="49" y="15323"/>
                    <a:pt x="49" y="15335"/>
                  </a:cubicBezTo>
                  <a:lnTo>
                    <a:pt x="60" y="15383"/>
                  </a:lnTo>
                  <a:lnTo>
                    <a:pt x="84" y="15431"/>
                  </a:lnTo>
                  <a:cubicBezTo>
                    <a:pt x="84" y="15454"/>
                    <a:pt x="96" y="15466"/>
                    <a:pt x="108" y="15478"/>
                  </a:cubicBezTo>
                  <a:cubicBezTo>
                    <a:pt x="120" y="15502"/>
                    <a:pt x="120" y="15514"/>
                    <a:pt x="132" y="15526"/>
                  </a:cubicBezTo>
                  <a:cubicBezTo>
                    <a:pt x="144" y="15550"/>
                    <a:pt x="156" y="15561"/>
                    <a:pt x="156" y="15585"/>
                  </a:cubicBezTo>
                  <a:cubicBezTo>
                    <a:pt x="168" y="15597"/>
                    <a:pt x="179" y="15609"/>
                    <a:pt x="191" y="15633"/>
                  </a:cubicBezTo>
                  <a:cubicBezTo>
                    <a:pt x="203" y="15645"/>
                    <a:pt x="215" y="15657"/>
                    <a:pt x="227" y="15681"/>
                  </a:cubicBezTo>
                  <a:cubicBezTo>
                    <a:pt x="239" y="15692"/>
                    <a:pt x="251" y="15716"/>
                    <a:pt x="263" y="15728"/>
                  </a:cubicBezTo>
                  <a:cubicBezTo>
                    <a:pt x="275" y="15740"/>
                    <a:pt x="287" y="15764"/>
                    <a:pt x="310" y="15776"/>
                  </a:cubicBezTo>
                  <a:lnTo>
                    <a:pt x="358" y="15823"/>
                  </a:lnTo>
                  <a:lnTo>
                    <a:pt x="406" y="15871"/>
                  </a:lnTo>
                  <a:cubicBezTo>
                    <a:pt x="430" y="15895"/>
                    <a:pt x="441" y="15907"/>
                    <a:pt x="465" y="15931"/>
                  </a:cubicBezTo>
                  <a:lnTo>
                    <a:pt x="537" y="15978"/>
                  </a:lnTo>
                  <a:cubicBezTo>
                    <a:pt x="560" y="15990"/>
                    <a:pt x="584" y="16014"/>
                    <a:pt x="620" y="16026"/>
                  </a:cubicBezTo>
                  <a:cubicBezTo>
                    <a:pt x="644" y="16050"/>
                    <a:pt x="680" y="16062"/>
                    <a:pt x="715" y="16073"/>
                  </a:cubicBezTo>
                  <a:cubicBezTo>
                    <a:pt x="763" y="16097"/>
                    <a:pt x="811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2" y="16181"/>
                    <a:pt x="1430" y="16169"/>
                    <a:pt x="1537" y="16133"/>
                  </a:cubicBezTo>
                  <a:cubicBezTo>
                    <a:pt x="1584" y="16121"/>
                    <a:pt x="1632" y="16109"/>
                    <a:pt x="1680" y="16085"/>
                  </a:cubicBezTo>
                  <a:lnTo>
                    <a:pt x="1751" y="16050"/>
                  </a:lnTo>
                  <a:cubicBezTo>
                    <a:pt x="1775" y="16026"/>
                    <a:pt x="1811" y="16014"/>
                    <a:pt x="1834" y="16002"/>
                  </a:cubicBezTo>
                  <a:lnTo>
                    <a:pt x="1906" y="15954"/>
                  </a:lnTo>
                  <a:cubicBezTo>
                    <a:pt x="1930" y="15931"/>
                    <a:pt x="1954" y="15919"/>
                    <a:pt x="1965" y="15907"/>
                  </a:cubicBezTo>
                  <a:cubicBezTo>
                    <a:pt x="1989" y="15883"/>
                    <a:pt x="2001" y="15871"/>
                    <a:pt x="2025" y="15859"/>
                  </a:cubicBezTo>
                  <a:lnTo>
                    <a:pt x="2073" y="15812"/>
                  </a:lnTo>
                  <a:lnTo>
                    <a:pt x="2108" y="15752"/>
                  </a:lnTo>
                  <a:lnTo>
                    <a:pt x="2156" y="15704"/>
                  </a:lnTo>
                  <a:lnTo>
                    <a:pt x="2192" y="15657"/>
                  </a:lnTo>
                  <a:lnTo>
                    <a:pt x="2215" y="15609"/>
                  </a:lnTo>
                  <a:cubicBezTo>
                    <a:pt x="2227" y="15597"/>
                    <a:pt x="2239" y="15585"/>
                    <a:pt x="2251" y="15561"/>
                  </a:cubicBezTo>
                  <a:cubicBezTo>
                    <a:pt x="2263" y="15550"/>
                    <a:pt x="2263" y="15538"/>
                    <a:pt x="2275" y="15514"/>
                  </a:cubicBezTo>
                  <a:cubicBezTo>
                    <a:pt x="2287" y="15502"/>
                    <a:pt x="2287" y="15478"/>
                    <a:pt x="2299" y="15466"/>
                  </a:cubicBezTo>
                  <a:lnTo>
                    <a:pt x="2323" y="15419"/>
                  </a:lnTo>
                  <a:cubicBezTo>
                    <a:pt x="2323" y="15407"/>
                    <a:pt x="2335" y="15383"/>
                    <a:pt x="2335" y="15371"/>
                  </a:cubicBezTo>
                  <a:cubicBezTo>
                    <a:pt x="2335" y="15359"/>
                    <a:pt x="2346" y="15335"/>
                    <a:pt x="2358" y="15323"/>
                  </a:cubicBezTo>
                  <a:cubicBezTo>
                    <a:pt x="2358" y="15311"/>
                    <a:pt x="2370" y="15288"/>
                    <a:pt x="2370" y="15276"/>
                  </a:cubicBezTo>
                  <a:cubicBezTo>
                    <a:pt x="2370" y="15264"/>
                    <a:pt x="2382" y="15240"/>
                    <a:pt x="2382" y="15228"/>
                  </a:cubicBezTo>
                  <a:cubicBezTo>
                    <a:pt x="2382" y="15204"/>
                    <a:pt x="2382" y="15192"/>
                    <a:pt x="2394" y="15180"/>
                  </a:cubicBezTo>
                  <a:cubicBezTo>
                    <a:pt x="2406" y="15157"/>
                    <a:pt x="2394" y="15145"/>
                    <a:pt x="2394" y="15133"/>
                  </a:cubicBezTo>
                  <a:cubicBezTo>
                    <a:pt x="2406" y="15109"/>
                    <a:pt x="2394" y="15097"/>
                    <a:pt x="2394" y="15085"/>
                  </a:cubicBezTo>
                  <a:lnTo>
                    <a:pt x="2394" y="15026"/>
                  </a:lnTo>
                  <a:lnTo>
                    <a:pt x="2394" y="14978"/>
                  </a:lnTo>
                  <a:lnTo>
                    <a:pt x="2394" y="14954"/>
                  </a:lnTo>
                  <a:lnTo>
                    <a:pt x="2394" y="1226"/>
                  </a:lnTo>
                  <a:cubicBezTo>
                    <a:pt x="2394" y="1226"/>
                    <a:pt x="2418" y="1214"/>
                    <a:pt x="2418" y="1214"/>
                  </a:cubicBezTo>
                  <a:lnTo>
                    <a:pt x="2418" y="1167"/>
                  </a:lnTo>
                  <a:lnTo>
                    <a:pt x="2418" y="1119"/>
                  </a:lnTo>
                  <a:cubicBezTo>
                    <a:pt x="2418" y="1107"/>
                    <a:pt x="2418" y="1084"/>
                    <a:pt x="2418" y="1072"/>
                  </a:cubicBezTo>
                  <a:cubicBezTo>
                    <a:pt x="2418" y="1060"/>
                    <a:pt x="2418" y="1036"/>
                    <a:pt x="2406" y="1024"/>
                  </a:cubicBezTo>
                  <a:cubicBezTo>
                    <a:pt x="2406" y="1012"/>
                    <a:pt x="2406" y="988"/>
                    <a:pt x="2406" y="976"/>
                  </a:cubicBezTo>
                  <a:cubicBezTo>
                    <a:pt x="2406" y="964"/>
                    <a:pt x="2406" y="941"/>
                    <a:pt x="2394" y="929"/>
                  </a:cubicBezTo>
                  <a:cubicBezTo>
                    <a:pt x="2394" y="905"/>
                    <a:pt x="2394" y="893"/>
                    <a:pt x="2382" y="881"/>
                  </a:cubicBezTo>
                  <a:cubicBezTo>
                    <a:pt x="2382" y="869"/>
                    <a:pt x="2370" y="845"/>
                    <a:pt x="2370" y="833"/>
                  </a:cubicBezTo>
                  <a:cubicBezTo>
                    <a:pt x="2370" y="810"/>
                    <a:pt x="2358" y="798"/>
                    <a:pt x="2358" y="786"/>
                  </a:cubicBezTo>
                  <a:cubicBezTo>
                    <a:pt x="2346" y="762"/>
                    <a:pt x="2346" y="750"/>
                    <a:pt x="2335" y="738"/>
                  </a:cubicBezTo>
                  <a:cubicBezTo>
                    <a:pt x="2323" y="714"/>
                    <a:pt x="2323" y="703"/>
                    <a:pt x="2311" y="691"/>
                  </a:cubicBezTo>
                  <a:lnTo>
                    <a:pt x="2287" y="643"/>
                  </a:lnTo>
                  <a:cubicBezTo>
                    <a:pt x="2275" y="619"/>
                    <a:pt x="2263" y="607"/>
                    <a:pt x="2263" y="595"/>
                  </a:cubicBezTo>
                  <a:cubicBezTo>
                    <a:pt x="2251" y="572"/>
                    <a:pt x="2239" y="560"/>
                    <a:pt x="2227" y="548"/>
                  </a:cubicBezTo>
                  <a:lnTo>
                    <a:pt x="2192" y="500"/>
                  </a:lnTo>
                  <a:lnTo>
                    <a:pt x="2156" y="452"/>
                  </a:lnTo>
                  <a:lnTo>
                    <a:pt x="2108" y="393"/>
                  </a:lnTo>
                  <a:cubicBezTo>
                    <a:pt x="2096" y="381"/>
                    <a:pt x="2084" y="369"/>
                    <a:pt x="2073" y="345"/>
                  </a:cubicBezTo>
                  <a:lnTo>
                    <a:pt x="2013" y="298"/>
                  </a:lnTo>
                  <a:cubicBezTo>
                    <a:pt x="2001" y="286"/>
                    <a:pt x="1977" y="274"/>
                    <a:pt x="1954" y="250"/>
                  </a:cubicBezTo>
                  <a:lnTo>
                    <a:pt x="1894" y="202"/>
                  </a:lnTo>
                  <a:lnTo>
                    <a:pt x="1811" y="155"/>
                  </a:lnTo>
                  <a:cubicBezTo>
                    <a:pt x="1775" y="143"/>
                    <a:pt x="1739" y="119"/>
                    <a:pt x="1715" y="107"/>
                  </a:cubicBezTo>
                  <a:cubicBezTo>
                    <a:pt x="1668" y="95"/>
                    <a:pt x="1632" y="71"/>
                    <a:pt x="1584" y="60"/>
                  </a:cubicBezTo>
                  <a:cubicBezTo>
                    <a:pt x="1501" y="36"/>
                    <a:pt x="1418" y="12"/>
                    <a:pt x="1346" y="12"/>
                  </a:cubicBezTo>
                  <a:cubicBezTo>
                    <a:pt x="1299" y="0"/>
                    <a:pt x="1251" y="0"/>
                    <a:pt x="121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09" name="Google Shape;1509;p15"/>
            <p:cNvSpPr/>
            <p:nvPr/>
          </p:nvSpPr>
          <p:spPr>
            <a:xfrm>
              <a:off x="7449044" y="-169612"/>
              <a:ext cx="142572" cy="125041"/>
            </a:xfrm>
            <a:custGeom>
              <a:avLst/>
              <a:gdLst/>
              <a:ahLst/>
              <a:cxnLst/>
              <a:rect l="l" t="t" r="r" b="b"/>
              <a:pathLst>
                <a:path w="4359" h="3823" extrusionOk="0">
                  <a:moveTo>
                    <a:pt x="1131" y="0"/>
                  </a:moveTo>
                  <a:cubicBezTo>
                    <a:pt x="500" y="0"/>
                    <a:pt x="0" y="512"/>
                    <a:pt x="0" y="1131"/>
                  </a:cubicBezTo>
                  <a:lnTo>
                    <a:pt x="0" y="2679"/>
                  </a:lnTo>
                  <a:cubicBezTo>
                    <a:pt x="0" y="3310"/>
                    <a:pt x="512" y="3822"/>
                    <a:pt x="1143" y="3822"/>
                  </a:cubicBezTo>
                  <a:lnTo>
                    <a:pt x="3227" y="3822"/>
                  </a:lnTo>
                  <a:cubicBezTo>
                    <a:pt x="3846" y="3810"/>
                    <a:pt x="4358" y="3310"/>
                    <a:pt x="4358" y="2679"/>
                  </a:cubicBezTo>
                  <a:lnTo>
                    <a:pt x="4358" y="1131"/>
                  </a:lnTo>
                  <a:cubicBezTo>
                    <a:pt x="4346" y="512"/>
                    <a:pt x="3846" y="0"/>
                    <a:pt x="3215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0" name="Google Shape;1510;p15"/>
            <p:cNvSpPr/>
            <p:nvPr/>
          </p:nvSpPr>
          <p:spPr>
            <a:xfrm>
              <a:off x="7448651" y="277825"/>
              <a:ext cx="142964" cy="124648"/>
            </a:xfrm>
            <a:custGeom>
              <a:avLst/>
              <a:gdLst/>
              <a:ahLst/>
              <a:cxnLst/>
              <a:rect l="l" t="t" r="r" b="b"/>
              <a:pathLst>
                <a:path w="4371" h="3811" extrusionOk="0">
                  <a:moveTo>
                    <a:pt x="1143" y="0"/>
                  </a:moveTo>
                  <a:cubicBezTo>
                    <a:pt x="512" y="0"/>
                    <a:pt x="0" y="501"/>
                    <a:pt x="12" y="1132"/>
                  </a:cubicBezTo>
                  <a:lnTo>
                    <a:pt x="12" y="2679"/>
                  </a:lnTo>
                  <a:cubicBezTo>
                    <a:pt x="12" y="3310"/>
                    <a:pt x="524" y="3810"/>
                    <a:pt x="1143" y="3810"/>
                  </a:cubicBezTo>
                  <a:lnTo>
                    <a:pt x="3227" y="3810"/>
                  </a:lnTo>
                  <a:cubicBezTo>
                    <a:pt x="3858" y="3810"/>
                    <a:pt x="4370" y="3298"/>
                    <a:pt x="4370" y="2679"/>
                  </a:cubicBezTo>
                  <a:lnTo>
                    <a:pt x="4370" y="1132"/>
                  </a:lnTo>
                  <a:cubicBezTo>
                    <a:pt x="4370" y="512"/>
                    <a:pt x="3858" y="0"/>
                    <a:pt x="3227" y="0"/>
                  </a:cubicBezTo>
                  <a:close/>
                </a:path>
              </a:pathLst>
            </a:custGeom>
            <a:solidFill>
              <a:srgbClr val="821B0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1" name="Google Shape;1511;p15"/>
            <p:cNvSpPr/>
            <p:nvPr/>
          </p:nvSpPr>
          <p:spPr>
            <a:xfrm>
              <a:off x="7472004" y="-148189"/>
              <a:ext cx="80264" cy="529240"/>
            </a:xfrm>
            <a:custGeom>
              <a:avLst/>
              <a:gdLst/>
              <a:ahLst/>
              <a:cxnLst/>
              <a:rect l="l" t="t" r="r" b="b"/>
              <a:pathLst>
                <a:path w="2454" h="16181" extrusionOk="0">
                  <a:moveTo>
                    <a:pt x="1227" y="0"/>
                  </a:moveTo>
                  <a:cubicBezTo>
                    <a:pt x="930" y="0"/>
                    <a:pt x="632" y="119"/>
                    <a:pt x="418" y="310"/>
                  </a:cubicBezTo>
                  <a:lnTo>
                    <a:pt x="394" y="333"/>
                  </a:lnTo>
                  <a:cubicBezTo>
                    <a:pt x="358" y="369"/>
                    <a:pt x="334" y="393"/>
                    <a:pt x="299" y="429"/>
                  </a:cubicBezTo>
                  <a:cubicBezTo>
                    <a:pt x="287" y="452"/>
                    <a:pt x="263" y="476"/>
                    <a:pt x="251" y="500"/>
                  </a:cubicBezTo>
                  <a:cubicBezTo>
                    <a:pt x="227" y="524"/>
                    <a:pt x="203" y="560"/>
                    <a:pt x="179" y="595"/>
                  </a:cubicBezTo>
                  <a:cubicBezTo>
                    <a:pt x="168" y="631"/>
                    <a:pt x="144" y="655"/>
                    <a:pt x="132" y="691"/>
                  </a:cubicBezTo>
                  <a:cubicBezTo>
                    <a:pt x="120" y="726"/>
                    <a:pt x="96" y="750"/>
                    <a:pt x="84" y="786"/>
                  </a:cubicBezTo>
                  <a:cubicBezTo>
                    <a:pt x="72" y="833"/>
                    <a:pt x="60" y="869"/>
                    <a:pt x="48" y="917"/>
                  </a:cubicBezTo>
                  <a:cubicBezTo>
                    <a:pt x="48" y="941"/>
                    <a:pt x="37" y="964"/>
                    <a:pt x="25" y="1000"/>
                  </a:cubicBezTo>
                  <a:cubicBezTo>
                    <a:pt x="13" y="1072"/>
                    <a:pt x="1" y="1143"/>
                    <a:pt x="1" y="1226"/>
                  </a:cubicBezTo>
                  <a:lnTo>
                    <a:pt x="1" y="14954"/>
                  </a:lnTo>
                  <a:cubicBezTo>
                    <a:pt x="1" y="15633"/>
                    <a:pt x="549" y="16181"/>
                    <a:pt x="1227" y="16181"/>
                  </a:cubicBezTo>
                  <a:cubicBezTo>
                    <a:pt x="1311" y="16181"/>
                    <a:pt x="1394" y="16169"/>
                    <a:pt x="1477" y="16157"/>
                  </a:cubicBezTo>
                  <a:lnTo>
                    <a:pt x="1525" y="16145"/>
                  </a:lnTo>
                  <a:cubicBezTo>
                    <a:pt x="1584" y="16121"/>
                    <a:pt x="1656" y="16097"/>
                    <a:pt x="1715" y="16073"/>
                  </a:cubicBezTo>
                  <a:lnTo>
                    <a:pt x="1739" y="16073"/>
                  </a:lnTo>
                  <a:cubicBezTo>
                    <a:pt x="1882" y="16002"/>
                    <a:pt x="2013" y="15907"/>
                    <a:pt x="2120" y="15788"/>
                  </a:cubicBezTo>
                  <a:cubicBezTo>
                    <a:pt x="2334" y="15561"/>
                    <a:pt x="2442" y="15276"/>
                    <a:pt x="2442" y="14966"/>
                  </a:cubicBezTo>
                  <a:lnTo>
                    <a:pt x="2442" y="1226"/>
                  </a:lnTo>
                  <a:cubicBezTo>
                    <a:pt x="2454" y="548"/>
                    <a:pt x="1906" y="0"/>
                    <a:pt x="1227" y="0"/>
                  </a:cubicBezTo>
                  <a:close/>
                </a:path>
              </a:pathLst>
            </a:custGeom>
            <a:solidFill>
              <a:srgbClr val="272425">
                <a:alpha val="200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12" name="Google Shape;1512;p15"/>
            <p:cNvSpPr/>
            <p:nvPr/>
          </p:nvSpPr>
          <p:spPr>
            <a:xfrm>
              <a:off x="7484073" y="-148189"/>
              <a:ext cx="78694" cy="529240"/>
            </a:xfrm>
            <a:custGeom>
              <a:avLst/>
              <a:gdLst/>
              <a:ahLst/>
              <a:cxnLst/>
              <a:rect l="l" t="t" r="r" b="b"/>
              <a:pathLst>
                <a:path w="2406" h="16181" extrusionOk="0">
                  <a:moveTo>
                    <a:pt x="1132" y="0"/>
                  </a:moveTo>
                  <a:cubicBezTo>
                    <a:pt x="1037" y="0"/>
                    <a:pt x="953" y="24"/>
                    <a:pt x="870" y="48"/>
                  </a:cubicBezTo>
                  <a:cubicBezTo>
                    <a:pt x="822" y="60"/>
                    <a:pt x="787" y="71"/>
                    <a:pt x="739" y="83"/>
                  </a:cubicBezTo>
                  <a:cubicBezTo>
                    <a:pt x="703" y="107"/>
                    <a:pt x="668" y="119"/>
                    <a:pt x="644" y="131"/>
                  </a:cubicBezTo>
                  <a:cubicBezTo>
                    <a:pt x="608" y="155"/>
                    <a:pt x="584" y="167"/>
                    <a:pt x="561" y="179"/>
                  </a:cubicBezTo>
                  <a:cubicBezTo>
                    <a:pt x="537" y="202"/>
                    <a:pt x="513" y="214"/>
                    <a:pt x="489" y="226"/>
                  </a:cubicBezTo>
                  <a:lnTo>
                    <a:pt x="430" y="274"/>
                  </a:lnTo>
                  <a:lnTo>
                    <a:pt x="382" y="322"/>
                  </a:lnTo>
                  <a:cubicBezTo>
                    <a:pt x="358" y="333"/>
                    <a:pt x="346" y="357"/>
                    <a:pt x="334" y="369"/>
                  </a:cubicBezTo>
                  <a:cubicBezTo>
                    <a:pt x="311" y="381"/>
                    <a:pt x="299" y="393"/>
                    <a:pt x="287" y="417"/>
                  </a:cubicBezTo>
                  <a:lnTo>
                    <a:pt x="251" y="464"/>
                  </a:lnTo>
                  <a:lnTo>
                    <a:pt x="215" y="512"/>
                  </a:lnTo>
                  <a:lnTo>
                    <a:pt x="180" y="560"/>
                  </a:lnTo>
                  <a:cubicBezTo>
                    <a:pt x="168" y="572"/>
                    <a:pt x="156" y="583"/>
                    <a:pt x="156" y="607"/>
                  </a:cubicBezTo>
                  <a:lnTo>
                    <a:pt x="120" y="655"/>
                  </a:lnTo>
                  <a:cubicBezTo>
                    <a:pt x="120" y="667"/>
                    <a:pt x="108" y="679"/>
                    <a:pt x="96" y="703"/>
                  </a:cubicBezTo>
                  <a:cubicBezTo>
                    <a:pt x="96" y="714"/>
                    <a:pt x="84" y="726"/>
                    <a:pt x="72" y="750"/>
                  </a:cubicBezTo>
                  <a:cubicBezTo>
                    <a:pt x="72" y="762"/>
                    <a:pt x="72" y="774"/>
                    <a:pt x="60" y="786"/>
                  </a:cubicBezTo>
                  <a:lnTo>
                    <a:pt x="49" y="833"/>
                  </a:lnTo>
                  <a:lnTo>
                    <a:pt x="25" y="881"/>
                  </a:lnTo>
                  <a:cubicBezTo>
                    <a:pt x="25" y="905"/>
                    <a:pt x="25" y="917"/>
                    <a:pt x="13" y="929"/>
                  </a:cubicBezTo>
                  <a:cubicBezTo>
                    <a:pt x="13" y="953"/>
                    <a:pt x="13" y="964"/>
                    <a:pt x="1" y="976"/>
                  </a:cubicBezTo>
                  <a:lnTo>
                    <a:pt x="1" y="1024"/>
                  </a:lnTo>
                  <a:lnTo>
                    <a:pt x="1" y="1072"/>
                  </a:lnTo>
                  <a:lnTo>
                    <a:pt x="1" y="1119"/>
                  </a:lnTo>
                  <a:lnTo>
                    <a:pt x="1" y="1167"/>
                  </a:lnTo>
                  <a:lnTo>
                    <a:pt x="1" y="1214"/>
                  </a:lnTo>
                  <a:lnTo>
                    <a:pt x="1" y="14954"/>
                  </a:lnTo>
                  <a:lnTo>
                    <a:pt x="1" y="14990"/>
                  </a:lnTo>
                  <a:lnTo>
                    <a:pt x="1" y="15050"/>
                  </a:lnTo>
                  <a:lnTo>
                    <a:pt x="1" y="15097"/>
                  </a:lnTo>
                  <a:lnTo>
                    <a:pt x="1" y="15145"/>
                  </a:lnTo>
                  <a:lnTo>
                    <a:pt x="1" y="15192"/>
                  </a:lnTo>
                  <a:cubicBezTo>
                    <a:pt x="1" y="15204"/>
                    <a:pt x="13" y="15216"/>
                    <a:pt x="13" y="15240"/>
                  </a:cubicBezTo>
                  <a:cubicBezTo>
                    <a:pt x="25" y="15252"/>
                    <a:pt x="13" y="15276"/>
                    <a:pt x="25" y="15288"/>
                  </a:cubicBezTo>
                  <a:cubicBezTo>
                    <a:pt x="37" y="15300"/>
                    <a:pt x="37" y="15323"/>
                    <a:pt x="49" y="15335"/>
                  </a:cubicBezTo>
                  <a:cubicBezTo>
                    <a:pt x="49" y="15347"/>
                    <a:pt x="60" y="15371"/>
                    <a:pt x="60" y="15383"/>
                  </a:cubicBezTo>
                  <a:cubicBezTo>
                    <a:pt x="72" y="15407"/>
                    <a:pt x="72" y="15419"/>
                    <a:pt x="84" y="15431"/>
                  </a:cubicBezTo>
                  <a:cubicBezTo>
                    <a:pt x="84" y="15454"/>
                    <a:pt x="96" y="15466"/>
                    <a:pt x="108" y="15478"/>
                  </a:cubicBezTo>
                  <a:cubicBezTo>
                    <a:pt x="108" y="15502"/>
                    <a:pt x="120" y="15514"/>
                    <a:pt x="132" y="15526"/>
                  </a:cubicBezTo>
                  <a:cubicBezTo>
                    <a:pt x="132" y="15550"/>
                    <a:pt x="144" y="15561"/>
                    <a:pt x="156" y="15585"/>
                  </a:cubicBezTo>
                  <a:cubicBezTo>
                    <a:pt x="168" y="15597"/>
                    <a:pt x="180" y="15609"/>
                    <a:pt x="191" y="15633"/>
                  </a:cubicBezTo>
                  <a:cubicBezTo>
                    <a:pt x="191" y="15645"/>
                    <a:pt x="203" y="15669"/>
                    <a:pt x="227" y="15681"/>
                  </a:cubicBezTo>
                  <a:lnTo>
                    <a:pt x="263" y="15728"/>
                  </a:lnTo>
                  <a:lnTo>
                    <a:pt x="299" y="15776"/>
                  </a:lnTo>
                  <a:lnTo>
                    <a:pt x="346" y="15823"/>
                  </a:lnTo>
                  <a:lnTo>
                    <a:pt x="406" y="15871"/>
                  </a:lnTo>
                  <a:cubicBezTo>
                    <a:pt x="418" y="15895"/>
                    <a:pt x="441" y="15907"/>
                    <a:pt x="465" y="15931"/>
                  </a:cubicBezTo>
                  <a:cubicBezTo>
                    <a:pt x="489" y="15942"/>
                    <a:pt x="501" y="15966"/>
                    <a:pt x="525" y="15978"/>
                  </a:cubicBezTo>
                  <a:cubicBezTo>
                    <a:pt x="584" y="16014"/>
                    <a:pt x="644" y="16050"/>
                    <a:pt x="715" y="16073"/>
                  </a:cubicBezTo>
                  <a:cubicBezTo>
                    <a:pt x="751" y="16097"/>
                    <a:pt x="799" y="16109"/>
                    <a:pt x="846" y="16121"/>
                  </a:cubicBezTo>
                  <a:cubicBezTo>
                    <a:pt x="965" y="16157"/>
                    <a:pt x="1084" y="16181"/>
                    <a:pt x="1203" y="16181"/>
                  </a:cubicBezTo>
                  <a:lnTo>
                    <a:pt x="1215" y="16181"/>
                  </a:lnTo>
                  <a:cubicBezTo>
                    <a:pt x="1323" y="16181"/>
                    <a:pt x="1430" y="16169"/>
                    <a:pt x="1525" y="16133"/>
                  </a:cubicBezTo>
                  <a:cubicBezTo>
                    <a:pt x="1573" y="16121"/>
                    <a:pt x="1620" y="16109"/>
                    <a:pt x="1668" y="16085"/>
                  </a:cubicBezTo>
                  <a:cubicBezTo>
                    <a:pt x="1704" y="16073"/>
                    <a:pt x="1739" y="16062"/>
                    <a:pt x="1775" y="16038"/>
                  </a:cubicBezTo>
                  <a:lnTo>
                    <a:pt x="1858" y="15990"/>
                  </a:lnTo>
                  <a:lnTo>
                    <a:pt x="1918" y="15942"/>
                  </a:lnTo>
                  <a:cubicBezTo>
                    <a:pt x="1942" y="15931"/>
                    <a:pt x="1965" y="15919"/>
                    <a:pt x="1989" y="15907"/>
                  </a:cubicBezTo>
                  <a:lnTo>
                    <a:pt x="2037" y="15859"/>
                  </a:lnTo>
                  <a:lnTo>
                    <a:pt x="2085" y="15812"/>
                  </a:lnTo>
                  <a:lnTo>
                    <a:pt x="2132" y="15752"/>
                  </a:lnTo>
                  <a:cubicBezTo>
                    <a:pt x="2144" y="15740"/>
                    <a:pt x="2156" y="15728"/>
                    <a:pt x="2168" y="15704"/>
                  </a:cubicBezTo>
                  <a:cubicBezTo>
                    <a:pt x="2180" y="15692"/>
                    <a:pt x="2192" y="15681"/>
                    <a:pt x="2204" y="15657"/>
                  </a:cubicBezTo>
                  <a:lnTo>
                    <a:pt x="2239" y="15609"/>
                  </a:lnTo>
                  <a:lnTo>
                    <a:pt x="2275" y="15561"/>
                  </a:lnTo>
                  <a:cubicBezTo>
                    <a:pt x="2275" y="15550"/>
                    <a:pt x="2287" y="15538"/>
                    <a:pt x="2299" y="15514"/>
                  </a:cubicBezTo>
                  <a:cubicBezTo>
                    <a:pt x="2299" y="15502"/>
                    <a:pt x="2311" y="15478"/>
                    <a:pt x="2323" y="15466"/>
                  </a:cubicBezTo>
                  <a:cubicBezTo>
                    <a:pt x="2323" y="15454"/>
                    <a:pt x="2335" y="15431"/>
                    <a:pt x="2335" y="15419"/>
                  </a:cubicBezTo>
                  <a:cubicBezTo>
                    <a:pt x="2346" y="15407"/>
                    <a:pt x="2346" y="15383"/>
                    <a:pt x="2358" y="15371"/>
                  </a:cubicBezTo>
                  <a:cubicBezTo>
                    <a:pt x="2358" y="15359"/>
                    <a:pt x="2370" y="15335"/>
                    <a:pt x="2370" y="15323"/>
                  </a:cubicBezTo>
                  <a:lnTo>
                    <a:pt x="2394" y="15276"/>
                  </a:lnTo>
                  <a:cubicBezTo>
                    <a:pt x="2394" y="15264"/>
                    <a:pt x="2394" y="15240"/>
                    <a:pt x="2406" y="15228"/>
                  </a:cubicBezTo>
                  <a:lnTo>
                    <a:pt x="2406" y="15180"/>
                  </a:lnTo>
                  <a:cubicBezTo>
                    <a:pt x="2406" y="15157"/>
                    <a:pt x="2406" y="15145"/>
                    <a:pt x="2406" y="15133"/>
                  </a:cubicBezTo>
                  <a:lnTo>
                    <a:pt x="2406" y="15085"/>
                  </a:lnTo>
                  <a:lnTo>
                    <a:pt x="2406" y="15026"/>
                  </a:lnTo>
                  <a:lnTo>
                    <a:pt x="2406" y="14978"/>
                  </a:lnTo>
                  <a:cubicBezTo>
                    <a:pt x="2406" y="14978"/>
                    <a:pt x="2406" y="14966"/>
                    <a:pt x="2406" y="14954"/>
                  </a:cubicBezTo>
                  <a:lnTo>
                    <a:pt x="2406" y="1214"/>
                  </a:lnTo>
                  <a:lnTo>
                    <a:pt x="2406" y="1167"/>
                  </a:lnTo>
                  <a:lnTo>
                    <a:pt x="2406" y="1119"/>
                  </a:lnTo>
                  <a:lnTo>
                    <a:pt x="2406" y="1072"/>
                  </a:lnTo>
                  <a:cubicBezTo>
                    <a:pt x="2406" y="1060"/>
                    <a:pt x="2406" y="1036"/>
                    <a:pt x="2406" y="1024"/>
                  </a:cubicBezTo>
                  <a:lnTo>
                    <a:pt x="2406" y="976"/>
                  </a:lnTo>
                  <a:cubicBezTo>
                    <a:pt x="2406" y="964"/>
                    <a:pt x="2394" y="941"/>
                    <a:pt x="2394" y="929"/>
                  </a:cubicBezTo>
                  <a:cubicBezTo>
                    <a:pt x="2394" y="917"/>
                    <a:pt x="2382" y="893"/>
                    <a:pt x="2382" y="881"/>
                  </a:cubicBezTo>
                  <a:cubicBezTo>
                    <a:pt x="2370" y="869"/>
                    <a:pt x="2370" y="845"/>
                    <a:pt x="2358" y="833"/>
                  </a:cubicBezTo>
                  <a:cubicBezTo>
                    <a:pt x="2358" y="822"/>
                    <a:pt x="2358" y="798"/>
                    <a:pt x="2346" y="786"/>
                  </a:cubicBezTo>
                  <a:lnTo>
                    <a:pt x="2323" y="738"/>
                  </a:lnTo>
                  <a:cubicBezTo>
                    <a:pt x="2323" y="714"/>
                    <a:pt x="2311" y="703"/>
                    <a:pt x="2299" y="691"/>
                  </a:cubicBezTo>
                  <a:lnTo>
                    <a:pt x="2287" y="643"/>
                  </a:lnTo>
                  <a:cubicBezTo>
                    <a:pt x="2275" y="619"/>
                    <a:pt x="2263" y="607"/>
                    <a:pt x="2251" y="595"/>
                  </a:cubicBezTo>
                  <a:lnTo>
                    <a:pt x="2227" y="548"/>
                  </a:lnTo>
                  <a:cubicBezTo>
                    <a:pt x="2216" y="524"/>
                    <a:pt x="2204" y="512"/>
                    <a:pt x="2192" y="500"/>
                  </a:cubicBezTo>
                  <a:cubicBezTo>
                    <a:pt x="2180" y="476"/>
                    <a:pt x="2168" y="464"/>
                    <a:pt x="2156" y="452"/>
                  </a:cubicBezTo>
                  <a:lnTo>
                    <a:pt x="2108" y="393"/>
                  </a:lnTo>
                  <a:lnTo>
                    <a:pt x="2061" y="345"/>
                  </a:lnTo>
                  <a:lnTo>
                    <a:pt x="2013" y="298"/>
                  </a:lnTo>
                  <a:cubicBezTo>
                    <a:pt x="1989" y="286"/>
                    <a:pt x="1965" y="274"/>
                    <a:pt x="1954" y="250"/>
                  </a:cubicBezTo>
                  <a:lnTo>
                    <a:pt x="1882" y="202"/>
                  </a:lnTo>
                  <a:lnTo>
                    <a:pt x="1799" y="155"/>
                  </a:lnTo>
                  <a:cubicBezTo>
                    <a:pt x="1775" y="143"/>
                    <a:pt x="1739" y="119"/>
                    <a:pt x="1704" y="107"/>
                  </a:cubicBezTo>
                  <a:cubicBezTo>
                    <a:pt x="1668" y="95"/>
                    <a:pt x="1620" y="71"/>
                    <a:pt x="1573" y="60"/>
                  </a:cubicBezTo>
                  <a:cubicBezTo>
                    <a:pt x="1501" y="36"/>
                    <a:pt x="1418" y="12"/>
                    <a:pt x="1334" y="12"/>
                  </a:cubicBezTo>
                  <a:cubicBezTo>
                    <a:pt x="1287" y="0"/>
                    <a:pt x="1251" y="0"/>
                    <a:pt x="120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13" name="Google Shape;1513;p15"/>
          <p:cNvSpPr txBox="1">
            <a:spLocks noGrp="1"/>
          </p:cNvSpPr>
          <p:nvPr>
            <p:ph type="title" hasCustomPrompt="1"/>
          </p:nvPr>
        </p:nvSpPr>
        <p:spPr>
          <a:xfrm flipH="1">
            <a:off x="4741800" y="1270533"/>
            <a:ext cx="2708400" cy="1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666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3333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514" name="Google Shape;1514;p15"/>
          <p:cNvSpPr txBox="1">
            <a:spLocks noGrp="1"/>
          </p:cNvSpPr>
          <p:nvPr>
            <p:ph type="title" idx="2"/>
          </p:nvPr>
        </p:nvSpPr>
        <p:spPr>
          <a:xfrm>
            <a:off x="3759800" y="3070333"/>
            <a:ext cx="4672400" cy="1122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15" name="Google Shape;1515;p15"/>
          <p:cNvSpPr txBox="1">
            <a:spLocks noGrp="1"/>
          </p:cNvSpPr>
          <p:nvPr>
            <p:ph type="subTitle" idx="1"/>
          </p:nvPr>
        </p:nvSpPr>
        <p:spPr>
          <a:xfrm>
            <a:off x="4014600" y="4328933"/>
            <a:ext cx="4162800" cy="87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133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121211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15960559"/>
      </p:ext>
    </p:extLst>
  </p:cSld>
  <p:clrMapOvr>
    <a:masterClrMapping/>
  </p:clrMapOvr>
  <p:transition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7462052"/>
      </p:ext>
    </p:extLst>
  </p:cSld>
  <p:clrMapOvr>
    <a:masterClrMapping/>
  </p:clrMapOvr>
  <p:transition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7929789"/>
      </p:ext>
    </p:extLst>
  </p:cSld>
  <p:clrMapOvr>
    <a:masterClrMapping/>
  </p:clrMapOvr>
  <p:transition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581863"/>
      </p:ext>
    </p:extLst>
  </p:cSld>
  <p:clrMapOvr>
    <a:masterClrMapping/>
  </p:clrMapOvr>
  <p:transition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04562107"/>
      </p:ext>
    </p:extLst>
  </p:cSld>
  <p:clrMapOvr>
    <a:masterClrMapping/>
  </p:clrMapOvr>
  <p:transition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18737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148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3520501"/>
      </p:ext>
    </p:extLst>
  </p:cSld>
  <p:clrMapOvr>
    <a:masterClrMapping/>
  </p:clrMapOvr>
  <p:transition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2023/2/6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75156605"/>
      </p:ext>
    </p:extLst>
  </p:cSld>
  <p:clrMapOvr>
    <a:masterClrMapping/>
  </p:clrMapOvr>
  <p:transition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832991"/>
      </p:ext>
    </p:extLst>
  </p:cSld>
  <p:clrMapOvr>
    <a:masterClrMapping/>
  </p:clrMapOvr>
  <p:transition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888698339"/>
      </p:ext>
    </p:extLst>
  </p:cSld>
  <p:clrMapOvr>
    <a:masterClrMapping/>
  </p:clrMapOvr>
  <p:transition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4101553768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437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94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017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1807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14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image" Target="../media/image2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image" Target="../media/image4.jpg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3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1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46.xml"/><Relationship Id="rId7" Type="http://schemas.openxmlformats.org/officeDocument/2006/relationships/slideLayout" Target="../slideLayouts/slideLayout50.xml"/><Relationship Id="rId12" Type="http://schemas.openxmlformats.org/officeDocument/2006/relationships/theme" Target="../theme/theme4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45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44.xml"/><Relationship Id="rId6" Type="http://schemas.openxmlformats.org/officeDocument/2006/relationships/slideLayout" Target="../slideLayouts/slideLayout49.xml"/><Relationship Id="rId11" Type="http://schemas.openxmlformats.org/officeDocument/2006/relationships/slideLayout" Target="../slideLayouts/slideLayout54.xml"/><Relationship Id="rId5" Type="http://schemas.openxmlformats.org/officeDocument/2006/relationships/slideLayout" Target="../slideLayouts/slideLayout48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53.xml"/><Relationship Id="rId4" Type="http://schemas.openxmlformats.org/officeDocument/2006/relationships/slideLayout" Target="../slideLayouts/slideLayout47.xml"/><Relationship Id="rId9" Type="http://schemas.openxmlformats.org/officeDocument/2006/relationships/slideLayout" Target="../slideLayouts/slideLayout52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97B5FA-0921-464F-AAE1-844C04324D75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2023/2/6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5CE74E-AB26-4998-AD42-012C4C1AD0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B416A70-E1D1-4956-9EA9-8A225B014090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1972" y="283028"/>
            <a:ext cx="1336221" cy="133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129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879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693" r:id="rId13"/>
    <p:sldLayoutId id="2147483694" r:id="rId14"/>
    <p:sldLayoutId id="2147483695" r:id="rId15"/>
    <p:sldLayoutId id="2147483696" r:id="rId16"/>
    <p:sldLayoutId id="2147483697" r:id="rId17"/>
    <p:sldLayoutId id="2147483698" r:id="rId18"/>
    <p:sldLayoutId id="2147483699" r:id="rId19"/>
    <p:sldLayoutId id="2147483700" r:id="rId2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Đường Bộ Hồ Núi Non Bầu - Miễn Phí vector hình ảnh trên Pixabay">
            <a:extLst>
              <a:ext uri="{FF2B5EF4-FFF2-40B4-BE49-F238E27FC236}">
                <a16:creationId xmlns:a16="http://schemas.microsoft.com/office/drawing/2014/main" id="{38CE291B-3612-490A-9A95-7633575647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A picture containing shape&#10;&#10;Description automatically generated">
            <a:extLst>
              <a:ext uri="{FF2B5EF4-FFF2-40B4-BE49-F238E27FC236}">
                <a16:creationId xmlns:a16="http://schemas.microsoft.com/office/drawing/2014/main" id="{C3A5470D-1E16-4D1D-BD22-B75BEAFAABAF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7351" y="247649"/>
            <a:ext cx="1304925" cy="130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32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3545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slideLayout" Target="../slideLayouts/slideLayout44.xml"/><Relationship Id="rId1" Type="http://schemas.openxmlformats.org/officeDocument/2006/relationships/tags" Target="../tags/tag63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3.xml"/><Relationship Id="rId3" Type="http://schemas.openxmlformats.org/officeDocument/2006/relationships/slideLayout" Target="../slideLayouts/slideLayout18.xml"/><Relationship Id="rId7" Type="http://schemas.microsoft.com/office/2007/relationships/hdphoto" Target="../media/hdphoto2.wdp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6" Type="http://schemas.openxmlformats.org/officeDocument/2006/relationships/slide" Target="slide4.xml"/><Relationship Id="rId1" Type="http://schemas.microsoft.com/office/2007/relationships/media" Target="../media/media1.mp3"/><Relationship Id="rId6" Type="http://schemas.openxmlformats.org/officeDocument/2006/relationships/image" Target="../media/image11.png"/><Relationship Id="rId11" Type="http://schemas.microsoft.com/office/2007/relationships/hdphoto" Target="../media/hdphoto1.wdp"/><Relationship Id="rId5" Type="http://schemas.openxmlformats.org/officeDocument/2006/relationships/image" Target="../media/image10.png"/><Relationship Id="rId15" Type="http://schemas.microsoft.com/office/2007/relationships/hdphoto" Target="../media/hdphoto3.wdp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slide" Target="slide9.xml"/><Relationship Id="rId1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3.jpg"/><Relationship Id="rId12" Type="http://schemas.openxmlformats.org/officeDocument/2006/relationships/image" Target="../media/image16.png"/><Relationship Id="rId2" Type="http://schemas.microsoft.com/office/2007/relationships/media" Target="../media/media2.mp3"/><Relationship Id="rId16" Type="http://schemas.openxmlformats.org/officeDocument/2006/relationships/image" Target="../media/image18.png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5.png"/><Relationship Id="rId4" Type="http://schemas.openxmlformats.org/officeDocument/2006/relationships/audio" Target="../media/audio1.wav"/><Relationship Id="rId9" Type="http://schemas.microsoft.com/office/2007/relationships/hdphoto" Target="../media/hdphoto4.wdp"/><Relationship Id="rId1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microsoft.com/office/2007/relationships/hdphoto" Target="../media/hdphoto6.wdp"/><Relationship Id="rId3" Type="http://schemas.openxmlformats.org/officeDocument/2006/relationships/slideLayout" Target="../slideLayouts/slideLayout18.xml"/><Relationship Id="rId7" Type="http://schemas.openxmlformats.org/officeDocument/2006/relationships/image" Target="../media/image13.jpg"/><Relationship Id="rId12" Type="http://schemas.openxmlformats.org/officeDocument/2006/relationships/image" Target="../media/image16.png"/><Relationship Id="rId2" Type="http://schemas.microsoft.com/office/2007/relationships/media" Target="../media/media2.mp3"/><Relationship Id="rId16" Type="http://schemas.openxmlformats.org/officeDocument/2006/relationships/image" Target="../media/image18.png"/><Relationship Id="rId1" Type="http://schemas.openxmlformats.org/officeDocument/2006/relationships/audio" Target="NULL" TargetMode="External"/><Relationship Id="rId6" Type="http://schemas.openxmlformats.org/officeDocument/2006/relationships/image" Target="../media/image6.png"/><Relationship Id="rId11" Type="http://schemas.microsoft.com/office/2007/relationships/hdphoto" Target="../media/hdphoto5.wdp"/><Relationship Id="rId5" Type="http://schemas.openxmlformats.org/officeDocument/2006/relationships/audio" Target="../media/audio2.wav"/><Relationship Id="rId15" Type="http://schemas.openxmlformats.org/officeDocument/2006/relationships/image" Target="../media/image17.png"/><Relationship Id="rId10" Type="http://schemas.openxmlformats.org/officeDocument/2006/relationships/image" Target="../media/image15.png"/><Relationship Id="rId4" Type="http://schemas.openxmlformats.org/officeDocument/2006/relationships/audio" Target="../media/audio1.wav"/><Relationship Id="rId9" Type="http://schemas.microsoft.com/office/2007/relationships/hdphoto" Target="../media/hdphoto4.wdp"/><Relationship Id="rId1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6.pn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5F47977-DE66-AFB0-99A2-6DD8F8704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TC Avant Garde Std Bk" panose="020B050202020202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TC Avant Garde Std Bk" panose="020B0502020202020204" pitchFamily="34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50B12D5-A207-BC38-563A-A137A56109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693"/>
            <a:ext cx="12192000" cy="6427275"/>
          </a:xfrm>
          <a:prstGeom prst="rect">
            <a:avLst/>
          </a:prstGeom>
        </p:spPr>
      </p:pic>
      <p:pic>
        <p:nvPicPr>
          <p:cNvPr id="4" name="PartOfYourWorld-V.A-3565486.mp3">
            <a:hlinkClick r:id="" action="ppaction://media"/>
            <a:extLst>
              <a:ext uri="{FF2B5EF4-FFF2-40B4-BE49-F238E27FC236}">
                <a16:creationId xmlns:a16="http://schemas.microsoft.com/office/drawing/2014/main" id="{C609732C-43BC-CFDB-562D-54D3FFF10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975360" y="222292"/>
            <a:ext cx="609600" cy="609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0630A80-0B1E-0D97-D673-D2667237D69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8929" l="794" r="100000">
                        <a14:foregroundMark x1="38095" y1="25714" x2="38095" y2="25714"/>
                        <a14:foregroundMark x1="37302" y1="18214" x2="37302" y2="18214"/>
                        <a14:foregroundMark x1="21429" y1="22143" x2="21429" y2="22143"/>
                        <a14:foregroundMark x1="28968" y1="35714" x2="28968" y2="3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2954" y="3247463"/>
            <a:ext cx="2975163" cy="330573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B38F021-BAD2-D1A3-9C84-704415D394E6}"/>
              </a:ext>
            </a:extLst>
          </p:cNvPr>
          <p:cNvSpPr/>
          <p:nvPr/>
        </p:nvSpPr>
        <p:spPr>
          <a:xfrm>
            <a:off x="3039979" y="2062336"/>
            <a:ext cx="5701200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SÓC NÂU NHẶT HẠT DẺ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6AD5E53-98AE-742B-0D29-F35B8C485D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2274" y="4738674"/>
            <a:ext cx="2822186" cy="181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00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1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2091690" y="0"/>
            <a:ext cx="10118725" cy="570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62502" y="1200987"/>
            <a:ext cx="9016765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29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8" name="矩形 7"/>
          <p:cNvSpPr/>
          <p:nvPr/>
        </p:nvSpPr>
        <p:spPr>
          <a:xfrm>
            <a:off x="3491195" y="-402863"/>
            <a:ext cx="5139502" cy="144507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思源黑体 CN Bold" panose="020B0800000000000000" charset="-122"/>
                <a:cs typeface="思源黑体 CN Bold" panose="020B0800000000000000" charset="-122"/>
                <a:sym typeface="+mn-lt"/>
              </a:rPr>
              <a:t>Bài</a:t>
            </a:r>
            <a:r>
              <a:rPr kumimoji="0" lang="en-US" altLang="zh-CN" sz="6600" b="0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思源黑体 CN Bold" panose="020B0800000000000000" charset="-122"/>
                <a:cs typeface="思源黑体 CN Bold" panose="020B0800000000000000" charset="-122"/>
                <a:sym typeface="+mn-lt"/>
              </a:rPr>
              <a:t> 1: </a:t>
            </a:r>
            <a:r>
              <a:rPr kumimoji="0" lang="en-US" altLang="zh-CN" sz="6600" b="0" i="0" u="none" strike="noStrike" kern="1200" cap="none" spc="0" normalizeH="0" baseline="0" noProof="0" dirty="0" err="1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ea typeface="思源黑体 CN Bold" panose="020B0800000000000000" charset="-122"/>
                <a:cs typeface="思源黑体 CN Bold" panose="020B0800000000000000" charset="-122"/>
                <a:sym typeface="+mn-lt"/>
              </a:rPr>
              <a:t>Tính</a:t>
            </a:r>
            <a:endParaRPr kumimoji="0" lang="en-US" altLang="zh-CN" sz="66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ea typeface="思源黑体 CN Bold" panose="020B0800000000000000" charset="-122"/>
              <a:cs typeface="思源黑体 CN Bold" panose="020B0800000000000000" charset="-122"/>
              <a:sym typeface="+mn-lt"/>
            </a:endParaRP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2D72BC3D-D6D3-4EDF-8194-D881E64E83AC}"/>
              </a:ext>
            </a:extLst>
          </p:cNvPr>
          <p:cNvGrpSpPr/>
          <p:nvPr/>
        </p:nvGrpSpPr>
        <p:grpSpPr>
          <a:xfrm>
            <a:off x="2409826" y="1203346"/>
            <a:ext cx="3244354" cy="3217616"/>
            <a:chOff x="122801" y="1190847"/>
            <a:chExt cx="2482176" cy="3217616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644209-86CB-4379-97F5-8C6F242EF3D4}"/>
                </a:ext>
              </a:extLst>
            </p:cNvPr>
            <p:cNvSpPr/>
            <p:nvPr/>
          </p:nvSpPr>
          <p:spPr>
            <a:xfrm>
              <a:off x="144662" y="1190847"/>
              <a:ext cx="2460315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1" name="TextBox 43">
              <a:extLst>
                <a:ext uri="{FF2B5EF4-FFF2-40B4-BE49-F238E27FC236}">
                  <a16:creationId xmlns:a16="http://schemas.microsoft.com/office/drawing/2014/main" id="{E376C07A-EFA2-498C-8816-664DC28D15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42" name="TextBox 49">
              <a:extLst>
                <a:ext uri="{FF2B5EF4-FFF2-40B4-BE49-F238E27FC236}">
                  <a16:creationId xmlns:a16="http://schemas.microsoft.com/office/drawing/2014/main" id="{B5C22998-7DB6-49FA-BCC2-75979AD4E9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801" y="1445824"/>
              <a:ext cx="142571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25 684</a:t>
              </a:r>
            </a:p>
          </p:txBody>
        </p:sp>
        <p:grpSp>
          <p:nvGrpSpPr>
            <p:cNvPr id="43" name="Group 66">
              <a:extLst>
                <a:ext uri="{FF2B5EF4-FFF2-40B4-BE49-F238E27FC236}">
                  <a16:creationId xmlns:a16="http://schemas.microsoft.com/office/drawing/2014/main" id="{B1590B2D-8600-4154-AEFC-CDEA4188F03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44" name="Straight Connector 43">
                <a:extLst>
                  <a:ext uri="{FF2B5EF4-FFF2-40B4-BE49-F238E27FC236}">
                    <a16:creationId xmlns:a16="http://schemas.microsoft.com/office/drawing/2014/main" id="{6DB182D1-7433-4A97-97E8-D48F29F4FF7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45" name="Straight Connector 44">
                <a:extLst>
                  <a:ext uri="{FF2B5EF4-FFF2-40B4-BE49-F238E27FC236}">
                    <a16:creationId xmlns:a16="http://schemas.microsoft.com/office/drawing/2014/main" id="{D6F84111-90B6-4452-A1F6-AF88C26889E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BB4A2B3D-CF1D-4B0F-8A85-5E7A30EC00E7}"/>
              </a:ext>
            </a:extLst>
          </p:cNvPr>
          <p:cNvSpPr txBox="1"/>
          <p:nvPr/>
        </p:nvSpPr>
        <p:spPr>
          <a:xfrm>
            <a:off x="4103598" y="20845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21054EAB-DBE2-4520-8C4B-3E6A33286AF9}"/>
              </a:ext>
            </a:extLst>
          </p:cNvPr>
          <p:cNvSpPr txBox="1"/>
          <p:nvPr/>
        </p:nvSpPr>
        <p:spPr>
          <a:xfrm>
            <a:off x="2810225" y="19142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48F09119-A067-411C-B4A0-CAE3DDA015E3}"/>
              </a:ext>
            </a:extLst>
          </p:cNvPr>
          <p:cNvSpPr txBox="1"/>
          <p:nvPr/>
        </p:nvSpPr>
        <p:spPr>
          <a:xfrm>
            <a:off x="3081006" y="19155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2C137CBD-6931-432E-9996-3F3CAB7B421D}"/>
              </a:ext>
            </a:extLst>
          </p:cNvPr>
          <p:cNvSpPr txBox="1"/>
          <p:nvPr/>
        </p:nvSpPr>
        <p:spPr>
          <a:xfrm>
            <a:off x="4366881" y="20883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9C820D60-8FF9-419E-B387-E90F6F2396DA}"/>
              </a:ext>
            </a:extLst>
          </p:cNvPr>
          <p:cNvSpPr txBox="1"/>
          <p:nvPr/>
        </p:nvSpPr>
        <p:spPr>
          <a:xfrm>
            <a:off x="3147681" y="241495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74EA3F3D-8BA0-4910-8DC2-26A433479E60}"/>
              </a:ext>
            </a:extLst>
          </p:cNvPr>
          <p:cNvSpPr txBox="1"/>
          <p:nvPr/>
        </p:nvSpPr>
        <p:spPr>
          <a:xfrm>
            <a:off x="3419824" y="241495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3F6C403B-A264-4D0F-A072-5CEB83CA6B7E}"/>
              </a:ext>
            </a:extLst>
          </p:cNvPr>
          <p:cNvSpPr txBox="1"/>
          <p:nvPr/>
        </p:nvSpPr>
        <p:spPr>
          <a:xfrm>
            <a:off x="4639024" y="20992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27B03FDF-ED52-44AD-9213-AB96716E7769}"/>
              </a:ext>
            </a:extLst>
          </p:cNvPr>
          <p:cNvSpPr txBox="1"/>
          <p:nvPr/>
        </p:nvSpPr>
        <p:spPr>
          <a:xfrm>
            <a:off x="3441595" y="29156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92D8D129-8E41-41F2-ABE1-F50D71BAC8D3}"/>
              </a:ext>
            </a:extLst>
          </p:cNvPr>
          <p:cNvSpPr txBox="1"/>
          <p:nvPr/>
        </p:nvSpPr>
        <p:spPr>
          <a:xfrm>
            <a:off x="3702852" y="29156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082E5F71-B8A0-4012-BBBD-2D7AF6DF0AC4}"/>
              </a:ext>
            </a:extLst>
          </p:cNvPr>
          <p:cNvSpPr txBox="1"/>
          <p:nvPr/>
        </p:nvSpPr>
        <p:spPr>
          <a:xfrm>
            <a:off x="4878509" y="20992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DD0E361-9C3C-4189-8237-AC0627F9836F}"/>
              </a:ext>
            </a:extLst>
          </p:cNvPr>
          <p:cNvSpPr txBox="1"/>
          <p:nvPr/>
        </p:nvSpPr>
        <p:spPr>
          <a:xfrm>
            <a:off x="3670195" y="33837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3AE261C8-C017-4384-B3E0-F7B670855A1A}"/>
              </a:ext>
            </a:extLst>
          </p:cNvPr>
          <p:cNvGrpSpPr/>
          <p:nvPr/>
        </p:nvGrpSpPr>
        <p:grpSpPr>
          <a:xfrm>
            <a:off x="6276974" y="1246889"/>
            <a:ext cx="3100119" cy="3217616"/>
            <a:chOff x="233151" y="1190847"/>
            <a:chExt cx="2371826" cy="3217616"/>
          </a:xfrm>
        </p:grpSpPr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9DE48E68-01CD-493D-AD32-99CC815D91FB}"/>
                </a:ext>
              </a:extLst>
            </p:cNvPr>
            <p:cNvSpPr/>
            <p:nvPr/>
          </p:nvSpPr>
          <p:spPr>
            <a:xfrm>
              <a:off x="233151" y="1190847"/>
              <a:ext cx="2371826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14" name="TextBox 43">
              <a:extLst>
                <a:ext uri="{FF2B5EF4-FFF2-40B4-BE49-F238E27FC236}">
                  <a16:creationId xmlns:a16="http://schemas.microsoft.com/office/drawing/2014/main" id="{CB6DB12D-266C-41E6-9B1E-A4BAE89CA05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115" name="TextBox 49">
              <a:extLst>
                <a:ext uri="{FF2B5EF4-FFF2-40B4-BE49-F238E27FC236}">
                  <a16:creationId xmlns:a16="http://schemas.microsoft.com/office/drawing/2014/main" id="{BD195AB1-A278-46C2-B9C0-75CFEF4EF9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7726" y="1445824"/>
              <a:ext cx="1300784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37 085</a:t>
              </a:r>
            </a:p>
          </p:txBody>
        </p:sp>
        <p:grpSp>
          <p:nvGrpSpPr>
            <p:cNvPr id="116" name="Group 66">
              <a:extLst>
                <a:ext uri="{FF2B5EF4-FFF2-40B4-BE49-F238E27FC236}">
                  <a16:creationId xmlns:a16="http://schemas.microsoft.com/office/drawing/2014/main" id="{0CFEBF62-9359-420D-AF4E-337697DF84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17" name="Straight Connector 116">
                <a:extLst>
                  <a:ext uri="{FF2B5EF4-FFF2-40B4-BE49-F238E27FC236}">
                    <a16:creationId xmlns:a16="http://schemas.microsoft.com/office/drawing/2014/main" id="{8FE0E580-32C8-44D2-96C1-8098767515C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18" name="Straight Connector 117">
                <a:extLst>
                  <a:ext uri="{FF2B5EF4-FFF2-40B4-BE49-F238E27FC236}">
                    <a16:creationId xmlns:a16="http://schemas.microsoft.com/office/drawing/2014/main" id="{880BD992-7F84-481F-BAEC-BEBCA54148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119" name="TextBox 118">
            <a:extLst>
              <a:ext uri="{FF2B5EF4-FFF2-40B4-BE49-F238E27FC236}">
                <a16:creationId xmlns:a16="http://schemas.microsoft.com/office/drawing/2014/main" id="{39217981-D4D1-4A23-9F99-98EEEB1FAD6C}"/>
              </a:ext>
            </a:extLst>
          </p:cNvPr>
          <p:cNvSpPr txBox="1"/>
          <p:nvPr/>
        </p:nvSpPr>
        <p:spPr>
          <a:xfrm>
            <a:off x="7816987" y="212812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66C3EB7D-D7A1-49F5-84BC-C60AA31F7EE2}"/>
              </a:ext>
            </a:extLst>
          </p:cNvPr>
          <p:cNvSpPr txBox="1"/>
          <p:nvPr/>
        </p:nvSpPr>
        <p:spPr>
          <a:xfrm>
            <a:off x="6637914" y="1929179"/>
            <a:ext cx="4582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8F218D8B-51D7-472D-B395-378C65E2705F}"/>
              </a:ext>
            </a:extLst>
          </p:cNvPr>
          <p:cNvSpPr txBox="1"/>
          <p:nvPr/>
        </p:nvSpPr>
        <p:spPr>
          <a:xfrm>
            <a:off x="6946795" y="1940065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4D15CBF3-1A83-46E7-AECA-DCAA13246D2B}"/>
              </a:ext>
            </a:extLst>
          </p:cNvPr>
          <p:cNvSpPr txBox="1"/>
          <p:nvPr/>
        </p:nvSpPr>
        <p:spPr>
          <a:xfrm>
            <a:off x="8061220" y="212240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78D34BB-9228-4563-AD72-C55BBA0D7AF4}"/>
              </a:ext>
            </a:extLst>
          </p:cNvPr>
          <p:cNvSpPr txBox="1"/>
          <p:nvPr/>
        </p:nvSpPr>
        <p:spPr>
          <a:xfrm>
            <a:off x="6870595" y="245849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CFF4AA37-9278-48BC-B7E9-47DEF5E96741}"/>
              </a:ext>
            </a:extLst>
          </p:cNvPr>
          <p:cNvSpPr txBox="1"/>
          <p:nvPr/>
        </p:nvSpPr>
        <p:spPr>
          <a:xfrm>
            <a:off x="7142738" y="245849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58140EBA-C321-4342-A713-7DD0DF9F1A3D}"/>
              </a:ext>
            </a:extLst>
          </p:cNvPr>
          <p:cNvSpPr txBox="1"/>
          <p:nvPr/>
        </p:nvSpPr>
        <p:spPr>
          <a:xfrm>
            <a:off x="8329281" y="213192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88C806C4-A18D-4147-8D2F-2E4FF58A24E4}"/>
              </a:ext>
            </a:extLst>
          </p:cNvPr>
          <p:cNvSpPr txBox="1"/>
          <p:nvPr/>
        </p:nvSpPr>
        <p:spPr>
          <a:xfrm>
            <a:off x="7164509" y="295924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045E1DBA-8F30-47BD-BB8B-F48B700D9D28}"/>
              </a:ext>
            </a:extLst>
          </p:cNvPr>
          <p:cNvSpPr txBox="1"/>
          <p:nvPr/>
        </p:nvSpPr>
        <p:spPr>
          <a:xfrm>
            <a:off x="7425766" y="2959240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74E25460-8AAD-4035-BA67-3212327EBB06}"/>
              </a:ext>
            </a:extLst>
          </p:cNvPr>
          <p:cNvSpPr txBox="1"/>
          <p:nvPr/>
        </p:nvSpPr>
        <p:spPr>
          <a:xfrm>
            <a:off x="8569779" y="2131925"/>
            <a:ext cx="81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E8353376-C0F1-4A17-8B60-D78BA328227A}"/>
              </a:ext>
            </a:extLst>
          </p:cNvPr>
          <p:cNvSpPr txBox="1"/>
          <p:nvPr/>
        </p:nvSpPr>
        <p:spPr>
          <a:xfrm>
            <a:off x="7393109" y="342732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4050954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60" grpId="0"/>
      <p:bldP spid="61" grpId="0"/>
      <p:bldP spid="102" grpId="0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  <p:bldP spid="127" grpId="0"/>
      <p:bldP spid="128" grpId="0"/>
      <p:bldP spid="1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177" y="446314"/>
            <a:ext cx="11706807" cy="6036548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7" name="Nhóm 6">
            <a:extLst>
              <a:ext uri="{FF2B5EF4-FFF2-40B4-BE49-F238E27FC236}">
                <a16:creationId xmlns:a16="http://schemas.microsoft.com/office/drawing/2014/main" id="{D6A29A5F-0736-E077-19C8-288597F51836}"/>
              </a:ext>
            </a:extLst>
          </p:cNvPr>
          <p:cNvGrpSpPr/>
          <p:nvPr/>
        </p:nvGrpSpPr>
        <p:grpSpPr>
          <a:xfrm>
            <a:off x="777875" y="227160"/>
            <a:ext cx="5537200" cy="1052418"/>
            <a:chOff x="1203156" y="685799"/>
            <a:chExt cx="4152899" cy="789313"/>
          </a:xfrm>
        </p:grpSpPr>
        <p:grpSp>
          <p:nvGrpSpPr>
            <p:cNvPr id="8" name="Nhóm 4">
              <a:extLst>
                <a:ext uri="{FF2B5EF4-FFF2-40B4-BE49-F238E27FC236}">
                  <a16:creationId xmlns:a16="http://schemas.microsoft.com/office/drawing/2014/main" id="{1F5AF3C3-1030-31E5-5863-13ADEA71FFFB}"/>
                </a:ext>
              </a:extLst>
            </p:cNvPr>
            <p:cNvGrpSpPr/>
            <p:nvPr/>
          </p:nvGrpSpPr>
          <p:grpSpPr>
            <a:xfrm>
              <a:off x="1203156" y="685799"/>
              <a:ext cx="1311443" cy="789313"/>
              <a:chOff x="1431757" y="695789"/>
              <a:chExt cx="1347538" cy="856285"/>
            </a:xfrm>
          </p:grpSpPr>
          <p:sp>
            <p:nvSpPr>
              <p:cNvPr id="10" name="Hình Bầu dục 2">
                <a:extLst>
                  <a:ext uri="{FF2B5EF4-FFF2-40B4-BE49-F238E27FC236}">
                    <a16:creationId xmlns:a16="http://schemas.microsoft.com/office/drawing/2014/main" id="{5BFB115C-3583-E351-0F2D-1FAC34F40CEB}"/>
                  </a:ext>
                </a:extLst>
              </p:cNvPr>
              <p:cNvSpPr/>
              <p:nvPr/>
            </p:nvSpPr>
            <p:spPr>
              <a:xfrm>
                <a:off x="1708484" y="721895"/>
                <a:ext cx="794084" cy="830179"/>
              </a:xfrm>
              <a:prstGeom prst="ellipse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lang="en-US" sz="1867" b="0" i="0" u="none" strike="noStrike" kern="0" cap="none" spc="0" normalizeH="0" baseline="0" noProof="0">
                  <a:ln>
                    <a:noFill/>
                  </a:ln>
                  <a:solidFill>
                    <a:srgbClr val="D6F4FF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  <a:sym typeface="Arial"/>
                </a:endParaRPr>
              </a:p>
            </p:txBody>
          </p:sp>
          <p:sp>
            <p:nvSpPr>
              <p:cNvPr id="11" name="Hộp Văn bản 3">
                <a:extLst>
                  <a:ext uri="{FF2B5EF4-FFF2-40B4-BE49-F238E27FC236}">
                    <a16:creationId xmlns:a16="http://schemas.microsoft.com/office/drawing/2014/main" id="{353DEB38-F7FC-56E0-2CD2-3F7BD067D036}"/>
                  </a:ext>
                </a:extLst>
              </p:cNvPr>
              <p:cNvSpPr txBox="1"/>
              <p:nvPr/>
            </p:nvSpPr>
            <p:spPr>
              <a:xfrm>
                <a:off x="1431757" y="695789"/>
                <a:ext cx="1347538" cy="809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121917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5867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alibri"/>
                    <a:ea typeface="+mn-ea"/>
                    <a:cs typeface="Arial"/>
                    <a:sym typeface="Arial"/>
                  </a:rPr>
                  <a:t>2</a:t>
                </a:r>
              </a:p>
            </p:txBody>
          </p:sp>
        </p:grpSp>
        <p:sp>
          <p:nvSpPr>
            <p:cNvPr id="9" name="Hộp Văn bản 5">
              <a:extLst>
                <a:ext uri="{FF2B5EF4-FFF2-40B4-BE49-F238E27FC236}">
                  <a16:creationId xmlns:a16="http://schemas.microsoft.com/office/drawing/2014/main" id="{53D18CC1-1C4B-06E9-0C55-C80F95A6E069}"/>
                </a:ext>
              </a:extLst>
            </p:cNvPr>
            <p:cNvSpPr txBox="1"/>
            <p:nvPr/>
          </p:nvSpPr>
          <p:spPr>
            <a:xfrm>
              <a:off x="2088794" y="834349"/>
              <a:ext cx="3267261" cy="5617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Đặt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rồi</a:t>
              </a:r>
              <a:r>
                <a:rPr kumimoji="0" lang="en-US" sz="4267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 </a:t>
              </a:r>
              <a:r>
                <a:rPr kumimoji="0" lang="en-US" sz="4267" b="1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  <a:sym typeface="Arial"/>
                </a:rPr>
                <a:t>tính</a:t>
              </a:r>
              <a:endParaRPr kumimoji="0" lang="en-US" sz="1867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69" name="Picture 68">
            <a:extLst>
              <a:ext uri="{FF2B5EF4-FFF2-40B4-BE49-F238E27FC236}">
                <a16:creationId xmlns:a16="http://schemas.microsoft.com/office/drawing/2014/main" id="{B06B4A57-EC88-0D01-698C-48FAE252FB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7950" y="1252537"/>
            <a:ext cx="7876042" cy="842963"/>
          </a:xfrm>
          <a:prstGeom prst="rect">
            <a:avLst/>
          </a:prstGeom>
        </p:spPr>
      </p:pic>
      <p:grpSp>
        <p:nvGrpSpPr>
          <p:cNvPr id="70" name="Group 69">
            <a:extLst>
              <a:ext uri="{FF2B5EF4-FFF2-40B4-BE49-F238E27FC236}">
                <a16:creationId xmlns:a16="http://schemas.microsoft.com/office/drawing/2014/main" id="{7DF13C19-0642-54EB-C976-6938DCDBD2B8}"/>
              </a:ext>
            </a:extLst>
          </p:cNvPr>
          <p:cNvGrpSpPr/>
          <p:nvPr/>
        </p:nvGrpSpPr>
        <p:grpSpPr>
          <a:xfrm>
            <a:off x="1057276" y="2355871"/>
            <a:ext cx="3244354" cy="3217616"/>
            <a:chOff x="122801" y="1190847"/>
            <a:chExt cx="2482176" cy="3217616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7FE32408-6468-E638-0DC7-3868E4C1D20E}"/>
                </a:ext>
              </a:extLst>
            </p:cNvPr>
            <p:cNvSpPr/>
            <p:nvPr/>
          </p:nvSpPr>
          <p:spPr>
            <a:xfrm>
              <a:off x="144662" y="1190847"/>
              <a:ext cx="2460315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72" name="TextBox 43">
              <a:extLst>
                <a:ext uri="{FF2B5EF4-FFF2-40B4-BE49-F238E27FC236}">
                  <a16:creationId xmlns:a16="http://schemas.microsoft.com/office/drawing/2014/main" id="{D46A2D42-5188-58A4-5A26-8D9E87FFBE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</a:t>
              </a:r>
            </a:p>
          </p:txBody>
        </p:sp>
        <p:sp>
          <p:nvSpPr>
            <p:cNvPr id="73" name="TextBox 49">
              <a:extLst>
                <a:ext uri="{FF2B5EF4-FFF2-40B4-BE49-F238E27FC236}">
                  <a16:creationId xmlns:a16="http://schemas.microsoft.com/office/drawing/2014/main" id="{FDA4148D-D37E-F93D-786E-199AFC953C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801" y="1445824"/>
              <a:ext cx="142571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21 684</a:t>
              </a:r>
            </a:p>
          </p:txBody>
        </p:sp>
        <p:grpSp>
          <p:nvGrpSpPr>
            <p:cNvPr id="74" name="Group 66">
              <a:extLst>
                <a:ext uri="{FF2B5EF4-FFF2-40B4-BE49-F238E27FC236}">
                  <a16:creationId xmlns:a16="http://schemas.microsoft.com/office/drawing/2014/main" id="{A17A98E1-4838-2121-1BAC-CBA02DB007E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8227ABA9-BF1A-62C1-00B0-5D9E07D5987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C66F5DD5-9ACD-A5FE-70A9-278E8FCB5D2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77" name="TextBox 76">
            <a:extLst>
              <a:ext uri="{FF2B5EF4-FFF2-40B4-BE49-F238E27FC236}">
                <a16:creationId xmlns:a16="http://schemas.microsoft.com/office/drawing/2014/main" id="{0B06EEF3-2DF3-08CE-DEF6-4FA62114D18C}"/>
              </a:ext>
            </a:extLst>
          </p:cNvPr>
          <p:cNvSpPr txBox="1"/>
          <p:nvPr/>
        </p:nvSpPr>
        <p:spPr>
          <a:xfrm>
            <a:off x="2789148" y="324663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9BF7907F-984C-4BD0-E4B6-7E0E796B3438}"/>
              </a:ext>
            </a:extLst>
          </p:cNvPr>
          <p:cNvSpPr txBox="1"/>
          <p:nvPr/>
        </p:nvSpPr>
        <p:spPr>
          <a:xfrm>
            <a:off x="1457675" y="3066736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EEE99DD-F5EF-3C80-E6EE-425943BD5848}"/>
              </a:ext>
            </a:extLst>
          </p:cNvPr>
          <p:cNvSpPr txBox="1"/>
          <p:nvPr/>
        </p:nvSpPr>
        <p:spPr>
          <a:xfrm>
            <a:off x="1690356" y="30680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D3465CF-1012-9E1D-C652-D12FDE6CC11E}"/>
              </a:ext>
            </a:extLst>
          </p:cNvPr>
          <p:cNvSpPr txBox="1"/>
          <p:nvPr/>
        </p:nvSpPr>
        <p:spPr>
          <a:xfrm>
            <a:off x="3042906" y="325043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D8E8AD35-0172-F37B-9F70-610B2A0FF143}"/>
              </a:ext>
            </a:extLst>
          </p:cNvPr>
          <p:cNvSpPr txBox="1"/>
          <p:nvPr/>
        </p:nvSpPr>
        <p:spPr>
          <a:xfrm>
            <a:off x="1795131" y="35674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251CC5B-A8E1-CA91-5A6E-42178698F165}"/>
              </a:ext>
            </a:extLst>
          </p:cNvPr>
          <p:cNvSpPr txBox="1"/>
          <p:nvPr/>
        </p:nvSpPr>
        <p:spPr>
          <a:xfrm>
            <a:off x="2067274" y="356747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0A479DA5-5481-49EF-3B98-DB3272D92E5C}"/>
              </a:ext>
            </a:extLst>
          </p:cNvPr>
          <p:cNvSpPr txBox="1"/>
          <p:nvPr/>
        </p:nvSpPr>
        <p:spPr>
          <a:xfrm>
            <a:off x="3286474" y="3251793"/>
            <a:ext cx="34255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5AA4E9FF-A605-AFC1-B2EF-DAB0AB8040B7}"/>
              </a:ext>
            </a:extLst>
          </p:cNvPr>
          <p:cNvSpPr txBox="1"/>
          <p:nvPr/>
        </p:nvSpPr>
        <p:spPr>
          <a:xfrm>
            <a:off x="2089045" y="40682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DC23B73B-AF5E-393F-0E2D-DB1B3CFC8D27}"/>
              </a:ext>
            </a:extLst>
          </p:cNvPr>
          <p:cNvSpPr txBox="1"/>
          <p:nvPr/>
        </p:nvSpPr>
        <p:spPr>
          <a:xfrm>
            <a:off x="2350302" y="40682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4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6B54410-3127-173B-59A6-0D0167F3A736}"/>
              </a:ext>
            </a:extLst>
          </p:cNvPr>
          <p:cNvSpPr txBox="1"/>
          <p:nvPr/>
        </p:nvSpPr>
        <p:spPr>
          <a:xfrm>
            <a:off x="3525959" y="325179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1FA5C7C9-5FE3-698A-DD7F-2753234A3320}"/>
              </a:ext>
            </a:extLst>
          </p:cNvPr>
          <p:cNvSpPr txBox="1"/>
          <p:nvPr/>
        </p:nvSpPr>
        <p:spPr>
          <a:xfrm>
            <a:off x="2317645" y="45363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C16E1E7A-5100-2559-5E12-253AE8A3ABE8}"/>
              </a:ext>
            </a:extLst>
          </p:cNvPr>
          <p:cNvGrpSpPr/>
          <p:nvPr/>
        </p:nvGrpSpPr>
        <p:grpSpPr>
          <a:xfrm>
            <a:off x="4981576" y="2346346"/>
            <a:ext cx="3244354" cy="3217616"/>
            <a:chOff x="122801" y="1190847"/>
            <a:chExt cx="2482176" cy="3217616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1895A5CA-699D-A599-C179-791B200DE574}"/>
                </a:ext>
              </a:extLst>
            </p:cNvPr>
            <p:cNvSpPr/>
            <p:nvPr/>
          </p:nvSpPr>
          <p:spPr>
            <a:xfrm>
              <a:off x="144662" y="1190847"/>
              <a:ext cx="2460315" cy="3217616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90" name="TextBox 43">
              <a:extLst>
                <a:ext uri="{FF2B5EF4-FFF2-40B4-BE49-F238E27FC236}">
                  <a16:creationId xmlns:a16="http://schemas.microsoft.com/office/drawing/2014/main" id="{917DE44C-3766-AB98-22D8-221DCEF724C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5</a:t>
              </a:r>
            </a:p>
          </p:txBody>
        </p:sp>
        <p:sp>
          <p:nvSpPr>
            <p:cNvPr id="91" name="TextBox 49">
              <a:extLst>
                <a:ext uri="{FF2B5EF4-FFF2-40B4-BE49-F238E27FC236}">
                  <a16:creationId xmlns:a16="http://schemas.microsoft.com/office/drawing/2014/main" id="{CCDDA41D-C547-1752-3D87-F68B251095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801" y="1445824"/>
              <a:ext cx="142571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16 025</a:t>
              </a:r>
            </a:p>
          </p:txBody>
        </p:sp>
        <p:grpSp>
          <p:nvGrpSpPr>
            <p:cNvPr id="92" name="Group 66">
              <a:extLst>
                <a:ext uri="{FF2B5EF4-FFF2-40B4-BE49-F238E27FC236}">
                  <a16:creationId xmlns:a16="http://schemas.microsoft.com/office/drawing/2014/main" id="{A4534CF2-6F04-7B9A-8649-8D79DB594E3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93" name="Straight Connector 92">
                <a:extLst>
                  <a:ext uri="{FF2B5EF4-FFF2-40B4-BE49-F238E27FC236}">
                    <a16:creationId xmlns:a16="http://schemas.microsoft.com/office/drawing/2014/main" id="{DF14ADE5-57A0-74FD-8C7E-D0D77E8505A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94" name="Straight Connector 93">
                <a:extLst>
                  <a:ext uri="{FF2B5EF4-FFF2-40B4-BE49-F238E27FC236}">
                    <a16:creationId xmlns:a16="http://schemas.microsoft.com/office/drawing/2014/main" id="{3217305F-0A9C-CA0E-1D0D-42EBD2FEFFB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95" name="TextBox 94">
            <a:extLst>
              <a:ext uri="{FF2B5EF4-FFF2-40B4-BE49-F238E27FC236}">
                <a16:creationId xmlns:a16="http://schemas.microsoft.com/office/drawing/2014/main" id="{C1A7D4C5-150A-FCB8-78C8-90C7DE534C6F}"/>
              </a:ext>
            </a:extLst>
          </p:cNvPr>
          <p:cNvSpPr txBox="1"/>
          <p:nvPr/>
        </p:nvSpPr>
        <p:spPr>
          <a:xfrm>
            <a:off x="6675348" y="32275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59B6F99-F6D3-CACC-28A8-A75DC91E959C}"/>
              </a:ext>
            </a:extLst>
          </p:cNvPr>
          <p:cNvSpPr txBox="1"/>
          <p:nvPr/>
        </p:nvSpPr>
        <p:spPr>
          <a:xfrm>
            <a:off x="5381975" y="305721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2C3B0545-C298-EDB4-301F-2806CEA0F0AE}"/>
              </a:ext>
            </a:extLst>
          </p:cNvPr>
          <p:cNvSpPr txBox="1"/>
          <p:nvPr/>
        </p:nvSpPr>
        <p:spPr>
          <a:xfrm>
            <a:off x="5652756" y="30585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005C1066-62F3-9483-B150-7AAE302317E3}"/>
              </a:ext>
            </a:extLst>
          </p:cNvPr>
          <p:cNvSpPr txBox="1"/>
          <p:nvPr/>
        </p:nvSpPr>
        <p:spPr>
          <a:xfrm>
            <a:off x="6976731" y="324090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2B6A445-3AE0-4256-C1C5-5350841DFF14}"/>
              </a:ext>
            </a:extLst>
          </p:cNvPr>
          <p:cNvSpPr txBox="1"/>
          <p:nvPr/>
        </p:nvSpPr>
        <p:spPr>
          <a:xfrm>
            <a:off x="5719431" y="355795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4864D6C8-F08F-9270-C179-EF0154837989}"/>
              </a:ext>
            </a:extLst>
          </p:cNvPr>
          <p:cNvSpPr txBox="1"/>
          <p:nvPr/>
        </p:nvSpPr>
        <p:spPr>
          <a:xfrm>
            <a:off x="5991574" y="355795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2144CA05-6B07-0E02-F47C-78883128A0B6}"/>
              </a:ext>
            </a:extLst>
          </p:cNvPr>
          <p:cNvSpPr txBox="1"/>
          <p:nvPr/>
        </p:nvSpPr>
        <p:spPr>
          <a:xfrm>
            <a:off x="7210774" y="32422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F480235A-9E55-8614-95F1-46F4C2207311}"/>
              </a:ext>
            </a:extLst>
          </p:cNvPr>
          <p:cNvSpPr txBox="1"/>
          <p:nvPr/>
        </p:nvSpPr>
        <p:spPr>
          <a:xfrm>
            <a:off x="6013345" y="40586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38992E64-A041-3C89-A76D-BFB42E3E342C}"/>
              </a:ext>
            </a:extLst>
          </p:cNvPr>
          <p:cNvSpPr txBox="1"/>
          <p:nvPr/>
        </p:nvSpPr>
        <p:spPr>
          <a:xfrm>
            <a:off x="6274602" y="4058697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4" name="TextBox 103">
            <a:extLst>
              <a:ext uri="{FF2B5EF4-FFF2-40B4-BE49-F238E27FC236}">
                <a16:creationId xmlns:a16="http://schemas.microsoft.com/office/drawing/2014/main" id="{64B5BBCD-0FFA-083A-FA8E-3D26F5AC1383}"/>
              </a:ext>
            </a:extLst>
          </p:cNvPr>
          <p:cNvSpPr txBox="1"/>
          <p:nvPr/>
        </p:nvSpPr>
        <p:spPr>
          <a:xfrm>
            <a:off x="7450259" y="32422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05" name="TextBox 104">
            <a:extLst>
              <a:ext uri="{FF2B5EF4-FFF2-40B4-BE49-F238E27FC236}">
                <a16:creationId xmlns:a16="http://schemas.microsoft.com/office/drawing/2014/main" id="{F657530A-05B4-1FE9-0123-219524D9CB9E}"/>
              </a:ext>
            </a:extLst>
          </p:cNvPr>
          <p:cNvSpPr txBox="1"/>
          <p:nvPr/>
        </p:nvSpPr>
        <p:spPr>
          <a:xfrm>
            <a:off x="6241945" y="45267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0E961CDC-EB34-C736-EC83-62AE70CF79F2}"/>
              </a:ext>
            </a:extLst>
          </p:cNvPr>
          <p:cNvGrpSpPr/>
          <p:nvPr/>
        </p:nvGrpSpPr>
        <p:grpSpPr>
          <a:xfrm>
            <a:off x="8505826" y="2308246"/>
            <a:ext cx="3244354" cy="4264004"/>
            <a:chOff x="122801" y="1190847"/>
            <a:chExt cx="2482176" cy="4264004"/>
          </a:xfrm>
        </p:grpSpPr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EB4A7152-7683-3063-F452-3388F01254E6}"/>
                </a:ext>
              </a:extLst>
            </p:cNvPr>
            <p:cNvSpPr/>
            <p:nvPr/>
          </p:nvSpPr>
          <p:spPr>
            <a:xfrm>
              <a:off x="144662" y="1190847"/>
              <a:ext cx="2460315" cy="4264004"/>
            </a:xfrm>
            <a:prstGeom prst="rect">
              <a:avLst/>
            </a:prstGeom>
            <a:solidFill>
              <a:srgbClr val="FFFF00"/>
            </a:solidFill>
            <a:ln w="12700" cap="flat" cmpd="sng" algn="ctr">
              <a:solidFill>
                <a:srgbClr val="5B9BD5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108" name="TextBox 43">
              <a:extLst>
                <a:ext uri="{FF2B5EF4-FFF2-40B4-BE49-F238E27FC236}">
                  <a16:creationId xmlns:a16="http://schemas.microsoft.com/office/drawing/2014/main" id="{D26824B2-8699-04DC-C24D-83889A5BC0F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72235" y="1441024"/>
              <a:ext cx="381000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3</a:t>
              </a:r>
            </a:p>
          </p:txBody>
        </p:sp>
        <p:sp>
          <p:nvSpPr>
            <p:cNvPr id="109" name="TextBox 49">
              <a:extLst>
                <a:ext uri="{FF2B5EF4-FFF2-40B4-BE49-F238E27FC236}">
                  <a16:creationId xmlns:a16="http://schemas.microsoft.com/office/drawing/2014/main" id="{3D33B8FB-EF68-1E55-701B-96A541FFCE8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2801" y="1445824"/>
              <a:ext cx="1425711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4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45 789</a:t>
              </a:r>
            </a:p>
          </p:txBody>
        </p:sp>
        <p:grpSp>
          <p:nvGrpSpPr>
            <p:cNvPr id="110" name="Group 66">
              <a:extLst>
                <a:ext uri="{FF2B5EF4-FFF2-40B4-BE49-F238E27FC236}">
                  <a16:creationId xmlns:a16="http://schemas.microsoft.com/office/drawing/2014/main" id="{334E3759-3C7F-D159-F148-52FBF97E13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392414" y="1586678"/>
              <a:ext cx="989013" cy="1485848"/>
              <a:chOff x="2299" y="1296"/>
              <a:chExt cx="623" cy="681"/>
            </a:xfrm>
          </p:grpSpPr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5B66783C-9AD4-E991-9730-5B78F56E195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299" y="1537"/>
                <a:ext cx="623" cy="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12" name="Straight Connector 111">
                <a:extLst>
                  <a:ext uri="{FF2B5EF4-FFF2-40B4-BE49-F238E27FC236}">
                    <a16:creationId xmlns:a16="http://schemas.microsoft.com/office/drawing/2014/main" id="{3B228723-C8B2-BF58-2DF2-9D4ADDA8333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" y="1296"/>
                <a:ext cx="0" cy="681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  <p:sp>
        <p:nvSpPr>
          <p:cNvPr id="113" name="TextBox 112">
            <a:extLst>
              <a:ext uri="{FF2B5EF4-FFF2-40B4-BE49-F238E27FC236}">
                <a16:creationId xmlns:a16="http://schemas.microsoft.com/office/drawing/2014/main" id="{05B72893-597E-64E8-87D3-72278FD413D2}"/>
              </a:ext>
            </a:extLst>
          </p:cNvPr>
          <p:cNvSpPr txBox="1"/>
          <p:nvPr/>
        </p:nvSpPr>
        <p:spPr>
          <a:xfrm>
            <a:off x="10199598" y="318948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7894A859-FF2A-1971-EDAC-A2FF240F6C14}"/>
              </a:ext>
            </a:extLst>
          </p:cNvPr>
          <p:cNvSpPr txBox="1"/>
          <p:nvPr/>
        </p:nvSpPr>
        <p:spPr>
          <a:xfrm>
            <a:off x="8563325" y="3038161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642E78E-1513-5460-A8AD-73077B5A2B77}"/>
              </a:ext>
            </a:extLst>
          </p:cNvPr>
          <p:cNvSpPr txBox="1"/>
          <p:nvPr/>
        </p:nvSpPr>
        <p:spPr>
          <a:xfrm>
            <a:off x="8834106" y="303952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A08BF7C9-6D7A-A317-BD0A-16BD454445A2}"/>
              </a:ext>
            </a:extLst>
          </p:cNvPr>
          <p:cNvSpPr txBox="1"/>
          <p:nvPr/>
        </p:nvSpPr>
        <p:spPr>
          <a:xfrm>
            <a:off x="10434306" y="319328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5</a:t>
            </a: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BA828AEC-57E0-365A-65F1-667C63F5A063}"/>
              </a:ext>
            </a:extLst>
          </p:cNvPr>
          <p:cNvSpPr txBox="1"/>
          <p:nvPr/>
        </p:nvSpPr>
        <p:spPr>
          <a:xfrm>
            <a:off x="8881731" y="350080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46582BE0-2B9B-DC5E-917B-9F2EB7AC7610}"/>
              </a:ext>
            </a:extLst>
          </p:cNvPr>
          <p:cNvSpPr txBox="1"/>
          <p:nvPr/>
        </p:nvSpPr>
        <p:spPr>
          <a:xfrm>
            <a:off x="9134824" y="350080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7</a:t>
            </a:r>
          </a:p>
        </p:txBody>
      </p:sp>
      <p:sp>
        <p:nvSpPr>
          <p:cNvPr id="119" name="TextBox 118">
            <a:extLst>
              <a:ext uri="{FF2B5EF4-FFF2-40B4-BE49-F238E27FC236}">
                <a16:creationId xmlns:a16="http://schemas.microsoft.com/office/drawing/2014/main" id="{14CE9A0C-637B-FD6C-6015-8FBCCB27711B}"/>
              </a:ext>
            </a:extLst>
          </p:cNvPr>
          <p:cNvSpPr txBox="1"/>
          <p:nvPr/>
        </p:nvSpPr>
        <p:spPr>
          <a:xfrm>
            <a:off x="10735024" y="32041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4186100C-9A85-F79B-1C4B-ABB8006B1256}"/>
              </a:ext>
            </a:extLst>
          </p:cNvPr>
          <p:cNvSpPr txBox="1"/>
          <p:nvPr/>
        </p:nvSpPr>
        <p:spPr>
          <a:xfrm>
            <a:off x="9156595" y="39729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7438B5D3-10BC-CBED-BCC8-024627B692CC}"/>
              </a:ext>
            </a:extLst>
          </p:cNvPr>
          <p:cNvSpPr txBox="1"/>
          <p:nvPr/>
        </p:nvSpPr>
        <p:spPr>
          <a:xfrm>
            <a:off x="9417852" y="3972972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8</a:t>
            </a: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125E02CD-A78B-A3F6-FF92-D6F216F2D381}"/>
              </a:ext>
            </a:extLst>
          </p:cNvPr>
          <p:cNvSpPr txBox="1"/>
          <p:nvPr/>
        </p:nvSpPr>
        <p:spPr>
          <a:xfrm>
            <a:off x="10974509" y="320416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6</a:t>
            </a:r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7CA00A99-D716-3512-D3D0-4AA6595AA000}"/>
              </a:ext>
            </a:extLst>
          </p:cNvPr>
          <p:cNvSpPr txBox="1"/>
          <p:nvPr/>
        </p:nvSpPr>
        <p:spPr>
          <a:xfrm>
            <a:off x="9423295" y="44601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4C3F47B9-E51F-ACB5-98B5-04644711EE7F}"/>
              </a:ext>
            </a:extLst>
          </p:cNvPr>
          <p:cNvSpPr txBox="1"/>
          <p:nvPr/>
        </p:nvSpPr>
        <p:spPr>
          <a:xfrm>
            <a:off x="9699520" y="4469633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9</a:t>
            </a: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EF8DF509-D662-0967-B0D2-C60997584E9B}"/>
              </a:ext>
            </a:extLst>
          </p:cNvPr>
          <p:cNvSpPr txBox="1"/>
          <p:nvPr/>
        </p:nvSpPr>
        <p:spPr>
          <a:xfrm>
            <a:off x="11213995" y="32028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B3C2B95A-42DC-CD57-949B-60BF1C17AAFC}"/>
              </a:ext>
            </a:extLst>
          </p:cNvPr>
          <p:cNvSpPr txBox="1"/>
          <p:nvPr/>
        </p:nvSpPr>
        <p:spPr>
          <a:xfrm>
            <a:off x="9737620" y="4993508"/>
            <a:ext cx="7230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微软雅黑"/>
                <a:cs typeface="Calibri" panose="020F0502020204030204" pitchFamily="34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81739925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/>
      <p:bldP spid="78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95" grpId="0"/>
      <p:bldP spid="96" grpId="0"/>
      <p:bldP spid="97" grpId="0"/>
      <p:bldP spid="98" grpId="0"/>
      <p:bldP spid="99" grpId="0"/>
      <p:bldP spid="100" grpId="0"/>
      <p:bldP spid="101" grpId="0"/>
      <p:bldP spid="102" grpId="0"/>
      <p:bldP spid="103" grpId="0"/>
      <p:bldP spid="104" grpId="0"/>
      <p:bldP spid="105" grpId="0"/>
      <p:bldP spid="113" grpId="0"/>
      <p:bldP spid="114" grpId="0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  <p:bldP spid="123" grpId="0"/>
      <p:bldP spid="124" grpId="0"/>
      <p:bldP spid="125" grpId="0"/>
      <p:bldP spid="1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4177" y="446314"/>
            <a:ext cx="11706807" cy="6036548"/>
          </a:xfrm>
          <a:prstGeom prst="rect">
            <a:avLst/>
          </a:prstGeom>
          <a:solidFill>
            <a:schemeClr val="bg1"/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B1A5B7A0-8881-4B4D-954B-9E006E239708}"/>
              </a:ext>
            </a:extLst>
          </p:cNvPr>
          <p:cNvGrpSpPr/>
          <p:nvPr/>
        </p:nvGrpSpPr>
        <p:grpSpPr>
          <a:xfrm>
            <a:off x="410183" y="547663"/>
            <a:ext cx="619044" cy="584775"/>
            <a:chOff x="621568" y="794220"/>
            <a:chExt cx="619044" cy="5847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B26352AF-E0F5-440F-9402-79E2774A8C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1568" y="835857"/>
              <a:ext cx="532424" cy="532424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FB28D90-909F-4FDA-95B7-7B2D344042ED}"/>
                </a:ext>
              </a:extLst>
            </p:cNvPr>
            <p:cNvSpPr txBox="1"/>
            <p:nvPr/>
          </p:nvSpPr>
          <p:spPr>
            <a:xfrm>
              <a:off x="685096" y="794220"/>
              <a:ext cx="55551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55BBB5DF-88F0-4CA5-BEFB-32C1E053BE34}"/>
              </a:ext>
            </a:extLst>
          </p:cNvPr>
          <p:cNvSpPr txBox="1"/>
          <p:nvPr/>
        </p:nvSpPr>
        <p:spPr>
          <a:xfrm>
            <a:off x="1164771" y="540204"/>
            <a:ext cx="1077005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Một kho chứa 10 160 kg muối. Người ta chia đều số muối đó vào 4 ô tô để chở lên miền núi. Hỏi mỗi ô tô chở được bao nhiêu ki-lô-gam muối?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8F5FC5-5633-4F59-A08F-3BB9D8650131}"/>
              </a:ext>
            </a:extLst>
          </p:cNvPr>
          <p:cNvSpPr txBox="1"/>
          <p:nvPr/>
        </p:nvSpPr>
        <p:spPr>
          <a:xfrm>
            <a:off x="2658836" y="4235904"/>
            <a:ext cx="804726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8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800" b="1" u="sng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giải</a:t>
            </a:r>
            <a:r>
              <a:rPr lang="en-US" sz="2800" b="1" u="sng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</a:p>
          <a:p>
            <a:pPr lvl="0"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ô tô chở được số ki-lô-gam muối là:</a:t>
            </a:r>
          </a:p>
          <a:p>
            <a:pPr lvl="0" algn="ct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10 160 : 4 = 2540 (kg)</a:t>
            </a:r>
          </a:p>
          <a:p>
            <a:pPr lvl="0" algn="r"/>
            <a:r>
              <a:rPr lang="vi-VN" sz="2800" b="1" dirty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 số: 2 540 ki-lô-gam muối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 Box 23">
            <a:extLst>
              <a:ext uri="{FF2B5EF4-FFF2-40B4-BE49-F238E27FC236}">
                <a16:creationId xmlns:a16="http://schemas.microsoft.com/office/drawing/2014/main" id="{779302DC-BA56-F39D-91BD-5472F4F5E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9325" y="2305050"/>
            <a:ext cx="23622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vi-VN" altLang="en-US" b="1" u="sng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Tóm tắt:</a:t>
            </a:r>
            <a:endParaRPr lang="en-US" altLang="en-US" b="1" u="sng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31" name="Group 52">
            <a:extLst>
              <a:ext uri="{FF2B5EF4-FFF2-40B4-BE49-F238E27FC236}">
                <a16:creationId xmlns:a16="http://schemas.microsoft.com/office/drawing/2014/main" id="{D181685F-ED2C-22E2-3FD1-C310CA963F80}"/>
              </a:ext>
            </a:extLst>
          </p:cNvPr>
          <p:cNvGrpSpPr>
            <a:grpSpLocks/>
          </p:cNvGrpSpPr>
          <p:nvPr/>
        </p:nvGrpSpPr>
        <p:grpSpPr bwMode="auto">
          <a:xfrm>
            <a:off x="3971925" y="2210254"/>
            <a:ext cx="4352926" cy="1752138"/>
            <a:chOff x="1200" y="1005"/>
            <a:chExt cx="2742" cy="1109"/>
          </a:xfrm>
        </p:grpSpPr>
        <p:sp>
          <p:nvSpPr>
            <p:cNvPr id="32" name="Text Box 28">
              <a:extLst>
                <a:ext uri="{FF2B5EF4-FFF2-40B4-BE49-F238E27FC236}">
                  <a16:creationId xmlns:a16="http://schemas.microsoft.com/office/drawing/2014/main" id="{1D233BC5-4211-88A9-12D6-450315369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902" y="1005"/>
              <a:ext cx="1962" cy="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2800" b="1" dirty="0">
                  <a:latin typeface="Calibri" panose="020F0502020204030204" pitchFamily="34" charset="0"/>
                  <a:cs typeface="Calibri" panose="020F0502020204030204" pitchFamily="34" charset="0"/>
                </a:rPr>
                <a:t>10 160 kg </a:t>
              </a:r>
              <a:r>
                <a:rPr lang="en-US" altLang="en-US" sz="2800" b="1" dirty="0" err="1">
                  <a:latin typeface="Calibri" panose="020F0502020204030204" pitchFamily="34" charset="0"/>
                  <a:cs typeface="Calibri" panose="020F0502020204030204" pitchFamily="34" charset="0"/>
                </a:rPr>
                <a:t>muối</a:t>
              </a:r>
              <a:endParaRPr lang="en-US" altLang="en-US" sz="28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3" name="AutoShape 29">
              <a:extLst>
                <a:ext uri="{FF2B5EF4-FFF2-40B4-BE49-F238E27FC236}">
                  <a16:creationId xmlns:a16="http://schemas.microsoft.com/office/drawing/2014/main" id="{86CAD3CF-D0B7-8CBF-30D8-6885FE973969}"/>
                </a:ext>
              </a:extLst>
            </p:cNvPr>
            <p:cNvSpPr>
              <a:spLocks/>
            </p:cNvSpPr>
            <p:nvPr/>
          </p:nvSpPr>
          <p:spPr bwMode="auto">
            <a:xfrm rot="5400000" flipH="1" flipV="1">
              <a:off x="2465" y="124"/>
              <a:ext cx="242" cy="2677"/>
            </a:xfrm>
            <a:prstGeom prst="rightBrace">
              <a:avLst>
                <a:gd name="adj1" fmla="val 145470"/>
                <a:gd name="adj2" fmla="val 50000"/>
              </a:avLst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280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4" name="Line 30">
              <a:extLst>
                <a:ext uri="{FF2B5EF4-FFF2-40B4-BE49-F238E27FC236}">
                  <a16:creationId xmlns:a16="http://schemas.microsoft.com/office/drawing/2014/main" id="{925B5876-8C17-0E7D-E5D8-1543DA50E09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1" y="1617"/>
              <a:ext cx="2681" cy="9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6" name="Line 32">
              <a:extLst>
                <a:ext uri="{FF2B5EF4-FFF2-40B4-BE49-F238E27FC236}">
                  <a16:creationId xmlns:a16="http://schemas.microsoft.com/office/drawing/2014/main" id="{C9C6A435-48AB-C244-88D1-038A7E19AB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48" y="1570"/>
              <a:ext cx="0" cy="83"/>
            </a:xfrm>
            <a:prstGeom prst="line">
              <a:avLst/>
            </a:prstGeom>
            <a:noFill/>
            <a:ln w="38100">
              <a:solidFill>
                <a:srgbClr val="CC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grpSp>
          <p:nvGrpSpPr>
            <p:cNvPr id="37" name="Group 33">
              <a:extLst>
                <a:ext uri="{FF2B5EF4-FFF2-40B4-BE49-F238E27FC236}">
                  <a16:creationId xmlns:a16="http://schemas.microsoft.com/office/drawing/2014/main" id="{344B662B-AF7D-0CC9-4CF3-BFD9CAFBA2F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200" y="1578"/>
              <a:ext cx="2725" cy="536"/>
              <a:chOff x="1440" y="3312"/>
              <a:chExt cx="2536" cy="1188"/>
            </a:xfrm>
          </p:grpSpPr>
          <p:sp>
            <p:nvSpPr>
              <p:cNvPr id="41" name="Line 34">
                <a:extLst>
                  <a:ext uri="{FF2B5EF4-FFF2-40B4-BE49-F238E27FC236}">
                    <a16:creationId xmlns:a16="http://schemas.microsoft.com/office/drawing/2014/main" id="{1ED43647-AF7E-F2DD-E40F-72E096E3AAE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976" y="3320"/>
                <a:ext cx="0" cy="184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2" name="Line 35">
                <a:extLst>
                  <a:ext uri="{FF2B5EF4-FFF2-40B4-BE49-F238E27FC236}">
                    <a16:creationId xmlns:a16="http://schemas.microsoft.com/office/drawing/2014/main" id="{211E88BA-AAEB-15B4-FAAE-EACEF819C1B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3345" y="3316"/>
                <a:ext cx="0" cy="184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3" name="Line 36">
                <a:extLst>
                  <a:ext uri="{FF2B5EF4-FFF2-40B4-BE49-F238E27FC236}">
                    <a16:creationId xmlns:a16="http://schemas.microsoft.com/office/drawing/2014/main" id="{68E65E69-582E-0763-913D-71494B5DABD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714" y="3312"/>
                <a:ext cx="0" cy="184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4" name="Line 37">
                <a:extLst>
                  <a:ext uri="{FF2B5EF4-FFF2-40B4-BE49-F238E27FC236}">
                    <a16:creationId xmlns:a16="http://schemas.microsoft.com/office/drawing/2014/main" id="{F93455EC-C3C3-794C-4DC3-D82867814DD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098" y="3316"/>
                <a:ext cx="0" cy="184"/>
              </a:xfrm>
              <a:prstGeom prst="line">
                <a:avLst/>
              </a:prstGeom>
              <a:noFill/>
              <a:ln w="38100">
                <a:solidFill>
                  <a:srgbClr val="CC0066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grpSp>
            <p:nvGrpSpPr>
              <p:cNvPr id="45" name="Group 38">
                <a:extLst>
                  <a:ext uri="{FF2B5EF4-FFF2-40B4-BE49-F238E27FC236}">
                    <a16:creationId xmlns:a16="http://schemas.microsoft.com/office/drawing/2014/main" id="{B7CD9499-3E8E-53D9-DDD8-B90138182AD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440" y="3543"/>
                <a:ext cx="1134" cy="957"/>
                <a:chOff x="1488" y="3525"/>
                <a:chExt cx="1134" cy="957"/>
              </a:xfrm>
            </p:grpSpPr>
            <p:sp>
              <p:nvSpPr>
                <p:cNvPr id="46" name="AutoShape 39">
                  <a:extLst>
                    <a:ext uri="{FF2B5EF4-FFF2-40B4-BE49-F238E27FC236}">
                      <a16:creationId xmlns:a16="http://schemas.microsoft.com/office/drawing/2014/main" id="{739E6256-0E54-DC9C-E7B1-9E4CF67EF57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rot="16200000" flipH="1" flipV="1">
                  <a:off x="1717" y="3333"/>
                  <a:ext cx="240" cy="624"/>
                </a:xfrm>
                <a:prstGeom prst="rightBrace">
                  <a:avLst>
                    <a:gd name="adj1" fmla="val 21667"/>
                    <a:gd name="adj2" fmla="val 50000"/>
                  </a:avLst>
                </a:prstGeom>
                <a:noFill/>
                <a:ln w="38100">
                  <a:solidFill>
                    <a:srgbClr val="CC0066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US" altLang="en-US" sz="280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sp>
              <p:nvSpPr>
                <p:cNvPr id="48" name="Text Box 47">
                  <a:extLst>
                    <a:ext uri="{FF2B5EF4-FFF2-40B4-BE49-F238E27FC236}">
                      <a16:creationId xmlns:a16="http://schemas.microsoft.com/office/drawing/2014/main" id="{00A8C33D-ADAB-EBA0-DF5A-08D1AEC6D839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1488" y="3748"/>
                  <a:ext cx="1134" cy="73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n-US" sz="2800" b="1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? kg </a:t>
                  </a:r>
                  <a:r>
                    <a:rPr lang="en-US" altLang="en-US" sz="2800" b="1" dirty="0" err="1">
                      <a:latin typeface="Calibri" panose="020F0502020204030204" pitchFamily="34" charset="0"/>
                      <a:cs typeface="Calibri" panose="020F0502020204030204" pitchFamily="34" charset="0"/>
                    </a:rPr>
                    <a:t>muối</a:t>
                  </a:r>
                  <a:endParaRPr lang="en-US" altLang="en-US" sz="2800" b="1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674694662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Rectangle: Rounded Corners 760">
            <a:extLst>
              <a:ext uri="{FF2B5EF4-FFF2-40B4-BE49-F238E27FC236}">
                <a16:creationId xmlns:a16="http://schemas.microsoft.com/office/drawing/2014/main" id="{B32ECB00-DB7D-71A8-6132-6C18F9FA47DB}"/>
              </a:ext>
            </a:extLst>
          </p:cNvPr>
          <p:cNvSpPr/>
          <p:nvPr/>
        </p:nvSpPr>
        <p:spPr>
          <a:xfrm>
            <a:off x="209391" y="291281"/>
            <a:ext cx="11817344" cy="6275438"/>
          </a:xfrm>
          <a:prstGeom prst="roundRect">
            <a:avLst>
              <a:gd name="adj" fmla="val 9491"/>
            </a:avLst>
          </a:prstGeom>
          <a:solidFill>
            <a:schemeClr val="bg1">
              <a:alpha val="7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A8FB43B-1035-1F89-21F9-DE2A0F6BB5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8344014" y="1855838"/>
            <a:ext cx="3638595" cy="47108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216063E-9A8C-E8D6-BEE5-26006D77476B}"/>
              </a:ext>
            </a:extLst>
          </p:cNvPr>
          <p:cNvSpPr txBox="1"/>
          <p:nvPr/>
        </p:nvSpPr>
        <p:spPr>
          <a:xfrm>
            <a:off x="2164044" y="1805220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6C3ABE-27E6-69AB-9ACD-F47DC3BED1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1722569"/>
            <a:ext cx="919996" cy="91999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4C9D7D1-786A-B473-A93A-A25D132AA998}"/>
              </a:ext>
            </a:extLst>
          </p:cNvPr>
          <p:cNvSpPr txBox="1"/>
          <p:nvPr/>
        </p:nvSpPr>
        <p:spPr>
          <a:xfrm>
            <a:off x="2164044" y="2786232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AECC7B3-3FD8-D78D-2D20-0040FECF31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2703581"/>
            <a:ext cx="919996" cy="91999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415F46-50AE-F12C-3795-9EE0B6E50AF9}"/>
              </a:ext>
            </a:extLst>
          </p:cNvPr>
          <p:cNvSpPr txBox="1"/>
          <p:nvPr/>
        </p:nvSpPr>
        <p:spPr>
          <a:xfrm>
            <a:off x="2164044" y="3767244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3D47914-44B4-4E9E-38AA-CFB317D279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3684593"/>
            <a:ext cx="919996" cy="91999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A6B4A89-3743-4649-32FB-CEE071E59D38}"/>
              </a:ext>
            </a:extLst>
          </p:cNvPr>
          <p:cNvSpPr txBox="1"/>
          <p:nvPr/>
        </p:nvSpPr>
        <p:spPr>
          <a:xfrm>
            <a:off x="2164044" y="4748256"/>
            <a:ext cx="6179970" cy="754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GV ĐIỀN VÀO ĐÂY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27DB0D52-492D-30DF-DB82-7CEF07A694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737208" flipH="1">
            <a:off x="971929" y="4665605"/>
            <a:ext cx="919996" cy="91999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8C1881C-EB2F-4FC5-9BDA-46A8F54DE0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3675" y="513454"/>
            <a:ext cx="5200339" cy="1121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3373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/>
      <p:bldP spid="12" grpId="0" uiExpand="1" build="p"/>
      <p:bldP spid="14" grpId="0" uiExpand="1" build="p"/>
      <p:bldP spid="16" grpId="0" uiExpand="1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2 (5)"/>
          <p:cNvPicPr>
            <a:picLocks noChangeAspect="1"/>
          </p:cNvPicPr>
          <p:nvPr/>
        </p:nvPicPr>
        <p:blipFill>
          <a:blip r:embed="rId4"/>
          <a:srcRect t="45240"/>
          <a:stretch>
            <a:fillRect/>
          </a:stretch>
        </p:blipFill>
        <p:spPr>
          <a:xfrm>
            <a:off x="0" y="2929255"/>
            <a:ext cx="12192000" cy="3994150"/>
          </a:xfrm>
          <a:prstGeom prst="rect">
            <a:avLst/>
          </a:prstGeom>
        </p:spPr>
      </p:pic>
      <p:pic>
        <p:nvPicPr>
          <p:cNvPr id="2" name="图片 1" descr="15"/>
          <p:cNvPicPr>
            <a:picLocks noChangeAspect="1"/>
          </p:cNvPicPr>
          <p:nvPr/>
        </p:nvPicPr>
        <p:blipFill>
          <a:blip r:embed="rId5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6" name="图片 5" descr="12"/>
          <p:cNvPicPr>
            <a:picLocks noChangeAspect="1"/>
          </p:cNvPicPr>
          <p:nvPr/>
        </p:nvPicPr>
        <p:blipFill>
          <a:blip r:embed="rId6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sp>
        <p:nvSpPr>
          <p:cNvPr id="13" name="椭圆 12"/>
          <p:cNvSpPr/>
          <p:nvPr/>
        </p:nvSpPr>
        <p:spPr>
          <a:xfrm>
            <a:off x="894270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295592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357" y="862532"/>
            <a:ext cx="8791194" cy="4133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2584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Facebook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khác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để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được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hỗ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trợ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nhất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trong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quá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sử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dụng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giáo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án</a:t>
            </a:r>
            <a:r>
              <a:rPr kumimoji="0" lang="en-US" sz="2400" b="1" i="1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1FB059-D895-E6F6-1D4F-8EAEDB240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TC Avant Garde Std Bk" panose="020B050202020202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TC Avant Garde Std Bk" panose="020B0502020202020204" pitchFamily="34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85B660-B52F-CADF-A2AC-E0AF74D7DF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8693"/>
            <a:ext cx="12192000" cy="6849307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BB641A87-3D97-2C94-FB3F-F5D60E351F3E}"/>
              </a:ext>
            </a:extLst>
          </p:cNvPr>
          <p:cNvGrpSpPr/>
          <p:nvPr/>
        </p:nvGrpSpPr>
        <p:grpSpPr>
          <a:xfrm>
            <a:off x="1137327" y="258025"/>
            <a:ext cx="9070848" cy="4525074"/>
            <a:chOff x="3794743" y="1625558"/>
            <a:chExt cx="6238916" cy="4525074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81BD43C7-C392-7AF1-C9C2-00692C86E24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23" r="26186" b="25656"/>
            <a:stretch/>
          </p:blipFill>
          <p:spPr>
            <a:xfrm>
              <a:off x="3794743" y="1625558"/>
              <a:ext cx="6238916" cy="4525074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EAF637B-50CA-8068-07AE-238F63861850}"/>
                </a:ext>
              </a:extLst>
            </p:cNvPr>
            <p:cNvSpPr txBox="1"/>
            <p:nvPr/>
          </p:nvSpPr>
          <p:spPr>
            <a:xfrm>
              <a:off x="4321868" y="3435235"/>
              <a:ext cx="5486938" cy="206210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Chú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Sóc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Nâu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đang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cố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gắng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nhặt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những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hạt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dẻ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để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mang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về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tổ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.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em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hãy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giúp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đỡ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chú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Sóc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Nâu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bằng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cách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trả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lời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đúng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các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câu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hỏi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 </a:t>
              </a:r>
              <a:r>
                <a:rPr kumimoji="0" lang="en-US" sz="3200" b="0" i="0" u="none" strike="noStrike" kern="0" cap="none" spc="0" normalizeH="0" baseline="0" noProof="0" dirty="0" err="1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nhé</a:t>
              </a:r>
              <a:r>
                <a:rPr kumimoji="0" lang="en-US" sz="3200" b="0" i="0" u="none" strike="noStrike" kern="0" cap="none" spc="0" normalizeH="0" baseline="0" noProof="0" dirty="0">
                  <a:ln w="0"/>
                  <a:solidFill>
                    <a:srgbClr val="002060"/>
                  </a:solidFill>
                  <a:effectLst/>
                  <a:uLnTx/>
                  <a:uFillTx/>
                  <a:latin typeface="UTM Avo" panose="02040603050506020204" pitchFamily="18" charset="0"/>
                  <a:cs typeface="Times New Roman" pitchFamily="18" charset="0"/>
                  <a:sym typeface="Arial"/>
                </a:rPr>
                <a:t>!</a:t>
              </a:r>
              <a:endPara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</p:grpSp>
      <p:pic>
        <p:nvPicPr>
          <p:cNvPr id="7" name="Picture 5" descr="C:\Users\ADMIN\Desktop\Tai nguyen thiet ke tro choi\Bảng gỗ\choi.png">
            <a:extLst>
              <a:ext uri="{FF2B5EF4-FFF2-40B4-BE49-F238E27FC236}">
                <a16:creationId xmlns:a16="http://schemas.microsoft.com/office/drawing/2014/main" id="{D8084236-C7FF-8BE3-92CA-191C24ED9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8832" y="244728"/>
            <a:ext cx="3044776" cy="116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artOfYourWorld-V.A-3565486.mp3">
            <a:hlinkClick r:id="" action="ppaction://media"/>
            <a:extLst>
              <a:ext uri="{FF2B5EF4-FFF2-40B4-BE49-F238E27FC236}">
                <a16:creationId xmlns:a16="http://schemas.microsoft.com/office/drawing/2014/main" id="{75CC0B8A-BDCA-3C9F-B207-02F8BDAC7E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-924478" y="1184536"/>
            <a:ext cx="609600" cy="609600"/>
          </a:xfrm>
          <a:prstGeom prst="rect">
            <a:avLst/>
          </a:prstGeom>
        </p:spPr>
      </p:pic>
      <p:pic>
        <p:nvPicPr>
          <p:cNvPr id="9" name="Picture 8">
            <a:hlinkClick r:id="rId9" action="ppaction://hlinksldjump"/>
            <a:extLst>
              <a:ext uri="{FF2B5EF4-FFF2-40B4-BE49-F238E27FC236}">
                <a16:creationId xmlns:a16="http://schemas.microsoft.com/office/drawing/2014/main" id="{2CE1F816-3DA3-C622-2D10-D2DA1B7B857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8929" l="794" r="100000">
                        <a14:foregroundMark x1="38095" y1="25714" x2="38095" y2="25714"/>
                        <a14:foregroundMark x1="37302" y1="18214" x2="37302" y2="18214"/>
                        <a14:foregroundMark x1="21429" y1="22143" x2="21429" y2="22143"/>
                        <a14:foregroundMark x1="28968" y1="35714" x2="28968" y2="3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4010" y="3130231"/>
            <a:ext cx="2975163" cy="33057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07781B6-877C-EE23-CB9F-E0615A0EDD6E}"/>
              </a:ext>
            </a:extLst>
          </p:cNvPr>
          <p:cNvSpPr/>
          <p:nvPr/>
        </p:nvSpPr>
        <p:spPr>
          <a:xfrm>
            <a:off x="3907278" y="585164"/>
            <a:ext cx="3970421" cy="87336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 w="9525">
                  <a:solidFill>
                    <a:srgbClr val="FFFFFF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SÓC NÂU NHẶT HẠT DẺ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31729D8-284E-D10A-66CA-FFB40D7E8A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455" y="4677043"/>
            <a:ext cx="2822186" cy="1814526"/>
          </a:xfrm>
          <a:prstGeom prst="rect">
            <a:avLst/>
          </a:prstGeom>
        </p:spPr>
      </p:pic>
      <p:pic>
        <p:nvPicPr>
          <p:cNvPr id="12" name="Picture 11">
            <a:hlinkClick r:id="rId13" action="ppaction://hlinksldjump"/>
            <a:extLst>
              <a:ext uri="{FF2B5EF4-FFF2-40B4-BE49-F238E27FC236}">
                <a16:creationId xmlns:a16="http://schemas.microsoft.com/office/drawing/2014/main" id="{5742B8B8-4C16-F72B-D126-E7BBAD21713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455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02926" y="5326674"/>
            <a:ext cx="713154" cy="907651"/>
          </a:xfrm>
          <a:prstGeom prst="rect">
            <a:avLst/>
          </a:prstGeom>
        </p:spPr>
      </p:pic>
      <p:pic>
        <p:nvPicPr>
          <p:cNvPr id="13" name="Picture 12">
            <a:hlinkClick r:id="rId16" action="ppaction://hlinksldjump"/>
            <a:extLst>
              <a:ext uri="{FF2B5EF4-FFF2-40B4-BE49-F238E27FC236}">
                <a16:creationId xmlns:a16="http://schemas.microsoft.com/office/drawing/2014/main" id="{7C4EB8EE-99F4-E78A-B37E-0AEF9A083CC7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455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06130" y="5345268"/>
            <a:ext cx="713154" cy="907651"/>
          </a:xfrm>
          <a:prstGeom prst="rect">
            <a:avLst/>
          </a:prstGeom>
        </p:spPr>
      </p:pic>
      <p:pic>
        <p:nvPicPr>
          <p:cNvPr id="14" name="Picture 13">
            <a:hlinkClick r:id="" action="ppaction://noaction"/>
            <a:extLst>
              <a:ext uri="{FF2B5EF4-FFF2-40B4-BE49-F238E27FC236}">
                <a16:creationId xmlns:a16="http://schemas.microsoft.com/office/drawing/2014/main" id="{36A24ECB-92A6-82E8-5AAF-5A711CE5F68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455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10695" y="5345268"/>
            <a:ext cx="713154" cy="907651"/>
          </a:xfrm>
          <a:prstGeom prst="rect">
            <a:avLst/>
          </a:prstGeom>
        </p:spPr>
      </p:pic>
      <p:pic>
        <p:nvPicPr>
          <p:cNvPr id="15" name="Picture 14">
            <a:hlinkClick r:id="" action="ppaction://noaction"/>
            <a:extLst>
              <a:ext uri="{FF2B5EF4-FFF2-40B4-BE49-F238E27FC236}">
                <a16:creationId xmlns:a16="http://schemas.microsoft.com/office/drawing/2014/main" id="{DF23CFF5-7851-856A-0079-069857574B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455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72751" y="5287334"/>
            <a:ext cx="713154" cy="90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825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821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-4.07407E-6 L 0.71393 0.0180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690" y="9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85185E-6 L 0.4832 -0.01504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54" y="-7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40638 0.01065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313" y="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96296E-6 L 0.33971 0.02384 " pathEditMode="relative" rAng="0" ptsTypes="AA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979" y="1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670F352-E4B8-ABEA-DD70-13CEE4E46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TC Avant Garde Std Bk" panose="020B050202020202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TC Avant Garde Std Bk" panose="020B0502020202020204" pitchFamily="34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285C7F-E4D0-BD78-1853-B5B6361835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693"/>
            <a:ext cx="12192000" cy="6849307"/>
          </a:xfrm>
          <a:prstGeom prst="rect">
            <a:avLst/>
          </a:prstGeom>
        </p:spPr>
      </p:pic>
      <p:pic>
        <p:nvPicPr>
          <p:cNvPr id="4" name="Picture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73BE040-2129-16C3-1536-5D407E670ABC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 rot="20139411">
            <a:off x="1816438" y="799280"/>
            <a:ext cx="1525498" cy="13350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17740A4A-D913-3BB9-99DF-D25E2E3B1CAA}"/>
              </a:ext>
            </a:extLst>
          </p:cNvPr>
          <p:cNvGrpSpPr/>
          <p:nvPr/>
        </p:nvGrpSpPr>
        <p:grpSpPr>
          <a:xfrm>
            <a:off x="3620300" y="-179517"/>
            <a:ext cx="7182176" cy="2886261"/>
            <a:chOff x="5318213" y="-339813"/>
            <a:chExt cx="7182176" cy="2886261"/>
          </a:xfrm>
        </p:grpSpPr>
        <p:sp>
          <p:nvSpPr>
            <p:cNvPr id="6" name="Google Shape;409;p13">
              <a:extLst>
                <a:ext uri="{FF2B5EF4-FFF2-40B4-BE49-F238E27FC236}">
                  <a16:creationId xmlns:a16="http://schemas.microsoft.com/office/drawing/2014/main" id="{0FCEEB81-22C5-5D5F-21B2-F3A918783C10}"/>
                </a:ext>
              </a:extLst>
            </p:cNvPr>
            <p:cNvSpPr/>
            <p:nvPr/>
          </p:nvSpPr>
          <p:spPr>
            <a:xfrm>
              <a:off x="5318213" y="1303104"/>
              <a:ext cx="6374600" cy="1243344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rPr>
                <a:t>Tính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kumimoji="0" lang="en-US" sz="28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rPr>
                <a:t>nhẩm</a:t>
              </a:r>
              <a:r>
                <a:rPr kumimoji="0" lang="en-US" sz="2800" b="1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 panose="02040603050506020204" pitchFamily="18" charset="0"/>
                  <a:cs typeface="Arial"/>
                  <a:sym typeface="Arial"/>
                </a:rPr>
                <a:t>: 15 000 x 4 = ?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41A2987-A834-8069-5D95-D1F01FBCDC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50318" y="-339813"/>
              <a:ext cx="2850071" cy="2533396"/>
            </a:xfrm>
            <a:prstGeom prst="rect">
              <a:avLst/>
            </a:prstGeom>
          </p:spPr>
        </p:pic>
      </p:grpSp>
      <p:sp>
        <p:nvSpPr>
          <p:cNvPr id="8" name="Rounded Rectangle 24">
            <a:extLst>
              <a:ext uri="{FF2B5EF4-FFF2-40B4-BE49-F238E27FC236}">
                <a16:creationId xmlns:a16="http://schemas.microsoft.com/office/drawing/2014/main" id="{BCF5303D-F5AA-BC49-E2FD-6A771112407E}"/>
              </a:ext>
            </a:extLst>
          </p:cNvPr>
          <p:cNvSpPr/>
          <p:nvPr/>
        </p:nvSpPr>
        <p:spPr>
          <a:xfrm>
            <a:off x="784674" y="3332311"/>
            <a:ext cx="2098486" cy="981759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A. 70 000</a:t>
            </a:r>
          </a:p>
        </p:txBody>
      </p:sp>
      <p:sp>
        <p:nvSpPr>
          <p:cNvPr id="9" name="Rounded Rectangle 25">
            <a:extLst>
              <a:ext uri="{FF2B5EF4-FFF2-40B4-BE49-F238E27FC236}">
                <a16:creationId xmlns:a16="http://schemas.microsoft.com/office/drawing/2014/main" id="{3D50BB25-4899-6DC1-82EC-1E962D9BC7EA}"/>
              </a:ext>
            </a:extLst>
          </p:cNvPr>
          <p:cNvSpPr/>
          <p:nvPr/>
        </p:nvSpPr>
        <p:spPr>
          <a:xfrm>
            <a:off x="3699895" y="3332311"/>
            <a:ext cx="2096310" cy="1001309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B. 50 000</a:t>
            </a:r>
          </a:p>
        </p:txBody>
      </p:sp>
      <p:sp>
        <p:nvSpPr>
          <p:cNvPr id="10" name="Rounded Rectangle 26">
            <a:extLst>
              <a:ext uri="{FF2B5EF4-FFF2-40B4-BE49-F238E27FC236}">
                <a16:creationId xmlns:a16="http://schemas.microsoft.com/office/drawing/2014/main" id="{FE42AADD-CD7F-E081-9929-31430DB3855D}"/>
              </a:ext>
            </a:extLst>
          </p:cNvPr>
          <p:cNvSpPr/>
          <p:nvPr/>
        </p:nvSpPr>
        <p:spPr>
          <a:xfrm>
            <a:off x="6462690" y="3332311"/>
            <a:ext cx="2224110" cy="1001798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C. 60 000</a:t>
            </a:r>
          </a:p>
        </p:txBody>
      </p:sp>
      <p:sp>
        <p:nvSpPr>
          <p:cNvPr id="11" name="Rounded Rectangle 27">
            <a:extLst>
              <a:ext uri="{FF2B5EF4-FFF2-40B4-BE49-F238E27FC236}">
                <a16:creationId xmlns:a16="http://schemas.microsoft.com/office/drawing/2014/main" id="{233BBA8B-DD44-CB85-AA53-819E197268B2}"/>
              </a:ext>
            </a:extLst>
          </p:cNvPr>
          <p:cNvSpPr/>
          <p:nvPr/>
        </p:nvSpPr>
        <p:spPr>
          <a:xfrm>
            <a:off x="9348047" y="3332311"/>
            <a:ext cx="2296158" cy="1001798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D. 80 000</a:t>
            </a:r>
          </a:p>
        </p:txBody>
      </p:sp>
      <p:pic>
        <p:nvPicPr>
          <p:cNvPr id="12" name="Đ">
            <a:extLst>
              <a:ext uri="{FF2B5EF4-FFF2-40B4-BE49-F238E27FC236}">
                <a16:creationId xmlns:a16="http://schemas.microsoft.com/office/drawing/2014/main" id="{66C4DA9B-6C77-036F-8192-44470E77C37E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6582636" y="4231948"/>
            <a:ext cx="1794476" cy="2204020"/>
          </a:xfrm>
          <a:prstGeom prst="rect">
            <a:avLst/>
          </a:prstGeom>
        </p:spPr>
      </p:pic>
      <p:pic>
        <p:nvPicPr>
          <p:cNvPr id="13" name="B">
            <a:extLst>
              <a:ext uri="{FF2B5EF4-FFF2-40B4-BE49-F238E27FC236}">
                <a16:creationId xmlns:a16="http://schemas.microsoft.com/office/drawing/2014/main" id="{FEC5A74A-F358-01FD-5AED-55C54A129C2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842352" y="4468607"/>
            <a:ext cx="2074864" cy="2086142"/>
          </a:xfrm>
          <a:prstGeom prst="rect">
            <a:avLst/>
          </a:prstGeom>
        </p:spPr>
      </p:pic>
      <p:pic>
        <p:nvPicPr>
          <p:cNvPr id="14" name="C">
            <a:extLst>
              <a:ext uri="{FF2B5EF4-FFF2-40B4-BE49-F238E27FC236}">
                <a16:creationId xmlns:a16="http://schemas.microsoft.com/office/drawing/2014/main" id="{B45CD030-33D0-2029-7A46-56718B2FDF4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3829776" y="4336594"/>
            <a:ext cx="2150933" cy="2162623"/>
          </a:xfrm>
          <a:prstGeom prst="rect">
            <a:avLst/>
          </a:prstGeom>
        </p:spPr>
      </p:pic>
      <p:pic>
        <p:nvPicPr>
          <p:cNvPr id="15" name="D">
            <a:extLst>
              <a:ext uri="{FF2B5EF4-FFF2-40B4-BE49-F238E27FC236}">
                <a16:creationId xmlns:a16="http://schemas.microsoft.com/office/drawing/2014/main" id="{A7DAC1FC-A0CB-8F6C-DE09-12E0765D4F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9636054" y="4408372"/>
            <a:ext cx="2008151" cy="2019066"/>
          </a:xfrm>
          <a:prstGeom prst="rect">
            <a:avLst/>
          </a:prstGeom>
        </p:spPr>
      </p:pic>
      <p:pic>
        <p:nvPicPr>
          <p:cNvPr id="16" name="Picture 15">
            <a:hlinkClick r:id="rId14" action="ppaction://hlinksldjump"/>
            <a:extLst>
              <a:ext uri="{FF2B5EF4-FFF2-40B4-BE49-F238E27FC236}">
                <a16:creationId xmlns:a16="http://schemas.microsoft.com/office/drawing/2014/main" id="{A2E34E2C-EA77-72A3-4AC5-C993356EBA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97507" y="5562180"/>
            <a:ext cx="894493" cy="873787"/>
          </a:xfrm>
          <a:prstGeom prst="rect">
            <a:avLst/>
          </a:prstGeom>
        </p:spPr>
      </p:pic>
      <p:pic>
        <p:nvPicPr>
          <p:cNvPr id="17" name="teddy-bear-waltz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id="{B328CEDD-AEF9-8718-1B36-F5138E60AD25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852595" y="423194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6447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00">
        <p:random/>
      </p:transition>
    </mc:Choice>
    <mc:Fallback xmlns="">
      <p:transition spd="slow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CEDC55-FAAA-9626-5E33-178C724F2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01EE9E8-4134-49B0-9AA7-3089E6521627}" type="slidenum">
              <a:rPr kumimoji="0" lang="en-US" sz="16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ITC Avant Garde Std Bk" panose="020B0502020202020204" pitchFamily="34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ITC Avant Garde Std Bk" panose="020B0502020202020204" pitchFamily="34" charset="0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31A04E-073B-74E2-293A-9D8A09991B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8693"/>
            <a:ext cx="12192000" cy="6849307"/>
          </a:xfrm>
          <a:prstGeom prst="rect">
            <a:avLst/>
          </a:prstGeom>
        </p:spPr>
      </p:pic>
      <p:pic>
        <p:nvPicPr>
          <p:cNvPr id="4" name="Picture 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B78D955-C37F-C8C5-7D60-63431C7D8AF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61" t="11511" r="15952" b="13064"/>
          <a:stretch/>
        </p:blipFill>
        <p:spPr>
          <a:xfrm rot="20139411">
            <a:off x="1816438" y="799280"/>
            <a:ext cx="1525498" cy="1335056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405DA12B-DE84-001E-A6B7-92C64AABA486}"/>
              </a:ext>
            </a:extLst>
          </p:cNvPr>
          <p:cNvGrpSpPr/>
          <p:nvPr/>
        </p:nvGrpSpPr>
        <p:grpSpPr>
          <a:xfrm>
            <a:off x="3399692" y="-115882"/>
            <a:ext cx="7701473" cy="2832485"/>
            <a:chOff x="4323602" y="-286037"/>
            <a:chExt cx="7701473" cy="2832485"/>
          </a:xfrm>
        </p:grpSpPr>
        <p:sp>
          <p:nvSpPr>
            <p:cNvPr id="6" name="Google Shape;409;p13">
              <a:extLst>
                <a:ext uri="{FF2B5EF4-FFF2-40B4-BE49-F238E27FC236}">
                  <a16:creationId xmlns:a16="http://schemas.microsoft.com/office/drawing/2014/main" id="{28631449-2A62-DC54-E7F8-A117CFB847E7}"/>
                </a:ext>
              </a:extLst>
            </p:cNvPr>
            <p:cNvSpPr/>
            <p:nvPr/>
          </p:nvSpPr>
          <p:spPr>
            <a:xfrm>
              <a:off x="4323602" y="1303104"/>
              <a:ext cx="6556433" cy="1243344"/>
            </a:xfrm>
            <a:prstGeom prst="roundRect">
              <a:avLst>
                <a:gd name="adj" fmla="val 16667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spcFirstLastPara="1" wrap="square" lIns="121900" tIns="60950" rIns="121900" bIns="6095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lang="en-US" sz="2800" b="1" kern="0" dirty="0" err="1">
                  <a:solidFill>
                    <a:srgbClr val="FFFFFF"/>
                  </a:solidFill>
                  <a:latin typeface="UTM Avo" panose="02040603050506020204" pitchFamily="18" charset="0"/>
                  <a:cs typeface="Arial"/>
                  <a:sym typeface="Arial"/>
                </a:rPr>
                <a:t>Tính</a:t>
              </a:r>
              <a:r>
                <a:rPr lang="en-US" sz="2800" b="1" kern="0" dirty="0">
                  <a:solidFill>
                    <a:srgbClr val="FFFFFF"/>
                  </a:solidFill>
                  <a:latin typeface="UTM Avo" panose="02040603050506020204" pitchFamily="18" charset="0"/>
                  <a:cs typeface="Arial"/>
                  <a:sym typeface="Arial"/>
                </a:rPr>
                <a:t> </a:t>
              </a:r>
              <a:r>
                <a:rPr lang="en-US" sz="2800" b="1" kern="0" dirty="0" err="1">
                  <a:solidFill>
                    <a:srgbClr val="FFFFFF"/>
                  </a:solidFill>
                  <a:latin typeface="UTM Avo" panose="02040603050506020204" pitchFamily="18" charset="0"/>
                  <a:cs typeface="Arial"/>
                  <a:sym typeface="Arial"/>
                </a:rPr>
                <a:t>nhẩm</a:t>
              </a:r>
              <a:r>
                <a:rPr lang="en-US" sz="2800" b="1" kern="0" dirty="0">
                  <a:solidFill>
                    <a:srgbClr val="FFFFFF"/>
                  </a:solidFill>
                  <a:latin typeface="UTM Avo" panose="02040603050506020204" pitchFamily="18" charset="0"/>
                  <a:cs typeface="Arial"/>
                  <a:sym typeface="Arial"/>
                </a:rPr>
                <a:t>: 22 000 x 4 = ?</a:t>
              </a:r>
              <a:endParaRPr kumimoji="0" sz="28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8AEAFC2-7AA9-97A9-1939-DD45980F9DE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8500" b="90000" l="3333" r="9777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75004" y="-286037"/>
              <a:ext cx="2850071" cy="2533396"/>
            </a:xfrm>
            <a:prstGeom prst="rect">
              <a:avLst/>
            </a:prstGeom>
          </p:spPr>
        </p:pic>
      </p:grpSp>
      <p:sp>
        <p:nvSpPr>
          <p:cNvPr id="8" name="Rounded Rectangle 25">
            <a:extLst>
              <a:ext uri="{FF2B5EF4-FFF2-40B4-BE49-F238E27FC236}">
                <a16:creationId xmlns:a16="http://schemas.microsoft.com/office/drawing/2014/main" id="{4636DC45-264D-1D41-C0C3-600FBF9BDBD0}"/>
              </a:ext>
            </a:extLst>
          </p:cNvPr>
          <p:cNvSpPr/>
          <p:nvPr/>
        </p:nvSpPr>
        <p:spPr>
          <a:xfrm>
            <a:off x="784674" y="3380782"/>
            <a:ext cx="2098486" cy="660790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A. 80 000</a:t>
            </a:r>
          </a:p>
        </p:txBody>
      </p:sp>
      <p:sp>
        <p:nvSpPr>
          <p:cNvPr id="9" name="Rounded Rectangle 26">
            <a:extLst>
              <a:ext uri="{FF2B5EF4-FFF2-40B4-BE49-F238E27FC236}">
                <a16:creationId xmlns:a16="http://schemas.microsoft.com/office/drawing/2014/main" id="{0A818D11-109C-ADC8-11E0-6CCEC14F4C84}"/>
              </a:ext>
            </a:extLst>
          </p:cNvPr>
          <p:cNvSpPr/>
          <p:nvPr/>
        </p:nvSpPr>
        <p:spPr>
          <a:xfrm>
            <a:off x="6404720" y="3361231"/>
            <a:ext cx="2096310" cy="673949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C. 90 000</a:t>
            </a:r>
          </a:p>
        </p:txBody>
      </p:sp>
      <p:sp>
        <p:nvSpPr>
          <p:cNvPr id="10" name="Rounded Rectangle 27">
            <a:extLst>
              <a:ext uri="{FF2B5EF4-FFF2-40B4-BE49-F238E27FC236}">
                <a16:creationId xmlns:a16="http://schemas.microsoft.com/office/drawing/2014/main" id="{FD72D89C-190A-F98C-CAC9-CAC85FFA60E5}"/>
              </a:ext>
            </a:extLst>
          </p:cNvPr>
          <p:cNvSpPr/>
          <p:nvPr/>
        </p:nvSpPr>
        <p:spPr>
          <a:xfrm>
            <a:off x="3730176" y="3360742"/>
            <a:ext cx="2080073" cy="674278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B. 88 000</a:t>
            </a:r>
          </a:p>
        </p:txBody>
      </p:sp>
      <p:sp>
        <p:nvSpPr>
          <p:cNvPr id="11" name="Rounded Rectangle 28">
            <a:extLst>
              <a:ext uri="{FF2B5EF4-FFF2-40B4-BE49-F238E27FC236}">
                <a16:creationId xmlns:a16="http://schemas.microsoft.com/office/drawing/2014/main" id="{FC486342-91B0-3630-44FD-E27F811D47BF}"/>
              </a:ext>
            </a:extLst>
          </p:cNvPr>
          <p:cNvSpPr/>
          <p:nvPr/>
        </p:nvSpPr>
        <p:spPr>
          <a:xfrm>
            <a:off x="9348047" y="3360742"/>
            <a:ext cx="2099553" cy="674278"/>
          </a:xfrm>
          <a:prstGeom prst="roundRect">
            <a:avLst/>
          </a:prstGeom>
          <a:pattFill prst="pct5">
            <a:fgClr>
              <a:srgbClr val="00B0F0"/>
            </a:fgClr>
            <a:bgClr>
              <a:schemeClr val="bg1"/>
            </a:bgClr>
          </a:patt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44546A">
                    <a:lumMod val="75000"/>
                  </a:srgbClr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  <a:sym typeface="Arial"/>
              </a:rPr>
              <a:t>D. 84 000</a:t>
            </a:r>
          </a:p>
        </p:txBody>
      </p:sp>
      <p:pic>
        <p:nvPicPr>
          <p:cNvPr id="12" name="Đ">
            <a:extLst>
              <a:ext uri="{FF2B5EF4-FFF2-40B4-BE49-F238E27FC236}">
                <a16:creationId xmlns:a16="http://schemas.microsoft.com/office/drawing/2014/main" id="{EF5EB8D2-971C-9122-9F2B-14B4D63016E7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496" b="100000" l="9933" r="89899">
                        <a14:foregroundMark x1="72727" y1="27564" x2="42929" y2="1709"/>
                        <a14:foregroundMark x1="76768" y1="4060" x2="44108" y2="27564"/>
                        <a14:foregroundMark x1="44108" y1="6410" x2="44108" y2="25000"/>
                        <a14:foregroundMark x1="50168" y1="9188" x2="48316" y2="27137"/>
                        <a14:foregroundMark x1="56397" y1="8120" x2="61279" y2="33761"/>
                        <a14:foregroundMark x1="73064" y1="10897" x2="58249" y2="29915"/>
                        <a14:foregroundMark x1="66835" y1="4487" x2="52694" y2="11538"/>
                        <a14:foregroundMark x1="48822" y1="27991" x2="59091" y2="279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457" r="19395"/>
          <a:stretch/>
        </p:blipFill>
        <p:spPr>
          <a:xfrm>
            <a:off x="3730177" y="4211398"/>
            <a:ext cx="1868059" cy="2294397"/>
          </a:xfrm>
          <a:prstGeom prst="rect">
            <a:avLst/>
          </a:prstGeom>
        </p:spPr>
      </p:pic>
      <p:pic>
        <p:nvPicPr>
          <p:cNvPr id="13" name="B">
            <a:extLst>
              <a:ext uri="{FF2B5EF4-FFF2-40B4-BE49-F238E27FC236}">
                <a16:creationId xmlns:a16="http://schemas.microsoft.com/office/drawing/2014/main" id="{0F11E1A4-1EA9-C09F-E138-A9C35EF5DB80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1066502" y="4211398"/>
            <a:ext cx="2159946" cy="2171686"/>
          </a:xfrm>
          <a:prstGeom prst="rect">
            <a:avLst/>
          </a:prstGeom>
        </p:spPr>
      </p:pic>
      <p:pic>
        <p:nvPicPr>
          <p:cNvPr id="14" name="C">
            <a:extLst>
              <a:ext uri="{FF2B5EF4-FFF2-40B4-BE49-F238E27FC236}">
                <a16:creationId xmlns:a16="http://schemas.microsoft.com/office/drawing/2014/main" id="{384F6D73-6A6D-9999-98D0-60AE2B1CDC71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6840436" y="4354194"/>
            <a:ext cx="2049951" cy="2061093"/>
          </a:xfrm>
          <a:prstGeom prst="rect">
            <a:avLst/>
          </a:prstGeom>
        </p:spPr>
      </p:pic>
      <p:pic>
        <p:nvPicPr>
          <p:cNvPr id="15" name="D">
            <a:extLst>
              <a:ext uri="{FF2B5EF4-FFF2-40B4-BE49-F238E27FC236}">
                <a16:creationId xmlns:a16="http://schemas.microsoft.com/office/drawing/2014/main" id="{B80D1FD2-ACAC-592B-A1DD-A5821EC2BCC3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69381" y1="39844" x2="63518" y2="37240"/>
                        <a14:foregroundMark x1="44300" y1="15365" x2="65147" y2="2864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2894" t="11179" r="13523" b="18755"/>
          <a:stretch/>
        </p:blipFill>
        <p:spPr>
          <a:xfrm>
            <a:off x="9394116" y="4334109"/>
            <a:ext cx="2090496" cy="2101859"/>
          </a:xfrm>
          <a:prstGeom prst="rect">
            <a:avLst/>
          </a:prstGeom>
        </p:spPr>
      </p:pic>
      <p:pic>
        <p:nvPicPr>
          <p:cNvPr id="16" name="Picture 15">
            <a:hlinkClick r:id="rId14" action="ppaction://hlinksldjump"/>
            <a:extLst>
              <a:ext uri="{FF2B5EF4-FFF2-40B4-BE49-F238E27FC236}">
                <a16:creationId xmlns:a16="http://schemas.microsoft.com/office/drawing/2014/main" id="{AEE78726-CF2F-CC78-8C35-81F8C8CC999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955" y="5597094"/>
            <a:ext cx="894493" cy="873787"/>
          </a:xfrm>
          <a:prstGeom prst="rect">
            <a:avLst/>
          </a:prstGeom>
        </p:spPr>
      </p:pic>
      <p:pic>
        <p:nvPicPr>
          <p:cNvPr id="17" name="teddy-bear-waltz-by-kevin-macleod-from-filmmusic-io">
            <a:hlinkClick r:id="" action="ppaction://media"/>
            <a:extLst>
              <a:ext uri="{FF2B5EF4-FFF2-40B4-BE49-F238E27FC236}">
                <a16:creationId xmlns:a16="http://schemas.microsoft.com/office/drawing/2014/main" id="{CEA6E2C1-C980-C173-14F7-D48A0BF3504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34229.312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25900" y="416285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96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036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12"/>
          <p:cNvPicPr>
            <a:picLocks noChangeAspect="1"/>
          </p:cNvPicPr>
          <p:nvPr/>
        </p:nvPicPr>
        <p:blipFill>
          <a:blip r:embed="rId5"/>
          <a:srcRect t="58420" b="19318"/>
          <a:stretch>
            <a:fillRect/>
          </a:stretch>
        </p:blipFill>
        <p:spPr>
          <a:xfrm>
            <a:off x="0" y="5840730"/>
            <a:ext cx="12192000" cy="1082675"/>
          </a:xfrm>
          <a:prstGeom prst="rect">
            <a:avLst/>
          </a:prstGeom>
        </p:spPr>
      </p:pic>
      <p:pic>
        <p:nvPicPr>
          <p:cNvPr id="5" name="图片 4" descr="13"/>
          <p:cNvPicPr>
            <a:picLocks noChangeAspect="1"/>
          </p:cNvPicPr>
          <p:nvPr/>
        </p:nvPicPr>
        <p:blipFill>
          <a:blip r:embed="rId6"/>
          <a:srcRect l="38702" t="10687" r="13300" b="19544"/>
          <a:stretch>
            <a:fillRect/>
          </a:stretch>
        </p:blipFill>
        <p:spPr>
          <a:xfrm>
            <a:off x="6461760" y="2961640"/>
            <a:ext cx="5730240" cy="3961765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1407795" y="-269"/>
            <a:ext cx="13599795" cy="1381760"/>
            <a:chOff x="-50" y="-535"/>
            <a:chExt cx="21417" cy="2176"/>
          </a:xfrm>
        </p:grpSpPr>
        <p:grpSp>
          <p:nvGrpSpPr>
            <p:cNvPr id="15" name="组合 14"/>
            <p:cNvGrpSpPr/>
            <p:nvPr/>
          </p:nvGrpSpPr>
          <p:grpSpPr>
            <a:xfrm>
              <a:off x="308" y="-535"/>
              <a:ext cx="21059" cy="2176"/>
              <a:chOff x="308" y="-535"/>
              <a:chExt cx="21059" cy="2176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308" y="-535"/>
                <a:ext cx="21059" cy="2176"/>
                <a:chOff x="308" y="-535"/>
                <a:chExt cx="21059" cy="2176"/>
              </a:xfrm>
            </p:grpSpPr>
            <p:pic>
              <p:nvPicPr>
                <p:cNvPr id="10" name="图片 9" descr="7 (22)"/>
                <p:cNvPicPr>
                  <a:picLocks noChangeAspect="1"/>
                </p:cNvPicPr>
                <p:nvPr/>
              </p:nvPicPr>
              <p:blipFill>
                <a:blip r:embed="rId7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2167" y="-535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1" name="圆角矩形 10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13" name="新月形 12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五角星 13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6255" y="59225"/>
            <a:ext cx="1919416" cy="1919416"/>
          </a:xfrm>
          <a:prstGeom prst="rect">
            <a:avLst/>
          </a:prstGeom>
        </p:spPr>
      </p:pic>
      <p:grpSp>
        <p:nvGrpSpPr>
          <p:cNvPr id="17" name="组合 11">
            <a:extLst>
              <a:ext uri="{FF2B5EF4-FFF2-40B4-BE49-F238E27FC236}">
                <a16:creationId xmlns:a16="http://schemas.microsoft.com/office/drawing/2014/main" id="{E6A0F28E-BC8C-4596-B3AB-3A9BE99A70D9}"/>
              </a:ext>
            </a:extLst>
          </p:cNvPr>
          <p:cNvGrpSpPr/>
          <p:nvPr/>
        </p:nvGrpSpPr>
        <p:grpSpPr>
          <a:xfrm>
            <a:off x="2990658" y="1049538"/>
            <a:ext cx="5100339" cy="492443"/>
            <a:chOff x="2796376" y="4181475"/>
            <a:chExt cx="6086572" cy="521421"/>
          </a:xfrm>
        </p:grpSpPr>
        <p:sp>
          <p:nvSpPr>
            <p:cNvPr id="18" name="矩形: 圆角 47">
              <a:extLst>
                <a:ext uri="{FF2B5EF4-FFF2-40B4-BE49-F238E27FC236}">
                  <a16:creationId xmlns:a16="http://schemas.microsoft.com/office/drawing/2014/main" id="{3232F514-C144-4AC8-B485-6492AC4B6C7F}"/>
                </a:ext>
              </a:extLst>
            </p:cNvPr>
            <p:cNvSpPr/>
            <p:nvPr/>
          </p:nvSpPr>
          <p:spPr>
            <a:xfrm>
              <a:off x="2796376" y="4181475"/>
              <a:ext cx="6086572" cy="446371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字魂131号-酷乐潮玩体" panose="00000500000000000000" pitchFamily="2" charset="-122"/>
                <a:ea typeface="字魂131号-酷乐潮玩体" panose="00000500000000000000" pitchFamily="2" charset="-122"/>
                <a:cs typeface="+mn-cs"/>
                <a:sym typeface="字魂160号-檀宋" panose="00000500000000000000" pitchFamily="2" charset="-122"/>
              </a:endParaRPr>
            </a:p>
          </p:txBody>
        </p:sp>
        <p:sp>
          <p:nvSpPr>
            <p:cNvPr id="19" name="矩形 259">
              <a:extLst>
                <a:ext uri="{FF2B5EF4-FFF2-40B4-BE49-F238E27FC236}">
                  <a16:creationId xmlns:a16="http://schemas.microsoft.com/office/drawing/2014/main" id="{E02D971F-DB7E-4AD2-833D-DEE5033E3E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0013" y="4181475"/>
              <a:ext cx="5459297" cy="5214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square" lIns="0" tIns="0" rIns="0" bIns="0"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sym typeface="Calibri" panose="020F0502020204030204" pitchFamily="34" charset="0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2B302D"/>
                  </a:solidFill>
                  <a:effectLst/>
                  <a:uLnTx/>
                  <a:uFillTx/>
                  <a:latin typeface="Cambria" panose="02040503050406030204" pitchFamily="18" charset="0"/>
                  <a:ea typeface="字魂131号-酷乐潮玩体" panose="00000500000000000000" pitchFamily="2" charset="-122"/>
                  <a:cs typeface="Arial" panose="020B0604020202020204" pitchFamily="34" charset="0"/>
                  <a:sym typeface="字魂160号-檀宋" panose="00000500000000000000" pitchFamily="2" charset="-122"/>
                </a:rPr>
                <a:t>TOÁN 3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B302D"/>
                </a:solidFill>
                <a:effectLst/>
                <a:uLnTx/>
                <a:uFillTx/>
                <a:latin typeface="Cambria" panose="02040503050406030204" pitchFamily="18" charset="0"/>
                <a:ea typeface="字魂131号-酷乐潮玩体" panose="00000500000000000000" pitchFamily="2" charset="-122"/>
                <a:cs typeface="Arial" panose="020B0604020202020204" pitchFamily="34" charset="0"/>
                <a:sym typeface="字魂160号-檀宋" panose="00000500000000000000" pitchFamily="2" charset="-122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E18C5E05-CE61-4BFB-B1A8-A77D575E5D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53598" y="3338379"/>
            <a:ext cx="2627604" cy="118272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4175D2-BB2E-8E19-CDB6-5F3576B4C9BD}"/>
              </a:ext>
            </a:extLst>
          </p:cNvPr>
          <p:cNvSpPr txBox="1"/>
          <p:nvPr/>
        </p:nvSpPr>
        <p:spPr>
          <a:xfrm>
            <a:off x="1466850" y="1743075"/>
            <a:ext cx="95059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48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Bài 71: CHIA</a:t>
            </a:r>
            <a:r>
              <a:rPr lang="vi-VN" sz="4800" b="1" dirty="0">
                <a:ln>
                  <a:solidFill>
                    <a:sysClr val="windowText" lastClr="000000"/>
                  </a:solidFill>
                </a:ln>
                <a:solidFill>
                  <a:srgbClr val="FFFF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SỐ CÓ NĂM CHỮ SỐ CHO SỐ CÓ MỘT CHỮ SỐ  </a:t>
            </a:r>
            <a:endParaRPr lang="en-US" sz="4800" dirty="0">
              <a:ln>
                <a:solidFill>
                  <a:sysClr val="windowText" lastClr="000000"/>
                </a:solidFill>
              </a:ln>
              <a:solidFill>
                <a:srgbClr val="FFFF00"/>
              </a:solidFill>
              <a:effectLst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69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sp>
        <p:nvSpPr>
          <p:cNvPr id="3" name="Rectangle: Rounded Corners 1">
            <a:extLst>
              <a:ext uri="{FF2B5EF4-FFF2-40B4-BE49-F238E27FC236}">
                <a16:creationId xmlns:a16="http://schemas.microsoft.com/office/drawing/2014/main" id="{7435DBF8-BE34-C617-143C-5A561F8BD792}"/>
              </a:ext>
            </a:extLst>
          </p:cNvPr>
          <p:cNvSpPr/>
          <p:nvPr/>
        </p:nvSpPr>
        <p:spPr>
          <a:xfrm>
            <a:off x="205272" y="1337880"/>
            <a:ext cx="11781453" cy="5430668"/>
          </a:xfrm>
          <a:custGeom>
            <a:avLst/>
            <a:gdLst>
              <a:gd name="connsiteX0" fmla="*/ 0 w 11781453"/>
              <a:gd name="connsiteY0" fmla="*/ 736018 h 5430668"/>
              <a:gd name="connsiteX1" fmla="*/ 736018 w 11781453"/>
              <a:gd name="connsiteY1" fmla="*/ 0 h 5430668"/>
              <a:gd name="connsiteX2" fmla="*/ 11045435 w 11781453"/>
              <a:gd name="connsiteY2" fmla="*/ 0 h 5430668"/>
              <a:gd name="connsiteX3" fmla="*/ 11781453 w 11781453"/>
              <a:gd name="connsiteY3" fmla="*/ 736018 h 5430668"/>
              <a:gd name="connsiteX4" fmla="*/ 11781453 w 11781453"/>
              <a:gd name="connsiteY4" fmla="*/ 4694650 h 5430668"/>
              <a:gd name="connsiteX5" fmla="*/ 11045435 w 11781453"/>
              <a:gd name="connsiteY5" fmla="*/ 5430668 h 5430668"/>
              <a:gd name="connsiteX6" fmla="*/ 736018 w 11781453"/>
              <a:gd name="connsiteY6" fmla="*/ 5430668 h 5430668"/>
              <a:gd name="connsiteX7" fmla="*/ 0 w 11781453"/>
              <a:gd name="connsiteY7" fmla="*/ 4694650 h 5430668"/>
              <a:gd name="connsiteX8" fmla="*/ 0 w 11781453"/>
              <a:gd name="connsiteY8" fmla="*/ 736018 h 5430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781453" h="5430668" fill="none" extrusionOk="0">
                <a:moveTo>
                  <a:pt x="0" y="736018"/>
                </a:moveTo>
                <a:cubicBezTo>
                  <a:pt x="1701" y="375557"/>
                  <a:pt x="366013" y="61236"/>
                  <a:pt x="736018" y="0"/>
                </a:cubicBezTo>
                <a:cubicBezTo>
                  <a:pt x="4115190" y="72427"/>
                  <a:pt x="8611225" y="61419"/>
                  <a:pt x="11045435" y="0"/>
                </a:cubicBezTo>
                <a:cubicBezTo>
                  <a:pt x="11448057" y="-26637"/>
                  <a:pt x="11710710" y="308128"/>
                  <a:pt x="11781453" y="736018"/>
                </a:cubicBezTo>
                <a:cubicBezTo>
                  <a:pt x="11882329" y="1853084"/>
                  <a:pt x="11674140" y="3433256"/>
                  <a:pt x="11781453" y="4694650"/>
                </a:cubicBezTo>
                <a:cubicBezTo>
                  <a:pt x="11783463" y="5090942"/>
                  <a:pt x="11444017" y="5421800"/>
                  <a:pt x="11045435" y="5430668"/>
                </a:cubicBezTo>
                <a:cubicBezTo>
                  <a:pt x="5893999" y="5460495"/>
                  <a:pt x="3497488" y="5351362"/>
                  <a:pt x="736018" y="5430668"/>
                </a:cubicBezTo>
                <a:cubicBezTo>
                  <a:pt x="368047" y="5426313"/>
                  <a:pt x="-37814" y="5108619"/>
                  <a:pt x="0" y="4694650"/>
                </a:cubicBezTo>
                <a:cubicBezTo>
                  <a:pt x="50037" y="2827504"/>
                  <a:pt x="770" y="1735178"/>
                  <a:pt x="0" y="736018"/>
                </a:cubicBezTo>
                <a:close/>
              </a:path>
              <a:path w="11781453" h="5430668" stroke="0" extrusionOk="0">
                <a:moveTo>
                  <a:pt x="0" y="736018"/>
                </a:moveTo>
                <a:cubicBezTo>
                  <a:pt x="48143" y="342649"/>
                  <a:pt x="340553" y="22975"/>
                  <a:pt x="736018" y="0"/>
                </a:cubicBezTo>
                <a:cubicBezTo>
                  <a:pt x="4508532" y="123000"/>
                  <a:pt x="9560056" y="-96860"/>
                  <a:pt x="11045435" y="0"/>
                </a:cubicBezTo>
                <a:cubicBezTo>
                  <a:pt x="11417496" y="-26241"/>
                  <a:pt x="11810459" y="271048"/>
                  <a:pt x="11781453" y="736018"/>
                </a:cubicBezTo>
                <a:cubicBezTo>
                  <a:pt x="11784626" y="1585429"/>
                  <a:pt x="11875720" y="3869296"/>
                  <a:pt x="11781453" y="4694650"/>
                </a:cubicBezTo>
                <a:cubicBezTo>
                  <a:pt x="11769207" y="5105578"/>
                  <a:pt x="11388545" y="5420295"/>
                  <a:pt x="11045435" y="5430668"/>
                </a:cubicBezTo>
                <a:cubicBezTo>
                  <a:pt x="6135802" y="5269961"/>
                  <a:pt x="2554492" y="5470335"/>
                  <a:pt x="736018" y="5430668"/>
                </a:cubicBezTo>
                <a:cubicBezTo>
                  <a:pt x="250233" y="5414653"/>
                  <a:pt x="-15763" y="5094001"/>
                  <a:pt x="0" y="4694650"/>
                </a:cubicBezTo>
                <a:cubicBezTo>
                  <a:pt x="32216" y="3822001"/>
                  <a:pt x="57206" y="2367599"/>
                  <a:pt x="0" y="736018"/>
                </a:cubicBezTo>
                <a:close/>
              </a:path>
            </a:pathLst>
          </a:custGeom>
          <a:solidFill>
            <a:schemeClr val="bg1">
              <a:alpha val="76000"/>
            </a:schemeClr>
          </a:solidFill>
          <a:ln w="38100">
            <a:solidFill>
              <a:srgbClr val="002060"/>
            </a:solidFill>
            <a:prstDash val="dash"/>
            <a:extLst>
              <a:ext uri="{C807C97D-BFC1-408E-A445-0C87EB9F89A2}">
                <ask:lineSketchStyleProps xmlns:ask="http://schemas.microsoft.com/office/drawing/2018/sketchyshapes" sd="852854689">
                  <a:prstGeom prst="roundRect">
                    <a:avLst>
                      <a:gd name="adj" fmla="val 13553"/>
                    </a:avLst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028700" lvl="0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Biết và thực hiện được phép chia số có năm chữ số cho số có một chữ số (trường hợp chia hết)</a:t>
            </a:r>
          </a:p>
          <a:p>
            <a:pPr marL="1028700" lvl="0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Thực hiện được tính nhẩm trong trường hợp đơn giản.</a:t>
            </a:r>
          </a:p>
          <a:p>
            <a:pPr marL="1028700" lvl="0" indent="-57150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vi-VN" sz="36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Vận </a:t>
            </a: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dụng thực hành vào giải một số bài tập, bài toán có lời văn</a:t>
            </a:r>
            <a:r>
              <a:rPr lang="en-US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36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(một bước tính) liên quan đến phép chia số có năm chữ số cho số có một chữ số.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27AB8D-3825-18D4-D9A4-ED7A2E8B06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0263" y="142673"/>
            <a:ext cx="4993057" cy="1225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911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pic>
        <p:nvPicPr>
          <p:cNvPr id="4" name="图片 3" descr="4 (10)"/>
          <p:cNvPicPr>
            <a:picLocks noChangeAspect="1"/>
          </p:cNvPicPr>
          <p:nvPr/>
        </p:nvPicPr>
        <p:blipFill>
          <a:blip r:embed="rId5"/>
          <a:srcRect r="15528"/>
          <a:stretch>
            <a:fillRect/>
          </a:stretch>
        </p:blipFill>
        <p:spPr>
          <a:xfrm>
            <a:off x="2091690" y="0"/>
            <a:ext cx="10118725" cy="570420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24047" y="1077894"/>
            <a:ext cx="9016765" cy="368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47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椭圆 11"/>
          <p:cNvSpPr/>
          <p:nvPr/>
        </p:nvSpPr>
        <p:spPr>
          <a:xfrm>
            <a:off x="894270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955925" y="2410460"/>
            <a:ext cx="294005" cy="294005"/>
          </a:xfrm>
          <a:prstGeom prst="ellipse">
            <a:avLst/>
          </a:prstGeom>
          <a:solidFill>
            <a:schemeClr val="bg1"/>
          </a:solidFill>
          <a:ln>
            <a:solidFill>
              <a:srgbClr val="32B1CB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" y="249287"/>
            <a:ext cx="11517250" cy="6371321"/>
          </a:xfrm>
          <a:prstGeom prst="rect">
            <a:avLst/>
          </a:prstGeom>
        </p:spPr>
      </p:pic>
      <p:grpSp>
        <p:nvGrpSpPr>
          <p:cNvPr id="26" name="组合 25"/>
          <p:cNvGrpSpPr/>
          <p:nvPr/>
        </p:nvGrpSpPr>
        <p:grpSpPr>
          <a:xfrm>
            <a:off x="-31750" y="0"/>
            <a:ext cx="12233910" cy="1381760"/>
            <a:chOff x="-50" y="0"/>
            <a:chExt cx="19266" cy="2176"/>
          </a:xfrm>
        </p:grpSpPr>
        <p:grpSp>
          <p:nvGrpSpPr>
            <p:cNvPr id="16" name="组合 15"/>
            <p:cNvGrpSpPr/>
            <p:nvPr/>
          </p:nvGrpSpPr>
          <p:grpSpPr>
            <a:xfrm>
              <a:off x="0" y="0"/>
              <a:ext cx="19200" cy="2176"/>
              <a:chOff x="0" y="0"/>
              <a:chExt cx="19200" cy="2176"/>
            </a:xfrm>
          </p:grpSpPr>
          <p:grpSp>
            <p:nvGrpSpPr>
              <p:cNvPr id="17" name="组合 16"/>
              <p:cNvGrpSpPr/>
              <p:nvPr/>
            </p:nvGrpSpPr>
            <p:grpSpPr>
              <a:xfrm>
                <a:off x="0" y="0"/>
                <a:ext cx="19200" cy="2176"/>
                <a:chOff x="0" y="0"/>
                <a:chExt cx="19200" cy="2176"/>
              </a:xfrm>
            </p:grpSpPr>
            <p:pic>
              <p:nvPicPr>
                <p:cNvPr id="18" name="图片 17" descr="7 (22)"/>
                <p:cNvPicPr>
                  <a:picLocks noChangeAspect="1"/>
                </p:cNvPicPr>
                <p:nvPr/>
              </p:nvPicPr>
              <p:blipFill>
                <a:blip r:embed="rId5">
                  <a:lum bright="18000"/>
                </a:blip>
                <a:srcRect t="2506" b="68642"/>
                <a:stretch>
                  <a:fillRect/>
                </a:stretch>
              </p:blipFill>
              <p:spPr>
                <a:xfrm>
                  <a:off x="0" y="0"/>
                  <a:ext cx="19200" cy="2176"/>
                </a:xfrm>
                <a:prstGeom prst="rect">
                  <a:avLst/>
                </a:prstGeom>
              </p:spPr>
            </p:pic>
            <p:sp>
              <p:nvSpPr>
                <p:cNvPr id="19" name="圆角矩形 18"/>
                <p:cNvSpPr/>
                <p:nvPr/>
              </p:nvSpPr>
              <p:spPr>
                <a:xfrm>
                  <a:off x="308" y="42"/>
                  <a:ext cx="480" cy="325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0" name="新月形 19"/>
              <p:cNvSpPr/>
              <p:nvPr/>
            </p:nvSpPr>
            <p:spPr>
              <a:xfrm rot="1680000">
                <a:off x="385" y="178"/>
                <a:ext cx="326" cy="446"/>
              </a:xfrm>
              <a:prstGeom prst="moon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25" name="任意多边形 24"/>
            <p:cNvSpPr/>
            <p:nvPr/>
          </p:nvSpPr>
          <p:spPr>
            <a:xfrm>
              <a:off x="-50" y="282"/>
              <a:ext cx="19266" cy="1062"/>
            </a:xfrm>
            <a:custGeom>
              <a:avLst/>
              <a:gdLst>
                <a:gd name="connisteX0" fmla="*/ 0 w 12233910"/>
                <a:gd name="connsiteY0" fmla="*/ 674375 h 674375"/>
                <a:gd name="connisteX1" fmla="*/ 1391920 w 12233910"/>
                <a:gd name="connsiteY1" fmla="*/ 119385 h 674375"/>
                <a:gd name="connisteX2" fmla="*/ 2665730 w 12233910"/>
                <a:gd name="connsiteY2" fmla="*/ 478795 h 674375"/>
                <a:gd name="connisteX3" fmla="*/ 4232910 w 12233910"/>
                <a:gd name="connsiteY3" fmla="*/ 76205 h 674375"/>
                <a:gd name="connisteX4" fmla="*/ 6137910 w 12233910"/>
                <a:gd name="connsiteY4" fmla="*/ 489590 h 674375"/>
                <a:gd name="connisteX5" fmla="*/ 7716520 w 12233910"/>
                <a:gd name="connsiteY5" fmla="*/ 5 h 674375"/>
                <a:gd name="connisteX6" fmla="*/ 10198100 w 12233910"/>
                <a:gd name="connsiteY6" fmla="*/ 500385 h 674375"/>
                <a:gd name="connisteX7" fmla="*/ 12233910 w 12233910"/>
                <a:gd name="connsiteY7" fmla="*/ 381005 h 674375"/>
              </a:gdLst>
              <a:ahLst/>
              <a:cxnLst>
                <a:cxn ang="0">
                  <a:pos x="connisteX0" y="connsiteY0"/>
                </a:cxn>
                <a:cxn ang="0">
                  <a:pos x="connisteX1" y="connsiteY1"/>
                </a:cxn>
                <a:cxn ang="0">
                  <a:pos x="connisteX2" y="connsiteY2"/>
                </a:cxn>
                <a:cxn ang="0">
                  <a:pos x="connisteX3" y="connsiteY3"/>
                </a:cxn>
                <a:cxn ang="0">
                  <a:pos x="connisteX4" y="connsiteY4"/>
                </a:cxn>
                <a:cxn ang="0">
                  <a:pos x="connisteX5" y="connsiteY5"/>
                </a:cxn>
                <a:cxn ang="0">
                  <a:pos x="connisteX6" y="connsiteY6"/>
                </a:cxn>
                <a:cxn ang="0">
                  <a:pos x="connisteX7" y="connsiteY7"/>
                </a:cxn>
              </a:cxnLst>
              <a:rect l="l" t="t" r="r" b="b"/>
              <a:pathLst>
                <a:path w="12233910" h="674376">
                  <a:moveTo>
                    <a:pt x="0" y="674376"/>
                  </a:moveTo>
                  <a:cubicBezTo>
                    <a:pt x="252730" y="556266"/>
                    <a:pt x="858520" y="158756"/>
                    <a:pt x="1391920" y="119386"/>
                  </a:cubicBezTo>
                  <a:cubicBezTo>
                    <a:pt x="1925320" y="80016"/>
                    <a:pt x="2097405" y="487686"/>
                    <a:pt x="2665730" y="478796"/>
                  </a:cubicBezTo>
                  <a:cubicBezTo>
                    <a:pt x="3234055" y="469906"/>
                    <a:pt x="3538220" y="74301"/>
                    <a:pt x="4232910" y="76206"/>
                  </a:cubicBezTo>
                  <a:cubicBezTo>
                    <a:pt x="4927600" y="78111"/>
                    <a:pt x="5441315" y="504831"/>
                    <a:pt x="6137910" y="489591"/>
                  </a:cubicBezTo>
                  <a:cubicBezTo>
                    <a:pt x="6834505" y="474351"/>
                    <a:pt x="6904355" y="-1899"/>
                    <a:pt x="7716520" y="6"/>
                  </a:cubicBezTo>
                  <a:cubicBezTo>
                    <a:pt x="8528685" y="1911"/>
                    <a:pt x="9294495" y="424186"/>
                    <a:pt x="10198100" y="500386"/>
                  </a:cubicBezTo>
                  <a:cubicBezTo>
                    <a:pt x="11101705" y="576586"/>
                    <a:pt x="11876405" y="414661"/>
                    <a:pt x="12233910" y="381006"/>
                  </a:cubicBezTo>
                </a:path>
              </a:pathLst>
            </a:custGeom>
            <a:noFill/>
            <a:ln w="9525">
              <a:prstDash val="lg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21" name="五角星 20"/>
            <p:cNvSpPr/>
            <p:nvPr/>
          </p:nvSpPr>
          <p:spPr>
            <a:xfrm>
              <a:off x="18013" y="367"/>
              <a:ext cx="432" cy="432"/>
            </a:xfrm>
            <a:prstGeom prst="star5">
              <a:avLst>
                <a:gd name="adj" fmla="val 23722"/>
                <a:gd name="hf" fmla="val 105146"/>
                <a:gd name="vf" fmla="val 11055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微软雅黑" panose="020B0503020204020204" pitchFamily="34" charset="-122"/>
                <a:cs typeface="+mn-cs"/>
              </a:endParaRPr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410475" y="352788"/>
            <a:ext cx="11269443" cy="6006123"/>
          </a:xfrm>
          <a:prstGeom prst="roundRect">
            <a:avLst>
              <a:gd name="adj" fmla="val 6947"/>
            </a:avLst>
          </a:prstGeom>
          <a:solidFill>
            <a:schemeClr val="bg1">
              <a:alpha val="93000"/>
            </a:schemeClr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05AD801-54B8-F29C-D457-9CD3C2C7D9A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425" y="557212"/>
            <a:ext cx="9277350" cy="5680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CF237DA-6CCA-C9D1-2778-D6148A744386}"/>
              </a:ext>
            </a:extLst>
          </p:cNvPr>
          <p:cNvSpPr/>
          <p:nvPr/>
        </p:nvSpPr>
        <p:spPr>
          <a:xfrm>
            <a:off x="1243186" y="5332667"/>
            <a:ext cx="9691514" cy="887158"/>
          </a:xfrm>
          <a:prstGeom prst="roundRect">
            <a:avLst/>
          </a:prstGeom>
          <a:solidFill>
            <a:srgbClr val="FFFF00"/>
          </a:solidFill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vi-VN" sz="32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 biết mỗi trang trại có bao nhiêu con vịt ta làm như thế nào?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EA606CDF-02AB-7F7A-FA97-923AD81E1A52}"/>
              </a:ext>
            </a:extLst>
          </p:cNvPr>
          <p:cNvSpPr/>
          <p:nvPr/>
        </p:nvSpPr>
        <p:spPr>
          <a:xfrm>
            <a:off x="4272644" y="178253"/>
            <a:ext cx="3147331" cy="838200"/>
          </a:xfrm>
          <a:prstGeom prst="roundRect">
            <a:avLst>
              <a:gd name="adj" fmla="val 24459"/>
            </a:avLst>
          </a:prstGeom>
          <a:solidFill>
            <a:srgbClr val="FFFF00"/>
          </a:solidFill>
          <a:ln w="57150">
            <a:solidFill>
              <a:srgbClr val="D0246E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17 486 : 2 = ?</a:t>
            </a:r>
          </a:p>
        </p:txBody>
      </p:sp>
    </p:spTree>
    <p:extLst>
      <p:ext uri="{BB962C8B-B14F-4D97-AF65-F5344CB8AC3E}">
        <p14:creationId xmlns:p14="http://schemas.microsoft.com/office/powerpoint/2010/main" val="3029342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5"/>
          <p:cNvPicPr>
            <a:picLocks noChangeAspect="1"/>
          </p:cNvPicPr>
          <p:nvPr/>
        </p:nvPicPr>
        <p:blipFill>
          <a:blip r:embed="rId4"/>
          <a:srcRect t="34583"/>
          <a:stretch>
            <a:fillRect/>
          </a:stretch>
        </p:blipFill>
        <p:spPr>
          <a:xfrm>
            <a:off x="0" y="3234055"/>
            <a:ext cx="12192000" cy="3623945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443132" y="385445"/>
            <a:ext cx="11269443" cy="6352812"/>
          </a:xfrm>
          <a:prstGeom prst="roundRect">
            <a:avLst>
              <a:gd name="adj" fmla="val 6947"/>
            </a:avLst>
          </a:prstGeom>
          <a:solidFill>
            <a:schemeClr val="bg1"/>
          </a:solidFill>
          <a:ln w="38100">
            <a:solidFill>
              <a:schemeClr val="tx1">
                <a:lumMod val="65000"/>
                <a:lumOff val="3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1" name="TextBox 43">
            <a:extLst>
              <a:ext uri="{FF2B5EF4-FFF2-40B4-BE49-F238E27FC236}">
                <a16:creationId xmlns:a16="http://schemas.microsoft.com/office/drawing/2014/main" id="{5BED9693-7297-41A6-89C4-BAD052E14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18531" y="1717471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2" name="TextBox 49">
            <a:extLst>
              <a:ext uri="{FF2B5EF4-FFF2-40B4-BE49-F238E27FC236}">
                <a16:creationId xmlns:a16="http://schemas.microsoft.com/office/drawing/2014/main" id="{D9F519B5-4D29-4A80-8881-1627C75AD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1701006"/>
            <a:ext cx="188905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17 486</a:t>
            </a:r>
          </a:p>
        </p:txBody>
      </p:sp>
      <p:grpSp>
        <p:nvGrpSpPr>
          <p:cNvPr id="43" name="Group 66">
            <a:extLst>
              <a:ext uri="{FF2B5EF4-FFF2-40B4-BE49-F238E27FC236}">
                <a16:creationId xmlns:a16="http://schemas.microsoft.com/office/drawing/2014/main" id="{08904430-3EAA-4F15-9EA7-828DF6A7C50C}"/>
              </a:ext>
            </a:extLst>
          </p:cNvPr>
          <p:cNvGrpSpPr>
            <a:grpSpLocks/>
          </p:cNvGrpSpPr>
          <p:nvPr/>
        </p:nvGrpSpPr>
        <p:grpSpPr bwMode="auto">
          <a:xfrm>
            <a:off x="2338710" y="1767124"/>
            <a:ext cx="1045599" cy="1128023"/>
            <a:chOff x="2299" y="1252"/>
            <a:chExt cx="438" cy="517"/>
          </a:xfrm>
        </p:grpSpPr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D6C9F9F2-A2C4-422A-B976-591DC9E8259C}"/>
                </a:ext>
              </a:extLst>
            </p:cNvPr>
            <p:cNvCxnSpPr>
              <a:cxnSpLocks/>
            </p:cNvCxnSpPr>
            <p:nvPr/>
          </p:nvCxnSpPr>
          <p:spPr>
            <a:xfrm>
              <a:off x="2299" y="1537"/>
              <a:ext cx="438" cy="0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AED598A2-CD5B-45F0-99AA-80B5D9F04CBE}"/>
                </a:ext>
              </a:extLst>
            </p:cNvPr>
            <p:cNvCxnSpPr>
              <a:cxnSpLocks/>
            </p:cNvCxnSpPr>
            <p:nvPr/>
          </p:nvCxnSpPr>
          <p:spPr>
            <a:xfrm>
              <a:off x="2304" y="1252"/>
              <a:ext cx="0" cy="517"/>
            </a:xfrm>
            <a:prstGeom prst="line">
              <a:avLst/>
            </a:prstGeom>
            <a:noFill/>
            <a:ln w="38100" cap="flat" cmpd="sng" algn="ctr">
              <a:solidFill>
                <a:srgbClr val="0000FF"/>
              </a:solidFill>
              <a:prstDash val="solid"/>
            </a:ln>
            <a:effectLst/>
          </p:spPr>
        </p:cxnSp>
      </p:grpSp>
      <p:sp>
        <p:nvSpPr>
          <p:cNvPr id="46" name="TextBox 36">
            <a:extLst>
              <a:ext uri="{FF2B5EF4-FFF2-40B4-BE49-F238E27FC236}">
                <a16:creationId xmlns:a16="http://schemas.microsoft.com/office/drawing/2014/main" id="{70DED31A-E6EC-4700-9762-1E2767C27E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36144" y="2482244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47" name="TextBox 38">
            <a:extLst>
              <a:ext uri="{FF2B5EF4-FFF2-40B4-BE49-F238E27FC236}">
                <a16:creationId xmlns:a16="http://schemas.microsoft.com/office/drawing/2014/main" id="{A6CC2B06-D191-4453-A495-4637A95966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7967" y="2130867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48" name="TextBox 39">
            <a:extLst>
              <a:ext uri="{FF2B5EF4-FFF2-40B4-BE49-F238E27FC236}">
                <a16:creationId xmlns:a16="http://schemas.microsoft.com/office/drawing/2014/main" id="{6D4CA91C-7CC5-462B-8379-CED460C40D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6379" y="2129836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50A75D4-FF8A-4F1D-9832-F9E61196AD65}"/>
              </a:ext>
            </a:extLst>
          </p:cNvPr>
          <p:cNvSpPr txBox="1"/>
          <p:nvPr/>
        </p:nvSpPr>
        <p:spPr>
          <a:xfrm>
            <a:off x="3921114" y="1621303"/>
            <a:ext cx="607541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17 chia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8,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8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16, 17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1.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280BC05-1060-45DF-A439-DFF6F8295711}"/>
              </a:ext>
            </a:extLst>
          </p:cNvPr>
          <p:cNvSpPr txBox="1"/>
          <p:nvPr/>
        </p:nvSpPr>
        <p:spPr>
          <a:xfrm>
            <a:off x="3953011" y="2716134"/>
            <a:ext cx="8238989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4; </a:t>
            </a:r>
            <a:r>
              <a:rPr lang="en-US" sz="3200" dirty="0" err="1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được</a:t>
            </a:r>
            <a:r>
              <a:rPr lang="en-US" sz="32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 14; 1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 chia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7,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7.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7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14, 14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14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51" name="TextBox 36">
            <a:extLst>
              <a:ext uri="{FF2B5EF4-FFF2-40B4-BE49-F238E27FC236}">
                <a16:creationId xmlns:a16="http://schemas.microsoft.com/office/drawing/2014/main" id="{816391FD-A008-4A4F-9A14-44CB00A45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9555" y="2476677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52" name="TextBox 38">
            <a:extLst>
              <a:ext uri="{FF2B5EF4-FFF2-40B4-BE49-F238E27FC236}">
                <a16:creationId xmlns:a16="http://schemas.microsoft.com/office/drawing/2014/main" id="{82DBECD5-F1E9-4EDC-8505-4EB5F7E723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3019" y="2565200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3" name="TextBox 38">
            <a:extLst>
              <a:ext uri="{FF2B5EF4-FFF2-40B4-BE49-F238E27FC236}">
                <a16:creationId xmlns:a16="http://schemas.microsoft.com/office/drawing/2014/main" id="{B44A66DF-D255-4134-A605-32433E99B1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12152" y="2568103"/>
            <a:ext cx="59662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55" name="TextBox 38">
            <a:extLst>
              <a:ext uri="{FF2B5EF4-FFF2-40B4-BE49-F238E27FC236}">
                <a16:creationId xmlns:a16="http://schemas.microsoft.com/office/drawing/2014/main" id="{842F0491-4E82-498F-AE6E-7679A1A11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3702" y="2945208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56" name="Rectangle: Rounded Corners 55">
            <a:extLst>
              <a:ext uri="{FF2B5EF4-FFF2-40B4-BE49-F238E27FC236}">
                <a16:creationId xmlns:a16="http://schemas.microsoft.com/office/drawing/2014/main" id="{8EA1A70B-4578-4545-90B2-DDA0807EE4F3}"/>
              </a:ext>
            </a:extLst>
          </p:cNvPr>
          <p:cNvSpPr/>
          <p:nvPr/>
        </p:nvSpPr>
        <p:spPr>
          <a:xfrm>
            <a:off x="4593264" y="5753128"/>
            <a:ext cx="4626935" cy="702353"/>
          </a:xfrm>
          <a:prstGeom prst="roundRect">
            <a:avLst/>
          </a:prstGeom>
          <a:ln w="38100">
            <a:solidFill>
              <a:srgbClr val="FF000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4000" b="1" dirty="0">
                <a:solidFill>
                  <a:prstClr val="black"/>
                </a:solidFill>
                <a:cs typeface="Arial" panose="020B0604020202020204" pitchFamily="34" charset="0"/>
              </a:rPr>
              <a:t>17 486 : 2 = 8 743</a:t>
            </a:r>
          </a:p>
        </p:txBody>
      </p:sp>
      <p:sp>
        <p:nvSpPr>
          <p:cNvPr id="59" name="TextBox 38">
            <a:extLst>
              <a:ext uri="{FF2B5EF4-FFF2-40B4-BE49-F238E27FC236}">
                <a16:creationId xmlns:a16="http://schemas.microsoft.com/office/drawing/2014/main" id="{CEEA57E8-346F-4868-9430-B094ED4D0B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17366" y="2945209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60" name="TextBox 36">
            <a:extLst>
              <a:ext uri="{FF2B5EF4-FFF2-40B4-BE49-F238E27FC236}">
                <a16:creationId xmlns:a16="http://schemas.microsoft.com/office/drawing/2014/main" id="{98FC677D-0891-4484-AD22-F41AB0A057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2079" y="2476678"/>
            <a:ext cx="381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88F6F4A-9BB4-420B-A292-428AA4BFEF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1415" y="3394816"/>
            <a:ext cx="66330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0</a:t>
            </a:r>
          </a:p>
        </p:txBody>
      </p:sp>
      <p:sp>
        <p:nvSpPr>
          <p:cNvPr id="63" name="TextBox 38">
            <a:extLst>
              <a:ext uri="{FF2B5EF4-FFF2-40B4-BE49-F238E27FC236}">
                <a16:creationId xmlns:a16="http://schemas.microsoft.com/office/drawing/2014/main" id="{153D5443-BDA1-43A6-805B-11D35CFE2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64423" y="2480919"/>
            <a:ext cx="28575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Calibri"/>
                <a:ea typeface="+mn-ea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FDD5AF5-EE72-4885-A626-399E9910818C}"/>
              </a:ext>
            </a:extLst>
          </p:cNvPr>
          <p:cNvSpPr txBox="1"/>
          <p:nvPr/>
        </p:nvSpPr>
        <p:spPr>
          <a:xfrm>
            <a:off x="3845925" y="3721165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8; 8 chia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4,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4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8, 8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8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0.</a:t>
            </a: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2FD8445B-77C9-45A0-BD43-5C8B509B852A}"/>
              </a:ext>
            </a:extLst>
          </p:cNvPr>
          <p:cNvSpPr/>
          <p:nvPr/>
        </p:nvSpPr>
        <p:spPr>
          <a:xfrm>
            <a:off x="4463144" y="511628"/>
            <a:ext cx="3147331" cy="838200"/>
          </a:xfrm>
          <a:prstGeom prst="roundRect">
            <a:avLst>
              <a:gd name="adj" fmla="val 24459"/>
            </a:avLst>
          </a:prstGeom>
          <a:ln w="57150">
            <a:solidFill>
              <a:srgbClr val="D0246E"/>
            </a:solidFill>
            <a:prstDash val="sys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17 486 : 2 = ?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07AF3F56-4504-4DDB-BC9C-3BFA86FB6D83}"/>
              </a:ext>
            </a:extLst>
          </p:cNvPr>
          <p:cNvSpPr txBox="1"/>
          <p:nvPr/>
        </p:nvSpPr>
        <p:spPr>
          <a:xfrm>
            <a:off x="3835039" y="4613794"/>
            <a:ext cx="8068867" cy="98488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6; 6 chia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được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3,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viết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nhân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6, 6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trừ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6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bằng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0.</a:t>
            </a:r>
          </a:p>
        </p:txBody>
      </p:sp>
    </p:spTree>
    <p:extLst>
      <p:ext uri="{BB962C8B-B14F-4D97-AF65-F5344CB8AC3E}">
        <p14:creationId xmlns:p14="http://schemas.microsoft.com/office/powerpoint/2010/main" val="1141205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6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5" grpId="0"/>
      <p:bldP spid="56" grpId="0" animBg="1"/>
      <p:bldP spid="59" grpId="0"/>
      <p:bldP spid="60" grpId="0"/>
      <p:bldP spid="61" grpId="0"/>
      <p:bldP spid="63" grpId="0"/>
      <p:bldP spid="64" grpId="0"/>
      <p:bldP spid="65" grpId="0" animBg="1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nyhfocs">
      <a:majorFont>
        <a:latin typeface="HanaMinB"/>
        <a:ea typeface="FZHei-B01S"/>
        <a:cs typeface=""/>
      </a:majorFont>
      <a:minorFont>
        <a:latin typeface="HanaMin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674</Words>
  <Application>Microsoft Office PowerPoint</Application>
  <PresentationFormat>Widescreen</PresentationFormat>
  <Paragraphs>149</Paragraphs>
  <Slides>16</Slides>
  <Notes>10</Notes>
  <HiddenSlides>0</HiddenSlides>
  <MMClips>4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16</vt:i4>
      </vt:variant>
    </vt:vector>
  </HeadingPairs>
  <TitlesOfParts>
    <vt:vector size="31" baseType="lpstr">
      <vt:lpstr>HanaMinB</vt:lpstr>
      <vt:lpstr>ITC Avant Garde Std Bk</vt:lpstr>
      <vt:lpstr>字魂131号-酷乐潮玩体</vt:lpstr>
      <vt:lpstr>Arial</vt:lpstr>
      <vt:lpstr>Calibri</vt:lpstr>
      <vt:lpstr>Calibri Light</vt:lpstr>
      <vt:lpstr>Cambria</vt:lpstr>
      <vt:lpstr>Tahoma</vt:lpstr>
      <vt:lpstr>Times New Roman</vt:lpstr>
      <vt:lpstr>UTM Avo</vt:lpstr>
      <vt:lpstr>Wingdings</vt:lpstr>
      <vt:lpstr>Office 主题</vt:lpstr>
      <vt:lpstr>Office Theme</vt:lpstr>
      <vt:lpstr>2_Office Theme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21</cp:revision>
  <dcterms:created xsi:type="dcterms:W3CDTF">2023-02-06T06:27:00Z</dcterms:created>
  <dcterms:modified xsi:type="dcterms:W3CDTF">2023-02-06T14:27:04Z</dcterms:modified>
</cp:coreProperties>
</file>