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  <p:sldMasterId id="2147483688" r:id="rId3"/>
  </p:sldMasterIdLst>
  <p:notesMasterIdLst>
    <p:notesMasterId r:id="rId20"/>
  </p:notesMasterIdLst>
  <p:sldIdLst>
    <p:sldId id="257" r:id="rId4"/>
    <p:sldId id="258" r:id="rId5"/>
    <p:sldId id="284" r:id="rId6"/>
    <p:sldId id="259" r:id="rId7"/>
    <p:sldId id="295" r:id="rId8"/>
    <p:sldId id="280" r:id="rId9"/>
    <p:sldId id="289" r:id="rId10"/>
    <p:sldId id="296" r:id="rId11"/>
    <p:sldId id="290" r:id="rId12"/>
    <p:sldId id="293" r:id="rId13"/>
    <p:sldId id="297" r:id="rId14"/>
    <p:sldId id="298" r:id="rId15"/>
    <p:sldId id="291" r:id="rId16"/>
    <p:sldId id="264" r:id="rId17"/>
    <p:sldId id="282" r:id="rId18"/>
    <p:sldId id="76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E20319-729F-4C7F-92F5-5C61F0D14868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D71A35-C3EC-4B29-8247-F099F96D19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969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3CB6AC-ED1D-4070-B0CF-F253D24D8F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911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3CB6AC-ED1D-4070-B0CF-F253D24D8F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2419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3CB6AC-ED1D-4070-B0CF-F253D24D8F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8574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3CB6AC-ED1D-4070-B0CF-F253D24D8F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691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9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57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1539B-86BF-B75C-432C-2CF5DB379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9591A2-0980-3637-7A3B-86D2B0B4C5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4B5CFE-DB61-3945-950C-100A7436C8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B73E24-02D4-0619-7853-B6EB472A9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E06F7-1311-C6A2-5076-EC61C95E9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41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EBFCB-D581-BA4A-0047-9B9968DE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245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EBFCB-D581-BA4A-0047-9B9968DE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56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EBFCB-D581-BA4A-0047-9B9968DE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41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33489F27-4C72-B514-43B7-8328303522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D50C5B-0ED1-EED3-E25C-D848E8B6E4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9912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33489F27-4C72-B514-43B7-8328303522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D50C5B-0ED1-EED3-E25C-D848E8B6E4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782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BDE6C-63F6-6C80-0C5C-F94C241B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771796-7844-DB85-EB38-F26A7D550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9AA1C8-CCC6-B84B-C1FA-888C5BABD1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108E28-627F-2D44-D81C-6C15BF2C5C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13AE90-3BBD-87A3-D638-61782525EB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733959-FCA8-A66D-B92F-DB0EB64C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6F3A65-CA66-5E81-4BA7-18FD2BD72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E077C3-116D-597C-5AB0-C82C90A9E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618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71315-9374-42B2-CA36-BC3536D17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6AC519-3402-D6B5-0D85-7ED734439B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83A296-B661-19CE-BBED-C2ABB7B0B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A7D5BE-52F4-EFEE-7C09-54E73E8DB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777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44B879-72FA-A95E-E2A7-A6269E4C28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50A52C-DE84-7CDA-4D8C-380332640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EBCB7D-379E-BB84-1B0E-B2424B6BF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8087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2A9B4-7B15-ACE4-7D69-A2713CDD1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B7BE3-906F-F433-76AB-981A4BDAB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4556D7-9B32-617A-9617-493136D7B1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9AB4C4-CE0E-273A-BCA3-A73E6BBF3A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1437A-A64E-7D5F-F7C4-59B077882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745A35-7470-C567-7B64-E5B5E85C5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5009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AC6EA-0C14-F5E8-D539-B0D892245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2E945B-18E5-1D4C-D60E-2083540D29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F3FE6E-2F48-6FB7-CFF6-27114F37D2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8B69E4-B19E-D32A-08D8-E2AEA37AE8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5A7F5D-5141-7DC7-AB9B-EEF2A9562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E9DAA7-2B21-0BA9-BA69-8C106473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954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0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B8256-A6E5-010F-CC12-F4991E172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0A7EDA-5B8E-451F-A1AB-33AC778CD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DD76F-CF45-080A-2F19-7F25D7BCDD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B92FE-FA3C-0068-7EA5-DFDA0F75F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70588-96AD-C383-4500-771B280A6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3950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850DD1-1EE9-B448-BDC2-1C9EC1DE42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D6A2C1-1EF8-22ED-871B-F12D65513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76DE07-AA90-8262-2375-DD304B701A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B1246-0BFF-7D6F-15CA-1FFC07A1A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E3DDD-C955-1C34-0385-37FA11B4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75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D61F1223-1325-4FB9-A5C5-9420D01461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46" t="14405" r="5446" b="10932"/>
          <a:stretch/>
        </p:blipFill>
        <p:spPr>
          <a:xfrm>
            <a:off x="245169" y="357819"/>
            <a:ext cx="11602275" cy="6142383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29BB19BC-AA0A-47D6-81A8-1663C1D61863}"/>
              </a:ext>
            </a:extLst>
          </p:cNvPr>
          <p:cNvSpPr/>
          <p:nvPr userDrawn="1"/>
        </p:nvSpPr>
        <p:spPr>
          <a:xfrm>
            <a:off x="7218231" y="1191493"/>
            <a:ext cx="3588327" cy="512619"/>
          </a:xfrm>
          <a:prstGeom prst="rect">
            <a:avLst/>
          </a:prstGeom>
          <a:solidFill>
            <a:srgbClr val="FE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7" tIns="45719" rIns="91427" bIns="45719" rtlCol="0" anchor="ctr"/>
          <a:lstStyle/>
          <a:p>
            <a:pPr algn="ctr" defTabSz="914218"/>
            <a:endParaRPr lang="zh-CN" altLang="en-US" sz="186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6357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11345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34192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3731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25786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83929310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2489715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18470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152044-F794-192C-47EE-71C462A4C3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97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646940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2515383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6028503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829533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2023/2/6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9909631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1572218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192695366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72536953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152044-F794-192C-47EE-71C462A4C3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81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152044-F794-192C-47EE-71C462A4C3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27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97BE3-4034-A73E-7BF3-6CCD45E3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9B60C-605F-B2A2-2FED-30A0F0018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E06-43C7-E1A7-B2BB-EE568C3B8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41051-CE5E-7861-A6E6-A8DAB1322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B6F56-1BBF-2E01-CF5C-76AE34E7F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1C500659-F1DC-EDCA-588E-AA509288D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8" name="图片 8">
            <a:extLst>
              <a:ext uri="{FF2B5EF4-FFF2-40B4-BE49-F238E27FC236}">
                <a16:creationId xmlns:a16="http://schemas.microsoft.com/office/drawing/2014/main" id="{CDE0F763-E777-6753-5B2F-5FFE69040C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2704555" y="-2720495"/>
            <a:ext cx="6782891" cy="122989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152044-F794-192C-47EE-71C462A4C3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81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7260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EBFCB-D581-BA4A-0047-9B9968DE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237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E9703-BA14-2139-DB07-1E0248DDA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96B3AD-F7C5-2BF5-15DB-1688B7CDA4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DFB6A-67A6-A934-F65A-C3D8A6E7B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A317B5-4BF7-47E9-A415-BC2FEE3B2F96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0375E-47DA-F758-78E5-91786E82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597AE8-0686-36CE-086F-29D8908F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6D2C04-7F1C-4E15-9FA6-EA42DB1A37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3">
            <a:extLst>
              <a:ext uri="{FF2B5EF4-FFF2-40B4-BE49-F238E27FC236}">
                <a16:creationId xmlns:a16="http://schemas.microsoft.com/office/drawing/2014/main" id="{3643854A-BFAD-EE1E-2BEA-5FBE13065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sp>
        <p:nvSpPr>
          <p:cNvPr id="8" name="矩形 1">
            <a:extLst>
              <a:ext uri="{FF2B5EF4-FFF2-40B4-BE49-F238E27FC236}">
                <a16:creationId xmlns:a16="http://schemas.microsoft.com/office/drawing/2014/main" id="{7682F01A-9B19-FBBA-A6AF-5B9FC08357CA}"/>
              </a:ext>
            </a:extLst>
          </p:cNvPr>
          <p:cNvSpPr/>
          <p:nvPr userDrawn="1"/>
        </p:nvSpPr>
        <p:spPr>
          <a:xfrm>
            <a:off x="465992" y="621783"/>
            <a:ext cx="11298116" cy="5795890"/>
          </a:xfrm>
          <a:prstGeom prst="rect">
            <a:avLst/>
          </a:prstGeom>
          <a:solidFill>
            <a:schemeClr val="bg1"/>
          </a:solidFill>
          <a:ln w="38100">
            <a:solidFill>
              <a:srgbClr val="61ADF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6EBFCB-D581-BA4A-0047-9B9968DEDE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52110" y="6519186"/>
            <a:ext cx="1542422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743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8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shape&#10;&#10;Description automatically generated">
            <a:extLst>
              <a:ext uri="{FF2B5EF4-FFF2-40B4-BE49-F238E27FC236}">
                <a16:creationId xmlns:a16="http://schemas.microsoft.com/office/drawing/2014/main" id="{51BA50D6-AC50-874D-F95F-4C3D5EB4739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4450" y="238125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61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2600DADF-D79B-42D9-96B5-AE7A9A41024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11"/>
            <a:ext cx="12192000" cy="68579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3309600" y="-2565400"/>
            <a:ext cx="1168557" cy="12057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-2336800" y="-1998642"/>
            <a:ext cx="1168557" cy="120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03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</p:sldLayoutIdLst>
  <p:txStyles>
    <p:titleStyle>
      <a:lvl1pPr algn="l" defTabSz="91421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7" indent="-228557" algn="l" defTabSz="914218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70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4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80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7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8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8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7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5430" indent="-228557" algn="l" defTabSz="914218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0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218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8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55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4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7" algn="l" defTabSz="914218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105161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63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0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666998"/>
            <a:ext cx="6858003" cy="1219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3369693" y="-3312069"/>
            <a:ext cx="5332216" cy="117888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AF74296-F94C-16C1-06C7-A56F272DD99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7" t="8773"/>
          <a:stretch/>
        </p:blipFill>
        <p:spPr>
          <a:xfrm>
            <a:off x="6530549" y="3069378"/>
            <a:ext cx="5685052" cy="392309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7C38860-C151-0BF4-6702-E816CB2E1CF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201335" y="3245362"/>
            <a:ext cx="3732435" cy="370233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EC63F2-D9B5-EADC-645C-B7F076C0FC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1821" y="-871489"/>
            <a:ext cx="6607860" cy="294267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7A46341-65C6-263C-C73A-F96BC7499E98}"/>
              </a:ext>
            </a:extLst>
          </p:cNvPr>
          <p:cNvGrpSpPr/>
          <p:nvPr/>
        </p:nvGrpSpPr>
        <p:grpSpPr>
          <a:xfrm>
            <a:off x="9041702" y="52390"/>
            <a:ext cx="3241053" cy="1762716"/>
            <a:chOff x="9041702" y="52390"/>
            <a:chExt cx="3241053" cy="1762716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BA897306-7260-AE84-6AFA-0E14EAB599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65" t="-1976" r="5635" b="78498"/>
            <a:stretch/>
          </p:blipFill>
          <p:spPr>
            <a:xfrm>
              <a:off x="9937361" y="285068"/>
              <a:ext cx="2345394" cy="1362605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B3146E09-7B50-7F4D-0707-A53D8BC01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41702" y="52390"/>
              <a:ext cx="1809435" cy="1762716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C6FCA9A-A647-4160-3FDF-D675F5D3B1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48692" y="357360"/>
            <a:ext cx="4730906" cy="18716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FA1FF2-6E49-2A37-8892-BDD2B7A425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48737" y="2351488"/>
            <a:ext cx="9437426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65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FC20725-6D71-439E-03C1-45B76AC261C5}"/>
              </a:ext>
            </a:extLst>
          </p:cNvPr>
          <p:cNvGrpSpPr/>
          <p:nvPr/>
        </p:nvGrpSpPr>
        <p:grpSpPr>
          <a:xfrm>
            <a:off x="833855" y="849415"/>
            <a:ext cx="619044" cy="584775"/>
            <a:chOff x="621568" y="794220"/>
            <a:chExt cx="619044" cy="58477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16E6382-5D07-0621-B1CC-5B1EE9ED0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3BAECB2-BBB1-042A-A872-FF9A527414C8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5890EC5-55F1-291F-A9FE-0FBB5FE0E126}"/>
              </a:ext>
            </a:extLst>
          </p:cNvPr>
          <p:cNvSpPr txBox="1"/>
          <p:nvPr/>
        </p:nvSpPr>
        <p:spPr>
          <a:xfrm>
            <a:off x="1366278" y="818636"/>
            <a:ext cx="4685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Đặt</a:t>
            </a: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rồi</a:t>
            </a:r>
            <a:r>
              <a:rPr lang="en-US" sz="36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E19C6FB-0A66-DA4C-9323-976F9A8B5FA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06699" y="1833562"/>
            <a:ext cx="8756551" cy="183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1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D78943-84D9-97CC-BE10-43F4C30F4DDB}"/>
              </a:ext>
            </a:extLst>
          </p:cNvPr>
          <p:cNvSpPr txBox="1"/>
          <p:nvPr/>
        </p:nvSpPr>
        <p:spPr>
          <a:xfrm>
            <a:off x="2229320" y="1087970"/>
            <a:ext cx="36952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24 132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992402-26A8-989B-C9E0-3EA07E6B4FA6}"/>
              </a:ext>
            </a:extLst>
          </p:cNvPr>
          <p:cNvSpPr txBox="1"/>
          <p:nvPr/>
        </p:nvSpPr>
        <p:spPr>
          <a:xfrm>
            <a:off x="4332633" y="2064165"/>
            <a:ext cx="1232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AF3D25B-32CB-2788-9048-666D62E67617}"/>
              </a:ext>
            </a:extLst>
          </p:cNvPr>
          <p:cNvSpPr/>
          <p:nvPr/>
        </p:nvSpPr>
        <p:spPr>
          <a:xfrm>
            <a:off x="2190750" y="3152776"/>
            <a:ext cx="3361911" cy="153642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60CC22-DA68-7207-ED57-C15E3DF9A3D4}"/>
              </a:ext>
            </a:extLst>
          </p:cNvPr>
          <p:cNvSpPr txBox="1"/>
          <p:nvPr/>
        </p:nvSpPr>
        <p:spPr>
          <a:xfrm>
            <a:off x="4640180" y="3122340"/>
            <a:ext cx="8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CEC924-CA1F-4376-37A2-A222C0968025}"/>
              </a:ext>
            </a:extLst>
          </p:cNvPr>
          <p:cNvSpPr txBox="1"/>
          <p:nvPr/>
        </p:nvSpPr>
        <p:spPr>
          <a:xfrm>
            <a:off x="4143226" y="3125012"/>
            <a:ext cx="8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6F91418-23CE-5957-9789-58FABB80902C}"/>
              </a:ext>
            </a:extLst>
          </p:cNvPr>
          <p:cNvSpPr txBox="1"/>
          <p:nvPr/>
        </p:nvSpPr>
        <p:spPr>
          <a:xfrm>
            <a:off x="1828150" y="1929255"/>
            <a:ext cx="6025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6A9DB94-AAEE-F3FB-7439-CD891C2B85C0}"/>
              </a:ext>
            </a:extLst>
          </p:cNvPr>
          <p:cNvSpPr txBox="1"/>
          <p:nvPr/>
        </p:nvSpPr>
        <p:spPr>
          <a:xfrm>
            <a:off x="7619999" y="1097495"/>
            <a:ext cx="31908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7 148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CE8A48-4892-CD4F-A019-C18EAD905467}"/>
              </a:ext>
            </a:extLst>
          </p:cNvPr>
          <p:cNvSpPr txBox="1"/>
          <p:nvPr/>
        </p:nvSpPr>
        <p:spPr>
          <a:xfrm>
            <a:off x="9218958" y="2073690"/>
            <a:ext cx="1232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93B6F07-4EBF-5023-CCC7-B4893222C940}"/>
              </a:ext>
            </a:extLst>
          </p:cNvPr>
          <p:cNvSpPr/>
          <p:nvPr/>
        </p:nvSpPr>
        <p:spPr>
          <a:xfrm>
            <a:off x="7077075" y="3162301"/>
            <a:ext cx="3361911" cy="153642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9BE5884-1A7B-577A-8758-C25DF25A6E1B}"/>
              </a:ext>
            </a:extLst>
          </p:cNvPr>
          <p:cNvSpPr txBox="1"/>
          <p:nvPr/>
        </p:nvSpPr>
        <p:spPr>
          <a:xfrm>
            <a:off x="7276450" y="1919730"/>
            <a:ext cx="6025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1BEEEAC-42BA-E213-3358-DE90629E014F}"/>
              </a:ext>
            </a:extLst>
          </p:cNvPr>
          <p:cNvSpPr/>
          <p:nvPr/>
        </p:nvSpPr>
        <p:spPr>
          <a:xfrm>
            <a:off x="3790536" y="2103783"/>
            <a:ext cx="258417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4F70182-7248-D57B-585F-F230B9D8B4FC}"/>
              </a:ext>
            </a:extLst>
          </p:cNvPr>
          <p:cNvSpPr txBox="1"/>
          <p:nvPr/>
        </p:nvSpPr>
        <p:spPr>
          <a:xfrm>
            <a:off x="3619351" y="3134537"/>
            <a:ext cx="8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spc="600" dirty="0">
                <a:solidFill>
                  <a:srgbClr val="002060"/>
                </a:solidFill>
                <a:latin typeface="Calibri"/>
              </a:rPr>
              <a:t>5</a:t>
            </a:r>
            <a:endParaRPr kumimoji="0" lang="en-US" sz="7200" b="0" i="0" u="none" strike="noStrike" kern="1200" cap="none" spc="60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750EC61-9FCB-E99C-3473-D4E813A7D46C}"/>
              </a:ext>
            </a:extLst>
          </p:cNvPr>
          <p:cNvSpPr txBox="1"/>
          <p:nvPr/>
        </p:nvSpPr>
        <p:spPr>
          <a:xfrm>
            <a:off x="2895451" y="3153587"/>
            <a:ext cx="8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3D1005-6A96-1C95-74F4-4BEB2CDC2DDD}"/>
              </a:ext>
            </a:extLst>
          </p:cNvPr>
          <p:cNvSpPr/>
          <p:nvPr/>
        </p:nvSpPr>
        <p:spPr>
          <a:xfrm>
            <a:off x="2399886" y="2056158"/>
            <a:ext cx="258417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1D218CD-A6B1-4945-D87A-9FCD1E753478}"/>
              </a:ext>
            </a:extLst>
          </p:cNvPr>
          <p:cNvSpPr txBox="1"/>
          <p:nvPr/>
        </p:nvSpPr>
        <p:spPr>
          <a:xfrm>
            <a:off x="2285851" y="3134537"/>
            <a:ext cx="8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62D4C18-A9B8-4927-5B6D-3254A57DDD90}"/>
              </a:ext>
            </a:extLst>
          </p:cNvPr>
          <p:cNvSpPr txBox="1"/>
          <p:nvPr/>
        </p:nvSpPr>
        <p:spPr>
          <a:xfrm>
            <a:off x="9602705" y="3103290"/>
            <a:ext cx="8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C643DFA-C53A-29D0-4548-BBF5BDBF0E5D}"/>
              </a:ext>
            </a:extLst>
          </p:cNvPr>
          <p:cNvSpPr txBox="1"/>
          <p:nvPr/>
        </p:nvSpPr>
        <p:spPr>
          <a:xfrm>
            <a:off x="9107405" y="3093765"/>
            <a:ext cx="8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E082BF1-3A1B-EC9B-1BD0-B5A22B760FCE}"/>
              </a:ext>
            </a:extLst>
          </p:cNvPr>
          <p:cNvSpPr/>
          <p:nvPr/>
        </p:nvSpPr>
        <p:spPr>
          <a:xfrm>
            <a:off x="9219786" y="2084733"/>
            <a:ext cx="258417" cy="228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>
              <a:ln>
                <a:noFill/>
              </a:ln>
              <a:solidFill>
                <a:srgbClr val="D6F4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2E7F32F-4511-9B33-B0D9-921F376FA88C}"/>
              </a:ext>
            </a:extLst>
          </p:cNvPr>
          <p:cNvSpPr txBox="1"/>
          <p:nvPr/>
        </p:nvSpPr>
        <p:spPr>
          <a:xfrm>
            <a:off x="8583530" y="3084240"/>
            <a:ext cx="8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EDE6043-1B6D-11F3-773C-FF390364B49D}"/>
              </a:ext>
            </a:extLst>
          </p:cNvPr>
          <p:cNvSpPr txBox="1"/>
          <p:nvPr/>
        </p:nvSpPr>
        <p:spPr>
          <a:xfrm>
            <a:off x="7419975" y="3084240"/>
            <a:ext cx="1348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6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18339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4" grpId="0" animBg="1"/>
      <p:bldP spid="25" grpId="0"/>
      <p:bldP spid="26" grpId="0"/>
      <p:bldP spid="27" grpId="0"/>
      <p:bldP spid="28" grpId="0"/>
      <p:bldP spid="29" grpId="0"/>
      <p:bldP spid="30" grpId="0" animBg="1"/>
      <p:bldP spid="31" grpId="0"/>
      <p:bldP spid="32" grpId="0" animBg="1"/>
      <p:bldP spid="32" grpId="1" animBg="1"/>
      <p:bldP spid="33" grpId="0"/>
      <p:bldP spid="34" grpId="0"/>
      <p:bldP spid="35" grpId="0" animBg="1"/>
      <p:bldP spid="35" grpId="1" animBg="1"/>
      <p:bldP spid="36" grpId="0"/>
      <p:bldP spid="37" grpId="0"/>
      <p:bldP spid="38" grpId="0"/>
      <p:bldP spid="39" grpId="0" animBg="1"/>
      <p:bldP spid="39" grpId="1" animBg="1"/>
      <p:bldP spid="40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702D484-8FA7-81B9-4D38-4F12A9991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6689" y="1325065"/>
            <a:ext cx="4370949" cy="381081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90B245E-E101-4374-9474-93717B296B95}"/>
              </a:ext>
            </a:extLst>
          </p:cNvPr>
          <p:cNvGrpSpPr/>
          <p:nvPr/>
        </p:nvGrpSpPr>
        <p:grpSpPr>
          <a:xfrm>
            <a:off x="2602797" y="2128274"/>
            <a:ext cx="2865108" cy="1631502"/>
            <a:chOff x="189403" y="1441024"/>
            <a:chExt cx="2192024" cy="1631502"/>
          </a:xfrm>
        </p:grpSpPr>
        <p:sp>
          <p:nvSpPr>
            <p:cNvPr id="6" name="TextBox 43">
              <a:extLst>
                <a:ext uri="{FF2B5EF4-FFF2-40B4-BE49-F238E27FC236}">
                  <a16:creationId xmlns:a16="http://schemas.microsoft.com/office/drawing/2014/main" id="{126A9B1B-9AAD-12E6-323F-23076DF0EB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7" name="TextBox 49">
              <a:extLst>
                <a:ext uri="{FF2B5EF4-FFF2-40B4-BE49-F238E27FC236}">
                  <a16:creationId xmlns:a16="http://schemas.microsoft.com/office/drawing/2014/main" id="{474DE97D-DF3C-DE72-3642-BAE5A62D2E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403" y="1445824"/>
              <a:ext cx="135910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63 854</a:t>
              </a:r>
            </a:p>
          </p:txBody>
        </p:sp>
        <p:grpSp>
          <p:nvGrpSpPr>
            <p:cNvPr id="8" name="Group 66">
              <a:extLst>
                <a:ext uri="{FF2B5EF4-FFF2-40B4-BE49-F238E27FC236}">
                  <a16:creationId xmlns:a16="http://schemas.microsoft.com/office/drawing/2014/main" id="{D56CEA2D-3994-7ECC-5C34-7C521C2FD7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FB028FAD-592B-5959-67C9-5D9666350C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DD0BD7E6-B1EC-CB80-F72D-21404B981C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64A3E21-4689-B882-4144-409E073D8A2B}"/>
              </a:ext>
            </a:extLst>
          </p:cNvPr>
          <p:cNvSpPr txBox="1"/>
          <p:nvPr/>
        </p:nvSpPr>
        <p:spPr>
          <a:xfrm>
            <a:off x="4188251" y="2780599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EA3B5D-656F-FFDC-432A-FFC6B2BDE3A1}"/>
              </a:ext>
            </a:extLst>
          </p:cNvPr>
          <p:cNvSpPr txBox="1"/>
          <p:nvPr/>
        </p:nvSpPr>
        <p:spPr>
          <a:xfrm>
            <a:off x="2940731" y="252228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4C1BB3-87AA-B149-40D6-24BEA82F52F8}"/>
              </a:ext>
            </a:extLst>
          </p:cNvPr>
          <p:cNvSpPr txBox="1"/>
          <p:nvPr/>
        </p:nvSpPr>
        <p:spPr>
          <a:xfrm>
            <a:off x="3253599" y="252364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2C5B8F-9434-F641-62DD-CEF2B45019A6}"/>
              </a:ext>
            </a:extLst>
          </p:cNvPr>
          <p:cNvSpPr txBox="1"/>
          <p:nvPr/>
        </p:nvSpPr>
        <p:spPr>
          <a:xfrm>
            <a:off x="4453749" y="277151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CAD53E-A23E-CCEC-72B0-EDA5CFB0CD1A}"/>
              </a:ext>
            </a:extLst>
          </p:cNvPr>
          <p:cNvSpPr txBox="1"/>
          <p:nvPr/>
        </p:nvSpPr>
        <p:spPr>
          <a:xfrm>
            <a:off x="3253599" y="2994454"/>
            <a:ext cx="42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BBCA4E-C847-D95F-D31C-1292BF5BB07C}"/>
              </a:ext>
            </a:extLst>
          </p:cNvPr>
          <p:cNvSpPr txBox="1"/>
          <p:nvPr/>
        </p:nvSpPr>
        <p:spPr>
          <a:xfrm>
            <a:off x="4725892" y="2775127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84C478-1E4D-6AB1-84E0-4D83EBC0D5EA}"/>
              </a:ext>
            </a:extLst>
          </p:cNvPr>
          <p:cNvSpPr txBox="1"/>
          <p:nvPr/>
        </p:nvSpPr>
        <p:spPr>
          <a:xfrm>
            <a:off x="3509413" y="299037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0F3BC0-3B5A-6610-30B5-D2B22DB409DF}"/>
              </a:ext>
            </a:extLst>
          </p:cNvPr>
          <p:cNvSpPr txBox="1"/>
          <p:nvPr/>
        </p:nvSpPr>
        <p:spPr>
          <a:xfrm>
            <a:off x="3503970" y="348567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8326E7-B34E-849B-900F-D45C3EB4695D}"/>
              </a:ext>
            </a:extLst>
          </p:cNvPr>
          <p:cNvSpPr txBox="1"/>
          <p:nvPr/>
        </p:nvSpPr>
        <p:spPr>
          <a:xfrm>
            <a:off x="3780195" y="348567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6217D3-5F9D-193B-4FB3-DFBDFFA9012F}"/>
              </a:ext>
            </a:extLst>
          </p:cNvPr>
          <p:cNvSpPr txBox="1"/>
          <p:nvPr/>
        </p:nvSpPr>
        <p:spPr>
          <a:xfrm>
            <a:off x="5005440" y="2782213"/>
            <a:ext cx="351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9E22CF-C53C-7D07-583C-1D2777BA98FB}"/>
              </a:ext>
            </a:extLst>
          </p:cNvPr>
          <p:cNvSpPr txBox="1"/>
          <p:nvPr/>
        </p:nvSpPr>
        <p:spPr>
          <a:xfrm>
            <a:off x="3799245" y="395239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A57A0BE-DFC2-AA16-CB67-CD5E1CFDF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7753" y="1306777"/>
            <a:ext cx="4370949" cy="3810815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3F00A3A-BE7B-6A97-9CF8-2D19BCA98F3B}"/>
              </a:ext>
            </a:extLst>
          </p:cNvPr>
          <p:cNvGrpSpPr/>
          <p:nvPr/>
        </p:nvGrpSpPr>
        <p:grpSpPr>
          <a:xfrm>
            <a:off x="6543861" y="2109986"/>
            <a:ext cx="2865108" cy="1631502"/>
            <a:chOff x="189403" y="1441024"/>
            <a:chExt cx="2192024" cy="1631502"/>
          </a:xfrm>
        </p:grpSpPr>
        <p:sp>
          <p:nvSpPr>
            <p:cNvPr id="24" name="TextBox 43">
              <a:extLst>
                <a:ext uri="{FF2B5EF4-FFF2-40B4-BE49-F238E27FC236}">
                  <a16:creationId xmlns:a16="http://schemas.microsoft.com/office/drawing/2014/main" id="{59636F64-E6D6-59AB-714A-838DCEA53B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5" name="TextBox 49">
              <a:extLst>
                <a:ext uri="{FF2B5EF4-FFF2-40B4-BE49-F238E27FC236}">
                  <a16:creationId xmlns:a16="http://schemas.microsoft.com/office/drawing/2014/main" id="{7C664094-8296-75CC-0284-7DB35EB695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403" y="1445824"/>
              <a:ext cx="1359109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r>
                <a:rPr lang="en-US" altLang="en-US" sz="4000" b="1" kern="0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46 519</a:t>
              </a:r>
            </a:p>
          </p:txBody>
        </p:sp>
        <p:grpSp>
          <p:nvGrpSpPr>
            <p:cNvPr id="26" name="Group 66">
              <a:extLst>
                <a:ext uri="{FF2B5EF4-FFF2-40B4-BE49-F238E27FC236}">
                  <a16:creationId xmlns:a16="http://schemas.microsoft.com/office/drawing/2014/main" id="{1AC96C46-DCBE-C087-14BB-9415593A5D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7A5D3F2A-457F-F21A-4895-D2FC03FD63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13461E99-685C-1001-456D-D96771E6C9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FFFF00"/>
                </a:solidFill>
                <a:prstDash val="solid"/>
              </a:ln>
              <a:effectLst/>
            </p:spPr>
          </p:cxnSp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BEDDF129-2639-FECD-B376-0E6A9D5814FA}"/>
              </a:ext>
            </a:extLst>
          </p:cNvPr>
          <p:cNvSpPr txBox="1"/>
          <p:nvPr/>
        </p:nvSpPr>
        <p:spPr>
          <a:xfrm>
            <a:off x="8129315" y="276231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DC06D8C-42C6-F57F-8860-E52E2A9A05BD}"/>
              </a:ext>
            </a:extLst>
          </p:cNvPr>
          <p:cNvSpPr txBox="1"/>
          <p:nvPr/>
        </p:nvSpPr>
        <p:spPr>
          <a:xfrm>
            <a:off x="6881795" y="2503999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973DE5-5AAF-587C-A932-C2CCCB9FCA71}"/>
              </a:ext>
            </a:extLst>
          </p:cNvPr>
          <p:cNvSpPr txBox="1"/>
          <p:nvPr/>
        </p:nvSpPr>
        <p:spPr>
          <a:xfrm>
            <a:off x="7194663" y="250536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F64ABF7-DE00-634C-BCAF-784FEB1B18D0}"/>
              </a:ext>
            </a:extLst>
          </p:cNvPr>
          <p:cNvSpPr txBox="1"/>
          <p:nvPr/>
        </p:nvSpPr>
        <p:spPr>
          <a:xfrm>
            <a:off x="8413863" y="277227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E7FC6C3-05D6-87D2-73DC-70AF0D9732FF}"/>
              </a:ext>
            </a:extLst>
          </p:cNvPr>
          <p:cNvSpPr txBox="1"/>
          <p:nvPr/>
        </p:nvSpPr>
        <p:spPr>
          <a:xfrm>
            <a:off x="7194663" y="2976166"/>
            <a:ext cx="4241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6DD5E22-B6F4-F2FA-15AC-BAC9ECB78BA0}"/>
              </a:ext>
            </a:extLst>
          </p:cNvPr>
          <p:cNvSpPr txBox="1"/>
          <p:nvPr/>
        </p:nvSpPr>
        <p:spPr>
          <a:xfrm>
            <a:off x="8666956" y="2756839"/>
            <a:ext cx="371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D653C6F-C0BB-2DB8-4FD3-B8A8CE26D992}"/>
              </a:ext>
            </a:extLst>
          </p:cNvPr>
          <p:cNvSpPr txBox="1"/>
          <p:nvPr/>
        </p:nvSpPr>
        <p:spPr>
          <a:xfrm>
            <a:off x="7450477" y="297208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995E474-91DA-40F3-CD0D-7011EBB4B30C}"/>
              </a:ext>
            </a:extLst>
          </p:cNvPr>
          <p:cNvSpPr txBox="1"/>
          <p:nvPr/>
        </p:nvSpPr>
        <p:spPr>
          <a:xfrm>
            <a:off x="7445034" y="346738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8D7EC30-3B46-90D7-DA92-52CCDB489DE4}"/>
              </a:ext>
            </a:extLst>
          </p:cNvPr>
          <p:cNvSpPr txBox="1"/>
          <p:nvPr/>
        </p:nvSpPr>
        <p:spPr>
          <a:xfrm>
            <a:off x="7721259" y="346738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BC2FFB6-1083-6F4E-91F7-162D91903C9A}"/>
              </a:ext>
            </a:extLst>
          </p:cNvPr>
          <p:cNvSpPr txBox="1"/>
          <p:nvPr/>
        </p:nvSpPr>
        <p:spPr>
          <a:xfrm>
            <a:off x="8946504" y="2763925"/>
            <a:ext cx="351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94FB458-81B2-4313-683D-62B2A026C7DB}"/>
              </a:ext>
            </a:extLst>
          </p:cNvPr>
          <p:cNvSpPr txBox="1"/>
          <p:nvPr/>
        </p:nvSpPr>
        <p:spPr>
          <a:xfrm>
            <a:off x="7740309" y="393411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ea typeface="微软雅黑"/>
                <a:cs typeface="Calibri" panose="020F05020202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8034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B113C98-A7DB-17C5-4707-BA7162A7516C}"/>
              </a:ext>
            </a:extLst>
          </p:cNvPr>
          <p:cNvSpPr txBox="1"/>
          <p:nvPr/>
        </p:nvSpPr>
        <p:spPr>
          <a:xfrm>
            <a:off x="1758621" y="859234"/>
            <a:ext cx="86758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Nam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có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2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tờ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tiền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loại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20 000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đồng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,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tiền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đó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vừa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đủ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để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mua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8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cuốn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vở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.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Hỏi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mỗi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cuốn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vở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giá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bao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nhiêu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tiền</a:t>
            </a:r>
            <a:r>
              <a:rPr lang="en-US" sz="3200" b="1" dirty="0">
                <a:solidFill>
                  <a:srgbClr val="5B9BD5">
                    <a:lumMod val="10000"/>
                  </a:srgbClr>
                </a:solidFill>
                <a:latin typeface="Cambria" panose="020405030504060302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10000"/>
                </a:srgbClr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198D677-6770-5B2E-1686-06F71C7C83CA}"/>
              </a:ext>
            </a:extLst>
          </p:cNvPr>
          <p:cNvGrpSpPr/>
          <p:nvPr/>
        </p:nvGrpSpPr>
        <p:grpSpPr>
          <a:xfrm>
            <a:off x="833855" y="902873"/>
            <a:ext cx="880645" cy="764003"/>
            <a:chOff x="621568" y="835857"/>
            <a:chExt cx="625813" cy="5950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A32BFAC-7191-57B7-C4E9-A8D0D08B68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62524E1-49E9-89FF-A2C9-21A6ED8034C0}"/>
                </a:ext>
              </a:extLst>
            </p:cNvPr>
            <p:cNvSpPr txBox="1"/>
            <p:nvPr/>
          </p:nvSpPr>
          <p:spPr>
            <a:xfrm>
              <a:off x="691865" y="846152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50218A9-5BDC-170E-11E1-2A3367EE6EE3}"/>
              </a:ext>
            </a:extLst>
          </p:cNvPr>
          <p:cNvSpPr txBox="1"/>
          <p:nvPr/>
        </p:nvSpPr>
        <p:spPr>
          <a:xfrm>
            <a:off x="2028825" y="2524125"/>
            <a:ext cx="88011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32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giải</a:t>
            </a:r>
            <a:r>
              <a:rPr lang="en-US" sz="32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tiền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Nam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20 000 x 2 = 40 000 (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algn="ctr"/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Giá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tiền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cuốn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vở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: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40 000 : 8 = 5 000 (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algn="r"/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: 5 000 </a:t>
            </a:r>
            <a:r>
              <a:rPr lang="en-US" sz="32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endParaRPr lang="en-US" sz="32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84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4"/>
          <a:stretch/>
        </p:blipFill>
        <p:spPr>
          <a:xfrm>
            <a:off x="2796781" y="798752"/>
            <a:ext cx="7413674" cy="49479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493004-136B-1685-B010-84C92E3F3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8282" y="-512674"/>
            <a:ext cx="6607860" cy="294267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D5F5FDB-FDE5-C1A1-55A2-BB7714AC6068}"/>
              </a:ext>
            </a:extLst>
          </p:cNvPr>
          <p:cNvSpPr txBox="1"/>
          <p:nvPr/>
        </p:nvSpPr>
        <p:spPr>
          <a:xfrm>
            <a:off x="3381376" y="2914378"/>
            <a:ext cx="623490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Ôn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tập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nhân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chia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5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chữ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chữ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946B2E-EABA-3911-4EE4-7C619F02C19F}"/>
              </a:ext>
            </a:extLst>
          </p:cNvPr>
          <p:cNvSpPr txBox="1"/>
          <p:nvPr/>
        </p:nvSpPr>
        <p:spPr>
          <a:xfrm>
            <a:off x="3457605" y="3987486"/>
            <a:ext cx="57074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Chuẩn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bị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tiếp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85899A-5EDE-FC30-3940-F5910A71E3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8984" y="582758"/>
            <a:ext cx="5938019" cy="225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470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6998"/>
            <a:ext cx="6858003" cy="1219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" b="13608"/>
          <a:stretch/>
        </p:blipFill>
        <p:spPr>
          <a:xfrm rot="5195870">
            <a:off x="3708726" y="-2516831"/>
            <a:ext cx="5216604" cy="105466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D7A497-4B4A-0040-570C-D1963231C0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7" t="8773"/>
          <a:stretch/>
        </p:blipFill>
        <p:spPr>
          <a:xfrm>
            <a:off x="6530549" y="3069378"/>
            <a:ext cx="5685052" cy="39230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EE95E7-0D07-D863-8E96-274CFC22943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201335" y="3245362"/>
            <a:ext cx="3732435" cy="3702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5F043A-ED7C-86E0-D7E9-39D91A3ED1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8718" y="-558613"/>
            <a:ext cx="6607860" cy="29426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2BDB40-D786-BD44-4E30-A8EC19249FA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65" t="-1976" r="5635" b="78498"/>
          <a:stretch/>
        </p:blipFill>
        <p:spPr>
          <a:xfrm>
            <a:off x="9937361" y="285068"/>
            <a:ext cx="2345394" cy="13626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C93A768-E77A-87C6-9C9B-4B0B64739D6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41702" y="52390"/>
            <a:ext cx="1809435" cy="17627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BF7B1C-FC7C-46EC-C02A-90E477C5603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0863" y="591139"/>
            <a:ext cx="10040982" cy="495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61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Facebook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khác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để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được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hỗ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nhất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trong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quá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sử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dụng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556975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82E9321-E4C2-EA43-1197-EF23FC400D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06" t="68652" r="2751"/>
          <a:stretch/>
        </p:blipFill>
        <p:spPr>
          <a:xfrm flipH="1">
            <a:off x="2072674" y="2827489"/>
            <a:ext cx="3628417" cy="40175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62C1A8-DDE8-6AF1-B861-0B87FC5E5C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t="72827" r="82083" b="4184"/>
          <a:stretch/>
        </p:blipFill>
        <p:spPr>
          <a:xfrm flipH="1">
            <a:off x="258027" y="2827489"/>
            <a:ext cx="2509737" cy="29461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66224E-9CDB-682D-1D29-4CB3F41F20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49779" y="-760899"/>
            <a:ext cx="7003339" cy="294267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3FF89AC-EE96-9450-915D-430521C816C0}"/>
              </a:ext>
            </a:extLst>
          </p:cNvPr>
          <p:cNvGrpSpPr/>
          <p:nvPr/>
        </p:nvGrpSpPr>
        <p:grpSpPr>
          <a:xfrm>
            <a:off x="1771076" y="932681"/>
            <a:ext cx="2682472" cy="2421754"/>
            <a:chOff x="1771076" y="932681"/>
            <a:chExt cx="2682472" cy="2421754"/>
          </a:xfrm>
        </p:grpSpPr>
        <p:sp>
          <p:nvSpPr>
            <p:cNvPr id="5" name="椭圆 4"/>
            <p:cNvSpPr/>
            <p:nvPr/>
          </p:nvSpPr>
          <p:spPr>
            <a:xfrm>
              <a:off x="1901435" y="932681"/>
              <a:ext cx="2421754" cy="2421754"/>
            </a:xfrm>
            <a:prstGeom prst="ellipse">
              <a:avLst/>
            </a:prstGeom>
            <a:solidFill>
              <a:srgbClr val="61ADFB">
                <a:alpha val="3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5号-简雅黑" panose="00000500000000000000" pitchFamily="2" charset="-122"/>
                <a:ea typeface="字魂105号-简雅黑" panose="00000500000000000000" pitchFamily="2" charset="-122"/>
                <a:cs typeface="+mn-cs"/>
                <a:sym typeface="字魂105号-简雅黑" panose="00000500000000000000" pitchFamily="2" charset="-122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C4F8BBE-0FC7-0D9F-771F-D33C23DA3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71076" y="1285444"/>
              <a:ext cx="2682472" cy="1847248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185F112-1060-A3B8-F86A-E9261307A086}"/>
              </a:ext>
            </a:extLst>
          </p:cNvPr>
          <p:cNvSpPr txBox="1"/>
          <p:nvPr/>
        </p:nvSpPr>
        <p:spPr>
          <a:xfrm>
            <a:off x="5100268" y="1130489"/>
            <a:ext cx="570526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400" b="1" i="1" dirty="0">
                <a:solidFill>
                  <a:srgbClr val="D6BDF7">
                    <a:lumMod val="10000"/>
                  </a:srgbClr>
                </a:solidFill>
                <a:latin typeface="Cambria" panose="02040503050406030204" pitchFamily="18" charset="0"/>
              </a:rPr>
              <a:t>- Thực hiện phép nhân, chia trong phạm vi 100 000.</a:t>
            </a:r>
          </a:p>
          <a:p>
            <a:pPr lvl="0" algn="just"/>
            <a:r>
              <a:rPr lang="vi-VN" sz="2400" b="1" i="1" dirty="0">
                <a:solidFill>
                  <a:srgbClr val="D6BDF7">
                    <a:lumMod val="10000"/>
                  </a:srgbClr>
                </a:solidFill>
                <a:latin typeface="Cambria" panose="02040503050406030204" pitchFamily="18" charset="0"/>
              </a:rPr>
              <a:t>- Tính nhẩm các phép tính có liên quan đến các số tròn nghìn, tròn chục nghìn trong phạm vi 100 000.</a:t>
            </a:r>
          </a:p>
          <a:p>
            <a:pPr lvl="0" algn="just"/>
            <a:r>
              <a:rPr lang="vi-VN" sz="2400" b="1" i="1" dirty="0">
                <a:solidFill>
                  <a:srgbClr val="D6BDF7">
                    <a:lumMod val="10000"/>
                  </a:srgbClr>
                </a:solidFill>
                <a:latin typeface="Cambria" panose="02040503050406030204" pitchFamily="18" charset="0"/>
              </a:rPr>
              <a:t>- Tính được giá trị biểu thức trong phạm vi 100 000.</a:t>
            </a:r>
          </a:p>
          <a:p>
            <a:pPr lvl="0" algn="just"/>
            <a:r>
              <a:rPr lang="vi-VN" sz="2400" b="1" i="1" dirty="0">
                <a:solidFill>
                  <a:srgbClr val="D6BDF7">
                    <a:lumMod val="10000"/>
                  </a:srgbClr>
                </a:solidFill>
                <a:latin typeface="Cambria" panose="02040503050406030204" pitchFamily="18" charset="0"/>
              </a:rPr>
              <a:t>- Giải được bài toán thực tế liên quan đến  các phép nhân, phép chia trong phạm vi 100 000.</a:t>
            </a:r>
          </a:p>
        </p:txBody>
      </p:sp>
    </p:spTree>
    <p:extLst>
      <p:ext uri="{BB962C8B-B14F-4D97-AF65-F5344CB8AC3E}">
        <p14:creationId xmlns:p14="http://schemas.microsoft.com/office/powerpoint/2010/main" val="71641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0662550-E0A5-1FDD-6EE5-6ADBDE464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1803" y="-1008294"/>
            <a:ext cx="6607860" cy="2942671"/>
          </a:xfrm>
          <a:prstGeom prst="rect">
            <a:avLst/>
          </a:prstGeom>
        </p:spPr>
      </p:pic>
      <p:pic>
        <p:nvPicPr>
          <p:cNvPr id="5" name="图片 2">
            <a:extLst>
              <a:ext uri="{FF2B5EF4-FFF2-40B4-BE49-F238E27FC236}">
                <a16:creationId xmlns:a16="http://schemas.microsoft.com/office/drawing/2014/main" id="{9C857232-83CB-F779-D512-DB15052F8B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334" y="-1914603"/>
            <a:ext cx="9330713" cy="66770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56273F-A483-5E39-1A87-EBF3F2AC42D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4" r="86536" b="47943"/>
          <a:stretch/>
        </p:blipFill>
        <p:spPr>
          <a:xfrm>
            <a:off x="693905" y="1639840"/>
            <a:ext cx="2563174" cy="3122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D6A2BF-3B08-DE44-D58D-0E2F8F68665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0" y="3275373"/>
            <a:ext cx="3732435" cy="37023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A5F105-388A-9CBC-9ECB-24E1AC2E47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18" t="69295" r="4649" b="299"/>
          <a:stretch/>
        </p:blipFill>
        <p:spPr>
          <a:xfrm>
            <a:off x="9815840" y="2116556"/>
            <a:ext cx="2596747" cy="39975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D9BA40-8BF3-03C5-6B9E-0680ECAA4EB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t="72827" r="82083" b="4184"/>
          <a:stretch/>
        </p:blipFill>
        <p:spPr>
          <a:xfrm>
            <a:off x="7161466" y="3429000"/>
            <a:ext cx="2924654" cy="34757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D69071-7CA7-74A4-290A-334E1988C3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6" t="-427" r="62351" b="81415"/>
          <a:stretch/>
        </p:blipFill>
        <p:spPr>
          <a:xfrm>
            <a:off x="2847269" y="3703996"/>
            <a:ext cx="3146088" cy="30283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8184CD6-DE5C-0077-1400-6F751F346F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6356" y="449065"/>
            <a:ext cx="9248434" cy="41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icken Dance">
            <a:hlinkClick r:id="" action="ppaction://media"/>
            <a:extLst>
              <a:ext uri="{FF2B5EF4-FFF2-40B4-BE49-F238E27FC236}">
                <a16:creationId xmlns:a16="http://schemas.microsoft.com/office/drawing/2014/main" id="{7D70FD37-23B6-251A-1372-3CCE1C543B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954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3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2">
            <a:extLst>
              <a:ext uri="{FF2B5EF4-FFF2-40B4-BE49-F238E27FC236}">
                <a16:creationId xmlns:a16="http://schemas.microsoft.com/office/drawing/2014/main" id="{9C857232-83CB-F779-D512-DB15052F8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740" y="-1620373"/>
            <a:ext cx="9330713" cy="66770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62544D-6EFC-FF7E-A75B-8888F6A931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1266" y="-661305"/>
            <a:ext cx="6607860" cy="29426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37524B8-A4A2-5A09-C0DB-FE76C400BC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64" r="86536" b="47943"/>
          <a:stretch/>
        </p:blipFill>
        <p:spPr>
          <a:xfrm>
            <a:off x="693905" y="1313983"/>
            <a:ext cx="2563174" cy="31225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45B288-7FB1-49FB-56A6-1421B4A504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1" r="61267" b="3746"/>
          <a:stretch/>
        </p:blipFill>
        <p:spPr>
          <a:xfrm>
            <a:off x="-102976" y="3155661"/>
            <a:ext cx="3732435" cy="37023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83FEF8-C68D-8F4D-C033-6940A87CCF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18" t="69295" r="4649" b="299"/>
          <a:stretch/>
        </p:blipFill>
        <p:spPr>
          <a:xfrm>
            <a:off x="9815840" y="2116556"/>
            <a:ext cx="2596747" cy="39975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7ACABC-A49A-2145-90A6-002049F03C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 t="72827" r="82083" b="4184"/>
          <a:stretch/>
        </p:blipFill>
        <p:spPr>
          <a:xfrm>
            <a:off x="7161466" y="3429000"/>
            <a:ext cx="2924654" cy="34757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FB16E8-5767-9E83-FCF2-8C65192113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16" t="-427" r="62351" b="81415"/>
          <a:stretch/>
        </p:blipFill>
        <p:spPr>
          <a:xfrm>
            <a:off x="3580870" y="3848790"/>
            <a:ext cx="3146088" cy="30283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658223-D41C-1B18-E7A0-1806D69624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39000" y="417789"/>
            <a:ext cx="9973587" cy="4517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82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409408-C2DC-6DF7-3FC2-64AF52CE4F5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05" y="4495454"/>
            <a:ext cx="2524029" cy="236254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8985789-D071-662D-FDD9-A53CE68D03AF}"/>
              </a:ext>
            </a:extLst>
          </p:cNvPr>
          <p:cNvGrpSpPr/>
          <p:nvPr/>
        </p:nvGrpSpPr>
        <p:grpSpPr>
          <a:xfrm>
            <a:off x="9527807" y="28773"/>
            <a:ext cx="2664193" cy="1548888"/>
            <a:chOff x="9041702" y="52390"/>
            <a:chExt cx="3241053" cy="1762716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ED5912-E210-5B58-B980-CFE17E44EF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65" t="-1976" r="5635" b="78498"/>
            <a:stretch/>
          </p:blipFill>
          <p:spPr>
            <a:xfrm>
              <a:off x="9937361" y="285068"/>
              <a:ext cx="2345394" cy="1362605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4D4130E0-69D5-13A4-EC49-05BA7B6B39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41702" y="52390"/>
              <a:ext cx="1809435" cy="1762716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7179398-0840-CBF3-9BF9-D70428B74BD5}"/>
              </a:ext>
            </a:extLst>
          </p:cNvPr>
          <p:cNvGrpSpPr/>
          <p:nvPr/>
        </p:nvGrpSpPr>
        <p:grpSpPr>
          <a:xfrm>
            <a:off x="662405" y="704336"/>
            <a:ext cx="3338095" cy="1200329"/>
            <a:chOff x="1214855" y="370961"/>
            <a:chExt cx="2479443" cy="120032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5EC1D47-59D5-FB96-E4B4-771E4CDA290C}"/>
                </a:ext>
              </a:extLst>
            </p:cNvPr>
            <p:cNvGrpSpPr/>
            <p:nvPr/>
          </p:nvGrpSpPr>
          <p:grpSpPr>
            <a:xfrm>
              <a:off x="1214855" y="392215"/>
              <a:ext cx="441871" cy="584775"/>
              <a:chOff x="621568" y="794220"/>
              <a:chExt cx="441871" cy="584775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EEDFF51B-478B-3F69-C299-801B99D09A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1568" y="835857"/>
                <a:ext cx="441871" cy="532424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8A030A-8B14-8AC8-F782-BA62BEEAA2A5}"/>
                  </a:ext>
                </a:extLst>
              </p:cNvPr>
              <p:cNvSpPr txBox="1"/>
              <p:nvPr/>
            </p:nvSpPr>
            <p:spPr>
              <a:xfrm>
                <a:off x="685096" y="794220"/>
                <a:ext cx="3500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103C52A-3199-12E2-D213-DE21323E5942}"/>
                </a:ext>
              </a:extLst>
            </p:cNvPr>
            <p:cNvSpPr txBox="1"/>
            <p:nvPr/>
          </p:nvSpPr>
          <p:spPr>
            <a:xfrm>
              <a:off x="1627005" y="370961"/>
              <a:ext cx="206729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Tính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nhẩm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37BA745-7F49-DB46-0A69-ADC8E5CA2BA9}"/>
              </a:ext>
            </a:extLst>
          </p:cNvPr>
          <p:cNvSpPr txBox="1"/>
          <p:nvPr/>
        </p:nvSpPr>
        <p:spPr>
          <a:xfrm>
            <a:off x="790575" y="2000250"/>
            <a:ext cx="40767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2000 x 4 x 5</a:t>
            </a:r>
          </a:p>
          <a:p>
            <a:pPr algn="just"/>
            <a:r>
              <a:rPr lang="pt-BR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36 000 : 6 : 2</a:t>
            </a:r>
          </a:p>
          <a:p>
            <a:pPr algn="just"/>
            <a:r>
              <a:rPr lang="pt-BR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30 000 : 3 x 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9FC4A4-7522-8624-D46A-CD4F69227B3B}"/>
              </a:ext>
            </a:extLst>
          </p:cNvPr>
          <p:cNvSpPr txBox="1"/>
          <p:nvPr/>
        </p:nvSpPr>
        <p:spPr>
          <a:xfrm>
            <a:off x="6124574" y="2057400"/>
            <a:ext cx="52292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b)</a:t>
            </a:r>
            <a:r>
              <a:rPr lang="en-US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pl-PL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20 000 x (10 : 5)</a:t>
            </a:r>
          </a:p>
          <a:p>
            <a:pPr algn="just"/>
            <a:r>
              <a:rPr lang="en-US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pl-PL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80 000 : (2 x 4)</a:t>
            </a:r>
          </a:p>
          <a:p>
            <a:pPr algn="just"/>
            <a:r>
              <a:rPr lang="en-US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 </a:t>
            </a:r>
            <a:r>
              <a:rPr lang="pl-PL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15 000 : (27 : 9)</a:t>
            </a:r>
            <a:endParaRPr lang="pt-BR" sz="4000" b="1" i="0" dirty="0">
              <a:solidFill>
                <a:srgbClr val="0070C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73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3D88AEC-F6BA-B26B-66D3-5AFBB25CBB40}"/>
              </a:ext>
            </a:extLst>
          </p:cNvPr>
          <p:cNvGrpSpPr/>
          <p:nvPr/>
        </p:nvGrpSpPr>
        <p:grpSpPr>
          <a:xfrm>
            <a:off x="9527807" y="28773"/>
            <a:ext cx="2664193" cy="1548888"/>
            <a:chOff x="9041702" y="52390"/>
            <a:chExt cx="3241053" cy="176271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925913D-EB17-EFF0-877A-BF0F01A40D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65" t="-1976" r="5635" b="78498"/>
            <a:stretch/>
          </p:blipFill>
          <p:spPr>
            <a:xfrm>
              <a:off x="9937361" y="285068"/>
              <a:ext cx="2345394" cy="136260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0A90B61-E676-3621-0713-D1FD9EDFE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41702" y="52390"/>
              <a:ext cx="1809435" cy="1762716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5AF68EF-FAA2-9438-087D-A492955A0DD8}"/>
              </a:ext>
            </a:extLst>
          </p:cNvPr>
          <p:cNvSpPr txBox="1"/>
          <p:nvPr/>
        </p:nvSpPr>
        <p:spPr>
          <a:xfrm>
            <a:off x="809625" y="1314450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2000 x 4 x 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01E5C4-FD99-3EAD-CC19-1F039DD005B2}"/>
              </a:ext>
            </a:extLst>
          </p:cNvPr>
          <p:cNvSpPr txBox="1"/>
          <p:nvPr/>
        </p:nvSpPr>
        <p:spPr>
          <a:xfrm>
            <a:off x="6457950" y="1323975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36 000 : 6 :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B28BC5-A837-2917-20A8-DF31205E9305}"/>
              </a:ext>
            </a:extLst>
          </p:cNvPr>
          <p:cNvSpPr txBox="1"/>
          <p:nvPr/>
        </p:nvSpPr>
        <p:spPr>
          <a:xfrm>
            <a:off x="4095750" y="3619500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30 000 : 3 x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0089E-12D3-F5CF-FD59-49ECC167D95E}"/>
              </a:ext>
            </a:extLst>
          </p:cNvPr>
          <p:cNvSpPr txBox="1"/>
          <p:nvPr/>
        </p:nvSpPr>
        <p:spPr>
          <a:xfrm>
            <a:off x="914400" y="2057400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= 8 000 x 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32ADF1-A99C-B8C1-77F4-CF8EC9A1C8A1}"/>
              </a:ext>
            </a:extLst>
          </p:cNvPr>
          <p:cNvSpPr txBox="1"/>
          <p:nvPr/>
        </p:nvSpPr>
        <p:spPr>
          <a:xfrm>
            <a:off x="933450" y="2790825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= 40 000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B7360C-A469-0DC0-273E-6F07C1C85D32}"/>
              </a:ext>
            </a:extLst>
          </p:cNvPr>
          <p:cNvSpPr txBox="1"/>
          <p:nvPr/>
        </p:nvSpPr>
        <p:spPr>
          <a:xfrm>
            <a:off x="6296025" y="1895475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= 6 000 :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9A8487-3C26-480B-6251-7D5F3027E32D}"/>
              </a:ext>
            </a:extLst>
          </p:cNvPr>
          <p:cNvSpPr txBox="1"/>
          <p:nvPr/>
        </p:nvSpPr>
        <p:spPr>
          <a:xfrm>
            <a:off x="6315075" y="2628900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= 3 000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6D6DCE-9392-A976-247B-7131DC3FC7C1}"/>
              </a:ext>
            </a:extLst>
          </p:cNvPr>
          <p:cNvSpPr txBox="1"/>
          <p:nvPr/>
        </p:nvSpPr>
        <p:spPr>
          <a:xfrm>
            <a:off x="4000500" y="4219575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= 10 000 x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A2319A-D90C-F933-7C5F-240FF115D8FA}"/>
              </a:ext>
            </a:extLst>
          </p:cNvPr>
          <p:cNvSpPr txBox="1"/>
          <p:nvPr/>
        </p:nvSpPr>
        <p:spPr>
          <a:xfrm>
            <a:off x="4019550" y="4953000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i="0" dirty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= 20 000</a:t>
            </a:r>
          </a:p>
        </p:txBody>
      </p:sp>
    </p:spTree>
    <p:extLst>
      <p:ext uri="{BB962C8B-B14F-4D97-AF65-F5344CB8AC3E}">
        <p14:creationId xmlns:p14="http://schemas.microsoft.com/office/powerpoint/2010/main" val="284372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3D88AEC-F6BA-B26B-66D3-5AFBB25CBB40}"/>
              </a:ext>
            </a:extLst>
          </p:cNvPr>
          <p:cNvGrpSpPr/>
          <p:nvPr/>
        </p:nvGrpSpPr>
        <p:grpSpPr>
          <a:xfrm>
            <a:off x="10201275" y="28773"/>
            <a:ext cx="1990725" cy="1133277"/>
            <a:chOff x="9041702" y="52390"/>
            <a:chExt cx="3241053" cy="176271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925913D-EB17-EFF0-877A-BF0F01A40D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65" t="-1976" r="5635" b="78498"/>
            <a:stretch/>
          </p:blipFill>
          <p:spPr>
            <a:xfrm>
              <a:off x="9937361" y="285068"/>
              <a:ext cx="2345394" cy="136260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0A90B61-E676-3621-0713-D1FD9EDFE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41702" y="52390"/>
              <a:ext cx="1809435" cy="1762716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25AF68EF-FAA2-9438-087D-A492955A0DD8}"/>
              </a:ext>
            </a:extLst>
          </p:cNvPr>
          <p:cNvSpPr txBox="1"/>
          <p:nvPr/>
        </p:nvSpPr>
        <p:spPr>
          <a:xfrm>
            <a:off x="809625" y="1314450"/>
            <a:ext cx="5010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pl-PL" sz="4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20 000 x (10 : 5</a:t>
            </a:r>
            <a:r>
              <a:rPr lang="en-US" sz="4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01E5C4-FD99-3EAD-CC19-1F039DD005B2}"/>
              </a:ext>
            </a:extLst>
          </p:cNvPr>
          <p:cNvSpPr txBox="1"/>
          <p:nvPr/>
        </p:nvSpPr>
        <p:spPr>
          <a:xfrm>
            <a:off x="7010400" y="1181100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pt-BR" sz="4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80 000 : (2 x 4)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B28BC5-A837-2917-20A8-DF31205E9305}"/>
              </a:ext>
            </a:extLst>
          </p:cNvPr>
          <p:cNvSpPr txBox="1"/>
          <p:nvPr/>
        </p:nvSpPr>
        <p:spPr>
          <a:xfrm>
            <a:off x="4305300" y="3562350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pt-BR" sz="40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15 000 : (27 : 9)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60089E-12D3-F5CF-FD59-49ECC167D95E}"/>
              </a:ext>
            </a:extLst>
          </p:cNvPr>
          <p:cNvSpPr txBox="1"/>
          <p:nvPr/>
        </p:nvSpPr>
        <p:spPr>
          <a:xfrm>
            <a:off x="914400" y="2057400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= 20 000 x 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32ADF1-A99C-B8C1-77F4-CF8EC9A1C8A1}"/>
              </a:ext>
            </a:extLst>
          </p:cNvPr>
          <p:cNvSpPr txBox="1"/>
          <p:nvPr/>
        </p:nvSpPr>
        <p:spPr>
          <a:xfrm>
            <a:off x="933450" y="2790825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= 40 000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B7360C-A469-0DC0-273E-6F07C1C85D32}"/>
              </a:ext>
            </a:extLst>
          </p:cNvPr>
          <p:cNvSpPr txBox="1"/>
          <p:nvPr/>
        </p:nvSpPr>
        <p:spPr>
          <a:xfrm>
            <a:off x="6848475" y="1752600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= 80 000 :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9A8487-3C26-480B-6251-7D5F3027E32D}"/>
              </a:ext>
            </a:extLst>
          </p:cNvPr>
          <p:cNvSpPr txBox="1"/>
          <p:nvPr/>
        </p:nvSpPr>
        <p:spPr>
          <a:xfrm>
            <a:off x="6867525" y="2486025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= 10 000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6D6DCE-9392-A976-247B-7131DC3FC7C1}"/>
              </a:ext>
            </a:extLst>
          </p:cNvPr>
          <p:cNvSpPr txBox="1"/>
          <p:nvPr/>
        </p:nvSpPr>
        <p:spPr>
          <a:xfrm>
            <a:off x="4210050" y="4162425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= 15 000</a:t>
            </a:r>
            <a:r>
              <a:rPr kumimoji="0" lang="pt-BR" sz="40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: 3</a:t>
            </a:r>
            <a:endParaRPr kumimoji="0" lang="pt-BR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A2319A-D90C-F933-7C5F-240FF115D8FA}"/>
              </a:ext>
            </a:extLst>
          </p:cNvPr>
          <p:cNvSpPr txBox="1"/>
          <p:nvPr/>
        </p:nvSpPr>
        <p:spPr>
          <a:xfrm>
            <a:off x="4229100" y="4895850"/>
            <a:ext cx="4076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= 5 000</a:t>
            </a:r>
          </a:p>
        </p:txBody>
      </p:sp>
    </p:spTree>
    <p:extLst>
      <p:ext uri="{BB962C8B-B14F-4D97-AF65-F5344CB8AC3E}">
        <p14:creationId xmlns:p14="http://schemas.microsoft.com/office/powerpoint/2010/main" val="661177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189CE8-112B-98BE-8816-7858820DF5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45" t="26329" r="-1209" b="53080"/>
          <a:stretch/>
        </p:blipFill>
        <p:spPr>
          <a:xfrm>
            <a:off x="-296935" y="4657700"/>
            <a:ext cx="2748541" cy="2356558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644C6C65-CCE6-A05F-14FC-48EDCF2BD3F7}"/>
              </a:ext>
            </a:extLst>
          </p:cNvPr>
          <p:cNvGrpSpPr/>
          <p:nvPr/>
        </p:nvGrpSpPr>
        <p:grpSpPr>
          <a:xfrm>
            <a:off x="9527807" y="28773"/>
            <a:ext cx="2664193" cy="1548888"/>
            <a:chOff x="9041702" y="52390"/>
            <a:chExt cx="3241053" cy="1762716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972C7F6-AA20-F220-BBFD-7B6D2B72AB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265" t="-1976" r="5635" b="78498"/>
            <a:stretch/>
          </p:blipFill>
          <p:spPr>
            <a:xfrm>
              <a:off x="9937361" y="285068"/>
              <a:ext cx="2345394" cy="1362605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553CC0FF-7235-083C-377E-785768EB9E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9041702" y="52390"/>
              <a:ext cx="1809435" cy="1762716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C210BB3-C32E-1A96-FBBB-A750CA97F17D}"/>
              </a:ext>
            </a:extLst>
          </p:cNvPr>
          <p:cNvGrpSpPr/>
          <p:nvPr/>
        </p:nvGrpSpPr>
        <p:grpSpPr>
          <a:xfrm>
            <a:off x="662405" y="704336"/>
            <a:ext cx="3338095" cy="646331"/>
            <a:chOff x="1214855" y="370961"/>
            <a:chExt cx="2479443" cy="64633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ACF3369-B09E-F04E-6451-5E72331C872D}"/>
                </a:ext>
              </a:extLst>
            </p:cNvPr>
            <p:cNvGrpSpPr/>
            <p:nvPr/>
          </p:nvGrpSpPr>
          <p:grpSpPr>
            <a:xfrm>
              <a:off x="1214855" y="392215"/>
              <a:ext cx="441871" cy="584775"/>
              <a:chOff x="621568" y="794220"/>
              <a:chExt cx="441871" cy="584775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75BFE2A3-68F7-3C6C-A71C-5727144448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21568" y="835857"/>
                <a:ext cx="441871" cy="532424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87FAE07-12F6-AFB6-36FF-1C1BF022AC7D}"/>
                  </a:ext>
                </a:extLst>
              </p:cNvPr>
              <p:cNvSpPr txBox="1"/>
              <p:nvPr/>
            </p:nvSpPr>
            <p:spPr>
              <a:xfrm>
                <a:off x="685096" y="794220"/>
                <a:ext cx="3500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B3BD70F-4EFC-706E-2179-E2B887230FB6}"/>
                </a:ext>
              </a:extLst>
            </p:cNvPr>
            <p:cNvSpPr txBox="1"/>
            <p:nvPr/>
          </p:nvSpPr>
          <p:spPr>
            <a:xfrm>
              <a:off x="1627005" y="370961"/>
              <a:ext cx="20672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Đ, S?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AEDC110-56B7-A2F2-14A0-3EF86241BB16}"/>
              </a:ext>
            </a:extLst>
          </p:cNvPr>
          <p:cNvGrpSpPr/>
          <p:nvPr/>
        </p:nvGrpSpPr>
        <p:grpSpPr>
          <a:xfrm>
            <a:off x="742951" y="1705755"/>
            <a:ext cx="2828923" cy="1820712"/>
            <a:chOff x="742951" y="1705755"/>
            <a:chExt cx="2828923" cy="1820712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25619D8-7259-DDC8-78BD-CA3E8231B4E9}"/>
                </a:ext>
              </a:extLst>
            </p:cNvPr>
            <p:cNvGrpSpPr/>
            <p:nvPr/>
          </p:nvGrpSpPr>
          <p:grpSpPr>
            <a:xfrm>
              <a:off x="742951" y="1705755"/>
              <a:ext cx="2233294" cy="1229172"/>
              <a:chOff x="3545050" y="4496580"/>
              <a:chExt cx="1666422" cy="122917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0575BA8-34A5-BDDE-2C9C-9C517AD6B499}"/>
                  </a:ext>
                </a:extLst>
              </p:cNvPr>
              <p:cNvSpPr txBox="1"/>
              <p:nvPr/>
            </p:nvSpPr>
            <p:spPr>
              <a:xfrm>
                <a:off x="3772483" y="4496580"/>
                <a:ext cx="12281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</a:rPr>
                  <a:t>26 325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5B05B44-B7F8-4DA9-ECE4-8EE5507AEBC1}"/>
                  </a:ext>
                </a:extLst>
              </p:cNvPr>
              <p:cNvSpPr txBox="1"/>
              <p:nvPr/>
            </p:nvSpPr>
            <p:spPr>
              <a:xfrm>
                <a:off x="4604036" y="5017866"/>
                <a:ext cx="6074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</a:rPr>
                  <a:t>3</a:t>
                </a:r>
              </a:p>
            </p:txBody>
          </p: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84FFD2E9-3E21-EB6A-E402-E015883E0E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2240" y="5593375"/>
                <a:ext cx="93608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ACD00AC-266F-B694-557C-658B674C5791}"/>
                  </a:ext>
                </a:extLst>
              </p:cNvPr>
              <p:cNvSpPr txBox="1"/>
              <p:nvPr/>
            </p:nvSpPr>
            <p:spPr>
              <a:xfrm>
                <a:off x="3545050" y="4887950"/>
                <a:ext cx="330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</a:rPr>
                  <a:t>x</a:t>
                </a:r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8ADE467-DA5B-C113-52FA-C83C540249D4}"/>
                </a:ext>
              </a:extLst>
            </p:cNvPr>
            <p:cNvSpPr txBox="1"/>
            <p:nvPr/>
          </p:nvSpPr>
          <p:spPr>
            <a:xfrm>
              <a:off x="1162049" y="2818581"/>
              <a:ext cx="24098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</a:rPr>
                <a:t>78 975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6D4670F-209A-9A88-3E3A-F5098AFB08A1}"/>
              </a:ext>
            </a:extLst>
          </p:cNvPr>
          <p:cNvGrpSpPr/>
          <p:nvPr/>
        </p:nvGrpSpPr>
        <p:grpSpPr>
          <a:xfrm>
            <a:off x="4171951" y="1667655"/>
            <a:ext cx="2828923" cy="1820712"/>
            <a:chOff x="742951" y="1705755"/>
            <a:chExt cx="2828923" cy="1820712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CFA12DC-FBB6-48EE-057F-C80524E3884A}"/>
                </a:ext>
              </a:extLst>
            </p:cNvPr>
            <p:cNvGrpSpPr/>
            <p:nvPr/>
          </p:nvGrpSpPr>
          <p:grpSpPr>
            <a:xfrm>
              <a:off x="742951" y="1705755"/>
              <a:ext cx="2233294" cy="1229172"/>
              <a:chOff x="3545050" y="4496580"/>
              <a:chExt cx="1666422" cy="1229172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1CEB4ED-15C0-5CDB-BBC4-FD5456B89441}"/>
                  </a:ext>
                </a:extLst>
              </p:cNvPr>
              <p:cNvSpPr txBox="1"/>
              <p:nvPr/>
            </p:nvSpPr>
            <p:spPr>
              <a:xfrm>
                <a:off x="3772483" y="4496580"/>
                <a:ext cx="122814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</a:rPr>
                  <a:t>43 547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AD76256-6C29-E44D-00EE-4CFFFBA73AE3}"/>
                  </a:ext>
                </a:extLst>
              </p:cNvPr>
              <p:cNvSpPr txBox="1"/>
              <p:nvPr/>
            </p:nvSpPr>
            <p:spPr>
              <a:xfrm>
                <a:off x="4604036" y="5017866"/>
                <a:ext cx="6074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</a:rPr>
                  <a:t>2</a:t>
                </a:r>
              </a:p>
            </p:txBody>
          </p: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B3B0BE01-2864-5DA3-9901-A652E90646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2240" y="5593375"/>
                <a:ext cx="93608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66F8414-96F0-3CD2-A4DA-ED2116910622}"/>
                  </a:ext>
                </a:extLst>
              </p:cNvPr>
              <p:cNvSpPr txBox="1"/>
              <p:nvPr/>
            </p:nvSpPr>
            <p:spPr>
              <a:xfrm>
                <a:off x="3545050" y="4887950"/>
                <a:ext cx="330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</a:rPr>
                  <a:t>x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12CC20-0C61-1AD6-FDCE-8C2869E75DD9}"/>
                </a:ext>
              </a:extLst>
            </p:cNvPr>
            <p:cNvSpPr txBox="1"/>
            <p:nvPr/>
          </p:nvSpPr>
          <p:spPr>
            <a:xfrm>
              <a:off x="1162049" y="2818581"/>
              <a:ext cx="240982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</a:rPr>
                <a:t>86 094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FB93DDB-062B-125A-D6EA-2AC75F66DAAA}"/>
              </a:ext>
            </a:extLst>
          </p:cNvPr>
          <p:cNvGrpSpPr/>
          <p:nvPr/>
        </p:nvGrpSpPr>
        <p:grpSpPr>
          <a:xfrm>
            <a:off x="7230804" y="1586873"/>
            <a:ext cx="2865696" cy="2065285"/>
            <a:chOff x="7030779" y="2091698"/>
            <a:chExt cx="2865696" cy="2065285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1A41D1E-7DF1-0D87-73E9-60E7C4EDF9ED}"/>
                </a:ext>
              </a:extLst>
            </p:cNvPr>
            <p:cNvGrpSpPr/>
            <p:nvPr/>
          </p:nvGrpSpPr>
          <p:grpSpPr>
            <a:xfrm>
              <a:off x="7030779" y="2091698"/>
              <a:ext cx="2865108" cy="1631502"/>
              <a:chOff x="189403" y="1441024"/>
              <a:chExt cx="2192024" cy="1631502"/>
            </a:xfrm>
          </p:grpSpPr>
          <p:sp>
            <p:nvSpPr>
              <p:cNvPr id="49" name="TextBox 43">
                <a:extLst>
                  <a:ext uri="{FF2B5EF4-FFF2-40B4-BE49-F238E27FC236}">
                    <a16:creationId xmlns:a16="http://schemas.microsoft.com/office/drawing/2014/main" id="{94B03CD7-BD16-1DCF-43F1-D118925037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72235" y="1441024"/>
                <a:ext cx="381000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0" b="1" kern="0" dirty="0">
                    <a:solidFill>
                      <a:srgbClr val="002060"/>
                    </a:solidFill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8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D68A003E-9F90-F937-0798-659460D60C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9403" y="1445824"/>
                <a:ext cx="1359109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n-US" altLang="en-US" sz="4000" b="1" kern="0" dirty="0">
                    <a:solidFill>
                      <a:srgbClr val="002060"/>
                    </a:solidFill>
                    <a:latin typeface="Calibri" panose="020F0502020204030204" pitchFamily="34" charset="0"/>
                    <a:ea typeface="微软雅黑"/>
                    <a:cs typeface="Calibri" panose="020F0502020204030204" pitchFamily="34" charset="0"/>
                  </a:rPr>
                  <a:t>62 408</a:t>
                </a:r>
              </a:p>
            </p:txBody>
          </p:sp>
          <p:grpSp>
            <p:nvGrpSpPr>
              <p:cNvPr id="51" name="Group 66">
                <a:extLst>
                  <a:ext uri="{FF2B5EF4-FFF2-40B4-BE49-F238E27FC236}">
                    <a16:creationId xmlns:a16="http://schemas.microsoft.com/office/drawing/2014/main" id="{056230FE-EF00-2B49-D6E4-A9936354B8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92414" y="1586678"/>
                <a:ext cx="989013" cy="1485848"/>
                <a:chOff x="2299" y="1296"/>
                <a:chExt cx="623" cy="681"/>
              </a:xfrm>
            </p:grpSpPr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9B3D7F83-7184-C65C-703F-BF0018D051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99" y="1537"/>
                  <a:ext cx="623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002060"/>
                  </a:solidFill>
                  <a:prstDash val="solid"/>
                </a:ln>
                <a:effectLst/>
              </p:spPr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75EE717E-6CD7-AFC3-F398-5888B06765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304" y="1296"/>
                  <a:ext cx="0" cy="681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rgbClr val="002060"/>
                  </a:solidFill>
                  <a:prstDash val="solid"/>
                </a:ln>
                <a:effectLst/>
              </p:spPr>
            </p:cxnSp>
          </p:grp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7C734CD-563B-2EB4-6DF6-7A53181675C6}"/>
                </a:ext>
              </a:extLst>
            </p:cNvPr>
            <p:cNvSpPr txBox="1"/>
            <p:nvPr/>
          </p:nvSpPr>
          <p:spPr>
            <a:xfrm>
              <a:off x="8616233" y="2744023"/>
              <a:ext cx="12802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等线"/>
                  <a:ea typeface="微软雅黑"/>
                  <a:cs typeface="Calibri" panose="020F0502020204030204" pitchFamily="34" charset="0"/>
                </a:rPr>
                <a:t>781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A75B04E-ED63-CB7D-55A8-4B263DA9948E}"/>
                </a:ext>
              </a:extLst>
            </p:cNvPr>
            <p:cNvSpPr txBox="1"/>
            <p:nvPr/>
          </p:nvSpPr>
          <p:spPr>
            <a:xfrm>
              <a:off x="7368713" y="2485711"/>
              <a:ext cx="723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等线"/>
                  <a:ea typeface="微软雅黑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C7E178B-CF9B-AFDB-49CE-C9A98D6B5B68}"/>
                </a:ext>
              </a:extLst>
            </p:cNvPr>
            <p:cNvSpPr txBox="1"/>
            <p:nvPr/>
          </p:nvSpPr>
          <p:spPr>
            <a:xfrm>
              <a:off x="7681581" y="2487072"/>
              <a:ext cx="723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等线"/>
                  <a:ea typeface="微软雅黑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7AC8852-27FD-F2EF-8F5E-53960C03CB11}"/>
                </a:ext>
              </a:extLst>
            </p:cNvPr>
            <p:cNvSpPr txBox="1"/>
            <p:nvPr/>
          </p:nvSpPr>
          <p:spPr>
            <a:xfrm>
              <a:off x="7681581" y="2957878"/>
              <a:ext cx="42419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等线"/>
                  <a:ea typeface="微软雅黑"/>
                  <a:cs typeface="Calibri" panose="020F0502020204030204" pitchFamily="34" charset="0"/>
                </a:rPr>
                <a:t>0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460964C-DDF5-ED35-CD12-B5A2ACB56773}"/>
                </a:ext>
              </a:extLst>
            </p:cNvPr>
            <p:cNvSpPr txBox="1"/>
            <p:nvPr/>
          </p:nvSpPr>
          <p:spPr>
            <a:xfrm>
              <a:off x="7937395" y="2953797"/>
              <a:ext cx="9113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等线"/>
                  <a:ea typeface="微软雅黑"/>
                  <a:cs typeface="Calibri" panose="020F0502020204030204" pitchFamily="34" charset="0"/>
                </a:rPr>
                <a:t>08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C1C4116A-530A-6B2E-1E92-69A5C83274C0}"/>
                </a:ext>
              </a:extLst>
            </p:cNvPr>
            <p:cNvSpPr txBox="1"/>
            <p:nvPr/>
          </p:nvSpPr>
          <p:spPr>
            <a:xfrm>
              <a:off x="8217702" y="3449097"/>
              <a:ext cx="7230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002060"/>
                  </a:solidFill>
                  <a:latin typeface="等线"/>
                  <a:ea typeface="微软雅黑"/>
                  <a:cs typeface="Calibri" panose="020F0502020204030204" pitchFamily="34" charset="0"/>
                </a:rPr>
                <a:t>0</a:t>
              </a:r>
            </a:p>
          </p:txBody>
        </p:sp>
      </p:grp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6189EFCD-BCEE-56CD-00C9-85D7C7A28E7B}"/>
              </a:ext>
            </a:extLst>
          </p:cNvPr>
          <p:cNvSpPr/>
          <p:nvPr/>
        </p:nvSpPr>
        <p:spPr>
          <a:xfrm>
            <a:off x="2771775" y="2886075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?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F013DCFA-D115-3676-1530-96548E9470FE}"/>
              </a:ext>
            </a:extLst>
          </p:cNvPr>
          <p:cNvSpPr/>
          <p:nvPr/>
        </p:nvSpPr>
        <p:spPr>
          <a:xfrm>
            <a:off x="6200775" y="2838450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?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BA77B211-1C11-5943-7DA3-85D803A9933C}"/>
              </a:ext>
            </a:extLst>
          </p:cNvPr>
          <p:cNvSpPr/>
          <p:nvPr/>
        </p:nvSpPr>
        <p:spPr>
          <a:xfrm>
            <a:off x="9848850" y="2895600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?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DD0F2595-8628-62D8-6875-5499F6642862}"/>
              </a:ext>
            </a:extLst>
          </p:cNvPr>
          <p:cNvSpPr/>
          <p:nvPr/>
        </p:nvSpPr>
        <p:spPr>
          <a:xfrm>
            <a:off x="2781300" y="2886075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59FFCF47-0DD8-638D-DD85-081562C89764}"/>
              </a:ext>
            </a:extLst>
          </p:cNvPr>
          <p:cNvSpPr/>
          <p:nvPr/>
        </p:nvSpPr>
        <p:spPr>
          <a:xfrm>
            <a:off x="6191250" y="2828925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E16BCBC2-8E7C-18FD-5F09-78833B159517}"/>
              </a:ext>
            </a:extLst>
          </p:cNvPr>
          <p:cNvSpPr/>
          <p:nvPr/>
        </p:nvSpPr>
        <p:spPr>
          <a:xfrm>
            <a:off x="4953001" y="2867025"/>
            <a:ext cx="285750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046D4E82-9632-1E8D-7D4E-37E40641E77B}"/>
              </a:ext>
            </a:extLst>
          </p:cNvPr>
          <p:cNvSpPr/>
          <p:nvPr/>
        </p:nvSpPr>
        <p:spPr>
          <a:xfrm>
            <a:off x="4953000" y="2895600"/>
            <a:ext cx="276225" cy="457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7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BD99CFE8-A71C-3C66-251C-2DB29339E0BB}"/>
              </a:ext>
            </a:extLst>
          </p:cNvPr>
          <p:cNvSpPr/>
          <p:nvPr/>
        </p:nvSpPr>
        <p:spPr>
          <a:xfrm>
            <a:off x="9839325" y="2895600"/>
            <a:ext cx="619125" cy="523875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24589363-B34F-26E5-4FE7-0916A064951C}"/>
              </a:ext>
            </a:extLst>
          </p:cNvPr>
          <p:cNvSpPr/>
          <p:nvPr/>
        </p:nvSpPr>
        <p:spPr>
          <a:xfrm>
            <a:off x="8534399" y="2628900"/>
            <a:ext cx="238125" cy="457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/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FC95FC2D-E4FD-3D37-9060-A892829C4BA1}"/>
              </a:ext>
            </a:extLst>
          </p:cNvPr>
          <p:cNvSpPr/>
          <p:nvPr/>
        </p:nvSpPr>
        <p:spPr>
          <a:xfrm>
            <a:off x="9458325" y="2305050"/>
            <a:ext cx="361949" cy="5619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0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A350AB86-B84F-71D3-CA04-6F5937E8DA73}"/>
              </a:ext>
            </a:extLst>
          </p:cNvPr>
          <p:cNvSpPr/>
          <p:nvPr/>
        </p:nvSpPr>
        <p:spPr>
          <a:xfrm>
            <a:off x="7867650" y="3019425"/>
            <a:ext cx="895349" cy="5619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0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99396470-1070-7C4D-8C50-D2C790B9BA91}"/>
              </a:ext>
            </a:extLst>
          </p:cNvPr>
          <p:cNvSpPr/>
          <p:nvPr/>
        </p:nvSpPr>
        <p:spPr>
          <a:xfrm>
            <a:off x="9782175" y="2295525"/>
            <a:ext cx="295275" cy="5619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1</a:t>
            </a: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B2AB8E2C-2AB8-BF94-83B3-93E24D74AA2C}"/>
              </a:ext>
            </a:extLst>
          </p:cNvPr>
          <p:cNvSpPr/>
          <p:nvPr/>
        </p:nvSpPr>
        <p:spPr>
          <a:xfrm>
            <a:off x="8458201" y="3019425"/>
            <a:ext cx="304800" cy="5619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8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C50A0272-D93A-D693-47EA-BDFCF8E52668}"/>
              </a:ext>
            </a:extLst>
          </p:cNvPr>
          <p:cNvSpPr/>
          <p:nvPr/>
        </p:nvSpPr>
        <p:spPr>
          <a:xfrm>
            <a:off x="8515350" y="3533775"/>
            <a:ext cx="295275" cy="56197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605141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1" grpId="1" animBg="1"/>
      <p:bldP spid="72" grpId="0" animBg="1"/>
      <p:bldP spid="73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思源黑体 CN Normal">
      <a:majorFont>
        <a:latin typeface="Arial"/>
        <a:ea typeface="思源黑体 CN Normal"/>
        <a:cs typeface=""/>
      </a:majorFont>
      <a:minorFont>
        <a:latin typeface="Ari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569</Words>
  <Application>Microsoft Office PowerPoint</Application>
  <PresentationFormat>Widescreen</PresentationFormat>
  <Paragraphs>125</Paragraphs>
  <Slides>16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等线</vt:lpstr>
      <vt:lpstr>字魂105号-简雅黑</vt:lpstr>
      <vt:lpstr>Arial</vt:lpstr>
      <vt:lpstr>Calibri</vt:lpstr>
      <vt:lpstr>Calibri Light</vt:lpstr>
      <vt:lpstr>Cambria</vt:lpstr>
      <vt:lpstr>Tahoma</vt:lpstr>
      <vt:lpstr>Times New Roman</vt:lpstr>
      <vt:lpstr>Wingdings</vt:lpstr>
      <vt:lpstr>1_Office Theme</vt:lpstr>
      <vt:lpstr>1_Office 主题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20</cp:revision>
  <dcterms:created xsi:type="dcterms:W3CDTF">2023-02-06T08:20:59Z</dcterms:created>
  <dcterms:modified xsi:type="dcterms:W3CDTF">2023-02-06T09:09:05Z</dcterms:modified>
</cp:coreProperties>
</file>