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2.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5" r:id="rId2"/>
    <p:sldMasterId id="2147483712" r:id="rId3"/>
  </p:sldMasterIdLst>
  <p:notesMasterIdLst>
    <p:notesMasterId r:id="rId22"/>
  </p:notesMasterIdLst>
  <p:sldIdLst>
    <p:sldId id="267" r:id="rId4"/>
    <p:sldId id="269" r:id="rId5"/>
    <p:sldId id="288" r:id="rId6"/>
    <p:sldId id="272" r:id="rId7"/>
    <p:sldId id="306" r:id="rId8"/>
    <p:sldId id="304" r:id="rId9"/>
    <p:sldId id="262" r:id="rId10"/>
    <p:sldId id="305" r:id="rId11"/>
    <p:sldId id="284" r:id="rId12"/>
    <p:sldId id="298" r:id="rId13"/>
    <p:sldId id="307" r:id="rId14"/>
    <p:sldId id="308" r:id="rId15"/>
    <p:sldId id="309" r:id="rId16"/>
    <p:sldId id="292" r:id="rId17"/>
    <p:sldId id="293" r:id="rId18"/>
    <p:sldId id="294" r:id="rId19"/>
    <p:sldId id="310" r:id="rId20"/>
    <p:sldId id="295"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7" d="100"/>
          <a:sy n="67" d="100"/>
        </p:scale>
        <p:origin x="644" y="4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tableStyles" Target="tableStyles.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viewProps" Target="viewProp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presProps" Target="pres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F5DD999-CD75-4EB6-BAEA-E017635CFFE1}" type="datetimeFigureOut">
              <a:rPr lang="en-US" smtClean="0"/>
              <a:t>2/6/2023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E5C7601-D000-495C-9E13-E393BC85181C}" type="slidenum">
              <a:rPr lang="en-US" smtClean="0"/>
              <a:t>‹#›</a:t>
            </a:fld>
            <a:endParaRPr lang="en-US"/>
          </a:p>
        </p:txBody>
      </p:sp>
    </p:spTree>
    <p:extLst>
      <p:ext uri="{BB962C8B-B14F-4D97-AF65-F5344CB8AC3E}">
        <p14:creationId xmlns:p14="http://schemas.microsoft.com/office/powerpoint/2010/main" val="35829460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2CAD8-F91A-409A-B778-AA74111763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Arial"/>
              <a:sym typeface="Arial"/>
            </a:endParaRPr>
          </a:p>
        </p:txBody>
      </p:sp>
    </p:spTree>
    <p:extLst>
      <p:ext uri="{BB962C8B-B14F-4D97-AF65-F5344CB8AC3E}">
        <p14:creationId xmlns:p14="http://schemas.microsoft.com/office/powerpoint/2010/main" val="359594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2A2CAD8-F91A-409A-B778-AA74111763F6}"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Arial"/>
                <a:sym typeface="Arial"/>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Arial"/>
              <a:sym typeface="Arial"/>
            </a:endParaRPr>
          </a:p>
        </p:txBody>
      </p:sp>
    </p:spTree>
    <p:extLst>
      <p:ext uri="{BB962C8B-B14F-4D97-AF65-F5344CB8AC3E}">
        <p14:creationId xmlns:p14="http://schemas.microsoft.com/office/powerpoint/2010/main" val="8717615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580600F-D724-4D75-8876-526C4090E048}"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9236504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522796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88330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
        <p:cNvGrpSpPr/>
        <p:nvPr/>
      </p:nvGrpSpPr>
      <p:grpSpPr>
        <a:xfrm>
          <a:off x="0" y="0"/>
          <a:ext cx="0" cy="0"/>
          <a:chOff x="0" y="0"/>
          <a:chExt cx="0" cy="0"/>
        </a:xfrm>
      </p:grpSpPr>
      <p:sp>
        <p:nvSpPr>
          <p:cNvPr id="51" name="Google Shape;51;g7792749926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2" name="Google Shape;52;g7792749926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457309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5" Type="http://schemas.openxmlformats.org/officeDocument/2006/relationships/image" Target="../media/image1.pn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C45F37A9-7F34-487D-A930-ACC888D9387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4" name="图片 13">
            <a:extLst>
              <a:ext uri="{FF2B5EF4-FFF2-40B4-BE49-F238E27FC236}">
                <a16:creationId xmlns:a16="http://schemas.microsoft.com/office/drawing/2014/main" id="{6AAFA638-D9E6-417B-889B-8E2D2F930802}"/>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10169"/>
          <a:stretch/>
        </p:blipFill>
        <p:spPr>
          <a:xfrm>
            <a:off x="1576535" y="0"/>
            <a:ext cx="9576486" cy="6160587"/>
          </a:xfrm>
          <a:prstGeom prst="rect">
            <a:avLst/>
          </a:prstGeom>
        </p:spPr>
      </p:pic>
      <p:pic>
        <p:nvPicPr>
          <p:cNvPr id="15" name="图片 14">
            <a:extLst>
              <a:ext uri="{FF2B5EF4-FFF2-40B4-BE49-F238E27FC236}">
                <a16:creationId xmlns:a16="http://schemas.microsoft.com/office/drawing/2014/main" id="{C464F828-C40F-44DB-8AC7-4CE7B78F6FA6}"/>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848887" y="1027227"/>
            <a:ext cx="2438400" cy="2254786"/>
          </a:xfrm>
          <a:prstGeom prst="rect">
            <a:avLst/>
          </a:prstGeom>
        </p:spPr>
      </p:pic>
      <p:pic>
        <p:nvPicPr>
          <p:cNvPr id="16" name="图片 15">
            <a:extLst>
              <a:ext uri="{FF2B5EF4-FFF2-40B4-BE49-F238E27FC236}">
                <a16:creationId xmlns:a16="http://schemas.microsoft.com/office/drawing/2014/main" id="{0B71BFE1-656B-4A10-9B8A-9C7CD9E7BCBE}"/>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3610412" y="5044526"/>
            <a:ext cx="603476" cy="809928"/>
          </a:xfrm>
          <a:prstGeom prst="rect">
            <a:avLst/>
          </a:prstGeom>
        </p:spPr>
      </p:pic>
    </p:spTree>
    <p:extLst>
      <p:ext uri="{BB962C8B-B14F-4D97-AF65-F5344CB8AC3E}">
        <p14:creationId xmlns:p14="http://schemas.microsoft.com/office/powerpoint/2010/main" val="36101421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DD94E15D-6B6E-42AE-8C46-899B16CFEDA4}"/>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7A06E96-E838-42AF-8A86-6A28C6513F42}"/>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100A3C43-529E-4F47-8EF7-7F6CA3F7A08A}"/>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C30D7-7CA5-44C7-8F09-858049F4AF88}"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2023/2/6</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66272429-6BB3-48E0-A428-44B1C8A53796}"/>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2BCED68C-2521-4D27-A42F-06A22A74182E}"/>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5CA174A-EC50-4D5B-837E-17DE8891D52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7528787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89B279C7-E708-481D-9D75-B8AF4D36F581}"/>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5F1EA23F-D116-4D33-930B-8CF594002496}"/>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a:extLst>
              <a:ext uri="{FF2B5EF4-FFF2-40B4-BE49-F238E27FC236}">
                <a16:creationId xmlns:a16="http://schemas.microsoft.com/office/drawing/2014/main" id="{8292623F-2AA2-4F54-A9D1-DECD9A8663D9}"/>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C30D7-7CA5-44C7-8F09-858049F4AF88}"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2023/2/6</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页脚占位符 4">
            <a:extLst>
              <a:ext uri="{FF2B5EF4-FFF2-40B4-BE49-F238E27FC236}">
                <a16:creationId xmlns:a16="http://schemas.microsoft.com/office/drawing/2014/main" id="{F4AAB7DB-CBC1-4C6B-A25A-B4CA7066640E}"/>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灯片编号占位符 5">
            <a:extLst>
              <a:ext uri="{FF2B5EF4-FFF2-40B4-BE49-F238E27FC236}">
                <a16:creationId xmlns:a16="http://schemas.microsoft.com/office/drawing/2014/main" id="{1CDD5CDA-2659-414F-9B15-20E1494BBC2C}"/>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5CA174A-EC50-4D5B-837E-17DE8891D52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85176191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1_内容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13171334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1_图片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40045042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标题和竖排文字">
    <p:spTree>
      <p:nvGrpSpPr>
        <p:cNvPr id="1" name=""/>
        <p:cNvGrpSpPr/>
        <p:nvPr/>
      </p:nvGrpSpPr>
      <p:grpSpPr>
        <a:xfrm>
          <a:off x="0" y="0"/>
          <a:ext cx="0" cy="0"/>
          <a:chOff x="0" y="0"/>
          <a:chExt cx="0" cy="0"/>
        </a:xfrm>
      </p:grpSpPr>
    </p:spTree>
    <p:extLst>
      <p:ext uri="{BB962C8B-B14F-4D97-AF65-F5344CB8AC3E}">
        <p14:creationId xmlns:p14="http://schemas.microsoft.com/office/powerpoint/2010/main" val="308644333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69E6307-B339-4BB6-917D-3C23473274C6}"/>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E2072071-EDC3-4497-9CF5-D380D82635DD}"/>
              </a:ext>
            </a:extLst>
          </p:cNvPr>
          <p:cNvSpPr>
            <a:spLocks noGrp="1"/>
          </p:cNvSpPr>
          <p:nvPr>
            <p:ph type="subTitle" idx="1"/>
          </p:nvPr>
        </p:nvSpPr>
        <p:spPr>
          <a:xfrm>
            <a:off x="1524000" y="3602037"/>
            <a:ext cx="9144000" cy="1655763"/>
          </a:xfrm>
        </p:spPr>
        <p:txBody>
          <a:bodyPr/>
          <a:lstStyle>
            <a:lvl1pPr marL="0" indent="0" algn="ctr">
              <a:buNone/>
              <a:defRPr sz="2400"/>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260F51E2-6110-42B6-AD1C-2A061E700915}"/>
              </a:ext>
            </a:extLst>
          </p:cNvPr>
          <p:cNvSpPr>
            <a:spLocks noGrp="1"/>
          </p:cNvSpPr>
          <p:nvPr>
            <p:ph type="dt" sz="half" idx="10"/>
          </p:nvPr>
        </p:nvSpPr>
        <p:spPr/>
        <p:txBody>
          <a:bodyPr/>
          <a:lstStyle/>
          <a:p>
            <a:pPr defTabSz="914377"/>
            <a:fld id="{851456EF-EDA7-466D-90A9-97D47B7037CB}" type="datetimeFigureOut">
              <a:rPr lang="zh-CN" altLang="en-US" smtClean="0">
                <a:solidFill>
                  <a:prstClr val="black">
                    <a:tint val="75000"/>
                  </a:prstClr>
                </a:solidFill>
                <a:cs typeface="Arial"/>
                <a:sym typeface="Arial"/>
              </a:rPr>
              <a:pPr defTabSz="914377"/>
              <a:t>2023/2/6</a:t>
            </a:fld>
            <a:endParaRPr lang="zh-CN" altLang="en-US">
              <a:solidFill>
                <a:prstClr val="black">
                  <a:tint val="75000"/>
                </a:prstClr>
              </a:solidFill>
              <a:cs typeface="Arial"/>
              <a:sym typeface="Arial"/>
            </a:endParaRPr>
          </a:p>
        </p:txBody>
      </p:sp>
      <p:sp>
        <p:nvSpPr>
          <p:cNvPr id="5" name="页脚占位符 4">
            <a:extLst>
              <a:ext uri="{FF2B5EF4-FFF2-40B4-BE49-F238E27FC236}">
                <a16:creationId xmlns:a16="http://schemas.microsoft.com/office/drawing/2014/main" id="{0FB077BF-E70D-46F2-806A-019D5E9D8530}"/>
              </a:ext>
            </a:extLst>
          </p:cNvPr>
          <p:cNvSpPr>
            <a:spLocks noGrp="1"/>
          </p:cNvSpPr>
          <p:nvPr>
            <p:ph type="ftr" sz="quarter" idx="11"/>
          </p:nvPr>
        </p:nvSpPr>
        <p:spPr/>
        <p:txBody>
          <a:bodyPr/>
          <a:lstStyle/>
          <a:p>
            <a:pPr defTabSz="914377"/>
            <a:endParaRPr lang="zh-CN" altLang="en-US">
              <a:solidFill>
                <a:prstClr val="black">
                  <a:tint val="75000"/>
                </a:prstClr>
              </a:solidFill>
              <a:cs typeface="Arial"/>
              <a:sym typeface="Arial"/>
            </a:endParaRPr>
          </a:p>
        </p:txBody>
      </p:sp>
      <p:sp>
        <p:nvSpPr>
          <p:cNvPr id="6" name="灯片编号占位符 5">
            <a:extLst>
              <a:ext uri="{FF2B5EF4-FFF2-40B4-BE49-F238E27FC236}">
                <a16:creationId xmlns:a16="http://schemas.microsoft.com/office/drawing/2014/main" id="{E190F3DE-A7B7-4C33-862E-179405C3ACF5}"/>
              </a:ext>
            </a:extLst>
          </p:cNvPr>
          <p:cNvSpPr>
            <a:spLocks noGrp="1"/>
          </p:cNvSpPr>
          <p:nvPr>
            <p:ph type="sldNum" sz="quarter" idx="12"/>
          </p:nvPr>
        </p:nvSpPr>
        <p:spPr/>
        <p:txBody>
          <a:bodyPr/>
          <a:lstStyle/>
          <a:p>
            <a:pPr defTabSz="914377"/>
            <a:fld id="{1A7D73ED-7EBB-4E11-B60B-79773C5177D3}" type="slidenum">
              <a:rPr lang="zh-CN" altLang="en-US" smtClean="0">
                <a:solidFill>
                  <a:prstClr val="black">
                    <a:tint val="75000"/>
                  </a:prstClr>
                </a:solidFill>
                <a:cs typeface="Arial"/>
                <a:sym typeface="Arial"/>
              </a:rPr>
              <a:pPr defTabSz="914377"/>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198657989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EF77EB-7B1C-4797-B807-1B765A21622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2F7EB334-C061-42FA-A5AE-07BFA35371E8}"/>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147535A-CA5C-4FEB-8741-595DAEBF8813}"/>
              </a:ext>
            </a:extLst>
          </p:cNvPr>
          <p:cNvSpPr>
            <a:spLocks noGrp="1"/>
          </p:cNvSpPr>
          <p:nvPr>
            <p:ph type="dt" sz="half" idx="10"/>
          </p:nvPr>
        </p:nvSpPr>
        <p:spPr/>
        <p:txBody>
          <a:bodyPr/>
          <a:lstStyle/>
          <a:p>
            <a:pPr defTabSz="914377"/>
            <a:fld id="{851456EF-EDA7-466D-90A9-97D47B7037CB}" type="datetimeFigureOut">
              <a:rPr lang="zh-CN" altLang="en-US" smtClean="0">
                <a:solidFill>
                  <a:prstClr val="black">
                    <a:tint val="75000"/>
                  </a:prstClr>
                </a:solidFill>
                <a:cs typeface="Arial"/>
                <a:sym typeface="Arial"/>
              </a:rPr>
              <a:pPr defTabSz="914377"/>
              <a:t>2023/2/6</a:t>
            </a:fld>
            <a:endParaRPr lang="zh-CN" altLang="en-US">
              <a:solidFill>
                <a:prstClr val="black">
                  <a:tint val="75000"/>
                </a:prstClr>
              </a:solidFill>
              <a:cs typeface="Arial"/>
              <a:sym typeface="Arial"/>
            </a:endParaRPr>
          </a:p>
        </p:txBody>
      </p:sp>
      <p:sp>
        <p:nvSpPr>
          <p:cNvPr id="5" name="页脚占位符 4">
            <a:extLst>
              <a:ext uri="{FF2B5EF4-FFF2-40B4-BE49-F238E27FC236}">
                <a16:creationId xmlns:a16="http://schemas.microsoft.com/office/drawing/2014/main" id="{0E5168A3-DC42-4431-B2A4-33DDF8F9422E}"/>
              </a:ext>
            </a:extLst>
          </p:cNvPr>
          <p:cNvSpPr>
            <a:spLocks noGrp="1"/>
          </p:cNvSpPr>
          <p:nvPr>
            <p:ph type="ftr" sz="quarter" idx="11"/>
          </p:nvPr>
        </p:nvSpPr>
        <p:spPr/>
        <p:txBody>
          <a:bodyPr/>
          <a:lstStyle/>
          <a:p>
            <a:pPr defTabSz="914377"/>
            <a:endParaRPr lang="zh-CN" altLang="en-US">
              <a:solidFill>
                <a:prstClr val="black">
                  <a:tint val="75000"/>
                </a:prstClr>
              </a:solidFill>
              <a:cs typeface="Arial"/>
              <a:sym typeface="Arial"/>
            </a:endParaRPr>
          </a:p>
        </p:txBody>
      </p:sp>
      <p:sp>
        <p:nvSpPr>
          <p:cNvPr id="6" name="灯片编号占位符 5">
            <a:extLst>
              <a:ext uri="{FF2B5EF4-FFF2-40B4-BE49-F238E27FC236}">
                <a16:creationId xmlns:a16="http://schemas.microsoft.com/office/drawing/2014/main" id="{428EB0B5-8941-4C75-B707-5940D44EDB0D}"/>
              </a:ext>
            </a:extLst>
          </p:cNvPr>
          <p:cNvSpPr>
            <a:spLocks noGrp="1"/>
          </p:cNvSpPr>
          <p:nvPr>
            <p:ph type="sldNum" sz="quarter" idx="12"/>
          </p:nvPr>
        </p:nvSpPr>
        <p:spPr/>
        <p:txBody>
          <a:bodyPr/>
          <a:lstStyle/>
          <a:p>
            <a:pPr defTabSz="914377"/>
            <a:fld id="{1A7D73ED-7EBB-4E11-B60B-79773C5177D3}" type="slidenum">
              <a:rPr lang="zh-CN" altLang="en-US" smtClean="0">
                <a:solidFill>
                  <a:prstClr val="black">
                    <a:tint val="75000"/>
                  </a:prstClr>
                </a:solidFill>
                <a:cs typeface="Arial"/>
                <a:sym typeface="Arial"/>
              </a:rPr>
              <a:pPr defTabSz="914377"/>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413219517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805127F-20D8-4068-878F-48890575BF37}"/>
              </a:ext>
            </a:extLst>
          </p:cNvPr>
          <p:cNvSpPr>
            <a:spLocks noGrp="1"/>
          </p:cNvSpPr>
          <p:nvPr>
            <p:ph type="title"/>
          </p:nvPr>
        </p:nvSpPr>
        <p:spPr>
          <a:xfrm>
            <a:off x="831851" y="1709740"/>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EB98F518-0D22-4132-8C68-ED1D54680E2C}"/>
              </a:ext>
            </a:extLst>
          </p:cNvPr>
          <p:cNvSpPr>
            <a:spLocks noGrp="1"/>
          </p:cNvSpPr>
          <p:nvPr>
            <p:ph type="body" idx="1"/>
          </p:nvPr>
        </p:nvSpPr>
        <p:spPr>
          <a:xfrm>
            <a:off x="831851" y="4589464"/>
            <a:ext cx="10515600" cy="1500187"/>
          </a:xfrm>
        </p:spPr>
        <p:txBody>
          <a:bodyPr/>
          <a:lstStyle>
            <a:lvl1pPr marL="0" indent="0">
              <a:buNone/>
              <a:defRPr sz="2400">
                <a:solidFill>
                  <a:schemeClr val="tx1">
                    <a:tint val="75000"/>
                  </a:schemeClr>
                </a:solidFill>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A1F2D2F-B897-46FD-A83C-A03ED06B7A11}"/>
              </a:ext>
            </a:extLst>
          </p:cNvPr>
          <p:cNvSpPr>
            <a:spLocks noGrp="1"/>
          </p:cNvSpPr>
          <p:nvPr>
            <p:ph type="dt" sz="half" idx="10"/>
          </p:nvPr>
        </p:nvSpPr>
        <p:spPr/>
        <p:txBody>
          <a:bodyPr/>
          <a:lstStyle/>
          <a:p>
            <a:pPr defTabSz="914377"/>
            <a:fld id="{851456EF-EDA7-466D-90A9-97D47B7037CB}" type="datetimeFigureOut">
              <a:rPr lang="zh-CN" altLang="en-US" smtClean="0">
                <a:solidFill>
                  <a:prstClr val="black">
                    <a:tint val="75000"/>
                  </a:prstClr>
                </a:solidFill>
                <a:cs typeface="Arial"/>
                <a:sym typeface="Arial"/>
              </a:rPr>
              <a:pPr defTabSz="914377"/>
              <a:t>2023/2/6</a:t>
            </a:fld>
            <a:endParaRPr lang="zh-CN" altLang="en-US">
              <a:solidFill>
                <a:prstClr val="black">
                  <a:tint val="75000"/>
                </a:prstClr>
              </a:solidFill>
              <a:cs typeface="Arial"/>
              <a:sym typeface="Arial"/>
            </a:endParaRPr>
          </a:p>
        </p:txBody>
      </p:sp>
      <p:sp>
        <p:nvSpPr>
          <p:cNvPr id="5" name="页脚占位符 4">
            <a:extLst>
              <a:ext uri="{FF2B5EF4-FFF2-40B4-BE49-F238E27FC236}">
                <a16:creationId xmlns:a16="http://schemas.microsoft.com/office/drawing/2014/main" id="{BE6671F4-D60B-47B4-BB35-3100C47437FE}"/>
              </a:ext>
            </a:extLst>
          </p:cNvPr>
          <p:cNvSpPr>
            <a:spLocks noGrp="1"/>
          </p:cNvSpPr>
          <p:nvPr>
            <p:ph type="ftr" sz="quarter" idx="11"/>
          </p:nvPr>
        </p:nvSpPr>
        <p:spPr/>
        <p:txBody>
          <a:bodyPr/>
          <a:lstStyle/>
          <a:p>
            <a:pPr defTabSz="914377"/>
            <a:endParaRPr lang="zh-CN" altLang="en-US">
              <a:solidFill>
                <a:prstClr val="black">
                  <a:tint val="75000"/>
                </a:prstClr>
              </a:solidFill>
              <a:cs typeface="Arial"/>
              <a:sym typeface="Arial"/>
            </a:endParaRPr>
          </a:p>
        </p:txBody>
      </p:sp>
      <p:sp>
        <p:nvSpPr>
          <p:cNvPr id="6" name="灯片编号占位符 5">
            <a:extLst>
              <a:ext uri="{FF2B5EF4-FFF2-40B4-BE49-F238E27FC236}">
                <a16:creationId xmlns:a16="http://schemas.microsoft.com/office/drawing/2014/main" id="{DE45399D-A2E8-4CAD-B3BB-26E911D8EAC7}"/>
              </a:ext>
            </a:extLst>
          </p:cNvPr>
          <p:cNvSpPr>
            <a:spLocks noGrp="1"/>
          </p:cNvSpPr>
          <p:nvPr>
            <p:ph type="sldNum" sz="quarter" idx="12"/>
          </p:nvPr>
        </p:nvSpPr>
        <p:spPr/>
        <p:txBody>
          <a:bodyPr/>
          <a:lstStyle/>
          <a:p>
            <a:pPr defTabSz="914377"/>
            <a:fld id="{1A7D73ED-7EBB-4E11-B60B-79773C5177D3}" type="slidenum">
              <a:rPr lang="zh-CN" altLang="en-US" smtClean="0">
                <a:solidFill>
                  <a:prstClr val="black">
                    <a:tint val="75000"/>
                  </a:prstClr>
                </a:solidFill>
                <a:cs typeface="Arial"/>
                <a:sym typeface="Arial"/>
              </a:rPr>
              <a:pPr defTabSz="914377"/>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315539109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A94A8BC-975A-4B24-8DA5-BFD4085B51A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A1B4331B-1258-49A7-A448-BA619BD2CBFB}"/>
              </a:ext>
            </a:extLst>
          </p:cNvPr>
          <p:cNvSpPr>
            <a:spLocks noGrp="1"/>
          </p:cNvSpPr>
          <p:nvPr>
            <p:ph sz="half" idx="1"/>
          </p:nvPr>
        </p:nvSpPr>
        <p:spPr>
          <a:xfrm>
            <a:off x="838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CA832F10-E7A1-4918-9586-614F89310C75}"/>
              </a:ext>
            </a:extLst>
          </p:cNvPr>
          <p:cNvSpPr>
            <a:spLocks noGrp="1"/>
          </p:cNvSpPr>
          <p:nvPr>
            <p:ph sz="half" idx="2"/>
          </p:nvPr>
        </p:nvSpPr>
        <p:spPr>
          <a:xfrm>
            <a:off x="6172200" y="1825625"/>
            <a:ext cx="5181600" cy="4351339"/>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96315400-E657-44A6-9431-0775D1338014}"/>
              </a:ext>
            </a:extLst>
          </p:cNvPr>
          <p:cNvSpPr>
            <a:spLocks noGrp="1"/>
          </p:cNvSpPr>
          <p:nvPr>
            <p:ph type="dt" sz="half" idx="10"/>
          </p:nvPr>
        </p:nvSpPr>
        <p:spPr/>
        <p:txBody>
          <a:bodyPr/>
          <a:lstStyle/>
          <a:p>
            <a:pPr defTabSz="914377"/>
            <a:fld id="{851456EF-EDA7-466D-90A9-97D47B7037CB}" type="datetimeFigureOut">
              <a:rPr lang="zh-CN" altLang="en-US" smtClean="0">
                <a:solidFill>
                  <a:prstClr val="black">
                    <a:tint val="75000"/>
                  </a:prstClr>
                </a:solidFill>
                <a:cs typeface="Arial"/>
                <a:sym typeface="Arial"/>
              </a:rPr>
              <a:pPr defTabSz="914377"/>
              <a:t>2023/2/6</a:t>
            </a:fld>
            <a:endParaRPr lang="zh-CN" altLang="en-US">
              <a:solidFill>
                <a:prstClr val="black">
                  <a:tint val="75000"/>
                </a:prstClr>
              </a:solidFill>
              <a:cs typeface="Arial"/>
              <a:sym typeface="Arial"/>
            </a:endParaRPr>
          </a:p>
        </p:txBody>
      </p:sp>
      <p:sp>
        <p:nvSpPr>
          <p:cNvPr id="6" name="页脚占位符 5">
            <a:extLst>
              <a:ext uri="{FF2B5EF4-FFF2-40B4-BE49-F238E27FC236}">
                <a16:creationId xmlns:a16="http://schemas.microsoft.com/office/drawing/2014/main" id="{894BE32A-A4EE-4002-9DA3-2E867BA7937C}"/>
              </a:ext>
            </a:extLst>
          </p:cNvPr>
          <p:cNvSpPr>
            <a:spLocks noGrp="1"/>
          </p:cNvSpPr>
          <p:nvPr>
            <p:ph type="ftr" sz="quarter" idx="11"/>
          </p:nvPr>
        </p:nvSpPr>
        <p:spPr/>
        <p:txBody>
          <a:bodyPr/>
          <a:lstStyle/>
          <a:p>
            <a:pPr defTabSz="914377"/>
            <a:endParaRPr lang="zh-CN" altLang="en-US">
              <a:solidFill>
                <a:prstClr val="black">
                  <a:tint val="75000"/>
                </a:prstClr>
              </a:solidFill>
              <a:cs typeface="Arial"/>
              <a:sym typeface="Arial"/>
            </a:endParaRPr>
          </a:p>
        </p:txBody>
      </p:sp>
      <p:sp>
        <p:nvSpPr>
          <p:cNvPr id="7" name="灯片编号占位符 6">
            <a:extLst>
              <a:ext uri="{FF2B5EF4-FFF2-40B4-BE49-F238E27FC236}">
                <a16:creationId xmlns:a16="http://schemas.microsoft.com/office/drawing/2014/main" id="{E905ECE8-9536-4F2A-A2C6-F24A7E3A8A33}"/>
              </a:ext>
            </a:extLst>
          </p:cNvPr>
          <p:cNvSpPr>
            <a:spLocks noGrp="1"/>
          </p:cNvSpPr>
          <p:nvPr>
            <p:ph type="sldNum" sz="quarter" idx="12"/>
          </p:nvPr>
        </p:nvSpPr>
        <p:spPr/>
        <p:txBody>
          <a:bodyPr/>
          <a:lstStyle/>
          <a:p>
            <a:pPr defTabSz="914377"/>
            <a:fld id="{1A7D73ED-7EBB-4E11-B60B-79773C5177D3}" type="slidenum">
              <a:rPr lang="zh-CN" altLang="en-US" smtClean="0">
                <a:solidFill>
                  <a:prstClr val="black">
                    <a:tint val="75000"/>
                  </a:prstClr>
                </a:solidFill>
                <a:cs typeface="Arial"/>
                <a:sym typeface="Arial"/>
              </a:rPr>
              <a:pPr defTabSz="914377"/>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103909911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3728D4C-61C7-4860-85A6-A3F6A9C47BBB}"/>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55DC5404-67DA-47BC-BDC7-CFE0371E0D5E}"/>
              </a:ext>
            </a:extLst>
          </p:cNvPr>
          <p:cNvSpPr>
            <a:spLocks noGrp="1"/>
          </p:cNvSpPr>
          <p:nvPr>
            <p:ph type="body" idx="1"/>
          </p:nvPr>
        </p:nvSpPr>
        <p:spPr>
          <a:xfrm>
            <a:off x="839789" y="1681163"/>
            <a:ext cx="5157787"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9DC7319B-9EFD-4F2B-AFB4-6F8FF9B70EC3}"/>
              </a:ext>
            </a:extLst>
          </p:cNvPr>
          <p:cNvSpPr>
            <a:spLocks noGrp="1"/>
          </p:cNvSpPr>
          <p:nvPr>
            <p:ph sz="half" idx="2"/>
          </p:nvPr>
        </p:nvSpPr>
        <p:spPr>
          <a:xfrm>
            <a:off x="839789"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0BA08BC7-5813-4F8F-A400-9C517B3D3C9E}"/>
              </a:ext>
            </a:extLst>
          </p:cNvPr>
          <p:cNvSpPr>
            <a:spLocks noGrp="1"/>
          </p:cNvSpPr>
          <p:nvPr>
            <p:ph type="body" sz="quarter" idx="3"/>
          </p:nvPr>
        </p:nvSpPr>
        <p:spPr>
          <a:xfrm>
            <a:off x="6172201" y="1681163"/>
            <a:ext cx="5183188" cy="823912"/>
          </a:xfrm>
        </p:spPr>
        <p:txBody>
          <a:bodyPr anchor="b"/>
          <a:lstStyle>
            <a:lvl1pPr marL="0" indent="0">
              <a:buNone/>
              <a:defRPr sz="2400" b="1"/>
            </a:lvl1pPr>
            <a:lvl2pPr marL="457189" indent="0">
              <a:buNone/>
              <a:defRPr sz="2000" b="1"/>
            </a:lvl2pPr>
            <a:lvl3pPr marL="914377" indent="0">
              <a:buNone/>
              <a:defRPr sz="1800" b="1"/>
            </a:lvl3pPr>
            <a:lvl4pPr marL="1371566" indent="0">
              <a:buNone/>
              <a:defRPr sz="1600" b="1"/>
            </a:lvl4pPr>
            <a:lvl5pPr marL="1828754" indent="0">
              <a:buNone/>
              <a:defRPr sz="1600" b="1"/>
            </a:lvl5pPr>
            <a:lvl6pPr marL="2285943" indent="0">
              <a:buNone/>
              <a:defRPr sz="1600" b="1"/>
            </a:lvl6pPr>
            <a:lvl7pPr marL="2743131" indent="0">
              <a:buNone/>
              <a:defRPr sz="1600" b="1"/>
            </a:lvl7pPr>
            <a:lvl8pPr marL="3200320" indent="0">
              <a:buNone/>
              <a:defRPr sz="1600" b="1"/>
            </a:lvl8pPr>
            <a:lvl9pPr marL="3657509"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D2A17C35-FA6D-40CF-817E-CED56FC47449}"/>
              </a:ext>
            </a:extLst>
          </p:cNvPr>
          <p:cNvSpPr>
            <a:spLocks noGrp="1"/>
          </p:cNvSpPr>
          <p:nvPr>
            <p:ph sz="quarter" idx="4"/>
          </p:nvPr>
        </p:nvSpPr>
        <p:spPr>
          <a:xfrm>
            <a:off x="6172201"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6C908C43-40B8-47E0-BEE5-4D569B395DA2}"/>
              </a:ext>
            </a:extLst>
          </p:cNvPr>
          <p:cNvSpPr>
            <a:spLocks noGrp="1"/>
          </p:cNvSpPr>
          <p:nvPr>
            <p:ph type="dt" sz="half" idx="10"/>
          </p:nvPr>
        </p:nvSpPr>
        <p:spPr/>
        <p:txBody>
          <a:bodyPr/>
          <a:lstStyle/>
          <a:p>
            <a:pPr defTabSz="914377"/>
            <a:fld id="{851456EF-EDA7-466D-90A9-97D47B7037CB}" type="datetimeFigureOut">
              <a:rPr lang="zh-CN" altLang="en-US" smtClean="0">
                <a:solidFill>
                  <a:prstClr val="black">
                    <a:tint val="75000"/>
                  </a:prstClr>
                </a:solidFill>
                <a:cs typeface="Arial"/>
                <a:sym typeface="Arial"/>
              </a:rPr>
              <a:pPr defTabSz="914377"/>
              <a:t>2023/2/6</a:t>
            </a:fld>
            <a:endParaRPr lang="zh-CN" altLang="en-US">
              <a:solidFill>
                <a:prstClr val="black">
                  <a:tint val="75000"/>
                </a:prstClr>
              </a:solidFill>
              <a:cs typeface="Arial"/>
              <a:sym typeface="Arial"/>
            </a:endParaRPr>
          </a:p>
        </p:txBody>
      </p:sp>
      <p:sp>
        <p:nvSpPr>
          <p:cNvPr id="8" name="页脚占位符 7">
            <a:extLst>
              <a:ext uri="{FF2B5EF4-FFF2-40B4-BE49-F238E27FC236}">
                <a16:creationId xmlns:a16="http://schemas.microsoft.com/office/drawing/2014/main" id="{5B9C5204-5B7E-43D5-BD5A-EE4E20494E9A}"/>
              </a:ext>
            </a:extLst>
          </p:cNvPr>
          <p:cNvSpPr>
            <a:spLocks noGrp="1"/>
          </p:cNvSpPr>
          <p:nvPr>
            <p:ph type="ftr" sz="quarter" idx="11"/>
          </p:nvPr>
        </p:nvSpPr>
        <p:spPr/>
        <p:txBody>
          <a:bodyPr/>
          <a:lstStyle/>
          <a:p>
            <a:pPr defTabSz="914377"/>
            <a:endParaRPr lang="zh-CN" altLang="en-US">
              <a:solidFill>
                <a:prstClr val="black">
                  <a:tint val="75000"/>
                </a:prstClr>
              </a:solidFill>
              <a:cs typeface="Arial"/>
              <a:sym typeface="Arial"/>
            </a:endParaRPr>
          </a:p>
        </p:txBody>
      </p:sp>
      <p:sp>
        <p:nvSpPr>
          <p:cNvPr id="9" name="灯片编号占位符 8">
            <a:extLst>
              <a:ext uri="{FF2B5EF4-FFF2-40B4-BE49-F238E27FC236}">
                <a16:creationId xmlns:a16="http://schemas.microsoft.com/office/drawing/2014/main" id="{C9D37292-8C9A-410B-BA66-F18700020CD3}"/>
              </a:ext>
            </a:extLst>
          </p:cNvPr>
          <p:cNvSpPr>
            <a:spLocks noGrp="1"/>
          </p:cNvSpPr>
          <p:nvPr>
            <p:ph type="sldNum" sz="quarter" idx="12"/>
          </p:nvPr>
        </p:nvSpPr>
        <p:spPr/>
        <p:txBody>
          <a:bodyPr/>
          <a:lstStyle/>
          <a:p>
            <a:pPr defTabSz="914377"/>
            <a:fld id="{1A7D73ED-7EBB-4E11-B60B-79773C5177D3}" type="slidenum">
              <a:rPr lang="zh-CN" altLang="en-US" smtClean="0">
                <a:solidFill>
                  <a:prstClr val="black">
                    <a:tint val="75000"/>
                  </a:prstClr>
                </a:solidFill>
                <a:cs typeface="Arial"/>
                <a:sym typeface="Arial"/>
              </a:rPr>
              <a:pPr defTabSz="914377"/>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3728346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39632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4D604C9-D928-41DE-A839-3EAEC1FAB621}"/>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55DAC134-AFFB-4EBC-8577-3763C77156F6}"/>
              </a:ext>
            </a:extLst>
          </p:cNvPr>
          <p:cNvSpPr>
            <a:spLocks noGrp="1"/>
          </p:cNvSpPr>
          <p:nvPr>
            <p:ph type="dt" sz="half" idx="10"/>
          </p:nvPr>
        </p:nvSpPr>
        <p:spPr/>
        <p:txBody>
          <a:bodyPr/>
          <a:lstStyle/>
          <a:p>
            <a:pPr defTabSz="914377"/>
            <a:fld id="{851456EF-EDA7-466D-90A9-97D47B7037CB}" type="datetimeFigureOut">
              <a:rPr lang="zh-CN" altLang="en-US" smtClean="0">
                <a:solidFill>
                  <a:prstClr val="black">
                    <a:tint val="75000"/>
                  </a:prstClr>
                </a:solidFill>
                <a:cs typeface="Arial"/>
                <a:sym typeface="Arial"/>
              </a:rPr>
              <a:pPr defTabSz="914377"/>
              <a:t>2023/2/6</a:t>
            </a:fld>
            <a:endParaRPr lang="zh-CN" altLang="en-US">
              <a:solidFill>
                <a:prstClr val="black">
                  <a:tint val="75000"/>
                </a:prstClr>
              </a:solidFill>
              <a:cs typeface="Arial"/>
              <a:sym typeface="Arial"/>
            </a:endParaRPr>
          </a:p>
        </p:txBody>
      </p:sp>
      <p:sp>
        <p:nvSpPr>
          <p:cNvPr id="4" name="页脚占位符 3">
            <a:extLst>
              <a:ext uri="{FF2B5EF4-FFF2-40B4-BE49-F238E27FC236}">
                <a16:creationId xmlns:a16="http://schemas.microsoft.com/office/drawing/2014/main" id="{65D0B644-513C-4606-84A6-087331DB5992}"/>
              </a:ext>
            </a:extLst>
          </p:cNvPr>
          <p:cNvSpPr>
            <a:spLocks noGrp="1"/>
          </p:cNvSpPr>
          <p:nvPr>
            <p:ph type="ftr" sz="quarter" idx="11"/>
          </p:nvPr>
        </p:nvSpPr>
        <p:spPr/>
        <p:txBody>
          <a:bodyPr/>
          <a:lstStyle/>
          <a:p>
            <a:pPr defTabSz="914377"/>
            <a:endParaRPr lang="zh-CN" altLang="en-US">
              <a:solidFill>
                <a:prstClr val="black">
                  <a:tint val="75000"/>
                </a:prstClr>
              </a:solidFill>
              <a:cs typeface="Arial"/>
              <a:sym typeface="Arial"/>
            </a:endParaRPr>
          </a:p>
        </p:txBody>
      </p:sp>
      <p:sp>
        <p:nvSpPr>
          <p:cNvPr id="5" name="灯片编号占位符 4">
            <a:extLst>
              <a:ext uri="{FF2B5EF4-FFF2-40B4-BE49-F238E27FC236}">
                <a16:creationId xmlns:a16="http://schemas.microsoft.com/office/drawing/2014/main" id="{AAF4FFAE-F259-4982-A5E1-51E875184446}"/>
              </a:ext>
            </a:extLst>
          </p:cNvPr>
          <p:cNvSpPr>
            <a:spLocks noGrp="1"/>
          </p:cNvSpPr>
          <p:nvPr>
            <p:ph type="sldNum" sz="quarter" idx="12"/>
          </p:nvPr>
        </p:nvSpPr>
        <p:spPr/>
        <p:txBody>
          <a:bodyPr/>
          <a:lstStyle/>
          <a:p>
            <a:pPr defTabSz="914377"/>
            <a:fld id="{1A7D73ED-7EBB-4E11-B60B-79773C5177D3}" type="slidenum">
              <a:rPr lang="zh-CN" altLang="en-US" smtClean="0">
                <a:solidFill>
                  <a:prstClr val="black">
                    <a:tint val="75000"/>
                  </a:prstClr>
                </a:solidFill>
                <a:cs typeface="Arial"/>
                <a:sym typeface="Arial"/>
              </a:rPr>
              <a:pPr defTabSz="914377"/>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3903911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CB8FB671-D110-4C75-BC20-D71012F4A82D}"/>
              </a:ext>
            </a:extLst>
          </p:cNvPr>
          <p:cNvSpPr>
            <a:spLocks noGrp="1"/>
          </p:cNvSpPr>
          <p:nvPr>
            <p:ph type="dt" sz="half" idx="10"/>
          </p:nvPr>
        </p:nvSpPr>
        <p:spPr/>
        <p:txBody>
          <a:bodyPr/>
          <a:lstStyle/>
          <a:p>
            <a:pPr defTabSz="914377"/>
            <a:fld id="{851456EF-EDA7-466D-90A9-97D47B7037CB}" type="datetimeFigureOut">
              <a:rPr lang="zh-CN" altLang="en-US" smtClean="0">
                <a:solidFill>
                  <a:prstClr val="black">
                    <a:tint val="75000"/>
                  </a:prstClr>
                </a:solidFill>
                <a:cs typeface="Arial"/>
                <a:sym typeface="Arial"/>
              </a:rPr>
              <a:pPr defTabSz="914377"/>
              <a:t>2023/2/6</a:t>
            </a:fld>
            <a:endParaRPr lang="zh-CN" altLang="en-US">
              <a:solidFill>
                <a:prstClr val="black">
                  <a:tint val="75000"/>
                </a:prstClr>
              </a:solidFill>
              <a:cs typeface="Arial"/>
              <a:sym typeface="Arial"/>
            </a:endParaRPr>
          </a:p>
        </p:txBody>
      </p:sp>
      <p:sp>
        <p:nvSpPr>
          <p:cNvPr id="3" name="页脚占位符 2">
            <a:extLst>
              <a:ext uri="{FF2B5EF4-FFF2-40B4-BE49-F238E27FC236}">
                <a16:creationId xmlns:a16="http://schemas.microsoft.com/office/drawing/2014/main" id="{14D5A602-2A66-4B9D-AC99-DCA045FC370A}"/>
              </a:ext>
            </a:extLst>
          </p:cNvPr>
          <p:cNvSpPr>
            <a:spLocks noGrp="1"/>
          </p:cNvSpPr>
          <p:nvPr>
            <p:ph type="ftr" sz="quarter" idx="11"/>
          </p:nvPr>
        </p:nvSpPr>
        <p:spPr/>
        <p:txBody>
          <a:bodyPr/>
          <a:lstStyle/>
          <a:p>
            <a:pPr defTabSz="914377"/>
            <a:endParaRPr lang="zh-CN" altLang="en-US">
              <a:solidFill>
                <a:prstClr val="black">
                  <a:tint val="75000"/>
                </a:prstClr>
              </a:solidFill>
              <a:cs typeface="Arial"/>
              <a:sym typeface="Arial"/>
            </a:endParaRPr>
          </a:p>
        </p:txBody>
      </p:sp>
      <p:sp>
        <p:nvSpPr>
          <p:cNvPr id="4" name="灯片编号占位符 3">
            <a:extLst>
              <a:ext uri="{FF2B5EF4-FFF2-40B4-BE49-F238E27FC236}">
                <a16:creationId xmlns:a16="http://schemas.microsoft.com/office/drawing/2014/main" id="{EAFDC037-E85D-4B1C-AAF2-707E200379B3}"/>
              </a:ext>
            </a:extLst>
          </p:cNvPr>
          <p:cNvSpPr>
            <a:spLocks noGrp="1"/>
          </p:cNvSpPr>
          <p:nvPr>
            <p:ph type="sldNum" sz="quarter" idx="12"/>
          </p:nvPr>
        </p:nvSpPr>
        <p:spPr/>
        <p:txBody>
          <a:bodyPr/>
          <a:lstStyle/>
          <a:p>
            <a:pPr defTabSz="914377"/>
            <a:fld id="{1A7D73ED-7EBB-4E11-B60B-79773C5177D3}" type="slidenum">
              <a:rPr lang="zh-CN" altLang="en-US" smtClean="0">
                <a:solidFill>
                  <a:prstClr val="black">
                    <a:tint val="75000"/>
                  </a:prstClr>
                </a:solidFill>
                <a:cs typeface="Arial"/>
                <a:sym typeface="Arial"/>
              </a:rPr>
              <a:pPr defTabSz="914377"/>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319761407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468E56B-88A9-4A63-AA39-EEC66F4BBF1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ADAD1967-9EA4-49D8-B47A-A4928B9BDA0F}"/>
              </a:ext>
            </a:extLst>
          </p:cNvPr>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7B30B7C7-9F69-405B-A724-A56FFE8CF0DA}"/>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15A3FB0E-9CF1-484B-B4E7-EDED727E82EA}"/>
              </a:ext>
            </a:extLst>
          </p:cNvPr>
          <p:cNvSpPr>
            <a:spLocks noGrp="1"/>
          </p:cNvSpPr>
          <p:nvPr>
            <p:ph type="dt" sz="half" idx="10"/>
          </p:nvPr>
        </p:nvSpPr>
        <p:spPr/>
        <p:txBody>
          <a:bodyPr/>
          <a:lstStyle/>
          <a:p>
            <a:pPr defTabSz="914377"/>
            <a:fld id="{851456EF-EDA7-466D-90A9-97D47B7037CB}" type="datetimeFigureOut">
              <a:rPr lang="zh-CN" altLang="en-US" smtClean="0">
                <a:solidFill>
                  <a:prstClr val="black">
                    <a:tint val="75000"/>
                  </a:prstClr>
                </a:solidFill>
                <a:cs typeface="Arial"/>
                <a:sym typeface="Arial"/>
              </a:rPr>
              <a:pPr defTabSz="914377"/>
              <a:t>2023/2/6</a:t>
            </a:fld>
            <a:endParaRPr lang="zh-CN" altLang="en-US">
              <a:solidFill>
                <a:prstClr val="black">
                  <a:tint val="75000"/>
                </a:prstClr>
              </a:solidFill>
              <a:cs typeface="Arial"/>
              <a:sym typeface="Arial"/>
            </a:endParaRPr>
          </a:p>
        </p:txBody>
      </p:sp>
      <p:sp>
        <p:nvSpPr>
          <p:cNvPr id="6" name="页脚占位符 5">
            <a:extLst>
              <a:ext uri="{FF2B5EF4-FFF2-40B4-BE49-F238E27FC236}">
                <a16:creationId xmlns:a16="http://schemas.microsoft.com/office/drawing/2014/main" id="{A0058464-C1D5-4E69-91AB-FEEADBE5E5FB}"/>
              </a:ext>
            </a:extLst>
          </p:cNvPr>
          <p:cNvSpPr>
            <a:spLocks noGrp="1"/>
          </p:cNvSpPr>
          <p:nvPr>
            <p:ph type="ftr" sz="quarter" idx="11"/>
          </p:nvPr>
        </p:nvSpPr>
        <p:spPr/>
        <p:txBody>
          <a:bodyPr/>
          <a:lstStyle/>
          <a:p>
            <a:pPr defTabSz="914377"/>
            <a:endParaRPr lang="zh-CN" altLang="en-US">
              <a:solidFill>
                <a:prstClr val="black">
                  <a:tint val="75000"/>
                </a:prstClr>
              </a:solidFill>
              <a:cs typeface="Arial"/>
              <a:sym typeface="Arial"/>
            </a:endParaRPr>
          </a:p>
        </p:txBody>
      </p:sp>
      <p:sp>
        <p:nvSpPr>
          <p:cNvPr id="7" name="灯片编号占位符 6">
            <a:extLst>
              <a:ext uri="{FF2B5EF4-FFF2-40B4-BE49-F238E27FC236}">
                <a16:creationId xmlns:a16="http://schemas.microsoft.com/office/drawing/2014/main" id="{4FD4698F-D47F-464C-8A82-581E076C7912}"/>
              </a:ext>
            </a:extLst>
          </p:cNvPr>
          <p:cNvSpPr>
            <a:spLocks noGrp="1"/>
          </p:cNvSpPr>
          <p:nvPr>
            <p:ph type="sldNum" sz="quarter" idx="12"/>
          </p:nvPr>
        </p:nvSpPr>
        <p:spPr/>
        <p:txBody>
          <a:bodyPr/>
          <a:lstStyle/>
          <a:p>
            <a:pPr defTabSz="914377"/>
            <a:fld id="{1A7D73ED-7EBB-4E11-B60B-79773C5177D3}" type="slidenum">
              <a:rPr lang="zh-CN" altLang="en-US" smtClean="0">
                <a:solidFill>
                  <a:prstClr val="black">
                    <a:tint val="75000"/>
                  </a:prstClr>
                </a:solidFill>
                <a:cs typeface="Arial"/>
                <a:sym typeface="Arial"/>
              </a:rPr>
              <a:pPr defTabSz="914377"/>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17219048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CACE7E5-5001-424A-AA19-22C73E292420}"/>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D37281FE-6EDA-43D6-9015-553BF16EDF83}"/>
              </a:ext>
            </a:extLst>
          </p:cNvPr>
          <p:cNvSpPr>
            <a:spLocks noGrp="1"/>
          </p:cNvSpPr>
          <p:nvPr>
            <p:ph type="pic" idx="1"/>
          </p:nvPr>
        </p:nvSpPr>
        <p:spPr>
          <a:xfrm>
            <a:off x="5183188" y="987426"/>
            <a:ext cx="6172200" cy="4873625"/>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endParaRPr lang="zh-CN" altLang="en-US"/>
          </a:p>
        </p:txBody>
      </p:sp>
      <p:sp>
        <p:nvSpPr>
          <p:cNvPr id="4" name="文本占位符 3">
            <a:extLst>
              <a:ext uri="{FF2B5EF4-FFF2-40B4-BE49-F238E27FC236}">
                <a16:creationId xmlns:a16="http://schemas.microsoft.com/office/drawing/2014/main" id="{D30C39A6-BBC0-4016-B558-EF17FDE3498A}"/>
              </a:ext>
            </a:extLst>
          </p:cNvPr>
          <p:cNvSpPr>
            <a:spLocks noGrp="1"/>
          </p:cNvSpPr>
          <p:nvPr>
            <p:ph type="body" sz="half" idx="2"/>
          </p:nvPr>
        </p:nvSpPr>
        <p:spPr>
          <a:xfrm>
            <a:off x="839788" y="2057401"/>
            <a:ext cx="3932237" cy="3811588"/>
          </a:xfrm>
        </p:spPr>
        <p:txBody>
          <a:bodyPr/>
          <a:lstStyle>
            <a:lvl1pPr marL="0" indent="0">
              <a:buNone/>
              <a:defRPr sz="16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9C7275C6-0447-48E4-871A-D2274E6D9624}"/>
              </a:ext>
            </a:extLst>
          </p:cNvPr>
          <p:cNvSpPr>
            <a:spLocks noGrp="1"/>
          </p:cNvSpPr>
          <p:nvPr>
            <p:ph type="dt" sz="half" idx="10"/>
          </p:nvPr>
        </p:nvSpPr>
        <p:spPr/>
        <p:txBody>
          <a:bodyPr/>
          <a:lstStyle/>
          <a:p>
            <a:pPr defTabSz="914377"/>
            <a:fld id="{851456EF-EDA7-466D-90A9-97D47B7037CB}" type="datetimeFigureOut">
              <a:rPr lang="zh-CN" altLang="en-US" smtClean="0">
                <a:solidFill>
                  <a:prstClr val="black">
                    <a:tint val="75000"/>
                  </a:prstClr>
                </a:solidFill>
                <a:cs typeface="Arial"/>
                <a:sym typeface="Arial"/>
              </a:rPr>
              <a:pPr defTabSz="914377"/>
              <a:t>2023/2/6</a:t>
            </a:fld>
            <a:endParaRPr lang="zh-CN" altLang="en-US">
              <a:solidFill>
                <a:prstClr val="black">
                  <a:tint val="75000"/>
                </a:prstClr>
              </a:solidFill>
              <a:cs typeface="Arial"/>
              <a:sym typeface="Arial"/>
            </a:endParaRPr>
          </a:p>
        </p:txBody>
      </p:sp>
      <p:sp>
        <p:nvSpPr>
          <p:cNvPr id="6" name="页脚占位符 5">
            <a:extLst>
              <a:ext uri="{FF2B5EF4-FFF2-40B4-BE49-F238E27FC236}">
                <a16:creationId xmlns:a16="http://schemas.microsoft.com/office/drawing/2014/main" id="{4EAF0A44-B67C-432B-AF7A-A261D75E71CE}"/>
              </a:ext>
            </a:extLst>
          </p:cNvPr>
          <p:cNvSpPr>
            <a:spLocks noGrp="1"/>
          </p:cNvSpPr>
          <p:nvPr>
            <p:ph type="ftr" sz="quarter" idx="11"/>
          </p:nvPr>
        </p:nvSpPr>
        <p:spPr/>
        <p:txBody>
          <a:bodyPr/>
          <a:lstStyle/>
          <a:p>
            <a:pPr defTabSz="914377"/>
            <a:endParaRPr lang="zh-CN" altLang="en-US">
              <a:solidFill>
                <a:prstClr val="black">
                  <a:tint val="75000"/>
                </a:prstClr>
              </a:solidFill>
              <a:cs typeface="Arial"/>
              <a:sym typeface="Arial"/>
            </a:endParaRPr>
          </a:p>
        </p:txBody>
      </p:sp>
      <p:sp>
        <p:nvSpPr>
          <p:cNvPr id="7" name="灯片编号占位符 6">
            <a:extLst>
              <a:ext uri="{FF2B5EF4-FFF2-40B4-BE49-F238E27FC236}">
                <a16:creationId xmlns:a16="http://schemas.microsoft.com/office/drawing/2014/main" id="{654500BC-68D8-47FB-87BF-3CAD99BFFBC4}"/>
              </a:ext>
            </a:extLst>
          </p:cNvPr>
          <p:cNvSpPr>
            <a:spLocks noGrp="1"/>
          </p:cNvSpPr>
          <p:nvPr>
            <p:ph type="sldNum" sz="quarter" idx="12"/>
          </p:nvPr>
        </p:nvSpPr>
        <p:spPr/>
        <p:txBody>
          <a:bodyPr/>
          <a:lstStyle/>
          <a:p>
            <a:pPr defTabSz="914377"/>
            <a:fld id="{1A7D73ED-7EBB-4E11-B60B-79773C5177D3}" type="slidenum">
              <a:rPr lang="zh-CN" altLang="en-US" smtClean="0">
                <a:solidFill>
                  <a:prstClr val="black">
                    <a:tint val="75000"/>
                  </a:prstClr>
                </a:solidFill>
                <a:cs typeface="Arial"/>
                <a:sym typeface="Arial"/>
              </a:rPr>
              <a:pPr defTabSz="914377"/>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330282399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DF56CA-60B2-41D2-9BC1-9F491180B7CD}"/>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4D036413-0D1F-49C6-ABC3-E88B00AA9D19}"/>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990967AC-5B2E-4CE5-B02B-28F41E919F81}"/>
              </a:ext>
            </a:extLst>
          </p:cNvPr>
          <p:cNvSpPr>
            <a:spLocks noGrp="1"/>
          </p:cNvSpPr>
          <p:nvPr>
            <p:ph type="dt" sz="half" idx="10"/>
          </p:nvPr>
        </p:nvSpPr>
        <p:spPr/>
        <p:txBody>
          <a:bodyPr/>
          <a:lstStyle/>
          <a:p>
            <a:pPr defTabSz="914377"/>
            <a:fld id="{851456EF-EDA7-466D-90A9-97D47B7037CB}" type="datetimeFigureOut">
              <a:rPr lang="zh-CN" altLang="en-US" smtClean="0">
                <a:solidFill>
                  <a:prstClr val="black">
                    <a:tint val="75000"/>
                  </a:prstClr>
                </a:solidFill>
                <a:cs typeface="Arial"/>
                <a:sym typeface="Arial"/>
              </a:rPr>
              <a:pPr defTabSz="914377"/>
              <a:t>2023/2/6</a:t>
            </a:fld>
            <a:endParaRPr lang="zh-CN" altLang="en-US">
              <a:solidFill>
                <a:prstClr val="black">
                  <a:tint val="75000"/>
                </a:prstClr>
              </a:solidFill>
              <a:cs typeface="Arial"/>
              <a:sym typeface="Arial"/>
            </a:endParaRPr>
          </a:p>
        </p:txBody>
      </p:sp>
      <p:sp>
        <p:nvSpPr>
          <p:cNvPr id="5" name="页脚占位符 4">
            <a:extLst>
              <a:ext uri="{FF2B5EF4-FFF2-40B4-BE49-F238E27FC236}">
                <a16:creationId xmlns:a16="http://schemas.microsoft.com/office/drawing/2014/main" id="{8E7432D6-B28E-4415-90A8-1491910D2A24}"/>
              </a:ext>
            </a:extLst>
          </p:cNvPr>
          <p:cNvSpPr>
            <a:spLocks noGrp="1"/>
          </p:cNvSpPr>
          <p:nvPr>
            <p:ph type="ftr" sz="quarter" idx="11"/>
          </p:nvPr>
        </p:nvSpPr>
        <p:spPr/>
        <p:txBody>
          <a:bodyPr/>
          <a:lstStyle/>
          <a:p>
            <a:pPr defTabSz="914377"/>
            <a:endParaRPr lang="zh-CN" altLang="en-US">
              <a:solidFill>
                <a:prstClr val="black">
                  <a:tint val="75000"/>
                </a:prstClr>
              </a:solidFill>
              <a:cs typeface="Arial"/>
              <a:sym typeface="Arial"/>
            </a:endParaRPr>
          </a:p>
        </p:txBody>
      </p:sp>
      <p:sp>
        <p:nvSpPr>
          <p:cNvPr id="6" name="灯片编号占位符 5">
            <a:extLst>
              <a:ext uri="{FF2B5EF4-FFF2-40B4-BE49-F238E27FC236}">
                <a16:creationId xmlns:a16="http://schemas.microsoft.com/office/drawing/2014/main" id="{CFD1B169-DE41-4C59-B264-6376E14F05E3}"/>
              </a:ext>
            </a:extLst>
          </p:cNvPr>
          <p:cNvSpPr>
            <a:spLocks noGrp="1"/>
          </p:cNvSpPr>
          <p:nvPr>
            <p:ph type="sldNum" sz="quarter" idx="12"/>
          </p:nvPr>
        </p:nvSpPr>
        <p:spPr/>
        <p:txBody>
          <a:bodyPr/>
          <a:lstStyle/>
          <a:p>
            <a:pPr defTabSz="914377"/>
            <a:fld id="{1A7D73ED-7EBB-4E11-B60B-79773C5177D3}" type="slidenum">
              <a:rPr lang="zh-CN" altLang="en-US" smtClean="0">
                <a:solidFill>
                  <a:prstClr val="black">
                    <a:tint val="75000"/>
                  </a:prstClr>
                </a:solidFill>
                <a:cs typeface="Arial"/>
                <a:sym typeface="Arial"/>
              </a:rPr>
              <a:pPr defTabSz="914377"/>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2382245007"/>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EF2B3E7E-5BF0-4A59-8E75-85A611782CBE}"/>
              </a:ext>
            </a:extLst>
          </p:cNvPr>
          <p:cNvSpPr>
            <a:spLocks noGrp="1"/>
          </p:cNvSpPr>
          <p:nvPr>
            <p:ph type="title" orient="vert"/>
          </p:nvPr>
        </p:nvSpPr>
        <p:spPr>
          <a:xfrm>
            <a:off x="8724901" y="365126"/>
            <a:ext cx="2628900" cy="5811839"/>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98194D29-58BB-4975-B376-EF1A5BC29E8C}"/>
              </a:ext>
            </a:extLst>
          </p:cNvPr>
          <p:cNvSpPr>
            <a:spLocks noGrp="1"/>
          </p:cNvSpPr>
          <p:nvPr>
            <p:ph type="body" orient="vert" idx="1"/>
          </p:nvPr>
        </p:nvSpPr>
        <p:spPr>
          <a:xfrm>
            <a:off x="838201" y="365126"/>
            <a:ext cx="7734300" cy="5811839"/>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F808C711-39DA-4EF0-8F62-5B958554AD34}"/>
              </a:ext>
            </a:extLst>
          </p:cNvPr>
          <p:cNvSpPr>
            <a:spLocks noGrp="1"/>
          </p:cNvSpPr>
          <p:nvPr>
            <p:ph type="dt" sz="half" idx="10"/>
          </p:nvPr>
        </p:nvSpPr>
        <p:spPr/>
        <p:txBody>
          <a:bodyPr/>
          <a:lstStyle/>
          <a:p>
            <a:pPr defTabSz="914377"/>
            <a:fld id="{851456EF-EDA7-466D-90A9-97D47B7037CB}" type="datetimeFigureOut">
              <a:rPr lang="zh-CN" altLang="en-US" smtClean="0">
                <a:solidFill>
                  <a:prstClr val="black">
                    <a:tint val="75000"/>
                  </a:prstClr>
                </a:solidFill>
                <a:cs typeface="Arial"/>
                <a:sym typeface="Arial"/>
              </a:rPr>
              <a:pPr defTabSz="914377"/>
              <a:t>2023/2/6</a:t>
            </a:fld>
            <a:endParaRPr lang="zh-CN" altLang="en-US">
              <a:solidFill>
                <a:prstClr val="black">
                  <a:tint val="75000"/>
                </a:prstClr>
              </a:solidFill>
              <a:cs typeface="Arial"/>
              <a:sym typeface="Arial"/>
            </a:endParaRPr>
          </a:p>
        </p:txBody>
      </p:sp>
      <p:sp>
        <p:nvSpPr>
          <p:cNvPr id="5" name="页脚占位符 4">
            <a:extLst>
              <a:ext uri="{FF2B5EF4-FFF2-40B4-BE49-F238E27FC236}">
                <a16:creationId xmlns:a16="http://schemas.microsoft.com/office/drawing/2014/main" id="{E334A974-65FE-4464-B01A-02E8F7EFEA57}"/>
              </a:ext>
            </a:extLst>
          </p:cNvPr>
          <p:cNvSpPr>
            <a:spLocks noGrp="1"/>
          </p:cNvSpPr>
          <p:nvPr>
            <p:ph type="ftr" sz="quarter" idx="11"/>
          </p:nvPr>
        </p:nvSpPr>
        <p:spPr/>
        <p:txBody>
          <a:bodyPr/>
          <a:lstStyle/>
          <a:p>
            <a:pPr defTabSz="914377"/>
            <a:endParaRPr lang="zh-CN" altLang="en-US">
              <a:solidFill>
                <a:prstClr val="black">
                  <a:tint val="75000"/>
                </a:prstClr>
              </a:solidFill>
              <a:cs typeface="Arial"/>
              <a:sym typeface="Arial"/>
            </a:endParaRPr>
          </a:p>
        </p:txBody>
      </p:sp>
      <p:sp>
        <p:nvSpPr>
          <p:cNvPr id="6" name="灯片编号占位符 5">
            <a:extLst>
              <a:ext uri="{FF2B5EF4-FFF2-40B4-BE49-F238E27FC236}">
                <a16:creationId xmlns:a16="http://schemas.microsoft.com/office/drawing/2014/main" id="{C5120632-8296-4676-AD40-600AE63B59EE}"/>
              </a:ext>
            </a:extLst>
          </p:cNvPr>
          <p:cNvSpPr>
            <a:spLocks noGrp="1"/>
          </p:cNvSpPr>
          <p:nvPr>
            <p:ph type="sldNum" sz="quarter" idx="12"/>
          </p:nvPr>
        </p:nvSpPr>
        <p:spPr/>
        <p:txBody>
          <a:bodyPr/>
          <a:lstStyle/>
          <a:p>
            <a:pPr defTabSz="914377"/>
            <a:fld id="{1A7D73ED-7EBB-4E11-B60B-79773C5177D3}" type="slidenum">
              <a:rPr lang="zh-CN" altLang="en-US" smtClean="0">
                <a:solidFill>
                  <a:prstClr val="black">
                    <a:tint val="75000"/>
                  </a:prstClr>
                </a:solidFill>
                <a:cs typeface="Arial"/>
                <a:sym typeface="Arial"/>
              </a:rPr>
              <a:pPr defTabSz="914377"/>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26232821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自定义版式">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3EB24AEC-BE2A-42CF-BFA4-34F06C763990}"/>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645"/>
            <a:ext cx="12192000" cy="6857355"/>
          </a:xfrm>
          <a:prstGeom prst="rect">
            <a:avLst/>
          </a:prstGeom>
        </p:spPr>
      </p:pic>
      <p:sp>
        <p:nvSpPr>
          <p:cNvPr id="3" name="矩形 2">
            <a:extLst>
              <a:ext uri="{FF2B5EF4-FFF2-40B4-BE49-F238E27FC236}">
                <a16:creationId xmlns:a16="http://schemas.microsoft.com/office/drawing/2014/main" id="{F11C7441-041D-4C9B-8977-39947833F6DE}"/>
              </a:ext>
            </a:extLst>
          </p:cNvPr>
          <p:cNvSpPr/>
          <p:nvPr userDrawn="1"/>
        </p:nvSpPr>
        <p:spPr>
          <a:xfrm>
            <a:off x="182877" y="182880"/>
            <a:ext cx="11826244" cy="6492240"/>
          </a:xfrm>
          <a:prstGeom prst="rect">
            <a:avLst/>
          </a:prstGeom>
          <a:solidFill>
            <a:schemeClr val="bg1"/>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dirty="0">
              <a:ln>
                <a:noFill/>
              </a:ln>
              <a:solidFill>
                <a:prstClr val="white"/>
              </a:solidFill>
              <a:effectLst/>
              <a:uLnTx/>
              <a:uFillTx/>
              <a:latin typeface="字魂59号-创粗黑" panose="020F0502020204030204"/>
              <a:cs typeface="+mn-cs"/>
              <a:sym typeface="Arial"/>
            </a:endParaRPr>
          </a:p>
        </p:txBody>
      </p:sp>
      <p:sp>
        <p:nvSpPr>
          <p:cNvPr id="4" name="矩形 3">
            <a:extLst>
              <a:ext uri="{FF2B5EF4-FFF2-40B4-BE49-F238E27FC236}">
                <a16:creationId xmlns:a16="http://schemas.microsoft.com/office/drawing/2014/main" id="{869B1F2A-B8DB-4BED-A430-3032C0F10962}"/>
              </a:ext>
            </a:extLst>
          </p:cNvPr>
          <p:cNvSpPr/>
          <p:nvPr userDrawn="1"/>
        </p:nvSpPr>
        <p:spPr>
          <a:xfrm>
            <a:off x="354571" y="350521"/>
            <a:ext cx="11502151" cy="6093300"/>
          </a:xfrm>
          <a:prstGeom prst="rect">
            <a:avLst/>
          </a:prstGeom>
          <a:noFill/>
          <a:ln w="57150">
            <a:solidFill>
              <a:schemeClr val="accent2"/>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377"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字魂59号-创粗黑" panose="020F0502020204030204"/>
              <a:cs typeface="+mn-cs"/>
              <a:sym typeface="Arial"/>
            </a:endParaRPr>
          </a:p>
        </p:txBody>
      </p:sp>
    </p:spTree>
    <p:extLst>
      <p:ext uri="{BB962C8B-B14F-4D97-AF65-F5344CB8AC3E}">
        <p14:creationId xmlns:p14="http://schemas.microsoft.com/office/powerpoint/2010/main" val="142440226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4218231142"/>
      </p:ext>
    </p:extLst>
  </p:cSld>
  <p:clrMapOvr>
    <a:masterClrMapping/>
  </p:clrMapOvr>
  <mc:AlternateContent xmlns:mc="http://schemas.openxmlformats.org/markup-compatibility/2006" xmlns:p14="http://schemas.microsoft.com/office/powerpoint/2010/main">
    <mc:Choice Requires="p14">
      <p:transition spd="slow" p14:dur="1400" advTm="0">
        <p:blinds/>
      </p:transition>
    </mc:Choice>
    <mc:Fallback xmlns="">
      <p:transition spd="slow" advTm="0">
        <p:blinds/>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22_自定义版式">
    <p:spTree>
      <p:nvGrpSpPr>
        <p:cNvPr id="1" name=""/>
        <p:cNvGrpSpPr/>
        <p:nvPr/>
      </p:nvGrpSpPr>
      <p:grpSpPr>
        <a:xfrm>
          <a:off x="0" y="0"/>
          <a:ext cx="0" cy="0"/>
          <a:chOff x="0" y="0"/>
          <a:chExt cx="0" cy="0"/>
        </a:xfrm>
      </p:grpSpPr>
      <p:sp>
        <p:nvSpPr>
          <p:cNvPr id="6" name="图片占位符 5"/>
          <p:cNvSpPr>
            <a:spLocks noGrp="1"/>
          </p:cNvSpPr>
          <p:nvPr>
            <p:ph type="pic" sz="quarter" idx="10"/>
          </p:nvPr>
        </p:nvSpPr>
        <p:spPr>
          <a:xfrm>
            <a:off x="1614436" y="2402026"/>
            <a:ext cx="4271051" cy="2700705"/>
          </a:xfrm>
          <a:custGeom>
            <a:avLst/>
            <a:gdLst>
              <a:gd name="connsiteX0" fmla="*/ 0 w 4271050"/>
              <a:gd name="connsiteY0" fmla="*/ 0 h 2700705"/>
              <a:gd name="connsiteX1" fmla="*/ 4271050 w 4271050"/>
              <a:gd name="connsiteY1" fmla="*/ 0 h 2700705"/>
              <a:gd name="connsiteX2" fmla="*/ 4271050 w 4271050"/>
              <a:gd name="connsiteY2" fmla="*/ 2700705 h 2700705"/>
              <a:gd name="connsiteX3" fmla="*/ 0 w 4271050"/>
              <a:gd name="connsiteY3" fmla="*/ 2700705 h 2700705"/>
            </a:gdLst>
            <a:ahLst/>
            <a:cxnLst>
              <a:cxn ang="0">
                <a:pos x="connsiteX0" y="connsiteY0"/>
              </a:cxn>
              <a:cxn ang="0">
                <a:pos x="connsiteX1" y="connsiteY1"/>
              </a:cxn>
              <a:cxn ang="0">
                <a:pos x="connsiteX2" y="connsiteY2"/>
              </a:cxn>
              <a:cxn ang="0">
                <a:pos x="connsiteX3" y="connsiteY3"/>
              </a:cxn>
            </a:cxnLst>
            <a:rect l="l" t="t" r="r" b="b"/>
            <a:pathLst>
              <a:path w="4271050" h="2700705">
                <a:moveTo>
                  <a:pt x="0" y="0"/>
                </a:moveTo>
                <a:lnTo>
                  <a:pt x="4271050" y="0"/>
                </a:lnTo>
                <a:lnTo>
                  <a:pt x="4271050" y="2700705"/>
                </a:lnTo>
                <a:lnTo>
                  <a:pt x="0" y="2700705"/>
                </a:lnTo>
                <a:close/>
              </a:path>
            </a:pathLst>
          </a:custGeom>
        </p:spPr>
        <p:txBody>
          <a:bodyPr wrap="square">
            <a:noAutofit/>
          </a:bodyPr>
          <a:lstStyle/>
          <a:p>
            <a:endParaRPr lang="zh-CN" altLang="en-US"/>
          </a:p>
        </p:txBody>
      </p:sp>
    </p:spTree>
    <p:extLst>
      <p:ext uri="{BB962C8B-B14F-4D97-AF65-F5344CB8AC3E}">
        <p14:creationId xmlns:p14="http://schemas.microsoft.com/office/powerpoint/2010/main" val="13324698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1_自定义版式">
    <p:spTree>
      <p:nvGrpSpPr>
        <p:cNvPr id="1" name=""/>
        <p:cNvGrpSpPr/>
        <p:nvPr/>
      </p:nvGrpSpPr>
      <p:grpSpPr>
        <a:xfrm>
          <a:off x="0" y="0"/>
          <a:ext cx="0" cy="0"/>
          <a:chOff x="0" y="0"/>
          <a:chExt cx="0" cy="0"/>
        </a:xfrm>
      </p:grpSpPr>
      <p:sp>
        <p:nvSpPr>
          <p:cNvPr id="6" name="图片占位符 5"/>
          <p:cNvSpPr>
            <a:spLocks noGrp="1"/>
          </p:cNvSpPr>
          <p:nvPr>
            <p:ph type="pic" sz="quarter" idx="10"/>
          </p:nvPr>
        </p:nvSpPr>
        <p:spPr>
          <a:xfrm>
            <a:off x="1110974" y="1849257"/>
            <a:ext cx="6054999" cy="3880215"/>
          </a:xfrm>
          <a:custGeom>
            <a:avLst/>
            <a:gdLst>
              <a:gd name="connsiteX0" fmla="*/ 176821 w 6054998"/>
              <a:gd name="connsiteY0" fmla="*/ 0 h 3880214"/>
              <a:gd name="connsiteX1" fmla="*/ 5878177 w 6054998"/>
              <a:gd name="connsiteY1" fmla="*/ 0 h 3880214"/>
              <a:gd name="connsiteX2" fmla="*/ 6054998 w 6054998"/>
              <a:gd name="connsiteY2" fmla="*/ 176821 h 3880214"/>
              <a:gd name="connsiteX3" fmla="*/ 6054998 w 6054998"/>
              <a:gd name="connsiteY3" fmla="*/ 3703393 h 3880214"/>
              <a:gd name="connsiteX4" fmla="*/ 5878177 w 6054998"/>
              <a:gd name="connsiteY4" fmla="*/ 3880214 h 3880214"/>
              <a:gd name="connsiteX5" fmla="*/ 176821 w 6054998"/>
              <a:gd name="connsiteY5" fmla="*/ 3880214 h 3880214"/>
              <a:gd name="connsiteX6" fmla="*/ 0 w 6054998"/>
              <a:gd name="connsiteY6" fmla="*/ 3703393 h 3880214"/>
              <a:gd name="connsiteX7" fmla="*/ 0 w 6054998"/>
              <a:gd name="connsiteY7" fmla="*/ 176821 h 3880214"/>
              <a:gd name="connsiteX8" fmla="*/ 176821 w 6054998"/>
              <a:gd name="connsiteY8" fmla="*/ 0 h 38802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054998" h="3880214">
                <a:moveTo>
                  <a:pt x="176821" y="0"/>
                </a:moveTo>
                <a:lnTo>
                  <a:pt x="5878177" y="0"/>
                </a:lnTo>
                <a:cubicBezTo>
                  <a:pt x="5975833" y="0"/>
                  <a:pt x="6054998" y="79165"/>
                  <a:pt x="6054998" y="176821"/>
                </a:cubicBezTo>
                <a:lnTo>
                  <a:pt x="6054998" y="3703393"/>
                </a:lnTo>
                <a:cubicBezTo>
                  <a:pt x="6054998" y="3801049"/>
                  <a:pt x="5975833" y="3880214"/>
                  <a:pt x="5878177" y="3880214"/>
                </a:cubicBezTo>
                <a:lnTo>
                  <a:pt x="176821" y="3880214"/>
                </a:lnTo>
                <a:cubicBezTo>
                  <a:pt x="79165" y="3880214"/>
                  <a:pt x="0" y="3801049"/>
                  <a:pt x="0" y="3703393"/>
                </a:cubicBezTo>
                <a:lnTo>
                  <a:pt x="0" y="176821"/>
                </a:lnTo>
                <a:cubicBezTo>
                  <a:pt x="0" y="79165"/>
                  <a:pt x="79165" y="0"/>
                  <a:pt x="176821" y="0"/>
                </a:cubicBezTo>
                <a:close/>
              </a:path>
            </a:pathLst>
          </a:custGeom>
        </p:spPr>
        <p:txBody>
          <a:bodyPr wrap="square">
            <a:noAutofit/>
          </a:bodyPr>
          <a:lstStyle/>
          <a:p>
            <a:endParaRPr lang="zh-CN" altLang="en-US"/>
          </a:p>
        </p:txBody>
      </p:sp>
    </p:spTree>
    <p:extLst>
      <p:ext uri="{BB962C8B-B14F-4D97-AF65-F5344CB8AC3E}">
        <p14:creationId xmlns:p14="http://schemas.microsoft.com/office/powerpoint/2010/main" val="262043615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节标题">
    <p:bg>
      <p:bgPr>
        <a:solidFill>
          <a:schemeClr val="accent1"/>
        </a:solidFill>
        <a:effectLst/>
      </p:bgPr>
    </p:bg>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id="{C00741D3-4F50-4C38-B737-1F00E5E96494}"/>
              </a:ext>
            </a:extLst>
          </p:cNvPr>
          <p:cNvPicPr>
            <a:picLocks noChangeAspect="1"/>
          </p:cNvPicPr>
          <p:nvPr userDrawn="1"/>
        </p:nvPicPr>
        <p:blipFill>
          <a:blip r:embed="rId2">
            <a:extLst>
              <a:ext uri="{28A0092B-C50C-407E-A947-70E740481C1C}">
                <a14:useLocalDpi xmlns:a14="http://schemas.microsoft.com/office/drawing/2010/main" val="0"/>
              </a:ext>
            </a:extLst>
          </a:blip>
          <a:srcRect/>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3805343 h 6858000"/>
              <a:gd name="connsiteX3" fmla="*/ 12080492 w 12192000"/>
              <a:gd name="connsiteY3" fmla="*/ 3805844 h 6858000"/>
              <a:gd name="connsiteX4" fmla="*/ 10101618 w 12192000"/>
              <a:gd name="connsiteY4" fmla="*/ 4712669 h 6858000"/>
              <a:gd name="connsiteX5" fmla="*/ 9210926 w 12192000"/>
              <a:gd name="connsiteY5" fmla="*/ 6698856 h 6858000"/>
              <a:gd name="connsiteX6" fmla="*/ 9211506 w 12192000"/>
              <a:gd name="connsiteY6" fmla="*/ 6858000 h 6858000"/>
              <a:gd name="connsiteX7" fmla="*/ 3521398 w 12192000"/>
              <a:gd name="connsiteY7" fmla="*/ 6858000 h 6858000"/>
              <a:gd name="connsiteX8" fmla="*/ 3448603 w 12192000"/>
              <a:gd name="connsiteY8" fmla="*/ 6634175 h 6858000"/>
              <a:gd name="connsiteX9" fmla="*/ 1933176 w 12192000"/>
              <a:gd name="connsiteY9" fmla="*/ 4713857 h 6858000"/>
              <a:gd name="connsiteX10" fmla="*/ 219218 w 12192000"/>
              <a:gd name="connsiteY10" fmla="*/ 3881814 h 6858000"/>
              <a:gd name="connsiteX11" fmla="*/ 0 w 12192000"/>
              <a:gd name="connsiteY11" fmla="*/ 383753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3805343"/>
                </a:lnTo>
                <a:lnTo>
                  <a:pt x="12080492" y="3805844"/>
                </a:lnTo>
                <a:cubicBezTo>
                  <a:pt x="11377132" y="3842595"/>
                  <a:pt x="10661936" y="4147773"/>
                  <a:pt x="10101618" y="4712669"/>
                </a:cubicBezTo>
                <a:cubicBezTo>
                  <a:pt x="9541300" y="5277565"/>
                  <a:pt x="9241952" y="5995220"/>
                  <a:pt x="9210926" y="6698856"/>
                </a:cubicBezTo>
                <a:lnTo>
                  <a:pt x="9211506" y="6858000"/>
                </a:lnTo>
                <a:lnTo>
                  <a:pt x="3521398" y="6858000"/>
                </a:lnTo>
                <a:lnTo>
                  <a:pt x="3448603" y="6634175"/>
                </a:lnTo>
                <a:cubicBezTo>
                  <a:pt x="3196636" y="5961902"/>
                  <a:pt x="2671586" y="5268681"/>
                  <a:pt x="1933176" y="4713857"/>
                </a:cubicBezTo>
                <a:cubicBezTo>
                  <a:pt x="1379368" y="4297740"/>
                  <a:pt x="784189" y="4018562"/>
                  <a:pt x="219218" y="3881814"/>
                </a:cubicBezTo>
                <a:lnTo>
                  <a:pt x="0" y="3837538"/>
                </a:lnTo>
                <a:close/>
              </a:path>
            </a:pathLst>
          </a:custGeom>
        </p:spPr>
      </p:pic>
      <p:pic>
        <p:nvPicPr>
          <p:cNvPr id="8" name="图片 7">
            <a:extLst>
              <a:ext uri="{FF2B5EF4-FFF2-40B4-BE49-F238E27FC236}">
                <a16:creationId xmlns:a16="http://schemas.microsoft.com/office/drawing/2014/main" id="{462626BF-B361-4A98-A76F-B61BA77BF138}"/>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545"/>
          <a:stretch/>
        </p:blipFill>
        <p:spPr>
          <a:xfrm>
            <a:off x="2265038" y="1"/>
            <a:ext cx="8291578" cy="5905500"/>
          </a:xfrm>
          <a:prstGeom prst="rect">
            <a:avLst/>
          </a:prstGeom>
        </p:spPr>
      </p:pic>
      <p:pic>
        <p:nvPicPr>
          <p:cNvPr id="9" name="图片 8">
            <a:extLst>
              <a:ext uri="{FF2B5EF4-FFF2-40B4-BE49-F238E27FC236}">
                <a16:creationId xmlns:a16="http://schemas.microsoft.com/office/drawing/2014/main" id="{18D02148-AD47-4BD8-98E5-984D94F02007}"/>
              </a:ext>
            </a:extLst>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1679027" y="1580059"/>
            <a:ext cx="2438400" cy="2254786"/>
          </a:xfrm>
          <a:prstGeom prst="rect">
            <a:avLst/>
          </a:prstGeom>
        </p:spPr>
      </p:pic>
    </p:spTree>
    <p:extLst>
      <p:ext uri="{BB962C8B-B14F-4D97-AF65-F5344CB8AC3E}">
        <p14:creationId xmlns:p14="http://schemas.microsoft.com/office/powerpoint/2010/main" val="85251116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内页-1">
    <p:spTree>
      <p:nvGrpSpPr>
        <p:cNvPr id="1" name=""/>
        <p:cNvGrpSpPr/>
        <p:nvPr/>
      </p:nvGrpSpPr>
      <p:grpSpPr>
        <a:xfrm>
          <a:off x="0" y="0"/>
          <a:ext cx="0" cy="0"/>
          <a:chOff x="0" y="0"/>
          <a:chExt cx="0" cy="0"/>
        </a:xfrm>
      </p:grpSpPr>
    </p:spTree>
    <p:extLst>
      <p:ext uri="{BB962C8B-B14F-4D97-AF65-F5344CB8AC3E}">
        <p14:creationId xmlns:p14="http://schemas.microsoft.com/office/powerpoint/2010/main" val="1534283111"/>
      </p:ext>
    </p:extLst>
  </p:cSld>
  <p:clrMapOvr>
    <a:masterClrMapping/>
  </p:clrMapOvr>
  <mc:AlternateContent xmlns:mc="http://schemas.openxmlformats.org/markup-compatibility/2006" xmlns:p14="http://schemas.microsoft.com/office/powerpoint/2010/main">
    <mc:Choice Requires="p14">
      <p:transition spd="slow" p14:dur="1600" advClick="0" advTm="5000">
        <p14:prism isInverted="1"/>
      </p:transition>
    </mc:Choice>
    <mc:Fallback xmlns="">
      <p:transition spd="slow" advClick="0" advTm="5000">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仅标题">
    <p:spTree>
      <p:nvGrpSpPr>
        <p:cNvPr id="1" name=""/>
        <p:cNvGrpSpPr/>
        <p:nvPr/>
      </p:nvGrpSpPr>
      <p:grpSpPr>
        <a:xfrm>
          <a:off x="0" y="0"/>
          <a:ext cx="0" cy="0"/>
          <a:chOff x="0" y="0"/>
          <a:chExt cx="0" cy="0"/>
        </a:xfrm>
      </p:grpSpPr>
      <p:sp>
        <p:nvSpPr>
          <p:cNvPr id="3" name="文本框 32"/>
          <p:cNvSpPr txBox="1"/>
          <p:nvPr userDrawn="1"/>
        </p:nvSpPr>
        <p:spPr>
          <a:xfrm>
            <a:off x="353485" y="342795"/>
            <a:ext cx="1521580" cy="359015"/>
          </a:xfrm>
          <a:prstGeom prst="rect">
            <a:avLst/>
          </a:prstGeom>
          <a:noFill/>
        </p:spPr>
        <p:txBody>
          <a:bodyPr wrap="none" lIns="91445" tIns="45723" rIns="91445" bIns="45723">
            <a:spAutoFit/>
          </a:bodyPr>
          <a:lstStyle/>
          <a:p>
            <a:pPr marL="0" marR="0" lvl="0" indent="0" algn="l" defTabSz="914348" rtl="0" eaLnBrk="1" fontAlgn="auto" latinLnBrk="0" hangingPunct="1">
              <a:lnSpc>
                <a:spcPct val="100000"/>
              </a:lnSpc>
              <a:spcBef>
                <a:spcPts val="0"/>
              </a:spcBef>
              <a:spcAft>
                <a:spcPts val="0"/>
              </a:spcAft>
              <a:buClrTx/>
              <a:buSzTx/>
              <a:buFontTx/>
              <a:buNone/>
              <a:tabLst/>
              <a:defRPr/>
            </a:pPr>
            <a:r>
              <a:rPr kumimoji="0" lang="zh-CN" altLang="en-US" sz="1733" b="0" i="0" u="none" strike="noStrike" kern="1200" cap="none" spc="0" normalizeH="0" baseline="0" noProof="0" dirty="0">
                <a:ln>
                  <a:noFill/>
                </a:ln>
                <a:solidFill>
                  <a:prstClr val="black">
                    <a:lumMod val="50000"/>
                    <a:lumOff val="50000"/>
                  </a:prstClr>
                </a:solidFill>
                <a:effectLst/>
                <a:uLnTx/>
                <a:uFillTx/>
                <a:latin typeface="微软雅黑" panose="020B0503020204020204" pitchFamily="34" charset="-122"/>
                <a:ea typeface="微软雅黑" panose="020B0503020204020204" pitchFamily="34" charset="-122"/>
                <a:cs typeface="+mn-ea"/>
                <a:sym typeface="+mn-lt"/>
              </a:rPr>
              <a:t>年度工作概述</a:t>
            </a:r>
          </a:p>
        </p:txBody>
      </p:sp>
      <p:sp>
        <p:nvSpPr>
          <p:cNvPr id="4" name="文本框 33"/>
          <p:cNvSpPr txBox="1"/>
          <p:nvPr userDrawn="1"/>
        </p:nvSpPr>
        <p:spPr>
          <a:xfrm>
            <a:off x="353485" y="619993"/>
            <a:ext cx="1702720" cy="277005"/>
          </a:xfrm>
          <a:prstGeom prst="rect">
            <a:avLst/>
          </a:prstGeom>
          <a:noFill/>
        </p:spPr>
        <p:txBody>
          <a:bodyPr wrap="none" lIns="91445" tIns="45723" rIns="91445" bIns="45723">
            <a:spAutoFit/>
          </a:bodyPr>
          <a:lstStyle/>
          <a:p>
            <a:pPr marL="0" marR="0" lvl="0" indent="0" algn="l" defTabSz="914348" rtl="0" eaLnBrk="1" fontAlgn="auto" latinLnBrk="0" hangingPunct="1">
              <a:lnSpc>
                <a:spcPct val="100000"/>
              </a:lnSpc>
              <a:spcBef>
                <a:spcPts val="0"/>
              </a:spcBef>
              <a:spcAft>
                <a:spcPts val="0"/>
              </a:spcAft>
              <a:buClrTx/>
              <a:buSzTx/>
              <a:buFontTx/>
              <a:buNone/>
              <a:tabLst/>
              <a:defRPr/>
            </a:pPr>
            <a:r>
              <a:rPr kumimoji="0" lang="en-US" altLang="zh-CN" sz="1200" b="0" i="0" u="none" strike="noStrike" kern="1200" cap="none" spc="0" normalizeH="0" baseline="0" noProof="0" dirty="0">
                <a:ln>
                  <a:noFill/>
                </a:ln>
                <a:solidFill>
                  <a:prstClr val="black">
                    <a:lumMod val="50000"/>
                    <a:lumOff val="50000"/>
                  </a:prstClr>
                </a:solidFill>
                <a:effectLst/>
                <a:uLnTx/>
                <a:uFillTx/>
                <a:latin typeface="字魂59号-创粗黑" panose="020F0502020204030204"/>
                <a:cs typeface="+mn-ea"/>
                <a:sym typeface="+mn-lt"/>
              </a:rPr>
              <a:t>Annual work summary</a:t>
            </a:r>
            <a:endParaRPr kumimoji="0" lang="zh-CN" altLang="en-US" sz="1200" b="0" i="0" u="none" strike="noStrike" kern="1200" cap="none" spc="0" normalizeH="0" baseline="0" noProof="0" dirty="0">
              <a:ln>
                <a:noFill/>
              </a:ln>
              <a:solidFill>
                <a:prstClr val="black">
                  <a:lumMod val="50000"/>
                  <a:lumOff val="50000"/>
                </a:prstClr>
              </a:solidFill>
              <a:effectLst/>
              <a:uLnTx/>
              <a:uFillTx/>
              <a:latin typeface="字魂59号-创粗黑" panose="020F0502020204030204"/>
              <a:cs typeface="+mn-ea"/>
              <a:sym typeface="+mn-lt"/>
            </a:endParaRPr>
          </a:p>
        </p:txBody>
      </p:sp>
      <p:sp>
        <p:nvSpPr>
          <p:cNvPr id="5" name="矩形 4"/>
          <p:cNvSpPr/>
          <p:nvPr userDrawn="1"/>
        </p:nvSpPr>
        <p:spPr>
          <a:xfrm>
            <a:off x="0" y="342795"/>
            <a:ext cx="213784" cy="556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45" tIns="45723" rIns="91445" bIns="45723" anchor="ctr"/>
          <a:lstStyle/>
          <a:p>
            <a:pPr marL="0" marR="0" lvl="0" indent="0" algn="ctr" defTabSz="914348" rtl="0" eaLnBrk="1" fontAlgn="auto" latinLnBrk="0" hangingPunct="1">
              <a:lnSpc>
                <a:spcPct val="100000"/>
              </a:lnSpc>
              <a:spcBef>
                <a:spcPts val="0"/>
              </a:spcBef>
              <a:spcAft>
                <a:spcPts val="0"/>
              </a:spcAft>
              <a:buClrTx/>
              <a:buSzTx/>
              <a:buFontTx/>
              <a:buNone/>
              <a:tabLst/>
              <a:defRPr/>
            </a:pPr>
            <a:endParaRPr kumimoji="0" lang="zh-CN" altLang="en-US" sz="1867" b="0" i="0" u="none" strike="noStrike" kern="1200" cap="none" spc="0" normalizeH="0" baseline="0" noProof="0" dirty="0">
              <a:ln>
                <a:noFill/>
              </a:ln>
              <a:solidFill>
                <a:srgbClr val="E7E6E6">
                  <a:lumMod val="50000"/>
                </a:srgbClr>
              </a:solidFill>
              <a:effectLst/>
              <a:uLnTx/>
              <a:uFillTx/>
              <a:latin typeface="字魂59号-创粗黑" panose="020F0502020204030204"/>
              <a:cs typeface="+mn-ea"/>
              <a:sym typeface="+mn-lt"/>
            </a:endParaRPr>
          </a:p>
        </p:txBody>
      </p:sp>
      <p:sp>
        <p:nvSpPr>
          <p:cNvPr id="6" name="日期占位符 2"/>
          <p:cNvSpPr>
            <a:spLocks noGrp="1"/>
          </p:cNvSpPr>
          <p:nvPr>
            <p:ph type="dt" sz="half" idx="10"/>
          </p:nvPr>
        </p:nvSpPr>
        <p:spPr/>
        <p:txBody>
          <a:bodyPr/>
          <a:lstStyle>
            <a:lvl1pPr>
              <a:defRPr/>
            </a:lvl1pPr>
          </a:lstStyle>
          <a:p>
            <a:pPr defTabSz="914377">
              <a:defRPr/>
            </a:pPr>
            <a:fld id="{2062C1E6-100B-44D2-A1C7-A34E3BD9A12C}" type="datetimeFigureOut">
              <a:rPr lang="zh-CN" altLang="en-US" smtClean="0">
                <a:solidFill>
                  <a:prstClr val="black">
                    <a:tint val="75000"/>
                  </a:prstClr>
                </a:solidFill>
                <a:cs typeface="Arial"/>
                <a:sym typeface="Arial"/>
              </a:rPr>
              <a:pPr defTabSz="914377">
                <a:defRPr/>
              </a:pPr>
              <a:t>2023/2/6</a:t>
            </a:fld>
            <a:endParaRPr lang="zh-CN" altLang="en-US">
              <a:solidFill>
                <a:prstClr val="black">
                  <a:tint val="75000"/>
                </a:prstClr>
              </a:solidFill>
              <a:cs typeface="Arial"/>
              <a:sym typeface="Arial"/>
            </a:endParaRPr>
          </a:p>
        </p:txBody>
      </p:sp>
      <p:sp>
        <p:nvSpPr>
          <p:cNvPr id="7" name="页脚占位符 3"/>
          <p:cNvSpPr>
            <a:spLocks noGrp="1"/>
          </p:cNvSpPr>
          <p:nvPr>
            <p:ph type="ftr" sz="quarter" idx="11"/>
          </p:nvPr>
        </p:nvSpPr>
        <p:spPr/>
        <p:txBody>
          <a:bodyPr/>
          <a:lstStyle>
            <a:lvl1pPr>
              <a:defRPr/>
            </a:lvl1pPr>
          </a:lstStyle>
          <a:p>
            <a:pPr defTabSz="914377">
              <a:defRPr/>
            </a:pPr>
            <a:endParaRPr lang="zh-CN" altLang="en-US">
              <a:solidFill>
                <a:prstClr val="black">
                  <a:tint val="75000"/>
                </a:prstClr>
              </a:solidFill>
              <a:cs typeface="Arial"/>
              <a:sym typeface="Arial"/>
            </a:endParaRPr>
          </a:p>
        </p:txBody>
      </p:sp>
      <p:sp>
        <p:nvSpPr>
          <p:cNvPr id="8" name="灯片编号占位符 4"/>
          <p:cNvSpPr>
            <a:spLocks noGrp="1"/>
          </p:cNvSpPr>
          <p:nvPr>
            <p:ph type="sldNum" sz="quarter" idx="12"/>
          </p:nvPr>
        </p:nvSpPr>
        <p:spPr/>
        <p:txBody>
          <a:bodyPr/>
          <a:lstStyle>
            <a:lvl1pPr>
              <a:defRPr/>
            </a:lvl1pPr>
          </a:lstStyle>
          <a:p>
            <a:pPr defTabSz="914377">
              <a:defRPr/>
            </a:pPr>
            <a:fld id="{C14A6F88-39AC-442E-B372-2FEBDC340D1D}" type="slidenum">
              <a:rPr lang="zh-CN" altLang="en-US" smtClean="0">
                <a:solidFill>
                  <a:prstClr val="black">
                    <a:tint val="75000"/>
                  </a:prstClr>
                </a:solidFill>
                <a:cs typeface="Arial"/>
                <a:sym typeface="Arial"/>
              </a:rPr>
              <a:pPr defTabSz="914377">
                <a:defRPr/>
              </a:pPr>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41954042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415611" y="992767"/>
            <a:ext cx="11360800" cy="2736800"/>
          </a:xfrm>
          <a:prstGeom prst="rect">
            <a:avLst/>
          </a:prstGeom>
        </p:spPr>
        <p:txBody>
          <a:bodyPr spcFirstLastPara="1" wrap="square" lIns="91425" tIns="91425" rIns="91425" bIns="91425" anchor="b" anchorCtr="0">
            <a:noAutofit/>
          </a:bodyPr>
          <a:lstStyle>
            <a:lvl1pPr lvl="0" algn="ctr">
              <a:spcBef>
                <a:spcPts val="0"/>
              </a:spcBef>
              <a:spcAft>
                <a:spcPts val="0"/>
              </a:spcAft>
              <a:buSzPts val="5200"/>
              <a:buNone/>
              <a:defRPr sz="6933"/>
            </a:lvl1pPr>
            <a:lvl2pPr lvl="1" algn="ctr">
              <a:spcBef>
                <a:spcPts val="0"/>
              </a:spcBef>
              <a:spcAft>
                <a:spcPts val="0"/>
              </a:spcAft>
              <a:buSzPts val="5200"/>
              <a:buNone/>
              <a:defRPr sz="6933"/>
            </a:lvl2pPr>
            <a:lvl3pPr lvl="2" algn="ctr">
              <a:spcBef>
                <a:spcPts val="0"/>
              </a:spcBef>
              <a:spcAft>
                <a:spcPts val="0"/>
              </a:spcAft>
              <a:buSzPts val="5200"/>
              <a:buNone/>
              <a:defRPr sz="6933"/>
            </a:lvl3pPr>
            <a:lvl4pPr lvl="3" algn="ctr">
              <a:spcBef>
                <a:spcPts val="0"/>
              </a:spcBef>
              <a:spcAft>
                <a:spcPts val="0"/>
              </a:spcAft>
              <a:buSzPts val="5200"/>
              <a:buNone/>
              <a:defRPr sz="6933"/>
            </a:lvl4pPr>
            <a:lvl5pPr lvl="4" algn="ctr">
              <a:spcBef>
                <a:spcPts val="0"/>
              </a:spcBef>
              <a:spcAft>
                <a:spcPts val="0"/>
              </a:spcAft>
              <a:buSzPts val="5200"/>
              <a:buNone/>
              <a:defRPr sz="6933"/>
            </a:lvl5pPr>
            <a:lvl6pPr lvl="5" algn="ctr">
              <a:spcBef>
                <a:spcPts val="0"/>
              </a:spcBef>
              <a:spcAft>
                <a:spcPts val="0"/>
              </a:spcAft>
              <a:buSzPts val="5200"/>
              <a:buNone/>
              <a:defRPr sz="6933"/>
            </a:lvl6pPr>
            <a:lvl7pPr lvl="6" algn="ctr">
              <a:spcBef>
                <a:spcPts val="0"/>
              </a:spcBef>
              <a:spcAft>
                <a:spcPts val="0"/>
              </a:spcAft>
              <a:buSzPts val="5200"/>
              <a:buNone/>
              <a:defRPr sz="6933"/>
            </a:lvl7pPr>
            <a:lvl8pPr lvl="7" algn="ctr">
              <a:spcBef>
                <a:spcPts val="0"/>
              </a:spcBef>
              <a:spcAft>
                <a:spcPts val="0"/>
              </a:spcAft>
              <a:buSzPts val="5200"/>
              <a:buNone/>
              <a:defRPr sz="6933"/>
            </a:lvl8pPr>
            <a:lvl9pPr lvl="8" algn="ctr">
              <a:spcBef>
                <a:spcPts val="0"/>
              </a:spcBef>
              <a:spcAft>
                <a:spcPts val="0"/>
              </a:spcAft>
              <a:buSzPts val="5200"/>
              <a:buNone/>
              <a:defRPr sz="6933"/>
            </a:lvl9pPr>
          </a:lstStyle>
          <a:p>
            <a:endParaRPr/>
          </a:p>
        </p:txBody>
      </p:sp>
      <p:sp>
        <p:nvSpPr>
          <p:cNvPr id="11" name="Google Shape;11;p2"/>
          <p:cNvSpPr txBox="1">
            <a:spLocks noGrp="1"/>
          </p:cNvSpPr>
          <p:nvPr>
            <p:ph type="subTitle" idx="1"/>
          </p:nvPr>
        </p:nvSpPr>
        <p:spPr>
          <a:xfrm>
            <a:off x="415600" y="3778833"/>
            <a:ext cx="11360800" cy="105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800"/>
              <a:buNone/>
              <a:defRPr sz="3733"/>
            </a:lvl1pPr>
            <a:lvl2pPr lvl="1" algn="ctr">
              <a:lnSpc>
                <a:spcPct val="100000"/>
              </a:lnSpc>
              <a:spcBef>
                <a:spcPts val="0"/>
              </a:spcBef>
              <a:spcAft>
                <a:spcPts val="0"/>
              </a:spcAft>
              <a:buSzPts val="2800"/>
              <a:buNone/>
              <a:defRPr sz="3733"/>
            </a:lvl2pPr>
            <a:lvl3pPr lvl="2" algn="ctr">
              <a:lnSpc>
                <a:spcPct val="100000"/>
              </a:lnSpc>
              <a:spcBef>
                <a:spcPts val="0"/>
              </a:spcBef>
              <a:spcAft>
                <a:spcPts val="0"/>
              </a:spcAft>
              <a:buSzPts val="2800"/>
              <a:buNone/>
              <a:defRPr sz="3733"/>
            </a:lvl3pPr>
            <a:lvl4pPr lvl="3" algn="ctr">
              <a:lnSpc>
                <a:spcPct val="100000"/>
              </a:lnSpc>
              <a:spcBef>
                <a:spcPts val="0"/>
              </a:spcBef>
              <a:spcAft>
                <a:spcPts val="0"/>
              </a:spcAft>
              <a:buSzPts val="2800"/>
              <a:buNone/>
              <a:defRPr sz="3733"/>
            </a:lvl4pPr>
            <a:lvl5pPr lvl="4" algn="ctr">
              <a:lnSpc>
                <a:spcPct val="100000"/>
              </a:lnSpc>
              <a:spcBef>
                <a:spcPts val="0"/>
              </a:spcBef>
              <a:spcAft>
                <a:spcPts val="0"/>
              </a:spcAft>
              <a:buSzPts val="2800"/>
              <a:buNone/>
              <a:defRPr sz="3733"/>
            </a:lvl5pPr>
            <a:lvl6pPr lvl="5" algn="ctr">
              <a:lnSpc>
                <a:spcPct val="100000"/>
              </a:lnSpc>
              <a:spcBef>
                <a:spcPts val="0"/>
              </a:spcBef>
              <a:spcAft>
                <a:spcPts val="0"/>
              </a:spcAft>
              <a:buSzPts val="2800"/>
              <a:buNone/>
              <a:defRPr sz="3733"/>
            </a:lvl6pPr>
            <a:lvl7pPr lvl="6" algn="ctr">
              <a:lnSpc>
                <a:spcPct val="100000"/>
              </a:lnSpc>
              <a:spcBef>
                <a:spcPts val="0"/>
              </a:spcBef>
              <a:spcAft>
                <a:spcPts val="0"/>
              </a:spcAft>
              <a:buSzPts val="2800"/>
              <a:buNone/>
              <a:defRPr sz="3733"/>
            </a:lvl7pPr>
            <a:lvl8pPr lvl="7" algn="ctr">
              <a:lnSpc>
                <a:spcPct val="100000"/>
              </a:lnSpc>
              <a:spcBef>
                <a:spcPts val="0"/>
              </a:spcBef>
              <a:spcAft>
                <a:spcPts val="0"/>
              </a:spcAft>
              <a:buSzPts val="2800"/>
              <a:buNone/>
              <a:defRPr sz="3733"/>
            </a:lvl8pPr>
            <a:lvl9pPr lvl="8" algn="ctr">
              <a:lnSpc>
                <a:spcPct val="100000"/>
              </a:lnSpc>
              <a:spcBef>
                <a:spcPts val="0"/>
              </a:spcBef>
              <a:spcAft>
                <a:spcPts val="0"/>
              </a:spcAft>
              <a:buSzPts val="2800"/>
              <a:buNone/>
              <a:defRPr sz="3733"/>
            </a:lvl9pPr>
          </a:lstStyle>
          <a:p>
            <a:endParaRPr/>
          </a:p>
        </p:txBody>
      </p:sp>
      <p:sp>
        <p:nvSpPr>
          <p:cNvPr id="12" name="Google Shape;12;p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75527213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13"/>
        <p:cNvGrpSpPr/>
        <p:nvPr/>
      </p:nvGrpSpPr>
      <p:grpSpPr>
        <a:xfrm>
          <a:off x="0" y="0"/>
          <a:ext cx="0" cy="0"/>
          <a:chOff x="0" y="0"/>
          <a:chExt cx="0" cy="0"/>
        </a:xfrm>
      </p:grpSpPr>
      <p:sp>
        <p:nvSpPr>
          <p:cNvPr id="14" name="Google Shape;14;p3"/>
          <p:cNvSpPr txBox="1">
            <a:spLocks noGrp="1"/>
          </p:cNvSpPr>
          <p:nvPr>
            <p:ph type="title"/>
          </p:nvPr>
        </p:nvSpPr>
        <p:spPr>
          <a:xfrm>
            <a:off x="415600" y="2867800"/>
            <a:ext cx="11360800" cy="11224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4800"/>
            </a:lvl1pPr>
            <a:lvl2pPr lvl="1" algn="ctr">
              <a:spcBef>
                <a:spcPts val="0"/>
              </a:spcBef>
              <a:spcAft>
                <a:spcPts val="0"/>
              </a:spcAft>
              <a:buSzPts val="3600"/>
              <a:buNone/>
              <a:defRPr sz="4800"/>
            </a:lvl2pPr>
            <a:lvl3pPr lvl="2" algn="ctr">
              <a:spcBef>
                <a:spcPts val="0"/>
              </a:spcBef>
              <a:spcAft>
                <a:spcPts val="0"/>
              </a:spcAft>
              <a:buSzPts val="3600"/>
              <a:buNone/>
              <a:defRPr sz="4800"/>
            </a:lvl3pPr>
            <a:lvl4pPr lvl="3" algn="ctr">
              <a:spcBef>
                <a:spcPts val="0"/>
              </a:spcBef>
              <a:spcAft>
                <a:spcPts val="0"/>
              </a:spcAft>
              <a:buSzPts val="3600"/>
              <a:buNone/>
              <a:defRPr sz="4800"/>
            </a:lvl4pPr>
            <a:lvl5pPr lvl="4" algn="ctr">
              <a:spcBef>
                <a:spcPts val="0"/>
              </a:spcBef>
              <a:spcAft>
                <a:spcPts val="0"/>
              </a:spcAft>
              <a:buSzPts val="3600"/>
              <a:buNone/>
              <a:defRPr sz="4800"/>
            </a:lvl5pPr>
            <a:lvl6pPr lvl="5" algn="ctr">
              <a:spcBef>
                <a:spcPts val="0"/>
              </a:spcBef>
              <a:spcAft>
                <a:spcPts val="0"/>
              </a:spcAft>
              <a:buSzPts val="3600"/>
              <a:buNone/>
              <a:defRPr sz="4800"/>
            </a:lvl6pPr>
            <a:lvl7pPr lvl="6" algn="ctr">
              <a:spcBef>
                <a:spcPts val="0"/>
              </a:spcBef>
              <a:spcAft>
                <a:spcPts val="0"/>
              </a:spcAft>
              <a:buSzPts val="3600"/>
              <a:buNone/>
              <a:defRPr sz="4800"/>
            </a:lvl7pPr>
            <a:lvl8pPr lvl="7" algn="ctr">
              <a:spcBef>
                <a:spcPts val="0"/>
              </a:spcBef>
              <a:spcAft>
                <a:spcPts val="0"/>
              </a:spcAft>
              <a:buSzPts val="3600"/>
              <a:buNone/>
              <a:defRPr sz="4800"/>
            </a:lvl8pPr>
            <a:lvl9pPr lvl="8" algn="ctr">
              <a:spcBef>
                <a:spcPts val="0"/>
              </a:spcBef>
              <a:spcAft>
                <a:spcPts val="0"/>
              </a:spcAft>
              <a:buSzPts val="3600"/>
              <a:buNone/>
              <a:defRPr sz="4800"/>
            </a:lvl9pPr>
          </a:lstStyle>
          <a:p>
            <a:endParaRPr/>
          </a:p>
        </p:txBody>
      </p:sp>
      <p:sp>
        <p:nvSpPr>
          <p:cNvPr id="15" name="Google Shape;15;p3"/>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43919334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90589249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and body" type="tx">
  <p:cSld name="1_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415600" y="1536633"/>
            <a:ext cx="11360800" cy="4555200"/>
          </a:xfrm>
          <a:prstGeom prst="rect">
            <a:avLst/>
          </a:prstGeom>
        </p:spPr>
        <p:txBody>
          <a:bodyPr spcFirstLastPara="1" wrap="square" lIns="91425" tIns="91425" rIns="91425" bIns="91425" anchor="t"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19" name="Google Shape;19;p4"/>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413302329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4156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3" name="Google Shape;23;p5"/>
          <p:cNvSpPr txBox="1">
            <a:spLocks noGrp="1"/>
          </p:cNvSpPr>
          <p:nvPr>
            <p:ph type="body" idx="2"/>
          </p:nvPr>
        </p:nvSpPr>
        <p:spPr>
          <a:xfrm>
            <a:off x="6443200" y="1536633"/>
            <a:ext cx="5333200" cy="4555200"/>
          </a:xfrm>
          <a:prstGeom prst="rect">
            <a:avLst/>
          </a:prstGeom>
        </p:spPr>
        <p:txBody>
          <a:bodyPr spcFirstLastPara="1" wrap="square" lIns="91425" tIns="91425" rIns="91425" bIns="91425" anchor="t" anchorCtr="0">
            <a:noAutofit/>
          </a:bodyPr>
          <a:lstStyle>
            <a:lvl1pPr marL="609585" lvl="0" indent="-423323">
              <a:spcBef>
                <a:spcPts val="0"/>
              </a:spcBef>
              <a:spcAft>
                <a:spcPts val="0"/>
              </a:spcAft>
              <a:buSzPts val="1400"/>
              <a:buChar char="●"/>
              <a:defRPr sz="1867"/>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24" name="Google Shape;24;p5"/>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427935842"/>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25"/>
        <p:cNvGrpSpPr/>
        <p:nvPr/>
      </p:nvGrpSpPr>
      <p:grpSpPr>
        <a:xfrm>
          <a:off x="0" y="0"/>
          <a:ext cx="0" cy="0"/>
          <a:chOff x="0" y="0"/>
          <a:chExt cx="0" cy="0"/>
        </a:xfrm>
      </p:grpSpPr>
      <p:sp>
        <p:nvSpPr>
          <p:cNvPr id="26" name="Google Shape;26;p6"/>
          <p:cNvSpPr txBox="1">
            <a:spLocks noGrp="1"/>
          </p:cNvSpPr>
          <p:nvPr>
            <p:ph type="title"/>
          </p:nvPr>
        </p:nvSpPr>
        <p:spPr>
          <a:xfrm>
            <a:off x="415600" y="593367"/>
            <a:ext cx="11360800" cy="7636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7" name="Google Shape;27;p6"/>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60212257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28"/>
        <p:cNvGrpSpPr/>
        <p:nvPr/>
      </p:nvGrpSpPr>
      <p:grpSpPr>
        <a:xfrm>
          <a:off x="0" y="0"/>
          <a:ext cx="0" cy="0"/>
          <a:chOff x="0" y="0"/>
          <a:chExt cx="0" cy="0"/>
        </a:xfrm>
      </p:grpSpPr>
      <p:sp>
        <p:nvSpPr>
          <p:cNvPr id="29" name="Google Shape;29;p7"/>
          <p:cNvSpPr txBox="1">
            <a:spLocks noGrp="1"/>
          </p:cNvSpPr>
          <p:nvPr>
            <p:ph type="title"/>
          </p:nvPr>
        </p:nvSpPr>
        <p:spPr>
          <a:xfrm>
            <a:off x="415600" y="740800"/>
            <a:ext cx="3744000" cy="1007600"/>
          </a:xfrm>
          <a:prstGeom prst="rect">
            <a:avLst/>
          </a:prstGeom>
        </p:spPr>
        <p:txBody>
          <a:bodyPr spcFirstLastPara="1" wrap="square" lIns="91425" tIns="91425" rIns="91425" bIns="91425" anchor="b" anchorCtr="0">
            <a:noAutofit/>
          </a:bodyPr>
          <a:lstStyle>
            <a:lvl1pPr lvl="0">
              <a:spcBef>
                <a:spcPts val="0"/>
              </a:spcBef>
              <a:spcAft>
                <a:spcPts val="0"/>
              </a:spcAft>
              <a:buSzPts val="2400"/>
              <a:buNone/>
              <a:defRPr sz="3200"/>
            </a:lvl1pPr>
            <a:lvl2pPr lvl="1">
              <a:spcBef>
                <a:spcPts val="0"/>
              </a:spcBef>
              <a:spcAft>
                <a:spcPts val="0"/>
              </a:spcAft>
              <a:buSzPts val="2400"/>
              <a:buNone/>
              <a:defRPr sz="3200"/>
            </a:lvl2pPr>
            <a:lvl3pPr lvl="2">
              <a:spcBef>
                <a:spcPts val="0"/>
              </a:spcBef>
              <a:spcAft>
                <a:spcPts val="0"/>
              </a:spcAft>
              <a:buSzPts val="2400"/>
              <a:buNone/>
              <a:defRPr sz="3200"/>
            </a:lvl3pPr>
            <a:lvl4pPr lvl="3">
              <a:spcBef>
                <a:spcPts val="0"/>
              </a:spcBef>
              <a:spcAft>
                <a:spcPts val="0"/>
              </a:spcAft>
              <a:buSzPts val="2400"/>
              <a:buNone/>
              <a:defRPr sz="3200"/>
            </a:lvl4pPr>
            <a:lvl5pPr lvl="4">
              <a:spcBef>
                <a:spcPts val="0"/>
              </a:spcBef>
              <a:spcAft>
                <a:spcPts val="0"/>
              </a:spcAft>
              <a:buSzPts val="2400"/>
              <a:buNone/>
              <a:defRPr sz="3200"/>
            </a:lvl5pPr>
            <a:lvl6pPr lvl="5">
              <a:spcBef>
                <a:spcPts val="0"/>
              </a:spcBef>
              <a:spcAft>
                <a:spcPts val="0"/>
              </a:spcAft>
              <a:buSzPts val="2400"/>
              <a:buNone/>
              <a:defRPr sz="3200"/>
            </a:lvl6pPr>
            <a:lvl7pPr lvl="6">
              <a:spcBef>
                <a:spcPts val="0"/>
              </a:spcBef>
              <a:spcAft>
                <a:spcPts val="0"/>
              </a:spcAft>
              <a:buSzPts val="2400"/>
              <a:buNone/>
              <a:defRPr sz="3200"/>
            </a:lvl7pPr>
            <a:lvl8pPr lvl="7">
              <a:spcBef>
                <a:spcPts val="0"/>
              </a:spcBef>
              <a:spcAft>
                <a:spcPts val="0"/>
              </a:spcAft>
              <a:buSzPts val="2400"/>
              <a:buNone/>
              <a:defRPr sz="3200"/>
            </a:lvl8pPr>
            <a:lvl9pPr lvl="8">
              <a:spcBef>
                <a:spcPts val="0"/>
              </a:spcBef>
              <a:spcAft>
                <a:spcPts val="0"/>
              </a:spcAft>
              <a:buSzPts val="2400"/>
              <a:buNone/>
              <a:defRPr sz="3200"/>
            </a:lvl9pPr>
          </a:lstStyle>
          <a:p>
            <a:endParaRPr/>
          </a:p>
        </p:txBody>
      </p:sp>
      <p:sp>
        <p:nvSpPr>
          <p:cNvPr id="30" name="Google Shape;30;p7"/>
          <p:cNvSpPr txBox="1">
            <a:spLocks noGrp="1"/>
          </p:cNvSpPr>
          <p:nvPr>
            <p:ph type="body" idx="1"/>
          </p:nvPr>
        </p:nvSpPr>
        <p:spPr>
          <a:xfrm>
            <a:off x="415600" y="1852800"/>
            <a:ext cx="3744000" cy="4239200"/>
          </a:xfrm>
          <a:prstGeom prst="rect">
            <a:avLst/>
          </a:prstGeom>
        </p:spPr>
        <p:txBody>
          <a:bodyPr spcFirstLastPara="1" wrap="square" lIns="91425" tIns="91425" rIns="91425" bIns="91425" anchor="t" anchorCtr="0">
            <a:noAutofit/>
          </a:bodyPr>
          <a:lstStyle>
            <a:lvl1pPr marL="609585" lvl="0" indent="-406390">
              <a:spcBef>
                <a:spcPts val="0"/>
              </a:spcBef>
              <a:spcAft>
                <a:spcPts val="0"/>
              </a:spcAft>
              <a:buSzPts val="1200"/>
              <a:buChar char="●"/>
              <a:defRPr sz="1600"/>
            </a:lvl1pPr>
            <a:lvl2pPr marL="1219170" lvl="1" indent="-406390">
              <a:spcBef>
                <a:spcPts val="2133"/>
              </a:spcBef>
              <a:spcAft>
                <a:spcPts val="0"/>
              </a:spcAft>
              <a:buSzPts val="1200"/>
              <a:buChar char="○"/>
              <a:defRPr sz="1600"/>
            </a:lvl2pPr>
            <a:lvl3pPr marL="1828754" lvl="2" indent="-406390">
              <a:spcBef>
                <a:spcPts val="2133"/>
              </a:spcBef>
              <a:spcAft>
                <a:spcPts val="0"/>
              </a:spcAft>
              <a:buSzPts val="1200"/>
              <a:buChar char="■"/>
              <a:defRPr sz="1600"/>
            </a:lvl3pPr>
            <a:lvl4pPr marL="2438339" lvl="3" indent="-406390">
              <a:spcBef>
                <a:spcPts val="2133"/>
              </a:spcBef>
              <a:spcAft>
                <a:spcPts val="0"/>
              </a:spcAft>
              <a:buSzPts val="1200"/>
              <a:buChar char="●"/>
              <a:defRPr sz="1600"/>
            </a:lvl4pPr>
            <a:lvl5pPr marL="3047924" lvl="4" indent="-406390">
              <a:spcBef>
                <a:spcPts val="2133"/>
              </a:spcBef>
              <a:spcAft>
                <a:spcPts val="0"/>
              </a:spcAft>
              <a:buSzPts val="1200"/>
              <a:buChar char="○"/>
              <a:defRPr sz="1600"/>
            </a:lvl5pPr>
            <a:lvl6pPr marL="3657509" lvl="5" indent="-406390">
              <a:spcBef>
                <a:spcPts val="2133"/>
              </a:spcBef>
              <a:spcAft>
                <a:spcPts val="0"/>
              </a:spcAft>
              <a:buSzPts val="1200"/>
              <a:buChar char="■"/>
              <a:defRPr sz="1600"/>
            </a:lvl6pPr>
            <a:lvl7pPr marL="4267093" lvl="6" indent="-406390">
              <a:spcBef>
                <a:spcPts val="2133"/>
              </a:spcBef>
              <a:spcAft>
                <a:spcPts val="0"/>
              </a:spcAft>
              <a:buSzPts val="1200"/>
              <a:buChar char="●"/>
              <a:defRPr sz="1600"/>
            </a:lvl7pPr>
            <a:lvl8pPr marL="4876678" lvl="7" indent="-406390">
              <a:spcBef>
                <a:spcPts val="2133"/>
              </a:spcBef>
              <a:spcAft>
                <a:spcPts val="0"/>
              </a:spcAft>
              <a:buSzPts val="1200"/>
              <a:buChar char="○"/>
              <a:defRPr sz="1600"/>
            </a:lvl8pPr>
            <a:lvl9pPr marL="5486263" lvl="8" indent="-406390">
              <a:spcBef>
                <a:spcPts val="2133"/>
              </a:spcBef>
              <a:spcAft>
                <a:spcPts val="2133"/>
              </a:spcAft>
              <a:buSzPts val="1200"/>
              <a:buChar char="■"/>
              <a:defRPr sz="1600"/>
            </a:lvl9pPr>
          </a:lstStyle>
          <a:p>
            <a:endParaRPr/>
          </a:p>
        </p:txBody>
      </p:sp>
      <p:sp>
        <p:nvSpPr>
          <p:cNvPr id="31" name="Google Shape;31;p7"/>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8003422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Main point">
  <p:cSld name="Main point">
    <p:spTree>
      <p:nvGrpSpPr>
        <p:cNvPr id="1" name="Shape 32"/>
        <p:cNvGrpSpPr/>
        <p:nvPr/>
      </p:nvGrpSpPr>
      <p:grpSpPr>
        <a:xfrm>
          <a:off x="0" y="0"/>
          <a:ext cx="0" cy="0"/>
          <a:chOff x="0" y="0"/>
          <a:chExt cx="0" cy="0"/>
        </a:xfrm>
      </p:grpSpPr>
      <p:sp>
        <p:nvSpPr>
          <p:cNvPr id="33" name="Google Shape;33;p8"/>
          <p:cNvSpPr txBox="1">
            <a:spLocks noGrp="1"/>
          </p:cNvSpPr>
          <p:nvPr>
            <p:ph type="title"/>
          </p:nvPr>
        </p:nvSpPr>
        <p:spPr>
          <a:xfrm>
            <a:off x="653667" y="600200"/>
            <a:ext cx="8490400" cy="5454400"/>
          </a:xfrm>
          <a:prstGeom prst="rect">
            <a:avLst/>
          </a:prstGeom>
        </p:spPr>
        <p:txBody>
          <a:bodyPr spcFirstLastPara="1" wrap="square" lIns="91425" tIns="91425" rIns="91425" bIns="91425" anchor="ctr" anchorCtr="0">
            <a:noAutofit/>
          </a:bodyPr>
          <a:lstStyle>
            <a:lvl1pPr lvl="0">
              <a:spcBef>
                <a:spcPts val="0"/>
              </a:spcBef>
              <a:spcAft>
                <a:spcPts val="0"/>
              </a:spcAft>
              <a:buSzPts val="4800"/>
              <a:buNone/>
              <a:defRPr sz="6400"/>
            </a:lvl1pPr>
            <a:lvl2pPr lvl="1">
              <a:spcBef>
                <a:spcPts val="0"/>
              </a:spcBef>
              <a:spcAft>
                <a:spcPts val="0"/>
              </a:spcAft>
              <a:buSzPts val="4800"/>
              <a:buNone/>
              <a:defRPr sz="6400"/>
            </a:lvl2pPr>
            <a:lvl3pPr lvl="2">
              <a:spcBef>
                <a:spcPts val="0"/>
              </a:spcBef>
              <a:spcAft>
                <a:spcPts val="0"/>
              </a:spcAft>
              <a:buSzPts val="4800"/>
              <a:buNone/>
              <a:defRPr sz="6400"/>
            </a:lvl3pPr>
            <a:lvl4pPr lvl="3">
              <a:spcBef>
                <a:spcPts val="0"/>
              </a:spcBef>
              <a:spcAft>
                <a:spcPts val="0"/>
              </a:spcAft>
              <a:buSzPts val="4800"/>
              <a:buNone/>
              <a:defRPr sz="6400"/>
            </a:lvl4pPr>
            <a:lvl5pPr lvl="4">
              <a:spcBef>
                <a:spcPts val="0"/>
              </a:spcBef>
              <a:spcAft>
                <a:spcPts val="0"/>
              </a:spcAft>
              <a:buSzPts val="4800"/>
              <a:buNone/>
              <a:defRPr sz="6400"/>
            </a:lvl5pPr>
            <a:lvl6pPr lvl="5">
              <a:spcBef>
                <a:spcPts val="0"/>
              </a:spcBef>
              <a:spcAft>
                <a:spcPts val="0"/>
              </a:spcAft>
              <a:buSzPts val="4800"/>
              <a:buNone/>
              <a:defRPr sz="6400"/>
            </a:lvl6pPr>
            <a:lvl7pPr lvl="6">
              <a:spcBef>
                <a:spcPts val="0"/>
              </a:spcBef>
              <a:spcAft>
                <a:spcPts val="0"/>
              </a:spcAft>
              <a:buSzPts val="4800"/>
              <a:buNone/>
              <a:defRPr sz="6400"/>
            </a:lvl7pPr>
            <a:lvl8pPr lvl="7">
              <a:spcBef>
                <a:spcPts val="0"/>
              </a:spcBef>
              <a:spcAft>
                <a:spcPts val="0"/>
              </a:spcAft>
              <a:buSzPts val="4800"/>
              <a:buNone/>
              <a:defRPr sz="6400"/>
            </a:lvl8pPr>
            <a:lvl9pPr lvl="8">
              <a:spcBef>
                <a:spcPts val="0"/>
              </a:spcBef>
              <a:spcAft>
                <a:spcPts val="0"/>
              </a:spcAft>
              <a:buSzPts val="4800"/>
              <a:buNone/>
              <a:defRPr sz="6400"/>
            </a:lvl9pPr>
          </a:lstStyle>
          <a:p>
            <a:endParaRPr/>
          </a:p>
        </p:txBody>
      </p:sp>
      <p:sp>
        <p:nvSpPr>
          <p:cNvPr id="34" name="Google Shape;34;p8"/>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9026009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67A6083D-7685-4EF1-B383-31940BC23BD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57102E5-65CE-4FD7-A498-A2CCBD4A004A}"/>
              </a:ext>
            </a:extLst>
          </p:cNvPr>
          <p:cNvSpPr>
            <a:spLocks noGrp="1"/>
          </p:cNvSpPr>
          <p:nvPr>
            <p:ph sz="half" idx="1"/>
          </p:nvPr>
        </p:nvSpPr>
        <p:spPr>
          <a:xfrm>
            <a:off x="838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a:extLst>
              <a:ext uri="{FF2B5EF4-FFF2-40B4-BE49-F238E27FC236}">
                <a16:creationId xmlns:a16="http://schemas.microsoft.com/office/drawing/2014/main" id="{4A7676C5-3F20-4F9F-A0DD-0717B3A9E42A}"/>
              </a:ext>
            </a:extLst>
          </p:cNvPr>
          <p:cNvSpPr>
            <a:spLocks noGrp="1"/>
          </p:cNvSpPr>
          <p:nvPr>
            <p:ph sz="half" idx="2"/>
          </p:nvPr>
        </p:nvSpPr>
        <p:spPr>
          <a:xfrm>
            <a:off x="6172200" y="1825625"/>
            <a:ext cx="5181600" cy="435133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a:extLst>
              <a:ext uri="{FF2B5EF4-FFF2-40B4-BE49-F238E27FC236}">
                <a16:creationId xmlns:a16="http://schemas.microsoft.com/office/drawing/2014/main" id="{C1D3B555-ED1C-4ECA-A6C5-FB1DEC946748}"/>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C30D7-7CA5-44C7-8F09-858049F4AF88}"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2023/2/6</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236F6CFA-2ECB-4F05-BADB-FECCF636DA27}"/>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B45B61D9-DAF5-4B6B-94CE-03A4EB4EB23A}"/>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5CA174A-EC50-4D5B-837E-17DE8891D52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79825125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spTree>
      <p:nvGrpSpPr>
        <p:cNvPr id="1" name="Shape 35"/>
        <p:cNvGrpSpPr/>
        <p:nvPr/>
      </p:nvGrpSpPr>
      <p:grpSpPr>
        <a:xfrm>
          <a:off x="0" y="0"/>
          <a:ext cx="0" cy="0"/>
          <a:chOff x="0" y="0"/>
          <a:chExt cx="0" cy="0"/>
        </a:xfrm>
      </p:grpSpPr>
      <p:sp>
        <p:nvSpPr>
          <p:cNvPr id="36" name="Google Shape;36;p9"/>
          <p:cNvSpPr/>
          <p:nvPr/>
        </p:nvSpPr>
        <p:spPr>
          <a:xfrm>
            <a:off x="6096000" y="-167"/>
            <a:ext cx="6096000" cy="6858000"/>
          </a:xfrm>
          <a:prstGeom prst="rect">
            <a:avLst/>
          </a:prstGeom>
          <a:solidFill>
            <a:schemeClr val="lt2"/>
          </a:solidFill>
          <a:ln>
            <a:noFill/>
          </a:ln>
        </p:spPr>
        <p:txBody>
          <a:bodyPr spcFirstLastPara="1" wrap="square" lIns="121900" tIns="121900" rIns="121900" bIns="121900" anchor="ctr" anchorCtr="0">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sz="2400" b="0" i="0" u="none" strike="noStrike" kern="1200" cap="none" spc="0" normalizeH="0" baseline="0" noProof="0">
              <a:ln>
                <a:noFill/>
              </a:ln>
              <a:solidFill>
                <a:srgbClr val="000000"/>
              </a:solidFill>
              <a:effectLst/>
              <a:uLnTx/>
              <a:uFillTx/>
              <a:latin typeface="Arial"/>
              <a:ea typeface="+mn-ea"/>
              <a:cs typeface="+mn-cs"/>
            </a:endParaRPr>
          </a:p>
        </p:txBody>
      </p:sp>
      <p:sp>
        <p:nvSpPr>
          <p:cNvPr id="37" name="Google Shape;37;p9"/>
          <p:cNvSpPr txBox="1">
            <a:spLocks noGrp="1"/>
          </p:cNvSpPr>
          <p:nvPr>
            <p:ph type="title"/>
          </p:nvPr>
        </p:nvSpPr>
        <p:spPr>
          <a:xfrm>
            <a:off x="354000" y="1644233"/>
            <a:ext cx="5393600" cy="1976400"/>
          </a:xfrm>
          <a:prstGeom prst="rect">
            <a:avLst/>
          </a:prstGeom>
        </p:spPr>
        <p:txBody>
          <a:bodyPr spcFirstLastPara="1" wrap="square" lIns="91425" tIns="91425" rIns="91425" bIns="91425" anchor="b" anchorCtr="0">
            <a:noAutofit/>
          </a:bodyPr>
          <a:lstStyle>
            <a:lvl1pPr lvl="0" algn="ctr">
              <a:spcBef>
                <a:spcPts val="0"/>
              </a:spcBef>
              <a:spcAft>
                <a:spcPts val="0"/>
              </a:spcAft>
              <a:buSzPts val="4200"/>
              <a:buNone/>
              <a:defRPr sz="5600"/>
            </a:lvl1pPr>
            <a:lvl2pPr lvl="1" algn="ctr">
              <a:spcBef>
                <a:spcPts val="0"/>
              </a:spcBef>
              <a:spcAft>
                <a:spcPts val="0"/>
              </a:spcAft>
              <a:buSzPts val="4200"/>
              <a:buNone/>
              <a:defRPr sz="5600"/>
            </a:lvl2pPr>
            <a:lvl3pPr lvl="2" algn="ctr">
              <a:spcBef>
                <a:spcPts val="0"/>
              </a:spcBef>
              <a:spcAft>
                <a:spcPts val="0"/>
              </a:spcAft>
              <a:buSzPts val="4200"/>
              <a:buNone/>
              <a:defRPr sz="5600"/>
            </a:lvl3pPr>
            <a:lvl4pPr lvl="3" algn="ctr">
              <a:spcBef>
                <a:spcPts val="0"/>
              </a:spcBef>
              <a:spcAft>
                <a:spcPts val="0"/>
              </a:spcAft>
              <a:buSzPts val="4200"/>
              <a:buNone/>
              <a:defRPr sz="5600"/>
            </a:lvl4pPr>
            <a:lvl5pPr lvl="4" algn="ctr">
              <a:spcBef>
                <a:spcPts val="0"/>
              </a:spcBef>
              <a:spcAft>
                <a:spcPts val="0"/>
              </a:spcAft>
              <a:buSzPts val="4200"/>
              <a:buNone/>
              <a:defRPr sz="5600"/>
            </a:lvl5pPr>
            <a:lvl6pPr lvl="5" algn="ctr">
              <a:spcBef>
                <a:spcPts val="0"/>
              </a:spcBef>
              <a:spcAft>
                <a:spcPts val="0"/>
              </a:spcAft>
              <a:buSzPts val="4200"/>
              <a:buNone/>
              <a:defRPr sz="5600"/>
            </a:lvl6pPr>
            <a:lvl7pPr lvl="6" algn="ctr">
              <a:spcBef>
                <a:spcPts val="0"/>
              </a:spcBef>
              <a:spcAft>
                <a:spcPts val="0"/>
              </a:spcAft>
              <a:buSzPts val="4200"/>
              <a:buNone/>
              <a:defRPr sz="5600"/>
            </a:lvl7pPr>
            <a:lvl8pPr lvl="7" algn="ctr">
              <a:spcBef>
                <a:spcPts val="0"/>
              </a:spcBef>
              <a:spcAft>
                <a:spcPts val="0"/>
              </a:spcAft>
              <a:buSzPts val="4200"/>
              <a:buNone/>
              <a:defRPr sz="5600"/>
            </a:lvl8pPr>
            <a:lvl9pPr lvl="8" algn="ctr">
              <a:spcBef>
                <a:spcPts val="0"/>
              </a:spcBef>
              <a:spcAft>
                <a:spcPts val="0"/>
              </a:spcAft>
              <a:buSzPts val="4200"/>
              <a:buNone/>
              <a:defRPr sz="5600"/>
            </a:lvl9pPr>
          </a:lstStyle>
          <a:p>
            <a:endParaRPr/>
          </a:p>
        </p:txBody>
      </p:sp>
      <p:sp>
        <p:nvSpPr>
          <p:cNvPr id="38" name="Google Shape;38;p9"/>
          <p:cNvSpPr txBox="1">
            <a:spLocks noGrp="1"/>
          </p:cNvSpPr>
          <p:nvPr>
            <p:ph type="subTitle" idx="1"/>
          </p:nvPr>
        </p:nvSpPr>
        <p:spPr>
          <a:xfrm>
            <a:off x="354000" y="3737433"/>
            <a:ext cx="5393600" cy="1646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2100"/>
              <a:buNone/>
              <a:defRPr sz="2800"/>
            </a:lvl1pPr>
            <a:lvl2pPr lvl="1" algn="ctr">
              <a:lnSpc>
                <a:spcPct val="100000"/>
              </a:lnSpc>
              <a:spcBef>
                <a:spcPts val="0"/>
              </a:spcBef>
              <a:spcAft>
                <a:spcPts val="0"/>
              </a:spcAft>
              <a:buSzPts val="2100"/>
              <a:buNone/>
              <a:defRPr sz="2800"/>
            </a:lvl2pPr>
            <a:lvl3pPr lvl="2" algn="ctr">
              <a:lnSpc>
                <a:spcPct val="100000"/>
              </a:lnSpc>
              <a:spcBef>
                <a:spcPts val="0"/>
              </a:spcBef>
              <a:spcAft>
                <a:spcPts val="0"/>
              </a:spcAft>
              <a:buSzPts val="2100"/>
              <a:buNone/>
              <a:defRPr sz="2800"/>
            </a:lvl3pPr>
            <a:lvl4pPr lvl="3" algn="ctr">
              <a:lnSpc>
                <a:spcPct val="100000"/>
              </a:lnSpc>
              <a:spcBef>
                <a:spcPts val="0"/>
              </a:spcBef>
              <a:spcAft>
                <a:spcPts val="0"/>
              </a:spcAft>
              <a:buSzPts val="2100"/>
              <a:buNone/>
              <a:defRPr sz="2800"/>
            </a:lvl4pPr>
            <a:lvl5pPr lvl="4" algn="ctr">
              <a:lnSpc>
                <a:spcPct val="100000"/>
              </a:lnSpc>
              <a:spcBef>
                <a:spcPts val="0"/>
              </a:spcBef>
              <a:spcAft>
                <a:spcPts val="0"/>
              </a:spcAft>
              <a:buSzPts val="2100"/>
              <a:buNone/>
              <a:defRPr sz="2800"/>
            </a:lvl5pPr>
            <a:lvl6pPr lvl="5" algn="ctr">
              <a:lnSpc>
                <a:spcPct val="100000"/>
              </a:lnSpc>
              <a:spcBef>
                <a:spcPts val="0"/>
              </a:spcBef>
              <a:spcAft>
                <a:spcPts val="0"/>
              </a:spcAft>
              <a:buSzPts val="2100"/>
              <a:buNone/>
              <a:defRPr sz="2800"/>
            </a:lvl6pPr>
            <a:lvl7pPr lvl="6" algn="ctr">
              <a:lnSpc>
                <a:spcPct val="100000"/>
              </a:lnSpc>
              <a:spcBef>
                <a:spcPts val="0"/>
              </a:spcBef>
              <a:spcAft>
                <a:spcPts val="0"/>
              </a:spcAft>
              <a:buSzPts val="2100"/>
              <a:buNone/>
              <a:defRPr sz="2800"/>
            </a:lvl7pPr>
            <a:lvl8pPr lvl="7" algn="ctr">
              <a:lnSpc>
                <a:spcPct val="100000"/>
              </a:lnSpc>
              <a:spcBef>
                <a:spcPts val="0"/>
              </a:spcBef>
              <a:spcAft>
                <a:spcPts val="0"/>
              </a:spcAft>
              <a:buSzPts val="2100"/>
              <a:buNone/>
              <a:defRPr sz="2800"/>
            </a:lvl8pPr>
            <a:lvl9pPr lvl="8" algn="ctr">
              <a:lnSpc>
                <a:spcPct val="100000"/>
              </a:lnSpc>
              <a:spcBef>
                <a:spcPts val="0"/>
              </a:spcBef>
              <a:spcAft>
                <a:spcPts val="0"/>
              </a:spcAft>
              <a:buSzPts val="2100"/>
              <a:buNone/>
              <a:defRPr sz="2800"/>
            </a:lvl9pPr>
          </a:lstStyle>
          <a:p>
            <a:endParaRPr/>
          </a:p>
        </p:txBody>
      </p:sp>
      <p:sp>
        <p:nvSpPr>
          <p:cNvPr id="39" name="Google Shape;39;p9"/>
          <p:cNvSpPr txBox="1">
            <a:spLocks noGrp="1"/>
          </p:cNvSpPr>
          <p:nvPr>
            <p:ph type="body" idx="2"/>
          </p:nvPr>
        </p:nvSpPr>
        <p:spPr>
          <a:xfrm>
            <a:off x="6586000" y="965433"/>
            <a:ext cx="5116000" cy="4926800"/>
          </a:xfrm>
          <a:prstGeom prst="rect">
            <a:avLst/>
          </a:prstGeom>
        </p:spPr>
        <p:txBody>
          <a:bodyPr spcFirstLastPara="1" wrap="square" lIns="91425" tIns="91425" rIns="91425" bIns="91425" anchor="ctr" anchorCtr="0">
            <a:noAutofit/>
          </a:bodyPr>
          <a:lstStyle>
            <a:lvl1pPr marL="609585" lvl="0" indent="-457189">
              <a:spcBef>
                <a:spcPts val="0"/>
              </a:spcBef>
              <a:spcAft>
                <a:spcPts val="0"/>
              </a:spcAft>
              <a:buSzPts val="1800"/>
              <a:buChar char="●"/>
              <a:defRPr/>
            </a:lvl1pPr>
            <a:lvl2pPr marL="1219170" lvl="1" indent="-423323">
              <a:spcBef>
                <a:spcPts val="2133"/>
              </a:spcBef>
              <a:spcAft>
                <a:spcPts val="0"/>
              </a:spcAft>
              <a:buSzPts val="1400"/>
              <a:buChar char="○"/>
              <a:defRPr/>
            </a:lvl2pPr>
            <a:lvl3pPr marL="1828754" lvl="2" indent="-423323">
              <a:spcBef>
                <a:spcPts val="2133"/>
              </a:spcBef>
              <a:spcAft>
                <a:spcPts val="0"/>
              </a:spcAft>
              <a:buSzPts val="1400"/>
              <a:buChar char="■"/>
              <a:defRPr/>
            </a:lvl3pPr>
            <a:lvl4pPr marL="2438339" lvl="3" indent="-423323">
              <a:spcBef>
                <a:spcPts val="2133"/>
              </a:spcBef>
              <a:spcAft>
                <a:spcPts val="0"/>
              </a:spcAft>
              <a:buSzPts val="1400"/>
              <a:buChar char="●"/>
              <a:defRPr/>
            </a:lvl4pPr>
            <a:lvl5pPr marL="3047924" lvl="4" indent="-423323">
              <a:spcBef>
                <a:spcPts val="2133"/>
              </a:spcBef>
              <a:spcAft>
                <a:spcPts val="0"/>
              </a:spcAft>
              <a:buSzPts val="1400"/>
              <a:buChar char="○"/>
              <a:defRPr/>
            </a:lvl5pPr>
            <a:lvl6pPr marL="3657509" lvl="5" indent="-423323">
              <a:spcBef>
                <a:spcPts val="2133"/>
              </a:spcBef>
              <a:spcAft>
                <a:spcPts val="0"/>
              </a:spcAft>
              <a:buSzPts val="1400"/>
              <a:buChar char="■"/>
              <a:defRPr/>
            </a:lvl6pPr>
            <a:lvl7pPr marL="4267093" lvl="6" indent="-423323">
              <a:spcBef>
                <a:spcPts val="2133"/>
              </a:spcBef>
              <a:spcAft>
                <a:spcPts val="0"/>
              </a:spcAft>
              <a:buSzPts val="1400"/>
              <a:buChar char="●"/>
              <a:defRPr/>
            </a:lvl7pPr>
            <a:lvl8pPr marL="4876678" lvl="7" indent="-423323">
              <a:spcBef>
                <a:spcPts val="2133"/>
              </a:spcBef>
              <a:spcAft>
                <a:spcPts val="0"/>
              </a:spcAft>
              <a:buSzPts val="1400"/>
              <a:buChar char="○"/>
              <a:defRPr/>
            </a:lvl8pPr>
            <a:lvl9pPr marL="5486263" lvl="8" indent="-423323">
              <a:spcBef>
                <a:spcPts val="2133"/>
              </a:spcBef>
              <a:spcAft>
                <a:spcPts val="2133"/>
              </a:spcAft>
              <a:buSzPts val="1400"/>
              <a:buChar char="■"/>
              <a:defRPr/>
            </a:lvl9pPr>
          </a:lstStyle>
          <a:p>
            <a:endParaRPr/>
          </a:p>
        </p:txBody>
      </p:sp>
      <p:sp>
        <p:nvSpPr>
          <p:cNvPr id="40" name="Google Shape;40;p9"/>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44821132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41"/>
        <p:cNvGrpSpPr/>
        <p:nvPr/>
      </p:nvGrpSpPr>
      <p:grpSpPr>
        <a:xfrm>
          <a:off x="0" y="0"/>
          <a:ext cx="0" cy="0"/>
          <a:chOff x="0" y="0"/>
          <a:chExt cx="0" cy="0"/>
        </a:xfrm>
      </p:grpSpPr>
      <p:sp>
        <p:nvSpPr>
          <p:cNvPr id="42" name="Google Shape;42;p10"/>
          <p:cNvSpPr txBox="1">
            <a:spLocks noGrp="1"/>
          </p:cNvSpPr>
          <p:nvPr>
            <p:ph type="body" idx="1"/>
          </p:nvPr>
        </p:nvSpPr>
        <p:spPr>
          <a:xfrm>
            <a:off x="415600" y="5640767"/>
            <a:ext cx="7998400" cy="806800"/>
          </a:xfrm>
          <a:prstGeom prst="rect">
            <a:avLst/>
          </a:prstGeom>
        </p:spPr>
        <p:txBody>
          <a:bodyPr spcFirstLastPara="1" wrap="square" lIns="91425" tIns="91425" rIns="91425" bIns="91425" anchor="ctr" anchorCtr="0">
            <a:noAutofit/>
          </a:bodyPr>
          <a:lstStyle>
            <a:lvl1pPr marL="609585" lvl="0" indent="-304792">
              <a:lnSpc>
                <a:spcPct val="100000"/>
              </a:lnSpc>
              <a:spcBef>
                <a:spcPts val="0"/>
              </a:spcBef>
              <a:spcAft>
                <a:spcPts val="0"/>
              </a:spcAft>
              <a:buSzPts val="1800"/>
              <a:buNone/>
              <a:defRPr/>
            </a:lvl1pPr>
          </a:lstStyle>
          <a:p>
            <a:endParaRPr/>
          </a:p>
        </p:txBody>
      </p:sp>
      <p:sp>
        <p:nvSpPr>
          <p:cNvPr id="43" name="Google Shape;43;p10"/>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88953159"/>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Big number">
  <p:cSld name="Big number">
    <p:spTree>
      <p:nvGrpSpPr>
        <p:cNvPr id="1" name="Shape 44"/>
        <p:cNvGrpSpPr/>
        <p:nvPr/>
      </p:nvGrpSpPr>
      <p:grpSpPr>
        <a:xfrm>
          <a:off x="0" y="0"/>
          <a:ext cx="0" cy="0"/>
          <a:chOff x="0" y="0"/>
          <a:chExt cx="0" cy="0"/>
        </a:xfrm>
      </p:grpSpPr>
      <p:sp>
        <p:nvSpPr>
          <p:cNvPr id="45" name="Google Shape;45;p11"/>
          <p:cNvSpPr txBox="1">
            <a:spLocks noGrp="1"/>
          </p:cNvSpPr>
          <p:nvPr>
            <p:ph type="title" hasCustomPrompt="1"/>
          </p:nvPr>
        </p:nvSpPr>
        <p:spPr>
          <a:xfrm>
            <a:off x="415600" y="1474833"/>
            <a:ext cx="11360800" cy="2618000"/>
          </a:xfrm>
          <a:prstGeom prst="rect">
            <a:avLst/>
          </a:prstGeom>
        </p:spPr>
        <p:txBody>
          <a:bodyPr spcFirstLastPara="1" wrap="square" lIns="91425" tIns="91425" rIns="91425" bIns="91425" anchor="b" anchorCtr="0">
            <a:noAutofit/>
          </a:bodyPr>
          <a:lstStyle>
            <a:lvl1pPr lvl="0" algn="ctr">
              <a:spcBef>
                <a:spcPts val="0"/>
              </a:spcBef>
              <a:spcAft>
                <a:spcPts val="0"/>
              </a:spcAft>
              <a:buSzPts val="12000"/>
              <a:buNone/>
              <a:defRPr sz="16000"/>
            </a:lvl1pPr>
            <a:lvl2pPr lvl="1" algn="ctr">
              <a:spcBef>
                <a:spcPts val="0"/>
              </a:spcBef>
              <a:spcAft>
                <a:spcPts val="0"/>
              </a:spcAft>
              <a:buSzPts val="12000"/>
              <a:buNone/>
              <a:defRPr sz="16000"/>
            </a:lvl2pPr>
            <a:lvl3pPr lvl="2" algn="ctr">
              <a:spcBef>
                <a:spcPts val="0"/>
              </a:spcBef>
              <a:spcAft>
                <a:spcPts val="0"/>
              </a:spcAft>
              <a:buSzPts val="12000"/>
              <a:buNone/>
              <a:defRPr sz="16000"/>
            </a:lvl3pPr>
            <a:lvl4pPr lvl="3" algn="ctr">
              <a:spcBef>
                <a:spcPts val="0"/>
              </a:spcBef>
              <a:spcAft>
                <a:spcPts val="0"/>
              </a:spcAft>
              <a:buSzPts val="12000"/>
              <a:buNone/>
              <a:defRPr sz="16000"/>
            </a:lvl4pPr>
            <a:lvl5pPr lvl="4" algn="ctr">
              <a:spcBef>
                <a:spcPts val="0"/>
              </a:spcBef>
              <a:spcAft>
                <a:spcPts val="0"/>
              </a:spcAft>
              <a:buSzPts val="12000"/>
              <a:buNone/>
              <a:defRPr sz="16000"/>
            </a:lvl5pPr>
            <a:lvl6pPr lvl="5" algn="ctr">
              <a:spcBef>
                <a:spcPts val="0"/>
              </a:spcBef>
              <a:spcAft>
                <a:spcPts val="0"/>
              </a:spcAft>
              <a:buSzPts val="12000"/>
              <a:buNone/>
              <a:defRPr sz="16000"/>
            </a:lvl6pPr>
            <a:lvl7pPr lvl="6" algn="ctr">
              <a:spcBef>
                <a:spcPts val="0"/>
              </a:spcBef>
              <a:spcAft>
                <a:spcPts val="0"/>
              </a:spcAft>
              <a:buSzPts val="12000"/>
              <a:buNone/>
              <a:defRPr sz="16000"/>
            </a:lvl7pPr>
            <a:lvl8pPr lvl="7" algn="ctr">
              <a:spcBef>
                <a:spcPts val="0"/>
              </a:spcBef>
              <a:spcAft>
                <a:spcPts val="0"/>
              </a:spcAft>
              <a:buSzPts val="12000"/>
              <a:buNone/>
              <a:defRPr sz="16000"/>
            </a:lvl8pPr>
            <a:lvl9pPr lvl="8" algn="ctr">
              <a:spcBef>
                <a:spcPts val="0"/>
              </a:spcBef>
              <a:spcAft>
                <a:spcPts val="0"/>
              </a:spcAft>
              <a:buSzPts val="12000"/>
              <a:buNone/>
              <a:defRPr sz="16000"/>
            </a:lvl9pPr>
          </a:lstStyle>
          <a:p>
            <a:r>
              <a:t>xx%</a:t>
            </a:r>
          </a:p>
        </p:txBody>
      </p:sp>
      <p:sp>
        <p:nvSpPr>
          <p:cNvPr id="46" name="Google Shape;46;p11"/>
          <p:cNvSpPr txBox="1">
            <a:spLocks noGrp="1"/>
          </p:cNvSpPr>
          <p:nvPr>
            <p:ph type="body" idx="1"/>
          </p:nvPr>
        </p:nvSpPr>
        <p:spPr>
          <a:xfrm>
            <a:off x="415600" y="4202967"/>
            <a:ext cx="11360800" cy="1734400"/>
          </a:xfrm>
          <a:prstGeom prst="rect">
            <a:avLst/>
          </a:prstGeom>
        </p:spPr>
        <p:txBody>
          <a:bodyPr spcFirstLastPara="1" wrap="square" lIns="91425" tIns="91425" rIns="91425" bIns="91425" anchor="t" anchorCtr="0">
            <a:noAutofit/>
          </a:bodyPr>
          <a:lstStyle>
            <a:lvl1pPr marL="609585" lvl="0" indent="-457189" algn="ctr">
              <a:spcBef>
                <a:spcPts val="0"/>
              </a:spcBef>
              <a:spcAft>
                <a:spcPts val="0"/>
              </a:spcAft>
              <a:buSzPts val="1800"/>
              <a:buChar char="●"/>
              <a:defRPr/>
            </a:lvl1pPr>
            <a:lvl2pPr marL="1219170" lvl="1" indent="-423323" algn="ctr">
              <a:spcBef>
                <a:spcPts val="2133"/>
              </a:spcBef>
              <a:spcAft>
                <a:spcPts val="0"/>
              </a:spcAft>
              <a:buSzPts val="1400"/>
              <a:buChar char="○"/>
              <a:defRPr/>
            </a:lvl2pPr>
            <a:lvl3pPr marL="1828754" lvl="2" indent="-423323" algn="ctr">
              <a:spcBef>
                <a:spcPts val="2133"/>
              </a:spcBef>
              <a:spcAft>
                <a:spcPts val="0"/>
              </a:spcAft>
              <a:buSzPts val="1400"/>
              <a:buChar char="■"/>
              <a:defRPr/>
            </a:lvl3pPr>
            <a:lvl4pPr marL="2438339" lvl="3" indent="-423323" algn="ctr">
              <a:spcBef>
                <a:spcPts val="2133"/>
              </a:spcBef>
              <a:spcAft>
                <a:spcPts val="0"/>
              </a:spcAft>
              <a:buSzPts val="1400"/>
              <a:buChar char="●"/>
              <a:defRPr/>
            </a:lvl4pPr>
            <a:lvl5pPr marL="3047924" lvl="4" indent="-423323" algn="ctr">
              <a:spcBef>
                <a:spcPts val="2133"/>
              </a:spcBef>
              <a:spcAft>
                <a:spcPts val="0"/>
              </a:spcAft>
              <a:buSzPts val="1400"/>
              <a:buChar char="○"/>
              <a:defRPr/>
            </a:lvl5pPr>
            <a:lvl6pPr marL="3657509" lvl="5" indent="-423323" algn="ctr">
              <a:spcBef>
                <a:spcPts val="2133"/>
              </a:spcBef>
              <a:spcAft>
                <a:spcPts val="0"/>
              </a:spcAft>
              <a:buSzPts val="1400"/>
              <a:buChar char="■"/>
              <a:defRPr/>
            </a:lvl6pPr>
            <a:lvl7pPr marL="4267093" lvl="6" indent="-423323" algn="ctr">
              <a:spcBef>
                <a:spcPts val="2133"/>
              </a:spcBef>
              <a:spcAft>
                <a:spcPts val="0"/>
              </a:spcAft>
              <a:buSzPts val="1400"/>
              <a:buChar char="●"/>
              <a:defRPr/>
            </a:lvl7pPr>
            <a:lvl8pPr marL="4876678" lvl="7" indent="-423323" algn="ctr">
              <a:spcBef>
                <a:spcPts val="2133"/>
              </a:spcBef>
              <a:spcAft>
                <a:spcPts val="0"/>
              </a:spcAft>
              <a:buSzPts val="1400"/>
              <a:buChar char="○"/>
              <a:defRPr/>
            </a:lvl8pPr>
            <a:lvl9pPr marL="5486263" lvl="8" indent="-423323" algn="ctr">
              <a:spcBef>
                <a:spcPts val="2133"/>
              </a:spcBef>
              <a:spcAft>
                <a:spcPts val="2133"/>
              </a:spcAft>
              <a:buSzPts val="1400"/>
              <a:buChar char="■"/>
              <a:defRPr/>
            </a:lvl9pPr>
          </a:lstStyle>
          <a:p>
            <a:endParaRPr/>
          </a:p>
        </p:txBody>
      </p:sp>
      <p:sp>
        <p:nvSpPr>
          <p:cNvPr id="47" name="Google Shape;47;p11"/>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40769818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8"/>
        <p:cNvGrpSpPr/>
        <p:nvPr/>
      </p:nvGrpSpPr>
      <p:grpSpPr>
        <a:xfrm>
          <a:off x="0" y="0"/>
          <a:ext cx="0" cy="0"/>
          <a:chOff x="0" y="0"/>
          <a:chExt cx="0" cy="0"/>
        </a:xfrm>
      </p:grpSpPr>
      <p:sp>
        <p:nvSpPr>
          <p:cNvPr id="49" name="Google Shape;49;p12"/>
          <p:cNvSpPr txBox="1">
            <a:spLocks noGrp="1"/>
          </p:cNvSpPr>
          <p:nvPr>
            <p:ph type="sldNum" idx="12"/>
          </p:nvPr>
        </p:nvSpPr>
        <p:spPr>
          <a:xfrm>
            <a:off x="11296611" y="6217623"/>
            <a:ext cx="731600" cy="5248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30666330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06E4673-7A70-4A0F-8ACA-B0BAAEBB3255}"/>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C9805A6-8E38-407C-A88B-1B995AB0EA43}"/>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a:extLst>
              <a:ext uri="{FF2B5EF4-FFF2-40B4-BE49-F238E27FC236}">
                <a16:creationId xmlns:a16="http://schemas.microsoft.com/office/drawing/2014/main" id="{E762A9E2-5ACB-44A6-8909-A91551F37E11}"/>
              </a:ext>
            </a:extLst>
          </p:cNvPr>
          <p:cNvSpPr>
            <a:spLocks noGrp="1"/>
          </p:cNvSpPr>
          <p:nvPr>
            <p:ph sz="half" idx="2"/>
          </p:nvPr>
        </p:nvSpPr>
        <p:spPr>
          <a:xfrm>
            <a:off x="839788" y="2505075"/>
            <a:ext cx="5157787"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a:extLst>
              <a:ext uri="{FF2B5EF4-FFF2-40B4-BE49-F238E27FC236}">
                <a16:creationId xmlns:a16="http://schemas.microsoft.com/office/drawing/2014/main" id="{9E02EC23-29BB-4407-A4A2-788EFB0BDB71}"/>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a:extLst>
              <a:ext uri="{FF2B5EF4-FFF2-40B4-BE49-F238E27FC236}">
                <a16:creationId xmlns:a16="http://schemas.microsoft.com/office/drawing/2014/main" id="{B7DE70C0-5A43-4F2C-A768-B66F129148CF}"/>
              </a:ext>
            </a:extLst>
          </p:cNvPr>
          <p:cNvSpPr>
            <a:spLocks noGrp="1"/>
          </p:cNvSpPr>
          <p:nvPr>
            <p:ph sz="quarter" idx="4"/>
          </p:nvPr>
        </p:nvSpPr>
        <p:spPr>
          <a:xfrm>
            <a:off x="6172200" y="2505075"/>
            <a:ext cx="5183188" cy="3684588"/>
          </a:xfrm>
          <a:prstGeom prst="rect">
            <a:avLst/>
          </a:prstGeo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a:extLst>
              <a:ext uri="{FF2B5EF4-FFF2-40B4-BE49-F238E27FC236}">
                <a16:creationId xmlns:a16="http://schemas.microsoft.com/office/drawing/2014/main" id="{3D63EA6C-3CA5-4AEA-83A9-8E29C1443FB5}"/>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C30D7-7CA5-44C7-8F09-858049F4AF88}"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2023/2/6</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8" name="页脚占位符 7">
            <a:extLst>
              <a:ext uri="{FF2B5EF4-FFF2-40B4-BE49-F238E27FC236}">
                <a16:creationId xmlns:a16="http://schemas.microsoft.com/office/drawing/2014/main" id="{E47FFA03-2AF4-4CD5-9C08-58CA0B6FEAEA}"/>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9" name="灯片编号占位符 8">
            <a:extLst>
              <a:ext uri="{FF2B5EF4-FFF2-40B4-BE49-F238E27FC236}">
                <a16:creationId xmlns:a16="http://schemas.microsoft.com/office/drawing/2014/main" id="{FB7804F6-B6EB-43F9-8BFC-F7C41E7FC480}"/>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5CA174A-EC50-4D5B-837E-17DE8891D52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1465303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B2BCF1C-3DF5-48FC-96A3-CC9336572EA7}"/>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B7EE45C3-B8F5-48DC-9131-423E8E2B1389}"/>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C30D7-7CA5-44C7-8F09-858049F4AF88}"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2023/2/6</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4" name="页脚占位符 3">
            <a:extLst>
              <a:ext uri="{FF2B5EF4-FFF2-40B4-BE49-F238E27FC236}">
                <a16:creationId xmlns:a16="http://schemas.microsoft.com/office/drawing/2014/main" id="{AA3452AD-0466-494C-BF64-71E8D3765BD7}"/>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5" name="灯片编号占位符 4">
            <a:extLst>
              <a:ext uri="{FF2B5EF4-FFF2-40B4-BE49-F238E27FC236}">
                <a16:creationId xmlns:a16="http://schemas.microsoft.com/office/drawing/2014/main" id="{12F758DA-8DFD-40A9-98B0-9B7290B64AB2}"/>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5CA174A-EC50-4D5B-837E-17DE8891D52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7474241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93F0D7FB-C89C-4290-8428-0C9B6307F400}"/>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C30D7-7CA5-44C7-8F09-858049F4AF88}"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2023/2/6</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3" name="页脚占位符 2">
            <a:extLst>
              <a:ext uri="{FF2B5EF4-FFF2-40B4-BE49-F238E27FC236}">
                <a16:creationId xmlns:a16="http://schemas.microsoft.com/office/drawing/2014/main" id="{E8302420-EE4F-4C15-B188-05CEB7AC262C}"/>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4" name="灯片编号占位符 3">
            <a:extLst>
              <a:ext uri="{FF2B5EF4-FFF2-40B4-BE49-F238E27FC236}">
                <a16:creationId xmlns:a16="http://schemas.microsoft.com/office/drawing/2014/main" id="{7B136740-DB7D-4A0C-916D-0FDEF77C1C1E}"/>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5CA174A-EC50-4D5B-837E-17DE8891D52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6767058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5469557B-8C14-44E6-9F93-09E4CF275599}"/>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EB4F9041-C970-4AC7-BC85-E1B516D399D3}"/>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a:extLst>
              <a:ext uri="{FF2B5EF4-FFF2-40B4-BE49-F238E27FC236}">
                <a16:creationId xmlns:a16="http://schemas.microsoft.com/office/drawing/2014/main" id="{22E641DF-A750-4827-AA3C-7F0B62CE7525}"/>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7317D08A-3652-4EEE-BF37-43E859DEAE41}"/>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C30D7-7CA5-44C7-8F09-858049F4AF88}"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2023/2/6</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52C8F1EB-14D9-4705-B9D5-ED5DAEA8B24F}"/>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8C418304-A790-4D5E-8B7F-8C568EC70E6D}"/>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5CA174A-EC50-4D5B-837E-17DE8891D52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27642990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ACC530D-9E2C-472A-86F7-D630A18F0B0E}"/>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A12FCE4C-B73C-4B9A-A24A-B786314B0745}"/>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1DA21AFB-5946-446E-AB4A-0BC3386C445B}"/>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a:extLst>
              <a:ext uri="{FF2B5EF4-FFF2-40B4-BE49-F238E27FC236}">
                <a16:creationId xmlns:a16="http://schemas.microsoft.com/office/drawing/2014/main" id="{6C7D4A86-6458-45E0-A950-42C5EECA9B39}"/>
              </a:ext>
            </a:extLst>
          </p:cNvPr>
          <p:cNvSpPr>
            <a:spLocks noGrp="1"/>
          </p:cNvSpPr>
          <p:nvPr>
            <p:ph type="dt" sz="half" idx="10"/>
          </p:nvPr>
        </p:nvSpPr>
        <p:spPr>
          <a:xfrm>
            <a:off x="8382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D1AC30D7-7CA5-44C7-8F09-858049F4AF88}" type="datetimeFigureOut">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2023/2/6</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6" name="页脚占位符 5">
            <a:extLst>
              <a:ext uri="{FF2B5EF4-FFF2-40B4-BE49-F238E27FC236}">
                <a16:creationId xmlns:a16="http://schemas.microsoft.com/office/drawing/2014/main" id="{F0E492D9-C737-404A-879A-8340C7D5867F}"/>
              </a:ext>
            </a:extLst>
          </p:cNvPr>
          <p:cNvSpPr>
            <a:spLocks noGrp="1"/>
          </p:cNvSpPr>
          <p:nvPr>
            <p:ph type="ftr" sz="quarter" idx="11"/>
          </p:nvPr>
        </p:nvSpPr>
        <p:spPr>
          <a:xfrm>
            <a:off x="4038600" y="6356350"/>
            <a:ext cx="41148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
        <p:nvSpPr>
          <p:cNvPr id="7" name="灯片编号占位符 6">
            <a:extLst>
              <a:ext uri="{FF2B5EF4-FFF2-40B4-BE49-F238E27FC236}">
                <a16:creationId xmlns:a16="http://schemas.microsoft.com/office/drawing/2014/main" id="{80A4D237-96E2-4D51-9494-50ABF64FB192}"/>
              </a:ext>
            </a:extLst>
          </p:cNvPr>
          <p:cNvSpPr>
            <a:spLocks noGrp="1"/>
          </p:cNvSpPr>
          <p:nvPr>
            <p:ph type="sldNum" sz="quarter" idx="12"/>
          </p:nvPr>
        </p:nvSpPr>
        <p:spPr>
          <a:xfrm>
            <a:off x="8610600" y="6356350"/>
            <a:ext cx="2743200" cy="365125"/>
          </a:xfrm>
          <a:prstGeom prst="rect">
            <a:avLst/>
          </a:prstGeo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A5CA174A-EC50-4D5B-837E-17DE8891D523}" type="slidenum">
              <a:rPr kumimoji="0" lang="zh-CN" altLang="en-US" sz="1800" b="0" i="0" u="none" strike="noStrike" kern="1200" cap="none" spc="0" normalizeH="0" baseline="0" noProof="0" smtClean="0">
                <a:ln>
                  <a:noFill/>
                </a:ln>
                <a:solidFill>
                  <a:prstClr val="black"/>
                </a:solidFill>
                <a:effectLst/>
                <a:uLnTx/>
                <a:uFillTx/>
                <a:latin typeface="等线" panose="020F0502020204030204"/>
                <a:cs typeface="+mn-cs"/>
              </a:rPr>
              <a:pPr marL="0" marR="0" lvl="0" indent="0" algn="l" defTabSz="914400" rtl="0" eaLnBrk="1" fontAlgn="auto" latinLnBrk="0" hangingPunct="1">
                <a:lnSpc>
                  <a:spcPct val="100000"/>
                </a:lnSpc>
                <a:spcBef>
                  <a:spcPts val="0"/>
                </a:spcBef>
                <a:spcAft>
                  <a:spcPts val="0"/>
                </a:spcAft>
                <a:buClrTx/>
                <a:buSzTx/>
                <a:buFontTx/>
                <a:buNone/>
                <a:tabLst/>
                <a:defRPr/>
              </a:pPr>
              <a:t>‹#›</a:t>
            </a:fld>
            <a:endParaRPr kumimoji="0" lang="zh-CN" altLang="en-US" sz="1800" b="0" i="0" u="none" strike="noStrike" kern="1200" cap="none" spc="0" normalizeH="0" baseline="0" noProof="0">
              <a:ln>
                <a:noFill/>
              </a:ln>
              <a:solidFill>
                <a:prstClr val="black"/>
              </a:solidFill>
              <a:effectLst/>
              <a:uLnTx/>
              <a:uFillTx/>
              <a:latin typeface="等线" panose="020F0502020204030204"/>
              <a:cs typeface="+mn-cs"/>
            </a:endParaRPr>
          </a:p>
        </p:txBody>
      </p:sp>
    </p:spTree>
    <p:extLst>
      <p:ext uri="{BB962C8B-B14F-4D97-AF65-F5344CB8AC3E}">
        <p14:creationId xmlns:p14="http://schemas.microsoft.com/office/powerpoint/2010/main" val="16864954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2.jpg"/><Relationship Id="rId2" Type="http://schemas.openxmlformats.org/officeDocument/2006/relationships/slideLayout" Target="../slideLayouts/slideLayout2.xml"/><Relationship Id="rId16"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slideLayout" Target="../slideLayouts/slideLayout27.xml"/><Relationship Id="rId18"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17" Type="http://schemas.openxmlformats.org/officeDocument/2006/relationships/slideLayout" Target="../slideLayouts/slideLayout31.xml"/><Relationship Id="rId2" Type="http://schemas.openxmlformats.org/officeDocument/2006/relationships/slideLayout" Target="../slideLayouts/slideLayout16.xml"/><Relationship Id="rId16" Type="http://schemas.openxmlformats.org/officeDocument/2006/relationships/slideLayout" Target="../slideLayouts/slideLayout30.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5" Type="http://schemas.openxmlformats.org/officeDocument/2006/relationships/slideLayout" Target="../slideLayouts/slideLayout2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 Id="rId14" Type="http://schemas.openxmlformats.org/officeDocument/2006/relationships/slideLayout" Target="../slideLayouts/slideLayout28.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9.xml"/><Relationship Id="rId13" Type="http://schemas.openxmlformats.org/officeDocument/2006/relationships/theme" Target="../theme/theme3.xml"/><Relationship Id="rId3" Type="http://schemas.openxmlformats.org/officeDocument/2006/relationships/slideLayout" Target="../slideLayouts/slideLayout34.xml"/><Relationship Id="rId7" Type="http://schemas.openxmlformats.org/officeDocument/2006/relationships/slideLayout" Target="../slideLayouts/slideLayout38.xml"/><Relationship Id="rId12" Type="http://schemas.openxmlformats.org/officeDocument/2006/relationships/slideLayout" Target="../slideLayouts/slideLayout43.xml"/><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5" Type="http://schemas.openxmlformats.org/officeDocument/2006/relationships/slideLayout" Target="../slideLayouts/slideLayout36.xml"/><Relationship Id="rId10" Type="http://schemas.openxmlformats.org/officeDocument/2006/relationships/slideLayout" Target="../slideLayouts/slideLayout41.xml"/><Relationship Id="rId4" Type="http://schemas.openxmlformats.org/officeDocument/2006/relationships/slideLayout" Target="../slideLayouts/slideLayout35.xml"/><Relationship Id="rId9" Type="http://schemas.openxmlformats.org/officeDocument/2006/relationships/slideLayout" Target="../slideLayouts/slideLayout4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CC98E981-4AC1-496A-86D2-FE36A96CDA78}"/>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a:off x="429062" y="261868"/>
            <a:ext cx="603476" cy="809928"/>
          </a:xfrm>
          <a:prstGeom prst="rect">
            <a:avLst/>
          </a:prstGeom>
        </p:spPr>
      </p:pic>
      <p:pic>
        <p:nvPicPr>
          <p:cNvPr id="3" name="Picture 2" descr="A picture containing shape&#10;&#10;Description automatically generated">
            <a:extLst>
              <a:ext uri="{FF2B5EF4-FFF2-40B4-BE49-F238E27FC236}">
                <a16:creationId xmlns:a16="http://schemas.microsoft.com/office/drawing/2014/main" id="{125247F9-3CC8-927E-8881-45C76777D743}"/>
              </a:ext>
            </a:extLst>
          </p:cNvPr>
          <p:cNvPicPr>
            <a:picLocks noChangeAspect="1"/>
          </p:cNvPicPr>
          <p:nvPr userDrawn="1"/>
        </p:nvPicPr>
        <p:blipFill>
          <a:blip r:embed="rId17">
            <a:extLst>
              <a:ext uri="{28A0092B-C50C-407E-A947-70E740481C1C}">
                <a14:useLocalDpi xmlns:a14="http://schemas.microsoft.com/office/drawing/2010/main" val="0"/>
              </a:ext>
            </a:extLst>
          </a:blip>
          <a:stretch>
            <a:fillRect/>
          </a:stretch>
        </p:blipFill>
        <p:spPr>
          <a:xfrm>
            <a:off x="-1571626" y="409574"/>
            <a:ext cx="1304925" cy="1304925"/>
          </a:xfrm>
          <a:prstGeom prst="rect">
            <a:avLst/>
          </a:prstGeom>
        </p:spPr>
      </p:pic>
    </p:spTree>
    <p:extLst>
      <p:ext uri="{BB962C8B-B14F-4D97-AF65-F5344CB8AC3E}">
        <p14:creationId xmlns:p14="http://schemas.microsoft.com/office/powerpoint/2010/main" val="29511734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8F7264FB-0618-4E18-959B-77CB113B877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56F56141-EDC8-4561-B210-A15B1651A4D6}"/>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DB2B7860-1501-44BF-BDA2-4ECAC48F4CEB}"/>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defTabSz="914377"/>
            <a:fld id="{851456EF-EDA7-466D-90A9-97D47B7037CB}" type="datetimeFigureOut">
              <a:rPr lang="zh-CN" altLang="en-US" smtClean="0">
                <a:solidFill>
                  <a:prstClr val="black">
                    <a:tint val="75000"/>
                  </a:prstClr>
                </a:solidFill>
                <a:cs typeface="Arial"/>
                <a:sym typeface="Arial"/>
              </a:rPr>
              <a:pPr defTabSz="914377"/>
              <a:t>2023/2/6</a:t>
            </a:fld>
            <a:endParaRPr lang="zh-CN" altLang="en-US">
              <a:solidFill>
                <a:prstClr val="black">
                  <a:tint val="75000"/>
                </a:prstClr>
              </a:solidFill>
              <a:cs typeface="Arial"/>
              <a:sym typeface="Arial"/>
            </a:endParaRPr>
          </a:p>
        </p:txBody>
      </p:sp>
      <p:sp>
        <p:nvSpPr>
          <p:cNvPr id="5" name="页脚占位符 4">
            <a:extLst>
              <a:ext uri="{FF2B5EF4-FFF2-40B4-BE49-F238E27FC236}">
                <a16:creationId xmlns:a16="http://schemas.microsoft.com/office/drawing/2014/main" id="{E21586E5-F721-4A39-860D-941C9E93EA10}"/>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defTabSz="914377"/>
            <a:endParaRPr lang="zh-CN" altLang="en-US">
              <a:solidFill>
                <a:prstClr val="black">
                  <a:tint val="75000"/>
                </a:prstClr>
              </a:solidFill>
              <a:cs typeface="Arial"/>
              <a:sym typeface="Arial"/>
            </a:endParaRPr>
          </a:p>
        </p:txBody>
      </p:sp>
      <p:sp>
        <p:nvSpPr>
          <p:cNvPr id="6" name="灯片编号占位符 5">
            <a:extLst>
              <a:ext uri="{FF2B5EF4-FFF2-40B4-BE49-F238E27FC236}">
                <a16:creationId xmlns:a16="http://schemas.microsoft.com/office/drawing/2014/main" id="{B93DB4B5-A198-4FFC-8349-20B0234F0F79}"/>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defTabSz="914377"/>
            <a:fld id="{1A7D73ED-7EBB-4E11-B60B-79773C5177D3}" type="slidenum">
              <a:rPr lang="zh-CN" altLang="en-US" smtClean="0">
                <a:solidFill>
                  <a:prstClr val="black">
                    <a:tint val="75000"/>
                  </a:prstClr>
                </a:solidFill>
                <a:cs typeface="Arial"/>
                <a:sym typeface="Arial"/>
              </a:rPr>
              <a:pPr defTabSz="914377"/>
              <a:t>‹#›</a:t>
            </a:fld>
            <a:endParaRPr lang="zh-CN" altLang="en-US">
              <a:solidFill>
                <a:prstClr val="black">
                  <a:tint val="75000"/>
                </a:prstClr>
              </a:solidFill>
              <a:cs typeface="Arial"/>
              <a:sym typeface="Arial"/>
            </a:endParaRPr>
          </a:p>
        </p:txBody>
      </p:sp>
    </p:spTree>
    <p:extLst>
      <p:ext uri="{BB962C8B-B14F-4D97-AF65-F5344CB8AC3E}">
        <p14:creationId xmlns:p14="http://schemas.microsoft.com/office/powerpoint/2010/main" val="1560455795"/>
      </p:ext>
    </p:extLst>
  </p:cSld>
  <p:clrMap bg1="lt1" tx1="dk1" bg2="lt2" tx2="dk2" accent1="accent1" accent2="accent2" accent3="accent3" accent4="accent4" accent5="accent5" accent6="accent6" hlink="hlink" folHlink="folHlink"/>
  <p:sldLayoutIdLst>
    <p:sldLayoutId id="2147483676" r:id="rId1"/>
    <p:sldLayoutId id="2147483677" r:id="rId2"/>
    <p:sldLayoutId id="2147483678" r:id="rId3"/>
    <p:sldLayoutId id="2147483679" r:id="rId4"/>
    <p:sldLayoutId id="2147483680" r:id="rId5"/>
    <p:sldLayoutId id="2147483681" r:id="rId6"/>
    <p:sldLayoutId id="2147483682" r:id="rId7"/>
    <p:sldLayoutId id="2147483683" r:id="rId8"/>
    <p:sldLayoutId id="2147483684" r:id="rId9"/>
    <p:sldLayoutId id="2147483685" r:id="rId10"/>
    <p:sldLayoutId id="2147483686" r:id="rId11"/>
    <p:sldLayoutId id="2147483687" r:id="rId12"/>
    <p:sldLayoutId id="2147483688" r:id="rId13"/>
    <p:sldLayoutId id="2147483689" r:id="rId14"/>
    <p:sldLayoutId id="2147483690" r:id="rId15"/>
    <p:sldLayoutId id="2147483691" r:id="rId16"/>
    <p:sldLayoutId id="2147483692" r:id="rId17"/>
  </p:sldLayoutIdLst>
  <p:txStyles>
    <p:titleStyle>
      <a:lvl1pPr algn="l" defTabSz="914377"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5600" y="593367"/>
            <a:ext cx="11360800" cy="763600"/>
          </a:xfrm>
          <a:prstGeom prst="rect">
            <a:avLst/>
          </a:prstGeom>
          <a:noFill/>
          <a:ln>
            <a:noFill/>
          </a:ln>
        </p:spPr>
        <p:txBody>
          <a:bodyPr spcFirstLastPara="1" wrap="square" lIns="91425" tIns="91425" rIns="91425" bIns="91425" anchor="t" anchorCtr="0">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a:endParaRPr/>
          </a:p>
        </p:txBody>
      </p:sp>
      <p:sp>
        <p:nvSpPr>
          <p:cNvPr id="7" name="Google Shape;7;p1"/>
          <p:cNvSpPr txBox="1">
            <a:spLocks noGrp="1"/>
          </p:cNvSpPr>
          <p:nvPr>
            <p:ph type="body" idx="1"/>
          </p:nvPr>
        </p:nvSpPr>
        <p:spPr>
          <a:xfrm>
            <a:off x="415600" y="1536633"/>
            <a:ext cx="11360800" cy="45552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2"/>
              </a:buClr>
              <a:buSzPts val="1800"/>
              <a:buChar char="●"/>
              <a:defRPr sz="1800">
                <a:solidFill>
                  <a:schemeClr val="dk2"/>
                </a:solidFill>
              </a:defRPr>
            </a:lvl1pPr>
            <a:lvl2pPr marL="914400" lvl="1" indent="-317500">
              <a:lnSpc>
                <a:spcPct val="115000"/>
              </a:lnSpc>
              <a:spcBef>
                <a:spcPts val="1600"/>
              </a:spcBef>
              <a:spcAft>
                <a:spcPts val="0"/>
              </a:spcAft>
              <a:buClr>
                <a:schemeClr val="dk2"/>
              </a:buClr>
              <a:buSzPts val="1400"/>
              <a:buChar char="○"/>
              <a:defRPr>
                <a:solidFill>
                  <a:schemeClr val="dk2"/>
                </a:solidFill>
              </a:defRPr>
            </a:lvl2pPr>
            <a:lvl3pPr marL="1371600" lvl="2" indent="-317500">
              <a:lnSpc>
                <a:spcPct val="115000"/>
              </a:lnSpc>
              <a:spcBef>
                <a:spcPts val="1600"/>
              </a:spcBef>
              <a:spcAft>
                <a:spcPts val="0"/>
              </a:spcAft>
              <a:buClr>
                <a:schemeClr val="dk2"/>
              </a:buClr>
              <a:buSzPts val="1400"/>
              <a:buChar char="■"/>
              <a:defRPr>
                <a:solidFill>
                  <a:schemeClr val="dk2"/>
                </a:solidFill>
              </a:defRPr>
            </a:lvl3pPr>
            <a:lvl4pPr marL="1828800" lvl="3" indent="-317500">
              <a:lnSpc>
                <a:spcPct val="115000"/>
              </a:lnSpc>
              <a:spcBef>
                <a:spcPts val="1600"/>
              </a:spcBef>
              <a:spcAft>
                <a:spcPts val="0"/>
              </a:spcAft>
              <a:buClr>
                <a:schemeClr val="dk2"/>
              </a:buClr>
              <a:buSzPts val="1400"/>
              <a:buChar char="●"/>
              <a:defRPr>
                <a:solidFill>
                  <a:schemeClr val="dk2"/>
                </a:solidFill>
              </a:defRPr>
            </a:lvl4pPr>
            <a:lvl5pPr marL="2286000" lvl="4" indent="-317500">
              <a:lnSpc>
                <a:spcPct val="115000"/>
              </a:lnSpc>
              <a:spcBef>
                <a:spcPts val="1600"/>
              </a:spcBef>
              <a:spcAft>
                <a:spcPts val="0"/>
              </a:spcAft>
              <a:buClr>
                <a:schemeClr val="dk2"/>
              </a:buClr>
              <a:buSzPts val="1400"/>
              <a:buChar char="○"/>
              <a:defRPr>
                <a:solidFill>
                  <a:schemeClr val="dk2"/>
                </a:solidFill>
              </a:defRPr>
            </a:lvl5pPr>
            <a:lvl6pPr marL="2743200" lvl="5" indent="-317500">
              <a:lnSpc>
                <a:spcPct val="115000"/>
              </a:lnSpc>
              <a:spcBef>
                <a:spcPts val="1600"/>
              </a:spcBef>
              <a:spcAft>
                <a:spcPts val="0"/>
              </a:spcAft>
              <a:buClr>
                <a:schemeClr val="dk2"/>
              </a:buClr>
              <a:buSzPts val="1400"/>
              <a:buChar char="■"/>
              <a:defRPr>
                <a:solidFill>
                  <a:schemeClr val="dk2"/>
                </a:solidFill>
              </a:defRPr>
            </a:lvl6pPr>
            <a:lvl7pPr marL="3200400" lvl="6" indent="-317500">
              <a:lnSpc>
                <a:spcPct val="115000"/>
              </a:lnSpc>
              <a:spcBef>
                <a:spcPts val="1600"/>
              </a:spcBef>
              <a:spcAft>
                <a:spcPts val="0"/>
              </a:spcAft>
              <a:buClr>
                <a:schemeClr val="dk2"/>
              </a:buClr>
              <a:buSzPts val="1400"/>
              <a:buChar char="●"/>
              <a:defRPr>
                <a:solidFill>
                  <a:schemeClr val="dk2"/>
                </a:solidFill>
              </a:defRPr>
            </a:lvl7pPr>
            <a:lvl8pPr marL="3657600" lvl="7" indent="-317500">
              <a:lnSpc>
                <a:spcPct val="115000"/>
              </a:lnSpc>
              <a:spcBef>
                <a:spcPts val="1600"/>
              </a:spcBef>
              <a:spcAft>
                <a:spcPts val="0"/>
              </a:spcAft>
              <a:buClr>
                <a:schemeClr val="dk2"/>
              </a:buClr>
              <a:buSzPts val="1400"/>
              <a:buChar char="○"/>
              <a:defRPr>
                <a:solidFill>
                  <a:schemeClr val="dk2"/>
                </a:solidFill>
              </a:defRPr>
            </a:lvl8pPr>
            <a:lvl9pPr marL="4114800" lvl="8" indent="-317500">
              <a:lnSpc>
                <a:spcPct val="115000"/>
              </a:lnSpc>
              <a:spcBef>
                <a:spcPts val="1600"/>
              </a:spcBef>
              <a:spcAft>
                <a:spcPts val="1600"/>
              </a:spcAft>
              <a:buClr>
                <a:schemeClr val="dk2"/>
              </a:buClr>
              <a:buSzPts val="1400"/>
              <a:buChar char="■"/>
              <a:defRPr>
                <a:solidFill>
                  <a:schemeClr val="dk2"/>
                </a:solidFill>
              </a:defRPr>
            </a:lvl9pPr>
          </a:lstStyle>
          <a:p>
            <a:endParaRPr/>
          </a:p>
        </p:txBody>
      </p:sp>
      <p:sp>
        <p:nvSpPr>
          <p:cNvPr id="8" name="Google Shape;8;p1"/>
          <p:cNvSpPr txBox="1">
            <a:spLocks noGrp="1"/>
          </p:cNvSpPr>
          <p:nvPr>
            <p:ph type="sldNum" idx="12"/>
          </p:nvPr>
        </p:nvSpPr>
        <p:spPr>
          <a:xfrm>
            <a:off x="11296611" y="6217623"/>
            <a:ext cx="731600" cy="524800"/>
          </a:xfrm>
          <a:prstGeom prst="rect">
            <a:avLst/>
          </a:prstGeom>
          <a:noFill/>
          <a:ln>
            <a:noFill/>
          </a:ln>
        </p:spPr>
        <p:txBody>
          <a:bodyPr spcFirstLastPara="1" wrap="square" lIns="91425" tIns="91425" rIns="91425" bIns="91425" anchor="ctr" anchorCtr="0">
            <a:noAutofit/>
          </a:bodyPr>
          <a:lstStyle>
            <a:lvl1pPr lvl="0" algn="r">
              <a:buNone/>
              <a:defRPr sz="1333">
                <a:solidFill>
                  <a:schemeClr val="dk2"/>
                </a:solidFill>
              </a:defRPr>
            </a:lvl1pPr>
            <a:lvl2pPr lvl="1" algn="r">
              <a:buNone/>
              <a:defRPr sz="1333">
                <a:solidFill>
                  <a:schemeClr val="dk2"/>
                </a:solidFill>
              </a:defRPr>
            </a:lvl2pPr>
            <a:lvl3pPr lvl="2" algn="r">
              <a:buNone/>
              <a:defRPr sz="1333">
                <a:solidFill>
                  <a:schemeClr val="dk2"/>
                </a:solidFill>
              </a:defRPr>
            </a:lvl3pPr>
            <a:lvl4pPr lvl="3" algn="r">
              <a:buNone/>
              <a:defRPr sz="1333">
                <a:solidFill>
                  <a:schemeClr val="dk2"/>
                </a:solidFill>
              </a:defRPr>
            </a:lvl4pPr>
            <a:lvl5pPr lvl="4" algn="r">
              <a:buNone/>
              <a:defRPr sz="1333">
                <a:solidFill>
                  <a:schemeClr val="dk2"/>
                </a:solidFill>
              </a:defRPr>
            </a:lvl5pPr>
            <a:lvl6pPr lvl="5" algn="r">
              <a:buNone/>
              <a:defRPr sz="1333">
                <a:solidFill>
                  <a:schemeClr val="dk2"/>
                </a:solidFill>
              </a:defRPr>
            </a:lvl6pPr>
            <a:lvl7pPr lvl="6" algn="r">
              <a:buNone/>
              <a:defRPr sz="1333">
                <a:solidFill>
                  <a:schemeClr val="dk2"/>
                </a:solidFill>
              </a:defRPr>
            </a:lvl7pPr>
            <a:lvl8pPr lvl="7" algn="r">
              <a:buNone/>
              <a:defRPr sz="1333">
                <a:solidFill>
                  <a:schemeClr val="dk2"/>
                </a:solidFill>
              </a:defRPr>
            </a:lvl8pPr>
            <a:lvl9pPr lvl="8" algn="r">
              <a:buNone/>
              <a:defRPr sz="1333">
                <a:solidFill>
                  <a:schemeClr val="dk2"/>
                </a:solidFill>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fld id="{00000000-1234-1234-1234-123412341234}" type="slidenum">
              <a:rPr kumimoji="0" lang="en-GB" sz="1333" b="0" i="0" u="none" strike="noStrike" kern="1200" cap="none" spc="0" normalizeH="0" baseline="0" noProof="0" smtClean="0">
                <a:ln>
                  <a:noFill/>
                </a:ln>
                <a:solidFill>
                  <a:srgbClr val="595959"/>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a:t>
            </a:fld>
            <a:endParaRPr kumimoji="0" lang="en-GB" sz="1333" b="0" i="0" u="none" strike="noStrike" kern="1200" cap="none" spc="0" normalizeH="0" baseline="0" noProof="0">
              <a:ln>
                <a:noFill/>
              </a:ln>
              <a:solidFill>
                <a:srgbClr val="595959"/>
              </a:solidFill>
              <a:effectLst/>
              <a:uLnTx/>
              <a:uFillTx/>
              <a:latin typeface="Arial"/>
              <a:ea typeface="+mn-ea"/>
              <a:cs typeface="+mn-cs"/>
            </a:endParaRPr>
          </a:p>
        </p:txBody>
      </p:sp>
    </p:spTree>
    <p:extLst>
      <p:ext uri="{BB962C8B-B14F-4D97-AF65-F5344CB8AC3E}">
        <p14:creationId xmlns:p14="http://schemas.microsoft.com/office/powerpoint/2010/main" val="2432869145"/>
      </p:ext>
    </p:extLst>
  </p:cSld>
  <p:clrMap bg1="lt1" tx1="dk1" bg2="dk2" tx2="lt2" accent1="accent1" accent2="accent2" accent3="accent3" accent4="accent4" accent5="accent5" accent6="accent6" hlink="hlink" folHlink="folHlink"/>
  <p:sldLayoutIdLst>
    <p:sldLayoutId id="2147483713" r:id="rId1"/>
    <p:sldLayoutId id="2147483714" r:id="rId2"/>
    <p:sldLayoutId id="2147483715" r:id="rId3"/>
    <p:sldLayoutId id="2147483716" r:id="rId4"/>
    <p:sldLayoutId id="2147483717" r:id="rId5"/>
    <p:sldLayoutId id="2147483718" r:id="rId6"/>
    <p:sldLayoutId id="2147483719" r:id="rId7"/>
    <p:sldLayoutId id="2147483720" r:id="rId8"/>
    <p:sldLayoutId id="2147483721" r:id="rId9"/>
    <p:sldLayoutId id="2147483722" r:id="rId10"/>
    <p:sldLayoutId id="2147483723" r:id="rId11"/>
    <p:sldLayoutId id="2147483724" r:id="rId12"/>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7"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Layout" Target="../slideLayouts/slideLayout3.xml"/><Relationship Id="rId5" Type="http://schemas.openxmlformats.org/officeDocument/2006/relationships/image" Target="../media/image22.png"/><Relationship Id="rId4" Type="http://schemas.openxmlformats.org/officeDocument/2006/relationships/image" Target="../media/image4.png"/></Relationships>
</file>

<file path=ppt/slides/_rels/slide1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11.jpeg"/><Relationship Id="rId1" Type="http://schemas.openxmlformats.org/officeDocument/2006/relationships/slideLayout" Target="../slideLayouts/slideLayout12.xml"/><Relationship Id="rId4" Type="http://schemas.microsoft.com/office/2007/relationships/hdphoto" Target="../media/hdphoto5.wdp"/></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11.jpeg"/><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3.jpg"/><Relationship Id="rId7"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6.png"/><Relationship Id="rId5" Type="http://schemas.microsoft.com/office/2007/relationships/hdphoto" Target="../media/hdphoto6.wdp"/><Relationship Id="rId4" Type="http://schemas.openxmlformats.org/officeDocument/2006/relationships/image" Target="../media/image25.png"/></Relationships>
</file>

<file path=ppt/slides/_rels/slide15.xml.rels><?xml version="1.0" encoding="UTF-8" standalone="yes"?>
<Relationships xmlns="http://schemas.openxmlformats.org/package/2006/relationships"><Relationship Id="rId8" Type="http://schemas.openxmlformats.org/officeDocument/2006/relationships/image" Target="../media/image33.png"/><Relationship Id="rId13" Type="http://schemas.microsoft.com/office/2007/relationships/hdphoto" Target="../media/hdphoto7.wdp"/><Relationship Id="rId3" Type="http://schemas.openxmlformats.org/officeDocument/2006/relationships/image" Target="../media/image28.png"/><Relationship Id="rId7" Type="http://schemas.openxmlformats.org/officeDocument/2006/relationships/image" Target="../media/image32.png"/><Relationship Id="rId12" Type="http://schemas.openxmlformats.org/officeDocument/2006/relationships/image" Target="../media/image37.png"/><Relationship Id="rId2" Type="http://schemas.openxmlformats.org/officeDocument/2006/relationships/notesSlide" Target="../notesSlides/notesSlide4.xml"/><Relationship Id="rId16" Type="http://schemas.openxmlformats.org/officeDocument/2006/relationships/image" Target="../media/image40.png"/><Relationship Id="rId1" Type="http://schemas.openxmlformats.org/officeDocument/2006/relationships/slideLayout" Target="../slideLayouts/slideLayout34.xml"/><Relationship Id="rId6" Type="http://schemas.openxmlformats.org/officeDocument/2006/relationships/image" Target="../media/image31.png"/><Relationship Id="rId11" Type="http://schemas.openxmlformats.org/officeDocument/2006/relationships/image" Target="../media/image36.png"/><Relationship Id="rId5" Type="http://schemas.openxmlformats.org/officeDocument/2006/relationships/image" Target="../media/image30.png"/><Relationship Id="rId15" Type="http://schemas.openxmlformats.org/officeDocument/2006/relationships/image" Target="../media/image39.png"/><Relationship Id="rId10" Type="http://schemas.openxmlformats.org/officeDocument/2006/relationships/image" Target="../media/image35.png"/><Relationship Id="rId4" Type="http://schemas.openxmlformats.org/officeDocument/2006/relationships/image" Target="../media/image29.png"/><Relationship Id="rId9" Type="http://schemas.openxmlformats.org/officeDocument/2006/relationships/image" Target="../media/image34.jpg"/><Relationship Id="rId14" Type="http://schemas.openxmlformats.org/officeDocument/2006/relationships/image" Target="../media/image38.png"/></Relationships>
</file>

<file path=ppt/slides/_rels/slide16.xml.rels><?xml version="1.0" encoding="UTF-8" standalone="yes"?>
<Relationships xmlns="http://schemas.openxmlformats.org/package/2006/relationships"><Relationship Id="rId8" Type="http://schemas.openxmlformats.org/officeDocument/2006/relationships/image" Target="../media/image33.png"/><Relationship Id="rId13" Type="http://schemas.microsoft.com/office/2007/relationships/hdphoto" Target="../media/hdphoto7.wdp"/><Relationship Id="rId18" Type="http://schemas.microsoft.com/office/2007/relationships/hdphoto" Target="../media/hdphoto9.wdp"/><Relationship Id="rId26" Type="http://schemas.openxmlformats.org/officeDocument/2006/relationships/image" Target="../media/image47.png"/><Relationship Id="rId3" Type="http://schemas.openxmlformats.org/officeDocument/2006/relationships/image" Target="../media/image28.png"/><Relationship Id="rId21" Type="http://schemas.microsoft.com/office/2007/relationships/hdphoto" Target="../media/hdphoto10.wdp"/><Relationship Id="rId7" Type="http://schemas.openxmlformats.org/officeDocument/2006/relationships/image" Target="../media/image32.png"/><Relationship Id="rId12" Type="http://schemas.openxmlformats.org/officeDocument/2006/relationships/image" Target="../media/image37.png"/><Relationship Id="rId17" Type="http://schemas.openxmlformats.org/officeDocument/2006/relationships/image" Target="../media/image42.png"/><Relationship Id="rId25" Type="http://schemas.microsoft.com/office/2007/relationships/hdphoto" Target="../media/hdphoto12.wdp"/><Relationship Id="rId2" Type="http://schemas.openxmlformats.org/officeDocument/2006/relationships/notesSlide" Target="../notesSlides/notesSlide5.xml"/><Relationship Id="rId16" Type="http://schemas.microsoft.com/office/2007/relationships/hdphoto" Target="../media/hdphoto8.wdp"/><Relationship Id="rId20" Type="http://schemas.openxmlformats.org/officeDocument/2006/relationships/image" Target="../media/image44.png"/><Relationship Id="rId1" Type="http://schemas.openxmlformats.org/officeDocument/2006/relationships/slideLayout" Target="../slideLayouts/slideLayout34.xml"/><Relationship Id="rId6" Type="http://schemas.openxmlformats.org/officeDocument/2006/relationships/image" Target="../media/image31.png"/><Relationship Id="rId11" Type="http://schemas.openxmlformats.org/officeDocument/2006/relationships/image" Target="../media/image36.png"/><Relationship Id="rId24" Type="http://schemas.openxmlformats.org/officeDocument/2006/relationships/image" Target="../media/image46.png"/><Relationship Id="rId5" Type="http://schemas.openxmlformats.org/officeDocument/2006/relationships/image" Target="../media/image30.png"/><Relationship Id="rId15" Type="http://schemas.openxmlformats.org/officeDocument/2006/relationships/image" Target="../media/image41.png"/><Relationship Id="rId23" Type="http://schemas.microsoft.com/office/2007/relationships/hdphoto" Target="../media/hdphoto11.wdp"/><Relationship Id="rId10" Type="http://schemas.openxmlformats.org/officeDocument/2006/relationships/image" Target="../media/image35.png"/><Relationship Id="rId19" Type="http://schemas.openxmlformats.org/officeDocument/2006/relationships/image" Target="../media/image43.png"/><Relationship Id="rId4" Type="http://schemas.openxmlformats.org/officeDocument/2006/relationships/image" Target="../media/image29.png"/><Relationship Id="rId9" Type="http://schemas.openxmlformats.org/officeDocument/2006/relationships/image" Target="../media/image34.jpg"/><Relationship Id="rId14" Type="http://schemas.openxmlformats.org/officeDocument/2006/relationships/image" Target="../media/image38.png"/><Relationship Id="rId22" Type="http://schemas.openxmlformats.org/officeDocument/2006/relationships/image" Target="../media/image45.png"/><Relationship Id="rId27" Type="http://schemas.microsoft.com/office/2007/relationships/hdphoto" Target="../media/hdphoto13.wdp"/></Relationships>
</file>

<file path=ppt/slides/_rels/slide17.xml.rels><?xml version="1.0" encoding="UTF-8" standalone="yes"?>
<Relationships xmlns="http://schemas.openxmlformats.org/package/2006/relationships"><Relationship Id="rId8" Type="http://schemas.openxmlformats.org/officeDocument/2006/relationships/image" Target="../media/image33.png"/><Relationship Id="rId13" Type="http://schemas.microsoft.com/office/2007/relationships/hdphoto" Target="../media/hdphoto7.wdp"/><Relationship Id="rId18" Type="http://schemas.microsoft.com/office/2007/relationships/hdphoto" Target="../media/hdphoto9.wdp"/><Relationship Id="rId26" Type="http://schemas.openxmlformats.org/officeDocument/2006/relationships/image" Target="../media/image47.png"/><Relationship Id="rId3" Type="http://schemas.openxmlformats.org/officeDocument/2006/relationships/image" Target="../media/image28.png"/><Relationship Id="rId21" Type="http://schemas.microsoft.com/office/2007/relationships/hdphoto" Target="../media/hdphoto10.wdp"/><Relationship Id="rId7" Type="http://schemas.openxmlformats.org/officeDocument/2006/relationships/image" Target="../media/image32.png"/><Relationship Id="rId12" Type="http://schemas.openxmlformats.org/officeDocument/2006/relationships/image" Target="../media/image37.png"/><Relationship Id="rId17" Type="http://schemas.openxmlformats.org/officeDocument/2006/relationships/image" Target="../media/image42.png"/><Relationship Id="rId25" Type="http://schemas.microsoft.com/office/2007/relationships/hdphoto" Target="../media/hdphoto12.wdp"/><Relationship Id="rId2" Type="http://schemas.openxmlformats.org/officeDocument/2006/relationships/notesSlide" Target="../notesSlides/notesSlide6.xml"/><Relationship Id="rId16" Type="http://schemas.microsoft.com/office/2007/relationships/hdphoto" Target="../media/hdphoto8.wdp"/><Relationship Id="rId20" Type="http://schemas.openxmlformats.org/officeDocument/2006/relationships/image" Target="../media/image44.png"/><Relationship Id="rId1" Type="http://schemas.openxmlformats.org/officeDocument/2006/relationships/slideLayout" Target="../slideLayouts/slideLayout34.xml"/><Relationship Id="rId6" Type="http://schemas.openxmlformats.org/officeDocument/2006/relationships/image" Target="../media/image31.png"/><Relationship Id="rId11" Type="http://schemas.openxmlformats.org/officeDocument/2006/relationships/image" Target="../media/image36.png"/><Relationship Id="rId24" Type="http://schemas.openxmlformats.org/officeDocument/2006/relationships/image" Target="../media/image46.png"/><Relationship Id="rId5" Type="http://schemas.openxmlformats.org/officeDocument/2006/relationships/image" Target="../media/image30.png"/><Relationship Id="rId15" Type="http://schemas.openxmlformats.org/officeDocument/2006/relationships/image" Target="../media/image41.png"/><Relationship Id="rId23" Type="http://schemas.microsoft.com/office/2007/relationships/hdphoto" Target="../media/hdphoto11.wdp"/><Relationship Id="rId10" Type="http://schemas.openxmlformats.org/officeDocument/2006/relationships/image" Target="../media/image35.png"/><Relationship Id="rId19" Type="http://schemas.openxmlformats.org/officeDocument/2006/relationships/image" Target="../media/image43.png"/><Relationship Id="rId4" Type="http://schemas.openxmlformats.org/officeDocument/2006/relationships/image" Target="../media/image29.png"/><Relationship Id="rId9" Type="http://schemas.openxmlformats.org/officeDocument/2006/relationships/image" Target="../media/image34.jpg"/><Relationship Id="rId14" Type="http://schemas.openxmlformats.org/officeDocument/2006/relationships/image" Target="../media/image38.png"/><Relationship Id="rId22" Type="http://schemas.openxmlformats.org/officeDocument/2006/relationships/image" Target="../media/image45.png"/><Relationship Id="rId27" Type="http://schemas.microsoft.com/office/2007/relationships/hdphoto" Target="../media/hdphoto13.wdp"/></Relationships>
</file>

<file path=ppt/slides/_rels/slide18.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Layout" Target="../slideLayouts/slideLayout3.xml"/><Relationship Id="rId5" Type="http://schemas.openxmlformats.org/officeDocument/2006/relationships/image" Target="../media/image8.pn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9.png"/></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Layout" Target="../slideLayouts/slideLayout3.xml"/><Relationship Id="rId6" Type="http://schemas.openxmlformats.org/officeDocument/2006/relationships/image" Target="../media/image10.png"/><Relationship Id="rId5" Type="http://schemas.openxmlformats.org/officeDocument/2006/relationships/image" Target="../media/image7.png"/><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12.png"/><Relationship Id="rId7" Type="http://schemas.openxmlformats.org/officeDocument/2006/relationships/image" Target="../media/image14.png"/><Relationship Id="rId2" Type="http://schemas.openxmlformats.org/officeDocument/2006/relationships/image" Target="../media/image11.jpeg"/><Relationship Id="rId1" Type="http://schemas.openxmlformats.org/officeDocument/2006/relationships/slideLayout" Target="../slideLayouts/slideLayout12.xml"/><Relationship Id="rId6" Type="http://schemas.microsoft.com/office/2007/relationships/hdphoto" Target="../media/hdphoto2.wdp"/><Relationship Id="rId5" Type="http://schemas.openxmlformats.org/officeDocument/2006/relationships/image" Target="../media/image13.png"/><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jpg"/><Relationship Id="rId1" Type="http://schemas.openxmlformats.org/officeDocument/2006/relationships/slideLayout" Target="../slideLayouts/slideLayout3.xml"/><Relationship Id="rId5" Type="http://schemas.openxmlformats.org/officeDocument/2006/relationships/image" Target="../media/image15.pn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xml"/><Relationship Id="rId1" Type="http://schemas.openxmlformats.org/officeDocument/2006/relationships/slideLayout" Target="../slideLayouts/slideLayout15.xml"/><Relationship Id="rId6" Type="http://schemas.microsoft.com/office/2007/relationships/hdphoto" Target="../media/hdphoto4.wdp"/><Relationship Id="rId5" Type="http://schemas.openxmlformats.org/officeDocument/2006/relationships/image" Target="../media/image18.png"/><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2.xml"/><Relationship Id="rId1" Type="http://schemas.openxmlformats.org/officeDocument/2006/relationships/slideLayout" Target="../slideLayouts/slideLayout15.xml"/><Relationship Id="rId6" Type="http://schemas.microsoft.com/office/2007/relationships/hdphoto" Target="../media/hdphoto4.wdp"/><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80279" y="2359889"/>
            <a:ext cx="8748518" cy="3078747"/>
          </a:xfrm>
          <a:prstGeom prst="rect">
            <a:avLst/>
          </a:prstGeom>
        </p:spPr>
      </p:pic>
    </p:spTree>
    <p:extLst>
      <p:ext uri="{BB962C8B-B14F-4D97-AF65-F5344CB8AC3E}">
        <p14:creationId xmlns:p14="http://schemas.microsoft.com/office/powerpoint/2010/main" val="3648500074"/>
      </p:ext>
    </p:extLst>
  </p:cSld>
  <p:clrMapOvr>
    <a:masterClrMapping/>
  </p:clrMapOvr>
  <mc:AlternateContent xmlns:mc="http://schemas.openxmlformats.org/markup-compatibility/2006" xmlns:p14="http://schemas.microsoft.com/office/powerpoint/2010/main">
    <mc:Choice Requires="p14">
      <p:transition spd="slow" p14:dur="1500" advTm="3000">
        <p14:window dir="vert"/>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BD361B-CF55-7E08-0A87-F6C3BEDAA0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6" name="Rectangle: Rounded Corners 5">
            <a:extLst>
              <a:ext uri="{FF2B5EF4-FFF2-40B4-BE49-F238E27FC236}">
                <a16:creationId xmlns:a16="http://schemas.microsoft.com/office/drawing/2014/main" id="{F93E77C6-C9D6-7B55-098F-3F13B3498ED4}"/>
              </a:ext>
            </a:extLst>
          </p:cNvPr>
          <p:cNvSpPr/>
          <p:nvPr/>
        </p:nvSpPr>
        <p:spPr>
          <a:xfrm>
            <a:off x="264160" y="340056"/>
            <a:ext cx="11529692" cy="6317919"/>
          </a:xfrm>
          <a:prstGeom prst="roundRect">
            <a:avLst/>
          </a:prstGeom>
          <a:solidFill>
            <a:schemeClr val="bg1">
              <a:alpha val="94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sp>
        <p:nvSpPr>
          <p:cNvPr id="25" name="TextBox 24">
            <a:extLst>
              <a:ext uri="{FF2B5EF4-FFF2-40B4-BE49-F238E27FC236}">
                <a16:creationId xmlns:a16="http://schemas.microsoft.com/office/drawing/2014/main" id="{E2B1CA13-FDB3-09C7-5F9C-FE8DF15A16BA}"/>
              </a:ext>
            </a:extLst>
          </p:cNvPr>
          <p:cNvSpPr txBox="1"/>
          <p:nvPr/>
        </p:nvSpPr>
        <p:spPr>
          <a:xfrm>
            <a:off x="1066800" y="723900"/>
            <a:ext cx="10134599" cy="1077218"/>
          </a:xfrm>
          <a:prstGeom prst="rect">
            <a:avLst/>
          </a:prstGeom>
          <a:noFill/>
        </p:spPr>
        <p:txBody>
          <a:bodyPr wrap="square" rtlCol="0">
            <a:spAutoFit/>
          </a:bodyPr>
          <a:lstStyle/>
          <a:p>
            <a:r>
              <a:rPr lang="vi-VN" sz="3200" b="1" dirty="0">
                <a:solidFill>
                  <a:srgbClr val="0070C0"/>
                </a:solidFill>
                <a:effectLst/>
                <a:latin typeface="Calibri" panose="020F0502020204030204" pitchFamily="34" charset="0"/>
                <a:ea typeface="Times New Roman" panose="02020603050405020304" pitchFamily="18" charset="0"/>
                <a:cs typeface="Calibri" panose="020F0502020204030204" pitchFamily="34" charset="0"/>
              </a:rPr>
              <a:t>Rô – bốt </a:t>
            </a:r>
            <a:r>
              <a:rPr lang="en-US" sz="3200" b="1" dirty="0" err="1">
                <a:solidFill>
                  <a:srgbClr val="0070C0"/>
                </a:solidFill>
                <a:latin typeface="Calibri" panose="020F0502020204030204" pitchFamily="34" charset="0"/>
                <a:ea typeface="Times New Roman" panose="02020603050405020304" pitchFamily="18" charset="0"/>
                <a:cs typeface="Calibri" panose="020F0502020204030204" pitchFamily="34" charset="0"/>
              </a:rPr>
              <a:t>đã</a:t>
            </a:r>
            <a:r>
              <a:rPr lang="en-US" sz="32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70C0"/>
                </a:solidFill>
                <a:latin typeface="Calibri" panose="020F0502020204030204" pitchFamily="34" charset="0"/>
                <a:ea typeface="Times New Roman" panose="02020603050405020304" pitchFamily="18" charset="0"/>
                <a:cs typeface="Calibri" panose="020F0502020204030204" pitchFamily="34" charset="0"/>
              </a:rPr>
              <a:t>ghi</a:t>
            </a:r>
            <a:r>
              <a:rPr lang="en-US" sz="32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70C0"/>
                </a:solidFill>
                <a:latin typeface="Calibri" panose="020F0502020204030204" pitchFamily="34" charset="0"/>
                <a:ea typeface="Times New Roman" panose="02020603050405020304" pitchFamily="18" charset="0"/>
                <a:cs typeface="Calibri" panose="020F0502020204030204" pitchFamily="34" charset="0"/>
              </a:rPr>
              <a:t>chép</a:t>
            </a:r>
            <a:r>
              <a:rPr lang="en-US" sz="32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70C0"/>
                </a:solidFill>
                <a:latin typeface="Calibri" panose="020F0502020204030204" pitchFamily="34" charset="0"/>
                <a:ea typeface="Times New Roman" panose="02020603050405020304" pitchFamily="18" charset="0"/>
                <a:cs typeface="Calibri" panose="020F0502020204030204" pitchFamily="34" charset="0"/>
              </a:rPr>
              <a:t>lại</a:t>
            </a:r>
            <a:r>
              <a:rPr lang="en-US" sz="32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70C0"/>
                </a:solidFill>
                <a:latin typeface="Calibri" panose="020F0502020204030204" pitchFamily="34" charset="0"/>
                <a:ea typeface="Times New Roman" panose="02020603050405020304" pitchFamily="18" charset="0"/>
                <a:cs typeface="Calibri" panose="020F0502020204030204" pitchFamily="34" charset="0"/>
              </a:rPr>
              <a:t>kết</a:t>
            </a:r>
            <a:r>
              <a:rPr lang="en-US" sz="32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70C0"/>
                </a:solidFill>
                <a:latin typeface="Calibri" panose="020F0502020204030204" pitchFamily="34" charset="0"/>
                <a:ea typeface="Times New Roman" panose="02020603050405020304" pitchFamily="18" charset="0"/>
                <a:cs typeface="Calibri" panose="020F0502020204030204" pitchFamily="34" charset="0"/>
              </a:rPr>
              <a:t>quả</a:t>
            </a:r>
            <a:r>
              <a:rPr lang="en-US" sz="32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70C0"/>
                </a:solidFill>
                <a:latin typeface="Calibri" panose="020F0502020204030204" pitchFamily="34" charset="0"/>
                <a:ea typeface="Times New Roman" panose="02020603050405020304" pitchFamily="18" charset="0"/>
                <a:cs typeface="Calibri" panose="020F0502020204030204" pitchFamily="34" charset="0"/>
              </a:rPr>
              <a:t>ném</a:t>
            </a:r>
            <a:r>
              <a:rPr lang="en-US" sz="32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70C0"/>
                </a:solidFill>
                <a:latin typeface="Calibri" panose="020F0502020204030204" pitchFamily="34" charset="0"/>
                <a:ea typeface="Times New Roman" panose="02020603050405020304" pitchFamily="18" charset="0"/>
                <a:cs typeface="Calibri" panose="020F0502020204030204" pitchFamily="34" charset="0"/>
              </a:rPr>
              <a:t>bóng</a:t>
            </a:r>
            <a:r>
              <a:rPr lang="en-US" sz="32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70C0"/>
                </a:solidFill>
                <a:latin typeface="Calibri" panose="020F0502020204030204" pitchFamily="34" charset="0"/>
                <a:ea typeface="Times New Roman" panose="02020603050405020304" pitchFamily="18" charset="0"/>
                <a:cs typeface="Calibri" panose="020F0502020204030204" pitchFamily="34" charset="0"/>
              </a:rPr>
              <a:t>vào</a:t>
            </a:r>
            <a:r>
              <a:rPr lang="en-US" sz="32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70C0"/>
                </a:solidFill>
                <a:latin typeface="Calibri" panose="020F0502020204030204" pitchFamily="34" charset="0"/>
                <a:ea typeface="Times New Roman" panose="02020603050405020304" pitchFamily="18" charset="0"/>
                <a:cs typeface="Calibri" panose="020F0502020204030204" pitchFamily="34" charset="0"/>
              </a:rPr>
              <a:t>rổ</a:t>
            </a:r>
            <a:r>
              <a:rPr lang="en-US" sz="32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70C0"/>
                </a:solidFill>
                <a:latin typeface="Calibri" panose="020F0502020204030204" pitchFamily="34" charset="0"/>
                <a:ea typeface="Times New Roman" panose="02020603050405020304" pitchFamily="18" charset="0"/>
                <a:cs typeface="Calibri" panose="020F0502020204030204" pitchFamily="34" charset="0"/>
              </a:rPr>
              <a:t>của</a:t>
            </a:r>
            <a:r>
              <a:rPr lang="en-US" sz="32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70C0"/>
                </a:solidFill>
                <a:latin typeface="Calibri" panose="020F0502020204030204" pitchFamily="34" charset="0"/>
                <a:ea typeface="Times New Roman" panose="02020603050405020304" pitchFamily="18" charset="0"/>
                <a:cs typeface="Calibri" panose="020F0502020204030204" pitchFamily="34" charset="0"/>
              </a:rPr>
              <a:t>các</a:t>
            </a:r>
            <a:r>
              <a:rPr lang="en-US" sz="32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70C0"/>
                </a:solidFill>
                <a:latin typeface="Calibri" panose="020F0502020204030204" pitchFamily="34" charset="0"/>
                <a:ea typeface="Times New Roman" panose="02020603050405020304" pitchFamily="18" charset="0"/>
                <a:cs typeface="Calibri" panose="020F0502020204030204" pitchFamily="34" charset="0"/>
              </a:rPr>
              <a:t>bạn</a:t>
            </a:r>
            <a:r>
              <a:rPr lang="en-US" sz="32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 Nam, </a:t>
            </a:r>
            <a:r>
              <a:rPr lang="en-US" sz="3200" b="1" dirty="0" err="1">
                <a:solidFill>
                  <a:srgbClr val="0070C0"/>
                </a:solidFill>
                <a:latin typeface="Calibri" panose="020F0502020204030204" pitchFamily="34" charset="0"/>
                <a:ea typeface="Times New Roman" panose="02020603050405020304" pitchFamily="18" charset="0"/>
                <a:cs typeface="Calibri" panose="020F0502020204030204" pitchFamily="34" charset="0"/>
              </a:rPr>
              <a:t>Việt</a:t>
            </a:r>
            <a:r>
              <a:rPr lang="en-US" sz="32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 Mai </a:t>
            </a:r>
            <a:r>
              <a:rPr lang="en-US" sz="3200" b="1" dirty="0" err="1">
                <a:solidFill>
                  <a:srgbClr val="0070C0"/>
                </a:solidFill>
                <a:latin typeface="Calibri" panose="020F0502020204030204" pitchFamily="34" charset="0"/>
                <a:ea typeface="Times New Roman" panose="02020603050405020304" pitchFamily="18" charset="0"/>
                <a:cs typeface="Calibri" panose="020F0502020204030204" pitchFamily="34" charset="0"/>
              </a:rPr>
              <a:t>như</a:t>
            </a:r>
            <a:r>
              <a:rPr lang="en-US" sz="32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 </a:t>
            </a:r>
            <a:r>
              <a:rPr lang="en-US" sz="3200" b="1" dirty="0" err="1">
                <a:solidFill>
                  <a:srgbClr val="0070C0"/>
                </a:solidFill>
                <a:latin typeface="Calibri" panose="020F0502020204030204" pitchFamily="34" charset="0"/>
                <a:ea typeface="Times New Roman" panose="02020603050405020304" pitchFamily="18" charset="0"/>
                <a:cs typeface="Calibri" panose="020F0502020204030204" pitchFamily="34" charset="0"/>
              </a:rPr>
              <a:t>sau</a:t>
            </a:r>
            <a:r>
              <a:rPr lang="en-US" sz="3200" b="1" dirty="0">
                <a:solidFill>
                  <a:srgbClr val="0070C0"/>
                </a:solidFill>
                <a:latin typeface="Calibri" panose="020F0502020204030204" pitchFamily="34" charset="0"/>
                <a:ea typeface="Times New Roman" panose="02020603050405020304" pitchFamily="18" charset="0"/>
                <a:cs typeface="Calibri" panose="020F0502020204030204" pitchFamily="34" charset="0"/>
              </a:rPr>
              <a:t>:</a:t>
            </a:r>
            <a:endParaRPr lang="en-US" sz="3200" b="1" dirty="0">
              <a:solidFill>
                <a:srgbClr val="0070C0"/>
              </a:solidFill>
              <a:latin typeface="Calibri" panose="020F0502020204030204" pitchFamily="34" charset="0"/>
              <a:cs typeface="Calibri" panose="020F0502020204030204" pitchFamily="34" charset="0"/>
            </a:endParaRPr>
          </a:p>
        </p:txBody>
      </p:sp>
      <p:pic>
        <p:nvPicPr>
          <p:cNvPr id="27" name="Picture 26">
            <a:extLst>
              <a:ext uri="{FF2B5EF4-FFF2-40B4-BE49-F238E27FC236}">
                <a16:creationId xmlns:a16="http://schemas.microsoft.com/office/drawing/2014/main" id="{A615EC74-2552-98E9-4ADF-847401BE8F11}"/>
              </a:ext>
            </a:extLst>
          </p:cNvPr>
          <p:cNvPicPr>
            <a:picLocks noChangeAspect="1"/>
          </p:cNvPicPr>
          <p:nvPr/>
        </p:nvPicPr>
        <p:blipFill>
          <a:blip r:embed="rId3"/>
          <a:stretch>
            <a:fillRect/>
          </a:stretch>
        </p:blipFill>
        <p:spPr>
          <a:xfrm>
            <a:off x="2490787" y="1890712"/>
            <a:ext cx="5138738" cy="2420514"/>
          </a:xfrm>
          <a:prstGeom prst="rect">
            <a:avLst/>
          </a:prstGeom>
        </p:spPr>
      </p:pic>
      <p:sp>
        <p:nvSpPr>
          <p:cNvPr id="28" name="TextBox 27">
            <a:extLst>
              <a:ext uri="{FF2B5EF4-FFF2-40B4-BE49-F238E27FC236}">
                <a16:creationId xmlns:a16="http://schemas.microsoft.com/office/drawing/2014/main" id="{3F02B00B-76E4-C540-8E05-2E120FE056B2}"/>
              </a:ext>
            </a:extLst>
          </p:cNvPr>
          <p:cNvSpPr txBox="1"/>
          <p:nvPr/>
        </p:nvSpPr>
        <p:spPr>
          <a:xfrm>
            <a:off x="714375" y="4362450"/>
            <a:ext cx="11010900" cy="2308324"/>
          </a:xfrm>
          <a:prstGeom prst="rect">
            <a:avLst/>
          </a:prstGeom>
          <a:noFill/>
        </p:spPr>
        <p:txBody>
          <a:bodyPr wrap="square" rtlCol="0">
            <a:spAutoFit/>
          </a:bodyPr>
          <a:lstStyle/>
          <a:p>
            <a:pPr marL="342900" indent="-342900">
              <a:buFont typeface="Arial" panose="020B0604020202020204" pitchFamily="34" charset="0"/>
              <a:buChar char="•"/>
            </a:pPr>
            <a:r>
              <a:rPr lang="vi-VN" sz="2400" b="1" dirty="0">
                <a:latin typeface="Calibri" panose="020F0502020204030204" pitchFamily="34" charset="0"/>
                <a:cs typeface="Calibri" panose="020F0502020204030204" pitchFamily="34" charset="0"/>
              </a:rPr>
              <a:t>Rô – bốt dùng các dấu X và O để ghi lại kết quả.</a:t>
            </a:r>
            <a:endParaRPr lang="en-US" sz="2400" b="1"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vi-VN" sz="2400" b="1" dirty="0">
                <a:latin typeface="Calibri" panose="020F0502020204030204" pitchFamily="34" charset="0"/>
                <a:cs typeface="Calibri" panose="020F0502020204030204" pitchFamily="34" charset="0"/>
              </a:rPr>
              <a:t>Với mỗi lần một bạn đưa bóng vào rổ thành công, Rô – bốt sẽ viết 1 dấu X vào hàng ghi tên bạn đó.</a:t>
            </a:r>
            <a:r>
              <a:rPr lang="en-US" sz="2400" b="1" dirty="0">
                <a:latin typeface="Calibri" panose="020F0502020204030204" pitchFamily="34" charset="0"/>
                <a:cs typeface="Calibri" panose="020F0502020204030204" pitchFamily="34" charset="0"/>
              </a:rPr>
              <a:t> </a:t>
            </a:r>
            <a:r>
              <a:rPr lang="vi-VN" sz="2400" b="1" dirty="0">
                <a:latin typeface="Calibri" panose="020F0502020204030204" pitchFamily="34" charset="0"/>
                <a:cs typeface="Calibri" panose="020F0502020204030204" pitchFamily="34" charset="0"/>
              </a:rPr>
              <a:t>Mỗi dấu X là một lần đưa bóng vào rổ.</a:t>
            </a:r>
            <a:endParaRPr lang="en-US" sz="2400" b="1"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vi-VN" sz="2400" b="1" dirty="0">
                <a:latin typeface="Calibri" panose="020F0502020204030204" pitchFamily="34" charset="0"/>
                <a:cs typeface="Calibri" panose="020F0502020204030204" pitchFamily="34" charset="0"/>
              </a:rPr>
              <a:t>Với mỗi lần một bạn ném trượt, Rô – bốt viết một dấu O vào hàng ghi tên bạn đó. Mỗi dấu O là một lần ném trượt.</a:t>
            </a:r>
            <a:endParaRPr lang="en-US" sz="2400" b="1" dirty="0">
              <a:latin typeface="Calibri" panose="020F0502020204030204" pitchFamily="34" charset="0"/>
              <a:cs typeface="Calibri" panose="020F0502020204030204" pitchFamily="34" charset="0"/>
            </a:endParaRPr>
          </a:p>
          <a:p>
            <a:pPr marL="342900" indent="-342900">
              <a:buFont typeface="Arial" panose="020B0604020202020204" pitchFamily="34" charset="0"/>
              <a:buChar char="•"/>
            </a:pPr>
            <a:r>
              <a:rPr lang="vi-VN" sz="2400" b="1" dirty="0">
                <a:latin typeface="Calibri" panose="020F0502020204030204" pitchFamily="34" charset="0"/>
                <a:cs typeface="Calibri" panose="020F0502020204030204" pitchFamily="34" charset="0"/>
              </a:rPr>
              <a:t>Rồi dựa vào số dấu X, Rô – bốt sẽ biết được số lần đưa bóng vào rổ của mỗi bạn.</a:t>
            </a:r>
            <a:endParaRPr lang="en-US" sz="2400" b="1" dirty="0">
              <a:latin typeface="Calibri" panose="020F0502020204030204" pitchFamily="34" charset="0"/>
              <a:cs typeface="Calibri" panose="020F0502020204030204" pitchFamily="34" charset="0"/>
            </a:endParaRPr>
          </a:p>
        </p:txBody>
      </p:sp>
      <p:sp>
        <p:nvSpPr>
          <p:cNvPr id="29" name="Rectangle: Rounded Corners 28">
            <a:extLst>
              <a:ext uri="{FF2B5EF4-FFF2-40B4-BE49-F238E27FC236}">
                <a16:creationId xmlns:a16="http://schemas.microsoft.com/office/drawing/2014/main" id="{299F4177-9CDC-EE44-314D-C3A0F0189EF1}"/>
              </a:ext>
            </a:extLst>
          </p:cNvPr>
          <p:cNvSpPr/>
          <p:nvPr/>
        </p:nvSpPr>
        <p:spPr>
          <a:xfrm>
            <a:off x="7772400" y="2133600"/>
            <a:ext cx="3933825" cy="1781175"/>
          </a:xfrm>
          <a:prstGeom prst="roundRect">
            <a:avLst/>
          </a:prstGeom>
          <a:solidFill>
            <a:srgbClr val="FFFF00"/>
          </a:solidFill>
        </p:spPr>
        <p:style>
          <a:lnRef idx="2">
            <a:schemeClr val="accent6"/>
          </a:lnRef>
          <a:fillRef idx="1">
            <a:schemeClr val="lt1"/>
          </a:fillRef>
          <a:effectRef idx="0">
            <a:schemeClr val="accent6"/>
          </a:effectRef>
          <a:fontRef idx="minor">
            <a:schemeClr val="dk1"/>
          </a:fontRef>
        </p:style>
        <p:txBody>
          <a:bodyPr rtlCol="0" anchor="ctr"/>
          <a:lstStyle/>
          <a:p>
            <a:pPr algn="just"/>
            <a:r>
              <a:rPr lang="en-US" sz="2800" b="1" dirty="0" err="1">
                <a:solidFill>
                  <a:srgbClr val="FF0000"/>
                </a:solidFill>
                <a:latin typeface="Calibri" panose="020F0502020204030204" pitchFamily="34" charset="0"/>
                <a:cs typeface="Calibri" panose="020F0502020204030204" pitchFamily="34" charset="0"/>
              </a:rPr>
              <a:t>Vậy</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là</a:t>
            </a:r>
            <a:r>
              <a:rPr lang="en-US" sz="2800" b="1" dirty="0">
                <a:solidFill>
                  <a:srgbClr val="FF0000"/>
                </a:solidFill>
                <a:latin typeface="Calibri" panose="020F0502020204030204" pitchFamily="34" charset="0"/>
                <a:cs typeface="Calibri" panose="020F0502020204030204" pitchFamily="34" charset="0"/>
              </a:rPr>
              <a:t> Nam </a:t>
            </a:r>
            <a:r>
              <a:rPr lang="en-US" sz="2800" b="1" dirty="0" err="1">
                <a:solidFill>
                  <a:srgbClr val="FF0000"/>
                </a:solidFill>
                <a:latin typeface="Calibri" panose="020F0502020204030204" pitchFamily="34" charset="0"/>
                <a:cs typeface="Calibri" panose="020F0502020204030204" pitchFamily="34" charset="0"/>
              </a:rPr>
              <a:t>có</a:t>
            </a:r>
            <a:r>
              <a:rPr lang="en-US" sz="2800" b="1" dirty="0">
                <a:solidFill>
                  <a:srgbClr val="FF0000"/>
                </a:solidFill>
                <a:latin typeface="Calibri" panose="020F0502020204030204" pitchFamily="34" charset="0"/>
                <a:cs typeface="Calibri" panose="020F0502020204030204" pitchFamily="34" charset="0"/>
              </a:rPr>
              <a:t> 7 </a:t>
            </a:r>
            <a:r>
              <a:rPr lang="en-US" sz="2800" b="1" dirty="0" err="1">
                <a:solidFill>
                  <a:srgbClr val="FF0000"/>
                </a:solidFill>
                <a:latin typeface="Calibri" panose="020F0502020204030204" pitchFamily="34" charset="0"/>
                <a:cs typeface="Calibri" panose="020F0502020204030204" pitchFamily="34" charset="0"/>
              </a:rPr>
              <a:t>lần</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Việt</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có</a:t>
            </a:r>
            <a:r>
              <a:rPr lang="en-US" sz="2800" b="1" dirty="0">
                <a:solidFill>
                  <a:srgbClr val="FF0000"/>
                </a:solidFill>
                <a:latin typeface="Calibri" panose="020F0502020204030204" pitchFamily="34" charset="0"/>
                <a:cs typeface="Calibri" panose="020F0502020204030204" pitchFamily="34" charset="0"/>
              </a:rPr>
              <a:t> 10 </a:t>
            </a:r>
            <a:r>
              <a:rPr lang="en-US" sz="2800" b="1" dirty="0" err="1">
                <a:solidFill>
                  <a:srgbClr val="FF0000"/>
                </a:solidFill>
                <a:latin typeface="Calibri" panose="020F0502020204030204" pitchFamily="34" charset="0"/>
                <a:cs typeface="Calibri" panose="020F0502020204030204" pitchFamily="34" charset="0"/>
              </a:rPr>
              <a:t>lần</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và</a:t>
            </a:r>
            <a:r>
              <a:rPr lang="en-US" sz="2800" b="1" dirty="0">
                <a:solidFill>
                  <a:srgbClr val="FF0000"/>
                </a:solidFill>
                <a:latin typeface="Calibri" panose="020F0502020204030204" pitchFamily="34" charset="0"/>
                <a:cs typeface="Calibri" panose="020F0502020204030204" pitchFamily="34" charset="0"/>
              </a:rPr>
              <a:t> Mai </a:t>
            </a:r>
            <a:r>
              <a:rPr lang="en-US" sz="2800" b="1" dirty="0" err="1">
                <a:solidFill>
                  <a:srgbClr val="FF0000"/>
                </a:solidFill>
                <a:latin typeface="Calibri" panose="020F0502020204030204" pitchFamily="34" charset="0"/>
                <a:cs typeface="Calibri" panose="020F0502020204030204" pitchFamily="34" charset="0"/>
              </a:rPr>
              <a:t>có</a:t>
            </a:r>
            <a:r>
              <a:rPr lang="en-US" sz="2800" b="1" dirty="0">
                <a:solidFill>
                  <a:srgbClr val="FF0000"/>
                </a:solidFill>
                <a:latin typeface="Calibri" panose="020F0502020204030204" pitchFamily="34" charset="0"/>
                <a:cs typeface="Calibri" panose="020F0502020204030204" pitchFamily="34" charset="0"/>
              </a:rPr>
              <a:t> 5 </a:t>
            </a:r>
            <a:r>
              <a:rPr lang="en-US" sz="2800" b="1" dirty="0" err="1">
                <a:solidFill>
                  <a:srgbClr val="FF0000"/>
                </a:solidFill>
                <a:latin typeface="Calibri" panose="020F0502020204030204" pitchFamily="34" charset="0"/>
                <a:cs typeface="Calibri" panose="020F0502020204030204" pitchFamily="34" charset="0"/>
              </a:rPr>
              <a:t>lần</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đưa</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bóng</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vào</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rổ</a:t>
            </a:r>
            <a:r>
              <a:rPr lang="en-US" sz="2800" b="1" dirty="0">
                <a:solidFill>
                  <a:srgbClr val="FF0000"/>
                </a:solidFill>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2831259585"/>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5">
                                            <p:txEl>
                                              <p:pRg st="0" end="0"/>
                                            </p:txEl>
                                          </p:spTgt>
                                        </p:tgtEl>
                                        <p:attrNameLst>
                                          <p:attrName>style.visibility</p:attrName>
                                        </p:attrNameLst>
                                      </p:cBhvr>
                                      <p:to>
                                        <p:strVal val="visible"/>
                                      </p:to>
                                    </p:set>
                                    <p:animEffect transition="in" filter="wipe(down)">
                                      <p:cBhvr>
                                        <p:cTn id="7" dur="500"/>
                                        <p:tgtEl>
                                          <p:spTgt spid="2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500"/>
                                        <p:tgtEl>
                                          <p:spTgt spid="27"/>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Effect transition="in" filter="wipe(down)">
                                      <p:cBhvr>
                                        <p:cTn id="17" dur="500"/>
                                        <p:tgtEl>
                                          <p:spTgt spid="2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grpId="0" nodeType="clickEffect">
                                  <p:stCondLst>
                                    <p:cond delay="0"/>
                                  </p:stCondLst>
                                  <p:childTnLst>
                                    <p:set>
                                      <p:cBhvr>
                                        <p:cTn id="21" dur="1" fill="hold">
                                          <p:stCondLst>
                                            <p:cond delay="0"/>
                                          </p:stCondLst>
                                        </p:cTn>
                                        <p:tgtEl>
                                          <p:spTgt spid="29"/>
                                        </p:tgtEl>
                                        <p:attrNameLst>
                                          <p:attrName>style.visibility</p:attrName>
                                        </p:attrNameLst>
                                      </p:cBhvr>
                                      <p:to>
                                        <p:strVal val="visible"/>
                                      </p:to>
                                    </p:set>
                                    <p:animEffect transition="in" filter="wipe(down)">
                                      <p:cBhvr>
                                        <p:cTn id="22" dur="500"/>
                                        <p:tgtEl>
                                          <p:spTgt spid="2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EB1A3F9F-CE37-44F9-8058-A357C3FF3BF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3805343 h 6858000"/>
              <a:gd name="connsiteX3" fmla="*/ 12080492 w 12192000"/>
              <a:gd name="connsiteY3" fmla="*/ 3805844 h 6858000"/>
              <a:gd name="connsiteX4" fmla="*/ 10101618 w 12192000"/>
              <a:gd name="connsiteY4" fmla="*/ 4712669 h 6858000"/>
              <a:gd name="connsiteX5" fmla="*/ 9210926 w 12192000"/>
              <a:gd name="connsiteY5" fmla="*/ 6698856 h 6858000"/>
              <a:gd name="connsiteX6" fmla="*/ 9211506 w 12192000"/>
              <a:gd name="connsiteY6" fmla="*/ 6858000 h 6858000"/>
              <a:gd name="connsiteX7" fmla="*/ 3521398 w 12192000"/>
              <a:gd name="connsiteY7" fmla="*/ 6858000 h 6858000"/>
              <a:gd name="connsiteX8" fmla="*/ 3448603 w 12192000"/>
              <a:gd name="connsiteY8" fmla="*/ 6634175 h 6858000"/>
              <a:gd name="connsiteX9" fmla="*/ 1933176 w 12192000"/>
              <a:gd name="connsiteY9" fmla="*/ 4713857 h 6858000"/>
              <a:gd name="connsiteX10" fmla="*/ 219218 w 12192000"/>
              <a:gd name="connsiteY10" fmla="*/ 3881814 h 6858000"/>
              <a:gd name="connsiteX11" fmla="*/ 0 w 12192000"/>
              <a:gd name="connsiteY11" fmla="*/ 383753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3805343"/>
                </a:lnTo>
                <a:lnTo>
                  <a:pt x="12080492" y="3805844"/>
                </a:lnTo>
                <a:cubicBezTo>
                  <a:pt x="11377132" y="3842595"/>
                  <a:pt x="10661936" y="4147773"/>
                  <a:pt x="10101618" y="4712669"/>
                </a:cubicBezTo>
                <a:cubicBezTo>
                  <a:pt x="9541300" y="5277565"/>
                  <a:pt x="9241952" y="5995220"/>
                  <a:pt x="9210926" y="6698856"/>
                </a:cubicBezTo>
                <a:lnTo>
                  <a:pt x="9211506" y="6858000"/>
                </a:lnTo>
                <a:lnTo>
                  <a:pt x="3521398" y="6858000"/>
                </a:lnTo>
                <a:lnTo>
                  <a:pt x="3448603" y="6634175"/>
                </a:lnTo>
                <a:cubicBezTo>
                  <a:pt x="3196636" y="5961902"/>
                  <a:pt x="2671586" y="5268681"/>
                  <a:pt x="1933176" y="4713857"/>
                </a:cubicBezTo>
                <a:cubicBezTo>
                  <a:pt x="1379368" y="4297740"/>
                  <a:pt x="784189" y="4018562"/>
                  <a:pt x="219218" y="3881814"/>
                </a:cubicBezTo>
                <a:lnTo>
                  <a:pt x="0" y="3837538"/>
                </a:lnTo>
                <a:close/>
              </a:path>
            </a:pathLst>
          </a:custGeom>
        </p:spPr>
      </p:pic>
      <p:cxnSp>
        <p:nvCxnSpPr>
          <p:cNvPr id="16" name="直接连接符 15">
            <a:extLst>
              <a:ext uri="{FF2B5EF4-FFF2-40B4-BE49-F238E27FC236}">
                <a16:creationId xmlns:a16="http://schemas.microsoft.com/office/drawing/2014/main" id="{C6F38E95-FB6F-4FE5-83C3-5D89B4E4693F}"/>
              </a:ext>
            </a:extLst>
          </p:cNvPr>
          <p:cNvCxnSpPr>
            <a:cxnSpLocks/>
          </p:cNvCxnSpPr>
          <p:nvPr/>
        </p:nvCxnSpPr>
        <p:spPr>
          <a:xfrm>
            <a:off x="4940696" y="3931118"/>
            <a:ext cx="2224701" cy="0"/>
          </a:xfrm>
          <a:prstGeom prst="line">
            <a:avLst/>
          </a:prstGeom>
          <a:ln>
            <a:solidFill>
              <a:schemeClr val="accent1">
                <a:alpha val="66000"/>
              </a:schemeClr>
            </a:solidFill>
            <a:prstDash val="dashDot"/>
          </a:ln>
        </p:spPr>
        <p:style>
          <a:lnRef idx="1">
            <a:schemeClr val="accent1"/>
          </a:lnRef>
          <a:fillRef idx="0">
            <a:schemeClr val="accent1"/>
          </a:fillRef>
          <a:effectRef idx="0">
            <a:schemeClr val="accent1"/>
          </a:effectRef>
          <a:fontRef idx="minor">
            <a:schemeClr val="tx1"/>
          </a:fontRef>
        </p:style>
      </p:cxnSp>
      <p:pic>
        <p:nvPicPr>
          <p:cNvPr id="14" name="图片 13">
            <a:extLst>
              <a:ext uri="{FF2B5EF4-FFF2-40B4-BE49-F238E27FC236}">
                <a16:creationId xmlns:a16="http://schemas.microsoft.com/office/drawing/2014/main" id="{7FD2E196-9D4F-4C47-818A-2909C4C739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023" y="249851"/>
            <a:ext cx="2438400" cy="2254786"/>
          </a:xfrm>
          <a:prstGeom prst="rect">
            <a:avLst/>
          </a:prstGeom>
        </p:spPr>
      </p:pic>
      <p:pic>
        <p:nvPicPr>
          <p:cNvPr id="10" name="图片 9">
            <a:extLst>
              <a:ext uri="{FF2B5EF4-FFF2-40B4-BE49-F238E27FC236}">
                <a16:creationId xmlns:a16="http://schemas.microsoft.com/office/drawing/2014/main" id="{3FFFC468-3E18-4CFB-A7FB-BAFA1FC347DF}"/>
              </a:ext>
            </a:extLst>
          </p:cNvPr>
          <p:cNvPicPr>
            <a:picLocks noChangeAspect="1"/>
          </p:cNvPicPr>
          <p:nvPr/>
        </p:nvPicPr>
        <p:blipFill rotWithShape="1">
          <a:blip r:embed="rId4">
            <a:extLst>
              <a:ext uri="{28A0092B-C50C-407E-A947-70E740481C1C}">
                <a14:useLocalDpi xmlns:a14="http://schemas.microsoft.com/office/drawing/2010/main" val="0"/>
              </a:ext>
            </a:extLst>
          </a:blip>
          <a:srcRect t="545"/>
          <a:stretch/>
        </p:blipFill>
        <p:spPr>
          <a:xfrm>
            <a:off x="2114045" y="0"/>
            <a:ext cx="8291578" cy="5905500"/>
          </a:xfrm>
          <a:prstGeom prst="rect">
            <a:avLst/>
          </a:prstGeom>
        </p:spPr>
      </p:pic>
      <p:pic>
        <p:nvPicPr>
          <p:cNvPr id="3" name="Picture 2">
            <a:extLst>
              <a:ext uri="{FF2B5EF4-FFF2-40B4-BE49-F238E27FC236}">
                <a16:creationId xmlns:a16="http://schemas.microsoft.com/office/drawing/2014/main" id="{3F72BBC3-A223-476C-59EA-EC2C1BC7CB94}"/>
              </a:ext>
            </a:extLst>
          </p:cNvPr>
          <p:cNvPicPr>
            <a:picLocks noChangeAspect="1"/>
          </p:cNvPicPr>
          <p:nvPr/>
        </p:nvPicPr>
        <p:blipFill>
          <a:blip r:embed="rId5"/>
          <a:stretch>
            <a:fillRect/>
          </a:stretch>
        </p:blipFill>
        <p:spPr>
          <a:xfrm>
            <a:off x="2684972" y="2883708"/>
            <a:ext cx="7279255" cy="1871634"/>
          </a:xfrm>
          <a:prstGeom prst="rect">
            <a:avLst/>
          </a:prstGeom>
        </p:spPr>
      </p:pic>
    </p:spTree>
    <p:extLst>
      <p:ext uri="{BB962C8B-B14F-4D97-AF65-F5344CB8AC3E}">
        <p14:creationId xmlns:p14="http://schemas.microsoft.com/office/powerpoint/2010/main" val="349849037"/>
      </p:ext>
    </p:extLst>
  </p:cSld>
  <p:clrMapOvr>
    <a:masterClrMapping/>
  </p:clrMapOvr>
  <mc:AlternateContent xmlns:mc="http://schemas.openxmlformats.org/markup-compatibility/2006" xmlns:p14="http://schemas.microsoft.com/office/powerpoint/2010/main">
    <mc:Choice Requires="p14">
      <p:transition spd="slow" p14:dur="800" advTm="3000">
        <p14:flythrough/>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BD361B-CF55-7E08-0A87-F6C3BEDAA0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6" name="Rectangle: Rounded Corners 5">
            <a:extLst>
              <a:ext uri="{FF2B5EF4-FFF2-40B4-BE49-F238E27FC236}">
                <a16:creationId xmlns:a16="http://schemas.microsoft.com/office/drawing/2014/main" id="{F93E77C6-C9D6-7B55-098F-3F13B3498ED4}"/>
              </a:ext>
            </a:extLst>
          </p:cNvPr>
          <p:cNvSpPr/>
          <p:nvPr/>
        </p:nvSpPr>
        <p:spPr>
          <a:xfrm>
            <a:off x="264160" y="340056"/>
            <a:ext cx="11529692" cy="6317919"/>
          </a:xfrm>
          <a:prstGeom prst="roundRect">
            <a:avLst/>
          </a:prstGeom>
          <a:solidFill>
            <a:schemeClr val="bg1">
              <a:alpha val="94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8" name="Group 7">
            <a:extLst>
              <a:ext uri="{FF2B5EF4-FFF2-40B4-BE49-F238E27FC236}">
                <a16:creationId xmlns:a16="http://schemas.microsoft.com/office/drawing/2014/main" id="{53F59970-8792-676A-B8F5-7FBC6C095F61}"/>
              </a:ext>
            </a:extLst>
          </p:cNvPr>
          <p:cNvGrpSpPr/>
          <p:nvPr/>
        </p:nvGrpSpPr>
        <p:grpSpPr>
          <a:xfrm>
            <a:off x="797265" y="586075"/>
            <a:ext cx="10775610" cy="954107"/>
            <a:chOff x="549615" y="1129000"/>
            <a:chExt cx="10775610" cy="954107"/>
          </a:xfrm>
        </p:grpSpPr>
        <p:grpSp>
          <p:nvGrpSpPr>
            <p:cNvPr id="2" name="Group 1">
              <a:extLst>
                <a:ext uri="{FF2B5EF4-FFF2-40B4-BE49-F238E27FC236}">
                  <a16:creationId xmlns:a16="http://schemas.microsoft.com/office/drawing/2014/main" id="{9E16EABF-CD1D-DDFC-A658-71A71C2DB2C7}"/>
                </a:ext>
              </a:extLst>
            </p:cNvPr>
            <p:cNvGrpSpPr/>
            <p:nvPr/>
          </p:nvGrpSpPr>
          <p:grpSpPr>
            <a:xfrm>
              <a:off x="549615" y="1143620"/>
              <a:ext cx="587224" cy="646331"/>
              <a:chOff x="759165" y="645780"/>
              <a:chExt cx="587224" cy="646331"/>
            </a:xfrm>
          </p:grpSpPr>
          <p:sp>
            <p:nvSpPr>
              <p:cNvPr id="4" name="Oval 3">
                <a:extLst>
                  <a:ext uri="{FF2B5EF4-FFF2-40B4-BE49-F238E27FC236}">
                    <a16:creationId xmlns:a16="http://schemas.microsoft.com/office/drawing/2014/main" id="{DA9E60CD-A820-307E-01C9-29338676E4C6}"/>
                  </a:ext>
                </a:extLst>
              </p:cNvPr>
              <p:cNvSpPr/>
              <p:nvPr/>
            </p:nvSpPr>
            <p:spPr>
              <a:xfrm>
                <a:off x="759165" y="714633"/>
                <a:ext cx="523783" cy="553111"/>
              </a:xfrm>
              <a:prstGeom prst="ellipse">
                <a:avLst/>
              </a:prstGeom>
              <a:solidFill>
                <a:srgbClr val="FF5050"/>
              </a:solidFill>
              <a:ln w="12700" cap="flat" cmpd="sng" algn="ctr">
                <a:noFill/>
                <a:prstDash val="solid"/>
                <a:miter lim="800000"/>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vi-VN" sz="3200" b="1" i="0" u="none" strike="noStrike" kern="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5" name="TextBox 4">
                <a:extLst>
                  <a:ext uri="{FF2B5EF4-FFF2-40B4-BE49-F238E27FC236}">
                    <a16:creationId xmlns:a16="http://schemas.microsoft.com/office/drawing/2014/main" id="{729E6CE1-61F7-7FAF-C5F6-9EEECB5C91D9}"/>
                  </a:ext>
                </a:extLst>
              </p:cNvPr>
              <p:cNvSpPr txBox="1"/>
              <p:nvPr/>
            </p:nvSpPr>
            <p:spPr>
              <a:xfrm>
                <a:off x="822606" y="645780"/>
                <a:ext cx="523783" cy="646331"/>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1</a:t>
                </a:r>
                <a:endParaRPr kumimoji="0" lang="vi-VN" sz="3600" b="1" i="0" u="none" strike="noStrike" kern="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grpSp>
        <p:sp>
          <p:nvSpPr>
            <p:cNvPr id="7" name="TextBox 6">
              <a:extLst>
                <a:ext uri="{FF2B5EF4-FFF2-40B4-BE49-F238E27FC236}">
                  <a16:creationId xmlns:a16="http://schemas.microsoft.com/office/drawing/2014/main" id="{89C201CB-C87D-E96D-254F-35CC7FA9BB0B}"/>
                </a:ext>
              </a:extLst>
            </p:cNvPr>
            <p:cNvSpPr txBox="1"/>
            <p:nvPr/>
          </p:nvSpPr>
          <p:spPr>
            <a:xfrm>
              <a:off x="1136839" y="1129000"/>
              <a:ext cx="10188386" cy="954107"/>
            </a:xfrm>
            <a:prstGeom prst="rect">
              <a:avLst/>
            </a:prstGeom>
            <a:noFill/>
          </p:spPr>
          <p:txBody>
            <a:bodyPr wrap="square" rtlCol="0">
              <a:spAutoFit/>
            </a:bodyPr>
            <a:lstStyle/>
            <a:p>
              <a:pPr algn="just">
                <a:defRPr/>
              </a:pPr>
              <a:r>
                <a:rPr lang="vi-VN" sz="2800" b="1" dirty="0">
                  <a:solidFill>
                    <a:srgbClr val="002060"/>
                  </a:solidFill>
                  <a:latin typeface="Calibri" panose="020F0502020204030204" pitchFamily="34" charset="0"/>
                  <a:cs typeface="Calibri" panose="020F0502020204030204" pitchFamily="34" charset="0"/>
                </a:rPr>
                <a:t>Để thực hiện kế hoạch nhỏ của lớp, các bạn lớp 3A đã góp một số đồ dùng học tập với số lượng được ghi chép lại như sau:</a:t>
              </a:r>
            </a:p>
          </p:txBody>
        </p:sp>
      </p:grpSp>
      <p:pic>
        <p:nvPicPr>
          <p:cNvPr id="10" name="Picture 9">
            <a:extLst>
              <a:ext uri="{FF2B5EF4-FFF2-40B4-BE49-F238E27FC236}">
                <a16:creationId xmlns:a16="http://schemas.microsoft.com/office/drawing/2014/main" id="{B3652E48-558F-7C0A-F96D-64B1F3BD980E}"/>
              </a:ext>
            </a:extLst>
          </p:cNvPr>
          <p:cNvPicPr>
            <a:picLocks noChangeAspect="1"/>
          </p:cNvPicPr>
          <p:nvPr/>
        </p:nvPicPr>
        <p:blipFill>
          <a:blip r:embed="rId3">
            <a:extLst>
              <a:ext uri="{BEBA8EAE-BF5A-486C-A8C5-ECC9F3942E4B}">
                <a14:imgProps xmlns:a14="http://schemas.microsoft.com/office/drawing/2010/main">
                  <a14:imgLayer r:embed="rId4">
                    <a14:imgEffect>
                      <a14:colorTemperature colorTemp="5900"/>
                    </a14:imgEffect>
                  </a14:imgLayer>
                </a14:imgProps>
              </a:ext>
            </a:extLst>
          </a:blip>
          <a:stretch>
            <a:fillRect/>
          </a:stretch>
        </p:blipFill>
        <p:spPr>
          <a:xfrm>
            <a:off x="1490662" y="1624012"/>
            <a:ext cx="9005888" cy="2145246"/>
          </a:xfrm>
          <a:prstGeom prst="rect">
            <a:avLst/>
          </a:prstGeom>
        </p:spPr>
      </p:pic>
      <p:sp>
        <p:nvSpPr>
          <p:cNvPr id="11" name="TextBox 10">
            <a:extLst>
              <a:ext uri="{FF2B5EF4-FFF2-40B4-BE49-F238E27FC236}">
                <a16:creationId xmlns:a16="http://schemas.microsoft.com/office/drawing/2014/main" id="{A4FEC0C5-9836-8145-D254-596749ADED6A}"/>
              </a:ext>
            </a:extLst>
          </p:cNvPr>
          <p:cNvSpPr txBox="1"/>
          <p:nvPr/>
        </p:nvSpPr>
        <p:spPr>
          <a:xfrm>
            <a:off x="533400" y="3848100"/>
            <a:ext cx="11458575" cy="2246769"/>
          </a:xfrm>
          <a:prstGeom prst="rect">
            <a:avLst/>
          </a:prstGeom>
          <a:noFill/>
        </p:spPr>
        <p:txBody>
          <a:bodyPr wrap="square" rtlCol="0">
            <a:spAutoFit/>
          </a:bodyPr>
          <a:lstStyle/>
          <a:p>
            <a:r>
              <a:rPr lang="vi-VN" sz="2800" dirty="0">
                <a:latin typeface="Calibri" panose="020F0502020204030204" pitchFamily="34" charset="0"/>
                <a:cs typeface="Calibri" panose="020F0502020204030204" pitchFamily="34" charset="0"/>
              </a:rPr>
              <a:t>a) Các bạn lớp 3A đã góp những loại đồ dùng học tập nào?</a:t>
            </a:r>
          </a:p>
          <a:p>
            <a:endParaRPr lang="vi-VN" sz="2800" dirty="0">
              <a:latin typeface="Calibri" panose="020F0502020204030204" pitchFamily="34" charset="0"/>
              <a:cs typeface="Calibri" panose="020F0502020204030204" pitchFamily="34" charset="0"/>
            </a:endParaRPr>
          </a:p>
          <a:p>
            <a:r>
              <a:rPr lang="vi-VN" sz="2800" dirty="0">
                <a:latin typeface="Calibri" panose="020F0502020204030204" pitchFamily="34" charset="0"/>
                <a:cs typeface="Calibri" panose="020F0502020204030204" pitchFamily="34" charset="0"/>
              </a:rPr>
              <a:t>b) Các bạn đã góp được bao nhiêu đồ vật mỗi loại?</a:t>
            </a:r>
          </a:p>
          <a:p>
            <a:endParaRPr lang="vi-VN" sz="2800" dirty="0">
              <a:latin typeface="Calibri" panose="020F0502020204030204" pitchFamily="34" charset="0"/>
              <a:cs typeface="Calibri" panose="020F0502020204030204" pitchFamily="34" charset="0"/>
            </a:endParaRPr>
          </a:p>
          <a:p>
            <a:r>
              <a:rPr lang="vi-VN" sz="2800" dirty="0">
                <a:latin typeface="Calibri" panose="020F0502020204030204" pitchFamily="34" charset="0"/>
                <a:cs typeface="Calibri" panose="020F0502020204030204" pitchFamily="34" charset="0"/>
              </a:rPr>
              <a:t>c) Trong số đồ vật góp được, đồ vật nào có nhiều nhất? Đồ vật nào có ít nhất?</a:t>
            </a:r>
            <a:endParaRPr lang="en-US" sz="2800" dirty="0">
              <a:latin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95D470FE-481A-246A-D62E-8EE09AA22C94}"/>
              </a:ext>
            </a:extLst>
          </p:cNvPr>
          <p:cNvSpPr txBox="1"/>
          <p:nvPr/>
        </p:nvSpPr>
        <p:spPr>
          <a:xfrm>
            <a:off x="800100" y="4267200"/>
            <a:ext cx="7353300" cy="523220"/>
          </a:xfrm>
          <a:prstGeom prst="rect">
            <a:avLst/>
          </a:prstGeom>
          <a:noFill/>
        </p:spPr>
        <p:txBody>
          <a:bodyPr wrap="square" rtlCol="0">
            <a:spAutoFit/>
          </a:bodyPr>
          <a:lstStyle/>
          <a:p>
            <a:r>
              <a:rPr lang="en-US" sz="2800" b="1" dirty="0">
                <a:solidFill>
                  <a:srgbClr val="FF0000"/>
                </a:solidFill>
                <a:latin typeface="Calibri" panose="020F0502020204030204" pitchFamily="34" charset="0"/>
                <a:cs typeface="Calibri" panose="020F0502020204030204" pitchFamily="34" charset="0"/>
              </a:rPr>
              <a:t>a) </a:t>
            </a:r>
            <a:r>
              <a:rPr lang="en-US" sz="2800" b="1" dirty="0" err="1">
                <a:solidFill>
                  <a:srgbClr val="FF0000"/>
                </a:solidFill>
                <a:latin typeface="Calibri" panose="020F0502020204030204" pitchFamily="34" charset="0"/>
                <a:cs typeface="Calibri" panose="020F0502020204030204" pitchFamily="34" charset="0"/>
              </a:rPr>
              <a:t>Các</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bạn</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lớp</a:t>
            </a:r>
            <a:r>
              <a:rPr lang="en-US" sz="2800" b="1" dirty="0">
                <a:solidFill>
                  <a:srgbClr val="FF0000"/>
                </a:solidFill>
                <a:latin typeface="Calibri" panose="020F0502020204030204" pitchFamily="34" charset="0"/>
                <a:cs typeface="Calibri" panose="020F0502020204030204" pitchFamily="34" charset="0"/>
              </a:rPr>
              <a:t> 3A </a:t>
            </a:r>
            <a:r>
              <a:rPr lang="en-US" sz="2800" b="1" dirty="0" err="1">
                <a:solidFill>
                  <a:srgbClr val="FF0000"/>
                </a:solidFill>
                <a:latin typeface="Calibri" panose="020F0502020204030204" pitchFamily="34" charset="0"/>
                <a:cs typeface="Calibri" panose="020F0502020204030204" pitchFamily="34" charset="0"/>
              </a:rPr>
              <a:t>đã</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góp</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vở</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bút</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chì</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bút</a:t>
            </a:r>
            <a:r>
              <a:rPr lang="en-US" sz="2800" b="1" dirty="0">
                <a:solidFill>
                  <a:srgbClr val="FF0000"/>
                </a:solidFill>
                <a:latin typeface="Calibri" panose="020F0502020204030204" pitchFamily="34" charset="0"/>
                <a:cs typeface="Calibri" panose="020F0502020204030204" pitchFamily="34" charset="0"/>
              </a:rPr>
              <a:t> </a:t>
            </a:r>
            <a:r>
              <a:rPr lang="en-US" sz="2800" b="1" dirty="0" err="1">
                <a:solidFill>
                  <a:srgbClr val="FF0000"/>
                </a:solidFill>
                <a:latin typeface="Calibri" panose="020F0502020204030204" pitchFamily="34" charset="0"/>
                <a:cs typeface="Calibri" panose="020F0502020204030204" pitchFamily="34" charset="0"/>
              </a:rPr>
              <a:t>mực</a:t>
            </a:r>
            <a:r>
              <a:rPr lang="en-US" sz="2800" b="1" dirty="0">
                <a:solidFill>
                  <a:srgbClr val="FF0000"/>
                </a:solidFill>
                <a:latin typeface="Calibri" panose="020F0502020204030204" pitchFamily="34" charset="0"/>
                <a:cs typeface="Calibri" panose="020F0502020204030204" pitchFamily="34" charset="0"/>
              </a:rPr>
              <a:t>.</a:t>
            </a:r>
          </a:p>
        </p:txBody>
      </p:sp>
      <p:sp>
        <p:nvSpPr>
          <p:cNvPr id="13" name="TextBox 12">
            <a:extLst>
              <a:ext uri="{FF2B5EF4-FFF2-40B4-BE49-F238E27FC236}">
                <a16:creationId xmlns:a16="http://schemas.microsoft.com/office/drawing/2014/main" id="{876A7893-1040-E204-88D9-AA073700F124}"/>
              </a:ext>
            </a:extLst>
          </p:cNvPr>
          <p:cNvSpPr txBox="1"/>
          <p:nvPr/>
        </p:nvSpPr>
        <p:spPr>
          <a:xfrm>
            <a:off x="742950" y="5105400"/>
            <a:ext cx="11029950" cy="523220"/>
          </a:xfrm>
          <a:prstGeom prst="rect">
            <a:avLst/>
          </a:prstGeom>
          <a:noFill/>
        </p:spPr>
        <p:txBody>
          <a:bodyPr wrap="square" rtlCol="0">
            <a:spAutoFit/>
          </a:bodyPr>
          <a:lstStyle/>
          <a:p>
            <a:r>
              <a:rPr lang="vi-VN" sz="2800" b="1" dirty="0">
                <a:solidFill>
                  <a:srgbClr val="FF0000"/>
                </a:solidFill>
                <a:latin typeface="Calibri" panose="020F0502020204030204" pitchFamily="34" charset="0"/>
                <a:cs typeface="Calibri" panose="020F0502020204030204" pitchFamily="34" charset="0"/>
              </a:rPr>
              <a:t>Các bạn lớp 3A đã góp được 18 quyển vở, 29 cái bút chì, 6 cái bút mực.</a:t>
            </a:r>
            <a:endParaRPr lang="en-US" sz="2800" b="1" dirty="0">
              <a:solidFill>
                <a:srgbClr val="FF0000"/>
              </a:solidFill>
              <a:latin typeface="Calibri" panose="020F0502020204030204" pitchFamily="34" charset="0"/>
              <a:cs typeface="Calibri" panose="020F0502020204030204" pitchFamily="34" charset="0"/>
            </a:endParaRPr>
          </a:p>
        </p:txBody>
      </p:sp>
      <p:sp>
        <p:nvSpPr>
          <p:cNvPr id="14" name="TextBox 13">
            <a:extLst>
              <a:ext uri="{FF2B5EF4-FFF2-40B4-BE49-F238E27FC236}">
                <a16:creationId xmlns:a16="http://schemas.microsoft.com/office/drawing/2014/main" id="{D4BAEA1E-14F5-5EF8-33F8-787DC143D22C}"/>
              </a:ext>
            </a:extLst>
          </p:cNvPr>
          <p:cNvSpPr txBox="1"/>
          <p:nvPr/>
        </p:nvSpPr>
        <p:spPr>
          <a:xfrm>
            <a:off x="809625" y="5934075"/>
            <a:ext cx="11029950" cy="523220"/>
          </a:xfrm>
          <a:prstGeom prst="rect">
            <a:avLst/>
          </a:prstGeom>
          <a:noFill/>
        </p:spPr>
        <p:txBody>
          <a:bodyPr wrap="square" rtlCol="0">
            <a:spAutoFit/>
          </a:bodyPr>
          <a:lstStyle/>
          <a:p>
            <a:r>
              <a:rPr lang="vi-VN" sz="2800" b="1" dirty="0">
                <a:solidFill>
                  <a:srgbClr val="FF0000"/>
                </a:solidFill>
                <a:latin typeface="Calibri" panose="020F0502020204030204" pitchFamily="34" charset="0"/>
                <a:cs typeface="Calibri" panose="020F0502020204030204" pitchFamily="34" charset="0"/>
              </a:rPr>
              <a:t>Các bạn lớp 3A đã góp bút chì nhiều nhất, bút mực ít nhất.</a:t>
            </a:r>
            <a:endParaRPr lang="en-US" sz="2800" b="1" dirty="0">
              <a:solidFill>
                <a:srgbClr val="FF00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59258852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11"/>
                                        </p:tgtEl>
                                        <p:attrNameLst>
                                          <p:attrName>style.visibility</p:attrName>
                                        </p:attrNameLst>
                                      </p:cBhvr>
                                      <p:to>
                                        <p:strVal val="visible"/>
                                      </p:to>
                                    </p:set>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nodeType="clickEffect">
                                  <p:stCondLst>
                                    <p:cond delay="0"/>
                                  </p:stCondLst>
                                  <p:childTnLst>
                                    <p:set>
                                      <p:cBhvr>
                                        <p:cTn id="18" dur="1" fill="hold">
                                          <p:stCondLst>
                                            <p:cond delay="0"/>
                                          </p:stCondLst>
                                        </p:cTn>
                                        <p:tgtEl>
                                          <p:spTgt spid="12">
                                            <p:txEl>
                                              <p:pRg st="0" end="0"/>
                                            </p:txEl>
                                          </p:spTgt>
                                        </p:tgtEl>
                                        <p:attrNameLst>
                                          <p:attrName>style.visibility</p:attrName>
                                        </p:attrNameLst>
                                      </p:cBhvr>
                                      <p:to>
                                        <p:strVal val="visible"/>
                                      </p:to>
                                    </p:set>
                                    <p:animEffect transition="in" filter="wipe(down)">
                                      <p:cBhvr>
                                        <p:cTn id="19" dur="500"/>
                                        <p:tgtEl>
                                          <p:spTgt spid="12">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2" presetClass="entr" presetSubtype="4" fill="hold" nodeType="clickEffect">
                                  <p:stCondLst>
                                    <p:cond delay="0"/>
                                  </p:stCondLst>
                                  <p:childTnLst>
                                    <p:set>
                                      <p:cBhvr>
                                        <p:cTn id="23" dur="1" fill="hold">
                                          <p:stCondLst>
                                            <p:cond delay="0"/>
                                          </p:stCondLst>
                                        </p:cTn>
                                        <p:tgtEl>
                                          <p:spTgt spid="13">
                                            <p:txEl>
                                              <p:pRg st="0" end="0"/>
                                            </p:txEl>
                                          </p:spTgt>
                                        </p:tgtEl>
                                        <p:attrNameLst>
                                          <p:attrName>style.visibility</p:attrName>
                                        </p:attrNameLst>
                                      </p:cBhvr>
                                      <p:to>
                                        <p:strVal val="visible"/>
                                      </p:to>
                                    </p:set>
                                    <p:animEffect transition="in" filter="wipe(down)">
                                      <p:cBhvr>
                                        <p:cTn id="24" dur="500"/>
                                        <p:tgtEl>
                                          <p:spTgt spid="1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4" fill="hold" nodeType="clickEffect">
                                  <p:stCondLst>
                                    <p:cond delay="0"/>
                                  </p:stCondLst>
                                  <p:childTnLst>
                                    <p:set>
                                      <p:cBhvr>
                                        <p:cTn id="28" dur="1" fill="hold">
                                          <p:stCondLst>
                                            <p:cond delay="0"/>
                                          </p:stCondLst>
                                        </p:cTn>
                                        <p:tgtEl>
                                          <p:spTgt spid="14">
                                            <p:txEl>
                                              <p:pRg st="0" end="0"/>
                                            </p:txEl>
                                          </p:spTgt>
                                        </p:tgtEl>
                                        <p:attrNameLst>
                                          <p:attrName>style.visibility</p:attrName>
                                        </p:attrNameLst>
                                      </p:cBhvr>
                                      <p:to>
                                        <p:strVal val="visible"/>
                                      </p:to>
                                    </p:set>
                                    <p:animEffect transition="in" filter="wipe(down)">
                                      <p:cBhvr>
                                        <p:cTn id="29" dur="500"/>
                                        <p:tgtEl>
                                          <p:spTgt spid="14">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8BD361B-CF55-7E08-0A87-F6C3BEDAA0D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sp>
        <p:nvSpPr>
          <p:cNvPr id="6" name="Rectangle: Rounded Corners 5">
            <a:extLst>
              <a:ext uri="{FF2B5EF4-FFF2-40B4-BE49-F238E27FC236}">
                <a16:creationId xmlns:a16="http://schemas.microsoft.com/office/drawing/2014/main" id="{F93E77C6-C9D6-7B55-098F-3F13B3498ED4}"/>
              </a:ext>
            </a:extLst>
          </p:cNvPr>
          <p:cNvSpPr/>
          <p:nvPr/>
        </p:nvSpPr>
        <p:spPr>
          <a:xfrm>
            <a:off x="264160" y="340056"/>
            <a:ext cx="11529692" cy="6317919"/>
          </a:xfrm>
          <a:prstGeom prst="roundRect">
            <a:avLst/>
          </a:prstGeom>
          <a:solidFill>
            <a:schemeClr val="bg1">
              <a:alpha val="94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Arial" panose="020B0604020202020204" pitchFamily="34" charset="0"/>
              <a:ea typeface="+mn-ea"/>
              <a:cs typeface="+mn-cs"/>
            </a:endParaRPr>
          </a:p>
        </p:txBody>
      </p:sp>
      <p:grpSp>
        <p:nvGrpSpPr>
          <p:cNvPr id="8" name="Group 7">
            <a:extLst>
              <a:ext uri="{FF2B5EF4-FFF2-40B4-BE49-F238E27FC236}">
                <a16:creationId xmlns:a16="http://schemas.microsoft.com/office/drawing/2014/main" id="{53F59970-8792-676A-B8F5-7FBC6C095F61}"/>
              </a:ext>
            </a:extLst>
          </p:cNvPr>
          <p:cNvGrpSpPr/>
          <p:nvPr/>
        </p:nvGrpSpPr>
        <p:grpSpPr>
          <a:xfrm>
            <a:off x="778215" y="405100"/>
            <a:ext cx="10775610" cy="1384995"/>
            <a:chOff x="549615" y="1129000"/>
            <a:chExt cx="10775610" cy="1384995"/>
          </a:xfrm>
        </p:grpSpPr>
        <p:grpSp>
          <p:nvGrpSpPr>
            <p:cNvPr id="2" name="Group 1">
              <a:extLst>
                <a:ext uri="{FF2B5EF4-FFF2-40B4-BE49-F238E27FC236}">
                  <a16:creationId xmlns:a16="http://schemas.microsoft.com/office/drawing/2014/main" id="{9E16EABF-CD1D-DDFC-A658-71A71C2DB2C7}"/>
                </a:ext>
              </a:extLst>
            </p:cNvPr>
            <p:cNvGrpSpPr/>
            <p:nvPr/>
          </p:nvGrpSpPr>
          <p:grpSpPr>
            <a:xfrm>
              <a:off x="549615" y="1143620"/>
              <a:ext cx="587224" cy="646331"/>
              <a:chOff x="759165" y="645780"/>
              <a:chExt cx="587224" cy="646331"/>
            </a:xfrm>
          </p:grpSpPr>
          <p:sp>
            <p:nvSpPr>
              <p:cNvPr id="4" name="Oval 3">
                <a:extLst>
                  <a:ext uri="{FF2B5EF4-FFF2-40B4-BE49-F238E27FC236}">
                    <a16:creationId xmlns:a16="http://schemas.microsoft.com/office/drawing/2014/main" id="{DA9E60CD-A820-307E-01C9-29338676E4C6}"/>
                  </a:ext>
                </a:extLst>
              </p:cNvPr>
              <p:cNvSpPr/>
              <p:nvPr/>
            </p:nvSpPr>
            <p:spPr>
              <a:xfrm>
                <a:off x="759165" y="714633"/>
                <a:ext cx="523783" cy="553111"/>
              </a:xfrm>
              <a:prstGeom prst="ellipse">
                <a:avLst/>
              </a:prstGeom>
              <a:solidFill>
                <a:srgbClr val="FF5050"/>
              </a:solidFill>
              <a:ln w="12700" cap="flat" cmpd="sng" algn="ctr">
                <a:noFill/>
                <a:prstDash val="solid"/>
                <a:miter lim="800000"/>
              </a:ln>
              <a:effectLst/>
            </p:spPr>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3200" b="1" i="0" u="none" strike="noStrike" kern="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sp>
            <p:nvSpPr>
              <p:cNvPr id="5" name="TextBox 4">
                <a:extLst>
                  <a:ext uri="{FF2B5EF4-FFF2-40B4-BE49-F238E27FC236}">
                    <a16:creationId xmlns:a16="http://schemas.microsoft.com/office/drawing/2014/main" id="{729E6CE1-61F7-7FAF-C5F6-9EEECB5C91D9}"/>
                  </a:ext>
                </a:extLst>
              </p:cNvPr>
              <p:cNvSpPr txBox="1"/>
              <p:nvPr/>
            </p:nvSpPr>
            <p:spPr>
              <a:xfrm>
                <a:off x="822606" y="645780"/>
                <a:ext cx="52378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rPr>
                  <a:t>2</a:t>
                </a:r>
                <a:endParaRPr kumimoji="0" lang="vi-VN" sz="3600" b="1" i="0" u="none" strike="noStrike" kern="0" cap="none" spc="0" normalizeH="0" baseline="0" noProof="0" dirty="0">
                  <a:ln>
                    <a:noFill/>
                  </a:ln>
                  <a:solidFill>
                    <a:prstClr val="white"/>
                  </a:solidFill>
                  <a:effectLst/>
                  <a:uLnTx/>
                  <a:uFillTx/>
                  <a:latin typeface="Calibri" panose="020F0502020204030204" pitchFamily="34" charset="0"/>
                  <a:ea typeface="+mn-ea"/>
                  <a:cs typeface="Calibri" panose="020F0502020204030204" pitchFamily="34" charset="0"/>
                </a:endParaRPr>
              </a:p>
            </p:txBody>
          </p:sp>
        </p:grpSp>
        <p:sp>
          <p:nvSpPr>
            <p:cNvPr id="7" name="TextBox 6">
              <a:extLst>
                <a:ext uri="{FF2B5EF4-FFF2-40B4-BE49-F238E27FC236}">
                  <a16:creationId xmlns:a16="http://schemas.microsoft.com/office/drawing/2014/main" id="{89C201CB-C87D-E96D-254F-35CC7FA9BB0B}"/>
                </a:ext>
              </a:extLst>
            </p:cNvPr>
            <p:cNvSpPr txBox="1"/>
            <p:nvPr/>
          </p:nvSpPr>
          <p:spPr>
            <a:xfrm>
              <a:off x="1136839" y="1129000"/>
              <a:ext cx="10188386" cy="1384995"/>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2800" b="1" i="0" u="none" strike="noStrike" kern="1200" cap="none" spc="0" normalizeH="0" baseline="0" noProof="0" dirty="0">
                  <a:ln>
                    <a:noFill/>
                  </a:ln>
                  <a:solidFill>
                    <a:srgbClr val="002060"/>
                  </a:solidFill>
                  <a:effectLst/>
                  <a:uLnTx/>
                  <a:uFillTx/>
                  <a:latin typeface="Calibri" panose="020F0502020204030204" pitchFamily="34" charset="0"/>
                  <a:ea typeface="+mn-ea"/>
                  <a:cs typeface="Calibri" panose="020F0502020204030204" pitchFamily="34" charset="0"/>
                </a:rPr>
                <a:t>Quan sát, phân loại, đếm và ghi chép số lượng đồ vật trong phòng học theo dạng hình tròn, hình tam giác, hình vuông. Cho biết dạng hình nào có nhiều nhất, dạng hình nào có ít nhất.</a:t>
              </a:r>
            </a:p>
          </p:txBody>
        </p:sp>
      </p:grpSp>
      <p:grpSp>
        <p:nvGrpSpPr>
          <p:cNvPr id="9" name="Group 8">
            <a:extLst>
              <a:ext uri="{FF2B5EF4-FFF2-40B4-BE49-F238E27FC236}">
                <a16:creationId xmlns:a16="http://schemas.microsoft.com/office/drawing/2014/main" id="{A438C77E-4B2D-386B-928B-FF6B998FD177}"/>
              </a:ext>
            </a:extLst>
          </p:cNvPr>
          <p:cNvGrpSpPr/>
          <p:nvPr/>
        </p:nvGrpSpPr>
        <p:grpSpPr>
          <a:xfrm>
            <a:off x="1961683" y="1686487"/>
            <a:ext cx="8449142" cy="1399613"/>
            <a:chOff x="5266879" y="1674341"/>
            <a:chExt cx="8449142" cy="1399613"/>
          </a:xfrm>
        </p:grpSpPr>
        <p:sp>
          <p:nvSpPr>
            <p:cNvPr id="15" name="Rectangle: Rounded Corners 14">
              <a:extLst>
                <a:ext uri="{FF2B5EF4-FFF2-40B4-BE49-F238E27FC236}">
                  <a16:creationId xmlns:a16="http://schemas.microsoft.com/office/drawing/2014/main" id="{9FA0759E-13BF-F55A-C95C-432B496EE1B6}"/>
                </a:ext>
              </a:extLst>
            </p:cNvPr>
            <p:cNvSpPr/>
            <p:nvPr/>
          </p:nvSpPr>
          <p:spPr>
            <a:xfrm>
              <a:off x="5886471" y="2221139"/>
              <a:ext cx="7829550" cy="852815"/>
            </a:xfrm>
            <a:custGeom>
              <a:avLst/>
              <a:gdLst>
                <a:gd name="connsiteX0" fmla="*/ 0 w 7829550"/>
                <a:gd name="connsiteY0" fmla="*/ 142139 h 852815"/>
                <a:gd name="connsiteX1" fmla="*/ 142139 w 7829550"/>
                <a:gd name="connsiteY1" fmla="*/ 0 h 852815"/>
                <a:gd name="connsiteX2" fmla="*/ 7687411 w 7829550"/>
                <a:gd name="connsiteY2" fmla="*/ 0 h 852815"/>
                <a:gd name="connsiteX3" fmla="*/ 7829550 w 7829550"/>
                <a:gd name="connsiteY3" fmla="*/ 142139 h 852815"/>
                <a:gd name="connsiteX4" fmla="*/ 7829550 w 7829550"/>
                <a:gd name="connsiteY4" fmla="*/ 710676 h 852815"/>
                <a:gd name="connsiteX5" fmla="*/ 7687411 w 7829550"/>
                <a:gd name="connsiteY5" fmla="*/ 852815 h 852815"/>
                <a:gd name="connsiteX6" fmla="*/ 142139 w 7829550"/>
                <a:gd name="connsiteY6" fmla="*/ 852815 h 852815"/>
                <a:gd name="connsiteX7" fmla="*/ 0 w 7829550"/>
                <a:gd name="connsiteY7" fmla="*/ 710676 h 852815"/>
                <a:gd name="connsiteX8" fmla="*/ 0 w 7829550"/>
                <a:gd name="connsiteY8" fmla="*/ 142139 h 852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829550" h="852815" fill="none" extrusionOk="0">
                  <a:moveTo>
                    <a:pt x="0" y="142139"/>
                  </a:moveTo>
                  <a:cubicBezTo>
                    <a:pt x="-7864" y="60349"/>
                    <a:pt x="70988" y="8366"/>
                    <a:pt x="142139" y="0"/>
                  </a:cubicBezTo>
                  <a:cubicBezTo>
                    <a:pt x="3779077" y="-61902"/>
                    <a:pt x="5680698" y="-101778"/>
                    <a:pt x="7687411" y="0"/>
                  </a:cubicBezTo>
                  <a:cubicBezTo>
                    <a:pt x="7758580" y="-2299"/>
                    <a:pt x="7831955" y="60434"/>
                    <a:pt x="7829550" y="142139"/>
                  </a:cubicBezTo>
                  <a:cubicBezTo>
                    <a:pt x="7786943" y="357762"/>
                    <a:pt x="7835549" y="538807"/>
                    <a:pt x="7829550" y="710676"/>
                  </a:cubicBezTo>
                  <a:cubicBezTo>
                    <a:pt x="7825146" y="787021"/>
                    <a:pt x="7765545" y="851117"/>
                    <a:pt x="7687411" y="852815"/>
                  </a:cubicBezTo>
                  <a:cubicBezTo>
                    <a:pt x="4480628" y="710423"/>
                    <a:pt x="3740538" y="963916"/>
                    <a:pt x="142139" y="852815"/>
                  </a:cubicBezTo>
                  <a:cubicBezTo>
                    <a:pt x="53250" y="858013"/>
                    <a:pt x="-1662" y="796756"/>
                    <a:pt x="0" y="710676"/>
                  </a:cubicBezTo>
                  <a:cubicBezTo>
                    <a:pt x="-36517" y="614222"/>
                    <a:pt x="-9972" y="218374"/>
                    <a:pt x="0" y="142139"/>
                  </a:cubicBezTo>
                  <a:close/>
                </a:path>
                <a:path w="7829550" h="852815" stroke="0" extrusionOk="0">
                  <a:moveTo>
                    <a:pt x="0" y="142139"/>
                  </a:moveTo>
                  <a:cubicBezTo>
                    <a:pt x="-8351" y="52602"/>
                    <a:pt x="58817" y="-8064"/>
                    <a:pt x="142139" y="0"/>
                  </a:cubicBezTo>
                  <a:cubicBezTo>
                    <a:pt x="2070949" y="-164947"/>
                    <a:pt x="5654332" y="-52288"/>
                    <a:pt x="7687411" y="0"/>
                  </a:cubicBezTo>
                  <a:cubicBezTo>
                    <a:pt x="7765559" y="-5523"/>
                    <a:pt x="7825066" y="64356"/>
                    <a:pt x="7829550" y="142139"/>
                  </a:cubicBezTo>
                  <a:cubicBezTo>
                    <a:pt x="7856285" y="256884"/>
                    <a:pt x="7834457" y="556786"/>
                    <a:pt x="7829550" y="710676"/>
                  </a:cubicBezTo>
                  <a:cubicBezTo>
                    <a:pt x="7835251" y="796537"/>
                    <a:pt x="7760200" y="842421"/>
                    <a:pt x="7687411" y="852815"/>
                  </a:cubicBezTo>
                  <a:cubicBezTo>
                    <a:pt x="6587185" y="1011356"/>
                    <a:pt x="2628496" y="710979"/>
                    <a:pt x="142139" y="852815"/>
                  </a:cubicBezTo>
                  <a:cubicBezTo>
                    <a:pt x="63308" y="858616"/>
                    <a:pt x="2311" y="788374"/>
                    <a:pt x="0" y="710676"/>
                  </a:cubicBezTo>
                  <a:cubicBezTo>
                    <a:pt x="-12769" y="616291"/>
                    <a:pt x="40270" y="243813"/>
                    <a:pt x="0" y="142139"/>
                  </a:cubicBezTo>
                  <a:close/>
                </a:path>
              </a:pathLst>
            </a:custGeom>
            <a:solidFill>
              <a:srgbClr val="CCFF99"/>
            </a:solidFill>
            <a:ln w="57150">
              <a:solidFill>
                <a:srgbClr val="00B05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lnSpc>
                  <a:spcPct val="120000"/>
                </a:lnSpc>
                <a:spcBef>
                  <a:spcPts val="0"/>
                </a:spcBef>
                <a:spcAft>
                  <a:spcPts val="0"/>
                </a:spcAft>
              </a:pPr>
              <a:r>
                <a:rPr lang="vi-VN"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Có bao nhiêu đồ vật dạng hình tròn?</a:t>
              </a:r>
              <a:endPar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16" name="Picture 15">
              <a:extLst>
                <a:ext uri="{FF2B5EF4-FFF2-40B4-BE49-F238E27FC236}">
                  <a16:creationId xmlns:a16="http://schemas.microsoft.com/office/drawing/2014/main" id="{1CB86046-78E8-4583-A148-5FF458BC07FB}"/>
                </a:ext>
              </a:extLst>
            </p:cNvPr>
            <p:cNvPicPr>
              <a:picLocks noChangeAspect="1"/>
            </p:cNvPicPr>
            <p:nvPr/>
          </p:nvPicPr>
          <p:blipFill>
            <a:blip r:embed="rId3"/>
            <a:stretch>
              <a:fillRect/>
            </a:stretch>
          </p:blipFill>
          <p:spPr>
            <a:xfrm>
              <a:off x="5266879" y="1674341"/>
              <a:ext cx="1093595" cy="1093595"/>
            </a:xfrm>
            <a:prstGeom prst="rect">
              <a:avLst/>
            </a:prstGeom>
          </p:spPr>
        </p:pic>
      </p:grpSp>
      <p:grpSp>
        <p:nvGrpSpPr>
          <p:cNvPr id="19" name="Group 18">
            <a:extLst>
              <a:ext uri="{FF2B5EF4-FFF2-40B4-BE49-F238E27FC236}">
                <a16:creationId xmlns:a16="http://schemas.microsoft.com/office/drawing/2014/main" id="{9BB52F0F-A122-C564-F602-970E78ED1DEB}"/>
              </a:ext>
            </a:extLst>
          </p:cNvPr>
          <p:cNvGrpSpPr/>
          <p:nvPr/>
        </p:nvGrpSpPr>
        <p:grpSpPr>
          <a:xfrm>
            <a:off x="1856908" y="2839012"/>
            <a:ext cx="8858716" cy="1399613"/>
            <a:chOff x="5266879" y="1674341"/>
            <a:chExt cx="8858716" cy="1399613"/>
          </a:xfrm>
        </p:grpSpPr>
        <p:sp>
          <p:nvSpPr>
            <p:cNvPr id="20" name="Rectangle: Rounded Corners 19">
              <a:extLst>
                <a:ext uri="{FF2B5EF4-FFF2-40B4-BE49-F238E27FC236}">
                  <a16:creationId xmlns:a16="http://schemas.microsoft.com/office/drawing/2014/main" id="{215A543D-C15D-0A12-58D9-CCADB259CF42}"/>
                </a:ext>
              </a:extLst>
            </p:cNvPr>
            <p:cNvSpPr/>
            <p:nvPr/>
          </p:nvSpPr>
          <p:spPr>
            <a:xfrm>
              <a:off x="5886470" y="2221139"/>
              <a:ext cx="8239125" cy="852815"/>
            </a:xfrm>
            <a:custGeom>
              <a:avLst/>
              <a:gdLst>
                <a:gd name="connsiteX0" fmla="*/ 0 w 8239125"/>
                <a:gd name="connsiteY0" fmla="*/ 142139 h 852815"/>
                <a:gd name="connsiteX1" fmla="*/ 142139 w 8239125"/>
                <a:gd name="connsiteY1" fmla="*/ 0 h 852815"/>
                <a:gd name="connsiteX2" fmla="*/ 8096986 w 8239125"/>
                <a:gd name="connsiteY2" fmla="*/ 0 h 852815"/>
                <a:gd name="connsiteX3" fmla="*/ 8239125 w 8239125"/>
                <a:gd name="connsiteY3" fmla="*/ 142139 h 852815"/>
                <a:gd name="connsiteX4" fmla="*/ 8239125 w 8239125"/>
                <a:gd name="connsiteY4" fmla="*/ 710676 h 852815"/>
                <a:gd name="connsiteX5" fmla="*/ 8096986 w 8239125"/>
                <a:gd name="connsiteY5" fmla="*/ 852815 h 852815"/>
                <a:gd name="connsiteX6" fmla="*/ 142139 w 8239125"/>
                <a:gd name="connsiteY6" fmla="*/ 852815 h 852815"/>
                <a:gd name="connsiteX7" fmla="*/ 0 w 8239125"/>
                <a:gd name="connsiteY7" fmla="*/ 710676 h 852815"/>
                <a:gd name="connsiteX8" fmla="*/ 0 w 8239125"/>
                <a:gd name="connsiteY8" fmla="*/ 142139 h 852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39125" h="852815" fill="none" extrusionOk="0">
                  <a:moveTo>
                    <a:pt x="0" y="142139"/>
                  </a:moveTo>
                  <a:cubicBezTo>
                    <a:pt x="-7864" y="60349"/>
                    <a:pt x="70988" y="8366"/>
                    <a:pt x="142139" y="0"/>
                  </a:cubicBezTo>
                  <a:cubicBezTo>
                    <a:pt x="3066339" y="-61902"/>
                    <a:pt x="5310094" y="-101778"/>
                    <a:pt x="8096986" y="0"/>
                  </a:cubicBezTo>
                  <a:cubicBezTo>
                    <a:pt x="8168155" y="-2299"/>
                    <a:pt x="8241530" y="60434"/>
                    <a:pt x="8239125" y="142139"/>
                  </a:cubicBezTo>
                  <a:cubicBezTo>
                    <a:pt x="8196518" y="357762"/>
                    <a:pt x="8245124" y="538807"/>
                    <a:pt x="8239125" y="710676"/>
                  </a:cubicBezTo>
                  <a:cubicBezTo>
                    <a:pt x="8234721" y="787021"/>
                    <a:pt x="8175120" y="851117"/>
                    <a:pt x="8096986" y="852815"/>
                  </a:cubicBezTo>
                  <a:cubicBezTo>
                    <a:pt x="6200108" y="710423"/>
                    <a:pt x="1462514" y="963916"/>
                    <a:pt x="142139" y="852815"/>
                  </a:cubicBezTo>
                  <a:cubicBezTo>
                    <a:pt x="53250" y="858013"/>
                    <a:pt x="-1662" y="796756"/>
                    <a:pt x="0" y="710676"/>
                  </a:cubicBezTo>
                  <a:cubicBezTo>
                    <a:pt x="-36517" y="614222"/>
                    <a:pt x="-9972" y="218374"/>
                    <a:pt x="0" y="142139"/>
                  </a:cubicBezTo>
                  <a:close/>
                </a:path>
                <a:path w="8239125" h="852815" stroke="0" extrusionOk="0">
                  <a:moveTo>
                    <a:pt x="0" y="142139"/>
                  </a:moveTo>
                  <a:cubicBezTo>
                    <a:pt x="-8351" y="52602"/>
                    <a:pt x="58817" y="-8064"/>
                    <a:pt x="142139" y="0"/>
                  </a:cubicBezTo>
                  <a:cubicBezTo>
                    <a:pt x="1219872" y="-164947"/>
                    <a:pt x="6474347" y="-52288"/>
                    <a:pt x="8096986" y="0"/>
                  </a:cubicBezTo>
                  <a:cubicBezTo>
                    <a:pt x="8175134" y="-5523"/>
                    <a:pt x="8234641" y="64356"/>
                    <a:pt x="8239125" y="142139"/>
                  </a:cubicBezTo>
                  <a:cubicBezTo>
                    <a:pt x="8265860" y="256884"/>
                    <a:pt x="8244032" y="556786"/>
                    <a:pt x="8239125" y="710676"/>
                  </a:cubicBezTo>
                  <a:cubicBezTo>
                    <a:pt x="8244826" y="796537"/>
                    <a:pt x="8169775" y="842421"/>
                    <a:pt x="8096986" y="852815"/>
                  </a:cubicBezTo>
                  <a:cubicBezTo>
                    <a:pt x="6136781" y="1011356"/>
                    <a:pt x="1974170" y="710979"/>
                    <a:pt x="142139" y="852815"/>
                  </a:cubicBezTo>
                  <a:cubicBezTo>
                    <a:pt x="63308" y="858616"/>
                    <a:pt x="2311" y="788374"/>
                    <a:pt x="0" y="710676"/>
                  </a:cubicBezTo>
                  <a:cubicBezTo>
                    <a:pt x="-12769" y="616291"/>
                    <a:pt x="40270" y="243813"/>
                    <a:pt x="0" y="142139"/>
                  </a:cubicBezTo>
                  <a:close/>
                </a:path>
              </a:pathLst>
            </a:custGeom>
            <a:solidFill>
              <a:srgbClr val="CCFF99"/>
            </a:solidFill>
            <a:ln w="57150">
              <a:solidFill>
                <a:srgbClr val="00B05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lnSpc>
                  <a:spcPct val="120000"/>
                </a:lnSpc>
                <a:spcBef>
                  <a:spcPts val="0"/>
                </a:spcBef>
                <a:spcAft>
                  <a:spcPts val="0"/>
                </a:spcAft>
              </a:pPr>
              <a:r>
                <a:rPr lang="vi-VN"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Có bao nhiêu đồ vật dạng hình tam giác?</a:t>
              </a:r>
              <a:endPar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21" name="Picture 20">
              <a:extLst>
                <a:ext uri="{FF2B5EF4-FFF2-40B4-BE49-F238E27FC236}">
                  <a16:creationId xmlns:a16="http://schemas.microsoft.com/office/drawing/2014/main" id="{08B83962-3705-24F8-A144-4C1C7370998A}"/>
                </a:ext>
              </a:extLst>
            </p:cNvPr>
            <p:cNvPicPr>
              <a:picLocks noChangeAspect="1"/>
            </p:cNvPicPr>
            <p:nvPr/>
          </p:nvPicPr>
          <p:blipFill>
            <a:blip r:embed="rId3"/>
            <a:stretch>
              <a:fillRect/>
            </a:stretch>
          </p:blipFill>
          <p:spPr>
            <a:xfrm>
              <a:off x="5266879" y="1674341"/>
              <a:ext cx="1093595" cy="1093595"/>
            </a:xfrm>
            <a:prstGeom prst="rect">
              <a:avLst/>
            </a:prstGeom>
          </p:spPr>
        </p:pic>
      </p:grpSp>
      <p:grpSp>
        <p:nvGrpSpPr>
          <p:cNvPr id="22" name="Group 21">
            <a:extLst>
              <a:ext uri="{FF2B5EF4-FFF2-40B4-BE49-F238E27FC236}">
                <a16:creationId xmlns:a16="http://schemas.microsoft.com/office/drawing/2014/main" id="{DB62D424-79C3-BE89-E1E6-834750CFEC89}"/>
              </a:ext>
            </a:extLst>
          </p:cNvPr>
          <p:cNvGrpSpPr/>
          <p:nvPr/>
        </p:nvGrpSpPr>
        <p:grpSpPr>
          <a:xfrm>
            <a:off x="1856908" y="4029637"/>
            <a:ext cx="8858716" cy="1399613"/>
            <a:chOff x="5266879" y="1674341"/>
            <a:chExt cx="8858716" cy="1399613"/>
          </a:xfrm>
        </p:grpSpPr>
        <p:sp>
          <p:nvSpPr>
            <p:cNvPr id="23" name="Rectangle: Rounded Corners 22">
              <a:extLst>
                <a:ext uri="{FF2B5EF4-FFF2-40B4-BE49-F238E27FC236}">
                  <a16:creationId xmlns:a16="http://schemas.microsoft.com/office/drawing/2014/main" id="{A6CF7928-3697-A461-D75C-8C69AFC7BB2E}"/>
                </a:ext>
              </a:extLst>
            </p:cNvPr>
            <p:cNvSpPr/>
            <p:nvPr/>
          </p:nvSpPr>
          <p:spPr>
            <a:xfrm>
              <a:off x="5886470" y="2221139"/>
              <a:ext cx="8239125" cy="852815"/>
            </a:xfrm>
            <a:custGeom>
              <a:avLst/>
              <a:gdLst>
                <a:gd name="connsiteX0" fmla="*/ 0 w 8239125"/>
                <a:gd name="connsiteY0" fmla="*/ 142139 h 852815"/>
                <a:gd name="connsiteX1" fmla="*/ 142139 w 8239125"/>
                <a:gd name="connsiteY1" fmla="*/ 0 h 852815"/>
                <a:gd name="connsiteX2" fmla="*/ 8096986 w 8239125"/>
                <a:gd name="connsiteY2" fmla="*/ 0 h 852815"/>
                <a:gd name="connsiteX3" fmla="*/ 8239125 w 8239125"/>
                <a:gd name="connsiteY3" fmla="*/ 142139 h 852815"/>
                <a:gd name="connsiteX4" fmla="*/ 8239125 w 8239125"/>
                <a:gd name="connsiteY4" fmla="*/ 710676 h 852815"/>
                <a:gd name="connsiteX5" fmla="*/ 8096986 w 8239125"/>
                <a:gd name="connsiteY5" fmla="*/ 852815 h 852815"/>
                <a:gd name="connsiteX6" fmla="*/ 142139 w 8239125"/>
                <a:gd name="connsiteY6" fmla="*/ 852815 h 852815"/>
                <a:gd name="connsiteX7" fmla="*/ 0 w 8239125"/>
                <a:gd name="connsiteY7" fmla="*/ 710676 h 852815"/>
                <a:gd name="connsiteX8" fmla="*/ 0 w 8239125"/>
                <a:gd name="connsiteY8" fmla="*/ 142139 h 8528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39125" h="852815" fill="none" extrusionOk="0">
                  <a:moveTo>
                    <a:pt x="0" y="142139"/>
                  </a:moveTo>
                  <a:cubicBezTo>
                    <a:pt x="-7864" y="60349"/>
                    <a:pt x="70988" y="8366"/>
                    <a:pt x="142139" y="0"/>
                  </a:cubicBezTo>
                  <a:cubicBezTo>
                    <a:pt x="3066339" y="-61902"/>
                    <a:pt x="5310094" y="-101778"/>
                    <a:pt x="8096986" y="0"/>
                  </a:cubicBezTo>
                  <a:cubicBezTo>
                    <a:pt x="8168155" y="-2299"/>
                    <a:pt x="8241530" y="60434"/>
                    <a:pt x="8239125" y="142139"/>
                  </a:cubicBezTo>
                  <a:cubicBezTo>
                    <a:pt x="8196518" y="357762"/>
                    <a:pt x="8245124" y="538807"/>
                    <a:pt x="8239125" y="710676"/>
                  </a:cubicBezTo>
                  <a:cubicBezTo>
                    <a:pt x="8234721" y="787021"/>
                    <a:pt x="8175120" y="851117"/>
                    <a:pt x="8096986" y="852815"/>
                  </a:cubicBezTo>
                  <a:cubicBezTo>
                    <a:pt x="6200108" y="710423"/>
                    <a:pt x="1462514" y="963916"/>
                    <a:pt x="142139" y="852815"/>
                  </a:cubicBezTo>
                  <a:cubicBezTo>
                    <a:pt x="53250" y="858013"/>
                    <a:pt x="-1662" y="796756"/>
                    <a:pt x="0" y="710676"/>
                  </a:cubicBezTo>
                  <a:cubicBezTo>
                    <a:pt x="-36517" y="614222"/>
                    <a:pt x="-9972" y="218374"/>
                    <a:pt x="0" y="142139"/>
                  </a:cubicBezTo>
                  <a:close/>
                </a:path>
                <a:path w="8239125" h="852815" stroke="0" extrusionOk="0">
                  <a:moveTo>
                    <a:pt x="0" y="142139"/>
                  </a:moveTo>
                  <a:cubicBezTo>
                    <a:pt x="-8351" y="52602"/>
                    <a:pt x="58817" y="-8064"/>
                    <a:pt x="142139" y="0"/>
                  </a:cubicBezTo>
                  <a:cubicBezTo>
                    <a:pt x="1219872" y="-164947"/>
                    <a:pt x="6474347" y="-52288"/>
                    <a:pt x="8096986" y="0"/>
                  </a:cubicBezTo>
                  <a:cubicBezTo>
                    <a:pt x="8175134" y="-5523"/>
                    <a:pt x="8234641" y="64356"/>
                    <a:pt x="8239125" y="142139"/>
                  </a:cubicBezTo>
                  <a:cubicBezTo>
                    <a:pt x="8265860" y="256884"/>
                    <a:pt x="8244032" y="556786"/>
                    <a:pt x="8239125" y="710676"/>
                  </a:cubicBezTo>
                  <a:cubicBezTo>
                    <a:pt x="8244826" y="796537"/>
                    <a:pt x="8169775" y="842421"/>
                    <a:pt x="8096986" y="852815"/>
                  </a:cubicBezTo>
                  <a:cubicBezTo>
                    <a:pt x="6136781" y="1011356"/>
                    <a:pt x="1974170" y="710979"/>
                    <a:pt x="142139" y="852815"/>
                  </a:cubicBezTo>
                  <a:cubicBezTo>
                    <a:pt x="63308" y="858616"/>
                    <a:pt x="2311" y="788374"/>
                    <a:pt x="0" y="710676"/>
                  </a:cubicBezTo>
                  <a:cubicBezTo>
                    <a:pt x="-12769" y="616291"/>
                    <a:pt x="40270" y="243813"/>
                    <a:pt x="0" y="142139"/>
                  </a:cubicBezTo>
                  <a:close/>
                </a:path>
              </a:pathLst>
            </a:custGeom>
            <a:solidFill>
              <a:srgbClr val="CCFF99"/>
            </a:solidFill>
            <a:ln w="57150">
              <a:solidFill>
                <a:srgbClr val="00B05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lnSpc>
                  <a:spcPct val="120000"/>
                </a:lnSpc>
                <a:spcBef>
                  <a:spcPts val="0"/>
                </a:spcBef>
                <a:spcAft>
                  <a:spcPts val="0"/>
                </a:spcAft>
              </a:pPr>
              <a:r>
                <a:rPr lang="vi-VN"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Có bao nhiêu đồ vật dạng hình vuông?</a:t>
              </a:r>
              <a:endParaRPr lang="en-US" sz="36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24" name="Picture 23">
              <a:extLst>
                <a:ext uri="{FF2B5EF4-FFF2-40B4-BE49-F238E27FC236}">
                  <a16:creationId xmlns:a16="http://schemas.microsoft.com/office/drawing/2014/main" id="{41F01E31-24C8-5C45-2858-F081BBA36F34}"/>
                </a:ext>
              </a:extLst>
            </p:cNvPr>
            <p:cNvPicPr>
              <a:picLocks noChangeAspect="1"/>
            </p:cNvPicPr>
            <p:nvPr/>
          </p:nvPicPr>
          <p:blipFill>
            <a:blip r:embed="rId3"/>
            <a:stretch>
              <a:fillRect/>
            </a:stretch>
          </p:blipFill>
          <p:spPr>
            <a:xfrm>
              <a:off x="5266879" y="1674341"/>
              <a:ext cx="1093595" cy="1093595"/>
            </a:xfrm>
            <a:prstGeom prst="rect">
              <a:avLst/>
            </a:prstGeom>
          </p:spPr>
        </p:pic>
      </p:grpSp>
      <p:grpSp>
        <p:nvGrpSpPr>
          <p:cNvPr id="25" name="Group 24">
            <a:extLst>
              <a:ext uri="{FF2B5EF4-FFF2-40B4-BE49-F238E27FC236}">
                <a16:creationId xmlns:a16="http://schemas.microsoft.com/office/drawing/2014/main" id="{625AFC0B-0334-519C-8ED8-4D07B6D721E7}"/>
              </a:ext>
            </a:extLst>
          </p:cNvPr>
          <p:cNvGrpSpPr/>
          <p:nvPr/>
        </p:nvGrpSpPr>
        <p:grpSpPr>
          <a:xfrm>
            <a:off x="1771183" y="5305987"/>
            <a:ext cx="8858716" cy="1399614"/>
            <a:chOff x="5266879" y="1674341"/>
            <a:chExt cx="8858716" cy="1399614"/>
          </a:xfrm>
        </p:grpSpPr>
        <p:sp>
          <p:nvSpPr>
            <p:cNvPr id="26" name="Rectangle: Rounded Corners 25">
              <a:extLst>
                <a:ext uri="{FF2B5EF4-FFF2-40B4-BE49-F238E27FC236}">
                  <a16:creationId xmlns:a16="http://schemas.microsoft.com/office/drawing/2014/main" id="{5005FD27-F5C2-0512-31DE-ABD04AC01256}"/>
                </a:ext>
              </a:extLst>
            </p:cNvPr>
            <p:cNvSpPr/>
            <p:nvPr/>
          </p:nvSpPr>
          <p:spPr>
            <a:xfrm>
              <a:off x="5886470" y="2121455"/>
              <a:ext cx="8239125" cy="952500"/>
            </a:xfrm>
            <a:custGeom>
              <a:avLst/>
              <a:gdLst>
                <a:gd name="connsiteX0" fmla="*/ 0 w 8239125"/>
                <a:gd name="connsiteY0" fmla="*/ 158753 h 952500"/>
                <a:gd name="connsiteX1" fmla="*/ 158753 w 8239125"/>
                <a:gd name="connsiteY1" fmla="*/ 0 h 952500"/>
                <a:gd name="connsiteX2" fmla="*/ 8080372 w 8239125"/>
                <a:gd name="connsiteY2" fmla="*/ 0 h 952500"/>
                <a:gd name="connsiteX3" fmla="*/ 8239125 w 8239125"/>
                <a:gd name="connsiteY3" fmla="*/ 158753 h 952500"/>
                <a:gd name="connsiteX4" fmla="*/ 8239125 w 8239125"/>
                <a:gd name="connsiteY4" fmla="*/ 793747 h 952500"/>
                <a:gd name="connsiteX5" fmla="*/ 8080372 w 8239125"/>
                <a:gd name="connsiteY5" fmla="*/ 952500 h 952500"/>
                <a:gd name="connsiteX6" fmla="*/ 158753 w 8239125"/>
                <a:gd name="connsiteY6" fmla="*/ 952500 h 952500"/>
                <a:gd name="connsiteX7" fmla="*/ 0 w 8239125"/>
                <a:gd name="connsiteY7" fmla="*/ 793747 h 952500"/>
                <a:gd name="connsiteX8" fmla="*/ 0 w 8239125"/>
                <a:gd name="connsiteY8" fmla="*/ 158753 h 9525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8239125" h="952500" fill="none" extrusionOk="0">
                  <a:moveTo>
                    <a:pt x="0" y="158753"/>
                  </a:moveTo>
                  <a:cubicBezTo>
                    <a:pt x="-13337" y="65498"/>
                    <a:pt x="75291" y="4798"/>
                    <a:pt x="158753" y="0"/>
                  </a:cubicBezTo>
                  <a:cubicBezTo>
                    <a:pt x="3414515" y="-61902"/>
                    <a:pt x="6883666" y="-101778"/>
                    <a:pt x="8080372" y="0"/>
                  </a:cubicBezTo>
                  <a:cubicBezTo>
                    <a:pt x="8165145" y="-910"/>
                    <a:pt x="8239972" y="69947"/>
                    <a:pt x="8239125" y="158753"/>
                  </a:cubicBezTo>
                  <a:cubicBezTo>
                    <a:pt x="8260119" y="374106"/>
                    <a:pt x="8287964" y="607896"/>
                    <a:pt x="8239125" y="793747"/>
                  </a:cubicBezTo>
                  <a:cubicBezTo>
                    <a:pt x="8236555" y="880166"/>
                    <a:pt x="8167194" y="948549"/>
                    <a:pt x="8080372" y="952500"/>
                  </a:cubicBezTo>
                  <a:cubicBezTo>
                    <a:pt x="6984421" y="810108"/>
                    <a:pt x="3809846" y="1063601"/>
                    <a:pt x="158753" y="952500"/>
                  </a:cubicBezTo>
                  <a:cubicBezTo>
                    <a:pt x="69071" y="953503"/>
                    <a:pt x="-2860" y="894465"/>
                    <a:pt x="0" y="793747"/>
                  </a:cubicBezTo>
                  <a:cubicBezTo>
                    <a:pt x="-10261" y="499563"/>
                    <a:pt x="-7605" y="433962"/>
                    <a:pt x="0" y="158753"/>
                  </a:cubicBezTo>
                  <a:close/>
                </a:path>
                <a:path w="8239125" h="952500" stroke="0" extrusionOk="0">
                  <a:moveTo>
                    <a:pt x="0" y="158753"/>
                  </a:moveTo>
                  <a:cubicBezTo>
                    <a:pt x="-3419" y="66557"/>
                    <a:pt x="66635" y="-7428"/>
                    <a:pt x="158753" y="0"/>
                  </a:cubicBezTo>
                  <a:cubicBezTo>
                    <a:pt x="1089565" y="-164947"/>
                    <a:pt x="7173437" y="-52288"/>
                    <a:pt x="8080372" y="0"/>
                  </a:cubicBezTo>
                  <a:cubicBezTo>
                    <a:pt x="8167178" y="-13639"/>
                    <a:pt x="8235522" y="71653"/>
                    <a:pt x="8239125" y="158753"/>
                  </a:cubicBezTo>
                  <a:cubicBezTo>
                    <a:pt x="8246953" y="298456"/>
                    <a:pt x="8278121" y="608597"/>
                    <a:pt x="8239125" y="793747"/>
                  </a:cubicBezTo>
                  <a:cubicBezTo>
                    <a:pt x="8248968" y="894133"/>
                    <a:pt x="8159893" y="937658"/>
                    <a:pt x="8080372" y="952500"/>
                  </a:cubicBezTo>
                  <a:cubicBezTo>
                    <a:pt x="4677487" y="1111041"/>
                    <a:pt x="1280422" y="810664"/>
                    <a:pt x="158753" y="952500"/>
                  </a:cubicBezTo>
                  <a:cubicBezTo>
                    <a:pt x="70468" y="963179"/>
                    <a:pt x="1069" y="881052"/>
                    <a:pt x="0" y="793747"/>
                  </a:cubicBezTo>
                  <a:cubicBezTo>
                    <a:pt x="45862" y="545669"/>
                    <a:pt x="2218" y="394193"/>
                    <a:pt x="0" y="158753"/>
                  </a:cubicBezTo>
                  <a:close/>
                </a:path>
              </a:pathLst>
            </a:custGeom>
            <a:solidFill>
              <a:srgbClr val="CCFF99"/>
            </a:solidFill>
            <a:ln w="57150">
              <a:solidFill>
                <a:srgbClr val="00B050"/>
              </a:solidFill>
              <a:extLst>
                <a:ext uri="{C807C97D-BFC1-408E-A445-0C87EB9F89A2}">
                  <ask:lineSketchStyleProps xmlns:ask="http://schemas.microsoft.com/office/drawing/2018/sketchyshapes" sd="983016561">
                    <a:prstGeom prst="roundRect">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algn="ctr">
                <a:spcBef>
                  <a:spcPts val="0"/>
                </a:spcBef>
                <a:spcAft>
                  <a:spcPts val="0"/>
                </a:spcAft>
              </a:pPr>
              <a:r>
                <a:rPr lang="vi-VN"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rPr>
                <a:t>Trong số đồ vật đó, đồ vật nào có nhiều nhất, đồ vật nào có ít nhất?</a:t>
              </a:r>
              <a:endParaRPr lang="en-US" sz="3200" b="1" dirty="0">
                <a:solidFill>
                  <a:srgbClr val="FF0000"/>
                </a:solidFill>
                <a:effectLst/>
                <a:latin typeface="Calibri" panose="020F0502020204030204" pitchFamily="34" charset="0"/>
                <a:ea typeface="Times New Roman" panose="02020603050405020304" pitchFamily="18" charset="0"/>
                <a:cs typeface="Calibri" panose="020F0502020204030204" pitchFamily="34" charset="0"/>
              </a:endParaRPr>
            </a:p>
          </p:txBody>
        </p:sp>
        <p:pic>
          <p:nvPicPr>
            <p:cNvPr id="27" name="Picture 26">
              <a:extLst>
                <a:ext uri="{FF2B5EF4-FFF2-40B4-BE49-F238E27FC236}">
                  <a16:creationId xmlns:a16="http://schemas.microsoft.com/office/drawing/2014/main" id="{6E7AFFD2-2D09-E8A4-D7D6-54BE5C4C10DE}"/>
                </a:ext>
              </a:extLst>
            </p:cNvPr>
            <p:cNvPicPr>
              <a:picLocks noChangeAspect="1"/>
            </p:cNvPicPr>
            <p:nvPr/>
          </p:nvPicPr>
          <p:blipFill>
            <a:blip r:embed="rId3"/>
            <a:stretch>
              <a:fillRect/>
            </a:stretch>
          </p:blipFill>
          <p:spPr>
            <a:xfrm>
              <a:off x="5266879" y="1674341"/>
              <a:ext cx="1093595" cy="1093595"/>
            </a:xfrm>
            <a:prstGeom prst="rect">
              <a:avLst/>
            </a:prstGeom>
          </p:spPr>
        </p:pic>
      </p:grpSp>
    </p:spTree>
    <p:extLst>
      <p:ext uri="{BB962C8B-B14F-4D97-AF65-F5344CB8AC3E}">
        <p14:creationId xmlns:p14="http://schemas.microsoft.com/office/powerpoint/2010/main" val="2142983047"/>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wipe(down)">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wipe(down)">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2"/>
                                        </p:tgtEl>
                                        <p:attrNameLst>
                                          <p:attrName>style.visibility</p:attrName>
                                        </p:attrNameLst>
                                      </p:cBhvr>
                                      <p:to>
                                        <p:strVal val="visible"/>
                                      </p:to>
                                    </p:set>
                                    <p:animEffect transition="in" filter="wipe(down)">
                                      <p:cBhvr>
                                        <p:cTn id="17" dur="500"/>
                                        <p:tgtEl>
                                          <p:spTgt spid="2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4" fill="hold" nodeType="clickEffect">
                                  <p:stCondLst>
                                    <p:cond delay="0"/>
                                  </p:stCondLst>
                                  <p:childTnLst>
                                    <p:set>
                                      <p:cBhvr>
                                        <p:cTn id="21" dur="1" fill="hold">
                                          <p:stCondLst>
                                            <p:cond delay="0"/>
                                          </p:stCondLst>
                                        </p:cTn>
                                        <p:tgtEl>
                                          <p:spTgt spid="25"/>
                                        </p:tgtEl>
                                        <p:attrNameLst>
                                          <p:attrName>style.visibility</p:attrName>
                                        </p:attrNameLst>
                                      </p:cBhvr>
                                      <p:to>
                                        <p:strVal val="visible"/>
                                      </p:to>
                                    </p:set>
                                    <p:animEffect transition="in" filter="wipe(down)">
                                      <p:cBhvr>
                                        <p:cTn id="2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43" name="图片 42">
            <a:extLst>
              <a:ext uri="{FF2B5EF4-FFF2-40B4-BE49-F238E27FC236}">
                <a16:creationId xmlns:a16="http://schemas.microsoft.com/office/drawing/2014/main" id="{BDEB5D77-B74E-47A4-B363-132A301954F8}"/>
              </a:ext>
            </a:extLst>
          </p:cNvPr>
          <p:cNvPicPr>
            <a:picLocks noChangeAspect="1"/>
          </p:cNvPicPr>
          <p:nvPr/>
        </p:nvPicPr>
        <p:blipFill>
          <a:blip r:embed="rId3">
            <a:extLst>
              <a:ext uri="{28A0092B-C50C-407E-A947-70E740481C1C}">
                <a14:useLocalDpi xmlns:a14="http://schemas.microsoft.com/office/drawing/2010/main" val="0"/>
              </a:ext>
            </a:extLst>
          </a:blip>
          <a:srcRect b="61795"/>
          <a:stretch>
            <a:fillRect/>
          </a:stretch>
        </p:blipFill>
        <p:spPr>
          <a:xfrm>
            <a:off x="0" y="0"/>
            <a:ext cx="12192000" cy="2620079"/>
          </a:xfrm>
          <a:custGeom>
            <a:avLst/>
            <a:gdLst>
              <a:gd name="connsiteX0" fmla="*/ 0 w 12192000"/>
              <a:gd name="connsiteY0" fmla="*/ 0 h 2620079"/>
              <a:gd name="connsiteX1" fmla="*/ 12192000 w 12192000"/>
              <a:gd name="connsiteY1" fmla="*/ 0 h 2620079"/>
              <a:gd name="connsiteX2" fmla="*/ 12192000 w 12192000"/>
              <a:gd name="connsiteY2" fmla="*/ 2620079 h 2620079"/>
              <a:gd name="connsiteX3" fmla="*/ 0 w 12192000"/>
              <a:gd name="connsiteY3" fmla="*/ 2620079 h 2620079"/>
            </a:gdLst>
            <a:ahLst/>
            <a:cxnLst>
              <a:cxn ang="0">
                <a:pos x="connsiteX0" y="connsiteY0"/>
              </a:cxn>
              <a:cxn ang="0">
                <a:pos x="connsiteX1" y="connsiteY1"/>
              </a:cxn>
              <a:cxn ang="0">
                <a:pos x="connsiteX2" y="connsiteY2"/>
              </a:cxn>
              <a:cxn ang="0">
                <a:pos x="connsiteX3" y="connsiteY3"/>
              </a:cxn>
            </a:cxnLst>
            <a:rect l="l" t="t" r="r" b="b"/>
            <a:pathLst>
              <a:path w="12192000" h="2620079">
                <a:moveTo>
                  <a:pt x="0" y="0"/>
                </a:moveTo>
                <a:lnTo>
                  <a:pt x="12192000" y="0"/>
                </a:lnTo>
                <a:lnTo>
                  <a:pt x="12192000" y="2620079"/>
                </a:lnTo>
                <a:lnTo>
                  <a:pt x="0" y="2620079"/>
                </a:lnTo>
                <a:close/>
              </a:path>
            </a:pathLst>
          </a:custGeom>
        </p:spPr>
      </p:pic>
      <p:pic>
        <p:nvPicPr>
          <p:cNvPr id="3" name="Picture 2"/>
          <p:cNvPicPr>
            <a:picLocks noChangeAspect="1"/>
          </p:cNvPicPr>
          <p:nvPr/>
        </p:nvPicPr>
        <p:blipFill>
          <a:blip r:embed="rId4">
            <a:extLst>
              <a:ext uri="{BEBA8EAE-BF5A-486C-A8C5-ECC9F3942E4B}">
                <a14:imgProps xmlns:a14="http://schemas.microsoft.com/office/drawing/2010/main">
                  <a14:imgLayer r:embed="rId5">
                    <a14:imgEffect>
                      <a14:backgroundRemoval t="0" b="100000" l="0" r="100000"/>
                    </a14:imgEffect>
                  </a14:imgLayer>
                </a14:imgProps>
              </a:ext>
            </a:extLst>
          </a:blip>
          <a:stretch>
            <a:fillRect/>
          </a:stretch>
        </p:blipFill>
        <p:spPr>
          <a:xfrm rot="21076774">
            <a:off x="160724" y="234916"/>
            <a:ext cx="4758181" cy="3839454"/>
          </a:xfrm>
          <a:prstGeom prst="rect">
            <a:avLst/>
          </a:prstGeom>
        </p:spPr>
      </p:pic>
      <p:pic>
        <p:nvPicPr>
          <p:cNvPr id="5" name="Picture 4"/>
          <p:cNvPicPr>
            <a:picLocks noChangeAspect="1"/>
          </p:cNvPicPr>
          <p:nvPr/>
        </p:nvPicPr>
        <p:blipFill rotWithShape="1">
          <a:blip r:embed="rId6">
            <a:extLst>
              <a:ext uri="{28A0092B-C50C-407E-A947-70E740481C1C}">
                <a14:useLocalDpi xmlns:a14="http://schemas.microsoft.com/office/drawing/2010/main" val="0"/>
              </a:ext>
            </a:extLst>
          </a:blip>
          <a:srcRect r="57751"/>
          <a:stretch/>
        </p:blipFill>
        <p:spPr>
          <a:xfrm>
            <a:off x="2269976" y="141182"/>
            <a:ext cx="3835954" cy="4431746"/>
          </a:xfrm>
          <a:prstGeom prst="rect">
            <a:avLst/>
          </a:prstGeom>
        </p:spPr>
      </p:pic>
      <p:pic>
        <p:nvPicPr>
          <p:cNvPr id="10" name="Picture 9"/>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795170" y="2702615"/>
            <a:ext cx="10299778" cy="5027444"/>
          </a:xfrm>
          <a:prstGeom prst="rect">
            <a:avLst/>
          </a:prstGeom>
        </p:spPr>
      </p:pic>
      <p:grpSp>
        <p:nvGrpSpPr>
          <p:cNvPr id="13" name="Group 12"/>
          <p:cNvGrpSpPr/>
          <p:nvPr/>
        </p:nvGrpSpPr>
        <p:grpSpPr>
          <a:xfrm>
            <a:off x="4876615" y="228356"/>
            <a:ext cx="6947934" cy="4948518"/>
            <a:chOff x="4876615" y="228356"/>
            <a:chExt cx="6947934" cy="4948518"/>
          </a:xfrm>
        </p:grpSpPr>
        <p:grpSp>
          <p:nvGrpSpPr>
            <p:cNvPr id="6" name="Group 5"/>
            <p:cNvGrpSpPr/>
            <p:nvPr/>
          </p:nvGrpSpPr>
          <p:grpSpPr>
            <a:xfrm>
              <a:off x="4876615" y="228356"/>
              <a:ext cx="6947934" cy="4948518"/>
              <a:chOff x="4898627" y="0"/>
              <a:chExt cx="6947934" cy="4948518"/>
            </a:xfrm>
          </p:grpSpPr>
          <p:pic>
            <p:nvPicPr>
              <p:cNvPr id="11" name="图片 43">
                <a:extLst>
                  <a:ext uri="{FF2B5EF4-FFF2-40B4-BE49-F238E27FC236}">
                    <a16:creationId xmlns:a16="http://schemas.microsoft.com/office/drawing/2014/main" id="{DD911E4E-B90D-4F83-BF42-EE5F0641DF92}"/>
                  </a:ext>
                </a:extLst>
              </p:cNvPr>
              <p:cNvPicPr>
                <a:picLocks noChangeAspect="1"/>
              </p:cNvPicPr>
              <p:nvPr/>
            </p:nvPicPr>
            <p:blipFill rotWithShape="1">
              <a:blip r:embed="rId7">
                <a:extLst>
                  <a:ext uri="{28A0092B-C50C-407E-A947-70E740481C1C}">
                    <a14:useLocalDpi xmlns:a14="http://schemas.microsoft.com/office/drawing/2010/main" val="0"/>
                  </a:ext>
                </a:extLst>
              </a:blip>
              <a:srcRect t="545"/>
              <a:stretch/>
            </p:blipFill>
            <p:spPr>
              <a:xfrm>
                <a:off x="4898627" y="0"/>
                <a:ext cx="6947934" cy="4948518"/>
              </a:xfrm>
              <a:prstGeom prst="rect">
                <a:avLst/>
              </a:prstGeom>
            </p:spPr>
          </p:pic>
          <p:pic>
            <p:nvPicPr>
              <p:cNvPr id="12" name="Picture 11"/>
              <p:cNvPicPr>
                <a:picLocks noChangeAspect="1"/>
              </p:cNvPicPr>
              <p:nvPr/>
            </p:nvPicPr>
            <p:blipFill>
              <a:blip r:embed="rId8"/>
              <a:stretch>
                <a:fillRect/>
              </a:stretch>
            </p:blipFill>
            <p:spPr>
              <a:xfrm>
                <a:off x="5472815" y="2435669"/>
                <a:ext cx="5593897" cy="2192754"/>
              </a:xfrm>
              <a:prstGeom prst="rect">
                <a:avLst/>
              </a:prstGeom>
            </p:spPr>
          </p:pic>
        </p:grpSp>
        <p:sp>
          <p:nvSpPr>
            <p:cNvPr id="9" name="TextBox 8"/>
            <p:cNvSpPr txBox="1"/>
            <p:nvPr/>
          </p:nvSpPr>
          <p:spPr>
            <a:xfrm>
              <a:off x="6954117" y="2400507"/>
              <a:ext cx="301078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002060"/>
                  </a:solidFill>
                  <a:effectLst/>
                  <a:uLnTx/>
                  <a:uFillTx/>
                  <a:latin typeface="Coiny" panose="02000903060500060000" pitchFamily="2" charset="0"/>
                  <a:ea typeface="+mn-ea"/>
                  <a:cs typeface="+mn-cs"/>
                </a:rPr>
                <a:t>TRÒ CHƠI</a:t>
              </a:r>
            </a:p>
          </p:txBody>
        </p:sp>
      </p:grpSp>
    </p:spTree>
    <p:extLst>
      <p:ext uri="{BB962C8B-B14F-4D97-AF65-F5344CB8AC3E}">
        <p14:creationId xmlns:p14="http://schemas.microsoft.com/office/powerpoint/2010/main" val="286305274"/>
      </p:ext>
    </p:extLst>
  </p:cSld>
  <p:clrMapOvr>
    <a:masterClrMapping/>
  </p:clrMapOvr>
  <mc:AlternateContent xmlns:mc="http://schemas.openxmlformats.org/markup-compatibility/2006" xmlns:p14="http://schemas.microsoft.com/office/powerpoint/2010/main">
    <mc:Choice Requires="p14">
      <p:transition spd="slow" p14:dur="1200" advTm="3000">
        <p:dissolve/>
      </p:transition>
    </mc:Choice>
    <mc:Fallback xmlns="">
      <p:transition spd="slow" advTm="3000">
        <p:dissolv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0" y="-561106"/>
            <a:ext cx="12192001" cy="7478936"/>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74247" y="3681978"/>
            <a:ext cx="2238242" cy="2123699"/>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03557" y="1013697"/>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282586" y="1211636"/>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1038" name="Picture 14" descr="Vector Free | vectormienphi.com là một Blog đồ họa vector miễn phí, lập ra  đểchia sẻ các hình vector miễn phí cho tất cả mọi người | Page 560"/>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9199" b="93736" l="29402" r="79628"/>
                    </a14:imgEffect>
                  </a14:imgLayer>
                </a14:imgProps>
              </a:ext>
              <a:ext uri="{28A0092B-C50C-407E-A947-70E740481C1C}">
                <a14:useLocalDpi xmlns:a14="http://schemas.microsoft.com/office/drawing/2010/main" val="0"/>
              </a:ext>
            </a:extLst>
          </a:blip>
          <a:srcRect l="30414" r="19691" b="7972"/>
          <a:stretch/>
        </p:blipFill>
        <p:spPr bwMode="auto">
          <a:xfrm flipH="1">
            <a:off x="8655584" y="1837500"/>
            <a:ext cx="2253611" cy="419209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519964" y="4111154"/>
            <a:ext cx="4111384" cy="2780436"/>
          </a:xfrm>
          <a:prstGeom prst="rect">
            <a:avLst/>
          </a:prstGeom>
        </p:spPr>
      </p:pic>
      <p:pic>
        <p:nvPicPr>
          <p:cNvPr id="34" name="Picture 33"/>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4937547" y="4105843"/>
            <a:ext cx="4111384" cy="2780436"/>
          </a:xfrm>
          <a:prstGeom prst="rect">
            <a:avLst/>
          </a:prstGeom>
        </p:spPr>
      </p:pic>
      <p:pic>
        <p:nvPicPr>
          <p:cNvPr id="26" name="Picture 25"/>
          <p:cNvPicPr>
            <a:picLocks noChangeAspect="1"/>
          </p:cNvPicPr>
          <p:nvPr/>
        </p:nvPicPr>
        <p:blipFill>
          <a:blip r:embed="rId15"/>
          <a:stretch>
            <a:fillRect/>
          </a:stretch>
        </p:blipFill>
        <p:spPr>
          <a:xfrm>
            <a:off x="5689374" y="1504049"/>
            <a:ext cx="3529890" cy="1499746"/>
          </a:xfrm>
          <a:prstGeom prst="rect">
            <a:avLst/>
          </a:prstGeom>
        </p:spPr>
      </p:pic>
      <p:pic>
        <p:nvPicPr>
          <p:cNvPr id="6" name="Picture 5"/>
          <p:cNvPicPr>
            <a:picLocks noChangeAspect="1"/>
          </p:cNvPicPr>
          <p:nvPr/>
        </p:nvPicPr>
        <p:blipFill>
          <a:blip r:embed="rId16"/>
          <a:stretch>
            <a:fillRect/>
          </a:stretch>
        </p:blipFill>
        <p:spPr>
          <a:xfrm>
            <a:off x="252246" y="2758510"/>
            <a:ext cx="2420322" cy="1347333"/>
          </a:xfrm>
          <a:prstGeom prst="rect">
            <a:avLst/>
          </a:prstGeom>
        </p:spPr>
      </p:pic>
      <p:pic>
        <p:nvPicPr>
          <p:cNvPr id="29" name="Picture 28"/>
          <p:cNvPicPr>
            <a:picLocks noChangeAspect="1"/>
          </p:cNvPicPr>
          <p:nvPr/>
        </p:nvPicPr>
        <p:blipFill>
          <a:blip r:embed="rId16"/>
          <a:stretch>
            <a:fillRect/>
          </a:stretch>
        </p:blipFill>
        <p:spPr>
          <a:xfrm>
            <a:off x="3046041" y="2599531"/>
            <a:ext cx="2420322" cy="1347333"/>
          </a:xfrm>
          <a:prstGeom prst="rect">
            <a:avLst/>
          </a:prstGeom>
        </p:spPr>
      </p:pic>
      <p:pic>
        <p:nvPicPr>
          <p:cNvPr id="31" name="Picture 30"/>
          <p:cNvPicPr>
            <a:picLocks noChangeAspect="1"/>
          </p:cNvPicPr>
          <p:nvPr/>
        </p:nvPicPr>
        <p:blipFill>
          <a:blip r:embed="rId16"/>
          <a:stretch>
            <a:fillRect/>
          </a:stretch>
        </p:blipFill>
        <p:spPr>
          <a:xfrm>
            <a:off x="5812273" y="2808720"/>
            <a:ext cx="2157671" cy="1201121"/>
          </a:xfrm>
          <a:prstGeom prst="rect">
            <a:avLst/>
          </a:prstGeom>
        </p:spPr>
      </p:pic>
    </p:spTree>
    <p:extLst>
      <p:ext uri="{BB962C8B-B14F-4D97-AF65-F5344CB8AC3E}">
        <p14:creationId xmlns:p14="http://schemas.microsoft.com/office/powerpoint/2010/main" val="215455528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wipe(left)">
                                      <p:cBhvr>
                                        <p:cTn id="7" dur="500"/>
                                        <p:tgtEl>
                                          <p:spTgt spid="26"/>
                                        </p:tgtEl>
                                      </p:cBhvr>
                                    </p:animEffect>
                                  </p:childTnLst>
                                </p:cTn>
                              </p:par>
                            </p:childTnLst>
                          </p:cTn>
                        </p:par>
                      </p:childTnLst>
                    </p:cTn>
                  </p:par>
                  <p:par>
                    <p:cTn id="8" fill="hold">
                      <p:stCondLst>
                        <p:cond delay="indefinite"/>
                      </p:stCondLst>
                      <p:childTnLst>
                        <p:par>
                          <p:cTn id="9" fill="hold">
                            <p:stCondLst>
                              <p:cond delay="0"/>
                            </p:stCondLst>
                            <p:childTnLst>
                              <p:par>
                                <p:cTn id="10" presetID="1" presetClass="entr" presetSubtype="0" fill="hold" nodeType="clickEffect">
                                  <p:stCondLst>
                                    <p:cond delay="0"/>
                                  </p:stCondLst>
                                  <p:childTnLst>
                                    <p:set>
                                      <p:cBhvr>
                                        <p:cTn id="11" dur="1" fill="hold">
                                          <p:stCondLst>
                                            <p:cond delay="0"/>
                                          </p:stCondLst>
                                        </p:cTn>
                                        <p:tgtEl>
                                          <p:spTgt spid="29"/>
                                        </p:tgtEl>
                                        <p:attrNameLst>
                                          <p:attrName>style.visibility</p:attrName>
                                        </p:attrNameLst>
                                      </p:cBhvr>
                                      <p:to>
                                        <p:strVal val="visible"/>
                                      </p:to>
                                    </p:set>
                                  </p:childTnLst>
                                </p:cTn>
                              </p:par>
                              <p:par>
                                <p:cTn id="12" presetID="1" presetClass="entr" presetSubtype="0" fill="hold" nodeType="withEffect">
                                  <p:stCondLst>
                                    <p:cond delay="0"/>
                                  </p:stCondLst>
                                  <p:childTnLst>
                                    <p:set>
                                      <p:cBhvr>
                                        <p:cTn id="13" dur="1" fill="hold">
                                          <p:stCondLst>
                                            <p:cond delay="0"/>
                                          </p:stCondLst>
                                        </p:cTn>
                                        <p:tgtEl>
                                          <p:spTgt spid="6"/>
                                        </p:tgtEl>
                                        <p:attrNameLst>
                                          <p:attrName>style.visibility</p:attrName>
                                        </p:attrNameLst>
                                      </p:cBhvr>
                                      <p:to>
                                        <p:strVal val="visible"/>
                                      </p:to>
                                    </p:set>
                                  </p:childTnLst>
                                </p:cTn>
                              </p:par>
                              <p:par>
                                <p:cTn id="14" presetID="1" presetClass="entr" presetSubtype="0" fill="hold" nodeType="withEffect">
                                  <p:stCondLst>
                                    <p:cond delay="0"/>
                                  </p:stCondLst>
                                  <p:childTnLst>
                                    <p:set>
                                      <p:cBhvr>
                                        <p:cTn id="15" dur="1" fill="hold">
                                          <p:stCondLst>
                                            <p:cond delay="0"/>
                                          </p:stCondLst>
                                        </p:cTn>
                                        <p:tgtEl>
                                          <p:spTgt spid="3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18672" y="-480969"/>
            <a:ext cx="12192001" cy="7478936"/>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74247" y="3681978"/>
            <a:ext cx="2238242" cy="2123699"/>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03557" y="1013697"/>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282586" y="1211636"/>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1038" name="Picture 14" descr="Vector Free | vectormienphi.com là một Blog đồ họa vector miễn phí, lập ra  đểchia sẻ các hình vector miễn phí cho tất cả mọi người | Page 560"/>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9199" b="93736" l="29402" r="79628"/>
                    </a14:imgEffect>
                  </a14:imgLayer>
                </a14:imgProps>
              </a:ext>
              <a:ext uri="{28A0092B-C50C-407E-A947-70E740481C1C}">
                <a14:useLocalDpi xmlns:a14="http://schemas.microsoft.com/office/drawing/2010/main" val="0"/>
              </a:ext>
            </a:extLst>
          </a:blip>
          <a:srcRect l="30414" r="19691" b="7972"/>
          <a:stretch/>
        </p:blipFill>
        <p:spPr bwMode="auto">
          <a:xfrm flipH="1">
            <a:off x="8655584" y="1837500"/>
            <a:ext cx="2253611" cy="4192093"/>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p:cNvGrpSpPr/>
          <p:nvPr/>
        </p:nvGrpSpPr>
        <p:grpSpPr>
          <a:xfrm>
            <a:off x="548447" y="4448031"/>
            <a:ext cx="4159492" cy="1806854"/>
            <a:chOff x="519964" y="4111154"/>
            <a:chExt cx="4129268" cy="1790677"/>
          </a:xfrm>
        </p:grpSpPr>
        <p:pic>
          <p:nvPicPr>
            <p:cNvPr id="9" name="Picture 8"/>
            <p:cNvPicPr>
              <a:picLocks noChangeAspect="1"/>
            </p:cNvPicPr>
            <p:nvPr/>
          </p:nvPicPr>
          <p:blipFill rotWithShape="1">
            <a:blip r:embed="rId14">
              <a:extLst>
                <a:ext uri="{28A0092B-C50C-407E-A947-70E740481C1C}">
                  <a14:useLocalDpi xmlns:a14="http://schemas.microsoft.com/office/drawing/2010/main" val="0"/>
                </a:ext>
              </a:extLst>
            </a:blip>
            <a:srcRect b="56342"/>
            <a:stretch/>
          </p:blipFill>
          <p:spPr>
            <a:xfrm>
              <a:off x="519964" y="4111154"/>
              <a:ext cx="4111384" cy="1213881"/>
            </a:xfrm>
            <a:prstGeom prst="rect">
              <a:avLst/>
            </a:prstGeom>
          </p:spPr>
        </p:pic>
        <p:pic>
          <p:nvPicPr>
            <p:cNvPr id="43" name="Picture 42"/>
            <p:cNvPicPr>
              <a:picLocks noChangeAspect="1"/>
            </p:cNvPicPr>
            <p:nvPr/>
          </p:nvPicPr>
          <p:blipFill rotWithShape="1">
            <a:blip r:embed="rId14">
              <a:extLst>
                <a:ext uri="{28A0092B-C50C-407E-A947-70E740481C1C}">
                  <a14:useLocalDpi xmlns:a14="http://schemas.microsoft.com/office/drawing/2010/main" val="0"/>
                </a:ext>
              </a:extLst>
            </a:blip>
            <a:srcRect t="76384"/>
            <a:stretch/>
          </p:blipFill>
          <p:spPr>
            <a:xfrm>
              <a:off x="537848" y="5245194"/>
              <a:ext cx="4111384" cy="656637"/>
            </a:xfrm>
            <a:prstGeom prst="rect">
              <a:avLst/>
            </a:prstGeom>
          </p:spPr>
        </p:pic>
      </p:grpSp>
      <p:grpSp>
        <p:nvGrpSpPr>
          <p:cNvPr id="13" name="Group 12"/>
          <p:cNvGrpSpPr/>
          <p:nvPr/>
        </p:nvGrpSpPr>
        <p:grpSpPr>
          <a:xfrm>
            <a:off x="4944484" y="4338117"/>
            <a:ext cx="4127190" cy="1817796"/>
            <a:chOff x="5764654" y="3178362"/>
            <a:chExt cx="4127190" cy="1817796"/>
          </a:xfrm>
        </p:grpSpPr>
        <p:pic>
          <p:nvPicPr>
            <p:cNvPr id="34" name="Picture 33"/>
            <p:cNvPicPr>
              <a:picLocks noChangeAspect="1"/>
            </p:cNvPicPr>
            <p:nvPr/>
          </p:nvPicPr>
          <p:blipFill rotWithShape="1">
            <a:blip r:embed="rId14">
              <a:extLst>
                <a:ext uri="{28A0092B-C50C-407E-A947-70E740481C1C}">
                  <a14:useLocalDpi xmlns:a14="http://schemas.microsoft.com/office/drawing/2010/main" val="0"/>
                </a:ext>
              </a:extLst>
            </a:blip>
            <a:srcRect b="57132"/>
            <a:stretch/>
          </p:blipFill>
          <p:spPr>
            <a:xfrm>
              <a:off x="5764654" y="3178362"/>
              <a:ext cx="4111384" cy="1191932"/>
            </a:xfrm>
            <a:prstGeom prst="rect">
              <a:avLst/>
            </a:prstGeom>
          </p:spPr>
        </p:pic>
        <p:pic>
          <p:nvPicPr>
            <p:cNvPr id="44" name="Picture 43"/>
            <p:cNvPicPr>
              <a:picLocks noChangeAspect="1"/>
            </p:cNvPicPr>
            <p:nvPr/>
          </p:nvPicPr>
          <p:blipFill rotWithShape="1">
            <a:blip r:embed="rId14">
              <a:extLst>
                <a:ext uri="{28A0092B-C50C-407E-A947-70E740481C1C}">
                  <a14:useLocalDpi xmlns:a14="http://schemas.microsoft.com/office/drawing/2010/main" val="0"/>
                </a:ext>
              </a:extLst>
            </a:blip>
            <a:srcRect t="76384"/>
            <a:stretch/>
          </p:blipFill>
          <p:spPr>
            <a:xfrm>
              <a:off x="5780460" y="4339521"/>
              <a:ext cx="4111384" cy="656637"/>
            </a:xfrm>
            <a:prstGeom prst="rect">
              <a:avLst/>
            </a:prstGeom>
          </p:spPr>
        </p:pic>
      </p:grpSp>
      <p:pic>
        <p:nvPicPr>
          <p:cNvPr id="14" name="Picture 2" descr="Pin on Dečji album"/>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38136" b="92938" l="67093" r="82748">
                        <a14:foregroundMark x1="74760" y1="78249" x2="74121" y2="88136"/>
                        <a14:foregroundMark x1="77955" y1="78249" x2="78594" y2="87288"/>
                      </a14:backgroundRemoval>
                    </a14:imgEffect>
                  </a14:imgLayer>
                </a14:imgProps>
              </a:ext>
              <a:ext uri="{28A0092B-C50C-407E-A947-70E740481C1C}">
                <a14:useLocalDpi xmlns:a14="http://schemas.microsoft.com/office/drawing/2010/main" val="0"/>
              </a:ext>
            </a:extLst>
          </a:blip>
          <a:srcRect l="68477" t="34788" r="17315"/>
          <a:stretch/>
        </p:blipFill>
        <p:spPr bwMode="auto">
          <a:xfrm>
            <a:off x="4326105" y="4451118"/>
            <a:ext cx="1100625" cy="285673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rotWithShape="1">
          <a:blip r:embed="rId17">
            <a:extLst>
              <a:ext uri="{BEBA8EAE-BF5A-486C-A8C5-ECC9F3942E4B}">
                <a14:imgProps xmlns:a14="http://schemas.microsoft.com/office/drawing/2010/main">
                  <a14:imgLayer r:embed="rId18">
                    <a14:imgEffect>
                      <a14:backgroundRemoval t="36441" b="90960" l="32588" r="45208">
                        <a14:foregroundMark x1="40895" y1="58757" x2="41853" y2="61582"/>
                        <a14:foregroundMark x1="38019" y1="76271" x2="36581" y2="86723"/>
                        <a14:foregroundMark x1="40256" y1="77119" x2="42332" y2="86158"/>
                      </a14:backgroundRemoval>
                    </a14:imgEffect>
                  </a14:imgLayer>
                </a14:imgProps>
              </a:ext>
            </a:extLst>
          </a:blip>
          <a:srcRect l="32785" t="36839" r="55262" b="8524"/>
          <a:stretch/>
        </p:blipFill>
        <p:spPr>
          <a:xfrm>
            <a:off x="2819536" y="4645969"/>
            <a:ext cx="903947" cy="2336619"/>
          </a:xfrm>
          <a:prstGeom prst="rect">
            <a:avLst/>
          </a:prstGeom>
        </p:spPr>
      </p:pic>
      <p:pic>
        <p:nvPicPr>
          <p:cNvPr id="16" name="Picture 15"/>
          <p:cNvPicPr>
            <a:picLocks noChangeAspect="1"/>
          </p:cNvPicPr>
          <p:nvPr/>
        </p:nvPicPr>
        <p:blipFill rotWithShape="1">
          <a:blip r:embed="rId19">
            <a:extLst>
              <a:ext uri="{BEBA8EAE-BF5A-486C-A8C5-ECC9F3942E4B}">
                <a14:imgProps xmlns:a14="http://schemas.microsoft.com/office/drawing/2010/main">
                  <a14:imgLayer r:embed="rId18">
                    <a14:imgEffect>
                      <a14:backgroundRemoval t="38136" b="92655" l="1438" r="19649">
                        <a14:foregroundMark x1="10703" y1="63559" x2="5751" y2="70621"/>
                        <a14:foregroundMark x1="13578" y1="63842" x2="15655" y2="66384"/>
                        <a14:foregroundMark x1="7987" y1="69209" x2="5431" y2="72034"/>
                        <a14:foregroundMark x1="11981" y1="78814" x2="10064" y2="88983"/>
                        <a14:foregroundMark x1="8466" y1="90395" x2="10224" y2="87853"/>
                        <a14:foregroundMark x1="14537" y1="88418" x2="16294" y2="88983"/>
                        <a14:foregroundMark x1="4313" y1="72034" x2="5431" y2="72034"/>
                      </a14:backgroundRemoval>
                    </a14:imgEffect>
                  </a14:imgLayer>
                </a14:imgProps>
              </a:ext>
            </a:extLst>
          </a:blip>
          <a:srcRect t="37637" r="81197"/>
          <a:stretch/>
        </p:blipFill>
        <p:spPr>
          <a:xfrm>
            <a:off x="753433" y="4509521"/>
            <a:ext cx="1467253" cy="2751924"/>
          </a:xfrm>
          <a:prstGeom prst="rect">
            <a:avLst/>
          </a:prstGeom>
        </p:spPr>
      </p:pic>
      <p:pic>
        <p:nvPicPr>
          <p:cNvPr id="50" name="Picture 49"/>
          <p:cNvPicPr>
            <a:picLocks noChangeAspect="1"/>
          </p:cNvPicPr>
          <p:nvPr/>
        </p:nvPicPr>
        <p:blipFill rotWithShape="1">
          <a:blip r:embed="rId20">
            <a:extLst>
              <a:ext uri="{BEBA8EAE-BF5A-486C-A8C5-ECC9F3942E4B}">
                <a14:imgProps xmlns:a14="http://schemas.microsoft.com/office/drawing/2010/main">
                  <a14:imgLayer r:embed="rId21">
                    <a14:imgEffect>
                      <a14:backgroundRemoval t="70047" b="97406" l="0" r="100000">
                        <a14:foregroundMark x1="7313" y1="81604" x2="21939" y2="85849"/>
                        <a14:foregroundMark x1="77211" y1="82547" x2="97789" y2="88208"/>
                      </a14:backgroundRemoval>
                    </a14:imgEffect>
                  </a14:imgLayer>
                </a14:imgProps>
              </a:ext>
              <a:ext uri="{28A0092B-C50C-407E-A947-70E740481C1C}">
                <a14:useLocalDpi xmlns:a14="http://schemas.microsoft.com/office/drawing/2010/main" val="0"/>
              </a:ext>
            </a:extLst>
          </a:blip>
          <a:srcRect t="76384"/>
          <a:stretch/>
        </p:blipFill>
        <p:spPr>
          <a:xfrm>
            <a:off x="915708" y="6202613"/>
            <a:ext cx="4650108" cy="742678"/>
          </a:xfrm>
          <a:prstGeom prst="rect">
            <a:avLst/>
          </a:prstGeom>
        </p:spPr>
      </p:pic>
      <p:pic>
        <p:nvPicPr>
          <p:cNvPr id="51" name="Picture 50"/>
          <p:cNvPicPr>
            <a:picLocks noChangeAspect="1"/>
          </p:cNvPicPr>
          <p:nvPr/>
        </p:nvPicPr>
        <p:blipFill>
          <a:blip r:embed="rId22">
            <a:extLst>
              <a:ext uri="{BEBA8EAE-BF5A-486C-A8C5-ECC9F3942E4B}">
                <a14:imgProps xmlns:a14="http://schemas.microsoft.com/office/drawing/2010/main">
                  <a14:imgLayer r:embed="rId23">
                    <a14:imgEffect>
                      <a14:backgroundRemoval t="6509" b="89941" l="9763" r="89941">
                        <a14:foregroundMark x1="54734" y1="26331" x2="49112" y2="29882"/>
                      </a14:backgroundRemoval>
                    </a14:imgEffect>
                  </a14:imgLayer>
                </a14:imgProps>
              </a:ext>
            </a:extLst>
          </a:blip>
          <a:stretch>
            <a:fillRect/>
          </a:stretch>
        </p:blipFill>
        <p:spPr>
          <a:xfrm>
            <a:off x="8381894" y="4449770"/>
            <a:ext cx="2584706" cy="2584706"/>
          </a:xfrm>
          <a:prstGeom prst="rect">
            <a:avLst/>
          </a:prstGeom>
        </p:spPr>
      </p:pic>
      <p:pic>
        <p:nvPicPr>
          <p:cNvPr id="17" name="Picture 16"/>
          <p:cNvPicPr>
            <a:picLocks noChangeAspect="1"/>
          </p:cNvPicPr>
          <p:nvPr/>
        </p:nvPicPr>
        <p:blipFill>
          <a:blip r:embed="rId24">
            <a:extLst>
              <a:ext uri="{BEBA8EAE-BF5A-486C-A8C5-ECC9F3942E4B}">
                <a14:imgProps xmlns:a14="http://schemas.microsoft.com/office/drawing/2010/main">
                  <a14:imgLayer r:embed="rId25">
                    <a14:imgEffect>
                      <a14:backgroundRemoval t="5431" b="92652" l="9744" r="89776">
                        <a14:foregroundMark x1="46805" y1="23323" x2="44089" y2="29872"/>
                        <a14:foregroundMark x1="58786" y1="23323" x2="55591" y2="31949"/>
                        <a14:foregroundMark x1="39297" y1="24441" x2="45208" y2="26997"/>
                      </a14:backgroundRemoval>
                    </a14:imgEffect>
                  </a14:imgLayer>
                </a14:imgProps>
              </a:ext>
            </a:extLst>
          </a:blip>
          <a:stretch>
            <a:fillRect/>
          </a:stretch>
        </p:blipFill>
        <p:spPr>
          <a:xfrm>
            <a:off x="6808567" y="4660104"/>
            <a:ext cx="2465224" cy="2465224"/>
          </a:xfrm>
          <a:prstGeom prst="rect">
            <a:avLst/>
          </a:prstGeom>
        </p:spPr>
      </p:pic>
      <p:pic>
        <p:nvPicPr>
          <p:cNvPr id="1028" name="Picture 4" descr="Happy Cute Kid Girl Ready To Go To School Stock Vector - Illustration of  student, doodle: 166126054"/>
          <p:cNvPicPr>
            <a:picLocks noChangeAspect="1" noChangeArrowheads="1"/>
          </p:cNvPicPr>
          <p:nvPr/>
        </p:nvPicPr>
        <p:blipFill>
          <a:blip r:embed="rId26" cstate="print">
            <a:extLst>
              <a:ext uri="{BEBA8EAE-BF5A-486C-A8C5-ECC9F3942E4B}">
                <a14:imgProps xmlns:a14="http://schemas.microsoft.com/office/drawing/2010/main">
                  <a14:imgLayer r:embed="rId27">
                    <a14:imgEffect>
                      <a14:backgroundRemoval t="4250" b="90000" l="10000" r="90000">
                        <a14:foregroundMark x1="40250" y1="25500" x2="42125" y2="33125"/>
                        <a14:foregroundMark x1="54750" y1="22000" x2="53250" y2="31250"/>
                        <a14:foregroundMark x1="35875" y1="23625" x2="42125" y2="2650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199085" y="4623632"/>
            <a:ext cx="2506074" cy="2506074"/>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52"/>
          <p:cNvPicPr>
            <a:picLocks noChangeAspect="1"/>
          </p:cNvPicPr>
          <p:nvPr/>
        </p:nvPicPr>
        <p:blipFill rotWithShape="1">
          <a:blip r:embed="rId20">
            <a:extLst>
              <a:ext uri="{BEBA8EAE-BF5A-486C-A8C5-ECC9F3942E4B}">
                <a14:imgProps xmlns:a14="http://schemas.microsoft.com/office/drawing/2010/main">
                  <a14:imgLayer r:embed="rId21">
                    <a14:imgEffect>
                      <a14:backgroundRemoval t="70047" b="97406" l="0" r="100000">
                        <a14:foregroundMark x1="7313" y1="81604" x2="21939" y2="85849"/>
                        <a14:foregroundMark x1="77211" y1="82547" x2="97789" y2="88208"/>
                      </a14:backgroundRemoval>
                    </a14:imgEffect>
                  </a14:imgLayer>
                </a14:imgProps>
              </a:ext>
              <a:ext uri="{28A0092B-C50C-407E-A947-70E740481C1C}">
                <a14:useLocalDpi xmlns:a14="http://schemas.microsoft.com/office/drawing/2010/main" val="0"/>
              </a:ext>
            </a:extLst>
          </a:blip>
          <a:srcRect t="76384"/>
          <a:stretch/>
        </p:blipFill>
        <p:spPr>
          <a:xfrm>
            <a:off x="5731544" y="6149813"/>
            <a:ext cx="4650108" cy="742678"/>
          </a:xfrm>
          <a:prstGeom prst="rect">
            <a:avLst/>
          </a:prstGeom>
        </p:spPr>
      </p:pic>
      <p:sp>
        <p:nvSpPr>
          <p:cNvPr id="2" name="Speech Bubble: Rectangle with Corners Rounded 1">
            <a:extLst>
              <a:ext uri="{FF2B5EF4-FFF2-40B4-BE49-F238E27FC236}">
                <a16:creationId xmlns:a16="http://schemas.microsoft.com/office/drawing/2014/main" id="{B5CC0AB5-072A-E317-0F6F-2D20FBB2B1F8}"/>
              </a:ext>
            </a:extLst>
          </p:cNvPr>
          <p:cNvSpPr/>
          <p:nvPr/>
        </p:nvSpPr>
        <p:spPr>
          <a:xfrm>
            <a:off x="2705100" y="1428750"/>
            <a:ext cx="5619750" cy="1543050"/>
          </a:xfrm>
          <a:prstGeom prst="wedgeRoundRectCallout">
            <a:avLst>
              <a:gd name="adj1" fmla="val 74504"/>
              <a:gd name="adj2" fmla="val 4213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latin typeface="Calibri" panose="020F0502020204030204" pitchFamily="34" charset="0"/>
                <a:cs typeface="Calibri" panose="020F0502020204030204" pitchFamily="34" charset="0"/>
              </a:rPr>
              <a:t>Thổi</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các</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bạn</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nhữ</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đứng</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lên</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bục</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giảng</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xếp</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thành</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một</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hàng</a:t>
            </a:r>
            <a:r>
              <a:rPr lang="en-US" sz="3200" b="1" dirty="0">
                <a:latin typeface="Calibri" panose="020F0502020204030204" pitchFamily="34" charset="0"/>
                <a:cs typeface="Calibri" panose="020F0502020204030204" pitchFamily="34" charset="0"/>
              </a:rPr>
              <a:t>.</a:t>
            </a:r>
          </a:p>
        </p:txBody>
      </p:sp>
    </p:spTree>
    <p:extLst>
      <p:ext uri="{BB962C8B-B14F-4D97-AF65-F5344CB8AC3E}">
        <p14:creationId xmlns:p14="http://schemas.microsoft.com/office/powerpoint/2010/main" val="1762667331"/>
      </p:ext>
    </p:extLst>
  </p:cSld>
  <p:clrMapOvr>
    <a:masterClrMapping/>
  </p:clrMapOvr>
  <p:transition spd="slow">
    <p:wip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53"/>
        <p:cNvGrpSpPr/>
        <p:nvPr/>
      </p:nvGrpSpPr>
      <p:grpSpPr>
        <a:xfrm>
          <a:off x="0" y="0"/>
          <a:ext cx="0" cy="0"/>
          <a:chOff x="0" y="0"/>
          <a:chExt cx="0" cy="0"/>
        </a:xfrm>
      </p:grpSpPr>
      <p:pic>
        <p:nvPicPr>
          <p:cNvPr id="54" name="Google Shape;54;p13"/>
          <p:cNvPicPr preferRelativeResize="0"/>
          <p:nvPr/>
        </p:nvPicPr>
        <p:blipFill>
          <a:blip r:embed="rId3">
            <a:alphaModFix/>
          </a:blip>
          <a:stretch>
            <a:fillRect/>
          </a:stretch>
        </p:blipFill>
        <p:spPr>
          <a:xfrm>
            <a:off x="9375265" y="2642197"/>
            <a:ext cx="894267" cy="1192347"/>
          </a:xfrm>
          <a:prstGeom prst="rect">
            <a:avLst/>
          </a:prstGeom>
          <a:noFill/>
          <a:ln>
            <a:noFill/>
          </a:ln>
        </p:spPr>
      </p:pic>
      <p:pic>
        <p:nvPicPr>
          <p:cNvPr id="55" name="Google Shape;55;p13"/>
          <p:cNvPicPr preferRelativeResize="0"/>
          <p:nvPr/>
        </p:nvPicPr>
        <p:blipFill>
          <a:blip r:embed="rId4">
            <a:alphaModFix/>
          </a:blip>
          <a:stretch>
            <a:fillRect/>
          </a:stretch>
        </p:blipFill>
        <p:spPr>
          <a:xfrm>
            <a:off x="18672" y="-480969"/>
            <a:ext cx="12192001" cy="7478936"/>
          </a:xfrm>
          <a:prstGeom prst="rect">
            <a:avLst/>
          </a:prstGeom>
          <a:noFill/>
          <a:ln>
            <a:noFill/>
          </a:ln>
        </p:spPr>
      </p:pic>
      <p:pic>
        <p:nvPicPr>
          <p:cNvPr id="56" name="Google Shape;56;p13"/>
          <p:cNvPicPr preferRelativeResize="0"/>
          <p:nvPr/>
        </p:nvPicPr>
        <p:blipFill>
          <a:blip r:embed="rId5">
            <a:alphaModFix/>
          </a:blip>
          <a:stretch>
            <a:fillRect/>
          </a:stretch>
        </p:blipFill>
        <p:spPr>
          <a:xfrm>
            <a:off x="321438" y="1055084"/>
            <a:ext cx="2116968" cy="2316093"/>
          </a:xfrm>
          <a:prstGeom prst="rect">
            <a:avLst/>
          </a:prstGeom>
          <a:noFill/>
          <a:ln>
            <a:noFill/>
          </a:ln>
        </p:spPr>
      </p:pic>
      <p:pic>
        <p:nvPicPr>
          <p:cNvPr id="59" name="Google Shape;59;p13"/>
          <p:cNvPicPr preferRelativeResize="0"/>
          <p:nvPr/>
        </p:nvPicPr>
        <p:blipFill>
          <a:blip r:embed="rId6">
            <a:alphaModFix/>
          </a:blip>
          <a:stretch>
            <a:fillRect/>
          </a:stretch>
        </p:blipFill>
        <p:spPr>
          <a:xfrm>
            <a:off x="-90200" y="1"/>
            <a:ext cx="2762768" cy="1036033"/>
          </a:xfrm>
          <a:prstGeom prst="rect">
            <a:avLst/>
          </a:prstGeom>
          <a:noFill/>
          <a:ln>
            <a:noFill/>
          </a:ln>
        </p:spPr>
      </p:pic>
      <p:pic>
        <p:nvPicPr>
          <p:cNvPr id="60" name="Google Shape;60;p13"/>
          <p:cNvPicPr preferRelativeResize="0"/>
          <p:nvPr/>
        </p:nvPicPr>
        <p:blipFill>
          <a:blip r:embed="rId6">
            <a:alphaModFix/>
          </a:blip>
          <a:stretch>
            <a:fillRect/>
          </a:stretch>
        </p:blipFill>
        <p:spPr>
          <a:xfrm>
            <a:off x="2530467" y="1"/>
            <a:ext cx="2762768" cy="1036033"/>
          </a:xfrm>
          <a:prstGeom prst="rect">
            <a:avLst/>
          </a:prstGeom>
          <a:noFill/>
          <a:ln>
            <a:noFill/>
          </a:ln>
        </p:spPr>
      </p:pic>
      <p:pic>
        <p:nvPicPr>
          <p:cNvPr id="61" name="Google Shape;61;p13"/>
          <p:cNvPicPr preferRelativeResize="0"/>
          <p:nvPr/>
        </p:nvPicPr>
        <p:blipFill>
          <a:blip r:embed="rId6">
            <a:alphaModFix/>
          </a:blip>
          <a:stretch>
            <a:fillRect/>
          </a:stretch>
        </p:blipFill>
        <p:spPr>
          <a:xfrm>
            <a:off x="6808567" y="1"/>
            <a:ext cx="2762768" cy="1036033"/>
          </a:xfrm>
          <a:prstGeom prst="rect">
            <a:avLst/>
          </a:prstGeom>
          <a:noFill/>
          <a:ln>
            <a:noFill/>
          </a:ln>
        </p:spPr>
      </p:pic>
      <p:pic>
        <p:nvPicPr>
          <p:cNvPr id="62" name="Google Shape;62;p13"/>
          <p:cNvPicPr preferRelativeResize="0"/>
          <p:nvPr/>
        </p:nvPicPr>
        <p:blipFill>
          <a:blip r:embed="rId6">
            <a:alphaModFix/>
          </a:blip>
          <a:stretch>
            <a:fillRect/>
          </a:stretch>
        </p:blipFill>
        <p:spPr>
          <a:xfrm>
            <a:off x="9429233" y="1"/>
            <a:ext cx="2762768" cy="1036033"/>
          </a:xfrm>
          <a:prstGeom prst="rect">
            <a:avLst/>
          </a:prstGeom>
          <a:noFill/>
          <a:ln>
            <a:noFill/>
          </a:ln>
        </p:spPr>
      </p:pic>
      <p:pic>
        <p:nvPicPr>
          <p:cNvPr id="63" name="Google Shape;63;p13"/>
          <p:cNvPicPr preferRelativeResize="0"/>
          <p:nvPr/>
        </p:nvPicPr>
        <p:blipFill>
          <a:blip r:embed="rId7">
            <a:alphaModFix/>
          </a:blip>
          <a:stretch>
            <a:fillRect/>
          </a:stretch>
        </p:blipFill>
        <p:spPr>
          <a:xfrm>
            <a:off x="5383901" y="-100082"/>
            <a:ext cx="1333999" cy="1333999"/>
          </a:xfrm>
          <a:prstGeom prst="rect">
            <a:avLst/>
          </a:prstGeom>
          <a:noFill/>
          <a:ln>
            <a:noFill/>
          </a:ln>
        </p:spPr>
      </p:pic>
      <p:pic>
        <p:nvPicPr>
          <p:cNvPr id="64" name="Google Shape;64;p13"/>
          <p:cNvPicPr preferRelativeResize="0"/>
          <p:nvPr/>
        </p:nvPicPr>
        <p:blipFill>
          <a:blip r:embed="rId8">
            <a:alphaModFix/>
          </a:blip>
          <a:stretch>
            <a:fillRect/>
          </a:stretch>
        </p:blipFill>
        <p:spPr>
          <a:xfrm>
            <a:off x="174247" y="3681978"/>
            <a:ext cx="2238242" cy="2123699"/>
          </a:xfrm>
          <a:prstGeom prst="rect">
            <a:avLst/>
          </a:prstGeom>
          <a:noFill/>
          <a:ln>
            <a:noFill/>
          </a:ln>
        </p:spPr>
      </p:pic>
      <p:pic>
        <p:nvPicPr>
          <p:cNvPr id="45" name="Google Shape;87;p14">
            <a:extLst>
              <a:ext uri="{FF2B5EF4-FFF2-40B4-BE49-F238E27FC236}">
                <a16:creationId xmlns:a16="http://schemas.microsoft.com/office/drawing/2014/main" id="{D36BBD45-F213-4F68-B37B-AC56AF0EF7B9}"/>
              </a:ext>
            </a:extLst>
          </p:cNvPr>
          <p:cNvPicPr preferRelativeResize="0"/>
          <p:nvPr/>
        </p:nvPicPr>
        <p:blipFill>
          <a:blip r:embed="rId9">
            <a:alphaModFix/>
          </a:blip>
          <a:stretch>
            <a:fillRect/>
          </a:stretch>
        </p:blipFill>
        <p:spPr>
          <a:xfrm>
            <a:off x="3003557" y="1013697"/>
            <a:ext cx="6371708" cy="3791229"/>
          </a:xfrm>
          <a:prstGeom prst="rect">
            <a:avLst/>
          </a:prstGeom>
          <a:noFill/>
          <a:ln>
            <a:noFill/>
          </a:ln>
        </p:spPr>
      </p:pic>
      <p:sp>
        <p:nvSpPr>
          <p:cNvPr id="47" name="Google Shape;95;p14">
            <a:extLst>
              <a:ext uri="{FF2B5EF4-FFF2-40B4-BE49-F238E27FC236}">
                <a16:creationId xmlns:a16="http://schemas.microsoft.com/office/drawing/2014/main" id="{3E0DA39B-87D4-493D-B09A-A5B0539A1CD2}"/>
              </a:ext>
            </a:extLst>
          </p:cNvPr>
          <p:cNvSpPr txBox="1"/>
          <p:nvPr/>
        </p:nvSpPr>
        <p:spPr>
          <a:xfrm>
            <a:off x="3282586" y="1211636"/>
            <a:ext cx="5856134" cy="3236394"/>
          </a:xfrm>
          <a:prstGeom prst="rect">
            <a:avLst/>
          </a:prstGeom>
          <a:solidFill>
            <a:srgbClr val="FFFFFF"/>
          </a:solidFill>
          <a:ln>
            <a:noFill/>
          </a:ln>
        </p:spPr>
        <p:txBody>
          <a:bodyPr spcFirstLastPara="1" wrap="square" lIns="121900" tIns="121900" rIns="121900" bIns="121900" anchor="t" anchorCtr="0">
            <a:noAutofit/>
          </a:bodyPr>
          <a:lstStyle/>
          <a:p>
            <a:pPr marL="0" marR="0" lvl="0" indent="0" algn="ctr" defTabSz="1219170" rtl="0" eaLnBrk="1" fontAlgn="auto" latinLnBrk="0" hangingPunct="1">
              <a:lnSpc>
                <a:spcPct val="100000"/>
              </a:lnSpc>
              <a:spcBef>
                <a:spcPts val="0"/>
              </a:spcBef>
              <a:spcAft>
                <a:spcPts val="0"/>
              </a:spcAft>
              <a:buClr>
                <a:srgbClr val="000000"/>
              </a:buClr>
              <a:buSzTx/>
              <a:buFontTx/>
              <a:buNone/>
              <a:tabLst/>
              <a:defRPr/>
            </a:pPr>
            <a:endParaRPr kumimoji="0" sz="4667" b="1" i="0" u="none" strike="noStrike" kern="0" cap="none" spc="0" normalizeH="0" baseline="0" noProof="0">
              <a:ln>
                <a:noFill/>
              </a:ln>
              <a:solidFill>
                <a:srgbClr val="FFFF00"/>
              </a:solidFill>
              <a:effectLst/>
              <a:uLnTx/>
              <a:uFillTx/>
              <a:latin typeface="Georgia"/>
              <a:ea typeface="Georgia"/>
              <a:cs typeface="Georgia"/>
              <a:sym typeface="Georgia"/>
            </a:endParaRPr>
          </a:p>
        </p:txBody>
      </p:sp>
      <p:pic>
        <p:nvPicPr>
          <p:cNvPr id="95" name="Google Shape;81;p14">
            <a:extLst>
              <a:ext uri="{FF2B5EF4-FFF2-40B4-BE49-F238E27FC236}">
                <a16:creationId xmlns:a16="http://schemas.microsoft.com/office/drawing/2014/main" id="{41963B24-EFB3-481D-B566-FACAC77F48AA}"/>
              </a:ext>
            </a:extLst>
          </p:cNvPr>
          <p:cNvPicPr preferRelativeResize="0"/>
          <p:nvPr/>
        </p:nvPicPr>
        <p:blipFill>
          <a:blip r:embed="rId10">
            <a:alphaModFix/>
          </a:blip>
          <a:stretch>
            <a:fillRect/>
          </a:stretch>
        </p:blipFill>
        <p:spPr>
          <a:xfrm>
            <a:off x="10944963" y="1194857"/>
            <a:ext cx="1091037" cy="1328842"/>
          </a:xfrm>
          <a:prstGeom prst="rect">
            <a:avLst/>
          </a:prstGeom>
          <a:noFill/>
          <a:ln w="38100" cap="flat" cmpd="sng">
            <a:solidFill>
              <a:srgbClr val="666666"/>
            </a:solidFill>
            <a:prstDash val="solid"/>
            <a:round/>
            <a:headEnd type="none" w="sm" len="sm"/>
            <a:tailEnd type="none" w="sm" len="sm"/>
          </a:ln>
        </p:spPr>
      </p:pic>
      <p:pic>
        <p:nvPicPr>
          <p:cNvPr id="96" name="Google Shape;82;p14">
            <a:extLst>
              <a:ext uri="{FF2B5EF4-FFF2-40B4-BE49-F238E27FC236}">
                <a16:creationId xmlns:a16="http://schemas.microsoft.com/office/drawing/2014/main" id="{526CF1DF-E40C-44BF-835B-EAD31A2112F5}"/>
              </a:ext>
            </a:extLst>
          </p:cNvPr>
          <p:cNvPicPr preferRelativeResize="0"/>
          <p:nvPr/>
        </p:nvPicPr>
        <p:blipFill rotWithShape="1">
          <a:blip r:embed="rId11">
            <a:alphaModFix/>
          </a:blip>
          <a:srcRect l="13052" t="3784" r="13119" b="3450"/>
          <a:stretch/>
        </p:blipFill>
        <p:spPr>
          <a:xfrm>
            <a:off x="9663256" y="1211636"/>
            <a:ext cx="1091038" cy="1360728"/>
          </a:xfrm>
          <a:prstGeom prst="rect">
            <a:avLst/>
          </a:prstGeom>
          <a:noFill/>
          <a:ln w="38100" cap="flat" cmpd="sng">
            <a:solidFill>
              <a:srgbClr val="666666"/>
            </a:solidFill>
            <a:prstDash val="solid"/>
            <a:round/>
            <a:headEnd type="none" w="sm" len="sm"/>
            <a:tailEnd type="none" w="sm" len="sm"/>
          </a:ln>
        </p:spPr>
      </p:pic>
      <p:pic>
        <p:nvPicPr>
          <p:cNvPr id="1038" name="Picture 14" descr="Vector Free | vectormienphi.com là một Blog đồ họa vector miễn phí, lập ra  đểchia sẻ các hình vector miễn phí cho tất cả mọi người | Page 560"/>
          <p:cNvPicPr>
            <a:picLocks noChangeAspect="1" noChangeArrowheads="1"/>
          </p:cNvPicPr>
          <p:nvPr/>
        </p:nvPicPr>
        <p:blipFill rotWithShape="1">
          <a:blip r:embed="rId12" cstate="print">
            <a:extLst>
              <a:ext uri="{BEBA8EAE-BF5A-486C-A8C5-ECC9F3942E4B}">
                <a14:imgProps xmlns:a14="http://schemas.microsoft.com/office/drawing/2010/main">
                  <a14:imgLayer r:embed="rId13">
                    <a14:imgEffect>
                      <a14:backgroundRemoval t="9199" b="93736" l="29402" r="79628"/>
                    </a14:imgEffect>
                  </a14:imgLayer>
                </a14:imgProps>
              </a:ext>
              <a:ext uri="{28A0092B-C50C-407E-A947-70E740481C1C}">
                <a14:useLocalDpi xmlns:a14="http://schemas.microsoft.com/office/drawing/2010/main" val="0"/>
              </a:ext>
            </a:extLst>
          </a:blip>
          <a:srcRect l="30414" r="19691" b="7972"/>
          <a:stretch/>
        </p:blipFill>
        <p:spPr bwMode="auto">
          <a:xfrm flipH="1">
            <a:off x="8655584" y="1837500"/>
            <a:ext cx="2253611" cy="4192093"/>
          </a:xfrm>
          <a:prstGeom prst="rect">
            <a:avLst/>
          </a:prstGeom>
          <a:noFill/>
          <a:extLst>
            <a:ext uri="{909E8E84-426E-40DD-AFC4-6F175D3DCCD1}">
              <a14:hiddenFill xmlns:a14="http://schemas.microsoft.com/office/drawing/2010/main">
                <a:solidFill>
                  <a:srgbClr val="FFFFFF"/>
                </a:solidFill>
              </a14:hiddenFill>
            </a:ext>
          </a:extLst>
        </p:spPr>
      </p:pic>
      <p:grpSp>
        <p:nvGrpSpPr>
          <p:cNvPr id="12" name="Group 11"/>
          <p:cNvGrpSpPr/>
          <p:nvPr/>
        </p:nvGrpSpPr>
        <p:grpSpPr>
          <a:xfrm>
            <a:off x="548447" y="4448031"/>
            <a:ext cx="4159492" cy="1806854"/>
            <a:chOff x="519964" y="4111154"/>
            <a:chExt cx="4129268" cy="1790677"/>
          </a:xfrm>
        </p:grpSpPr>
        <p:pic>
          <p:nvPicPr>
            <p:cNvPr id="9" name="Picture 8"/>
            <p:cNvPicPr>
              <a:picLocks noChangeAspect="1"/>
            </p:cNvPicPr>
            <p:nvPr/>
          </p:nvPicPr>
          <p:blipFill rotWithShape="1">
            <a:blip r:embed="rId14">
              <a:extLst>
                <a:ext uri="{28A0092B-C50C-407E-A947-70E740481C1C}">
                  <a14:useLocalDpi xmlns:a14="http://schemas.microsoft.com/office/drawing/2010/main" val="0"/>
                </a:ext>
              </a:extLst>
            </a:blip>
            <a:srcRect b="56342"/>
            <a:stretch/>
          </p:blipFill>
          <p:spPr>
            <a:xfrm>
              <a:off x="519964" y="4111154"/>
              <a:ext cx="4111384" cy="1213881"/>
            </a:xfrm>
            <a:prstGeom prst="rect">
              <a:avLst/>
            </a:prstGeom>
          </p:spPr>
        </p:pic>
        <p:pic>
          <p:nvPicPr>
            <p:cNvPr id="43" name="Picture 42"/>
            <p:cNvPicPr>
              <a:picLocks noChangeAspect="1"/>
            </p:cNvPicPr>
            <p:nvPr/>
          </p:nvPicPr>
          <p:blipFill rotWithShape="1">
            <a:blip r:embed="rId14">
              <a:extLst>
                <a:ext uri="{28A0092B-C50C-407E-A947-70E740481C1C}">
                  <a14:useLocalDpi xmlns:a14="http://schemas.microsoft.com/office/drawing/2010/main" val="0"/>
                </a:ext>
              </a:extLst>
            </a:blip>
            <a:srcRect t="76384"/>
            <a:stretch/>
          </p:blipFill>
          <p:spPr>
            <a:xfrm>
              <a:off x="537848" y="5245194"/>
              <a:ext cx="4111384" cy="656637"/>
            </a:xfrm>
            <a:prstGeom prst="rect">
              <a:avLst/>
            </a:prstGeom>
          </p:spPr>
        </p:pic>
      </p:grpSp>
      <p:grpSp>
        <p:nvGrpSpPr>
          <p:cNvPr id="13" name="Group 12"/>
          <p:cNvGrpSpPr/>
          <p:nvPr/>
        </p:nvGrpSpPr>
        <p:grpSpPr>
          <a:xfrm>
            <a:off x="4944484" y="4338117"/>
            <a:ext cx="4127190" cy="1817796"/>
            <a:chOff x="5764654" y="3178362"/>
            <a:chExt cx="4127190" cy="1817796"/>
          </a:xfrm>
        </p:grpSpPr>
        <p:pic>
          <p:nvPicPr>
            <p:cNvPr id="34" name="Picture 33"/>
            <p:cNvPicPr>
              <a:picLocks noChangeAspect="1"/>
            </p:cNvPicPr>
            <p:nvPr/>
          </p:nvPicPr>
          <p:blipFill rotWithShape="1">
            <a:blip r:embed="rId14">
              <a:extLst>
                <a:ext uri="{28A0092B-C50C-407E-A947-70E740481C1C}">
                  <a14:useLocalDpi xmlns:a14="http://schemas.microsoft.com/office/drawing/2010/main" val="0"/>
                </a:ext>
              </a:extLst>
            </a:blip>
            <a:srcRect b="57132"/>
            <a:stretch/>
          </p:blipFill>
          <p:spPr>
            <a:xfrm>
              <a:off x="5764654" y="3178362"/>
              <a:ext cx="4111384" cy="1191932"/>
            </a:xfrm>
            <a:prstGeom prst="rect">
              <a:avLst/>
            </a:prstGeom>
          </p:spPr>
        </p:pic>
        <p:pic>
          <p:nvPicPr>
            <p:cNvPr id="44" name="Picture 43"/>
            <p:cNvPicPr>
              <a:picLocks noChangeAspect="1"/>
            </p:cNvPicPr>
            <p:nvPr/>
          </p:nvPicPr>
          <p:blipFill rotWithShape="1">
            <a:blip r:embed="rId14">
              <a:extLst>
                <a:ext uri="{28A0092B-C50C-407E-A947-70E740481C1C}">
                  <a14:useLocalDpi xmlns:a14="http://schemas.microsoft.com/office/drawing/2010/main" val="0"/>
                </a:ext>
              </a:extLst>
            </a:blip>
            <a:srcRect t="76384"/>
            <a:stretch/>
          </p:blipFill>
          <p:spPr>
            <a:xfrm>
              <a:off x="5780460" y="4339521"/>
              <a:ext cx="4111384" cy="656637"/>
            </a:xfrm>
            <a:prstGeom prst="rect">
              <a:avLst/>
            </a:prstGeom>
          </p:spPr>
        </p:pic>
      </p:grpSp>
      <p:pic>
        <p:nvPicPr>
          <p:cNvPr id="14" name="Picture 2" descr="Pin on Dečji album"/>
          <p:cNvPicPr>
            <a:picLocks noChangeAspect="1" noChangeArrowheads="1"/>
          </p:cNvPicPr>
          <p:nvPr/>
        </p:nvPicPr>
        <p:blipFill rotWithShape="1">
          <a:blip r:embed="rId15">
            <a:extLst>
              <a:ext uri="{BEBA8EAE-BF5A-486C-A8C5-ECC9F3942E4B}">
                <a14:imgProps xmlns:a14="http://schemas.microsoft.com/office/drawing/2010/main">
                  <a14:imgLayer r:embed="rId16">
                    <a14:imgEffect>
                      <a14:backgroundRemoval t="38136" b="92938" l="67093" r="82748">
                        <a14:foregroundMark x1="74760" y1="78249" x2="74121" y2="88136"/>
                        <a14:foregroundMark x1="77955" y1="78249" x2="78594" y2="87288"/>
                      </a14:backgroundRemoval>
                    </a14:imgEffect>
                  </a14:imgLayer>
                </a14:imgProps>
              </a:ext>
              <a:ext uri="{28A0092B-C50C-407E-A947-70E740481C1C}">
                <a14:useLocalDpi xmlns:a14="http://schemas.microsoft.com/office/drawing/2010/main" val="0"/>
              </a:ext>
            </a:extLst>
          </a:blip>
          <a:srcRect l="68477" t="34788" r="17315"/>
          <a:stretch/>
        </p:blipFill>
        <p:spPr bwMode="auto">
          <a:xfrm>
            <a:off x="4326105" y="4451118"/>
            <a:ext cx="1100625" cy="2856731"/>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14"/>
          <p:cNvPicPr>
            <a:picLocks noChangeAspect="1"/>
          </p:cNvPicPr>
          <p:nvPr/>
        </p:nvPicPr>
        <p:blipFill rotWithShape="1">
          <a:blip r:embed="rId17">
            <a:extLst>
              <a:ext uri="{BEBA8EAE-BF5A-486C-A8C5-ECC9F3942E4B}">
                <a14:imgProps xmlns:a14="http://schemas.microsoft.com/office/drawing/2010/main">
                  <a14:imgLayer r:embed="rId18">
                    <a14:imgEffect>
                      <a14:backgroundRemoval t="36441" b="90960" l="32588" r="45208">
                        <a14:foregroundMark x1="40895" y1="58757" x2="41853" y2="61582"/>
                        <a14:foregroundMark x1="38019" y1="76271" x2="36581" y2="86723"/>
                        <a14:foregroundMark x1="40256" y1="77119" x2="42332" y2="86158"/>
                      </a14:backgroundRemoval>
                    </a14:imgEffect>
                  </a14:imgLayer>
                </a14:imgProps>
              </a:ext>
            </a:extLst>
          </a:blip>
          <a:srcRect l="32785" t="36839" r="55262" b="8524"/>
          <a:stretch/>
        </p:blipFill>
        <p:spPr>
          <a:xfrm>
            <a:off x="2819536" y="4645969"/>
            <a:ext cx="903947" cy="2336619"/>
          </a:xfrm>
          <a:prstGeom prst="rect">
            <a:avLst/>
          </a:prstGeom>
        </p:spPr>
      </p:pic>
      <p:pic>
        <p:nvPicPr>
          <p:cNvPr id="16" name="Picture 15"/>
          <p:cNvPicPr>
            <a:picLocks noChangeAspect="1"/>
          </p:cNvPicPr>
          <p:nvPr/>
        </p:nvPicPr>
        <p:blipFill rotWithShape="1">
          <a:blip r:embed="rId19">
            <a:extLst>
              <a:ext uri="{BEBA8EAE-BF5A-486C-A8C5-ECC9F3942E4B}">
                <a14:imgProps xmlns:a14="http://schemas.microsoft.com/office/drawing/2010/main">
                  <a14:imgLayer r:embed="rId18">
                    <a14:imgEffect>
                      <a14:backgroundRemoval t="38136" b="92655" l="1438" r="19649">
                        <a14:foregroundMark x1="10703" y1="63559" x2="5751" y2="70621"/>
                        <a14:foregroundMark x1="13578" y1="63842" x2="15655" y2="66384"/>
                        <a14:foregroundMark x1="7987" y1="69209" x2="5431" y2="72034"/>
                        <a14:foregroundMark x1="11981" y1="78814" x2="10064" y2="88983"/>
                        <a14:foregroundMark x1="8466" y1="90395" x2="10224" y2="87853"/>
                        <a14:foregroundMark x1="14537" y1="88418" x2="16294" y2="88983"/>
                        <a14:foregroundMark x1="4313" y1="72034" x2="5431" y2="72034"/>
                      </a14:backgroundRemoval>
                    </a14:imgEffect>
                  </a14:imgLayer>
                </a14:imgProps>
              </a:ext>
            </a:extLst>
          </a:blip>
          <a:srcRect t="37637" r="81197"/>
          <a:stretch/>
        </p:blipFill>
        <p:spPr>
          <a:xfrm>
            <a:off x="753433" y="4509521"/>
            <a:ext cx="1467253" cy="2751924"/>
          </a:xfrm>
          <a:prstGeom prst="rect">
            <a:avLst/>
          </a:prstGeom>
        </p:spPr>
      </p:pic>
      <p:pic>
        <p:nvPicPr>
          <p:cNvPr id="50" name="Picture 49"/>
          <p:cNvPicPr>
            <a:picLocks noChangeAspect="1"/>
          </p:cNvPicPr>
          <p:nvPr/>
        </p:nvPicPr>
        <p:blipFill rotWithShape="1">
          <a:blip r:embed="rId20">
            <a:extLst>
              <a:ext uri="{BEBA8EAE-BF5A-486C-A8C5-ECC9F3942E4B}">
                <a14:imgProps xmlns:a14="http://schemas.microsoft.com/office/drawing/2010/main">
                  <a14:imgLayer r:embed="rId21">
                    <a14:imgEffect>
                      <a14:backgroundRemoval t="70047" b="97406" l="0" r="100000">
                        <a14:foregroundMark x1="7313" y1="81604" x2="21939" y2="85849"/>
                        <a14:foregroundMark x1="77211" y1="82547" x2="97789" y2="88208"/>
                      </a14:backgroundRemoval>
                    </a14:imgEffect>
                  </a14:imgLayer>
                </a14:imgProps>
              </a:ext>
              <a:ext uri="{28A0092B-C50C-407E-A947-70E740481C1C}">
                <a14:useLocalDpi xmlns:a14="http://schemas.microsoft.com/office/drawing/2010/main" val="0"/>
              </a:ext>
            </a:extLst>
          </a:blip>
          <a:srcRect t="76384"/>
          <a:stretch/>
        </p:blipFill>
        <p:spPr>
          <a:xfrm>
            <a:off x="915708" y="6202613"/>
            <a:ext cx="4650108" cy="742678"/>
          </a:xfrm>
          <a:prstGeom prst="rect">
            <a:avLst/>
          </a:prstGeom>
        </p:spPr>
      </p:pic>
      <p:pic>
        <p:nvPicPr>
          <p:cNvPr id="51" name="Picture 50"/>
          <p:cNvPicPr>
            <a:picLocks noChangeAspect="1"/>
          </p:cNvPicPr>
          <p:nvPr/>
        </p:nvPicPr>
        <p:blipFill>
          <a:blip r:embed="rId22">
            <a:extLst>
              <a:ext uri="{BEBA8EAE-BF5A-486C-A8C5-ECC9F3942E4B}">
                <a14:imgProps xmlns:a14="http://schemas.microsoft.com/office/drawing/2010/main">
                  <a14:imgLayer r:embed="rId23">
                    <a14:imgEffect>
                      <a14:backgroundRemoval t="6509" b="89941" l="9763" r="89941">
                        <a14:foregroundMark x1="54734" y1="26331" x2="49112" y2="29882"/>
                      </a14:backgroundRemoval>
                    </a14:imgEffect>
                  </a14:imgLayer>
                </a14:imgProps>
              </a:ext>
            </a:extLst>
          </a:blip>
          <a:stretch>
            <a:fillRect/>
          </a:stretch>
        </p:blipFill>
        <p:spPr>
          <a:xfrm>
            <a:off x="8381894" y="4449770"/>
            <a:ext cx="2584706" cy="2584706"/>
          </a:xfrm>
          <a:prstGeom prst="rect">
            <a:avLst/>
          </a:prstGeom>
        </p:spPr>
      </p:pic>
      <p:pic>
        <p:nvPicPr>
          <p:cNvPr id="17" name="Picture 16"/>
          <p:cNvPicPr>
            <a:picLocks noChangeAspect="1"/>
          </p:cNvPicPr>
          <p:nvPr/>
        </p:nvPicPr>
        <p:blipFill>
          <a:blip r:embed="rId24">
            <a:extLst>
              <a:ext uri="{BEBA8EAE-BF5A-486C-A8C5-ECC9F3942E4B}">
                <a14:imgProps xmlns:a14="http://schemas.microsoft.com/office/drawing/2010/main">
                  <a14:imgLayer r:embed="rId25">
                    <a14:imgEffect>
                      <a14:backgroundRemoval t="5431" b="92652" l="9744" r="89776">
                        <a14:foregroundMark x1="46805" y1="23323" x2="44089" y2="29872"/>
                        <a14:foregroundMark x1="58786" y1="23323" x2="55591" y2="31949"/>
                        <a14:foregroundMark x1="39297" y1="24441" x2="45208" y2="26997"/>
                      </a14:backgroundRemoval>
                    </a14:imgEffect>
                  </a14:imgLayer>
                </a14:imgProps>
              </a:ext>
            </a:extLst>
          </a:blip>
          <a:stretch>
            <a:fillRect/>
          </a:stretch>
        </p:blipFill>
        <p:spPr>
          <a:xfrm>
            <a:off x="6808567" y="4660104"/>
            <a:ext cx="2465224" cy="2465224"/>
          </a:xfrm>
          <a:prstGeom prst="rect">
            <a:avLst/>
          </a:prstGeom>
        </p:spPr>
      </p:pic>
      <p:pic>
        <p:nvPicPr>
          <p:cNvPr id="1028" name="Picture 4" descr="Happy Cute Kid Girl Ready To Go To School Stock Vector - Illustration of  student, doodle: 166126054"/>
          <p:cNvPicPr>
            <a:picLocks noChangeAspect="1" noChangeArrowheads="1"/>
          </p:cNvPicPr>
          <p:nvPr/>
        </p:nvPicPr>
        <p:blipFill>
          <a:blip r:embed="rId26" cstate="print">
            <a:extLst>
              <a:ext uri="{BEBA8EAE-BF5A-486C-A8C5-ECC9F3942E4B}">
                <a14:imgProps xmlns:a14="http://schemas.microsoft.com/office/drawing/2010/main">
                  <a14:imgLayer r:embed="rId27">
                    <a14:imgEffect>
                      <a14:backgroundRemoval t="4250" b="90000" l="10000" r="90000">
                        <a14:foregroundMark x1="40250" y1="25500" x2="42125" y2="33125"/>
                        <a14:foregroundMark x1="54750" y1="22000" x2="53250" y2="31250"/>
                        <a14:foregroundMark x1="35875" y1="23625" x2="42125" y2="26500"/>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5199085" y="4623632"/>
            <a:ext cx="2506074" cy="2506074"/>
          </a:xfrm>
          <a:prstGeom prst="rect">
            <a:avLst/>
          </a:prstGeom>
          <a:noFill/>
          <a:extLst>
            <a:ext uri="{909E8E84-426E-40DD-AFC4-6F175D3DCCD1}">
              <a14:hiddenFill xmlns:a14="http://schemas.microsoft.com/office/drawing/2010/main">
                <a:solidFill>
                  <a:srgbClr val="FFFFFF"/>
                </a:solidFill>
              </a14:hiddenFill>
            </a:ext>
          </a:extLst>
        </p:spPr>
      </p:pic>
      <p:pic>
        <p:nvPicPr>
          <p:cNvPr id="53" name="Picture 52"/>
          <p:cNvPicPr>
            <a:picLocks noChangeAspect="1"/>
          </p:cNvPicPr>
          <p:nvPr/>
        </p:nvPicPr>
        <p:blipFill rotWithShape="1">
          <a:blip r:embed="rId20">
            <a:extLst>
              <a:ext uri="{BEBA8EAE-BF5A-486C-A8C5-ECC9F3942E4B}">
                <a14:imgProps xmlns:a14="http://schemas.microsoft.com/office/drawing/2010/main">
                  <a14:imgLayer r:embed="rId21">
                    <a14:imgEffect>
                      <a14:backgroundRemoval t="70047" b="97406" l="0" r="100000">
                        <a14:foregroundMark x1="7313" y1="81604" x2="21939" y2="85849"/>
                        <a14:foregroundMark x1="77211" y1="82547" x2="97789" y2="88208"/>
                      </a14:backgroundRemoval>
                    </a14:imgEffect>
                  </a14:imgLayer>
                </a14:imgProps>
              </a:ext>
              <a:ext uri="{28A0092B-C50C-407E-A947-70E740481C1C}">
                <a14:useLocalDpi xmlns:a14="http://schemas.microsoft.com/office/drawing/2010/main" val="0"/>
              </a:ext>
            </a:extLst>
          </a:blip>
          <a:srcRect t="76384"/>
          <a:stretch/>
        </p:blipFill>
        <p:spPr>
          <a:xfrm>
            <a:off x="5731544" y="6149813"/>
            <a:ext cx="4650108" cy="742678"/>
          </a:xfrm>
          <a:prstGeom prst="rect">
            <a:avLst/>
          </a:prstGeom>
        </p:spPr>
      </p:pic>
      <p:sp>
        <p:nvSpPr>
          <p:cNvPr id="2" name="Speech Bubble: Rectangle with Corners Rounded 1">
            <a:extLst>
              <a:ext uri="{FF2B5EF4-FFF2-40B4-BE49-F238E27FC236}">
                <a16:creationId xmlns:a16="http://schemas.microsoft.com/office/drawing/2014/main" id="{1B4301E1-E8BE-A3BF-4063-4987D8566E49}"/>
              </a:ext>
            </a:extLst>
          </p:cNvPr>
          <p:cNvSpPr/>
          <p:nvPr/>
        </p:nvSpPr>
        <p:spPr>
          <a:xfrm>
            <a:off x="3638550" y="1428750"/>
            <a:ext cx="4686300" cy="1543050"/>
          </a:xfrm>
          <a:prstGeom prst="wedgeRoundRectCallout">
            <a:avLst>
              <a:gd name="adj1" fmla="val 74504"/>
              <a:gd name="adj2" fmla="val 42130"/>
              <a:gd name="adj3" fmla="val 16667"/>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b="1" dirty="0" err="1">
                <a:latin typeface="Calibri" panose="020F0502020204030204" pitchFamily="34" charset="0"/>
                <a:cs typeface="Calibri" panose="020F0502020204030204" pitchFamily="34" charset="0"/>
              </a:rPr>
              <a:t>Thổi</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các</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bạn</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nam</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đứng</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lên</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bục</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giảng</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nắm</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tay</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nhau</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thành</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vòng</a:t>
            </a:r>
            <a:r>
              <a:rPr lang="en-US" sz="3200" b="1" dirty="0">
                <a:latin typeface="Calibri" panose="020F0502020204030204" pitchFamily="34" charset="0"/>
                <a:cs typeface="Calibri" panose="020F0502020204030204" pitchFamily="34" charset="0"/>
              </a:rPr>
              <a:t> </a:t>
            </a:r>
            <a:r>
              <a:rPr lang="en-US" sz="3200" b="1" dirty="0" err="1">
                <a:latin typeface="Calibri" panose="020F0502020204030204" pitchFamily="34" charset="0"/>
                <a:cs typeface="Calibri" panose="020F0502020204030204" pitchFamily="34" charset="0"/>
              </a:rPr>
              <a:t>tròn</a:t>
            </a:r>
            <a:endParaRPr lang="en-US" sz="3200" b="1"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485577041"/>
      </p:ext>
    </p:extLst>
  </p:cSld>
  <p:clrMapOvr>
    <a:masterClrMapping/>
  </p:clrMapOvr>
  <p:transition spd="slow">
    <p:wip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914889" y="2550207"/>
            <a:ext cx="7041490" cy="2280102"/>
          </a:xfrm>
          <a:prstGeom prst="rect">
            <a:avLst/>
          </a:prstGeom>
        </p:spPr>
      </p:pic>
    </p:spTree>
    <p:extLst>
      <p:ext uri="{BB962C8B-B14F-4D97-AF65-F5344CB8AC3E}">
        <p14:creationId xmlns:p14="http://schemas.microsoft.com/office/powerpoint/2010/main" val="378468745"/>
      </p:ext>
    </p:extLst>
  </p:cSld>
  <p:clrMapOvr>
    <a:masterClrMapping/>
  </p:clrMapOvr>
  <mc:AlternateContent xmlns:mc="http://schemas.openxmlformats.org/markup-compatibility/2006" xmlns:p14="http://schemas.microsoft.com/office/powerpoint/2010/main">
    <mc:Choice Requires="p14">
      <p:transition spd="slow" p14:dur="3000" advTm="3000">
        <p:random/>
      </p:transition>
    </mc:Choice>
    <mc:Fallback xmlns="">
      <p:transition spd="slow" advTm="3000">
        <p:random/>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EB1A3F9F-CE37-44F9-8058-A357C3FF3BF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3805343 h 6858000"/>
              <a:gd name="connsiteX3" fmla="*/ 12080492 w 12192000"/>
              <a:gd name="connsiteY3" fmla="*/ 3805844 h 6858000"/>
              <a:gd name="connsiteX4" fmla="*/ 10101618 w 12192000"/>
              <a:gd name="connsiteY4" fmla="*/ 4712669 h 6858000"/>
              <a:gd name="connsiteX5" fmla="*/ 9210926 w 12192000"/>
              <a:gd name="connsiteY5" fmla="*/ 6698856 h 6858000"/>
              <a:gd name="connsiteX6" fmla="*/ 9211506 w 12192000"/>
              <a:gd name="connsiteY6" fmla="*/ 6858000 h 6858000"/>
              <a:gd name="connsiteX7" fmla="*/ 3521398 w 12192000"/>
              <a:gd name="connsiteY7" fmla="*/ 6858000 h 6858000"/>
              <a:gd name="connsiteX8" fmla="*/ 3448603 w 12192000"/>
              <a:gd name="connsiteY8" fmla="*/ 6634175 h 6858000"/>
              <a:gd name="connsiteX9" fmla="*/ 1933176 w 12192000"/>
              <a:gd name="connsiteY9" fmla="*/ 4713857 h 6858000"/>
              <a:gd name="connsiteX10" fmla="*/ 219218 w 12192000"/>
              <a:gd name="connsiteY10" fmla="*/ 3881814 h 6858000"/>
              <a:gd name="connsiteX11" fmla="*/ 0 w 12192000"/>
              <a:gd name="connsiteY11" fmla="*/ 383753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3805343"/>
                </a:lnTo>
                <a:lnTo>
                  <a:pt x="12080492" y="3805844"/>
                </a:lnTo>
                <a:cubicBezTo>
                  <a:pt x="11377132" y="3842595"/>
                  <a:pt x="10661936" y="4147773"/>
                  <a:pt x="10101618" y="4712669"/>
                </a:cubicBezTo>
                <a:cubicBezTo>
                  <a:pt x="9541300" y="5277565"/>
                  <a:pt x="9241952" y="5995220"/>
                  <a:pt x="9210926" y="6698856"/>
                </a:cubicBezTo>
                <a:lnTo>
                  <a:pt x="9211506" y="6858000"/>
                </a:lnTo>
                <a:lnTo>
                  <a:pt x="3521398" y="6858000"/>
                </a:lnTo>
                <a:lnTo>
                  <a:pt x="3448603" y="6634175"/>
                </a:lnTo>
                <a:cubicBezTo>
                  <a:pt x="3196636" y="5961902"/>
                  <a:pt x="2671586" y="5268681"/>
                  <a:pt x="1933176" y="4713857"/>
                </a:cubicBezTo>
                <a:cubicBezTo>
                  <a:pt x="1379368" y="4297740"/>
                  <a:pt x="784189" y="4018562"/>
                  <a:pt x="219218" y="3881814"/>
                </a:cubicBezTo>
                <a:lnTo>
                  <a:pt x="0" y="3837538"/>
                </a:lnTo>
                <a:close/>
              </a:path>
            </a:pathLst>
          </a:custGeom>
        </p:spPr>
      </p:pic>
      <p:cxnSp>
        <p:nvCxnSpPr>
          <p:cNvPr id="16" name="直接连接符 15">
            <a:extLst>
              <a:ext uri="{FF2B5EF4-FFF2-40B4-BE49-F238E27FC236}">
                <a16:creationId xmlns:a16="http://schemas.microsoft.com/office/drawing/2014/main" id="{C6F38E95-FB6F-4FE5-83C3-5D89B4E4693F}"/>
              </a:ext>
            </a:extLst>
          </p:cNvPr>
          <p:cNvCxnSpPr>
            <a:cxnSpLocks/>
          </p:cNvCxnSpPr>
          <p:nvPr/>
        </p:nvCxnSpPr>
        <p:spPr>
          <a:xfrm>
            <a:off x="4940696" y="3931118"/>
            <a:ext cx="2224701" cy="0"/>
          </a:xfrm>
          <a:prstGeom prst="line">
            <a:avLst/>
          </a:prstGeom>
          <a:ln>
            <a:solidFill>
              <a:schemeClr val="accent1">
                <a:alpha val="66000"/>
              </a:schemeClr>
            </a:solidFill>
            <a:prstDash val="dashDot"/>
          </a:ln>
        </p:spPr>
        <p:style>
          <a:lnRef idx="1">
            <a:schemeClr val="accent1"/>
          </a:lnRef>
          <a:fillRef idx="0">
            <a:schemeClr val="accent1"/>
          </a:fillRef>
          <a:effectRef idx="0">
            <a:schemeClr val="accent1"/>
          </a:effectRef>
          <a:fontRef idx="minor">
            <a:schemeClr val="tx1"/>
          </a:fontRef>
        </p:style>
      </p:cxnSp>
      <p:pic>
        <p:nvPicPr>
          <p:cNvPr id="14" name="图片 13">
            <a:extLst>
              <a:ext uri="{FF2B5EF4-FFF2-40B4-BE49-F238E27FC236}">
                <a16:creationId xmlns:a16="http://schemas.microsoft.com/office/drawing/2014/main" id="{7FD2E196-9D4F-4C47-818A-2909C4C739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023" y="249851"/>
            <a:ext cx="2438400" cy="2254786"/>
          </a:xfrm>
          <a:prstGeom prst="rect">
            <a:avLst/>
          </a:prstGeom>
        </p:spPr>
      </p:pic>
      <p:grpSp>
        <p:nvGrpSpPr>
          <p:cNvPr id="3" name="Group 2"/>
          <p:cNvGrpSpPr/>
          <p:nvPr/>
        </p:nvGrpSpPr>
        <p:grpSpPr>
          <a:xfrm>
            <a:off x="2114045" y="0"/>
            <a:ext cx="8291578" cy="5905500"/>
            <a:chOff x="2369540" y="0"/>
            <a:chExt cx="8291578" cy="5905500"/>
          </a:xfrm>
        </p:grpSpPr>
        <p:pic>
          <p:nvPicPr>
            <p:cNvPr id="10" name="图片 9">
              <a:extLst>
                <a:ext uri="{FF2B5EF4-FFF2-40B4-BE49-F238E27FC236}">
                  <a16:creationId xmlns:a16="http://schemas.microsoft.com/office/drawing/2014/main" id="{3FFFC468-3E18-4CFB-A7FB-BAFA1FC347DF}"/>
                </a:ext>
              </a:extLst>
            </p:cNvPr>
            <p:cNvPicPr>
              <a:picLocks noChangeAspect="1"/>
            </p:cNvPicPr>
            <p:nvPr/>
          </p:nvPicPr>
          <p:blipFill rotWithShape="1">
            <a:blip r:embed="rId4">
              <a:extLst>
                <a:ext uri="{28A0092B-C50C-407E-A947-70E740481C1C}">
                  <a14:useLocalDpi xmlns:a14="http://schemas.microsoft.com/office/drawing/2010/main" val="0"/>
                </a:ext>
              </a:extLst>
            </a:blip>
            <a:srcRect t="545"/>
            <a:stretch/>
          </p:blipFill>
          <p:spPr>
            <a:xfrm>
              <a:off x="2369540" y="0"/>
              <a:ext cx="8291578" cy="5905500"/>
            </a:xfrm>
            <a:prstGeom prst="rect">
              <a:avLst/>
            </a:prstGeom>
          </p:spPr>
        </p:pic>
        <p:pic>
          <p:nvPicPr>
            <p:cNvPr id="2" name="Picture 1"/>
            <p:cNvPicPr>
              <a:picLocks noChangeAspect="1"/>
            </p:cNvPicPr>
            <p:nvPr/>
          </p:nvPicPr>
          <p:blipFill>
            <a:blip r:embed="rId5"/>
            <a:stretch>
              <a:fillRect/>
            </a:stretch>
          </p:blipFill>
          <p:spPr>
            <a:xfrm>
              <a:off x="2369540" y="2754488"/>
              <a:ext cx="8272989" cy="2353260"/>
            </a:xfrm>
            <a:prstGeom prst="rect">
              <a:avLst/>
            </a:prstGeom>
          </p:spPr>
        </p:pic>
      </p:grpSp>
    </p:spTree>
    <p:extLst>
      <p:ext uri="{BB962C8B-B14F-4D97-AF65-F5344CB8AC3E}">
        <p14:creationId xmlns:p14="http://schemas.microsoft.com/office/powerpoint/2010/main" val="3192421632"/>
      </p:ext>
    </p:extLst>
  </p:cSld>
  <p:clrMapOvr>
    <a:masterClrMapping/>
  </p:clrMapOvr>
  <mc:AlternateContent xmlns:mc="http://schemas.openxmlformats.org/markup-compatibility/2006" xmlns:p14="http://schemas.microsoft.com/office/powerpoint/2010/main">
    <mc:Choice Requires="p14">
      <p:transition spd="slow" p14:dur="800" advTm="3000">
        <p14:flythrough/>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0-#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Bài Hát Em Yêu Trường Em - Ca Nhạc Thiếu Nhi 3D Vui Nhộn">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688573208"/>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2"/>
                                        </p:tgtEl>
                                      </p:cBhvr>
                                    </p:cmd>
                                  </p:childTnLst>
                                </p:cTn>
                              </p:par>
                            </p:childTnLst>
                          </p:cTn>
                        </p:par>
                      </p:childTnLst>
                    </p:cTn>
                  </p:par>
                </p:childTnLst>
              </p:cTn>
              <p:nextCondLst>
                <p:cond evt="onClick" delay="0">
                  <p:tgtEl>
                    <p:spTgt spid="2"/>
                  </p:tgtEl>
                </p:cond>
              </p:nextCondLst>
            </p:seq>
            <p:video>
              <p:cMediaNode vol="80000">
                <p:cTn id="7" fill="hold" display="0">
                  <p:stCondLst>
                    <p:cond delay="indefinite"/>
                  </p:stCondLst>
                </p:cTn>
                <p:tgtEl>
                  <p:spTgt spid="2"/>
                </p:tgtEl>
              </p:cMediaNode>
            </p:vide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EB1A3F9F-CE37-44F9-8058-A357C3FF3BF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3805343 h 6858000"/>
              <a:gd name="connsiteX3" fmla="*/ 12080492 w 12192000"/>
              <a:gd name="connsiteY3" fmla="*/ 3805844 h 6858000"/>
              <a:gd name="connsiteX4" fmla="*/ 10101618 w 12192000"/>
              <a:gd name="connsiteY4" fmla="*/ 4712669 h 6858000"/>
              <a:gd name="connsiteX5" fmla="*/ 9210926 w 12192000"/>
              <a:gd name="connsiteY5" fmla="*/ 6698856 h 6858000"/>
              <a:gd name="connsiteX6" fmla="*/ 9211506 w 12192000"/>
              <a:gd name="connsiteY6" fmla="*/ 6858000 h 6858000"/>
              <a:gd name="connsiteX7" fmla="*/ 3521398 w 12192000"/>
              <a:gd name="connsiteY7" fmla="*/ 6858000 h 6858000"/>
              <a:gd name="connsiteX8" fmla="*/ 3448603 w 12192000"/>
              <a:gd name="connsiteY8" fmla="*/ 6634175 h 6858000"/>
              <a:gd name="connsiteX9" fmla="*/ 1933176 w 12192000"/>
              <a:gd name="connsiteY9" fmla="*/ 4713857 h 6858000"/>
              <a:gd name="connsiteX10" fmla="*/ 219218 w 12192000"/>
              <a:gd name="connsiteY10" fmla="*/ 3881814 h 6858000"/>
              <a:gd name="connsiteX11" fmla="*/ 0 w 12192000"/>
              <a:gd name="connsiteY11" fmla="*/ 383753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3805343"/>
                </a:lnTo>
                <a:lnTo>
                  <a:pt x="12080492" y="3805844"/>
                </a:lnTo>
                <a:cubicBezTo>
                  <a:pt x="11377132" y="3842595"/>
                  <a:pt x="10661936" y="4147773"/>
                  <a:pt x="10101618" y="4712669"/>
                </a:cubicBezTo>
                <a:cubicBezTo>
                  <a:pt x="9541300" y="5277565"/>
                  <a:pt x="9241952" y="5995220"/>
                  <a:pt x="9210926" y="6698856"/>
                </a:cubicBezTo>
                <a:lnTo>
                  <a:pt x="9211506" y="6858000"/>
                </a:lnTo>
                <a:lnTo>
                  <a:pt x="3521398" y="6858000"/>
                </a:lnTo>
                <a:lnTo>
                  <a:pt x="3448603" y="6634175"/>
                </a:lnTo>
                <a:cubicBezTo>
                  <a:pt x="3196636" y="5961902"/>
                  <a:pt x="2671586" y="5268681"/>
                  <a:pt x="1933176" y="4713857"/>
                </a:cubicBezTo>
                <a:cubicBezTo>
                  <a:pt x="1379368" y="4297740"/>
                  <a:pt x="784189" y="4018562"/>
                  <a:pt x="219218" y="3881814"/>
                </a:cubicBezTo>
                <a:lnTo>
                  <a:pt x="0" y="3837538"/>
                </a:lnTo>
                <a:close/>
              </a:path>
            </a:pathLst>
          </a:custGeom>
        </p:spPr>
      </p:pic>
      <p:cxnSp>
        <p:nvCxnSpPr>
          <p:cNvPr id="16" name="直接连接符 15">
            <a:extLst>
              <a:ext uri="{FF2B5EF4-FFF2-40B4-BE49-F238E27FC236}">
                <a16:creationId xmlns:a16="http://schemas.microsoft.com/office/drawing/2014/main" id="{C6F38E95-FB6F-4FE5-83C3-5D89B4E4693F}"/>
              </a:ext>
            </a:extLst>
          </p:cNvPr>
          <p:cNvCxnSpPr>
            <a:cxnSpLocks/>
          </p:cNvCxnSpPr>
          <p:nvPr/>
        </p:nvCxnSpPr>
        <p:spPr>
          <a:xfrm>
            <a:off x="4940696" y="3931118"/>
            <a:ext cx="2224701" cy="0"/>
          </a:xfrm>
          <a:prstGeom prst="line">
            <a:avLst/>
          </a:prstGeom>
          <a:ln>
            <a:solidFill>
              <a:schemeClr val="accent1">
                <a:alpha val="66000"/>
              </a:schemeClr>
            </a:solidFill>
            <a:prstDash val="dashDot"/>
          </a:ln>
        </p:spPr>
        <p:style>
          <a:lnRef idx="1">
            <a:schemeClr val="accent1"/>
          </a:lnRef>
          <a:fillRef idx="0">
            <a:schemeClr val="accent1"/>
          </a:fillRef>
          <a:effectRef idx="0">
            <a:schemeClr val="accent1"/>
          </a:effectRef>
          <a:fontRef idx="minor">
            <a:schemeClr val="tx1"/>
          </a:fontRef>
        </p:style>
      </p:cxnSp>
      <p:pic>
        <p:nvPicPr>
          <p:cNvPr id="14" name="图片 13">
            <a:extLst>
              <a:ext uri="{FF2B5EF4-FFF2-40B4-BE49-F238E27FC236}">
                <a16:creationId xmlns:a16="http://schemas.microsoft.com/office/drawing/2014/main" id="{7FD2E196-9D4F-4C47-818A-2909C4C739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03956"/>
            <a:ext cx="2438400" cy="2254786"/>
          </a:xfrm>
          <a:prstGeom prst="rect">
            <a:avLst/>
          </a:prstGeom>
        </p:spPr>
      </p:pic>
      <p:pic>
        <p:nvPicPr>
          <p:cNvPr id="18" name="图片 9">
            <a:extLst>
              <a:ext uri="{FF2B5EF4-FFF2-40B4-BE49-F238E27FC236}">
                <a16:creationId xmlns:a16="http://schemas.microsoft.com/office/drawing/2014/main" id="{3FFFC468-3E18-4CFB-A7FB-BAFA1FC347DF}"/>
              </a:ext>
            </a:extLst>
          </p:cNvPr>
          <p:cNvPicPr>
            <a:picLocks noChangeAspect="1"/>
          </p:cNvPicPr>
          <p:nvPr/>
        </p:nvPicPr>
        <p:blipFill rotWithShape="1">
          <a:blip r:embed="rId4">
            <a:extLst>
              <a:ext uri="{28A0092B-C50C-407E-A947-70E740481C1C}">
                <a14:useLocalDpi xmlns:a14="http://schemas.microsoft.com/office/drawing/2010/main" val="0"/>
              </a:ext>
            </a:extLst>
          </a:blip>
          <a:srcRect t="545"/>
          <a:stretch/>
        </p:blipFill>
        <p:spPr>
          <a:xfrm>
            <a:off x="1300885" y="-1245567"/>
            <a:ext cx="10121211" cy="7208617"/>
          </a:xfrm>
          <a:prstGeom prst="rect">
            <a:avLst/>
          </a:prstGeom>
        </p:spPr>
      </p:pic>
      <p:pic>
        <p:nvPicPr>
          <p:cNvPr id="8" name="Picture 7"/>
          <p:cNvPicPr>
            <a:picLocks noChangeAspect="1"/>
          </p:cNvPicPr>
          <p:nvPr/>
        </p:nvPicPr>
        <p:blipFill rotWithShape="1">
          <a:blip r:embed="rId5"/>
          <a:srcRect r="29934" b="30508"/>
          <a:stretch/>
        </p:blipFill>
        <p:spPr>
          <a:xfrm>
            <a:off x="4661071" y="1691658"/>
            <a:ext cx="2749379" cy="959618"/>
          </a:xfrm>
          <a:prstGeom prst="rect">
            <a:avLst/>
          </a:prstGeom>
        </p:spPr>
      </p:pic>
      <p:pic>
        <p:nvPicPr>
          <p:cNvPr id="5" name="Picture 4">
            <a:extLst>
              <a:ext uri="{FF2B5EF4-FFF2-40B4-BE49-F238E27FC236}">
                <a16:creationId xmlns:a16="http://schemas.microsoft.com/office/drawing/2014/main" id="{5D0466B7-ECAB-DA28-08A9-5BE7C93B7C7E}"/>
              </a:ext>
            </a:extLst>
          </p:cNvPr>
          <p:cNvPicPr>
            <a:picLocks noChangeAspect="1"/>
          </p:cNvPicPr>
          <p:nvPr/>
        </p:nvPicPr>
        <p:blipFill>
          <a:blip r:embed="rId6"/>
          <a:stretch>
            <a:fillRect/>
          </a:stretch>
        </p:blipFill>
        <p:spPr>
          <a:xfrm>
            <a:off x="1880231" y="2673030"/>
            <a:ext cx="8888738" cy="1511939"/>
          </a:xfrm>
          <a:prstGeom prst="rect">
            <a:avLst/>
          </a:prstGeom>
        </p:spPr>
      </p:pic>
      <p:sp>
        <p:nvSpPr>
          <p:cNvPr id="6" name="TextBox 5">
            <a:extLst>
              <a:ext uri="{FF2B5EF4-FFF2-40B4-BE49-F238E27FC236}">
                <a16:creationId xmlns:a16="http://schemas.microsoft.com/office/drawing/2014/main" id="{BCC44915-743C-92B5-8FF5-22880017054D}"/>
              </a:ext>
            </a:extLst>
          </p:cNvPr>
          <p:cNvSpPr txBox="1"/>
          <p:nvPr/>
        </p:nvSpPr>
        <p:spPr>
          <a:xfrm>
            <a:off x="5400675" y="4029075"/>
            <a:ext cx="2628900" cy="707886"/>
          </a:xfrm>
          <a:prstGeom prst="rect">
            <a:avLst/>
          </a:prstGeom>
          <a:noFill/>
        </p:spPr>
        <p:txBody>
          <a:bodyPr wrap="square" rtlCol="0">
            <a:spAutoFit/>
          </a:bodyPr>
          <a:lstStyle/>
          <a:p>
            <a:r>
              <a:rPr lang="en-US" sz="4000" dirty="0">
                <a:latin typeface="Calibri" panose="020F0502020204030204" pitchFamily="34" charset="0"/>
                <a:cs typeface="Calibri" panose="020F0502020204030204" pitchFamily="34" charset="0"/>
              </a:rPr>
              <a:t>(</a:t>
            </a:r>
            <a:r>
              <a:rPr lang="en-US" sz="4000" dirty="0" err="1">
                <a:latin typeface="Calibri" panose="020F0502020204030204" pitchFamily="34" charset="0"/>
                <a:cs typeface="Calibri" panose="020F0502020204030204" pitchFamily="34" charset="0"/>
              </a:rPr>
              <a:t>Tiết</a:t>
            </a:r>
            <a:r>
              <a:rPr lang="en-US" sz="4000" dirty="0">
                <a:latin typeface="Calibri" panose="020F0502020204030204" pitchFamily="34" charset="0"/>
                <a:cs typeface="Calibri" panose="020F0502020204030204" pitchFamily="34" charset="0"/>
              </a:rPr>
              <a:t> 1)</a:t>
            </a:r>
          </a:p>
        </p:txBody>
      </p:sp>
    </p:spTree>
    <p:extLst>
      <p:ext uri="{BB962C8B-B14F-4D97-AF65-F5344CB8AC3E}">
        <p14:creationId xmlns:p14="http://schemas.microsoft.com/office/powerpoint/2010/main" val="1699555326"/>
      </p:ext>
    </p:extLst>
  </p:cSld>
  <p:clrMapOvr>
    <a:masterClrMapping/>
  </p:clrMapOvr>
  <mc:AlternateContent xmlns:mc="http://schemas.openxmlformats.org/markup-compatibility/2006" xmlns:p14="http://schemas.microsoft.com/office/powerpoint/2010/main">
    <mc:Choice Requires="p14">
      <p:transition spd="slow" p14:dur="800" advTm="3000">
        <p:circle/>
      </p:transition>
    </mc:Choice>
    <mc:Fallback xmlns="">
      <p:transition spd="slow" advTm="3000">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4" fill="hold"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wipe(down)">
                                      <p:cBhvr>
                                        <p:cTn id="14" dur="5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6">
                                            <p:txEl>
                                              <p:pRg st="0" end="0"/>
                                            </p:txEl>
                                          </p:spTgt>
                                        </p:tgtEl>
                                        <p:attrNameLst>
                                          <p:attrName>style.visibility</p:attrName>
                                        </p:attrNameLst>
                                      </p:cBhvr>
                                      <p:to>
                                        <p:strVal val="visible"/>
                                      </p:to>
                                    </p:set>
                                    <p:animEffect transition="in" filter="fade">
                                      <p:cBhvr>
                                        <p:cTn id="19"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464C76DF-6163-C74D-0E6E-AC877F98562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flipH="1">
            <a:off x="0" y="0"/>
            <a:ext cx="12192000" cy="6858000"/>
          </a:xfrm>
          <a:prstGeom prst="rect">
            <a:avLst/>
          </a:prstGeom>
        </p:spPr>
      </p:pic>
      <p:pic>
        <p:nvPicPr>
          <p:cNvPr id="15" name="Picture 14">
            <a:extLst>
              <a:ext uri="{FF2B5EF4-FFF2-40B4-BE49-F238E27FC236}">
                <a16:creationId xmlns:a16="http://schemas.microsoft.com/office/drawing/2014/main" id="{CF01B5BF-08CC-0AE6-64D8-6950046AB80F}"/>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a:off x="113676" y="949539"/>
            <a:ext cx="2101161" cy="5138709"/>
          </a:xfrm>
          <a:prstGeom prst="rect">
            <a:avLst/>
          </a:prstGeom>
        </p:spPr>
      </p:pic>
      <p:pic>
        <p:nvPicPr>
          <p:cNvPr id="16" name="Picture 15">
            <a:extLst>
              <a:ext uri="{FF2B5EF4-FFF2-40B4-BE49-F238E27FC236}">
                <a16:creationId xmlns:a16="http://schemas.microsoft.com/office/drawing/2014/main" id="{892101A4-8519-1018-65A8-C854DFD6754F}"/>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40000"/>
                    </a14:imgEffect>
                  </a14:imgLayer>
                </a14:imgProps>
              </a:ext>
            </a:extLst>
          </a:blip>
          <a:stretch>
            <a:fillRect/>
          </a:stretch>
        </p:blipFill>
        <p:spPr>
          <a:xfrm flipH="1">
            <a:off x="9931290" y="582887"/>
            <a:ext cx="2101161" cy="5138709"/>
          </a:xfrm>
          <a:prstGeom prst="rect">
            <a:avLst/>
          </a:prstGeom>
        </p:spPr>
      </p:pic>
      <p:pic>
        <p:nvPicPr>
          <p:cNvPr id="17" name="Picture 16">
            <a:extLst>
              <a:ext uri="{FF2B5EF4-FFF2-40B4-BE49-F238E27FC236}">
                <a16:creationId xmlns:a16="http://schemas.microsoft.com/office/drawing/2014/main" id="{6D394658-1BED-6696-BDA1-51AE22B7DFE7}"/>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contrast="40000"/>
                    </a14:imgEffect>
                  </a14:imgLayer>
                </a14:imgProps>
              </a:ext>
            </a:extLst>
          </a:blip>
          <a:stretch>
            <a:fillRect/>
          </a:stretch>
        </p:blipFill>
        <p:spPr>
          <a:xfrm>
            <a:off x="0" y="5928496"/>
            <a:ext cx="12192000" cy="2024016"/>
          </a:xfrm>
          <a:prstGeom prst="rect">
            <a:avLst/>
          </a:prstGeom>
        </p:spPr>
      </p:pic>
      <p:sp>
        <p:nvSpPr>
          <p:cNvPr id="19" name="Rectangle: Rounded Corners 18">
            <a:extLst>
              <a:ext uri="{FF2B5EF4-FFF2-40B4-BE49-F238E27FC236}">
                <a16:creationId xmlns:a16="http://schemas.microsoft.com/office/drawing/2014/main" id="{4EFCD879-E95E-0525-B558-DE558AA3C3AB}"/>
              </a:ext>
            </a:extLst>
          </p:cNvPr>
          <p:cNvSpPr/>
          <p:nvPr/>
        </p:nvSpPr>
        <p:spPr>
          <a:xfrm>
            <a:off x="392754" y="340056"/>
            <a:ext cx="11272504" cy="6115207"/>
          </a:xfrm>
          <a:prstGeom prst="roundRect">
            <a:avLst/>
          </a:prstGeom>
          <a:solidFill>
            <a:schemeClr val="bg1">
              <a:alpha val="94000"/>
            </a:schemeClr>
          </a:solidFill>
          <a:ln>
            <a:noFill/>
          </a:ln>
        </p:spPr>
        <p:style>
          <a:lnRef idx="0">
            <a:scrgbClr r="0" g="0" b="0"/>
          </a:lnRef>
          <a:fillRef idx="0">
            <a:scrgbClr r="0" g="0" b="0"/>
          </a:fillRef>
          <a:effectRef idx="0">
            <a:scrgbClr r="0" g="0" b="0"/>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vi-VN" sz="1800" b="0" i="0" u="none" strike="noStrike" kern="1200" cap="none" spc="0" normalizeH="0" baseline="0" noProof="0">
              <a:ln>
                <a:noFill/>
              </a:ln>
              <a:solidFill>
                <a:prstClr val="white"/>
              </a:solidFill>
              <a:effectLst/>
              <a:uLnTx/>
              <a:uFillTx/>
              <a:latin typeface="Calibri" panose="020F0502020204030204" pitchFamily="34" charset="0"/>
              <a:cs typeface="Calibri" panose="020F0502020204030204" pitchFamily="34" charset="0"/>
            </a:endParaRPr>
          </a:p>
        </p:txBody>
      </p:sp>
      <p:sp>
        <p:nvSpPr>
          <p:cNvPr id="20" name="TextBox 19">
            <a:extLst>
              <a:ext uri="{FF2B5EF4-FFF2-40B4-BE49-F238E27FC236}">
                <a16:creationId xmlns:a16="http://schemas.microsoft.com/office/drawing/2014/main" id="{FDDB6549-DCBE-8D85-C428-8024018C044C}"/>
              </a:ext>
            </a:extLst>
          </p:cNvPr>
          <p:cNvSpPr txBox="1"/>
          <p:nvPr/>
        </p:nvSpPr>
        <p:spPr>
          <a:xfrm>
            <a:off x="828675" y="1330783"/>
            <a:ext cx="10630065" cy="2708434"/>
          </a:xfrm>
          <a:prstGeom prst="rect">
            <a:avLst/>
          </a:prstGeom>
          <a:noFill/>
        </p:spPr>
        <p:txBody>
          <a:bodyPr wrap="square" rtlCol="0">
            <a:spAutoFit/>
          </a:bodyPr>
          <a:lstStyle/>
          <a:p>
            <a:pPr marL="457200" marR="0" lvl="0" indent="-457200" algn="just" defTabSz="914400" rtl="0" eaLnBrk="1" fontAlgn="base" latinLnBrk="0" hangingPunct="1">
              <a:lnSpc>
                <a:spcPct val="100000"/>
              </a:lnSpc>
              <a:spcBef>
                <a:spcPts val="0"/>
              </a:spcBef>
              <a:spcAft>
                <a:spcPts val="600"/>
              </a:spcAft>
              <a:buClrTx/>
              <a:buSzTx/>
              <a:buFont typeface="Wingdings" panose="05000000000000000000" pitchFamily="2" charset="2"/>
              <a:buChar char="q"/>
              <a:tabLst/>
              <a:defRPr/>
            </a:pPr>
            <a:r>
              <a:rPr kumimoji="0" lang="vi-VN" sz="32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pitchFamily="34" charset="0"/>
                <a:ea typeface="LNTH-LuoLuoNotangYuanTi 1" pitchFamily="2" charset="-128"/>
                <a:cs typeface="Calibri" panose="020F0502020204030204" pitchFamily="34" charset="0"/>
              </a:rPr>
              <a:t>- Nhận biết được cách thu thập, phân loại, ghi chép số liệu thống kê</a:t>
            </a:r>
            <a:r>
              <a:rPr kumimoji="0" lang="en-US" sz="32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pitchFamily="34" charset="0"/>
                <a:ea typeface="LNTH-LuoLuoNotangYuanTi 1" pitchFamily="2" charset="-128"/>
                <a:cs typeface="Calibri" panose="020F0502020204030204" pitchFamily="34" charset="0"/>
              </a:rPr>
              <a:t> </a:t>
            </a:r>
            <a:r>
              <a:rPr kumimoji="0" lang="vi-VN" sz="32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pitchFamily="34" charset="0"/>
                <a:ea typeface="LNTH-LuoLuoNotangYuanTi 1" pitchFamily="2" charset="-128"/>
                <a:cs typeface="Calibri" panose="020F0502020204030204" pitchFamily="34" charset="0"/>
              </a:rPr>
              <a:t>(trong một số tình huống đơn giản) theo các tiêu chí cho trước.</a:t>
            </a:r>
          </a:p>
          <a:p>
            <a:pPr marL="457200" marR="0" lvl="0" indent="-457200" algn="just" defTabSz="914400" rtl="0" eaLnBrk="1" fontAlgn="base" latinLnBrk="0" hangingPunct="1">
              <a:lnSpc>
                <a:spcPct val="100000"/>
              </a:lnSpc>
              <a:spcBef>
                <a:spcPts val="0"/>
              </a:spcBef>
              <a:spcAft>
                <a:spcPts val="600"/>
              </a:spcAft>
              <a:buClrTx/>
              <a:buSzTx/>
              <a:buFont typeface="Wingdings" panose="05000000000000000000" pitchFamily="2" charset="2"/>
              <a:buChar char="q"/>
              <a:tabLst/>
              <a:defRPr/>
            </a:pPr>
            <a:r>
              <a:rPr kumimoji="0" lang="vi-VN" sz="32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pitchFamily="34" charset="0"/>
                <a:ea typeface="LNTH-LuoLuoNotangYuanTi 1" pitchFamily="2" charset="-128"/>
                <a:cs typeface="Calibri" panose="020F0502020204030204" pitchFamily="34" charset="0"/>
              </a:rPr>
              <a:t>Đọc và mô tả được các số liệu ở dạng bảng.</a:t>
            </a:r>
          </a:p>
          <a:p>
            <a:pPr marL="457200" marR="0" lvl="0" indent="-457200" algn="just" defTabSz="914400" rtl="0" eaLnBrk="1" fontAlgn="base" latinLnBrk="0" hangingPunct="1">
              <a:lnSpc>
                <a:spcPct val="100000"/>
              </a:lnSpc>
              <a:spcBef>
                <a:spcPts val="0"/>
              </a:spcBef>
              <a:spcAft>
                <a:spcPts val="600"/>
              </a:spcAft>
              <a:buClrTx/>
              <a:buSzTx/>
              <a:buFont typeface="Wingdings" panose="05000000000000000000" pitchFamily="2" charset="2"/>
              <a:buChar char="q"/>
              <a:tabLst/>
              <a:defRPr/>
            </a:pPr>
            <a:r>
              <a:rPr kumimoji="0" lang="vi-VN" sz="3200" i="0" u="none" strike="noStrike" kern="1200" normalizeH="0" baseline="0" noProof="0" dirty="0">
                <a:ln w="0"/>
                <a:effectLst>
                  <a:outerShdw blurRad="38100" dist="19050" dir="2700000" algn="tl" rotWithShape="0">
                    <a:schemeClr val="dk1">
                      <a:alpha val="40000"/>
                    </a:schemeClr>
                  </a:outerShdw>
                </a:effectLst>
                <a:uLnTx/>
                <a:uFillTx/>
                <a:latin typeface="Calibri" panose="020F0502020204030204" pitchFamily="34" charset="0"/>
                <a:ea typeface="LNTH-LuoLuoNotangYuanTi 1" pitchFamily="2" charset="-128"/>
                <a:cs typeface="Calibri" panose="020F0502020204030204" pitchFamily="34" charset="0"/>
              </a:rPr>
              <a:t>Nêu được một số nhận xét đơn giản từ bảng số liệu.</a:t>
            </a:r>
          </a:p>
        </p:txBody>
      </p:sp>
      <p:pic>
        <p:nvPicPr>
          <p:cNvPr id="21" name="Picture 2">
            <a:extLst>
              <a:ext uri="{FF2B5EF4-FFF2-40B4-BE49-F238E27FC236}">
                <a16:creationId xmlns:a16="http://schemas.microsoft.com/office/drawing/2014/main" id="{C5427F66-DC20-9173-C843-F10D9779E04E}"/>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contrast="-40000"/>
                    </a14:imgEffect>
                  </a14:imgLayer>
                </a14:imgProps>
              </a:ext>
            </a:extLst>
          </a:blip>
          <a:srcRect b="45836"/>
          <a:stretch/>
        </p:blipFill>
        <p:spPr>
          <a:xfrm rot="20626105">
            <a:off x="-484978" y="225613"/>
            <a:ext cx="3481118" cy="1044089"/>
          </a:xfrm>
          <a:prstGeom prst="rect">
            <a:avLst/>
          </a:prstGeom>
        </p:spPr>
      </p:pic>
      <p:pic>
        <p:nvPicPr>
          <p:cNvPr id="22" name="Picture 2">
            <a:extLst>
              <a:ext uri="{FF2B5EF4-FFF2-40B4-BE49-F238E27FC236}">
                <a16:creationId xmlns:a16="http://schemas.microsoft.com/office/drawing/2014/main" id="{1F9D4F0D-5562-E943-7F18-310AE4E734A7}"/>
              </a:ext>
            </a:extLst>
          </p:cNvPr>
          <p:cNvPicPr>
            <a:picLocks noChangeAspect="1"/>
          </p:cNvPicPr>
          <p:nvPr/>
        </p:nvPicPr>
        <p:blipFill rotWithShape="1">
          <a:blip r:embed="rId7">
            <a:extLst>
              <a:ext uri="{BEBA8EAE-BF5A-486C-A8C5-ECC9F3942E4B}">
                <a14:imgProps xmlns:a14="http://schemas.microsoft.com/office/drawing/2010/main">
                  <a14:imgLayer r:embed="rId8">
                    <a14:imgEffect>
                      <a14:brightnessContrast contrast="-40000"/>
                    </a14:imgEffect>
                  </a14:imgLayer>
                </a14:imgProps>
              </a:ext>
            </a:extLst>
          </a:blip>
          <a:srcRect t="44206" b="1630"/>
          <a:stretch/>
        </p:blipFill>
        <p:spPr>
          <a:xfrm rot="614465">
            <a:off x="8493768" y="17159"/>
            <a:ext cx="3681998" cy="1169486"/>
          </a:xfrm>
          <a:prstGeom prst="rect">
            <a:avLst/>
          </a:prstGeom>
        </p:spPr>
      </p:pic>
      <p:sp>
        <p:nvSpPr>
          <p:cNvPr id="23" name="TextBox 22">
            <a:extLst>
              <a:ext uri="{FF2B5EF4-FFF2-40B4-BE49-F238E27FC236}">
                <a16:creationId xmlns:a16="http://schemas.microsoft.com/office/drawing/2014/main" id="{700373DC-DD11-8307-6A02-CEF7B2D98771}"/>
              </a:ext>
            </a:extLst>
          </p:cNvPr>
          <p:cNvSpPr txBox="1"/>
          <p:nvPr/>
        </p:nvSpPr>
        <p:spPr>
          <a:xfrm>
            <a:off x="3667125" y="533400"/>
            <a:ext cx="4305300" cy="707886"/>
          </a:xfrm>
          <a:prstGeom prst="rect">
            <a:avLst/>
          </a:prstGeom>
          <a:noFill/>
        </p:spPr>
        <p:txBody>
          <a:bodyPr wrap="square" rtlCol="0">
            <a:spAutoFit/>
          </a:bodyPr>
          <a:lstStyle/>
          <a:p>
            <a:pPr algn="ctr"/>
            <a:r>
              <a:rPr lang="en-US" sz="4000" b="1" dirty="0" err="1">
                <a:ln w="22225">
                  <a:solidFill>
                    <a:srgbClr val="FF0000"/>
                  </a:solidFill>
                  <a:prstDash val="solid"/>
                </a:ln>
                <a:solidFill>
                  <a:schemeClr val="accent2">
                    <a:lumMod val="40000"/>
                    <a:lumOff val="60000"/>
                  </a:schemeClr>
                </a:solidFill>
                <a:latin typeface="Calibri" panose="020F0502020204030204" pitchFamily="34" charset="0"/>
                <a:cs typeface="Calibri" panose="020F0502020204030204" pitchFamily="34" charset="0"/>
              </a:rPr>
              <a:t>Yêu</a:t>
            </a:r>
            <a:r>
              <a:rPr lang="en-US" sz="4000" b="1" dirty="0">
                <a:ln w="22225">
                  <a:solidFill>
                    <a:srgbClr val="FF0000"/>
                  </a:solidFill>
                  <a:prstDash val="solid"/>
                </a:ln>
                <a:solidFill>
                  <a:schemeClr val="accent2">
                    <a:lumMod val="40000"/>
                    <a:lumOff val="60000"/>
                  </a:schemeClr>
                </a:solidFill>
                <a:latin typeface="Calibri" panose="020F0502020204030204" pitchFamily="34" charset="0"/>
                <a:cs typeface="Calibri" panose="020F0502020204030204" pitchFamily="34" charset="0"/>
              </a:rPr>
              <a:t> </a:t>
            </a:r>
            <a:r>
              <a:rPr lang="en-US" sz="4000" b="1" dirty="0" err="1">
                <a:ln w="22225">
                  <a:solidFill>
                    <a:srgbClr val="FF0000"/>
                  </a:solidFill>
                  <a:prstDash val="solid"/>
                </a:ln>
                <a:solidFill>
                  <a:schemeClr val="accent2">
                    <a:lumMod val="40000"/>
                    <a:lumOff val="60000"/>
                  </a:schemeClr>
                </a:solidFill>
                <a:latin typeface="Calibri" panose="020F0502020204030204" pitchFamily="34" charset="0"/>
                <a:cs typeface="Calibri" panose="020F0502020204030204" pitchFamily="34" charset="0"/>
              </a:rPr>
              <a:t>cầu</a:t>
            </a:r>
            <a:r>
              <a:rPr lang="en-US" sz="4000" b="1" dirty="0">
                <a:ln w="22225">
                  <a:solidFill>
                    <a:srgbClr val="FF0000"/>
                  </a:solidFill>
                  <a:prstDash val="solid"/>
                </a:ln>
                <a:solidFill>
                  <a:schemeClr val="accent2">
                    <a:lumMod val="40000"/>
                    <a:lumOff val="60000"/>
                  </a:schemeClr>
                </a:solidFill>
                <a:latin typeface="Calibri" panose="020F0502020204030204" pitchFamily="34" charset="0"/>
                <a:cs typeface="Calibri" panose="020F0502020204030204" pitchFamily="34" charset="0"/>
              </a:rPr>
              <a:t> </a:t>
            </a:r>
            <a:r>
              <a:rPr lang="en-US" sz="4000" b="1" dirty="0" err="1">
                <a:ln w="22225">
                  <a:solidFill>
                    <a:srgbClr val="FF0000"/>
                  </a:solidFill>
                  <a:prstDash val="solid"/>
                </a:ln>
                <a:solidFill>
                  <a:schemeClr val="accent2">
                    <a:lumMod val="40000"/>
                    <a:lumOff val="60000"/>
                  </a:schemeClr>
                </a:solidFill>
                <a:latin typeface="Calibri" panose="020F0502020204030204" pitchFamily="34" charset="0"/>
                <a:cs typeface="Calibri" panose="020F0502020204030204" pitchFamily="34" charset="0"/>
              </a:rPr>
              <a:t>cần</a:t>
            </a:r>
            <a:r>
              <a:rPr lang="en-US" sz="4000" b="1" dirty="0">
                <a:ln w="22225">
                  <a:solidFill>
                    <a:srgbClr val="FF0000"/>
                  </a:solidFill>
                  <a:prstDash val="solid"/>
                </a:ln>
                <a:solidFill>
                  <a:schemeClr val="accent2">
                    <a:lumMod val="40000"/>
                    <a:lumOff val="60000"/>
                  </a:schemeClr>
                </a:solidFill>
                <a:latin typeface="Calibri" panose="020F0502020204030204" pitchFamily="34" charset="0"/>
                <a:cs typeface="Calibri" panose="020F0502020204030204" pitchFamily="34" charset="0"/>
              </a:rPr>
              <a:t> </a:t>
            </a:r>
            <a:r>
              <a:rPr lang="en-US" sz="4000" b="1" dirty="0" err="1">
                <a:ln w="22225">
                  <a:solidFill>
                    <a:srgbClr val="FF0000"/>
                  </a:solidFill>
                  <a:prstDash val="solid"/>
                </a:ln>
                <a:solidFill>
                  <a:schemeClr val="accent2">
                    <a:lumMod val="40000"/>
                    <a:lumOff val="60000"/>
                  </a:schemeClr>
                </a:solidFill>
                <a:latin typeface="Calibri" panose="020F0502020204030204" pitchFamily="34" charset="0"/>
                <a:cs typeface="Calibri" panose="020F0502020204030204" pitchFamily="34" charset="0"/>
              </a:rPr>
              <a:t>đạt</a:t>
            </a:r>
            <a:endParaRPr lang="en-US" sz="4000" b="1" dirty="0">
              <a:ln w="22225">
                <a:solidFill>
                  <a:srgbClr val="FF0000"/>
                </a:solidFill>
                <a:prstDash val="solid"/>
              </a:ln>
              <a:solidFill>
                <a:schemeClr val="accent2">
                  <a:lumMod val="40000"/>
                  <a:lumOff val="60000"/>
                </a:schemeClr>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93329228"/>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after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1000"/>
                                        <p:tgtEl>
                                          <p:spTgt spid="21"/>
                                        </p:tgtEl>
                                      </p:cBhvr>
                                    </p:animEffect>
                                    <p:anim calcmode="lin" valueType="num">
                                      <p:cBhvr>
                                        <p:cTn id="8" dur="1000" fill="hold"/>
                                        <p:tgtEl>
                                          <p:spTgt spid="21"/>
                                        </p:tgtEl>
                                        <p:attrNameLst>
                                          <p:attrName>ppt_x</p:attrName>
                                        </p:attrNameLst>
                                      </p:cBhvr>
                                      <p:tavLst>
                                        <p:tav tm="0">
                                          <p:val>
                                            <p:strVal val="#ppt_x"/>
                                          </p:val>
                                        </p:tav>
                                        <p:tav tm="100000">
                                          <p:val>
                                            <p:strVal val="#ppt_x"/>
                                          </p:val>
                                        </p:tav>
                                      </p:tavLst>
                                    </p:anim>
                                    <p:anim calcmode="lin" valueType="num">
                                      <p:cBhvr>
                                        <p:cTn id="9" dur="1000" fill="hold"/>
                                        <p:tgtEl>
                                          <p:spTgt spid="21"/>
                                        </p:tgtEl>
                                        <p:attrNameLst>
                                          <p:attrName>ppt_y</p:attrName>
                                        </p:attrNameLst>
                                      </p:cBhvr>
                                      <p:tavLst>
                                        <p:tav tm="0">
                                          <p:val>
                                            <p:strVal val="#ppt_y-.1"/>
                                          </p:val>
                                        </p:tav>
                                        <p:tav tm="100000">
                                          <p:val>
                                            <p:strVal val="#ppt_y"/>
                                          </p:val>
                                        </p:tav>
                                      </p:tavLst>
                                    </p:anim>
                                  </p:childTnLst>
                                </p:cTn>
                              </p:par>
                              <p:par>
                                <p:cTn id="10" presetID="47" presetClass="entr" presetSubtype="0" fill="hold" nodeType="with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fade">
                                      <p:cBhvr>
                                        <p:cTn id="12" dur="1000"/>
                                        <p:tgtEl>
                                          <p:spTgt spid="22"/>
                                        </p:tgtEl>
                                      </p:cBhvr>
                                    </p:animEffect>
                                    <p:anim calcmode="lin" valueType="num">
                                      <p:cBhvr>
                                        <p:cTn id="13" dur="1000" fill="hold"/>
                                        <p:tgtEl>
                                          <p:spTgt spid="22"/>
                                        </p:tgtEl>
                                        <p:attrNameLst>
                                          <p:attrName>ppt_x</p:attrName>
                                        </p:attrNameLst>
                                      </p:cBhvr>
                                      <p:tavLst>
                                        <p:tav tm="0">
                                          <p:val>
                                            <p:strVal val="#ppt_x"/>
                                          </p:val>
                                        </p:tav>
                                        <p:tav tm="100000">
                                          <p:val>
                                            <p:strVal val="#ppt_x"/>
                                          </p:val>
                                        </p:tav>
                                      </p:tavLst>
                                    </p:anim>
                                    <p:anim calcmode="lin" valueType="num">
                                      <p:cBhvr>
                                        <p:cTn id="14"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13" name="图片 12">
            <a:extLst>
              <a:ext uri="{FF2B5EF4-FFF2-40B4-BE49-F238E27FC236}">
                <a16:creationId xmlns:a16="http://schemas.microsoft.com/office/drawing/2014/main" id="{EB1A3F9F-CE37-44F9-8058-A357C3FF3BF2}"/>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a:xfrm>
            <a:off x="0" y="0"/>
            <a:ext cx="12192000" cy="6858000"/>
          </a:xfrm>
          <a:custGeom>
            <a:avLst/>
            <a:gdLst>
              <a:gd name="connsiteX0" fmla="*/ 0 w 12192000"/>
              <a:gd name="connsiteY0" fmla="*/ 0 h 6858000"/>
              <a:gd name="connsiteX1" fmla="*/ 12192000 w 12192000"/>
              <a:gd name="connsiteY1" fmla="*/ 0 h 6858000"/>
              <a:gd name="connsiteX2" fmla="*/ 12192000 w 12192000"/>
              <a:gd name="connsiteY2" fmla="*/ 3805343 h 6858000"/>
              <a:gd name="connsiteX3" fmla="*/ 12080492 w 12192000"/>
              <a:gd name="connsiteY3" fmla="*/ 3805844 h 6858000"/>
              <a:gd name="connsiteX4" fmla="*/ 10101618 w 12192000"/>
              <a:gd name="connsiteY4" fmla="*/ 4712669 h 6858000"/>
              <a:gd name="connsiteX5" fmla="*/ 9210926 w 12192000"/>
              <a:gd name="connsiteY5" fmla="*/ 6698856 h 6858000"/>
              <a:gd name="connsiteX6" fmla="*/ 9211506 w 12192000"/>
              <a:gd name="connsiteY6" fmla="*/ 6858000 h 6858000"/>
              <a:gd name="connsiteX7" fmla="*/ 3521398 w 12192000"/>
              <a:gd name="connsiteY7" fmla="*/ 6858000 h 6858000"/>
              <a:gd name="connsiteX8" fmla="*/ 3448603 w 12192000"/>
              <a:gd name="connsiteY8" fmla="*/ 6634175 h 6858000"/>
              <a:gd name="connsiteX9" fmla="*/ 1933176 w 12192000"/>
              <a:gd name="connsiteY9" fmla="*/ 4713857 h 6858000"/>
              <a:gd name="connsiteX10" fmla="*/ 219218 w 12192000"/>
              <a:gd name="connsiteY10" fmla="*/ 3881814 h 6858000"/>
              <a:gd name="connsiteX11" fmla="*/ 0 w 12192000"/>
              <a:gd name="connsiteY11" fmla="*/ 383753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12192000" h="6858000">
                <a:moveTo>
                  <a:pt x="0" y="0"/>
                </a:moveTo>
                <a:lnTo>
                  <a:pt x="12192000" y="0"/>
                </a:lnTo>
                <a:lnTo>
                  <a:pt x="12192000" y="3805343"/>
                </a:lnTo>
                <a:lnTo>
                  <a:pt x="12080492" y="3805844"/>
                </a:lnTo>
                <a:cubicBezTo>
                  <a:pt x="11377132" y="3842595"/>
                  <a:pt x="10661936" y="4147773"/>
                  <a:pt x="10101618" y="4712669"/>
                </a:cubicBezTo>
                <a:cubicBezTo>
                  <a:pt x="9541300" y="5277565"/>
                  <a:pt x="9241952" y="5995220"/>
                  <a:pt x="9210926" y="6698856"/>
                </a:cubicBezTo>
                <a:lnTo>
                  <a:pt x="9211506" y="6858000"/>
                </a:lnTo>
                <a:lnTo>
                  <a:pt x="3521398" y="6858000"/>
                </a:lnTo>
                <a:lnTo>
                  <a:pt x="3448603" y="6634175"/>
                </a:lnTo>
                <a:cubicBezTo>
                  <a:pt x="3196636" y="5961902"/>
                  <a:pt x="2671586" y="5268681"/>
                  <a:pt x="1933176" y="4713857"/>
                </a:cubicBezTo>
                <a:cubicBezTo>
                  <a:pt x="1379368" y="4297740"/>
                  <a:pt x="784189" y="4018562"/>
                  <a:pt x="219218" y="3881814"/>
                </a:cubicBezTo>
                <a:lnTo>
                  <a:pt x="0" y="3837538"/>
                </a:lnTo>
                <a:close/>
              </a:path>
            </a:pathLst>
          </a:custGeom>
        </p:spPr>
      </p:pic>
      <p:cxnSp>
        <p:nvCxnSpPr>
          <p:cNvPr id="16" name="直接连接符 15">
            <a:extLst>
              <a:ext uri="{FF2B5EF4-FFF2-40B4-BE49-F238E27FC236}">
                <a16:creationId xmlns:a16="http://schemas.microsoft.com/office/drawing/2014/main" id="{C6F38E95-FB6F-4FE5-83C3-5D89B4E4693F}"/>
              </a:ext>
            </a:extLst>
          </p:cNvPr>
          <p:cNvCxnSpPr>
            <a:cxnSpLocks/>
          </p:cNvCxnSpPr>
          <p:nvPr/>
        </p:nvCxnSpPr>
        <p:spPr>
          <a:xfrm>
            <a:off x="4940696" y="3931118"/>
            <a:ext cx="2224701" cy="0"/>
          </a:xfrm>
          <a:prstGeom prst="line">
            <a:avLst/>
          </a:prstGeom>
          <a:ln>
            <a:solidFill>
              <a:schemeClr val="accent1">
                <a:alpha val="66000"/>
              </a:schemeClr>
            </a:solidFill>
            <a:prstDash val="dashDot"/>
          </a:ln>
        </p:spPr>
        <p:style>
          <a:lnRef idx="1">
            <a:schemeClr val="accent1"/>
          </a:lnRef>
          <a:fillRef idx="0">
            <a:schemeClr val="accent1"/>
          </a:fillRef>
          <a:effectRef idx="0">
            <a:schemeClr val="accent1"/>
          </a:effectRef>
          <a:fontRef idx="minor">
            <a:schemeClr val="tx1"/>
          </a:fontRef>
        </p:style>
      </p:cxnSp>
      <p:pic>
        <p:nvPicPr>
          <p:cNvPr id="14" name="图片 13">
            <a:extLst>
              <a:ext uri="{FF2B5EF4-FFF2-40B4-BE49-F238E27FC236}">
                <a16:creationId xmlns:a16="http://schemas.microsoft.com/office/drawing/2014/main" id="{7FD2E196-9D4F-4C47-818A-2909C4C739A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21023" y="249851"/>
            <a:ext cx="2438400" cy="2254786"/>
          </a:xfrm>
          <a:prstGeom prst="rect">
            <a:avLst/>
          </a:prstGeom>
        </p:spPr>
      </p:pic>
      <p:pic>
        <p:nvPicPr>
          <p:cNvPr id="10" name="图片 9">
            <a:extLst>
              <a:ext uri="{FF2B5EF4-FFF2-40B4-BE49-F238E27FC236}">
                <a16:creationId xmlns:a16="http://schemas.microsoft.com/office/drawing/2014/main" id="{3FFFC468-3E18-4CFB-A7FB-BAFA1FC347DF}"/>
              </a:ext>
            </a:extLst>
          </p:cNvPr>
          <p:cNvPicPr>
            <a:picLocks noChangeAspect="1"/>
          </p:cNvPicPr>
          <p:nvPr/>
        </p:nvPicPr>
        <p:blipFill rotWithShape="1">
          <a:blip r:embed="rId4">
            <a:extLst>
              <a:ext uri="{28A0092B-C50C-407E-A947-70E740481C1C}">
                <a14:useLocalDpi xmlns:a14="http://schemas.microsoft.com/office/drawing/2010/main" val="0"/>
              </a:ext>
            </a:extLst>
          </a:blip>
          <a:srcRect t="545"/>
          <a:stretch/>
        </p:blipFill>
        <p:spPr>
          <a:xfrm>
            <a:off x="2114045" y="0"/>
            <a:ext cx="8291578" cy="5905500"/>
          </a:xfrm>
          <a:prstGeom prst="rect">
            <a:avLst/>
          </a:prstGeom>
        </p:spPr>
      </p:pic>
      <p:pic>
        <p:nvPicPr>
          <p:cNvPr id="5" name="Picture 4">
            <a:extLst>
              <a:ext uri="{FF2B5EF4-FFF2-40B4-BE49-F238E27FC236}">
                <a16:creationId xmlns:a16="http://schemas.microsoft.com/office/drawing/2014/main" id="{07FB06CD-1157-FCC0-B3F3-6F68521B981F}"/>
              </a:ext>
            </a:extLst>
          </p:cNvPr>
          <p:cNvPicPr>
            <a:picLocks noChangeAspect="1"/>
          </p:cNvPicPr>
          <p:nvPr/>
        </p:nvPicPr>
        <p:blipFill>
          <a:blip r:embed="rId5"/>
          <a:stretch>
            <a:fillRect/>
          </a:stretch>
        </p:blipFill>
        <p:spPr>
          <a:xfrm>
            <a:off x="3246246" y="3065830"/>
            <a:ext cx="5870957" cy="1774090"/>
          </a:xfrm>
          <a:prstGeom prst="rect">
            <a:avLst/>
          </a:prstGeom>
        </p:spPr>
      </p:pic>
    </p:spTree>
    <p:extLst>
      <p:ext uri="{BB962C8B-B14F-4D97-AF65-F5344CB8AC3E}">
        <p14:creationId xmlns:p14="http://schemas.microsoft.com/office/powerpoint/2010/main" val="3693297153"/>
      </p:ext>
    </p:extLst>
  </p:cSld>
  <p:clrMapOvr>
    <a:masterClrMapping/>
  </p:clrMapOvr>
  <mc:AlternateContent xmlns:mc="http://schemas.openxmlformats.org/markup-compatibility/2006" xmlns:p14="http://schemas.microsoft.com/office/powerpoint/2010/main">
    <mc:Choice Requires="p14">
      <p:transition spd="slow" p14:dur="800" advTm="3000">
        <p14:flythrough/>
      </p:transition>
    </mc:Choice>
    <mc:Fallback xmlns="">
      <p:transition spd="slow" advTm="3000">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DBF365F-0AC7-4109-95A8-00E98EE096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45"/>
            <a:ext cx="12192000" cy="6857355"/>
          </a:xfrm>
          <a:prstGeom prst="rect">
            <a:avLst/>
          </a:prstGeom>
        </p:spPr>
      </p:pic>
      <p:pic>
        <p:nvPicPr>
          <p:cNvPr id="6" name="图片 5">
            <a:extLst>
              <a:ext uri="{FF2B5EF4-FFF2-40B4-BE49-F238E27FC236}">
                <a16:creationId xmlns:a16="http://schemas.microsoft.com/office/drawing/2014/main" id="{83952188-EAE4-4D6A-B1D4-4E44882EE52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7078"/>
          <a:stretch/>
        </p:blipFill>
        <p:spPr>
          <a:xfrm>
            <a:off x="0" y="4690596"/>
            <a:ext cx="12192000" cy="2394875"/>
          </a:xfrm>
          <a:prstGeom prst="rect">
            <a:avLst/>
          </a:prstGeom>
        </p:spPr>
      </p:pic>
      <p:pic>
        <p:nvPicPr>
          <p:cNvPr id="31" name="Picture 30"/>
          <p:cNvPicPr>
            <a:picLocks noChangeAspect="1"/>
          </p:cNvPicPr>
          <p:nvPr/>
        </p:nvPicPr>
        <p:blipFill rotWithShape="1">
          <a:blip r:embed="rId5">
            <a:extLst>
              <a:ext uri="{BEBA8EAE-BF5A-486C-A8C5-ECC9F3942E4B}">
                <a14:imgProps xmlns:a14="http://schemas.microsoft.com/office/drawing/2010/main">
                  <a14:imgLayer r:embed="rId6">
                    <a14:imgEffect>
                      <a14:backgroundRemoval t="36786" b="90000" l="10000" r="50000">
                        <a14:foregroundMark x1="25385" y1="80714" x2="25385" y2="86071"/>
                        <a14:foregroundMark x1="35385" y1="79643" x2="35769" y2="86429"/>
                        <a14:foregroundMark x1="27308" y1="76786" x2="26538" y2="85357"/>
                        <a14:foregroundMark x1="32692" y1="50000" x2="32308" y2="69643"/>
                      </a14:backgroundRemoval>
                    </a14:imgEffect>
                  </a14:imgLayer>
                </a14:imgProps>
              </a:ext>
            </a:extLst>
          </a:blip>
          <a:srcRect l="5898" t="31157" r="46183" b="6629"/>
          <a:stretch/>
        </p:blipFill>
        <p:spPr>
          <a:xfrm>
            <a:off x="3277460" y="3912762"/>
            <a:ext cx="2250505" cy="3146592"/>
          </a:xfrm>
          <a:prstGeom prst="rect">
            <a:avLst/>
          </a:prstGeom>
        </p:spPr>
      </p:pic>
      <p:sp>
        <p:nvSpPr>
          <p:cNvPr id="3" name="TextBox 2"/>
          <p:cNvSpPr txBox="1"/>
          <p:nvPr/>
        </p:nvSpPr>
        <p:spPr>
          <a:xfrm>
            <a:off x="1000833" y="1286202"/>
            <a:ext cx="10122383" cy="1200329"/>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Để</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kiểm</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đếm</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các</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đồ</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vật</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trong</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lớp</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học</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và</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ghi</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chép</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số</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liệu</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của</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từng</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loại</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thì</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chúng</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ta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cần</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làm</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r>
              <a:rPr kumimoji="0" lang="en-US" sz="3600" b="1" i="0" u="none" strike="noStrike" kern="1200" cap="none" spc="0" normalizeH="0" baseline="0" noProof="0" dirty="0" err="1">
                <a:ln>
                  <a:noFill/>
                </a:ln>
                <a:solidFill>
                  <a:prstClr val="white"/>
                </a:solidFill>
                <a:effectLst/>
                <a:uLnTx/>
                <a:uFillTx/>
                <a:latin typeface="Calibri" panose="020F0502020204030204" pitchFamily="34" charset="0"/>
                <a:cs typeface="Calibri" panose="020F0502020204030204" pitchFamily="34" charset="0"/>
              </a:rPr>
              <a:t>gì</a:t>
            </a:r>
            <a:r>
              <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rPr>
              <a:t> ?</a:t>
            </a:r>
          </a:p>
        </p:txBody>
      </p:sp>
      <p:sp>
        <p:nvSpPr>
          <p:cNvPr id="5" name="TextBox 4">
            <a:extLst>
              <a:ext uri="{FF2B5EF4-FFF2-40B4-BE49-F238E27FC236}">
                <a16:creationId xmlns:a16="http://schemas.microsoft.com/office/drawing/2014/main" id="{31F7E1E6-6C8A-6258-623C-53575AC41EF1}"/>
              </a:ext>
            </a:extLst>
          </p:cNvPr>
          <p:cNvSpPr txBox="1"/>
          <p:nvPr/>
        </p:nvSpPr>
        <p:spPr>
          <a:xfrm>
            <a:off x="1390650" y="2800350"/>
            <a:ext cx="9401175" cy="1200329"/>
          </a:xfrm>
          <a:prstGeom prst="rect">
            <a:avLst/>
          </a:prstGeom>
          <a:noFill/>
        </p:spPr>
        <p:txBody>
          <a:bodyPr wrap="square" rtlCol="0">
            <a:spAutoFit/>
          </a:bodyPr>
          <a:lstStyle/>
          <a:p>
            <a:pPr algn="just"/>
            <a:r>
              <a:rPr lang="vi-VN" sz="3600" b="1" dirty="0">
                <a:solidFill>
                  <a:srgbClr val="FFFF00"/>
                </a:solidFill>
                <a:effectLst/>
                <a:latin typeface="Calibri" panose="020F0502020204030204" pitchFamily="34" charset="0"/>
                <a:ea typeface="Times New Roman" panose="02020603050405020304" pitchFamily="18" charset="0"/>
                <a:cs typeface="Calibri" panose="020F0502020204030204" pitchFamily="34" charset="0"/>
              </a:rPr>
              <a:t>Quan sát xem có những đồ vật nào, đếm và ghi chép lại số lượng của từng loại đồ vật.</a:t>
            </a:r>
            <a:endParaRPr lang="en-US" sz="3600" b="1" dirty="0">
              <a:solidFill>
                <a:srgbClr val="FFFF00"/>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82396491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barn(inVertical)">
                                      <p:cBhvr>
                                        <p:cTn id="12"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a:extLst>
              <a:ext uri="{FF2B5EF4-FFF2-40B4-BE49-F238E27FC236}">
                <a16:creationId xmlns:a16="http://schemas.microsoft.com/office/drawing/2014/main" id="{FDBF365F-0AC7-4109-95A8-00E98EE0964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645"/>
            <a:ext cx="12192000" cy="6857355"/>
          </a:xfrm>
          <a:prstGeom prst="rect">
            <a:avLst/>
          </a:prstGeom>
        </p:spPr>
      </p:pic>
      <p:pic>
        <p:nvPicPr>
          <p:cNvPr id="6" name="图片 5">
            <a:extLst>
              <a:ext uri="{FF2B5EF4-FFF2-40B4-BE49-F238E27FC236}">
                <a16:creationId xmlns:a16="http://schemas.microsoft.com/office/drawing/2014/main" id="{83952188-EAE4-4D6A-B1D4-4E44882EE52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67078"/>
          <a:stretch/>
        </p:blipFill>
        <p:spPr>
          <a:xfrm>
            <a:off x="0" y="4690596"/>
            <a:ext cx="12192000" cy="2394875"/>
          </a:xfrm>
          <a:prstGeom prst="rect">
            <a:avLst/>
          </a:prstGeom>
        </p:spPr>
      </p:pic>
      <p:pic>
        <p:nvPicPr>
          <p:cNvPr id="31" name="Picture 30"/>
          <p:cNvPicPr>
            <a:picLocks noChangeAspect="1"/>
          </p:cNvPicPr>
          <p:nvPr/>
        </p:nvPicPr>
        <p:blipFill rotWithShape="1">
          <a:blip r:embed="rId5">
            <a:extLst>
              <a:ext uri="{BEBA8EAE-BF5A-486C-A8C5-ECC9F3942E4B}">
                <a14:imgProps xmlns:a14="http://schemas.microsoft.com/office/drawing/2010/main">
                  <a14:imgLayer r:embed="rId6">
                    <a14:imgEffect>
                      <a14:backgroundRemoval t="36786" b="90000" l="10000" r="50000">
                        <a14:foregroundMark x1="25385" y1="80714" x2="25385" y2="86071"/>
                        <a14:foregroundMark x1="35385" y1="79643" x2="35769" y2="86429"/>
                        <a14:foregroundMark x1="27308" y1="76786" x2="26538" y2="85357"/>
                        <a14:foregroundMark x1="32692" y1="50000" x2="32308" y2="69643"/>
                      </a14:backgroundRemoval>
                    </a14:imgEffect>
                  </a14:imgLayer>
                </a14:imgProps>
              </a:ext>
            </a:extLst>
          </a:blip>
          <a:srcRect l="5898" t="31157" r="46183" b="6629"/>
          <a:stretch/>
        </p:blipFill>
        <p:spPr>
          <a:xfrm>
            <a:off x="3277460" y="3912762"/>
            <a:ext cx="2250505" cy="3146592"/>
          </a:xfrm>
          <a:prstGeom prst="rect">
            <a:avLst/>
          </a:prstGeom>
        </p:spPr>
      </p:pic>
      <p:sp>
        <p:nvSpPr>
          <p:cNvPr id="3" name="TextBox 2"/>
          <p:cNvSpPr txBox="1"/>
          <p:nvPr/>
        </p:nvSpPr>
        <p:spPr>
          <a:xfrm>
            <a:off x="485775" y="1752927"/>
            <a:ext cx="10561241" cy="1754326"/>
          </a:xfrm>
          <a:prstGeom prst="rect">
            <a:avLst/>
          </a:prstGeom>
          <a:noFill/>
        </p:spPr>
        <p:txBody>
          <a:bodyPr wrap="square" rtlCol="0">
            <a:spAutoFit/>
          </a:bodyPr>
          <a:lstStyle/>
          <a:p>
            <a:pPr lvl="0" algn="ctr"/>
            <a:r>
              <a:rPr lang="vi-VN" sz="3600" b="1" dirty="0">
                <a:solidFill>
                  <a:prstClr val="white"/>
                </a:solidFill>
                <a:latin typeface="Calibri" panose="020F0502020204030204" pitchFamily="34" charset="0"/>
                <a:cs typeface="Calibri" panose="020F0502020204030204" pitchFamily="34" charset="0"/>
              </a:rPr>
              <a:t>Còn với những trận đấu bóng</a:t>
            </a:r>
            <a:r>
              <a:rPr lang="en-US" sz="3600" b="1" dirty="0">
                <a:solidFill>
                  <a:prstClr val="white"/>
                </a:solidFill>
                <a:latin typeface="Calibri" panose="020F0502020204030204" pitchFamily="34" charset="0"/>
                <a:cs typeface="Calibri" panose="020F0502020204030204" pitchFamily="34" charset="0"/>
              </a:rPr>
              <a:t> </a:t>
            </a:r>
            <a:r>
              <a:rPr lang="en-US" sz="3600" b="1" dirty="0" err="1">
                <a:solidFill>
                  <a:prstClr val="white"/>
                </a:solidFill>
                <a:latin typeface="Calibri" panose="020F0502020204030204" pitchFamily="34" charset="0"/>
                <a:cs typeface="Calibri" panose="020F0502020204030204" pitchFamily="34" charset="0"/>
              </a:rPr>
              <a:t>đá</a:t>
            </a:r>
            <a:r>
              <a:rPr lang="en-US" sz="3600" b="1" dirty="0">
                <a:solidFill>
                  <a:prstClr val="white"/>
                </a:solidFill>
                <a:latin typeface="Calibri" panose="020F0502020204030204" pitchFamily="34" charset="0"/>
                <a:cs typeface="Calibri" panose="020F0502020204030204" pitchFamily="34" charset="0"/>
              </a:rPr>
              <a:t>, </a:t>
            </a:r>
            <a:r>
              <a:rPr lang="en-US" sz="3600" b="1" dirty="0" err="1">
                <a:solidFill>
                  <a:prstClr val="white"/>
                </a:solidFill>
                <a:latin typeface="Calibri" panose="020F0502020204030204" pitchFamily="34" charset="0"/>
                <a:cs typeface="Calibri" panose="020F0502020204030204" pitchFamily="34" charset="0"/>
              </a:rPr>
              <a:t>bóng</a:t>
            </a:r>
            <a:r>
              <a:rPr lang="en-US" sz="3600" b="1" dirty="0">
                <a:solidFill>
                  <a:prstClr val="white"/>
                </a:solidFill>
                <a:latin typeface="Calibri" panose="020F0502020204030204" pitchFamily="34" charset="0"/>
                <a:cs typeface="Calibri" panose="020F0502020204030204" pitchFamily="34" charset="0"/>
              </a:rPr>
              <a:t> </a:t>
            </a:r>
            <a:r>
              <a:rPr lang="en-US" sz="3600" b="1" dirty="0" err="1">
                <a:solidFill>
                  <a:prstClr val="white"/>
                </a:solidFill>
                <a:latin typeface="Calibri" panose="020F0502020204030204" pitchFamily="34" charset="0"/>
                <a:cs typeface="Calibri" panose="020F0502020204030204" pitchFamily="34" charset="0"/>
              </a:rPr>
              <a:t>rổ</a:t>
            </a:r>
            <a:r>
              <a:rPr lang="en-US" sz="3600" b="1" dirty="0">
                <a:solidFill>
                  <a:prstClr val="white"/>
                </a:solidFill>
                <a:latin typeface="Calibri" panose="020F0502020204030204" pitchFamily="34" charset="0"/>
                <a:cs typeface="Calibri" panose="020F0502020204030204" pitchFamily="34" charset="0"/>
              </a:rPr>
              <a:t>…</a:t>
            </a:r>
            <a:r>
              <a:rPr lang="vi-VN" sz="3600" b="1" dirty="0">
                <a:solidFill>
                  <a:prstClr val="white"/>
                </a:solidFill>
                <a:latin typeface="Calibri" panose="020F0502020204030204" pitchFamily="34" charset="0"/>
                <a:cs typeface="Calibri" panose="020F0502020204030204" pitchFamily="34" charset="0"/>
              </a:rPr>
              <a:t> thì sao ? Chúng ta làm như thế nào để ghi nhớ kết quả của một trận đấu?</a:t>
            </a:r>
            <a:endParaRPr kumimoji="0" lang="en-US" sz="3600" b="1" i="0" u="none" strike="noStrike" kern="1200" cap="none" spc="0" normalizeH="0" baseline="0" noProof="0" dirty="0">
              <a:ln>
                <a:noFill/>
              </a:ln>
              <a:solidFill>
                <a:prstClr val="white"/>
              </a:solidFill>
              <a:effectLst/>
              <a:uLnTx/>
              <a:uFillTx/>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82395252"/>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60F0506-2B68-5DDB-B871-F1394AA518D4}"/>
              </a:ext>
            </a:extLst>
          </p:cNvPr>
          <p:cNvPicPr>
            <a:picLocks noChangeAspect="1"/>
          </p:cNvPicPr>
          <p:nvPr/>
        </p:nvPicPr>
        <p:blipFill>
          <a:blip r:embed="rId2"/>
          <a:stretch>
            <a:fillRect/>
          </a:stretch>
        </p:blipFill>
        <p:spPr>
          <a:xfrm>
            <a:off x="0" y="-1"/>
            <a:ext cx="12192000" cy="6890331"/>
          </a:xfrm>
          <a:prstGeom prst="rect">
            <a:avLst/>
          </a:prstGeom>
        </p:spPr>
      </p:pic>
      <p:pic>
        <p:nvPicPr>
          <p:cNvPr id="6" name="Picture 5">
            <a:extLst>
              <a:ext uri="{FF2B5EF4-FFF2-40B4-BE49-F238E27FC236}">
                <a16:creationId xmlns:a16="http://schemas.microsoft.com/office/drawing/2014/main" id="{94F0C65F-6E26-7A66-E03B-A57A26E3E651}"/>
              </a:ext>
            </a:extLst>
          </p:cNvPr>
          <p:cNvPicPr>
            <a:picLocks noChangeAspect="1"/>
          </p:cNvPicPr>
          <p:nvPr/>
        </p:nvPicPr>
        <p:blipFill>
          <a:blip r:embed="rId3"/>
          <a:stretch>
            <a:fillRect/>
          </a:stretch>
        </p:blipFill>
        <p:spPr>
          <a:xfrm>
            <a:off x="1223962" y="5295900"/>
            <a:ext cx="6024563" cy="1495425"/>
          </a:xfrm>
          <a:prstGeom prst="rect">
            <a:avLst/>
          </a:prstGeom>
        </p:spPr>
      </p:pic>
    </p:spTree>
    <p:extLst>
      <p:ext uri="{BB962C8B-B14F-4D97-AF65-F5344CB8AC3E}">
        <p14:creationId xmlns:p14="http://schemas.microsoft.com/office/powerpoint/2010/main" val="753939631"/>
      </p:ext>
    </p:extLst>
  </p:cSld>
  <p:clrMapOvr>
    <a:masterClrMapping/>
  </p:clrMapOvr>
  <p:transition spd="slow">
    <p:push dir="u"/>
  </p:transition>
</p:sld>
</file>

<file path=ppt/theme/theme1.xml><?xml version="1.0" encoding="utf-8"?>
<a:theme xmlns:a="http://schemas.openxmlformats.org/drawingml/2006/main" name="Office 主题​​">
  <a:themeElements>
    <a:clrScheme name="自定义 2421">
      <a:dk1>
        <a:sysClr val="windowText" lastClr="000000"/>
      </a:dk1>
      <a:lt1>
        <a:sysClr val="window" lastClr="FFFFFF"/>
      </a:lt1>
      <a:dk2>
        <a:srgbClr val="44546A"/>
      </a:dk2>
      <a:lt2>
        <a:srgbClr val="E7E6E6"/>
      </a:lt2>
      <a:accent1>
        <a:srgbClr val="00CDE9"/>
      </a:accent1>
      <a:accent2>
        <a:srgbClr val="00CDE9"/>
      </a:accent2>
      <a:accent3>
        <a:srgbClr val="00CDE9"/>
      </a:accent3>
      <a:accent4>
        <a:srgbClr val="00CDE9"/>
      </a:accent4>
      <a:accent5>
        <a:srgbClr val="00CDE9"/>
      </a:accent5>
      <a:accent6>
        <a:srgbClr val="00CDE9"/>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千图网海量PPT模板www.58pic.com​​">
  <a:themeElements>
    <a:clrScheme name="自定义 1033">
      <a:dk1>
        <a:sysClr val="windowText" lastClr="000000"/>
      </a:dk1>
      <a:lt1>
        <a:sysClr val="window" lastClr="FFFFFF"/>
      </a:lt1>
      <a:dk2>
        <a:srgbClr val="5A6378"/>
      </a:dk2>
      <a:lt2>
        <a:srgbClr val="7F7F7F"/>
      </a:lt2>
      <a:accent1>
        <a:srgbClr val="C9934B"/>
      </a:accent1>
      <a:accent2>
        <a:srgbClr val="2F2F2F"/>
      </a:accent2>
      <a:accent3>
        <a:srgbClr val="C9934B"/>
      </a:accent3>
      <a:accent4>
        <a:srgbClr val="2F2F2F"/>
      </a:accent4>
      <a:accent5>
        <a:srgbClr val="C9934B"/>
      </a:accent5>
      <a:accent6>
        <a:srgbClr val="2F2F2F"/>
      </a:accent6>
      <a:hlink>
        <a:srgbClr val="168BBA"/>
      </a:hlink>
      <a:folHlink>
        <a:srgbClr val="680000"/>
      </a:folHlink>
    </a:clrScheme>
    <a:fontScheme name="espqpu33">
      <a:majorFont>
        <a:latin typeface="字魂59号-创粗黑" panose="020F0302020204030204"/>
        <a:ea typeface="字魂59号-创粗黑"/>
        <a:cs typeface=""/>
      </a:majorFont>
      <a:minorFont>
        <a:latin typeface="字魂59号-创粗黑" panose="020F0502020204030204"/>
        <a:ea typeface="字魂59号-创粗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TotalTime>
  <Words>558</Words>
  <Application>Microsoft Office PowerPoint</Application>
  <PresentationFormat>Widescreen</PresentationFormat>
  <Paragraphs>36</Paragraphs>
  <Slides>18</Slides>
  <Notes>6</Notes>
  <HiddenSlides>0</HiddenSlides>
  <MMClips>1</MMClips>
  <ScaleCrop>false</ScaleCrop>
  <HeadingPairs>
    <vt:vector size="6" baseType="variant">
      <vt:variant>
        <vt:lpstr>Fonts Used</vt:lpstr>
      </vt:variant>
      <vt:variant>
        <vt:i4>9</vt:i4>
      </vt:variant>
      <vt:variant>
        <vt:lpstr>Theme</vt:lpstr>
      </vt:variant>
      <vt:variant>
        <vt:i4>3</vt:i4>
      </vt:variant>
      <vt:variant>
        <vt:lpstr>Slide Titles</vt:lpstr>
      </vt:variant>
      <vt:variant>
        <vt:i4>18</vt:i4>
      </vt:variant>
    </vt:vector>
  </HeadingPairs>
  <TitlesOfParts>
    <vt:vector size="30" baseType="lpstr">
      <vt:lpstr>等线</vt:lpstr>
      <vt:lpstr>等线 Light</vt:lpstr>
      <vt:lpstr>微软雅黑</vt:lpstr>
      <vt:lpstr>字魂59号-创粗黑</vt:lpstr>
      <vt:lpstr>Arial</vt:lpstr>
      <vt:lpstr>Calibri</vt:lpstr>
      <vt:lpstr>Coiny</vt:lpstr>
      <vt:lpstr>Georgia</vt:lpstr>
      <vt:lpstr>Wingdings</vt:lpstr>
      <vt:lpstr>Office 主题​​</vt:lpstr>
      <vt:lpstr>千图网海量PPT模板www.58pic.com​​</vt:lpstr>
      <vt:lpstr>1_Simple Light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12</cp:revision>
  <dcterms:created xsi:type="dcterms:W3CDTF">2023-02-06T09:32:20Z</dcterms:created>
  <dcterms:modified xsi:type="dcterms:W3CDTF">2023-02-06T14:36:51Z</dcterms:modified>
</cp:coreProperties>
</file>