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707" r:id="rId3"/>
  </p:sldMasterIdLst>
  <p:notesMasterIdLst>
    <p:notesMasterId r:id="rId12"/>
  </p:notesMasterIdLst>
  <p:sldIdLst>
    <p:sldId id="290" r:id="rId4"/>
    <p:sldId id="558" r:id="rId5"/>
    <p:sldId id="559" r:id="rId6"/>
    <p:sldId id="329" r:id="rId7"/>
    <p:sldId id="560" r:id="rId8"/>
    <p:sldId id="561" r:id="rId9"/>
    <p:sldId id="271" r:id="rId10"/>
    <p:sldId id="31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27" autoAdjust="0"/>
    <p:restoredTop sz="94660"/>
  </p:normalViewPr>
  <p:slideViewPr>
    <p:cSldViewPr snapToGrid="0">
      <p:cViewPr>
        <p:scale>
          <a:sx n="65" d="100"/>
          <a:sy n="65" d="100"/>
        </p:scale>
        <p:origin x="916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DE3AB-36C7-4685-8D00-8C7EA86CBBE4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849CD-2C35-4345-B512-6959DC069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937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026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F60432-858A-4F24-8214-B61DB53ED1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226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AD9F8-C5F4-44F1-B06C-F2E34AD3C73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5743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1922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6103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784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319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4029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E22941A7-F106-BAAC-1D52-03AC273538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3554" y="206478"/>
            <a:ext cx="1169424" cy="116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23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2730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6817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31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2028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2263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398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8937152"/>
      </p:ext>
    </p:extLst>
  </p:cSld>
  <p:clrMapOvr>
    <a:masterClrMapping/>
  </p:clrMapOvr>
  <p:transition spd="slow" advClick="0" advTm="2000">
    <p:comb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8256830"/>
      </p:ext>
    </p:extLst>
  </p:cSld>
  <p:clrMapOvr>
    <a:masterClrMapping/>
  </p:clrMapOvr>
  <p:transition spd="slow" advClick="0" advTm="2000">
    <p:comb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8065046"/>
      </p:ext>
    </p:extLst>
  </p:cSld>
  <p:clrMapOvr>
    <a:masterClrMapping/>
  </p:clrMapOvr>
  <p:transition spd="slow" advClick="0" advTm="2000">
    <p:comb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3620325"/>
      </p:ext>
    </p:extLst>
  </p:cSld>
  <p:clrMapOvr>
    <a:masterClrMapping/>
  </p:clrMapOvr>
  <p:transition spd="slow" advClick="0" advTm="2000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92676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2865116"/>
      </p:ext>
    </p:extLst>
  </p:cSld>
  <p:clrMapOvr>
    <a:masterClrMapping/>
  </p:clrMapOvr>
  <p:transition spd="slow" advClick="0" advTm="2000">
    <p:comb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9848570"/>
      </p:ext>
    </p:extLst>
  </p:cSld>
  <p:clrMapOvr>
    <a:masterClrMapping/>
  </p:clrMapOvr>
  <p:transition spd="slow" advClick="0" advTm="2000">
    <p:comb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460048"/>
      </p:ext>
    </p:extLst>
  </p:cSld>
  <p:clrMapOvr>
    <a:masterClrMapping/>
  </p:clrMapOvr>
  <p:transition spd="slow" advClick="0" advTm="2000">
    <p:comb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0614933"/>
      </p:ext>
    </p:extLst>
  </p:cSld>
  <p:clrMapOvr>
    <a:masterClrMapping/>
  </p:clrMapOvr>
  <p:transition spd="slow" advClick="0" advTm="2000">
    <p:comb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8344670"/>
      </p:ext>
    </p:extLst>
  </p:cSld>
  <p:clrMapOvr>
    <a:masterClrMapping/>
  </p:clrMapOvr>
  <p:transition spd="slow" advClick="0" advTm="2000">
    <p:comb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898519"/>
      </p:ext>
    </p:extLst>
  </p:cSld>
  <p:clrMapOvr>
    <a:masterClrMapping/>
  </p:clrMapOvr>
  <p:transition spd="slow" advClick="0" advTm="2000">
    <p:comb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2617481"/>
      </p:ext>
    </p:extLst>
  </p:cSld>
  <p:clrMapOvr>
    <a:masterClrMapping/>
  </p:clrMapOvr>
  <p:transition spd="slow" advClick="0" advTm="2000">
    <p:comb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7292916"/>
      </p:ext>
    </p:extLst>
  </p:cSld>
  <p:clrMapOvr>
    <a:masterClrMapping/>
  </p:clrMapOvr>
  <p:transition spd="slow" advClick="0" advTm="2000">
    <p:comb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1325194"/>
      </p:ext>
    </p:extLst>
  </p:cSld>
  <p:clrMapOvr>
    <a:masterClrMapping/>
  </p:clrMapOvr>
  <p:transition spd="slow" advClick="0" advTm="2000">
    <p:comb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109876"/>
      </p:ext>
    </p:extLst>
  </p:cSld>
  <p:clrMapOvr>
    <a:masterClrMapping/>
  </p:clrMapOvr>
  <p:transition spd="slow" advClick="0" advTm="2000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41178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333568"/>
      </p:ext>
    </p:extLst>
  </p:cSld>
  <p:clrMapOvr>
    <a:masterClrMapping/>
  </p:clrMapOvr>
  <p:transition spd="slow" advClick="0" advTm="2000">
    <p:comb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460467"/>
      </p:ext>
    </p:extLst>
  </p:cSld>
  <p:clrMapOvr>
    <a:masterClrMapping/>
  </p:clrMapOvr>
  <p:transition spd="slow" advClick="0" advTm="2000">
    <p:comb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6672951"/>
      </p:ext>
    </p:extLst>
  </p:cSld>
  <p:clrMapOvr>
    <a:masterClrMapping/>
  </p:clrMapOvr>
  <p:transition spd="slow" advClick="0" advTm="2000">
    <p:comb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256893"/>
      </p:ext>
    </p:extLst>
  </p:cSld>
  <p:clrMapOvr>
    <a:masterClrMapping/>
  </p:clrMapOvr>
  <p:transition spd="slow" advClick="0" advTm="2000">
    <p:comb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834987"/>
      </p:ext>
    </p:extLst>
  </p:cSld>
  <p:clrMapOvr>
    <a:masterClrMapping/>
  </p:clrMapOvr>
  <p:transition spd="slow" advClick="0" advTm="2000">
    <p:comb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7322005"/>
      </p:ext>
    </p:extLst>
  </p:cSld>
  <p:clrMapOvr>
    <a:masterClrMapping/>
  </p:clrMapOvr>
  <p:transition spd="slow" advClick="0" advTm="2000">
    <p:comb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943797"/>
      </p:ext>
    </p:extLst>
  </p:cSld>
  <p:clrMapOvr>
    <a:masterClrMapping/>
  </p:clrMapOvr>
  <p:transition spd="slow">
    <p:comb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7976055"/>
      </p:ext>
    </p:extLst>
  </p:cSld>
  <p:clrMapOvr>
    <a:masterClrMapping/>
  </p:clrMapOvr>
  <p:transition spd="slow">
    <p:comb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724734"/>
      </p:ext>
    </p:extLst>
  </p:cSld>
  <p:clrMapOvr>
    <a:masterClrMapping/>
  </p:clrMapOvr>
  <p:transition spd="slow">
    <p:comb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4033314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69222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4323273"/>
      </p:ext>
    </p:extLst>
  </p:cSld>
  <p:clrMapOvr>
    <a:masterClrMapping/>
  </p:clrMapOvr>
  <p:transition spd="slow">
    <p:comb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1152434"/>
      </p:ext>
    </p:extLst>
  </p:cSld>
  <p:clrMapOvr>
    <a:masterClrMapping/>
  </p:clrMapOvr>
  <p:transition spd="slow">
    <p:comb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468433"/>
      </p:ext>
    </p:extLst>
  </p:cSld>
  <p:clrMapOvr>
    <a:masterClrMapping/>
  </p:clrMapOvr>
  <p:transition spd="slow">
    <p:comb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6404955"/>
      </p:ext>
    </p:extLst>
  </p:cSld>
  <p:clrMapOvr>
    <a:masterClrMapping/>
  </p:clrMapOvr>
  <p:transition spd="slow">
    <p:comb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9578823"/>
      </p:ext>
    </p:extLst>
  </p:cSld>
  <p:clrMapOvr>
    <a:masterClrMapping/>
  </p:clrMapOvr>
  <p:transition spd="slow">
    <p:comb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2989892"/>
      </p:ext>
    </p:extLst>
  </p:cSld>
  <p:clrMapOvr>
    <a:masterClrMapping/>
  </p:clrMapOvr>
  <p:transition spd="slow">
    <p:comb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06885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30600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87140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140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43340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84576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55733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4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63854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6" y="273052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2"/>
            </a:lvl2pPr>
            <a:lvl3pPr>
              <a:defRPr sz="3199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6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402" indent="0">
              <a:buNone/>
              <a:defRPr sz="1600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7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4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337998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6" y="273052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5"/>
            </a:lvl1pPr>
            <a:lvl2pPr>
              <a:defRPr sz="3732"/>
            </a:lvl2pPr>
            <a:lvl3pPr>
              <a:defRPr sz="3199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6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402" indent="0">
              <a:buNone/>
              <a:defRPr sz="1600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7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4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2506921" y="6700143"/>
            <a:ext cx="2400267" cy="127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8804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33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048693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5"/>
            </a:lvl1pPr>
            <a:lvl2pPr marL="609402" indent="0">
              <a:buNone/>
              <a:defRPr sz="3732"/>
            </a:lvl2pPr>
            <a:lvl3pPr marL="1218804" indent="0">
              <a:buNone/>
              <a:defRPr sz="3199"/>
            </a:lvl3pPr>
            <a:lvl4pPr marL="1828206" indent="0">
              <a:buNone/>
              <a:defRPr sz="2665"/>
            </a:lvl4pPr>
            <a:lvl5pPr marL="2437607" indent="0">
              <a:buNone/>
              <a:defRPr sz="2665"/>
            </a:lvl5pPr>
            <a:lvl6pPr marL="3047009" indent="0">
              <a:buNone/>
              <a:defRPr sz="2665"/>
            </a:lvl6pPr>
            <a:lvl7pPr marL="3656411" indent="0">
              <a:buNone/>
              <a:defRPr sz="2665"/>
            </a:lvl7pPr>
            <a:lvl8pPr marL="4265813" indent="0">
              <a:buNone/>
              <a:defRPr sz="2665"/>
            </a:lvl8pPr>
            <a:lvl9pPr marL="4875215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402" indent="0">
              <a:buNone/>
              <a:defRPr sz="1600"/>
            </a:lvl2pPr>
            <a:lvl3pPr marL="1218804" indent="0">
              <a:buNone/>
              <a:defRPr sz="1333"/>
            </a:lvl3pPr>
            <a:lvl4pPr marL="1828206" indent="0">
              <a:buNone/>
              <a:defRPr sz="1200"/>
            </a:lvl4pPr>
            <a:lvl5pPr marL="2437607" indent="0">
              <a:buNone/>
              <a:defRPr sz="1200"/>
            </a:lvl5pPr>
            <a:lvl6pPr marL="3047009" indent="0">
              <a:buNone/>
              <a:defRPr sz="1200"/>
            </a:lvl6pPr>
            <a:lvl7pPr marL="3656411" indent="0">
              <a:buNone/>
              <a:defRPr sz="1200"/>
            </a:lvl7pPr>
            <a:lvl8pPr marL="4265813" indent="0">
              <a:buNone/>
              <a:defRPr sz="1200"/>
            </a:lvl8pPr>
            <a:lvl9pPr marL="4875215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4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52097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4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65774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72491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073"/>
            <a:ext cx="105156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547454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27"/>
          <p:cNvSpPr txBox="1">
            <a:spLocks noGrp="1"/>
          </p:cNvSpPr>
          <p:nvPr>
            <p:ph type="title"/>
          </p:nvPr>
        </p:nvSpPr>
        <p:spPr>
          <a:xfrm>
            <a:off x="5582167" y="922532"/>
            <a:ext cx="565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799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99"/>
            </a:lvl9pPr>
          </a:lstStyle>
          <a:p>
            <a:endParaRPr/>
          </a:p>
        </p:txBody>
      </p:sp>
      <p:sp>
        <p:nvSpPr>
          <p:cNvPr id="652" name="Google Shape;652;p27"/>
          <p:cNvSpPr txBox="1">
            <a:spLocks noGrp="1"/>
          </p:cNvSpPr>
          <p:nvPr>
            <p:ph type="title" idx="2" hasCustomPrompt="1"/>
          </p:nvPr>
        </p:nvSpPr>
        <p:spPr>
          <a:xfrm>
            <a:off x="2872967" y="922533"/>
            <a:ext cx="2709200" cy="17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29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94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94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94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94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94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94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94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94"/>
            </a:lvl9pPr>
          </a:lstStyle>
          <a:p>
            <a:r>
              <a:t>xx%</a:t>
            </a:r>
          </a:p>
        </p:txBody>
      </p:sp>
      <p:sp>
        <p:nvSpPr>
          <p:cNvPr id="653" name="Google Shape;653;p27"/>
          <p:cNvSpPr txBox="1">
            <a:spLocks noGrp="1"/>
          </p:cNvSpPr>
          <p:nvPr>
            <p:ph type="subTitle" idx="1"/>
          </p:nvPr>
        </p:nvSpPr>
        <p:spPr>
          <a:xfrm>
            <a:off x="5582247" y="2044933"/>
            <a:ext cx="5658800" cy="6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54" name="Google Shape;654;p27"/>
          <p:cNvGrpSpPr/>
          <p:nvPr/>
        </p:nvGrpSpPr>
        <p:grpSpPr>
          <a:xfrm>
            <a:off x="9682003" y="4669881"/>
            <a:ext cx="3577477" cy="1411096"/>
            <a:chOff x="4432311" y="2548350"/>
            <a:chExt cx="4488305" cy="1770363"/>
          </a:xfrm>
        </p:grpSpPr>
        <p:sp>
          <p:nvSpPr>
            <p:cNvPr id="655" name="Google Shape;655;p27"/>
            <p:cNvSpPr/>
            <p:nvPr/>
          </p:nvSpPr>
          <p:spPr>
            <a:xfrm>
              <a:off x="5423050" y="2548350"/>
              <a:ext cx="3497566" cy="1770363"/>
            </a:xfrm>
            <a:custGeom>
              <a:avLst/>
              <a:gdLst/>
              <a:ahLst/>
              <a:cxnLst/>
              <a:rect l="l" t="t" r="r" b="b"/>
              <a:pathLst>
                <a:path w="112480" h="56934" extrusionOk="0">
                  <a:moveTo>
                    <a:pt x="50577" y="1"/>
                  </a:moveTo>
                  <a:cubicBezTo>
                    <a:pt x="50438" y="1"/>
                    <a:pt x="50299" y="7"/>
                    <a:pt x="50161" y="22"/>
                  </a:cubicBezTo>
                  <a:cubicBezTo>
                    <a:pt x="48328" y="205"/>
                    <a:pt x="46434" y="235"/>
                    <a:pt x="44662" y="602"/>
                  </a:cubicBezTo>
                  <a:cubicBezTo>
                    <a:pt x="44056" y="717"/>
                    <a:pt x="43407" y="739"/>
                    <a:pt x="42746" y="739"/>
                  </a:cubicBezTo>
                  <a:cubicBezTo>
                    <a:pt x="42335" y="739"/>
                    <a:pt x="41920" y="730"/>
                    <a:pt x="41506" y="730"/>
                  </a:cubicBezTo>
                  <a:cubicBezTo>
                    <a:pt x="40641" y="730"/>
                    <a:pt x="39786" y="768"/>
                    <a:pt x="39011" y="999"/>
                  </a:cubicBezTo>
                  <a:cubicBezTo>
                    <a:pt x="37269" y="1518"/>
                    <a:pt x="35895" y="3412"/>
                    <a:pt x="34215" y="4115"/>
                  </a:cubicBezTo>
                  <a:cubicBezTo>
                    <a:pt x="32534" y="4818"/>
                    <a:pt x="30640" y="5154"/>
                    <a:pt x="29021" y="6009"/>
                  </a:cubicBezTo>
                  <a:cubicBezTo>
                    <a:pt x="27402" y="6895"/>
                    <a:pt x="25264" y="7048"/>
                    <a:pt x="23736" y="8056"/>
                  </a:cubicBezTo>
                  <a:cubicBezTo>
                    <a:pt x="22209" y="9094"/>
                    <a:pt x="22148" y="12119"/>
                    <a:pt x="20743" y="13280"/>
                  </a:cubicBezTo>
                  <a:cubicBezTo>
                    <a:pt x="19307" y="14440"/>
                    <a:pt x="17596" y="15204"/>
                    <a:pt x="16313" y="16487"/>
                  </a:cubicBezTo>
                  <a:cubicBezTo>
                    <a:pt x="15000" y="17770"/>
                    <a:pt x="12861" y="18351"/>
                    <a:pt x="11700" y="19756"/>
                  </a:cubicBezTo>
                  <a:cubicBezTo>
                    <a:pt x="10540" y="21161"/>
                    <a:pt x="10540" y="23483"/>
                    <a:pt x="9531" y="25010"/>
                  </a:cubicBezTo>
                  <a:cubicBezTo>
                    <a:pt x="8523" y="26538"/>
                    <a:pt x="6477" y="27454"/>
                    <a:pt x="5591" y="29073"/>
                  </a:cubicBezTo>
                  <a:cubicBezTo>
                    <a:pt x="4735" y="30692"/>
                    <a:pt x="3697" y="32311"/>
                    <a:pt x="2994" y="34022"/>
                  </a:cubicBezTo>
                  <a:cubicBezTo>
                    <a:pt x="2291" y="35702"/>
                    <a:pt x="1619" y="37504"/>
                    <a:pt x="1100" y="39276"/>
                  </a:cubicBezTo>
                  <a:cubicBezTo>
                    <a:pt x="550" y="41048"/>
                    <a:pt x="672" y="43003"/>
                    <a:pt x="336" y="44805"/>
                  </a:cubicBezTo>
                  <a:cubicBezTo>
                    <a:pt x="0" y="46608"/>
                    <a:pt x="1589" y="48624"/>
                    <a:pt x="1406" y="50487"/>
                  </a:cubicBezTo>
                  <a:cubicBezTo>
                    <a:pt x="1222" y="52320"/>
                    <a:pt x="61" y="52992"/>
                    <a:pt x="61" y="54856"/>
                  </a:cubicBezTo>
                  <a:cubicBezTo>
                    <a:pt x="2566" y="55711"/>
                    <a:pt x="2383" y="56933"/>
                    <a:pt x="5041" y="56933"/>
                  </a:cubicBezTo>
                  <a:cubicBezTo>
                    <a:pt x="7699" y="56933"/>
                    <a:pt x="7729" y="55222"/>
                    <a:pt x="10356" y="55222"/>
                  </a:cubicBezTo>
                  <a:cubicBezTo>
                    <a:pt x="13014" y="55222"/>
                    <a:pt x="13044" y="54673"/>
                    <a:pt x="15702" y="54673"/>
                  </a:cubicBezTo>
                  <a:cubicBezTo>
                    <a:pt x="18360" y="54673"/>
                    <a:pt x="18360" y="54948"/>
                    <a:pt x="21018" y="54948"/>
                  </a:cubicBezTo>
                  <a:cubicBezTo>
                    <a:pt x="23675" y="54948"/>
                    <a:pt x="23706" y="56597"/>
                    <a:pt x="26364" y="56597"/>
                  </a:cubicBezTo>
                  <a:cubicBezTo>
                    <a:pt x="29052" y="56597"/>
                    <a:pt x="29052" y="55589"/>
                    <a:pt x="31679" y="55589"/>
                  </a:cubicBezTo>
                  <a:cubicBezTo>
                    <a:pt x="34337" y="55589"/>
                    <a:pt x="34367" y="56628"/>
                    <a:pt x="37025" y="56628"/>
                  </a:cubicBezTo>
                  <a:cubicBezTo>
                    <a:pt x="39713" y="56628"/>
                    <a:pt x="39713" y="56903"/>
                    <a:pt x="42340" y="56903"/>
                  </a:cubicBezTo>
                  <a:cubicBezTo>
                    <a:pt x="44998" y="56903"/>
                    <a:pt x="45029" y="55253"/>
                    <a:pt x="47686" y="55253"/>
                  </a:cubicBezTo>
                  <a:cubicBezTo>
                    <a:pt x="50375" y="55253"/>
                    <a:pt x="50375" y="56811"/>
                    <a:pt x="53032" y="56811"/>
                  </a:cubicBezTo>
                  <a:cubicBezTo>
                    <a:pt x="55690" y="56811"/>
                    <a:pt x="55690" y="56567"/>
                    <a:pt x="58378" y="56567"/>
                  </a:cubicBezTo>
                  <a:cubicBezTo>
                    <a:pt x="61036" y="56567"/>
                    <a:pt x="61036" y="56475"/>
                    <a:pt x="63694" y="56475"/>
                  </a:cubicBezTo>
                  <a:cubicBezTo>
                    <a:pt x="66351" y="56475"/>
                    <a:pt x="66382" y="55803"/>
                    <a:pt x="69040" y="55803"/>
                  </a:cubicBezTo>
                  <a:cubicBezTo>
                    <a:pt x="71728" y="55803"/>
                    <a:pt x="71728" y="56811"/>
                    <a:pt x="74386" y="56811"/>
                  </a:cubicBezTo>
                  <a:cubicBezTo>
                    <a:pt x="77074" y="56811"/>
                    <a:pt x="77074" y="54856"/>
                    <a:pt x="79732" y="54856"/>
                  </a:cubicBezTo>
                  <a:cubicBezTo>
                    <a:pt x="82420" y="54856"/>
                    <a:pt x="82420" y="56017"/>
                    <a:pt x="85047" y="56017"/>
                  </a:cubicBezTo>
                  <a:cubicBezTo>
                    <a:pt x="87705" y="56017"/>
                    <a:pt x="87735" y="56353"/>
                    <a:pt x="90393" y="56353"/>
                  </a:cubicBezTo>
                  <a:cubicBezTo>
                    <a:pt x="93081" y="56353"/>
                    <a:pt x="93081" y="55528"/>
                    <a:pt x="95739" y="55528"/>
                  </a:cubicBezTo>
                  <a:cubicBezTo>
                    <a:pt x="98427" y="55528"/>
                    <a:pt x="98427" y="56078"/>
                    <a:pt x="101085" y="56078"/>
                  </a:cubicBezTo>
                  <a:cubicBezTo>
                    <a:pt x="103101" y="56078"/>
                    <a:pt x="103605" y="55768"/>
                    <a:pt x="104853" y="55768"/>
                  </a:cubicBezTo>
                  <a:cubicBezTo>
                    <a:pt x="105268" y="55768"/>
                    <a:pt x="105767" y="55803"/>
                    <a:pt x="106431" y="55895"/>
                  </a:cubicBezTo>
                  <a:cubicBezTo>
                    <a:pt x="108028" y="56145"/>
                    <a:pt x="108680" y="56480"/>
                    <a:pt x="109577" y="56480"/>
                  </a:cubicBezTo>
                  <a:cubicBezTo>
                    <a:pt x="110104" y="56480"/>
                    <a:pt x="110716" y="56364"/>
                    <a:pt x="111655" y="56047"/>
                  </a:cubicBezTo>
                  <a:cubicBezTo>
                    <a:pt x="111655" y="54184"/>
                    <a:pt x="112480" y="52045"/>
                    <a:pt x="112327" y="50243"/>
                  </a:cubicBezTo>
                  <a:cubicBezTo>
                    <a:pt x="112144" y="48441"/>
                    <a:pt x="111472" y="46577"/>
                    <a:pt x="111105" y="44775"/>
                  </a:cubicBezTo>
                  <a:cubicBezTo>
                    <a:pt x="110769" y="43003"/>
                    <a:pt x="108936" y="41537"/>
                    <a:pt x="108417" y="39826"/>
                  </a:cubicBezTo>
                  <a:cubicBezTo>
                    <a:pt x="107897" y="38085"/>
                    <a:pt x="107317" y="36374"/>
                    <a:pt x="106614" y="34694"/>
                  </a:cubicBezTo>
                  <a:cubicBezTo>
                    <a:pt x="105912" y="33014"/>
                    <a:pt x="106767" y="30570"/>
                    <a:pt x="105912" y="28951"/>
                  </a:cubicBezTo>
                  <a:cubicBezTo>
                    <a:pt x="105026" y="27362"/>
                    <a:pt x="104201" y="25560"/>
                    <a:pt x="103193" y="24063"/>
                  </a:cubicBezTo>
                  <a:cubicBezTo>
                    <a:pt x="102185" y="22536"/>
                    <a:pt x="100321" y="21497"/>
                    <a:pt x="99161" y="20092"/>
                  </a:cubicBezTo>
                  <a:cubicBezTo>
                    <a:pt x="98000" y="18687"/>
                    <a:pt x="95678" y="18381"/>
                    <a:pt x="94364" y="17098"/>
                  </a:cubicBezTo>
                  <a:cubicBezTo>
                    <a:pt x="93081" y="15784"/>
                    <a:pt x="93326" y="12760"/>
                    <a:pt x="91921" y="11599"/>
                  </a:cubicBezTo>
                  <a:cubicBezTo>
                    <a:pt x="90515" y="10469"/>
                    <a:pt x="87796" y="10988"/>
                    <a:pt x="86269" y="9950"/>
                  </a:cubicBezTo>
                  <a:cubicBezTo>
                    <a:pt x="84742" y="8942"/>
                    <a:pt x="84222" y="6223"/>
                    <a:pt x="82603" y="5368"/>
                  </a:cubicBezTo>
                  <a:cubicBezTo>
                    <a:pt x="82051" y="5076"/>
                    <a:pt x="81392" y="5001"/>
                    <a:pt x="80697" y="5001"/>
                  </a:cubicBezTo>
                  <a:cubicBezTo>
                    <a:pt x="79962" y="5001"/>
                    <a:pt x="79187" y="5085"/>
                    <a:pt x="78454" y="5085"/>
                  </a:cubicBezTo>
                  <a:cubicBezTo>
                    <a:pt x="77847" y="5085"/>
                    <a:pt x="77270" y="5027"/>
                    <a:pt x="76769" y="4818"/>
                  </a:cubicBezTo>
                  <a:cubicBezTo>
                    <a:pt x="75058" y="4115"/>
                    <a:pt x="73439" y="3474"/>
                    <a:pt x="71667" y="2954"/>
                  </a:cubicBezTo>
                  <a:cubicBezTo>
                    <a:pt x="69895" y="2404"/>
                    <a:pt x="68123" y="2496"/>
                    <a:pt x="66321" y="2129"/>
                  </a:cubicBezTo>
                  <a:cubicBezTo>
                    <a:pt x="64519" y="1763"/>
                    <a:pt x="62900" y="1243"/>
                    <a:pt x="61036" y="1091"/>
                  </a:cubicBezTo>
                  <a:cubicBezTo>
                    <a:pt x="59638" y="953"/>
                    <a:pt x="58344" y="936"/>
                    <a:pt x="57011" y="936"/>
                  </a:cubicBezTo>
                  <a:cubicBezTo>
                    <a:pt x="56566" y="936"/>
                    <a:pt x="56118" y="938"/>
                    <a:pt x="55660" y="938"/>
                  </a:cubicBezTo>
                  <a:cubicBezTo>
                    <a:pt x="53939" y="938"/>
                    <a:pt x="52245" y="1"/>
                    <a:pt x="50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27"/>
            <p:cNvSpPr/>
            <p:nvPr/>
          </p:nvSpPr>
          <p:spPr>
            <a:xfrm>
              <a:off x="4432311" y="3244811"/>
              <a:ext cx="2124006" cy="1073897"/>
            </a:xfrm>
            <a:custGeom>
              <a:avLst/>
              <a:gdLst/>
              <a:ahLst/>
              <a:cxnLst/>
              <a:rect l="l" t="t" r="r" b="b"/>
              <a:pathLst>
                <a:path w="68307" h="34536" extrusionOk="0">
                  <a:moveTo>
                    <a:pt x="30732" y="1"/>
                  </a:moveTo>
                  <a:cubicBezTo>
                    <a:pt x="30640" y="1"/>
                    <a:pt x="30549" y="5"/>
                    <a:pt x="30457" y="15"/>
                  </a:cubicBezTo>
                  <a:cubicBezTo>
                    <a:pt x="29357" y="107"/>
                    <a:pt x="28196" y="138"/>
                    <a:pt x="27127" y="352"/>
                  </a:cubicBezTo>
                  <a:cubicBezTo>
                    <a:pt x="26740" y="429"/>
                    <a:pt x="26324" y="442"/>
                    <a:pt x="25901" y="442"/>
                  </a:cubicBezTo>
                  <a:cubicBezTo>
                    <a:pt x="25680" y="442"/>
                    <a:pt x="25456" y="439"/>
                    <a:pt x="25234" y="439"/>
                  </a:cubicBezTo>
                  <a:cubicBezTo>
                    <a:pt x="24707" y="439"/>
                    <a:pt x="24185" y="459"/>
                    <a:pt x="23706" y="596"/>
                  </a:cubicBezTo>
                  <a:cubicBezTo>
                    <a:pt x="22637" y="932"/>
                    <a:pt x="21812" y="2062"/>
                    <a:pt x="20773" y="2490"/>
                  </a:cubicBezTo>
                  <a:cubicBezTo>
                    <a:pt x="19765" y="2918"/>
                    <a:pt x="18604" y="3101"/>
                    <a:pt x="17627" y="3620"/>
                  </a:cubicBezTo>
                  <a:cubicBezTo>
                    <a:pt x="16649" y="4140"/>
                    <a:pt x="15336" y="4262"/>
                    <a:pt x="14419" y="4873"/>
                  </a:cubicBezTo>
                  <a:cubicBezTo>
                    <a:pt x="13503" y="5484"/>
                    <a:pt x="13442" y="7317"/>
                    <a:pt x="12586" y="8050"/>
                  </a:cubicBezTo>
                  <a:cubicBezTo>
                    <a:pt x="11731" y="8752"/>
                    <a:pt x="10692" y="9180"/>
                    <a:pt x="9929" y="9974"/>
                  </a:cubicBezTo>
                  <a:cubicBezTo>
                    <a:pt x="9165" y="10769"/>
                    <a:pt x="7851" y="11135"/>
                    <a:pt x="7118" y="11960"/>
                  </a:cubicBezTo>
                  <a:cubicBezTo>
                    <a:pt x="6415" y="12815"/>
                    <a:pt x="6446" y="14251"/>
                    <a:pt x="5835" y="15167"/>
                  </a:cubicBezTo>
                  <a:cubicBezTo>
                    <a:pt x="5194" y="16084"/>
                    <a:pt x="3972" y="16634"/>
                    <a:pt x="3422" y="17611"/>
                  </a:cubicBezTo>
                  <a:cubicBezTo>
                    <a:pt x="2902" y="18619"/>
                    <a:pt x="2291" y="19597"/>
                    <a:pt x="1864" y="20605"/>
                  </a:cubicBezTo>
                  <a:cubicBezTo>
                    <a:pt x="1436" y="21644"/>
                    <a:pt x="1008" y="22743"/>
                    <a:pt x="703" y="23813"/>
                  </a:cubicBezTo>
                  <a:cubicBezTo>
                    <a:pt x="367" y="24882"/>
                    <a:pt x="428" y="26073"/>
                    <a:pt x="214" y="27173"/>
                  </a:cubicBezTo>
                  <a:cubicBezTo>
                    <a:pt x="0" y="28273"/>
                    <a:pt x="978" y="29495"/>
                    <a:pt x="886" y="30594"/>
                  </a:cubicBezTo>
                  <a:cubicBezTo>
                    <a:pt x="764" y="31725"/>
                    <a:pt x="61" y="32122"/>
                    <a:pt x="61" y="33252"/>
                  </a:cubicBezTo>
                  <a:cubicBezTo>
                    <a:pt x="1589" y="33802"/>
                    <a:pt x="1467" y="34535"/>
                    <a:pt x="3086" y="34535"/>
                  </a:cubicBezTo>
                  <a:cubicBezTo>
                    <a:pt x="4705" y="34535"/>
                    <a:pt x="4705" y="33497"/>
                    <a:pt x="6324" y="33497"/>
                  </a:cubicBezTo>
                  <a:cubicBezTo>
                    <a:pt x="7943" y="33497"/>
                    <a:pt x="7943" y="33160"/>
                    <a:pt x="9562" y="33160"/>
                  </a:cubicBezTo>
                  <a:cubicBezTo>
                    <a:pt x="11181" y="33160"/>
                    <a:pt x="11150" y="33313"/>
                    <a:pt x="12770" y="33313"/>
                  </a:cubicBezTo>
                  <a:cubicBezTo>
                    <a:pt x="14389" y="33313"/>
                    <a:pt x="14389" y="34321"/>
                    <a:pt x="16008" y="34321"/>
                  </a:cubicBezTo>
                  <a:cubicBezTo>
                    <a:pt x="17627" y="34321"/>
                    <a:pt x="17627" y="33710"/>
                    <a:pt x="19246" y="33710"/>
                  </a:cubicBezTo>
                  <a:cubicBezTo>
                    <a:pt x="20834" y="33710"/>
                    <a:pt x="20865" y="34321"/>
                    <a:pt x="22484" y="34321"/>
                  </a:cubicBezTo>
                  <a:cubicBezTo>
                    <a:pt x="24072" y="34321"/>
                    <a:pt x="24072" y="34505"/>
                    <a:pt x="25692" y="34505"/>
                  </a:cubicBezTo>
                  <a:cubicBezTo>
                    <a:pt x="27311" y="34505"/>
                    <a:pt x="27311" y="33497"/>
                    <a:pt x="28930" y="33497"/>
                  </a:cubicBezTo>
                  <a:cubicBezTo>
                    <a:pt x="30549" y="33497"/>
                    <a:pt x="30549" y="34444"/>
                    <a:pt x="32168" y="34444"/>
                  </a:cubicBezTo>
                  <a:cubicBezTo>
                    <a:pt x="33787" y="34444"/>
                    <a:pt x="33787" y="34291"/>
                    <a:pt x="35406" y="34291"/>
                  </a:cubicBezTo>
                  <a:cubicBezTo>
                    <a:pt x="36994" y="34291"/>
                    <a:pt x="36994" y="34260"/>
                    <a:pt x="38614" y="34260"/>
                  </a:cubicBezTo>
                  <a:cubicBezTo>
                    <a:pt x="40233" y="34260"/>
                    <a:pt x="40233" y="33833"/>
                    <a:pt x="41852" y="33833"/>
                  </a:cubicBezTo>
                  <a:cubicBezTo>
                    <a:pt x="43471" y="33833"/>
                    <a:pt x="43471" y="34444"/>
                    <a:pt x="45090" y="34444"/>
                  </a:cubicBezTo>
                  <a:cubicBezTo>
                    <a:pt x="46709" y="34444"/>
                    <a:pt x="46709" y="33283"/>
                    <a:pt x="48328" y="33283"/>
                  </a:cubicBezTo>
                  <a:cubicBezTo>
                    <a:pt x="49947" y="33283"/>
                    <a:pt x="49947" y="33985"/>
                    <a:pt x="51566" y="33985"/>
                  </a:cubicBezTo>
                  <a:cubicBezTo>
                    <a:pt x="53185" y="33985"/>
                    <a:pt x="53185" y="34169"/>
                    <a:pt x="54804" y="34169"/>
                  </a:cubicBezTo>
                  <a:cubicBezTo>
                    <a:pt x="56393" y="34169"/>
                    <a:pt x="56423" y="33680"/>
                    <a:pt x="58012" y="33680"/>
                  </a:cubicBezTo>
                  <a:cubicBezTo>
                    <a:pt x="59631" y="33680"/>
                    <a:pt x="59631" y="34016"/>
                    <a:pt x="61250" y="34016"/>
                  </a:cubicBezTo>
                  <a:cubicBezTo>
                    <a:pt x="62478" y="34016"/>
                    <a:pt x="62792" y="33822"/>
                    <a:pt x="63566" y="33822"/>
                  </a:cubicBezTo>
                  <a:cubicBezTo>
                    <a:pt x="63812" y="33822"/>
                    <a:pt x="64105" y="33842"/>
                    <a:pt x="64488" y="33894"/>
                  </a:cubicBezTo>
                  <a:cubicBezTo>
                    <a:pt x="65524" y="34030"/>
                    <a:pt x="65972" y="34255"/>
                    <a:pt x="66560" y="34255"/>
                  </a:cubicBezTo>
                  <a:cubicBezTo>
                    <a:pt x="66891" y="34255"/>
                    <a:pt x="67267" y="34183"/>
                    <a:pt x="67818" y="33985"/>
                  </a:cubicBezTo>
                  <a:cubicBezTo>
                    <a:pt x="67818" y="32886"/>
                    <a:pt x="68307" y="31572"/>
                    <a:pt x="68184" y="30472"/>
                  </a:cubicBezTo>
                  <a:cubicBezTo>
                    <a:pt x="68062" y="29372"/>
                    <a:pt x="67696" y="28242"/>
                    <a:pt x="67482" y="27173"/>
                  </a:cubicBezTo>
                  <a:cubicBezTo>
                    <a:pt x="67268" y="26073"/>
                    <a:pt x="66138" y="25218"/>
                    <a:pt x="65832" y="24149"/>
                  </a:cubicBezTo>
                  <a:cubicBezTo>
                    <a:pt x="65527" y="23110"/>
                    <a:pt x="65160" y="22071"/>
                    <a:pt x="64732" y="21033"/>
                  </a:cubicBezTo>
                  <a:cubicBezTo>
                    <a:pt x="64305" y="20025"/>
                    <a:pt x="64824" y="18528"/>
                    <a:pt x="64305" y="17550"/>
                  </a:cubicBezTo>
                  <a:cubicBezTo>
                    <a:pt x="63785" y="16573"/>
                    <a:pt x="63266" y="15504"/>
                    <a:pt x="62655" y="14587"/>
                  </a:cubicBezTo>
                  <a:cubicBezTo>
                    <a:pt x="62044" y="13671"/>
                    <a:pt x="60914" y="13060"/>
                    <a:pt x="60211" y="12174"/>
                  </a:cubicBezTo>
                  <a:cubicBezTo>
                    <a:pt x="59509" y="11318"/>
                    <a:pt x="58103" y="11135"/>
                    <a:pt x="57309" y="10371"/>
                  </a:cubicBezTo>
                  <a:cubicBezTo>
                    <a:pt x="56515" y="9577"/>
                    <a:pt x="56668" y="7744"/>
                    <a:pt x="55812" y="7042"/>
                  </a:cubicBezTo>
                  <a:cubicBezTo>
                    <a:pt x="54957" y="6339"/>
                    <a:pt x="53307" y="6644"/>
                    <a:pt x="52391" y="6034"/>
                  </a:cubicBezTo>
                  <a:cubicBezTo>
                    <a:pt x="51444" y="5423"/>
                    <a:pt x="51138" y="3773"/>
                    <a:pt x="50161" y="3254"/>
                  </a:cubicBezTo>
                  <a:cubicBezTo>
                    <a:pt x="49827" y="3076"/>
                    <a:pt x="49425" y="3031"/>
                    <a:pt x="49000" y="3031"/>
                  </a:cubicBezTo>
                  <a:cubicBezTo>
                    <a:pt x="48555" y="3031"/>
                    <a:pt x="48084" y="3081"/>
                    <a:pt x="47641" y="3081"/>
                  </a:cubicBezTo>
                  <a:cubicBezTo>
                    <a:pt x="47271" y="3081"/>
                    <a:pt x="46919" y="3046"/>
                    <a:pt x="46617" y="2918"/>
                  </a:cubicBezTo>
                  <a:cubicBezTo>
                    <a:pt x="45609" y="2490"/>
                    <a:pt x="44570" y="2093"/>
                    <a:pt x="43532" y="1787"/>
                  </a:cubicBezTo>
                  <a:cubicBezTo>
                    <a:pt x="42463" y="1451"/>
                    <a:pt x="41363" y="1482"/>
                    <a:pt x="40263" y="1268"/>
                  </a:cubicBezTo>
                  <a:cubicBezTo>
                    <a:pt x="39224" y="1024"/>
                    <a:pt x="38155" y="810"/>
                    <a:pt x="37056" y="657"/>
                  </a:cubicBezTo>
                  <a:cubicBezTo>
                    <a:pt x="36322" y="576"/>
                    <a:pt x="35616" y="562"/>
                    <a:pt x="34892" y="562"/>
                  </a:cubicBezTo>
                  <a:cubicBezTo>
                    <a:pt x="34530" y="562"/>
                    <a:pt x="34164" y="565"/>
                    <a:pt x="33787" y="565"/>
                  </a:cubicBezTo>
                  <a:cubicBezTo>
                    <a:pt x="32751" y="565"/>
                    <a:pt x="31740" y="1"/>
                    <a:pt x="307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57" name="Google Shape;657;p27"/>
          <p:cNvSpPr/>
          <p:nvPr/>
        </p:nvSpPr>
        <p:spPr>
          <a:xfrm flipH="1">
            <a:off x="8450545" y="79502"/>
            <a:ext cx="3237667" cy="893500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863" tIns="121863" rIns="121863" bIns="12186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8" name="Google Shape;658;p27"/>
          <p:cNvSpPr/>
          <p:nvPr/>
        </p:nvSpPr>
        <p:spPr>
          <a:xfrm flipH="1">
            <a:off x="-351998" y="1050967"/>
            <a:ext cx="1996345" cy="550932"/>
          </a:xfrm>
          <a:custGeom>
            <a:avLst/>
            <a:gdLst/>
            <a:ahLst/>
            <a:cxnLst/>
            <a:rect l="l" t="t" r="r" b="b"/>
            <a:pathLst>
              <a:path w="97130" h="26805" extrusionOk="0">
                <a:moveTo>
                  <a:pt x="48861" y="1"/>
                </a:moveTo>
                <a:cubicBezTo>
                  <a:pt x="48691" y="1"/>
                  <a:pt x="48520" y="3"/>
                  <a:pt x="48350" y="8"/>
                </a:cubicBezTo>
                <a:cubicBezTo>
                  <a:pt x="39878" y="259"/>
                  <a:pt x="32681" y="6272"/>
                  <a:pt x="30940" y="14582"/>
                </a:cubicBezTo>
                <a:cubicBezTo>
                  <a:pt x="28784" y="13049"/>
                  <a:pt x="26326" y="12326"/>
                  <a:pt x="23903" y="12326"/>
                </a:cubicBezTo>
                <a:cubicBezTo>
                  <a:pt x="19430" y="12326"/>
                  <a:pt x="15075" y="14793"/>
                  <a:pt x="12956" y="19194"/>
                </a:cubicBezTo>
                <a:cubicBezTo>
                  <a:pt x="11685" y="18597"/>
                  <a:pt x="10356" y="18317"/>
                  <a:pt x="9052" y="18317"/>
                </a:cubicBezTo>
                <a:cubicBezTo>
                  <a:pt x="5183" y="18317"/>
                  <a:pt x="1538" y="20784"/>
                  <a:pt x="303" y="24758"/>
                </a:cubicBezTo>
                <a:cubicBezTo>
                  <a:pt x="0" y="25772"/>
                  <a:pt x="756" y="26804"/>
                  <a:pt x="1819" y="26804"/>
                </a:cubicBezTo>
                <a:cubicBezTo>
                  <a:pt x="1828" y="26804"/>
                  <a:pt x="1837" y="26804"/>
                  <a:pt x="1846" y="26804"/>
                </a:cubicBezTo>
                <a:lnTo>
                  <a:pt x="95284" y="26804"/>
                </a:lnTo>
                <a:cubicBezTo>
                  <a:pt x="95293" y="26804"/>
                  <a:pt x="95302" y="26804"/>
                  <a:pt x="95311" y="26804"/>
                </a:cubicBezTo>
                <a:cubicBezTo>
                  <a:pt x="96374" y="26804"/>
                  <a:pt x="97130" y="25772"/>
                  <a:pt x="96827" y="24758"/>
                </a:cubicBezTo>
                <a:cubicBezTo>
                  <a:pt x="95567" y="20741"/>
                  <a:pt x="91896" y="18319"/>
                  <a:pt x="88069" y="18319"/>
                </a:cubicBezTo>
                <a:cubicBezTo>
                  <a:pt x="86390" y="18319"/>
                  <a:pt x="84681" y="18785"/>
                  <a:pt x="83133" y="19786"/>
                </a:cubicBezTo>
                <a:cubicBezTo>
                  <a:pt x="81166" y="15098"/>
                  <a:pt x="76639" y="12319"/>
                  <a:pt x="71903" y="12319"/>
                </a:cubicBezTo>
                <a:cubicBezTo>
                  <a:pt x="70112" y="12319"/>
                  <a:pt x="68291" y="12716"/>
                  <a:pt x="66567" y="13559"/>
                </a:cubicBezTo>
                <a:cubicBezTo>
                  <a:pt x="64404" y="5539"/>
                  <a:pt x="57139" y="1"/>
                  <a:pt x="48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863" tIns="121863" rIns="121863" bIns="12186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59" name="Google Shape;659;p27"/>
          <p:cNvGrpSpPr/>
          <p:nvPr/>
        </p:nvGrpSpPr>
        <p:grpSpPr>
          <a:xfrm>
            <a:off x="-331600" y="5576299"/>
            <a:ext cx="12854800" cy="1281716"/>
            <a:chOff x="-248700" y="4182223"/>
            <a:chExt cx="9641100" cy="961287"/>
          </a:xfrm>
        </p:grpSpPr>
        <p:grpSp>
          <p:nvGrpSpPr>
            <p:cNvPr id="660" name="Google Shape;660;p27"/>
            <p:cNvGrpSpPr/>
            <p:nvPr/>
          </p:nvGrpSpPr>
          <p:grpSpPr>
            <a:xfrm>
              <a:off x="-248629" y="4462202"/>
              <a:ext cx="9640980" cy="681308"/>
              <a:chOff x="131200" y="4480088"/>
              <a:chExt cx="8881603" cy="627644"/>
            </a:xfrm>
          </p:grpSpPr>
          <p:sp>
            <p:nvSpPr>
              <p:cNvPr id="661" name="Google Shape;661;p27"/>
              <p:cNvSpPr/>
              <p:nvPr/>
            </p:nvSpPr>
            <p:spPr>
              <a:xfrm>
                <a:off x="235672" y="4610717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27"/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27"/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64" name="Google Shape;664;p27"/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567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8872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5202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291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5933D16-1A11-400B-A8CC-34FD56FEFD51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7E66AAB8-B394-4FEB-BF69-4B9302AFD4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810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26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42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34" Type="http://schemas.openxmlformats.org/officeDocument/2006/relationships/slideLayout" Target="../slideLayouts/slideLayout37.xml"/><Relationship Id="rId42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5" Type="http://schemas.openxmlformats.org/officeDocument/2006/relationships/slideLayout" Target="../slideLayouts/slideLayout28.xml"/><Relationship Id="rId33" Type="http://schemas.openxmlformats.org/officeDocument/2006/relationships/slideLayout" Target="../slideLayouts/slideLayout36.xml"/><Relationship Id="rId38" Type="http://schemas.openxmlformats.org/officeDocument/2006/relationships/slideLayout" Target="../slideLayouts/slideLayout41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29" Type="http://schemas.openxmlformats.org/officeDocument/2006/relationships/slideLayout" Target="../slideLayouts/slideLayout32.xml"/><Relationship Id="rId41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slideLayout" Target="../slideLayouts/slideLayout27.xml"/><Relationship Id="rId32" Type="http://schemas.openxmlformats.org/officeDocument/2006/relationships/slideLayout" Target="../slideLayouts/slideLayout35.xml"/><Relationship Id="rId37" Type="http://schemas.openxmlformats.org/officeDocument/2006/relationships/slideLayout" Target="../slideLayouts/slideLayout40.xml"/><Relationship Id="rId40" Type="http://schemas.openxmlformats.org/officeDocument/2006/relationships/slideLayout" Target="../slideLayouts/slideLayout43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31.xml"/><Relationship Id="rId36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31" Type="http://schemas.openxmlformats.org/officeDocument/2006/relationships/slideLayout" Target="../slideLayouts/slideLayout34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30.xml"/><Relationship Id="rId30" Type="http://schemas.openxmlformats.org/officeDocument/2006/relationships/slideLayout" Target="../slideLayouts/slideLayout33.xml"/><Relationship Id="rId35" Type="http://schemas.openxmlformats.org/officeDocument/2006/relationships/slideLayout" Target="../slideLayouts/slideLayout38.xml"/><Relationship Id="rId43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701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8847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698" r:id="rId34"/>
    <p:sldLayoutId id="2147483699" r:id="rId35"/>
    <p:sldLayoutId id="2147483700" r:id="rId36"/>
    <p:sldLayoutId id="2147483701" r:id="rId37"/>
    <p:sldLayoutId id="2147483702" r:id="rId38"/>
    <p:sldLayoutId id="2147483703" r:id="rId39"/>
    <p:sldLayoutId id="2147483704" r:id="rId40"/>
    <p:sldLayoutId id="2147483705" r:id="rId41"/>
    <p:sldLayoutId id="2147483706" r:id="rId42"/>
  </p:sldLayoutIdLst>
  <p:transition spd="slow">
    <p:comb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id="{03CDEB9E-7957-4263-B0C1-7336D1F03069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81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</p:sldLayoutIdLst>
  <p:txStyles>
    <p:titleStyle>
      <a:lvl1pPr algn="ctr" defTabSz="1218804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51" indent="-457051" algn="l" defTabSz="1218804" rtl="0" eaLnBrk="1" latinLnBrk="0" hangingPunct="1">
        <a:spcBef>
          <a:spcPct val="20000"/>
        </a:spcBef>
        <a:buFont typeface="Arial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278" indent="-380876" algn="l" defTabSz="1218804" rtl="0" eaLnBrk="1" latinLnBrk="0" hangingPunct="1">
        <a:spcBef>
          <a:spcPct val="20000"/>
        </a:spcBef>
        <a:buFont typeface="Arial" pitchFamily="34" charset="0"/>
        <a:buChar char="–"/>
        <a:defRPr sz="3732" kern="1200">
          <a:solidFill>
            <a:schemeClr val="tx1"/>
          </a:solidFill>
          <a:latin typeface="+mn-lt"/>
          <a:ea typeface="+mn-ea"/>
          <a:cs typeface="+mn-cs"/>
        </a:defRPr>
      </a:lvl2pPr>
      <a:lvl3pPr marL="1523505" indent="-304700" algn="l" defTabSz="1218804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2907" indent="-304700" algn="l" defTabSz="1218804" rtl="0" eaLnBrk="1" latinLnBrk="0" hangingPunct="1">
        <a:spcBef>
          <a:spcPct val="20000"/>
        </a:spcBef>
        <a:buFont typeface="Arial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2309" indent="-304700" algn="l" defTabSz="1218804" rtl="0" eaLnBrk="1" latinLnBrk="0" hangingPunct="1">
        <a:spcBef>
          <a:spcPct val="20000"/>
        </a:spcBef>
        <a:buFont typeface="Arial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1711" indent="-304700" algn="l" defTabSz="1218804" rtl="0" eaLnBrk="1" latinLnBrk="0" hangingPunct="1">
        <a:spcBef>
          <a:spcPct val="20000"/>
        </a:spcBef>
        <a:buFont typeface="Arial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1112" indent="-304700" algn="l" defTabSz="1218804" rtl="0" eaLnBrk="1" latinLnBrk="0" hangingPunct="1">
        <a:spcBef>
          <a:spcPct val="20000"/>
        </a:spcBef>
        <a:buFont typeface="Arial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0514" indent="-304700" algn="l" defTabSz="1218804" rtl="0" eaLnBrk="1" latinLnBrk="0" hangingPunct="1">
        <a:spcBef>
          <a:spcPct val="20000"/>
        </a:spcBef>
        <a:buFont typeface="Arial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79916" indent="-304700" algn="l" defTabSz="1218804" rtl="0" eaLnBrk="1" latinLnBrk="0" hangingPunct="1">
        <a:spcBef>
          <a:spcPct val="20000"/>
        </a:spcBef>
        <a:buFont typeface="Arial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02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804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206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607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009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411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5813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215" algn="l" defTabSz="1218804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91"/>
          <a:stretch/>
        </p:blipFill>
        <p:spPr>
          <a:xfrm>
            <a:off x="0" y="279400"/>
            <a:ext cx="12192000" cy="65786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111" y="949700"/>
            <a:ext cx="1066346" cy="63742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2094614" y="121920"/>
            <a:ext cx="10097386" cy="6624320"/>
            <a:chOff x="-558688" y="0"/>
            <a:chExt cx="9107943" cy="685800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58688" y="0"/>
              <a:ext cx="9107943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3716" y="279400"/>
              <a:ext cx="8362072" cy="6299199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355" y="4578885"/>
            <a:ext cx="4473486" cy="2236744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498313" y="1278643"/>
            <a:ext cx="45250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6F69AC"/>
                </a:solidFill>
                <a:effectLst/>
                <a:uLnTx/>
                <a:uFillTx/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TOÁN</a:t>
            </a:r>
          </a:p>
        </p:txBody>
      </p:sp>
      <p:pic>
        <p:nvPicPr>
          <p:cNvPr id="17" name="图片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8346">
            <a:off x="4568101" y="600983"/>
            <a:ext cx="1063853" cy="135531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0906">
            <a:off x="7728255" y="288112"/>
            <a:ext cx="1063853" cy="13553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95284" y="362432"/>
            <a:ext cx="7032213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	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…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…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….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E413F6-F8BB-84D9-D8AE-38E0AC22DA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79104" y="2334492"/>
            <a:ext cx="7590178" cy="1835055"/>
          </a:xfrm>
          <a:prstGeom prst="rect">
            <a:avLst/>
          </a:prstGeom>
        </p:spPr>
      </p:pic>
      <p:sp>
        <p:nvSpPr>
          <p:cNvPr id="13" name="文本框 17">
            <a:extLst>
              <a:ext uri="{FF2B5EF4-FFF2-40B4-BE49-F238E27FC236}">
                <a16:creationId xmlns:a16="http://schemas.microsoft.com/office/drawing/2014/main" id="{BF5E75E3-6183-1E03-D8B7-A33F33CDCF02}"/>
              </a:ext>
            </a:extLst>
          </p:cNvPr>
          <p:cNvSpPr txBox="1"/>
          <p:nvPr/>
        </p:nvSpPr>
        <p:spPr>
          <a:xfrm>
            <a:off x="4655629" y="4198824"/>
            <a:ext cx="45250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(</a:t>
            </a:r>
            <a:r>
              <a:rPr kumimoji="0" lang="en-US" altLang="zh-CN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Tiết</a:t>
            </a:r>
            <a:r>
              <a:rPr kumimoji="0" lang="en-US" altLang="zh-CN" sz="33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2)</a:t>
            </a:r>
            <a:endParaRPr kumimoji="0" lang="en-US" altLang="zh-CN" sz="33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0453798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3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3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300"/>
                            </p:stCondLst>
                            <p:childTnLst>
                              <p:par>
                                <p:cTn id="3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" accel="100000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2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5929" y="250576"/>
            <a:ext cx="12192847" cy="7406640"/>
            <a:chOff x="0" y="929"/>
            <a:chExt cx="14401" cy="8748"/>
          </a:xfrm>
        </p:grpSpPr>
        <p:grpSp>
          <p:nvGrpSpPr>
            <p:cNvPr id="37" name="组合 36"/>
            <p:cNvGrpSpPr/>
            <p:nvPr/>
          </p:nvGrpSpPr>
          <p:grpSpPr>
            <a:xfrm>
              <a:off x="0" y="4892"/>
              <a:ext cx="14401" cy="4785"/>
              <a:chOff x="0" y="0"/>
              <a:chExt cx="14401" cy="4785"/>
            </a:xfrm>
          </p:grpSpPr>
          <p:pic>
            <p:nvPicPr>
              <p:cNvPr id="38" name="图片 37"/>
              <p:cNvPicPr>
                <a:picLocks noChangeAspect="1"/>
              </p:cNvPicPr>
              <p:nvPr/>
            </p:nvPicPr>
            <p:blipFill rotWithShape="1">
              <a:blip r:embed="rId3" cstate="screen"/>
              <a:srcRect t="16751"/>
              <a:stretch>
                <a:fillRect/>
              </a:stretch>
            </p:blipFill>
            <p:spPr>
              <a:xfrm>
                <a:off x="0" y="0"/>
                <a:ext cx="14400" cy="4785"/>
              </a:xfrm>
              <a:prstGeom prst="rect">
                <a:avLst/>
              </a:prstGeom>
            </p:spPr>
          </p:pic>
          <p:pic>
            <p:nvPicPr>
              <p:cNvPr id="39" name="图片 38"/>
              <p:cNvPicPr>
                <a:picLocks noChangeAspect="1"/>
              </p:cNvPicPr>
              <p:nvPr/>
            </p:nvPicPr>
            <p:blipFill rotWithShape="1">
              <a:blip r:embed="rId3" cstate="screen"/>
              <a:srcRect t="16751"/>
              <a:stretch>
                <a:fillRect/>
              </a:stretch>
            </p:blipFill>
            <p:spPr>
              <a:xfrm flipH="1">
                <a:off x="1" y="0"/>
                <a:ext cx="14400" cy="4785"/>
              </a:xfrm>
              <a:prstGeom prst="rect">
                <a:avLst/>
              </a:prstGeom>
            </p:spPr>
          </p:pic>
        </p:grpSp>
        <p:pic>
          <p:nvPicPr>
            <p:cNvPr id="8" name="图片 7" descr="图层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52" y="929"/>
              <a:ext cx="891" cy="889"/>
            </a:xfrm>
            <a:prstGeom prst="rect">
              <a:avLst/>
            </a:prstGeom>
          </p:spPr>
        </p:pic>
      </p:grpSp>
      <p:grpSp>
        <p:nvGrpSpPr>
          <p:cNvPr id="58" name="组合 57"/>
          <p:cNvGrpSpPr/>
          <p:nvPr/>
        </p:nvGrpSpPr>
        <p:grpSpPr>
          <a:xfrm>
            <a:off x="1888067" y="998221"/>
            <a:ext cx="8930640" cy="5859780"/>
            <a:chOff x="6380" y="1309"/>
            <a:chExt cx="7586" cy="6347"/>
          </a:xfrm>
        </p:grpSpPr>
        <p:sp>
          <p:nvSpPr>
            <p:cNvPr id="57" name="云形 56"/>
            <p:cNvSpPr/>
            <p:nvPr/>
          </p:nvSpPr>
          <p:spPr>
            <a:xfrm>
              <a:off x="6580" y="1509"/>
              <a:ext cx="7386" cy="6147"/>
            </a:xfrm>
            <a:prstGeom prst="cloud">
              <a:avLst/>
            </a:prstGeom>
            <a:solidFill>
              <a:srgbClr val="63C0B4"/>
            </a:solidFill>
            <a:ln w="12700" cmpd="sng">
              <a:solidFill>
                <a:srgbClr val="843C0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endParaRPr lang="zh-CN" altLang="en-US" sz="240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55" name="云形 54"/>
            <p:cNvSpPr/>
            <p:nvPr/>
          </p:nvSpPr>
          <p:spPr>
            <a:xfrm>
              <a:off x="6380" y="1309"/>
              <a:ext cx="7386" cy="6147"/>
            </a:xfrm>
            <a:prstGeom prst="cloud">
              <a:avLst/>
            </a:prstGeom>
            <a:solidFill>
              <a:schemeClr val="bg1"/>
            </a:solidFill>
            <a:ln w="12700" cmpd="sng">
              <a:solidFill>
                <a:srgbClr val="843C0B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endParaRPr lang="zh-CN" altLang="en-US" sz="2400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9733277" y="0"/>
            <a:ext cx="2453640" cy="245364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083" y="0"/>
            <a:ext cx="2453640" cy="24536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EBB436A-930C-4751-9642-4A3DECA70D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" t="18600" r="526" b="51863"/>
          <a:stretch>
            <a:fillRect/>
          </a:stretch>
        </p:blipFill>
        <p:spPr>
          <a:xfrm>
            <a:off x="3412736" y="2631522"/>
            <a:ext cx="5645851" cy="1204265"/>
          </a:xfrm>
          <a:custGeom>
            <a:avLst/>
            <a:gdLst/>
            <a:ahLst/>
            <a:cxnLst/>
            <a:rect l="l" t="t" r="r" b="b"/>
            <a:pathLst>
              <a:path w="4234388" h="903199">
                <a:moveTo>
                  <a:pt x="3631692" y="790728"/>
                </a:moveTo>
                <a:cubicBezTo>
                  <a:pt x="3639922" y="790728"/>
                  <a:pt x="3647808" y="792213"/>
                  <a:pt x="3655352" y="795185"/>
                </a:cubicBezTo>
                <a:cubicBezTo>
                  <a:pt x="3662896" y="798157"/>
                  <a:pt x="3669640" y="802272"/>
                  <a:pt x="3675583" y="807530"/>
                </a:cubicBezTo>
                <a:cubicBezTo>
                  <a:pt x="3681527" y="812787"/>
                  <a:pt x="3686327" y="818960"/>
                  <a:pt x="3689985" y="826046"/>
                </a:cubicBezTo>
                <a:cubicBezTo>
                  <a:pt x="3693643" y="833133"/>
                  <a:pt x="3695471" y="840562"/>
                  <a:pt x="3695471" y="848335"/>
                </a:cubicBezTo>
                <a:cubicBezTo>
                  <a:pt x="3695471" y="857479"/>
                  <a:pt x="3693186" y="865823"/>
                  <a:pt x="3688613" y="873366"/>
                </a:cubicBezTo>
                <a:cubicBezTo>
                  <a:pt x="3684042" y="880910"/>
                  <a:pt x="3678327" y="887197"/>
                  <a:pt x="3671469" y="892226"/>
                </a:cubicBezTo>
                <a:cubicBezTo>
                  <a:pt x="3665982" y="895884"/>
                  <a:pt x="3660153" y="898627"/>
                  <a:pt x="3653981" y="900456"/>
                </a:cubicBezTo>
                <a:cubicBezTo>
                  <a:pt x="3647808" y="902284"/>
                  <a:pt x="3641522" y="903199"/>
                  <a:pt x="3635121" y="903199"/>
                </a:cubicBezTo>
                <a:cubicBezTo>
                  <a:pt x="3616376" y="903199"/>
                  <a:pt x="3600831" y="897027"/>
                  <a:pt x="3588487" y="884682"/>
                </a:cubicBezTo>
                <a:cubicBezTo>
                  <a:pt x="3577971" y="874167"/>
                  <a:pt x="3572713" y="861594"/>
                  <a:pt x="3572713" y="846963"/>
                </a:cubicBezTo>
                <a:cubicBezTo>
                  <a:pt x="3572713" y="830961"/>
                  <a:pt x="3579114" y="817245"/>
                  <a:pt x="3591916" y="805815"/>
                </a:cubicBezTo>
                <a:cubicBezTo>
                  <a:pt x="3603803" y="795757"/>
                  <a:pt x="3617062" y="790728"/>
                  <a:pt x="3631692" y="790728"/>
                </a:cubicBezTo>
                <a:close/>
                <a:moveTo>
                  <a:pt x="2976601" y="436169"/>
                </a:moveTo>
                <a:cubicBezTo>
                  <a:pt x="2969743" y="436169"/>
                  <a:pt x="2964485" y="437998"/>
                  <a:pt x="2960827" y="441655"/>
                </a:cubicBezTo>
                <a:cubicBezTo>
                  <a:pt x="2958541" y="444399"/>
                  <a:pt x="2956941" y="448285"/>
                  <a:pt x="2956027" y="453314"/>
                </a:cubicBezTo>
                <a:cubicBezTo>
                  <a:pt x="2955112" y="458343"/>
                  <a:pt x="2954655" y="463372"/>
                  <a:pt x="2954655" y="468402"/>
                </a:cubicBezTo>
                <a:cubicBezTo>
                  <a:pt x="2954655" y="474802"/>
                  <a:pt x="2955112" y="480860"/>
                  <a:pt x="2956027" y="486575"/>
                </a:cubicBezTo>
                <a:cubicBezTo>
                  <a:pt x="2956941" y="492290"/>
                  <a:pt x="2957855" y="496291"/>
                  <a:pt x="2958770" y="498577"/>
                </a:cubicBezTo>
                <a:cubicBezTo>
                  <a:pt x="2961970" y="504978"/>
                  <a:pt x="2969286" y="508178"/>
                  <a:pt x="2980716" y="508178"/>
                </a:cubicBezTo>
                <a:cubicBezTo>
                  <a:pt x="2985745" y="508178"/>
                  <a:pt x="2990774" y="507492"/>
                  <a:pt x="2995803" y="506121"/>
                </a:cubicBezTo>
                <a:cubicBezTo>
                  <a:pt x="3000832" y="504749"/>
                  <a:pt x="3005176" y="502692"/>
                  <a:pt x="3008833" y="499948"/>
                </a:cubicBezTo>
                <a:cubicBezTo>
                  <a:pt x="3012948" y="496748"/>
                  <a:pt x="3016377" y="492176"/>
                  <a:pt x="3019120" y="486232"/>
                </a:cubicBezTo>
                <a:cubicBezTo>
                  <a:pt x="3021864" y="480289"/>
                  <a:pt x="3023235" y="474802"/>
                  <a:pt x="3023235" y="469773"/>
                </a:cubicBezTo>
                <a:cubicBezTo>
                  <a:pt x="3023235" y="464744"/>
                  <a:pt x="3021749" y="460172"/>
                  <a:pt x="3018778" y="456057"/>
                </a:cubicBezTo>
                <a:cubicBezTo>
                  <a:pt x="3015806" y="451942"/>
                  <a:pt x="3011920" y="448399"/>
                  <a:pt x="3007119" y="445427"/>
                </a:cubicBezTo>
                <a:cubicBezTo>
                  <a:pt x="3002318" y="442455"/>
                  <a:pt x="2997175" y="440169"/>
                  <a:pt x="2991688" y="438569"/>
                </a:cubicBezTo>
                <a:cubicBezTo>
                  <a:pt x="2986202" y="436969"/>
                  <a:pt x="2981173" y="436169"/>
                  <a:pt x="2976601" y="436169"/>
                </a:cubicBezTo>
                <a:close/>
                <a:moveTo>
                  <a:pt x="584073" y="414223"/>
                </a:moveTo>
                <a:cubicBezTo>
                  <a:pt x="579044" y="414223"/>
                  <a:pt x="574243" y="415938"/>
                  <a:pt x="569671" y="419367"/>
                </a:cubicBezTo>
                <a:cubicBezTo>
                  <a:pt x="565099" y="422796"/>
                  <a:pt x="562813" y="427482"/>
                  <a:pt x="562813" y="433426"/>
                </a:cubicBezTo>
                <a:lnTo>
                  <a:pt x="562813" y="437541"/>
                </a:lnTo>
                <a:cubicBezTo>
                  <a:pt x="563728" y="443027"/>
                  <a:pt x="566014" y="446913"/>
                  <a:pt x="569671" y="449199"/>
                </a:cubicBezTo>
                <a:cubicBezTo>
                  <a:pt x="573329" y="451485"/>
                  <a:pt x="577215" y="452628"/>
                  <a:pt x="581330" y="452628"/>
                </a:cubicBezTo>
                <a:cubicBezTo>
                  <a:pt x="586359" y="452628"/>
                  <a:pt x="591274" y="451028"/>
                  <a:pt x="596075" y="447828"/>
                </a:cubicBezTo>
                <a:cubicBezTo>
                  <a:pt x="600875" y="444627"/>
                  <a:pt x="603276" y="440055"/>
                  <a:pt x="603276" y="434112"/>
                </a:cubicBezTo>
                <a:cubicBezTo>
                  <a:pt x="603276" y="433197"/>
                  <a:pt x="602818" y="430911"/>
                  <a:pt x="601904" y="427254"/>
                </a:cubicBezTo>
                <a:cubicBezTo>
                  <a:pt x="598704" y="418567"/>
                  <a:pt x="592760" y="414223"/>
                  <a:pt x="584073" y="414223"/>
                </a:cubicBezTo>
                <a:close/>
                <a:moveTo>
                  <a:pt x="571729" y="284607"/>
                </a:moveTo>
                <a:cubicBezTo>
                  <a:pt x="586359" y="284607"/>
                  <a:pt x="601218" y="285293"/>
                  <a:pt x="616306" y="286665"/>
                </a:cubicBezTo>
                <a:cubicBezTo>
                  <a:pt x="651510" y="289865"/>
                  <a:pt x="683400" y="297180"/>
                  <a:pt x="711975" y="308610"/>
                </a:cubicBezTo>
                <a:cubicBezTo>
                  <a:pt x="740550" y="320040"/>
                  <a:pt x="763067" y="337414"/>
                  <a:pt x="779526" y="360731"/>
                </a:cubicBezTo>
                <a:cubicBezTo>
                  <a:pt x="795528" y="383591"/>
                  <a:pt x="803529" y="409651"/>
                  <a:pt x="803529" y="438912"/>
                </a:cubicBezTo>
                <a:cubicBezTo>
                  <a:pt x="803529" y="452171"/>
                  <a:pt x="801929" y="464515"/>
                  <a:pt x="798728" y="475945"/>
                </a:cubicBezTo>
                <a:cubicBezTo>
                  <a:pt x="795071" y="490119"/>
                  <a:pt x="789242" y="503492"/>
                  <a:pt x="781241" y="516065"/>
                </a:cubicBezTo>
                <a:cubicBezTo>
                  <a:pt x="773240" y="528638"/>
                  <a:pt x="763524" y="539496"/>
                  <a:pt x="752094" y="548640"/>
                </a:cubicBezTo>
                <a:cubicBezTo>
                  <a:pt x="763981" y="563728"/>
                  <a:pt x="775297" y="581444"/>
                  <a:pt x="786041" y="601790"/>
                </a:cubicBezTo>
                <a:cubicBezTo>
                  <a:pt x="796786" y="622135"/>
                  <a:pt x="802843" y="643281"/>
                  <a:pt x="804215" y="665226"/>
                </a:cubicBezTo>
                <a:lnTo>
                  <a:pt x="804215" y="673456"/>
                </a:lnTo>
                <a:cubicBezTo>
                  <a:pt x="804215" y="699059"/>
                  <a:pt x="797243" y="721233"/>
                  <a:pt x="783298" y="739978"/>
                </a:cubicBezTo>
                <a:cubicBezTo>
                  <a:pt x="769354" y="758724"/>
                  <a:pt x="751637" y="770382"/>
                  <a:pt x="730149" y="774954"/>
                </a:cubicBezTo>
                <a:cubicBezTo>
                  <a:pt x="723291" y="776326"/>
                  <a:pt x="716890" y="777012"/>
                  <a:pt x="710946" y="777012"/>
                </a:cubicBezTo>
                <a:cubicBezTo>
                  <a:pt x="691744" y="777012"/>
                  <a:pt x="674827" y="771868"/>
                  <a:pt x="660197" y="761581"/>
                </a:cubicBezTo>
                <a:cubicBezTo>
                  <a:pt x="645567" y="751294"/>
                  <a:pt x="634137" y="740207"/>
                  <a:pt x="625907" y="728320"/>
                </a:cubicBezTo>
                <a:cubicBezTo>
                  <a:pt x="615391" y="713689"/>
                  <a:pt x="608076" y="697459"/>
                  <a:pt x="603961" y="679628"/>
                </a:cubicBezTo>
                <a:cubicBezTo>
                  <a:pt x="599847" y="661797"/>
                  <a:pt x="597561" y="643738"/>
                  <a:pt x="597103" y="625450"/>
                </a:cubicBezTo>
                <a:cubicBezTo>
                  <a:pt x="597103" y="619049"/>
                  <a:pt x="596646" y="613105"/>
                  <a:pt x="595732" y="607619"/>
                </a:cubicBezTo>
                <a:cubicBezTo>
                  <a:pt x="594817" y="602133"/>
                  <a:pt x="592303" y="598018"/>
                  <a:pt x="588188" y="595275"/>
                </a:cubicBezTo>
                <a:cubicBezTo>
                  <a:pt x="585902" y="593903"/>
                  <a:pt x="584073" y="593217"/>
                  <a:pt x="582702" y="593217"/>
                </a:cubicBezTo>
                <a:cubicBezTo>
                  <a:pt x="579501" y="593217"/>
                  <a:pt x="577215" y="594932"/>
                  <a:pt x="575844" y="598361"/>
                </a:cubicBezTo>
                <a:cubicBezTo>
                  <a:pt x="574472" y="601790"/>
                  <a:pt x="573786" y="605333"/>
                  <a:pt x="573786" y="608991"/>
                </a:cubicBezTo>
                <a:cubicBezTo>
                  <a:pt x="573786" y="618135"/>
                  <a:pt x="574358" y="626936"/>
                  <a:pt x="575501" y="635394"/>
                </a:cubicBezTo>
                <a:cubicBezTo>
                  <a:pt x="576644" y="643852"/>
                  <a:pt x="577215" y="652425"/>
                  <a:pt x="577215" y="661111"/>
                </a:cubicBezTo>
                <a:cubicBezTo>
                  <a:pt x="577215" y="662940"/>
                  <a:pt x="577101" y="664540"/>
                  <a:pt x="576872" y="665912"/>
                </a:cubicBezTo>
                <a:cubicBezTo>
                  <a:pt x="576644" y="667284"/>
                  <a:pt x="576529" y="668884"/>
                  <a:pt x="576529" y="670713"/>
                </a:cubicBezTo>
                <a:cubicBezTo>
                  <a:pt x="575615" y="692658"/>
                  <a:pt x="569786" y="712318"/>
                  <a:pt x="559042" y="729691"/>
                </a:cubicBezTo>
                <a:cubicBezTo>
                  <a:pt x="548297" y="747065"/>
                  <a:pt x="534238" y="759638"/>
                  <a:pt x="516865" y="767410"/>
                </a:cubicBezTo>
                <a:cubicBezTo>
                  <a:pt x="503606" y="772897"/>
                  <a:pt x="491033" y="775640"/>
                  <a:pt x="479146" y="775640"/>
                </a:cubicBezTo>
                <a:cubicBezTo>
                  <a:pt x="460858" y="775640"/>
                  <a:pt x="444284" y="770725"/>
                  <a:pt x="429425" y="760895"/>
                </a:cubicBezTo>
                <a:cubicBezTo>
                  <a:pt x="414566" y="751065"/>
                  <a:pt x="403251" y="739750"/>
                  <a:pt x="395478" y="726948"/>
                </a:cubicBezTo>
                <a:cubicBezTo>
                  <a:pt x="386334" y="711861"/>
                  <a:pt x="380276" y="695401"/>
                  <a:pt x="377305" y="677571"/>
                </a:cubicBezTo>
                <a:cubicBezTo>
                  <a:pt x="374333" y="659740"/>
                  <a:pt x="372618" y="641909"/>
                  <a:pt x="372161" y="624078"/>
                </a:cubicBezTo>
                <a:lnTo>
                  <a:pt x="372161" y="608991"/>
                </a:lnTo>
                <a:cubicBezTo>
                  <a:pt x="372161" y="587959"/>
                  <a:pt x="372618" y="567157"/>
                  <a:pt x="373533" y="546583"/>
                </a:cubicBezTo>
                <a:cubicBezTo>
                  <a:pt x="374447" y="526009"/>
                  <a:pt x="375361" y="505206"/>
                  <a:pt x="376276" y="484175"/>
                </a:cubicBezTo>
                <a:cubicBezTo>
                  <a:pt x="376733" y="468630"/>
                  <a:pt x="377305" y="453085"/>
                  <a:pt x="377990" y="437541"/>
                </a:cubicBezTo>
                <a:cubicBezTo>
                  <a:pt x="378676" y="421996"/>
                  <a:pt x="381305" y="406908"/>
                  <a:pt x="385877" y="392278"/>
                </a:cubicBezTo>
                <a:cubicBezTo>
                  <a:pt x="390906" y="375819"/>
                  <a:pt x="398564" y="360502"/>
                  <a:pt x="408851" y="346329"/>
                </a:cubicBezTo>
                <a:cubicBezTo>
                  <a:pt x="419138" y="332156"/>
                  <a:pt x="431597" y="320497"/>
                  <a:pt x="446227" y="311353"/>
                </a:cubicBezTo>
                <a:cubicBezTo>
                  <a:pt x="462229" y="301752"/>
                  <a:pt x="481089" y="294894"/>
                  <a:pt x="502806" y="290779"/>
                </a:cubicBezTo>
                <a:cubicBezTo>
                  <a:pt x="524523" y="286665"/>
                  <a:pt x="547497" y="284607"/>
                  <a:pt x="571729" y="284607"/>
                </a:cubicBezTo>
                <a:close/>
                <a:moveTo>
                  <a:pt x="3648837" y="279807"/>
                </a:moveTo>
                <a:cubicBezTo>
                  <a:pt x="3657524" y="279807"/>
                  <a:pt x="3666211" y="280035"/>
                  <a:pt x="3674897" y="280492"/>
                </a:cubicBezTo>
                <a:cubicBezTo>
                  <a:pt x="3683584" y="280950"/>
                  <a:pt x="3692271" y="281864"/>
                  <a:pt x="3700958" y="283236"/>
                </a:cubicBezTo>
                <a:cubicBezTo>
                  <a:pt x="3710559" y="284607"/>
                  <a:pt x="3720046" y="286665"/>
                  <a:pt x="3729418" y="289408"/>
                </a:cubicBezTo>
                <a:cubicBezTo>
                  <a:pt x="3738791" y="292151"/>
                  <a:pt x="3747592" y="296037"/>
                  <a:pt x="3755822" y="301066"/>
                </a:cubicBezTo>
                <a:cubicBezTo>
                  <a:pt x="3766337" y="307467"/>
                  <a:pt x="3774681" y="316154"/>
                  <a:pt x="3780854" y="327127"/>
                </a:cubicBezTo>
                <a:cubicBezTo>
                  <a:pt x="3787026" y="338100"/>
                  <a:pt x="3790569" y="349530"/>
                  <a:pt x="3791484" y="361417"/>
                </a:cubicBezTo>
                <a:cubicBezTo>
                  <a:pt x="3791484" y="362331"/>
                  <a:pt x="3791598" y="363017"/>
                  <a:pt x="3791826" y="363474"/>
                </a:cubicBezTo>
                <a:cubicBezTo>
                  <a:pt x="3792055" y="363931"/>
                  <a:pt x="3792169" y="364617"/>
                  <a:pt x="3792169" y="365532"/>
                </a:cubicBezTo>
                <a:cubicBezTo>
                  <a:pt x="3792169" y="374676"/>
                  <a:pt x="3790341" y="383705"/>
                  <a:pt x="3786683" y="392621"/>
                </a:cubicBezTo>
                <a:cubicBezTo>
                  <a:pt x="3783025" y="401536"/>
                  <a:pt x="3778110" y="409423"/>
                  <a:pt x="3771938" y="416281"/>
                </a:cubicBezTo>
                <a:cubicBezTo>
                  <a:pt x="3765766" y="423139"/>
                  <a:pt x="3758336" y="428625"/>
                  <a:pt x="3749650" y="432740"/>
                </a:cubicBezTo>
                <a:cubicBezTo>
                  <a:pt x="3740963" y="436855"/>
                  <a:pt x="3731590" y="438912"/>
                  <a:pt x="3721532" y="438912"/>
                </a:cubicBezTo>
                <a:cubicBezTo>
                  <a:pt x="3720160" y="438912"/>
                  <a:pt x="3718674" y="438912"/>
                  <a:pt x="3717074" y="438912"/>
                </a:cubicBezTo>
                <a:cubicBezTo>
                  <a:pt x="3715474" y="438912"/>
                  <a:pt x="3713760" y="438684"/>
                  <a:pt x="3711931" y="438226"/>
                </a:cubicBezTo>
                <a:cubicBezTo>
                  <a:pt x="3708273" y="437769"/>
                  <a:pt x="3704387" y="437198"/>
                  <a:pt x="3700272" y="436512"/>
                </a:cubicBezTo>
                <a:cubicBezTo>
                  <a:pt x="3696157" y="435826"/>
                  <a:pt x="3692043" y="435483"/>
                  <a:pt x="3687928" y="435483"/>
                </a:cubicBezTo>
                <a:cubicBezTo>
                  <a:pt x="3683356" y="435483"/>
                  <a:pt x="3679355" y="436169"/>
                  <a:pt x="3675926" y="437541"/>
                </a:cubicBezTo>
                <a:cubicBezTo>
                  <a:pt x="3672497" y="438912"/>
                  <a:pt x="3670097" y="441655"/>
                  <a:pt x="3668725" y="445770"/>
                </a:cubicBezTo>
                <a:cubicBezTo>
                  <a:pt x="3667811" y="448513"/>
                  <a:pt x="3667354" y="450342"/>
                  <a:pt x="3667354" y="451257"/>
                </a:cubicBezTo>
                <a:cubicBezTo>
                  <a:pt x="3667354" y="454914"/>
                  <a:pt x="3669068" y="457429"/>
                  <a:pt x="3672497" y="458800"/>
                </a:cubicBezTo>
                <a:cubicBezTo>
                  <a:pt x="3675926" y="460172"/>
                  <a:pt x="3679698" y="460858"/>
                  <a:pt x="3683813" y="460858"/>
                </a:cubicBezTo>
                <a:cubicBezTo>
                  <a:pt x="3687014" y="460858"/>
                  <a:pt x="3689528" y="460629"/>
                  <a:pt x="3691357" y="460172"/>
                </a:cubicBezTo>
                <a:cubicBezTo>
                  <a:pt x="3695014" y="459715"/>
                  <a:pt x="3698443" y="459372"/>
                  <a:pt x="3701644" y="459143"/>
                </a:cubicBezTo>
                <a:cubicBezTo>
                  <a:pt x="3704844" y="458915"/>
                  <a:pt x="3708273" y="458800"/>
                  <a:pt x="3711931" y="458800"/>
                </a:cubicBezTo>
                <a:cubicBezTo>
                  <a:pt x="3715588" y="458800"/>
                  <a:pt x="3719246" y="458915"/>
                  <a:pt x="3722903" y="459143"/>
                </a:cubicBezTo>
                <a:cubicBezTo>
                  <a:pt x="3726561" y="459372"/>
                  <a:pt x="3730219" y="459715"/>
                  <a:pt x="3733876" y="460172"/>
                </a:cubicBezTo>
                <a:cubicBezTo>
                  <a:pt x="3758565" y="462915"/>
                  <a:pt x="3775253" y="473431"/>
                  <a:pt x="3783940" y="491719"/>
                </a:cubicBezTo>
                <a:cubicBezTo>
                  <a:pt x="3788512" y="501320"/>
                  <a:pt x="3790798" y="511836"/>
                  <a:pt x="3790798" y="523266"/>
                </a:cubicBezTo>
                <a:cubicBezTo>
                  <a:pt x="3790798" y="536982"/>
                  <a:pt x="3787369" y="549669"/>
                  <a:pt x="3780511" y="561327"/>
                </a:cubicBezTo>
                <a:cubicBezTo>
                  <a:pt x="3773653" y="572986"/>
                  <a:pt x="3764966" y="581330"/>
                  <a:pt x="3754450" y="586359"/>
                </a:cubicBezTo>
                <a:cubicBezTo>
                  <a:pt x="3746678" y="590017"/>
                  <a:pt x="3737534" y="591846"/>
                  <a:pt x="3727018" y="591846"/>
                </a:cubicBezTo>
                <a:cubicBezTo>
                  <a:pt x="3720618" y="591846"/>
                  <a:pt x="3714217" y="591274"/>
                  <a:pt x="3707816" y="590131"/>
                </a:cubicBezTo>
                <a:cubicBezTo>
                  <a:pt x="3701415" y="588988"/>
                  <a:pt x="3695014" y="587731"/>
                  <a:pt x="3688613" y="586359"/>
                </a:cubicBezTo>
                <a:cubicBezTo>
                  <a:pt x="3686785" y="585902"/>
                  <a:pt x="3684042" y="585673"/>
                  <a:pt x="3680384" y="585673"/>
                </a:cubicBezTo>
                <a:cubicBezTo>
                  <a:pt x="3675812" y="585673"/>
                  <a:pt x="3672040" y="586588"/>
                  <a:pt x="3669068" y="588417"/>
                </a:cubicBezTo>
                <a:cubicBezTo>
                  <a:pt x="3666096" y="590245"/>
                  <a:pt x="3664611" y="593446"/>
                  <a:pt x="3664611" y="598018"/>
                </a:cubicBezTo>
                <a:cubicBezTo>
                  <a:pt x="3664611" y="604419"/>
                  <a:pt x="3666782" y="608876"/>
                  <a:pt x="3671126" y="611391"/>
                </a:cubicBezTo>
                <a:cubicBezTo>
                  <a:pt x="3675469" y="613905"/>
                  <a:pt x="3680612" y="615163"/>
                  <a:pt x="3686556" y="615163"/>
                </a:cubicBezTo>
                <a:cubicBezTo>
                  <a:pt x="3688842" y="615163"/>
                  <a:pt x="3691242" y="615048"/>
                  <a:pt x="3693757" y="614820"/>
                </a:cubicBezTo>
                <a:cubicBezTo>
                  <a:pt x="3696272" y="614591"/>
                  <a:pt x="3698672" y="614248"/>
                  <a:pt x="3700958" y="613791"/>
                </a:cubicBezTo>
                <a:cubicBezTo>
                  <a:pt x="3704158" y="613334"/>
                  <a:pt x="3707359" y="612991"/>
                  <a:pt x="3710559" y="612762"/>
                </a:cubicBezTo>
                <a:cubicBezTo>
                  <a:pt x="3713760" y="612534"/>
                  <a:pt x="3716731" y="612420"/>
                  <a:pt x="3719475" y="612420"/>
                </a:cubicBezTo>
                <a:cubicBezTo>
                  <a:pt x="3740049" y="612420"/>
                  <a:pt x="3756622" y="618020"/>
                  <a:pt x="3769195" y="629222"/>
                </a:cubicBezTo>
                <a:cubicBezTo>
                  <a:pt x="3781768" y="640423"/>
                  <a:pt x="3788054" y="656539"/>
                  <a:pt x="3788054" y="677571"/>
                </a:cubicBezTo>
                <a:cubicBezTo>
                  <a:pt x="3788054" y="678485"/>
                  <a:pt x="3787940" y="679285"/>
                  <a:pt x="3787712" y="679971"/>
                </a:cubicBezTo>
                <a:cubicBezTo>
                  <a:pt x="3787483" y="680657"/>
                  <a:pt x="3787369" y="681457"/>
                  <a:pt x="3787369" y="682371"/>
                </a:cubicBezTo>
                <a:cubicBezTo>
                  <a:pt x="3786454" y="699288"/>
                  <a:pt x="3782111" y="713575"/>
                  <a:pt x="3774338" y="725234"/>
                </a:cubicBezTo>
                <a:cubicBezTo>
                  <a:pt x="3766566" y="736892"/>
                  <a:pt x="3756394" y="746493"/>
                  <a:pt x="3743821" y="754037"/>
                </a:cubicBezTo>
                <a:cubicBezTo>
                  <a:pt x="3731247" y="761581"/>
                  <a:pt x="3716960" y="767067"/>
                  <a:pt x="3700958" y="770496"/>
                </a:cubicBezTo>
                <a:cubicBezTo>
                  <a:pt x="3684956" y="773925"/>
                  <a:pt x="3668039" y="775640"/>
                  <a:pt x="3650209" y="775640"/>
                </a:cubicBezTo>
                <a:cubicBezTo>
                  <a:pt x="3633292" y="775640"/>
                  <a:pt x="3616376" y="774268"/>
                  <a:pt x="3599460" y="771525"/>
                </a:cubicBezTo>
                <a:cubicBezTo>
                  <a:pt x="3585744" y="769239"/>
                  <a:pt x="3572142" y="765696"/>
                  <a:pt x="3558654" y="760895"/>
                </a:cubicBezTo>
                <a:cubicBezTo>
                  <a:pt x="3545167" y="756095"/>
                  <a:pt x="3533166" y="749122"/>
                  <a:pt x="3522650" y="739978"/>
                </a:cubicBezTo>
                <a:cubicBezTo>
                  <a:pt x="3510305" y="729463"/>
                  <a:pt x="3500590" y="715861"/>
                  <a:pt x="3493504" y="699173"/>
                </a:cubicBezTo>
                <a:cubicBezTo>
                  <a:pt x="3486417" y="682485"/>
                  <a:pt x="3480930" y="664197"/>
                  <a:pt x="3477044" y="644309"/>
                </a:cubicBezTo>
                <a:cubicBezTo>
                  <a:pt x="3473158" y="624421"/>
                  <a:pt x="3470644" y="603276"/>
                  <a:pt x="3469500" y="580873"/>
                </a:cubicBezTo>
                <a:cubicBezTo>
                  <a:pt x="3468357" y="558470"/>
                  <a:pt x="3467786" y="536067"/>
                  <a:pt x="3467786" y="513664"/>
                </a:cubicBezTo>
                <a:lnTo>
                  <a:pt x="3467786" y="473888"/>
                </a:lnTo>
                <a:cubicBezTo>
                  <a:pt x="3468243" y="439141"/>
                  <a:pt x="3471787" y="407823"/>
                  <a:pt x="3478416" y="379933"/>
                </a:cubicBezTo>
                <a:cubicBezTo>
                  <a:pt x="3485045" y="352044"/>
                  <a:pt x="3498876" y="329870"/>
                  <a:pt x="3519907" y="313411"/>
                </a:cubicBezTo>
                <a:cubicBezTo>
                  <a:pt x="3534537" y="301524"/>
                  <a:pt x="3553282" y="292951"/>
                  <a:pt x="3576142" y="287693"/>
                </a:cubicBezTo>
                <a:cubicBezTo>
                  <a:pt x="3599002" y="282435"/>
                  <a:pt x="3623234" y="279807"/>
                  <a:pt x="3648837" y="279807"/>
                </a:cubicBezTo>
                <a:close/>
                <a:moveTo>
                  <a:pt x="1877187" y="279807"/>
                </a:moveTo>
                <a:cubicBezTo>
                  <a:pt x="1885874" y="279807"/>
                  <a:pt x="1894561" y="280035"/>
                  <a:pt x="1903248" y="280492"/>
                </a:cubicBezTo>
                <a:cubicBezTo>
                  <a:pt x="1911934" y="280950"/>
                  <a:pt x="1920621" y="281864"/>
                  <a:pt x="1929308" y="283236"/>
                </a:cubicBezTo>
                <a:cubicBezTo>
                  <a:pt x="1938909" y="284607"/>
                  <a:pt x="1948396" y="286665"/>
                  <a:pt x="1957769" y="289408"/>
                </a:cubicBezTo>
                <a:cubicBezTo>
                  <a:pt x="1967141" y="292151"/>
                  <a:pt x="1975942" y="296037"/>
                  <a:pt x="1984172" y="301066"/>
                </a:cubicBezTo>
                <a:cubicBezTo>
                  <a:pt x="1994688" y="307467"/>
                  <a:pt x="2003031" y="316154"/>
                  <a:pt x="2009204" y="327127"/>
                </a:cubicBezTo>
                <a:cubicBezTo>
                  <a:pt x="2015376" y="338100"/>
                  <a:pt x="2018919" y="349530"/>
                  <a:pt x="2019834" y="361417"/>
                </a:cubicBezTo>
                <a:cubicBezTo>
                  <a:pt x="2019834" y="362331"/>
                  <a:pt x="2019948" y="363017"/>
                  <a:pt x="2020176" y="363474"/>
                </a:cubicBezTo>
                <a:cubicBezTo>
                  <a:pt x="2020405" y="363931"/>
                  <a:pt x="2020519" y="364617"/>
                  <a:pt x="2020519" y="365532"/>
                </a:cubicBezTo>
                <a:cubicBezTo>
                  <a:pt x="2020519" y="374676"/>
                  <a:pt x="2018691" y="383705"/>
                  <a:pt x="2015033" y="392621"/>
                </a:cubicBezTo>
                <a:cubicBezTo>
                  <a:pt x="2011375" y="401536"/>
                  <a:pt x="2006460" y="409423"/>
                  <a:pt x="2000288" y="416281"/>
                </a:cubicBezTo>
                <a:cubicBezTo>
                  <a:pt x="1994116" y="423139"/>
                  <a:pt x="1986687" y="428625"/>
                  <a:pt x="1978000" y="432740"/>
                </a:cubicBezTo>
                <a:cubicBezTo>
                  <a:pt x="1969313" y="436855"/>
                  <a:pt x="1959940" y="438912"/>
                  <a:pt x="1949882" y="438912"/>
                </a:cubicBezTo>
                <a:cubicBezTo>
                  <a:pt x="1948510" y="438912"/>
                  <a:pt x="1947025" y="438912"/>
                  <a:pt x="1945424" y="438912"/>
                </a:cubicBezTo>
                <a:cubicBezTo>
                  <a:pt x="1943824" y="438912"/>
                  <a:pt x="1942110" y="438684"/>
                  <a:pt x="1940281" y="438226"/>
                </a:cubicBezTo>
                <a:cubicBezTo>
                  <a:pt x="1936623" y="437769"/>
                  <a:pt x="1932737" y="437198"/>
                  <a:pt x="1928622" y="436512"/>
                </a:cubicBezTo>
                <a:cubicBezTo>
                  <a:pt x="1924507" y="435826"/>
                  <a:pt x="1920393" y="435483"/>
                  <a:pt x="1916278" y="435483"/>
                </a:cubicBezTo>
                <a:cubicBezTo>
                  <a:pt x="1911706" y="435483"/>
                  <a:pt x="1907705" y="436169"/>
                  <a:pt x="1904276" y="437541"/>
                </a:cubicBezTo>
                <a:cubicBezTo>
                  <a:pt x="1900847" y="438912"/>
                  <a:pt x="1898447" y="441655"/>
                  <a:pt x="1897075" y="445770"/>
                </a:cubicBezTo>
                <a:cubicBezTo>
                  <a:pt x="1896161" y="448513"/>
                  <a:pt x="1895704" y="450342"/>
                  <a:pt x="1895704" y="451257"/>
                </a:cubicBezTo>
                <a:cubicBezTo>
                  <a:pt x="1895704" y="454914"/>
                  <a:pt x="1897418" y="457429"/>
                  <a:pt x="1900847" y="458800"/>
                </a:cubicBezTo>
                <a:cubicBezTo>
                  <a:pt x="1904276" y="460172"/>
                  <a:pt x="1908048" y="460858"/>
                  <a:pt x="1912163" y="460858"/>
                </a:cubicBezTo>
                <a:cubicBezTo>
                  <a:pt x="1915363" y="460858"/>
                  <a:pt x="1917878" y="460629"/>
                  <a:pt x="1919707" y="460172"/>
                </a:cubicBezTo>
                <a:cubicBezTo>
                  <a:pt x="1923364" y="459715"/>
                  <a:pt x="1926794" y="459372"/>
                  <a:pt x="1929994" y="459143"/>
                </a:cubicBezTo>
                <a:cubicBezTo>
                  <a:pt x="1933194" y="458915"/>
                  <a:pt x="1936623" y="458800"/>
                  <a:pt x="1940281" y="458800"/>
                </a:cubicBezTo>
                <a:cubicBezTo>
                  <a:pt x="1943938" y="458800"/>
                  <a:pt x="1947596" y="458915"/>
                  <a:pt x="1951254" y="459143"/>
                </a:cubicBezTo>
                <a:cubicBezTo>
                  <a:pt x="1954911" y="459372"/>
                  <a:pt x="1958569" y="459715"/>
                  <a:pt x="1962226" y="460172"/>
                </a:cubicBezTo>
                <a:cubicBezTo>
                  <a:pt x="1986915" y="462915"/>
                  <a:pt x="2003603" y="473431"/>
                  <a:pt x="2012290" y="491719"/>
                </a:cubicBezTo>
                <a:cubicBezTo>
                  <a:pt x="2016862" y="501320"/>
                  <a:pt x="2019148" y="511836"/>
                  <a:pt x="2019148" y="523266"/>
                </a:cubicBezTo>
                <a:cubicBezTo>
                  <a:pt x="2019148" y="536982"/>
                  <a:pt x="2015719" y="549669"/>
                  <a:pt x="2008861" y="561327"/>
                </a:cubicBezTo>
                <a:cubicBezTo>
                  <a:pt x="2002003" y="572986"/>
                  <a:pt x="1993316" y="581330"/>
                  <a:pt x="1982800" y="586359"/>
                </a:cubicBezTo>
                <a:cubicBezTo>
                  <a:pt x="1975028" y="590017"/>
                  <a:pt x="1965884" y="591846"/>
                  <a:pt x="1955368" y="591846"/>
                </a:cubicBezTo>
                <a:cubicBezTo>
                  <a:pt x="1948968" y="591846"/>
                  <a:pt x="1942567" y="591274"/>
                  <a:pt x="1936166" y="590131"/>
                </a:cubicBezTo>
                <a:cubicBezTo>
                  <a:pt x="1929765" y="588988"/>
                  <a:pt x="1923365" y="587731"/>
                  <a:pt x="1916964" y="586359"/>
                </a:cubicBezTo>
                <a:cubicBezTo>
                  <a:pt x="1915135" y="585902"/>
                  <a:pt x="1912392" y="585673"/>
                  <a:pt x="1908734" y="585673"/>
                </a:cubicBezTo>
                <a:cubicBezTo>
                  <a:pt x="1904162" y="585673"/>
                  <a:pt x="1900390" y="586588"/>
                  <a:pt x="1897418" y="588417"/>
                </a:cubicBezTo>
                <a:cubicBezTo>
                  <a:pt x="1894447" y="590245"/>
                  <a:pt x="1892961" y="593446"/>
                  <a:pt x="1892961" y="598018"/>
                </a:cubicBezTo>
                <a:cubicBezTo>
                  <a:pt x="1892961" y="604419"/>
                  <a:pt x="1895132" y="608876"/>
                  <a:pt x="1899476" y="611391"/>
                </a:cubicBezTo>
                <a:cubicBezTo>
                  <a:pt x="1903819" y="613905"/>
                  <a:pt x="1908963" y="615163"/>
                  <a:pt x="1914906" y="615163"/>
                </a:cubicBezTo>
                <a:cubicBezTo>
                  <a:pt x="1917192" y="615163"/>
                  <a:pt x="1919593" y="615048"/>
                  <a:pt x="1922107" y="614820"/>
                </a:cubicBezTo>
                <a:cubicBezTo>
                  <a:pt x="1924622" y="614591"/>
                  <a:pt x="1927022" y="614248"/>
                  <a:pt x="1929308" y="613791"/>
                </a:cubicBezTo>
                <a:cubicBezTo>
                  <a:pt x="1932508" y="613334"/>
                  <a:pt x="1935709" y="612991"/>
                  <a:pt x="1938909" y="612762"/>
                </a:cubicBezTo>
                <a:cubicBezTo>
                  <a:pt x="1942110" y="612534"/>
                  <a:pt x="1945081" y="612420"/>
                  <a:pt x="1947825" y="612420"/>
                </a:cubicBezTo>
                <a:cubicBezTo>
                  <a:pt x="1968399" y="612420"/>
                  <a:pt x="1984972" y="618020"/>
                  <a:pt x="1997545" y="629222"/>
                </a:cubicBezTo>
                <a:cubicBezTo>
                  <a:pt x="2010118" y="640423"/>
                  <a:pt x="2016405" y="656539"/>
                  <a:pt x="2016405" y="677571"/>
                </a:cubicBezTo>
                <a:cubicBezTo>
                  <a:pt x="2016405" y="678485"/>
                  <a:pt x="2016290" y="679285"/>
                  <a:pt x="2016062" y="679971"/>
                </a:cubicBezTo>
                <a:cubicBezTo>
                  <a:pt x="2015833" y="680657"/>
                  <a:pt x="2015719" y="681457"/>
                  <a:pt x="2015719" y="682371"/>
                </a:cubicBezTo>
                <a:cubicBezTo>
                  <a:pt x="2014804" y="699288"/>
                  <a:pt x="2010461" y="713575"/>
                  <a:pt x="2002689" y="725234"/>
                </a:cubicBezTo>
                <a:cubicBezTo>
                  <a:pt x="1994916" y="736892"/>
                  <a:pt x="1984744" y="746493"/>
                  <a:pt x="1972171" y="754037"/>
                </a:cubicBezTo>
                <a:cubicBezTo>
                  <a:pt x="1959597" y="761581"/>
                  <a:pt x="1945310" y="767067"/>
                  <a:pt x="1929308" y="770496"/>
                </a:cubicBezTo>
                <a:cubicBezTo>
                  <a:pt x="1913306" y="773925"/>
                  <a:pt x="1896390" y="775640"/>
                  <a:pt x="1878559" y="775640"/>
                </a:cubicBezTo>
                <a:cubicBezTo>
                  <a:pt x="1861642" y="775640"/>
                  <a:pt x="1844726" y="774268"/>
                  <a:pt x="1827810" y="771525"/>
                </a:cubicBezTo>
                <a:cubicBezTo>
                  <a:pt x="1814094" y="769239"/>
                  <a:pt x="1800492" y="765696"/>
                  <a:pt x="1787005" y="760895"/>
                </a:cubicBezTo>
                <a:cubicBezTo>
                  <a:pt x="1773517" y="756095"/>
                  <a:pt x="1761516" y="749122"/>
                  <a:pt x="1751000" y="739978"/>
                </a:cubicBezTo>
                <a:cubicBezTo>
                  <a:pt x="1738656" y="729463"/>
                  <a:pt x="1728940" y="715861"/>
                  <a:pt x="1721854" y="699173"/>
                </a:cubicBezTo>
                <a:cubicBezTo>
                  <a:pt x="1714767" y="682485"/>
                  <a:pt x="1709281" y="664197"/>
                  <a:pt x="1705394" y="644309"/>
                </a:cubicBezTo>
                <a:cubicBezTo>
                  <a:pt x="1701508" y="624421"/>
                  <a:pt x="1698994" y="603276"/>
                  <a:pt x="1697851" y="580873"/>
                </a:cubicBezTo>
                <a:cubicBezTo>
                  <a:pt x="1696707" y="558470"/>
                  <a:pt x="1696136" y="536067"/>
                  <a:pt x="1696136" y="513664"/>
                </a:cubicBezTo>
                <a:lnTo>
                  <a:pt x="1696136" y="473888"/>
                </a:lnTo>
                <a:cubicBezTo>
                  <a:pt x="1696593" y="439141"/>
                  <a:pt x="1700137" y="407823"/>
                  <a:pt x="1706766" y="379933"/>
                </a:cubicBezTo>
                <a:cubicBezTo>
                  <a:pt x="1713395" y="352044"/>
                  <a:pt x="1727226" y="329870"/>
                  <a:pt x="1748257" y="313411"/>
                </a:cubicBezTo>
                <a:cubicBezTo>
                  <a:pt x="1762887" y="301524"/>
                  <a:pt x="1781632" y="292951"/>
                  <a:pt x="1804492" y="287693"/>
                </a:cubicBezTo>
                <a:cubicBezTo>
                  <a:pt x="1827352" y="282435"/>
                  <a:pt x="1851584" y="279807"/>
                  <a:pt x="1877187" y="279807"/>
                </a:cubicBezTo>
                <a:close/>
                <a:moveTo>
                  <a:pt x="1359484" y="279807"/>
                </a:moveTo>
                <a:cubicBezTo>
                  <a:pt x="1370457" y="279807"/>
                  <a:pt x="1381087" y="282321"/>
                  <a:pt x="1391374" y="287350"/>
                </a:cubicBezTo>
                <a:cubicBezTo>
                  <a:pt x="1401661" y="292380"/>
                  <a:pt x="1411720" y="299009"/>
                  <a:pt x="1421549" y="307239"/>
                </a:cubicBezTo>
                <a:cubicBezTo>
                  <a:pt x="1431379" y="315468"/>
                  <a:pt x="1440866" y="324726"/>
                  <a:pt x="1450010" y="335013"/>
                </a:cubicBezTo>
                <a:cubicBezTo>
                  <a:pt x="1459154" y="345300"/>
                  <a:pt x="1468298" y="355473"/>
                  <a:pt x="1477442" y="365532"/>
                </a:cubicBezTo>
                <a:cubicBezTo>
                  <a:pt x="1486586" y="355473"/>
                  <a:pt x="1495959" y="345300"/>
                  <a:pt x="1505560" y="335013"/>
                </a:cubicBezTo>
                <a:cubicBezTo>
                  <a:pt x="1515161" y="324726"/>
                  <a:pt x="1524991" y="315468"/>
                  <a:pt x="1535049" y="307239"/>
                </a:cubicBezTo>
                <a:cubicBezTo>
                  <a:pt x="1545108" y="299009"/>
                  <a:pt x="1555280" y="292380"/>
                  <a:pt x="1565567" y="287350"/>
                </a:cubicBezTo>
                <a:cubicBezTo>
                  <a:pt x="1575854" y="282321"/>
                  <a:pt x="1586027" y="279807"/>
                  <a:pt x="1596085" y="279807"/>
                </a:cubicBezTo>
                <a:cubicBezTo>
                  <a:pt x="1608430" y="279807"/>
                  <a:pt x="1620317" y="281864"/>
                  <a:pt x="1631747" y="285979"/>
                </a:cubicBezTo>
                <a:cubicBezTo>
                  <a:pt x="1643177" y="290094"/>
                  <a:pt x="1653464" y="295923"/>
                  <a:pt x="1662608" y="303467"/>
                </a:cubicBezTo>
                <a:cubicBezTo>
                  <a:pt x="1671752" y="311010"/>
                  <a:pt x="1679410" y="319812"/>
                  <a:pt x="1685582" y="329870"/>
                </a:cubicBezTo>
                <a:cubicBezTo>
                  <a:pt x="1691755" y="339928"/>
                  <a:pt x="1695526" y="350901"/>
                  <a:pt x="1696898" y="362788"/>
                </a:cubicBezTo>
                <a:cubicBezTo>
                  <a:pt x="1697355" y="364617"/>
                  <a:pt x="1697584" y="366446"/>
                  <a:pt x="1697584" y="368275"/>
                </a:cubicBezTo>
                <a:cubicBezTo>
                  <a:pt x="1697584" y="370104"/>
                  <a:pt x="1697584" y="371932"/>
                  <a:pt x="1697584" y="373761"/>
                </a:cubicBezTo>
                <a:cubicBezTo>
                  <a:pt x="1697584" y="391135"/>
                  <a:pt x="1693012" y="408394"/>
                  <a:pt x="1683868" y="425539"/>
                </a:cubicBezTo>
                <a:cubicBezTo>
                  <a:pt x="1674724" y="442684"/>
                  <a:pt x="1663523" y="460629"/>
                  <a:pt x="1650264" y="479374"/>
                </a:cubicBezTo>
                <a:lnTo>
                  <a:pt x="1580312" y="562356"/>
                </a:lnTo>
                <a:cubicBezTo>
                  <a:pt x="1580769" y="571500"/>
                  <a:pt x="1581112" y="579273"/>
                  <a:pt x="1581341" y="585673"/>
                </a:cubicBezTo>
                <a:cubicBezTo>
                  <a:pt x="1581569" y="592074"/>
                  <a:pt x="1581684" y="599389"/>
                  <a:pt x="1581684" y="607619"/>
                </a:cubicBezTo>
                <a:cubicBezTo>
                  <a:pt x="1581684" y="614020"/>
                  <a:pt x="1581455" y="621335"/>
                  <a:pt x="1580998" y="629565"/>
                </a:cubicBezTo>
                <a:cubicBezTo>
                  <a:pt x="1580541" y="637794"/>
                  <a:pt x="1579855" y="647853"/>
                  <a:pt x="1578940" y="659740"/>
                </a:cubicBezTo>
                <a:cubicBezTo>
                  <a:pt x="1578026" y="671170"/>
                  <a:pt x="1576769" y="682371"/>
                  <a:pt x="1575168" y="693344"/>
                </a:cubicBezTo>
                <a:cubicBezTo>
                  <a:pt x="1573568" y="704317"/>
                  <a:pt x="1570254" y="715061"/>
                  <a:pt x="1565224" y="725577"/>
                </a:cubicBezTo>
                <a:cubicBezTo>
                  <a:pt x="1558366" y="740207"/>
                  <a:pt x="1547508" y="753123"/>
                  <a:pt x="1532649" y="764324"/>
                </a:cubicBezTo>
                <a:cubicBezTo>
                  <a:pt x="1517790" y="775526"/>
                  <a:pt x="1500073" y="781126"/>
                  <a:pt x="1479499" y="781126"/>
                </a:cubicBezTo>
                <a:cubicBezTo>
                  <a:pt x="1474928" y="781126"/>
                  <a:pt x="1471499" y="780898"/>
                  <a:pt x="1469212" y="780441"/>
                </a:cubicBezTo>
                <a:cubicBezTo>
                  <a:pt x="1450467" y="778155"/>
                  <a:pt x="1434465" y="771639"/>
                  <a:pt x="1421206" y="760895"/>
                </a:cubicBezTo>
                <a:cubicBezTo>
                  <a:pt x="1407948" y="750151"/>
                  <a:pt x="1397432" y="737921"/>
                  <a:pt x="1389660" y="724205"/>
                </a:cubicBezTo>
                <a:cubicBezTo>
                  <a:pt x="1381887" y="710489"/>
                  <a:pt x="1376401" y="691515"/>
                  <a:pt x="1373200" y="667284"/>
                </a:cubicBezTo>
                <a:cubicBezTo>
                  <a:pt x="1370000" y="643052"/>
                  <a:pt x="1368400" y="616992"/>
                  <a:pt x="1368400" y="589102"/>
                </a:cubicBezTo>
                <a:cubicBezTo>
                  <a:pt x="1368400" y="582702"/>
                  <a:pt x="1368400" y="576644"/>
                  <a:pt x="1368400" y="570929"/>
                </a:cubicBezTo>
                <a:cubicBezTo>
                  <a:pt x="1368400" y="565214"/>
                  <a:pt x="1368628" y="559156"/>
                  <a:pt x="1369086" y="552755"/>
                </a:cubicBezTo>
                <a:cubicBezTo>
                  <a:pt x="1358570" y="542239"/>
                  <a:pt x="1348169" y="530581"/>
                  <a:pt x="1337882" y="517779"/>
                </a:cubicBezTo>
                <a:cubicBezTo>
                  <a:pt x="1327595" y="504978"/>
                  <a:pt x="1317651" y="492176"/>
                  <a:pt x="1308049" y="479374"/>
                </a:cubicBezTo>
                <a:cubicBezTo>
                  <a:pt x="1294333" y="460629"/>
                  <a:pt x="1282560" y="442455"/>
                  <a:pt x="1272731" y="424853"/>
                </a:cubicBezTo>
                <a:cubicBezTo>
                  <a:pt x="1262901" y="407251"/>
                  <a:pt x="1257986" y="389763"/>
                  <a:pt x="1257986" y="372390"/>
                </a:cubicBezTo>
                <a:cubicBezTo>
                  <a:pt x="1257986" y="368275"/>
                  <a:pt x="1258215" y="365074"/>
                  <a:pt x="1258672" y="362788"/>
                </a:cubicBezTo>
                <a:cubicBezTo>
                  <a:pt x="1260044" y="350901"/>
                  <a:pt x="1263815" y="339928"/>
                  <a:pt x="1269988" y="329870"/>
                </a:cubicBezTo>
                <a:cubicBezTo>
                  <a:pt x="1276160" y="319812"/>
                  <a:pt x="1283818" y="311010"/>
                  <a:pt x="1292962" y="303467"/>
                </a:cubicBezTo>
                <a:cubicBezTo>
                  <a:pt x="1302106" y="295923"/>
                  <a:pt x="1312393" y="290094"/>
                  <a:pt x="1323823" y="285979"/>
                </a:cubicBezTo>
                <a:cubicBezTo>
                  <a:pt x="1335253" y="281864"/>
                  <a:pt x="1347140" y="279807"/>
                  <a:pt x="1359484" y="279807"/>
                </a:cubicBezTo>
                <a:close/>
                <a:moveTo>
                  <a:pt x="4135907" y="279121"/>
                </a:moveTo>
                <a:cubicBezTo>
                  <a:pt x="4149167" y="279121"/>
                  <a:pt x="4162540" y="282092"/>
                  <a:pt x="4176027" y="288036"/>
                </a:cubicBezTo>
                <a:cubicBezTo>
                  <a:pt x="4189514" y="293980"/>
                  <a:pt x="4200144" y="301752"/>
                  <a:pt x="4207916" y="311353"/>
                </a:cubicBezTo>
                <a:cubicBezTo>
                  <a:pt x="4218432" y="324155"/>
                  <a:pt x="4225405" y="338100"/>
                  <a:pt x="4228833" y="353187"/>
                </a:cubicBezTo>
                <a:cubicBezTo>
                  <a:pt x="4232262" y="368275"/>
                  <a:pt x="4233977" y="385877"/>
                  <a:pt x="4233977" y="405994"/>
                </a:cubicBezTo>
                <a:lnTo>
                  <a:pt x="4233977" y="412852"/>
                </a:lnTo>
                <a:cubicBezTo>
                  <a:pt x="4233977" y="430225"/>
                  <a:pt x="4234091" y="447828"/>
                  <a:pt x="4234320" y="465658"/>
                </a:cubicBezTo>
                <a:cubicBezTo>
                  <a:pt x="4234549" y="483489"/>
                  <a:pt x="4234206" y="501091"/>
                  <a:pt x="4233291" y="518465"/>
                </a:cubicBezTo>
                <a:cubicBezTo>
                  <a:pt x="4232377" y="540411"/>
                  <a:pt x="4231348" y="561670"/>
                  <a:pt x="4230205" y="582244"/>
                </a:cubicBezTo>
                <a:cubicBezTo>
                  <a:pt x="4229062" y="602818"/>
                  <a:pt x="4227119" y="623621"/>
                  <a:pt x="4224376" y="644652"/>
                </a:cubicBezTo>
                <a:cubicBezTo>
                  <a:pt x="4222090" y="661569"/>
                  <a:pt x="4218889" y="678142"/>
                  <a:pt x="4214774" y="694373"/>
                </a:cubicBezTo>
                <a:cubicBezTo>
                  <a:pt x="4210660" y="710603"/>
                  <a:pt x="4204716" y="725119"/>
                  <a:pt x="4196944" y="737921"/>
                </a:cubicBezTo>
                <a:cubicBezTo>
                  <a:pt x="4189171" y="750723"/>
                  <a:pt x="4178999" y="761010"/>
                  <a:pt x="4166426" y="768782"/>
                </a:cubicBezTo>
                <a:cubicBezTo>
                  <a:pt x="4153853" y="776554"/>
                  <a:pt x="4137736" y="780441"/>
                  <a:pt x="4118077" y="780441"/>
                </a:cubicBezTo>
                <a:cubicBezTo>
                  <a:pt x="4102075" y="780441"/>
                  <a:pt x="4088473" y="778840"/>
                  <a:pt x="4077272" y="775640"/>
                </a:cubicBezTo>
                <a:cubicBezTo>
                  <a:pt x="4066070" y="772440"/>
                  <a:pt x="4056355" y="767296"/>
                  <a:pt x="4048125" y="760209"/>
                </a:cubicBezTo>
                <a:cubicBezTo>
                  <a:pt x="4039895" y="753123"/>
                  <a:pt x="4032809" y="743979"/>
                  <a:pt x="4026865" y="732777"/>
                </a:cubicBezTo>
                <a:cubicBezTo>
                  <a:pt x="4020922" y="721576"/>
                  <a:pt x="4015435" y="707974"/>
                  <a:pt x="4010406" y="691972"/>
                </a:cubicBezTo>
                <a:cubicBezTo>
                  <a:pt x="4008577" y="686943"/>
                  <a:pt x="4006520" y="680542"/>
                  <a:pt x="4004234" y="672770"/>
                </a:cubicBezTo>
                <a:cubicBezTo>
                  <a:pt x="4001948" y="664998"/>
                  <a:pt x="3999433" y="657111"/>
                  <a:pt x="3996690" y="649110"/>
                </a:cubicBezTo>
                <a:cubicBezTo>
                  <a:pt x="3993947" y="641109"/>
                  <a:pt x="3990975" y="633565"/>
                  <a:pt x="3987775" y="626478"/>
                </a:cubicBezTo>
                <a:cubicBezTo>
                  <a:pt x="3984574" y="619392"/>
                  <a:pt x="3981145" y="614020"/>
                  <a:pt x="3977488" y="610362"/>
                </a:cubicBezTo>
                <a:cubicBezTo>
                  <a:pt x="3975659" y="608533"/>
                  <a:pt x="3974287" y="607619"/>
                  <a:pt x="3973373" y="607619"/>
                </a:cubicBezTo>
                <a:cubicBezTo>
                  <a:pt x="3971087" y="607619"/>
                  <a:pt x="3969372" y="609219"/>
                  <a:pt x="3968229" y="612420"/>
                </a:cubicBezTo>
                <a:cubicBezTo>
                  <a:pt x="3967087" y="615620"/>
                  <a:pt x="3966515" y="619735"/>
                  <a:pt x="3966515" y="624764"/>
                </a:cubicBezTo>
                <a:lnTo>
                  <a:pt x="3967201" y="641909"/>
                </a:lnTo>
                <a:lnTo>
                  <a:pt x="3967201" y="646710"/>
                </a:lnTo>
                <a:cubicBezTo>
                  <a:pt x="3967201" y="658597"/>
                  <a:pt x="3966972" y="670484"/>
                  <a:pt x="3966515" y="682371"/>
                </a:cubicBezTo>
                <a:cubicBezTo>
                  <a:pt x="3966058" y="694258"/>
                  <a:pt x="3964686" y="705460"/>
                  <a:pt x="3962400" y="715975"/>
                </a:cubicBezTo>
                <a:cubicBezTo>
                  <a:pt x="3958743" y="734263"/>
                  <a:pt x="3950970" y="749122"/>
                  <a:pt x="3939083" y="760552"/>
                </a:cubicBezTo>
                <a:cubicBezTo>
                  <a:pt x="3927196" y="771982"/>
                  <a:pt x="3910279" y="777697"/>
                  <a:pt x="3888334" y="777697"/>
                </a:cubicBezTo>
                <a:cubicBezTo>
                  <a:pt x="3862273" y="777697"/>
                  <a:pt x="3841814" y="770611"/>
                  <a:pt x="3826955" y="756438"/>
                </a:cubicBezTo>
                <a:cubicBezTo>
                  <a:pt x="3812096" y="742264"/>
                  <a:pt x="3802609" y="723976"/>
                  <a:pt x="3798494" y="701574"/>
                </a:cubicBezTo>
                <a:cubicBezTo>
                  <a:pt x="3795294" y="683743"/>
                  <a:pt x="3793350" y="664883"/>
                  <a:pt x="3792665" y="644995"/>
                </a:cubicBezTo>
                <a:cubicBezTo>
                  <a:pt x="3791979" y="625107"/>
                  <a:pt x="3791636" y="604876"/>
                  <a:pt x="3791636" y="584302"/>
                </a:cubicBezTo>
                <a:lnTo>
                  <a:pt x="3791636" y="557556"/>
                </a:lnTo>
                <a:lnTo>
                  <a:pt x="3791636" y="523951"/>
                </a:lnTo>
                <a:cubicBezTo>
                  <a:pt x="3791636" y="497434"/>
                  <a:pt x="3792436" y="470230"/>
                  <a:pt x="3794036" y="442341"/>
                </a:cubicBezTo>
                <a:cubicBezTo>
                  <a:pt x="3795637" y="414452"/>
                  <a:pt x="3799866" y="389077"/>
                  <a:pt x="3806724" y="366217"/>
                </a:cubicBezTo>
                <a:cubicBezTo>
                  <a:pt x="3813582" y="343357"/>
                  <a:pt x="3824097" y="324612"/>
                  <a:pt x="3838270" y="309982"/>
                </a:cubicBezTo>
                <a:cubicBezTo>
                  <a:pt x="3852444" y="295351"/>
                  <a:pt x="3872332" y="288036"/>
                  <a:pt x="3897935" y="288036"/>
                </a:cubicBezTo>
                <a:cubicBezTo>
                  <a:pt x="3913480" y="288036"/>
                  <a:pt x="3926396" y="289979"/>
                  <a:pt x="3936683" y="293865"/>
                </a:cubicBezTo>
                <a:cubicBezTo>
                  <a:pt x="3946970" y="297752"/>
                  <a:pt x="3956914" y="303810"/>
                  <a:pt x="3966515" y="312039"/>
                </a:cubicBezTo>
                <a:cubicBezTo>
                  <a:pt x="3977945" y="322098"/>
                  <a:pt x="3986860" y="334442"/>
                  <a:pt x="3993261" y="349072"/>
                </a:cubicBezTo>
                <a:cubicBezTo>
                  <a:pt x="3999662" y="363703"/>
                  <a:pt x="4005263" y="378790"/>
                  <a:pt x="4010063" y="394335"/>
                </a:cubicBezTo>
                <a:cubicBezTo>
                  <a:pt x="4014864" y="409880"/>
                  <a:pt x="4020007" y="425082"/>
                  <a:pt x="4025494" y="439941"/>
                </a:cubicBezTo>
                <a:cubicBezTo>
                  <a:pt x="4030980" y="454800"/>
                  <a:pt x="4038981" y="467259"/>
                  <a:pt x="4049497" y="477317"/>
                </a:cubicBezTo>
                <a:cubicBezTo>
                  <a:pt x="4050411" y="478231"/>
                  <a:pt x="4051097" y="478689"/>
                  <a:pt x="4051554" y="478689"/>
                </a:cubicBezTo>
                <a:cubicBezTo>
                  <a:pt x="4052926" y="478689"/>
                  <a:pt x="4053954" y="477660"/>
                  <a:pt x="4054640" y="475602"/>
                </a:cubicBezTo>
                <a:cubicBezTo>
                  <a:pt x="4055326" y="473545"/>
                  <a:pt x="4056012" y="471030"/>
                  <a:pt x="4056698" y="468059"/>
                </a:cubicBezTo>
                <a:cubicBezTo>
                  <a:pt x="4057383" y="465087"/>
                  <a:pt x="4057841" y="462001"/>
                  <a:pt x="4058069" y="458800"/>
                </a:cubicBezTo>
                <a:cubicBezTo>
                  <a:pt x="4058298" y="455600"/>
                  <a:pt x="4058412" y="453085"/>
                  <a:pt x="4058412" y="451257"/>
                </a:cubicBezTo>
                <a:lnTo>
                  <a:pt x="4058412" y="444399"/>
                </a:lnTo>
                <a:cubicBezTo>
                  <a:pt x="4058412" y="433426"/>
                  <a:pt x="4058526" y="422567"/>
                  <a:pt x="4058755" y="411823"/>
                </a:cubicBezTo>
                <a:cubicBezTo>
                  <a:pt x="4058984" y="401079"/>
                  <a:pt x="4059098" y="389992"/>
                  <a:pt x="4059098" y="378562"/>
                </a:cubicBezTo>
                <a:cubicBezTo>
                  <a:pt x="4059098" y="360731"/>
                  <a:pt x="4060927" y="345186"/>
                  <a:pt x="4064584" y="331927"/>
                </a:cubicBezTo>
                <a:cubicBezTo>
                  <a:pt x="4068242" y="318669"/>
                  <a:pt x="4075328" y="307239"/>
                  <a:pt x="4085844" y="297637"/>
                </a:cubicBezTo>
                <a:cubicBezTo>
                  <a:pt x="4092702" y="291237"/>
                  <a:pt x="4100475" y="286550"/>
                  <a:pt x="4109161" y="283578"/>
                </a:cubicBezTo>
                <a:cubicBezTo>
                  <a:pt x="4117848" y="280607"/>
                  <a:pt x="4126764" y="279121"/>
                  <a:pt x="4135907" y="279121"/>
                </a:cubicBezTo>
                <a:close/>
                <a:moveTo>
                  <a:pt x="2364257" y="279121"/>
                </a:moveTo>
                <a:cubicBezTo>
                  <a:pt x="2377516" y="279121"/>
                  <a:pt x="2390889" y="282092"/>
                  <a:pt x="2404377" y="288036"/>
                </a:cubicBezTo>
                <a:cubicBezTo>
                  <a:pt x="2417864" y="293980"/>
                  <a:pt x="2428494" y="301752"/>
                  <a:pt x="2436266" y="311353"/>
                </a:cubicBezTo>
                <a:cubicBezTo>
                  <a:pt x="2446782" y="324155"/>
                  <a:pt x="2453754" y="338100"/>
                  <a:pt x="2457183" y="353187"/>
                </a:cubicBezTo>
                <a:cubicBezTo>
                  <a:pt x="2460612" y="368275"/>
                  <a:pt x="2462327" y="385877"/>
                  <a:pt x="2462327" y="405994"/>
                </a:cubicBezTo>
                <a:lnTo>
                  <a:pt x="2462327" y="412852"/>
                </a:lnTo>
                <a:cubicBezTo>
                  <a:pt x="2462327" y="430225"/>
                  <a:pt x="2462441" y="447828"/>
                  <a:pt x="2462670" y="465658"/>
                </a:cubicBezTo>
                <a:cubicBezTo>
                  <a:pt x="2462898" y="483489"/>
                  <a:pt x="2462556" y="501091"/>
                  <a:pt x="2461641" y="518465"/>
                </a:cubicBezTo>
                <a:cubicBezTo>
                  <a:pt x="2460727" y="540411"/>
                  <a:pt x="2459698" y="561670"/>
                  <a:pt x="2458555" y="582244"/>
                </a:cubicBezTo>
                <a:cubicBezTo>
                  <a:pt x="2457412" y="602818"/>
                  <a:pt x="2455469" y="623621"/>
                  <a:pt x="2452726" y="644652"/>
                </a:cubicBezTo>
                <a:cubicBezTo>
                  <a:pt x="2450440" y="661569"/>
                  <a:pt x="2447239" y="678142"/>
                  <a:pt x="2443125" y="694373"/>
                </a:cubicBezTo>
                <a:cubicBezTo>
                  <a:pt x="2439010" y="710603"/>
                  <a:pt x="2433066" y="725119"/>
                  <a:pt x="2425294" y="737921"/>
                </a:cubicBezTo>
                <a:cubicBezTo>
                  <a:pt x="2417521" y="750723"/>
                  <a:pt x="2407349" y="761010"/>
                  <a:pt x="2394776" y="768782"/>
                </a:cubicBezTo>
                <a:cubicBezTo>
                  <a:pt x="2382202" y="776554"/>
                  <a:pt x="2366086" y="780441"/>
                  <a:pt x="2346427" y="780441"/>
                </a:cubicBezTo>
                <a:cubicBezTo>
                  <a:pt x="2330425" y="780441"/>
                  <a:pt x="2316823" y="778840"/>
                  <a:pt x="2305622" y="775640"/>
                </a:cubicBezTo>
                <a:cubicBezTo>
                  <a:pt x="2294420" y="772440"/>
                  <a:pt x="2284705" y="767296"/>
                  <a:pt x="2276475" y="760209"/>
                </a:cubicBezTo>
                <a:cubicBezTo>
                  <a:pt x="2268245" y="753123"/>
                  <a:pt x="2261159" y="743979"/>
                  <a:pt x="2255215" y="732777"/>
                </a:cubicBezTo>
                <a:cubicBezTo>
                  <a:pt x="2249272" y="721576"/>
                  <a:pt x="2243785" y="707974"/>
                  <a:pt x="2238756" y="691972"/>
                </a:cubicBezTo>
                <a:cubicBezTo>
                  <a:pt x="2236927" y="686943"/>
                  <a:pt x="2234870" y="680542"/>
                  <a:pt x="2232584" y="672770"/>
                </a:cubicBezTo>
                <a:cubicBezTo>
                  <a:pt x="2230298" y="664998"/>
                  <a:pt x="2227783" y="657111"/>
                  <a:pt x="2225040" y="649110"/>
                </a:cubicBezTo>
                <a:cubicBezTo>
                  <a:pt x="2222297" y="641109"/>
                  <a:pt x="2219325" y="633565"/>
                  <a:pt x="2216125" y="626478"/>
                </a:cubicBezTo>
                <a:cubicBezTo>
                  <a:pt x="2212924" y="619392"/>
                  <a:pt x="2209495" y="614020"/>
                  <a:pt x="2205838" y="610362"/>
                </a:cubicBezTo>
                <a:cubicBezTo>
                  <a:pt x="2204009" y="608533"/>
                  <a:pt x="2202637" y="607619"/>
                  <a:pt x="2201723" y="607619"/>
                </a:cubicBezTo>
                <a:cubicBezTo>
                  <a:pt x="2199437" y="607619"/>
                  <a:pt x="2197722" y="609219"/>
                  <a:pt x="2196579" y="612420"/>
                </a:cubicBezTo>
                <a:cubicBezTo>
                  <a:pt x="2195437" y="615620"/>
                  <a:pt x="2194865" y="619735"/>
                  <a:pt x="2194865" y="624764"/>
                </a:cubicBezTo>
                <a:lnTo>
                  <a:pt x="2195551" y="641909"/>
                </a:lnTo>
                <a:lnTo>
                  <a:pt x="2195551" y="646710"/>
                </a:lnTo>
                <a:cubicBezTo>
                  <a:pt x="2195551" y="658597"/>
                  <a:pt x="2195322" y="670484"/>
                  <a:pt x="2194865" y="682371"/>
                </a:cubicBezTo>
                <a:cubicBezTo>
                  <a:pt x="2194408" y="694258"/>
                  <a:pt x="2193036" y="705460"/>
                  <a:pt x="2190750" y="715975"/>
                </a:cubicBezTo>
                <a:cubicBezTo>
                  <a:pt x="2187093" y="734263"/>
                  <a:pt x="2179320" y="749122"/>
                  <a:pt x="2167433" y="760552"/>
                </a:cubicBezTo>
                <a:cubicBezTo>
                  <a:pt x="2155546" y="771982"/>
                  <a:pt x="2138629" y="777697"/>
                  <a:pt x="2116684" y="777697"/>
                </a:cubicBezTo>
                <a:cubicBezTo>
                  <a:pt x="2090623" y="777697"/>
                  <a:pt x="2070164" y="770611"/>
                  <a:pt x="2055305" y="756438"/>
                </a:cubicBezTo>
                <a:cubicBezTo>
                  <a:pt x="2040446" y="742264"/>
                  <a:pt x="2030959" y="723976"/>
                  <a:pt x="2026844" y="701574"/>
                </a:cubicBezTo>
                <a:cubicBezTo>
                  <a:pt x="2023644" y="683743"/>
                  <a:pt x="2021700" y="664883"/>
                  <a:pt x="2021015" y="644995"/>
                </a:cubicBezTo>
                <a:cubicBezTo>
                  <a:pt x="2020329" y="625107"/>
                  <a:pt x="2019986" y="604876"/>
                  <a:pt x="2019986" y="584302"/>
                </a:cubicBezTo>
                <a:lnTo>
                  <a:pt x="2019986" y="557556"/>
                </a:lnTo>
                <a:lnTo>
                  <a:pt x="2019986" y="523951"/>
                </a:lnTo>
                <a:cubicBezTo>
                  <a:pt x="2019986" y="497434"/>
                  <a:pt x="2020786" y="470230"/>
                  <a:pt x="2022386" y="442341"/>
                </a:cubicBezTo>
                <a:cubicBezTo>
                  <a:pt x="2023987" y="414452"/>
                  <a:pt x="2028215" y="389077"/>
                  <a:pt x="2035073" y="366217"/>
                </a:cubicBezTo>
                <a:cubicBezTo>
                  <a:pt x="2041932" y="343357"/>
                  <a:pt x="2052447" y="324612"/>
                  <a:pt x="2066620" y="309982"/>
                </a:cubicBezTo>
                <a:cubicBezTo>
                  <a:pt x="2080794" y="295351"/>
                  <a:pt x="2100682" y="288036"/>
                  <a:pt x="2126285" y="288036"/>
                </a:cubicBezTo>
                <a:cubicBezTo>
                  <a:pt x="2141830" y="288036"/>
                  <a:pt x="2154746" y="289979"/>
                  <a:pt x="2165033" y="293865"/>
                </a:cubicBezTo>
                <a:cubicBezTo>
                  <a:pt x="2175320" y="297752"/>
                  <a:pt x="2185264" y="303810"/>
                  <a:pt x="2194865" y="312039"/>
                </a:cubicBezTo>
                <a:cubicBezTo>
                  <a:pt x="2206295" y="322098"/>
                  <a:pt x="2215210" y="334442"/>
                  <a:pt x="2221611" y="349072"/>
                </a:cubicBezTo>
                <a:cubicBezTo>
                  <a:pt x="2228012" y="363703"/>
                  <a:pt x="2233613" y="378790"/>
                  <a:pt x="2238413" y="394335"/>
                </a:cubicBezTo>
                <a:cubicBezTo>
                  <a:pt x="2243214" y="409880"/>
                  <a:pt x="2248357" y="425082"/>
                  <a:pt x="2253844" y="439941"/>
                </a:cubicBezTo>
                <a:cubicBezTo>
                  <a:pt x="2259330" y="454800"/>
                  <a:pt x="2267331" y="467259"/>
                  <a:pt x="2277847" y="477317"/>
                </a:cubicBezTo>
                <a:cubicBezTo>
                  <a:pt x="2278761" y="478231"/>
                  <a:pt x="2279447" y="478689"/>
                  <a:pt x="2279904" y="478689"/>
                </a:cubicBezTo>
                <a:cubicBezTo>
                  <a:pt x="2281276" y="478689"/>
                  <a:pt x="2282304" y="477660"/>
                  <a:pt x="2282990" y="475602"/>
                </a:cubicBezTo>
                <a:cubicBezTo>
                  <a:pt x="2283676" y="473545"/>
                  <a:pt x="2284362" y="471030"/>
                  <a:pt x="2285048" y="468059"/>
                </a:cubicBezTo>
                <a:cubicBezTo>
                  <a:pt x="2285733" y="465087"/>
                  <a:pt x="2286191" y="462001"/>
                  <a:pt x="2286419" y="458800"/>
                </a:cubicBezTo>
                <a:cubicBezTo>
                  <a:pt x="2286648" y="455600"/>
                  <a:pt x="2286762" y="453085"/>
                  <a:pt x="2286762" y="451257"/>
                </a:cubicBezTo>
                <a:lnTo>
                  <a:pt x="2286762" y="444399"/>
                </a:lnTo>
                <a:cubicBezTo>
                  <a:pt x="2286762" y="433426"/>
                  <a:pt x="2286876" y="422567"/>
                  <a:pt x="2287105" y="411823"/>
                </a:cubicBezTo>
                <a:cubicBezTo>
                  <a:pt x="2287334" y="401079"/>
                  <a:pt x="2287448" y="389992"/>
                  <a:pt x="2287448" y="378562"/>
                </a:cubicBezTo>
                <a:cubicBezTo>
                  <a:pt x="2287448" y="360731"/>
                  <a:pt x="2289277" y="345186"/>
                  <a:pt x="2292934" y="331927"/>
                </a:cubicBezTo>
                <a:cubicBezTo>
                  <a:pt x="2296592" y="318669"/>
                  <a:pt x="2303679" y="307239"/>
                  <a:pt x="2314194" y="297637"/>
                </a:cubicBezTo>
                <a:cubicBezTo>
                  <a:pt x="2321052" y="291237"/>
                  <a:pt x="2328825" y="286550"/>
                  <a:pt x="2337511" y="283578"/>
                </a:cubicBezTo>
                <a:cubicBezTo>
                  <a:pt x="2346198" y="280607"/>
                  <a:pt x="2355113" y="279121"/>
                  <a:pt x="2364257" y="279121"/>
                </a:cubicBezTo>
                <a:close/>
                <a:moveTo>
                  <a:pt x="3353715" y="277063"/>
                </a:moveTo>
                <a:cubicBezTo>
                  <a:pt x="3366059" y="277063"/>
                  <a:pt x="3377946" y="279235"/>
                  <a:pt x="3389376" y="283578"/>
                </a:cubicBezTo>
                <a:cubicBezTo>
                  <a:pt x="3400806" y="287922"/>
                  <a:pt x="3411093" y="294437"/>
                  <a:pt x="3420237" y="303124"/>
                </a:cubicBezTo>
                <a:cubicBezTo>
                  <a:pt x="3434410" y="316840"/>
                  <a:pt x="3443669" y="333985"/>
                  <a:pt x="3448012" y="354559"/>
                </a:cubicBezTo>
                <a:cubicBezTo>
                  <a:pt x="3452355" y="375133"/>
                  <a:pt x="3454984" y="398221"/>
                  <a:pt x="3455899" y="423825"/>
                </a:cubicBezTo>
                <a:cubicBezTo>
                  <a:pt x="3457270" y="456743"/>
                  <a:pt x="3457956" y="489890"/>
                  <a:pt x="3457956" y="523266"/>
                </a:cubicBezTo>
                <a:cubicBezTo>
                  <a:pt x="3457956" y="545211"/>
                  <a:pt x="3457613" y="567042"/>
                  <a:pt x="3456928" y="588759"/>
                </a:cubicBezTo>
                <a:cubicBezTo>
                  <a:pt x="3456242" y="610476"/>
                  <a:pt x="3454984" y="632308"/>
                  <a:pt x="3453156" y="654253"/>
                </a:cubicBezTo>
                <a:cubicBezTo>
                  <a:pt x="3452241" y="665683"/>
                  <a:pt x="3450984" y="676885"/>
                  <a:pt x="3449384" y="687858"/>
                </a:cubicBezTo>
                <a:cubicBezTo>
                  <a:pt x="3447783" y="698830"/>
                  <a:pt x="3444469" y="709575"/>
                  <a:pt x="3439440" y="720090"/>
                </a:cubicBezTo>
                <a:cubicBezTo>
                  <a:pt x="3432582" y="734721"/>
                  <a:pt x="3421723" y="747636"/>
                  <a:pt x="3406864" y="758838"/>
                </a:cubicBezTo>
                <a:cubicBezTo>
                  <a:pt x="3392005" y="770039"/>
                  <a:pt x="3374289" y="775640"/>
                  <a:pt x="3353715" y="775640"/>
                </a:cubicBezTo>
                <a:cubicBezTo>
                  <a:pt x="3349143" y="775640"/>
                  <a:pt x="3345713" y="775411"/>
                  <a:pt x="3343427" y="774954"/>
                </a:cubicBezTo>
                <a:cubicBezTo>
                  <a:pt x="3324682" y="772668"/>
                  <a:pt x="3308680" y="766153"/>
                  <a:pt x="3295422" y="755409"/>
                </a:cubicBezTo>
                <a:cubicBezTo>
                  <a:pt x="3282163" y="744665"/>
                  <a:pt x="3271647" y="732435"/>
                  <a:pt x="3263875" y="718719"/>
                </a:cubicBezTo>
                <a:cubicBezTo>
                  <a:pt x="3254731" y="701345"/>
                  <a:pt x="3248787" y="681228"/>
                  <a:pt x="3246044" y="658368"/>
                </a:cubicBezTo>
                <a:cubicBezTo>
                  <a:pt x="3243301" y="635508"/>
                  <a:pt x="3241929" y="611734"/>
                  <a:pt x="3241929" y="587045"/>
                </a:cubicBezTo>
                <a:cubicBezTo>
                  <a:pt x="3241929" y="573786"/>
                  <a:pt x="3242043" y="560642"/>
                  <a:pt x="3242272" y="547611"/>
                </a:cubicBezTo>
                <a:cubicBezTo>
                  <a:pt x="3242501" y="534581"/>
                  <a:pt x="3242844" y="521665"/>
                  <a:pt x="3243301" y="508864"/>
                </a:cubicBezTo>
                <a:cubicBezTo>
                  <a:pt x="3243758" y="489204"/>
                  <a:pt x="3244329" y="469202"/>
                  <a:pt x="3245015" y="448856"/>
                </a:cubicBezTo>
                <a:cubicBezTo>
                  <a:pt x="3245701" y="428511"/>
                  <a:pt x="3247416" y="409080"/>
                  <a:pt x="3250159" y="390563"/>
                </a:cubicBezTo>
                <a:cubicBezTo>
                  <a:pt x="3252902" y="372047"/>
                  <a:pt x="3257245" y="355016"/>
                  <a:pt x="3263189" y="339471"/>
                </a:cubicBezTo>
                <a:cubicBezTo>
                  <a:pt x="3269133" y="323926"/>
                  <a:pt x="3278048" y="310896"/>
                  <a:pt x="3289935" y="300381"/>
                </a:cubicBezTo>
                <a:cubicBezTo>
                  <a:pt x="3298622" y="292608"/>
                  <a:pt x="3308452" y="286779"/>
                  <a:pt x="3319425" y="282893"/>
                </a:cubicBezTo>
                <a:cubicBezTo>
                  <a:pt x="3330397" y="279006"/>
                  <a:pt x="3341827" y="277063"/>
                  <a:pt x="3353715" y="277063"/>
                </a:cubicBezTo>
                <a:close/>
                <a:moveTo>
                  <a:pt x="2903906" y="272949"/>
                </a:moveTo>
                <a:cubicBezTo>
                  <a:pt x="2918079" y="272949"/>
                  <a:pt x="2931795" y="273291"/>
                  <a:pt x="2945054" y="273977"/>
                </a:cubicBezTo>
                <a:cubicBezTo>
                  <a:pt x="2958313" y="274663"/>
                  <a:pt x="2970200" y="275235"/>
                  <a:pt x="2980716" y="275692"/>
                </a:cubicBezTo>
                <a:cubicBezTo>
                  <a:pt x="3014091" y="276606"/>
                  <a:pt x="3045409" y="281978"/>
                  <a:pt x="3074670" y="291808"/>
                </a:cubicBezTo>
                <a:cubicBezTo>
                  <a:pt x="3103931" y="301638"/>
                  <a:pt x="3131134" y="317526"/>
                  <a:pt x="3156280" y="339471"/>
                </a:cubicBezTo>
                <a:cubicBezTo>
                  <a:pt x="3181426" y="361417"/>
                  <a:pt x="3201543" y="387706"/>
                  <a:pt x="3216631" y="418338"/>
                </a:cubicBezTo>
                <a:cubicBezTo>
                  <a:pt x="3231718" y="448971"/>
                  <a:pt x="3239948" y="480975"/>
                  <a:pt x="3241319" y="514350"/>
                </a:cubicBezTo>
                <a:lnTo>
                  <a:pt x="3241319" y="523951"/>
                </a:lnTo>
                <a:cubicBezTo>
                  <a:pt x="3241319" y="556870"/>
                  <a:pt x="3234576" y="588874"/>
                  <a:pt x="3221088" y="619963"/>
                </a:cubicBezTo>
                <a:cubicBezTo>
                  <a:pt x="3207601" y="651053"/>
                  <a:pt x="3188970" y="678256"/>
                  <a:pt x="3165196" y="701574"/>
                </a:cubicBezTo>
                <a:cubicBezTo>
                  <a:pt x="3140507" y="725348"/>
                  <a:pt x="3113646" y="743522"/>
                  <a:pt x="3084614" y="756095"/>
                </a:cubicBezTo>
                <a:cubicBezTo>
                  <a:pt x="3055582" y="768668"/>
                  <a:pt x="3024150" y="774954"/>
                  <a:pt x="2990317" y="774954"/>
                </a:cubicBezTo>
                <a:lnTo>
                  <a:pt x="2984830" y="774954"/>
                </a:lnTo>
                <a:lnTo>
                  <a:pt x="2971114" y="774954"/>
                </a:lnTo>
                <a:cubicBezTo>
                  <a:pt x="2955112" y="774954"/>
                  <a:pt x="2940711" y="775297"/>
                  <a:pt x="2927909" y="775983"/>
                </a:cubicBezTo>
                <a:cubicBezTo>
                  <a:pt x="2915107" y="776669"/>
                  <a:pt x="2902077" y="777012"/>
                  <a:pt x="2888818" y="777012"/>
                </a:cubicBezTo>
                <a:cubicBezTo>
                  <a:pt x="2876474" y="777012"/>
                  <a:pt x="2863215" y="776326"/>
                  <a:pt x="2849042" y="774954"/>
                </a:cubicBezTo>
                <a:cubicBezTo>
                  <a:pt x="2830297" y="772668"/>
                  <a:pt x="2814638" y="766725"/>
                  <a:pt x="2802065" y="757123"/>
                </a:cubicBezTo>
                <a:cubicBezTo>
                  <a:pt x="2789492" y="747522"/>
                  <a:pt x="2780005" y="735406"/>
                  <a:pt x="2773604" y="720776"/>
                </a:cubicBezTo>
                <a:cubicBezTo>
                  <a:pt x="2769489" y="711632"/>
                  <a:pt x="2766746" y="697230"/>
                  <a:pt x="2765374" y="677571"/>
                </a:cubicBezTo>
                <a:cubicBezTo>
                  <a:pt x="2764003" y="657911"/>
                  <a:pt x="2763317" y="632308"/>
                  <a:pt x="2763317" y="600761"/>
                </a:cubicBezTo>
                <a:lnTo>
                  <a:pt x="2763317" y="582930"/>
                </a:lnTo>
                <a:cubicBezTo>
                  <a:pt x="2758745" y="581559"/>
                  <a:pt x="2755087" y="579958"/>
                  <a:pt x="2752344" y="578130"/>
                </a:cubicBezTo>
                <a:cubicBezTo>
                  <a:pt x="2742743" y="573100"/>
                  <a:pt x="2734171" y="565442"/>
                  <a:pt x="2726627" y="555155"/>
                </a:cubicBezTo>
                <a:cubicBezTo>
                  <a:pt x="2719083" y="544868"/>
                  <a:pt x="2715311" y="532410"/>
                  <a:pt x="2715311" y="517779"/>
                </a:cubicBezTo>
                <a:cubicBezTo>
                  <a:pt x="2715311" y="502234"/>
                  <a:pt x="2719083" y="489090"/>
                  <a:pt x="2726627" y="478346"/>
                </a:cubicBezTo>
                <a:cubicBezTo>
                  <a:pt x="2734171" y="467601"/>
                  <a:pt x="2742971" y="459486"/>
                  <a:pt x="2753030" y="454000"/>
                </a:cubicBezTo>
                <a:cubicBezTo>
                  <a:pt x="2754859" y="453085"/>
                  <a:pt x="2756573" y="452171"/>
                  <a:pt x="2758173" y="451257"/>
                </a:cubicBezTo>
                <a:cubicBezTo>
                  <a:pt x="2759774" y="450342"/>
                  <a:pt x="2761717" y="449428"/>
                  <a:pt x="2764003" y="448513"/>
                </a:cubicBezTo>
                <a:cubicBezTo>
                  <a:pt x="2764003" y="435712"/>
                  <a:pt x="2764460" y="421881"/>
                  <a:pt x="2765374" y="407022"/>
                </a:cubicBezTo>
                <a:cubicBezTo>
                  <a:pt x="2766289" y="392163"/>
                  <a:pt x="2767775" y="377876"/>
                  <a:pt x="2769832" y="364160"/>
                </a:cubicBezTo>
                <a:cubicBezTo>
                  <a:pt x="2771889" y="350444"/>
                  <a:pt x="2774633" y="338100"/>
                  <a:pt x="2778062" y="327127"/>
                </a:cubicBezTo>
                <a:cubicBezTo>
                  <a:pt x="2781491" y="316154"/>
                  <a:pt x="2785948" y="307924"/>
                  <a:pt x="2791435" y="302438"/>
                </a:cubicBezTo>
                <a:cubicBezTo>
                  <a:pt x="2803322" y="290551"/>
                  <a:pt x="2819552" y="282664"/>
                  <a:pt x="2840127" y="278778"/>
                </a:cubicBezTo>
                <a:cubicBezTo>
                  <a:pt x="2860701" y="274892"/>
                  <a:pt x="2881960" y="272949"/>
                  <a:pt x="2903906" y="272949"/>
                </a:cubicBezTo>
                <a:close/>
                <a:moveTo>
                  <a:pt x="1136752" y="272949"/>
                </a:moveTo>
                <a:cubicBezTo>
                  <a:pt x="1152297" y="272949"/>
                  <a:pt x="1167156" y="276263"/>
                  <a:pt x="1181329" y="282893"/>
                </a:cubicBezTo>
                <a:cubicBezTo>
                  <a:pt x="1195502" y="289522"/>
                  <a:pt x="1207161" y="298552"/>
                  <a:pt x="1216305" y="309982"/>
                </a:cubicBezTo>
                <a:cubicBezTo>
                  <a:pt x="1227277" y="323241"/>
                  <a:pt x="1234478" y="338671"/>
                  <a:pt x="1237907" y="356273"/>
                </a:cubicBezTo>
                <a:cubicBezTo>
                  <a:pt x="1241336" y="373875"/>
                  <a:pt x="1243051" y="393192"/>
                  <a:pt x="1243051" y="414223"/>
                </a:cubicBezTo>
                <a:cubicBezTo>
                  <a:pt x="1243051" y="419253"/>
                  <a:pt x="1243051" y="424282"/>
                  <a:pt x="1243051" y="429311"/>
                </a:cubicBezTo>
                <a:cubicBezTo>
                  <a:pt x="1243051" y="434340"/>
                  <a:pt x="1242822" y="439369"/>
                  <a:pt x="1242365" y="444399"/>
                </a:cubicBezTo>
                <a:cubicBezTo>
                  <a:pt x="1241451" y="469087"/>
                  <a:pt x="1240536" y="494005"/>
                  <a:pt x="1239622" y="519151"/>
                </a:cubicBezTo>
                <a:cubicBezTo>
                  <a:pt x="1238707" y="544297"/>
                  <a:pt x="1236536" y="568528"/>
                  <a:pt x="1233107" y="591846"/>
                </a:cubicBezTo>
                <a:cubicBezTo>
                  <a:pt x="1229678" y="615163"/>
                  <a:pt x="1224648" y="636994"/>
                  <a:pt x="1218019" y="657339"/>
                </a:cubicBezTo>
                <a:cubicBezTo>
                  <a:pt x="1211390" y="677685"/>
                  <a:pt x="1202131" y="695401"/>
                  <a:pt x="1190244" y="710489"/>
                </a:cubicBezTo>
                <a:cubicBezTo>
                  <a:pt x="1174242" y="730606"/>
                  <a:pt x="1153325" y="746379"/>
                  <a:pt x="1127494" y="757809"/>
                </a:cubicBezTo>
                <a:cubicBezTo>
                  <a:pt x="1101662" y="769239"/>
                  <a:pt x="1072058" y="774954"/>
                  <a:pt x="1038682" y="774954"/>
                </a:cubicBezTo>
                <a:lnTo>
                  <a:pt x="1032510" y="774954"/>
                </a:lnTo>
                <a:cubicBezTo>
                  <a:pt x="989991" y="774040"/>
                  <a:pt x="952386" y="764553"/>
                  <a:pt x="919696" y="746493"/>
                </a:cubicBezTo>
                <a:cubicBezTo>
                  <a:pt x="887006" y="728434"/>
                  <a:pt x="861975" y="705003"/>
                  <a:pt x="844601" y="676199"/>
                </a:cubicBezTo>
                <a:cubicBezTo>
                  <a:pt x="830885" y="653796"/>
                  <a:pt x="821741" y="629336"/>
                  <a:pt x="817169" y="602818"/>
                </a:cubicBezTo>
                <a:cubicBezTo>
                  <a:pt x="812597" y="576301"/>
                  <a:pt x="810311" y="547497"/>
                  <a:pt x="810311" y="516408"/>
                </a:cubicBezTo>
                <a:cubicBezTo>
                  <a:pt x="810311" y="507721"/>
                  <a:pt x="810425" y="499034"/>
                  <a:pt x="810654" y="490347"/>
                </a:cubicBezTo>
                <a:cubicBezTo>
                  <a:pt x="810882" y="481660"/>
                  <a:pt x="811225" y="472745"/>
                  <a:pt x="811683" y="463601"/>
                </a:cubicBezTo>
                <a:cubicBezTo>
                  <a:pt x="812597" y="449428"/>
                  <a:pt x="813397" y="435369"/>
                  <a:pt x="814083" y="421424"/>
                </a:cubicBezTo>
                <a:cubicBezTo>
                  <a:pt x="814769" y="407480"/>
                  <a:pt x="816712" y="393649"/>
                  <a:pt x="819912" y="379933"/>
                </a:cubicBezTo>
                <a:cubicBezTo>
                  <a:pt x="824484" y="358902"/>
                  <a:pt x="832371" y="340043"/>
                  <a:pt x="843572" y="323355"/>
                </a:cubicBezTo>
                <a:cubicBezTo>
                  <a:pt x="854774" y="306667"/>
                  <a:pt x="869290" y="293980"/>
                  <a:pt x="887121" y="285293"/>
                </a:cubicBezTo>
                <a:cubicBezTo>
                  <a:pt x="901294" y="278435"/>
                  <a:pt x="915696" y="275006"/>
                  <a:pt x="930326" y="275006"/>
                </a:cubicBezTo>
                <a:cubicBezTo>
                  <a:pt x="947242" y="275006"/>
                  <a:pt x="962787" y="279121"/>
                  <a:pt x="976960" y="287350"/>
                </a:cubicBezTo>
                <a:cubicBezTo>
                  <a:pt x="991134" y="295580"/>
                  <a:pt x="1002335" y="306324"/>
                  <a:pt x="1010565" y="319583"/>
                </a:cubicBezTo>
                <a:cubicBezTo>
                  <a:pt x="1016508" y="329184"/>
                  <a:pt x="1020623" y="339585"/>
                  <a:pt x="1022909" y="350787"/>
                </a:cubicBezTo>
                <a:cubicBezTo>
                  <a:pt x="1025195" y="361988"/>
                  <a:pt x="1026338" y="373304"/>
                  <a:pt x="1026338" y="384734"/>
                </a:cubicBezTo>
                <a:cubicBezTo>
                  <a:pt x="1026338" y="387477"/>
                  <a:pt x="1026338" y="390335"/>
                  <a:pt x="1026338" y="393306"/>
                </a:cubicBezTo>
                <a:cubicBezTo>
                  <a:pt x="1026338" y="396278"/>
                  <a:pt x="1026109" y="399136"/>
                  <a:pt x="1025652" y="401879"/>
                </a:cubicBezTo>
                <a:cubicBezTo>
                  <a:pt x="1023823" y="421081"/>
                  <a:pt x="1020966" y="440398"/>
                  <a:pt x="1017080" y="459829"/>
                </a:cubicBezTo>
                <a:cubicBezTo>
                  <a:pt x="1013194" y="479260"/>
                  <a:pt x="1011250" y="499263"/>
                  <a:pt x="1011250" y="519837"/>
                </a:cubicBezTo>
                <a:cubicBezTo>
                  <a:pt x="1011250" y="525780"/>
                  <a:pt x="1011593" y="531609"/>
                  <a:pt x="1012279" y="537324"/>
                </a:cubicBezTo>
                <a:cubicBezTo>
                  <a:pt x="1012965" y="543039"/>
                  <a:pt x="1013765" y="549097"/>
                  <a:pt x="1014679" y="555498"/>
                </a:cubicBezTo>
                <a:cubicBezTo>
                  <a:pt x="1015594" y="560527"/>
                  <a:pt x="1017080" y="565328"/>
                  <a:pt x="1019137" y="569900"/>
                </a:cubicBezTo>
                <a:cubicBezTo>
                  <a:pt x="1021194" y="574472"/>
                  <a:pt x="1024052" y="577901"/>
                  <a:pt x="1027710" y="580187"/>
                </a:cubicBezTo>
                <a:cubicBezTo>
                  <a:pt x="1031367" y="582473"/>
                  <a:pt x="1034339" y="583616"/>
                  <a:pt x="1036625" y="583616"/>
                </a:cubicBezTo>
                <a:cubicBezTo>
                  <a:pt x="1043026" y="583616"/>
                  <a:pt x="1047826" y="580187"/>
                  <a:pt x="1051027" y="573329"/>
                </a:cubicBezTo>
                <a:cubicBezTo>
                  <a:pt x="1054227" y="566471"/>
                  <a:pt x="1056285" y="560070"/>
                  <a:pt x="1057199" y="554127"/>
                </a:cubicBezTo>
                <a:cubicBezTo>
                  <a:pt x="1058571" y="544068"/>
                  <a:pt x="1059256" y="533553"/>
                  <a:pt x="1059256" y="522580"/>
                </a:cubicBezTo>
                <a:cubicBezTo>
                  <a:pt x="1059256" y="497434"/>
                  <a:pt x="1057199" y="472631"/>
                  <a:pt x="1053084" y="448170"/>
                </a:cubicBezTo>
                <a:cubicBezTo>
                  <a:pt x="1048969" y="423710"/>
                  <a:pt x="1046683" y="399136"/>
                  <a:pt x="1046226" y="374447"/>
                </a:cubicBezTo>
                <a:lnTo>
                  <a:pt x="1046226" y="370332"/>
                </a:lnTo>
                <a:cubicBezTo>
                  <a:pt x="1046226" y="362103"/>
                  <a:pt x="1046683" y="353987"/>
                  <a:pt x="1047598" y="345986"/>
                </a:cubicBezTo>
                <a:cubicBezTo>
                  <a:pt x="1048512" y="337985"/>
                  <a:pt x="1050798" y="330099"/>
                  <a:pt x="1054456" y="322326"/>
                </a:cubicBezTo>
                <a:cubicBezTo>
                  <a:pt x="1061314" y="306324"/>
                  <a:pt x="1072744" y="293980"/>
                  <a:pt x="1088746" y="285293"/>
                </a:cubicBezTo>
                <a:cubicBezTo>
                  <a:pt x="1096518" y="280721"/>
                  <a:pt x="1104405" y="277521"/>
                  <a:pt x="1112406" y="275692"/>
                </a:cubicBezTo>
                <a:cubicBezTo>
                  <a:pt x="1120407" y="273863"/>
                  <a:pt x="1128522" y="272949"/>
                  <a:pt x="1136752" y="272949"/>
                </a:cubicBezTo>
                <a:close/>
                <a:moveTo>
                  <a:pt x="206426" y="223571"/>
                </a:moveTo>
                <a:cubicBezTo>
                  <a:pt x="235230" y="223571"/>
                  <a:pt x="262204" y="225857"/>
                  <a:pt x="287350" y="230429"/>
                </a:cubicBezTo>
                <a:cubicBezTo>
                  <a:pt x="312496" y="235001"/>
                  <a:pt x="331470" y="242316"/>
                  <a:pt x="344272" y="252375"/>
                </a:cubicBezTo>
                <a:cubicBezTo>
                  <a:pt x="358445" y="262890"/>
                  <a:pt x="368732" y="276378"/>
                  <a:pt x="375133" y="292837"/>
                </a:cubicBezTo>
                <a:cubicBezTo>
                  <a:pt x="381534" y="309296"/>
                  <a:pt x="384734" y="325984"/>
                  <a:pt x="384734" y="342900"/>
                </a:cubicBezTo>
                <a:cubicBezTo>
                  <a:pt x="384734" y="354330"/>
                  <a:pt x="383362" y="365417"/>
                  <a:pt x="380619" y="376161"/>
                </a:cubicBezTo>
                <a:cubicBezTo>
                  <a:pt x="377876" y="386906"/>
                  <a:pt x="373875" y="396393"/>
                  <a:pt x="368618" y="404622"/>
                </a:cubicBezTo>
                <a:cubicBezTo>
                  <a:pt x="363360" y="412852"/>
                  <a:pt x="356959" y="419481"/>
                  <a:pt x="349415" y="424510"/>
                </a:cubicBezTo>
                <a:cubicBezTo>
                  <a:pt x="341871" y="429540"/>
                  <a:pt x="333528" y="432054"/>
                  <a:pt x="324384" y="432054"/>
                </a:cubicBezTo>
                <a:cubicBezTo>
                  <a:pt x="318440" y="432054"/>
                  <a:pt x="312954" y="431140"/>
                  <a:pt x="307924" y="429311"/>
                </a:cubicBezTo>
                <a:cubicBezTo>
                  <a:pt x="306096" y="428854"/>
                  <a:pt x="304610" y="428511"/>
                  <a:pt x="303467" y="428282"/>
                </a:cubicBezTo>
                <a:cubicBezTo>
                  <a:pt x="302324" y="428054"/>
                  <a:pt x="301066" y="427939"/>
                  <a:pt x="299695" y="427939"/>
                </a:cubicBezTo>
                <a:cubicBezTo>
                  <a:pt x="294208" y="427939"/>
                  <a:pt x="290208" y="429997"/>
                  <a:pt x="287693" y="434112"/>
                </a:cubicBezTo>
                <a:cubicBezTo>
                  <a:pt x="285179" y="438226"/>
                  <a:pt x="283921" y="443713"/>
                  <a:pt x="283921" y="450571"/>
                </a:cubicBezTo>
                <a:cubicBezTo>
                  <a:pt x="283921" y="451485"/>
                  <a:pt x="284036" y="452628"/>
                  <a:pt x="284264" y="454000"/>
                </a:cubicBezTo>
                <a:cubicBezTo>
                  <a:pt x="284493" y="455371"/>
                  <a:pt x="284607" y="456514"/>
                  <a:pt x="284607" y="457429"/>
                </a:cubicBezTo>
                <a:cubicBezTo>
                  <a:pt x="285829" y="476631"/>
                  <a:pt x="287049" y="495834"/>
                  <a:pt x="288267" y="515036"/>
                </a:cubicBezTo>
                <a:cubicBezTo>
                  <a:pt x="289485" y="534238"/>
                  <a:pt x="290094" y="553669"/>
                  <a:pt x="290094" y="573329"/>
                </a:cubicBezTo>
                <a:cubicBezTo>
                  <a:pt x="290094" y="586588"/>
                  <a:pt x="289638" y="599961"/>
                  <a:pt x="288727" y="613448"/>
                </a:cubicBezTo>
                <a:cubicBezTo>
                  <a:pt x="287816" y="626936"/>
                  <a:pt x="286222" y="640766"/>
                  <a:pt x="283943" y="654939"/>
                </a:cubicBezTo>
                <a:cubicBezTo>
                  <a:pt x="281664" y="669112"/>
                  <a:pt x="278019" y="683286"/>
                  <a:pt x="273007" y="697459"/>
                </a:cubicBezTo>
                <a:cubicBezTo>
                  <a:pt x="267996" y="711632"/>
                  <a:pt x="261617" y="724548"/>
                  <a:pt x="253869" y="736206"/>
                </a:cubicBezTo>
                <a:cubicBezTo>
                  <a:pt x="246122" y="747865"/>
                  <a:pt x="236894" y="757352"/>
                  <a:pt x="226186" y="764667"/>
                </a:cubicBezTo>
                <a:cubicBezTo>
                  <a:pt x="215477" y="771982"/>
                  <a:pt x="203286" y="775640"/>
                  <a:pt x="189613" y="775640"/>
                </a:cubicBezTo>
                <a:cubicBezTo>
                  <a:pt x="186877" y="775640"/>
                  <a:pt x="184029" y="775411"/>
                  <a:pt x="181067" y="774954"/>
                </a:cubicBezTo>
                <a:cubicBezTo>
                  <a:pt x="178106" y="774497"/>
                  <a:pt x="175033" y="773811"/>
                  <a:pt x="171847" y="772897"/>
                </a:cubicBezTo>
                <a:cubicBezTo>
                  <a:pt x="159995" y="770154"/>
                  <a:pt x="149513" y="765353"/>
                  <a:pt x="140402" y="758495"/>
                </a:cubicBezTo>
                <a:cubicBezTo>
                  <a:pt x="131290" y="751637"/>
                  <a:pt x="123201" y="743293"/>
                  <a:pt x="116136" y="733463"/>
                </a:cubicBezTo>
                <a:cubicBezTo>
                  <a:pt x="109071" y="723633"/>
                  <a:pt x="103259" y="712661"/>
                  <a:pt x="98702" y="700545"/>
                </a:cubicBezTo>
                <a:cubicBezTo>
                  <a:pt x="94144" y="688429"/>
                  <a:pt x="90501" y="675970"/>
                  <a:pt x="87772" y="663169"/>
                </a:cubicBezTo>
                <a:cubicBezTo>
                  <a:pt x="85950" y="654939"/>
                  <a:pt x="84811" y="647167"/>
                  <a:pt x="84354" y="639852"/>
                </a:cubicBezTo>
                <a:cubicBezTo>
                  <a:pt x="83896" y="632536"/>
                  <a:pt x="83668" y="625450"/>
                  <a:pt x="83668" y="618592"/>
                </a:cubicBezTo>
                <a:cubicBezTo>
                  <a:pt x="83668" y="603504"/>
                  <a:pt x="84925" y="589445"/>
                  <a:pt x="87440" y="576415"/>
                </a:cubicBezTo>
                <a:cubicBezTo>
                  <a:pt x="89954" y="563385"/>
                  <a:pt x="92583" y="550355"/>
                  <a:pt x="95326" y="537324"/>
                </a:cubicBezTo>
                <a:cubicBezTo>
                  <a:pt x="98070" y="524294"/>
                  <a:pt x="100698" y="510921"/>
                  <a:pt x="103213" y="497205"/>
                </a:cubicBezTo>
                <a:cubicBezTo>
                  <a:pt x="105728" y="483489"/>
                  <a:pt x="106985" y="468859"/>
                  <a:pt x="106985" y="453314"/>
                </a:cubicBezTo>
                <a:cubicBezTo>
                  <a:pt x="106985" y="451028"/>
                  <a:pt x="106871" y="448742"/>
                  <a:pt x="106642" y="446456"/>
                </a:cubicBezTo>
                <a:cubicBezTo>
                  <a:pt x="106413" y="444170"/>
                  <a:pt x="106299" y="441884"/>
                  <a:pt x="106299" y="439598"/>
                </a:cubicBezTo>
                <a:cubicBezTo>
                  <a:pt x="105385" y="428625"/>
                  <a:pt x="102756" y="421424"/>
                  <a:pt x="98412" y="417995"/>
                </a:cubicBezTo>
                <a:cubicBezTo>
                  <a:pt x="94069" y="414566"/>
                  <a:pt x="88697" y="412852"/>
                  <a:pt x="82296" y="412852"/>
                </a:cubicBezTo>
                <a:cubicBezTo>
                  <a:pt x="77724" y="412852"/>
                  <a:pt x="72924" y="413309"/>
                  <a:pt x="67894" y="414223"/>
                </a:cubicBezTo>
                <a:cubicBezTo>
                  <a:pt x="62865" y="415138"/>
                  <a:pt x="57836" y="415595"/>
                  <a:pt x="52807" y="415595"/>
                </a:cubicBezTo>
                <a:cubicBezTo>
                  <a:pt x="50521" y="415595"/>
                  <a:pt x="47092" y="415138"/>
                  <a:pt x="42520" y="414223"/>
                </a:cubicBezTo>
                <a:cubicBezTo>
                  <a:pt x="28804" y="410566"/>
                  <a:pt x="18288" y="402908"/>
                  <a:pt x="10973" y="391249"/>
                </a:cubicBezTo>
                <a:cubicBezTo>
                  <a:pt x="3658" y="379590"/>
                  <a:pt x="0" y="365303"/>
                  <a:pt x="0" y="348387"/>
                </a:cubicBezTo>
                <a:cubicBezTo>
                  <a:pt x="0" y="347015"/>
                  <a:pt x="114" y="345529"/>
                  <a:pt x="343" y="343929"/>
                </a:cubicBezTo>
                <a:cubicBezTo>
                  <a:pt x="572" y="342329"/>
                  <a:pt x="686" y="340843"/>
                  <a:pt x="686" y="339471"/>
                </a:cubicBezTo>
                <a:cubicBezTo>
                  <a:pt x="4344" y="291465"/>
                  <a:pt x="25832" y="259690"/>
                  <a:pt x="65151" y="244145"/>
                </a:cubicBezTo>
                <a:cubicBezTo>
                  <a:pt x="82525" y="237744"/>
                  <a:pt x="103785" y="232715"/>
                  <a:pt x="128931" y="229057"/>
                </a:cubicBezTo>
                <a:cubicBezTo>
                  <a:pt x="154077" y="225400"/>
                  <a:pt x="179908" y="223571"/>
                  <a:pt x="206426" y="223571"/>
                </a:cubicBezTo>
                <a:close/>
                <a:moveTo>
                  <a:pt x="3641293" y="123444"/>
                </a:moveTo>
                <a:lnTo>
                  <a:pt x="3644036" y="123444"/>
                </a:lnTo>
                <a:cubicBezTo>
                  <a:pt x="3655009" y="123444"/>
                  <a:pt x="3668268" y="128016"/>
                  <a:pt x="3683813" y="137160"/>
                </a:cubicBezTo>
                <a:cubicBezTo>
                  <a:pt x="3699358" y="146304"/>
                  <a:pt x="3713531" y="157734"/>
                  <a:pt x="3726333" y="171450"/>
                </a:cubicBezTo>
                <a:cubicBezTo>
                  <a:pt x="3739134" y="185166"/>
                  <a:pt x="3748735" y="199911"/>
                  <a:pt x="3755136" y="215684"/>
                </a:cubicBezTo>
                <a:cubicBezTo>
                  <a:pt x="3761537" y="231458"/>
                  <a:pt x="3761308" y="245745"/>
                  <a:pt x="3754450" y="258547"/>
                </a:cubicBezTo>
                <a:cubicBezTo>
                  <a:pt x="3750793" y="264948"/>
                  <a:pt x="3746221" y="269520"/>
                  <a:pt x="3740734" y="272263"/>
                </a:cubicBezTo>
                <a:cubicBezTo>
                  <a:pt x="3735248" y="275006"/>
                  <a:pt x="3729990" y="276378"/>
                  <a:pt x="3724961" y="276378"/>
                </a:cubicBezTo>
                <a:cubicBezTo>
                  <a:pt x="3718103" y="276378"/>
                  <a:pt x="3711016" y="274663"/>
                  <a:pt x="3703701" y="271234"/>
                </a:cubicBezTo>
                <a:cubicBezTo>
                  <a:pt x="3696386" y="267805"/>
                  <a:pt x="3689071" y="263119"/>
                  <a:pt x="3681755" y="257175"/>
                </a:cubicBezTo>
                <a:cubicBezTo>
                  <a:pt x="3674440" y="251232"/>
                  <a:pt x="3667468" y="244374"/>
                  <a:pt x="3660839" y="236601"/>
                </a:cubicBezTo>
                <a:cubicBezTo>
                  <a:pt x="3654209" y="228829"/>
                  <a:pt x="3648151" y="220828"/>
                  <a:pt x="3642665" y="212598"/>
                </a:cubicBezTo>
                <a:cubicBezTo>
                  <a:pt x="3637178" y="220828"/>
                  <a:pt x="3631006" y="228829"/>
                  <a:pt x="3624148" y="236601"/>
                </a:cubicBezTo>
                <a:cubicBezTo>
                  <a:pt x="3617290" y="244374"/>
                  <a:pt x="3610204" y="251232"/>
                  <a:pt x="3602888" y="257175"/>
                </a:cubicBezTo>
                <a:cubicBezTo>
                  <a:pt x="3595573" y="263119"/>
                  <a:pt x="3588258" y="267805"/>
                  <a:pt x="3580943" y="271234"/>
                </a:cubicBezTo>
                <a:cubicBezTo>
                  <a:pt x="3573628" y="274663"/>
                  <a:pt x="3566541" y="276378"/>
                  <a:pt x="3559683" y="276378"/>
                </a:cubicBezTo>
                <a:cubicBezTo>
                  <a:pt x="3547796" y="276378"/>
                  <a:pt x="3538195" y="270663"/>
                  <a:pt x="3530879" y="259233"/>
                </a:cubicBezTo>
                <a:cubicBezTo>
                  <a:pt x="3523107" y="245974"/>
                  <a:pt x="3522421" y="231458"/>
                  <a:pt x="3528822" y="215684"/>
                </a:cubicBezTo>
                <a:cubicBezTo>
                  <a:pt x="3535223" y="199911"/>
                  <a:pt x="3544938" y="185166"/>
                  <a:pt x="3557968" y="171450"/>
                </a:cubicBezTo>
                <a:cubicBezTo>
                  <a:pt x="3570999" y="157734"/>
                  <a:pt x="3585401" y="146304"/>
                  <a:pt x="3601174" y="137160"/>
                </a:cubicBezTo>
                <a:cubicBezTo>
                  <a:pt x="3616947" y="128016"/>
                  <a:pt x="3630320" y="123444"/>
                  <a:pt x="3641293" y="123444"/>
                </a:cubicBezTo>
                <a:close/>
                <a:moveTo>
                  <a:pt x="1869643" y="123444"/>
                </a:moveTo>
                <a:lnTo>
                  <a:pt x="1872387" y="123444"/>
                </a:lnTo>
                <a:cubicBezTo>
                  <a:pt x="1883359" y="123444"/>
                  <a:pt x="1896618" y="128016"/>
                  <a:pt x="1912163" y="137160"/>
                </a:cubicBezTo>
                <a:cubicBezTo>
                  <a:pt x="1927708" y="146304"/>
                  <a:pt x="1941881" y="157734"/>
                  <a:pt x="1954683" y="171450"/>
                </a:cubicBezTo>
                <a:cubicBezTo>
                  <a:pt x="1967484" y="185166"/>
                  <a:pt x="1977086" y="199911"/>
                  <a:pt x="1983486" y="215684"/>
                </a:cubicBezTo>
                <a:cubicBezTo>
                  <a:pt x="1989887" y="231458"/>
                  <a:pt x="1989658" y="245745"/>
                  <a:pt x="1982800" y="258547"/>
                </a:cubicBezTo>
                <a:cubicBezTo>
                  <a:pt x="1979143" y="264948"/>
                  <a:pt x="1974571" y="269520"/>
                  <a:pt x="1969084" y="272263"/>
                </a:cubicBezTo>
                <a:cubicBezTo>
                  <a:pt x="1963598" y="275006"/>
                  <a:pt x="1958340" y="276378"/>
                  <a:pt x="1953311" y="276378"/>
                </a:cubicBezTo>
                <a:cubicBezTo>
                  <a:pt x="1946453" y="276378"/>
                  <a:pt x="1939366" y="274663"/>
                  <a:pt x="1932051" y="271234"/>
                </a:cubicBezTo>
                <a:cubicBezTo>
                  <a:pt x="1924736" y="267805"/>
                  <a:pt x="1917421" y="263119"/>
                  <a:pt x="1910106" y="257175"/>
                </a:cubicBezTo>
                <a:cubicBezTo>
                  <a:pt x="1902790" y="251232"/>
                  <a:pt x="1895818" y="244374"/>
                  <a:pt x="1889189" y="236601"/>
                </a:cubicBezTo>
                <a:cubicBezTo>
                  <a:pt x="1882559" y="228829"/>
                  <a:pt x="1876501" y="220828"/>
                  <a:pt x="1871015" y="212598"/>
                </a:cubicBezTo>
                <a:cubicBezTo>
                  <a:pt x="1865529" y="220828"/>
                  <a:pt x="1859356" y="228829"/>
                  <a:pt x="1852498" y="236601"/>
                </a:cubicBezTo>
                <a:cubicBezTo>
                  <a:pt x="1845640" y="244374"/>
                  <a:pt x="1838554" y="251232"/>
                  <a:pt x="1831239" y="257175"/>
                </a:cubicBezTo>
                <a:cubicBezTo>
                  <a:pt x="1823923" y="263119"/>
                  <a:pt x="1816608" y="267805"/>
                  <a:pt x="1809293" y="271234"/>
                </a:cubicBezTo>
                <a:cubicBezTo>
                  <a:pt x="1801978" y="274663"/>
                  <a:pt x="1794891" y="276378"/>
                  <a:pt x="1788033" y="276378"/>
                </a:cubicBezTo>
                <a:cubicBezTo>
                  <a:pt x="1776146" y="276378"/>
                  <a:pt x="1766545" y="270663"/>
                  <a:pt x="1759230" y="259233"/>
                </a:cubicBezTo>
                <a:cubicBezTo>
                  <a:pt x="1751457" y="245974"/>
                  <a:pt x="1750771" y="231458"/>
                  <a:pt x="1757172" y="215684"/>
                </a:cubicBezTo>
                <a:cubicBezTo>
                  <a:pt x="1763573" y="199911"/>
                  <a:pt x="1773289" y="185166"/>
                  <a:pt x="1786319" y="171450"/>
                </a:cubicBezTo>
                <a:cubicBezTo>
                  <a:pt x="1799349" y="157734"/>
                  <a:pt x="1813751" y="146304"/>
                  <a:pt x="1829524" y="137160"/>
                </a:cubicBezTo>
                <a:cubicBezTo>
                  <a:pt x="1845297" y="128016"/>
                  <a:pt x="1858671" y="123444"/>
                  <a:pt x="1869643" y="123444"/>
                </a:cubicBezTo>
                <a:close/>
                <a:moveTo>
                  <a:pt x="1934109" y="0"/>
                </a:moveTo>
                <a:cubicBezTo>
                  <a:pt x="1943710" y="0"/>
                  <a:pt x="1954226" y="4458"/>
                  <a:pt x="1965655" y="13373"/>
                </a:cubicBezTo>
                <a:cubicBezTo>
                  <a:pt x="1977086" y="22289"/>
                  <a:pt x="1987601" y="33376"/>
                  <a:pt x="1997202" y="46635"/>
                </a:cubicBezTo>
                <a:cubicBezTo>
                  <a:pt x="2006803" y="59893"/>
                  <a:pt x="2014804" y="74295"/>
                  <a:pt x="2021205" y="89840"/>
                </a:cubicBezTo>
                <a:cubicBezTo>
                  <a:pt x="2027606" y="105385"/>
                  <a:pt x="2030806" y="120015"/>
                  <a:pt x="2030806" y="133731"/>
                </a:cubicBezTo>
                <a:cubicBezTo>
                  <a:pt x="2030806" y="149276"/>
                  <a:pt x="2027835" y="159563"/>
                  <a:pt x="2021891" y="164592"/>
                </a:cubicBezTo>
                <a:cubicBezTo>
                  <a:pt x="2020519" y="166421"/>
                  <a:pt x="2018919" y="167564"/>
                  <a:pt x="2017090" y="168021"/>
                </a:cubicBezTo>
                <a:cubicBezTo>
                  <a:pt x="2015261" y="168478"/>
                  <a:pt x="2013204" y="168936"/>
                  <a:pt x="2010918" y="169393"/>
                </a:cubicBezTo>
                <a:lnTo>
                  <a:pt x="2008175" y="169393"/>
                </a:lnTo>
                <a:cubicBezTo>
                  <a:pt x="2000403" y="169393"/>
                  <a:pt x="1990344" y="166421"/>
                  <a:pt x="1978000" y="160477"/>
                </a:cubicBezTo>
                <a:cubicBezTo>
                  <a:pt x="1965655" y="154534"/>
                  <a:pt x="1953654" y="146418"/>
                  <a:pt x="1941995" y="136131"/>
                </a:cubicBezTo>
                <a:cubicBezTo>
                  <a:pt x="1930337" y="125844"/>
                  <a:pt x="1920164" y="113614"/>
                  <a:pt x="1911477" y="99441"/>
                </a:cubicBezTo>
                <a:cubicBezTo>
                  <a:pt x="1902790" y="85268"/>
                  <a:pt x="1898447" y="70180"/>
                  <a:pt x="1898447" y="54178"/>
                </a:cubicBezTo>
                <a:cubicBezTo>
                  <a:pt x="1898447" y="43663"/>
                  <a:pt x="1901419" y="31318"/>
                  <a:pt x="1907362" y="17145"/>
                </a:cubicBezTo>
                <a:cubicBezTo>
                  <a:pt x="1910563" y="11202"/>
                  <a:pt x="1914563" y="6858"/>
                  <a:pt x="1919364" y="4115"/>
                </a:cubicBezTo>
                <a:cubicBezTo>
                  <a:pt x="1924164" y="1372"/>
                  <a:pt x="1929079" y="0"/>
                  <a:pt x="1934109" y="0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2C92AD-3782-43DB-B464-B4316F4542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634" y="3709163"/>
            <a:ext cx="7953268" cy="371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11148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丫头\png\小人\卡通类素材\l;'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60617">
            <a:off x="766023" y="-1016199"/>
            <a:ext cx="9447175" cy="748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454" y="2590420"/>
            <a:ext cx="3687668" cy="4606257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8" y="4756208"/>
            <a:ext cx="12188116" cy="210179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3662E6-83FE-4ACA-A32D-847605F43A93}"/>
              </a:ext>
            </a:extLst>
          </p:cNvPr>
          <p:cNvSpPr txBox="1"/>
          <p:nvPr/>
        </p:nvSpPr>
        <p:spPr>
          <a:xfrm>
            <a:off x="2159716" y="1239474"/>
            <a:ext cx="6541832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/>
            <a:r>
              <a:rPr lang="en-US" sz="3733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vi-VN" sz="3733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ể tên một số món ăn, thức uống, đồ dùng... thường mang theo trong chuyến đi cắm trại.</a:t>
            </a:r>
            <a:endParaRPr lang="en-US" sz="3733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8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27"/>
          <p:cNvGrpSpPr/>
          <p:nvPr/>
        </p:nvGrpSpPr>
        <p:grpSpPr>
          <a:xfrm>
            <a:off x="314632" y="190738"/>
            <a:ext cx="11040005" cy="1344323"/>
            <a:chOff x="2746204" y="3846647"/>
            <a:chExt cx="10011809" cy="1618645"/>
          </a:xfrm>
        </p:grpSpPr>
        <p:sp>
          <p:nvSpPr>
            <p:cNvPr id="20" name="圆角矩形 14"/>
            <p:cNvSpPr/>
            <p:nvPr/>
          </p:nvSpPr>
          <p:spPr>
            <a:xfrm>
              <a:off x="2752641" y="3846647"/>
              <a:ext cx="10005372" cy="1437096"/>
            </a:xfrm>
            <a:prstGeom prst="roundRect">
              <a:avLst>
                <a:gd name="adj" fmla="val 50000"/>
              </a:avLst>
            </a:prstGeom>
            <a:solidFill>
              <a:srgbClr val="95DAC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pin heiti" panose="00000500000000000000" pitchFamily="2" charset="-122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endParaRPr>
            </a:p>
          </p:txBody>
        </p:sp>
        <p:sp>
          <p:nvSpPr>
            <p:cNvPr id="19" name="文本框 23"/>
            <p:cNvSpPr txBox="1"/>
            <p:nvPr/>
          </p:nvSpPr>
          <p:spPr>
            <a:xfrm>
              <a:off x="2746204" y="4168257"/>
              <a:ext cx="9743717" cy="1297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1.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Thảo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luận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để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lựa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chọn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đồ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ăn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mang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theo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chuyến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inpin heiti" panose="00000500000000000000" pitchFamily="2" charset="-122"/>
                  <a:cs typeface="Arial" panose="020B0604020202020204" pitchFamily="34" charset="0"/>
                  <a:sym typeface="inpin heiti" panose="00000500000000000000" pitchFamily="2" charset="-122"/>
                </a:rPr>
                <a:t>đi</a:t>
              </a:r>
              <a:endPara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inpin heiti" panose="00000500000000000000" pitchFamily="2" charset="-122"/>
                <a:cs typeface="Arial" panose="020B0604020202020204" pitchFamily="34" charset="0"/>
                <a:sym typeface="inpin heiti" panose="00000500000000000000" pitchFamily="2" charset="-122"/>
              </a:endParaRPr>
            </a:p>
          </p:txBody>
        </p:sp>
      </p:grpSp>
      <p:pic>
        <p:nvPicPr>
          <p:cNvPr id="3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96670" y="71212"/>
            <a:ext cx="1474500" cy="190025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9800" y1="10012" x2="14600" y2="31026"/>
                        <a14:foregroundMark x1="30800" y1="9271" x2="51200" y2="12979"/>
                        <a14:foregroundMark x1="48200" y1="79110" x2="45000" y2="94314"/>
                        <a14:foregroundMark x1="71200" y1="83931" x2="69200" y2="88628"/>
                        <a14:foregroundMark x1="20800" y1="12114" x2="7800" y2="220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040" y="4315479"/>
            <a:ext cx="1520401" cy="2460009"/>
          </a:xfrm>
          <a:prstGeom prst="rect">
            <a:avLst/>
          </a:prstGeom>
        </p:spPr>
      </p:pic>
      <p:pic>
        <p:nvPicPr>
          <p:cNvPr id="38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9748" y="4924232"/>
            <a:ext cx="2406906" cy="2249797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268E6B3-25BB-4D58-018B-381437A0F4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024854"/>
              </p:ext>
            </p:extLst>
          </p:nvPr>
        </p:nvGraphicFramePr>
        <p:xfrm>
          <a:off x="1130710" y="1907459"/>
          <a:ext cx="10500850" cy="1771738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884859">
                  <a:extLst>
                    <a:ext uri="{9D8B030D-6E8A-4147-A177-3AD203B41FA5}">
                      <a16:colId xmlns:a16="http://schemas.microsoft.com/office/drawing/2014/main" val="573755188"/>
                    </a:ext>
                  </a:extLst>
                </a:gridCol>
                <a:gridCol w="1636288">
                  <a:extLst>
                    <a:ext uri="{9D8B030D-6E8A-4147-A177-3AD203B41FA5}">
                      <a16:colId xmlns:a16="http://schemas.microsoft.com/office/drawing/2014/main" val="1365863103"/>
                    </a:ext>
                  </a:extLst>
                </a:gridCol>
                <a:gridCol w="2215694">
                  <a:extLst>
                    <a:ext uri="{9D8B030D-6E8A-4147-A177-3AD203B41FA5}">
                      <a16:colId xmlns:a16="http://schemas.microsoft.com/office/drawing/2014/main" val="609776206"/>
                    </a:ext>
                  </a:extLst>
                </a:gridCol>
                <a:gridCol w="1521836">
                  <a:extLst>
                    <a:ext uri="{9D8B030D-6E8A-4147-A177-3AD203B41FA5}">
                      <a16:colId xmlns:a16="http://schemas.microsoft.com/office/drawing/2014/main" val="2754788713"/>
                    </a:ext>
                  </a:extLst>
                </a:gridCol>
                <a:gridCol w="1773986">
                  <a:extLst>
                    <a:ext uri="{9D8B030D-6E8A-4147-A177-3AD203B41FA5}">
                      <a16:colId xmlns:a16="http://schemas.microsoft.com/office/drawing/2014/main" val="3865464723"/>
                    </a:ext>
                  </a:extLst>
                </a:gridCol>
                <a:gridCol w="1468187">
                  <a:extLst>
                    <a:ext uri="{9D8B030D-6E8A-4147-A177-3AD203B41FA5}">
                      <a16:colId xmlns:a16="http://schemas.microsoft.com/office/drawing/2014/main" val="4013106363"/>
                    </a:ext>
                  </a:extLst>
                </a:gridCol>
              </a:tblGrid>
              <a:tr h="5702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Món ăn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Xôi chả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Cơm cuộn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 lát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Mì trộn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Piza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5196205"/>
                  </a:ext>
                </a:extLst>
              </a:tr>
              <a:tr h="12014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 Lượng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?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?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 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 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?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5625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808903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96670" y="71212"/>
            <a:ext cx="1474500" cy="190025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9800" y1="10012" x2="14600" y2="31026"/>
                        <a14:foregroundMark x1="30800" y1="9271" x2="51200" y2="12979"/>
                        <a14:foregroundMark x1="48200" y1="79110" x2="45000" y2="94314"/>
                        <a14:foregroundMark x1="71200" y1="83931" x2="69200" y2="88628"/>
                        <a14:foregroundMark x1="20800" y1="12114" x2="7800" y2="220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040" y="4315479"/>
            <a:ext cx="1520401" cy="2460009"/>
          </a:xfrm>
          <a:prstGeom prst="rect">
            <a:avLst/>
          </a:prstGeom>
        </p:spPr>
      </p:pic>
      <p:pic>
        <p:nvPicPr>
          <p:cNvPr id="38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23870" y="5236545"/>
            <a:ext cx="2072783" cy="1937484"/>
          </a:xfrm>
          <a:prstGeom prst="rect">
            <a:avLst/>
          </a:prstGeom>
        </p:spPr>
      </p:pic>
      <p:sp>
        <p:nvSpPr>
          <p:cNvPr id="3" name="Text Box 14">
            <a:extLst>
              <a:ext uri="{FF2B5EF4-FFF2-40B4-BE49-F238E27FC236}">
                <a16:creationId xmlns:a16="http://schemas.microsoft.com/office/drawing/2014/main" id="{4E46324D-9F47-5C08-A8ED-83B9EE786F3F}"/>
              </a:ext>
            </a:extLst>
          </p:cNvPr>
          <p:cNvSpPr txBox="1"/>
          <p:nvPr/>
        </p:nvSpPr>
        <p:spPr>
          <a:xfrm>
            <a:off x="1232218" y="399732"/>
            <a:ext cx="10664813" cy="2246769"/>
          </a:xfrm>
          <a:prstGeom prst="rect">
            <a:avLst/>
          </a:prstGeom>
          <a:solidFill>
            <a:srgbClr val="F9A9CF"/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Cuối cùng, chúng mình sẽ cùng nhau chọn màu áo đồng phục lớp. Do cửa hàng chỉ có đủ số lượng áo với ba màu: trắng, đỏ và vàng, nên cả lớp sẽ chỉ chọn một trong số ba màu áo đó.</a:t>
            </a:r>
          </a:p>
          <a:p>
            <a:pPr lvl="0" algn="just">
              <a:defRPr/>
            </a:pP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Hãy thu thập ý kiến của các bạn và ghi lại kết quả vào bảng số liệu dưới đây.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B305CC0-03AB-2D18-606E-DF7537898A28}"/>
              </a:ext>
            </a:extLst>
          </p:cNvPr>
          <p:cNvSpPr/>
          <p:nvPr/>
        </p:nvSpPr>
        <p:spPr>
          <a:xfrm>
            <a:off x="429260" y="399732"/>
            <a:ext cx="802958" cy="80295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221F67A-6CE4-8BEC-5980-10E1D886B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855424"/>
              </p:ext>
            </p:extLst>
          </p:nvPr>
        </p:nvGraphicFramePr>
        <p:xfrm>
          <a:off x="1471560" y="3167898"/>
          <a:ext cx="9265266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32633">
                  <a:extLst>
                    <a:ext uri="{9D8B030D-6E8A-4147-A177-3AD203B41FA5}">
                      <a16:colId xmlns:a16="http://schemas.microsoft.com/office/drawing/2014/main" val="2823489703"/>
                    </a:ext>
                  </a:extLst>
                </a:gridCol>
                <a:gridCol w="4632633">
                  <a:extLst>
                    <a:ext uri="{9D8B030D-6E8A-4147-A177-3AD203B41FA5}">
                      <a16:colId xmlns:a16="http://schemas.microsoft.com/office/drawing/2014/main" val="412674651"/>
                    </a:ext>
                  </a:extLst>
                </a:gridCol>
              </a:tblGrid>
              <a:tr h="54341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Màu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áo</a:t>
                      </a:r>
                      <a:endParaRPr lang="en-US" sz="3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bạn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chọn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người</a:t>
                      </a:r>
                      <a:r>
                        <a:rPr lang="en-US" sz="3200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295185"/>
                  </a:ext>
                </a:extLst>
              </a:tr>
              <a:tr h="54341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Trắng</a:t>
                      </a:r>
                      <a:endParaRPr lang="en-US" sz="3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0289446"/>
                  </a:ext>
                </a:extLst>
              </a:tr>
              <a:tr h="54341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Đỏ</a:t>
                      </a:r>
                      <a:endParaRPr lang="en-US" sz="3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1685419"/>
                  </a:ext>
                </a:extLst>
              </a:tr>
              <a:tr h="54341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Vàng</a:t>
                      </a:r>
                      <a:endParaRPr lang="en-US" sz="3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254036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AFEB0C7-E1D2-7160-BE04-603B91B26061}"/>
              </a:ext>
            </a:extLst>
          </p:cNvPr>
          <p:cNvSpPr txBox="1"/>
          <p:nvPr/>
        </p:nvSpPr>
        <p:spPr>
          <a:xfrm>
            <a:off x="1877960" y="5584722"/>
            <a:ext cx="88097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Dựa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liệu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áo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5426889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96670" y="71212"/>
            <a:ext cx="1474500" cy="190025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9800" y1="10012" x2="14600" y2="31026"/>
                        <a14:foregroundMark x1="30800" y1="9271" x2="51200" y2="12979"/>
                        <a14:foregroundMark x1="48200" y1="79110" x2="45000" y2="94314"/>
                        <a14:foregroundMark x1="71200" y1="83931" x2="69200" y2="88628"/>
                        <a14:foregroundMark x1="20800" y1="12114" x2="7800" y2="220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040" y="4315479"/>
            <a:ext cx="1520401" cy="2460009"/>
          </a:xfrm>
          <a:prstGeom prst="rect">
            <a:avLst/>
          </a:prstGeom>
        </p:spPr>
      </p:pic>
      <p:pic>
        <p:nvPicPr>
          <p:cNvPr id="38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23870" y="5236545"/>
            <a:ext cx="2072783" cy="1937484"/>
          </a:xfrm>
          <a:prstGeom prst="rect">
            <a:avLst/>
          </a:prstGeom>
        </p:spPr>
      </p:pic>
      <p:sp>
        <p:nvSpPr>
          <p:cNvPr id="3" name="Text Box 14">
            <a:extLst>
              <a:ext uri="{FF2B5EF4-FFF2-40B4-BE49-F238E27FC236}">
                <a16:creationId xmlns:a16="http://schemas.microsoft.com/office/drawing/2014/main" id="{4E46324D-9F47-5C08-A8ED-83B9EE786F3F}"/>
              </a:ext>
            </a:extLst>
          </p:cNvPr>
          <p:cNvSpPr txBox="1"/>
          <p:nvPr/>
        </p:nvSpPr>
        <p:spPr>
          <a:xfrm>
            <a:off x="1232218" y="399732"/>
            <a:ext cx="10664813" cy="1384995"/>
          </a:xfrm>
          <a:prstGeom prst="rect">
            <a:avLst/>
          </a:prstGeom>
          <a:solidFill>
            <a:srgbClr val="F9A9CF"/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Ngoài ra, Rô-bốt gợi ý một cách chọn màu áo tiết kiệm thời gian hơn bằng cách gieo xúc xắc, quan sát mặt trên của xúc xắc rồi lựa chọn màu áo như sau: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B305CC0-03AB-2D18-606E-DF7537898A28}"/>
              </a:ext>
            </a:extLst>
          </p:cNvPr>
          <p:cNvSpPr/>
          <p:nvPr/>
        </p:nvSpPr>
        <p:spPr>
          <a:xfrm>
            <a:off x="344129" y="399732"/>
            <a:ext cx="888089" cy="80295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715215-221E-2A03-C0EF-D5FDAADA23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6251" y="2135444"/>
            <a:ext cx="7677150" cy="27051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BEE93C-D09D-F6F4-AC11-548EE1FF0E07}"/>
              </a:ext>
            </a:extLst>
          </p:cNvPr>
          <p:cNvSpPr txBox="1"/>
          <p:nvPr/>
        </p:nvSpPr>
        <p:spPr>
          <a:xfrm>
            <a:off x="1632155" y="5024284"/>
            <a:ext cx="88097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Bây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gieo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xắc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chấm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xắc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Theo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Rô-bốt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áo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phục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0429900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843" y="1046766"/>
            <a:ext cx="8808334" cy="530782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304" y="4318329"/>
            <a:ext cx="1423686" cy="137501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39" y="3088199"/>
            <a:ext cx="3680750" cy="3769801"/>
          </a:xfrm>
          <a:prstGeom prst="rect">
            <a:avLst/>
          </a:prstGeom>
        </p:spPr>
      </p:pic>
      <p:pic>
        <p:nvPicPr>
          <p:cNvPr id="16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297" y="-25080"/>
            <a:ext cx="2139700" cy="4343409"/>
          </a:xfrm>
          <a:prstGeom prst="rect">
            <a:avLst/>
          </a:prstGeom>
        </p:spPr>
      </p:pic>
      <p:pic>
        <p:nvPicPr>
          <p:cNvPr id="17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217" y="287794"/>
            <a:ext cx="640080" cy="533400"/>
          </a:xfrm>
          <a:prstGeom prst="rect">
            <a:avLst/>
          </a:prstGeom>
        </p:spPr>
      </p:pic>
      <p:pic>
        <p:nvPicPr>
          <p:cNvPr id="18" name="图片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109" y="665766"/>
            <a:ext cx="457200" cy="381000"/>
          </a:xfrm>
          <a:prstGeom prst="rect">
            <a:avLst/>
          </a:prstGeom>
        </p:spPr>
      </p:pic>
      <p:pic>
        <p:nvPicPr>
          <p:cNvPr id="19" name="图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563" y="129843"/>
            <a:ext cx="457200" cy="381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1EA037-C86F-D9C9-ACC1-4993897D85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287814" y="-510846"/>
            <a:ext cx="7340220" cy="365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9180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91"/>
          <a:stretch/>
        </p:blipFill>
        <p:spPr>
          <a:xfrm>
            <a:off x="0" y="279400"/>
            <a:ext cx="12192000" cy="65786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111" y="949700"/>
            <a:ext cx="1066346" cy="63742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3268987" y="121920"/>
            <a:ext cx="8923013" cy="6624320"/>
            <a:chOff x="-558688" y="0"/>
            <a:chExt cx="9107943" cy="685800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58688" y="0"/>
              <a:ext cx="9107943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3716" y="279400"/>
              <a:ext cx="8362072" cy="6299199"/>
            </a:xfrm>
            <a:prstGeom prst="rect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066" y="4241956"/>
            <a:ext cx="5217916" cy="2608959"/>
          </a:xfrm>
          <a:prstGeom prst="rect">
            <a:avLst/>
          </a:prstGeom>
        </p:spPr>
      </p:pic>
      <p:pic>
        <p:nvPicPr>
          <p:cNvPr id="17" name="图片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8346">
            <a:off x="5184022" y="6914867"/>
            <a:ext cx="1063853" cy="135531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0906">
            <a:off x="11206386" y="6911572"/>
            <a:ext cx="1063853" cy="13553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284" y="1744605"/>
            <a:ext cx="763905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5093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48148E-6 L -0.1694 -0.87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77" y="-4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82 -0.00764 L -0.03503 -0.42037 " pathEditMode="relative" rAng="0" ptsTypes="AA">
                                      <p:cBhvr>
                                        <p:cTn id="2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-2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第一PPT，www.1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258</Words>
  <Application>Microsoft Office PowerPoint</Application>
  <PresentationFormat>Widescreen</PresentationFormat>
  <Paragraphs>37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DengXian</vt:lpstr>
      <vt:lpstr>inpin heiti</vt:lpstr>
      <vt:lpstr>Microsoft YaHei</vt:lpstr>
      <vt:lpstr>Arial</vt:lpstr>
      <vt:lpstr>Calibri</vt:lpstr>
      <vt:lpstr>Calibri Light</vt:lpstr>
      <vt:lpstr>包图主题2</vt:lpstr>
      <vt:lpstr>office</vt:lpstr>
      <vt:lpstr>1_第一PPT，www.1ppt.com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11</cp:revision>
  <dcterms:created xsi:type="dcterms:W3CDTF">2023-02-06T12:06:37Z</dcterms:created>
  <dcterms:modified xsi:type="dcterms:W3CDTF">2023-02-06T12:37:19Z</dcterms:modified>
</cp:coreProperties>
</file>