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392" r:id="rId3"/>
    <p:sldId id="393" r:id="rId4"/>
    <p:sldId id="394" r:id="rId5"/>
    <p:sldId id="362" r:id="rId6"/>
    <p:sldId id="395" r:id="rId7"/>
    <p:sldId id="396" r:id="rId8"/>
    <p:sldId id="397" r:id="rId9"/>
    <p:sldId id="372" r:id="rId10"/>
    <p:sldId id="373" r:id="rId11"/>
    <p:sldId id="374" r:id="rId12"/>
    <p:sldId id="390" r:id="rId13"/>
    <p:sldId id="400" r:id="rId14"/>
    <p:sldId id="401" r:id="rId15"/>
    <p:sldId id="375" r:id="rId16"/>
    <p:sldId id="264" r:id="rId17"/>
    <p:sldId id="256" r:id="rId18"/>
    <p:sldId id="257" r:id="rId19"/>
    <p:sldId id="258" r:id="rId20"/>
    <p:sldId id="259" r:id="rId21"/>
    <p:sldId id="39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ao Tran" initials="TT" lastIdx="1" clrIdx="0">
    <p:extLst>
      <p:ext uri="{19B8F6BF-5375-455C-9EA6-DF929625EA0E}">
        <p15:presenceInfo xmlns:p15="http://schemas.microsoft.com/office/powerpoint/2012/main" userId="32beb6e879873b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7DDF4-2698-4451-B3F1-7E97CC34E262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12D87-4DE5-4C8B-88EC-CE6463FDEE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9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26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8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78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412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42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484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680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775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8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EBB5D4-1C09-4BDC-A027-D7590F4C8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192AE0-8E04-4EA8-8789-BEFBEF4CA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2B412D-CEF6-49BE-B04E-3AE14DDE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7CED22-C00A-4B41-817F-D618D556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28118A-34F3-49EA-83E9-BCA025306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223988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482F01-534E-4A5A-8BB8-552A0EB3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8FD9CC-1136-4FE3-AB8C-A136F9DD7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8A9E7D-D105-4BDD-846B-BC0DAFD7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F3E2BE-E080-420B-8288-6B95AAC7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850523-7054-4CEE-ABBC-DA9101F6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09218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219AE3-5539-4480-AFC6-70ED425D0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A1F140-BA40-43C3-9C66-D1E03B7F9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90F13B-69E3-4395-A144-0891094E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2DAA03-72C4-43D4-9739-7E5852DE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283D9C-8B49-491A-9975-221D0499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096458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10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4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85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23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32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28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60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93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EFBC9-D223-46B3-947E-67294E01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2828E3-4546-4A1A-AA62-3ADD19ECC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FC284A-BD95-428B-9B6F-1D7903E92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F1BCC9-8F36-4D7F-82B5-06B5144D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FB7BB1-36C8-40E5-B1C1-A2292D3AB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53117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05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62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BAA971-54E7-4FCE-8F3D-C59C5570F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01AE51-F535-4D3D-A4B6-CDCECC5C4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CD8B56-3333-4924-97C8-90BA5A0D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78CF9D-3AC2-4DDB-A9D6-EDBE06F3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FD9165-0FA2-4E7B-B96E-A0BA9076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68776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E89EE2-DDB9-480B-82DB-3FDCB3B8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DD91A-D500-4BA8-9AAB-76FB41714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786C68-5CF3-4E81-B230-175C7BD29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52FB20-D502-4E29-BB5B-69EDCDF79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4D0DD2-8905-43B9-8AB2-16BB6229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68570F-195B-457E-B51D-4902FBB1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804049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57A326-142D-4640-B016-632A84FE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C93AE08-316A-4593-9C3D-158B9BA7F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995476-02E4-4BCC-B274-F8381DC62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6422D2-0406-46E9-B3ED-986F15092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76E2EB-3BCF-4F93-80A7-D707A14D6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974F111-56CD-4E96-86F9-9C8A85ED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7A2F6ED-F4FD-49D9-BE1C-92141EE19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FC390E7-BD97-4DF8-BA07-212DDF00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29535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28442F-2238-48EA-ABED-A08E98C4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5AB842B-4894-4573-9E43-3DC52640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838844-BA5A-4705-8004-70D965D72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269F6D-45BC-4CDD-B3F9-5F0BFF6C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762" y="0"/>
            <a:ext cx="1593762" cy="15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9072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D565CE0-0F8E-4F11-B659-2BEF7B234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1BB8654-1F19-4758-AE73-3DC85C89F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10346A-401D-4D5F-BA67-FA62703E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09545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33C337-61C9-4B42-9CAC-42EB0AAEC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CFAC66-8C37-49E8-8672-510965665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A239439-8146-47F1-ADF3-BF26337FA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F4C04F-986B-4000-801A-2D84D010D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C72FF8-B1A9-48DD-A888-CEBEC1FB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86FCC8-6146-423D-8804-9DAD615A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66338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7DED49-AB26-4658-BFF9-312A497F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0F096A-BE01-486A-858D-EB6B1E5FE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995D07-61CD-4943-B942-D9F17B4BD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9532BF5-54EA-499C-A0D8-2BF0B2BD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A303D2-B63D-4125-9356-7C13DC05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9AF85C-1F01-417A-829B-4D0CCB2A8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09918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997C6E1-0462-4756-AD2D-2297276D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B45894-9C45-45DA-8507-3715A5EA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6023B3-5B31-4C40-9078-DE509E061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95B16-B2C5-4816-BAC6-EF93849ABAF8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5ECB2F-0BC8-4E34-9252-3B6A4F25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82F9DD-0354-43EC-AA5E-7CCB407CD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7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1280160" y="3319975"/>
            <a:ext cx="2897945" cy="2039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FA204A85-8503-4F8D-BF31-C348181E34C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2150" y="375592"/>
            <a:ext cx="1304627" cy="130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3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78A31-B58C-4F22-8C52-A961D950D02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8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0.png"/><Relationship Id="rId12" Type="http://schemas.openxmlformats.org/officeDocument/2006/relationships/image" Target="../media/image3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10" Type="http://schemas.openxmlformats.org/officeDocument/2006/relationships/image" Target="../media/image31.jpeg"/><Relationship Id="rId4" Type="http://schemas.openxmlformats.org/officeDocument/2006/relationships/image" Target="../media/image28.png"/><Relationship Id="rId9" Type="http://schemas.openxmlformats.org/officeDocument/2006/relationships/image" Target="../media/image25.png"/><Relationship Id="rId1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5.wdp"/><Relationship Id="rId12" Type="http://schemas.microsoft.com/office/2007/relationships/hdphoto" Target="../media/hdphoto4.wdp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6.png"/><Relationship Id="rId11" Type="http://schemas.openxmlformats.org/officeDocument/2006/relationships/image" Target="../media/image31.jpeg"/><Relationship Id="rId5" Type="http://schemas.openxmlformats.org/officeDocument/2006/relationships/image" Target="../media/image32.png"/><Relationship Id="rId1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image" Target="../media/image35.jpeg"/><Relationship Id="rId9" Type="http://schemas.microsoft.com/office/2007/relationships/hdphoto" Target="../media/hdphoto6.wdp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5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0.png"/><Relationship Id="rId12" Type="http://schemas.microsoft.com/office/2007/relationships/hdphoto" Target="../media/hdphoto10.wdp"/><Relationship Id="rId17" Type="http://schemas.openxmlformats.org/officeDocument/2006/relationships/image" Target="../media/image23.png"/><Relationship Id="rId2" Type="http://schemas.openxmlformats.org/officeDocument/2006/relationships/audio" Target="../media/media7.wav"/><Relationship Id="rId16" Type="http://schemas.openxmlformats.org/officeDocument/2006/relationships/image" Target="../media/image32.png"/><Relationship Id="rId1" Type="http://schemas.microsoft.com/office/2007/relationships/media" Target="../media/media7.wav"/><Relationship Id="rId6" Type="http://schemas.microsoft.com/office/2007/relationships/hdphoto" Target="../media/hdphoto7.wdp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microsoft.com/office/2007/relationships/hdphoto" Target="../media/hdphoto4.wdp"/><Relationship Id="rId10" Type="http://schemas.microsoft.com/office/2007/relationships/hdphoto" Target="../media/hdphoto9.wdp"/><Relationship Id="rId19" Type="http://schemas.openxmlformats.org/officeDocument/2006/relationships/image" Target="../media/image34.png"/><Relationship Id="rId4" Type="http://schemas.openxmlformats.org/officeDocument/2006/relationships/image" Target="../media/image38.jpeg"/><Relationship Id="rId9" Type="http://schemas.openxmlformats.org/officeDocument/2006/relationships/image" Target="../media/image41.png"/><Relationship Id="rId1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12" Type="http://schemas.openxmlformats.org/officeDocument/2006/relationships/image" Target="../media/image3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microsoft.com/office/2007/relationships/hdphoto" Target="../media/hdphoto11.wdp"/><Relationship Id="rId11" Type="http://schemas.openxmlformats.org/officeDocument/2006/relationships/image" Target="../media/image23.png"/><Relationship Id="rId5" Type="http://schemas.openxmlformats.org/officeDocument/2006/relationships/image" Target="../media/image44.png"/><Relationship Id="rId10" Type="http://schemas.openxmlformats.org/officeDocument/2006/relationships/image" Target="../media/image32.png"/><Relationship Id="rId4" Type="http://schemas.openxmlformats.org/officeDocument/2006/relationships/image" Target="../media/image43.jpe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0.png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0.png"/><Relationship Id="rId5" Type="http://schemas.microsoft.com/office/2007/relationships/media" Target="../media/media4.mp3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12.gif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9.png"/><Relationship Id="rId5" Type="http://schemas.microsoft.com/office/2007/relationships/media" Target="../media/media4.mp3"/><Relationship Id="rId10" Type="http://schemas.openxmlformats.org/officeDocument/2006/relationships/image" Target="../media/image11.png"/><Relationship Id="rId4" Type="http://schemas.openxmlformats.org/officeDocument/2006/relationships/audio" Target="../media/media3.mp3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0.png"/><Relationship Id="rId5" Type="http://schemas.microsoft.com/office/2007/relationships/media" Target="../media/media4.mp3"/><Relationship Id="rId10" Type="http://schemas.openxmlformats.org/officeDocument/2006/relationships/image" Target="../media/image13.png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gif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050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766" y="2211143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500" y="2810815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656" y="1611470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op Sea Stars Stickers for Android &amp;amp; iOS | Gfy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35" y="5504665"/>
            <a:ext cx="1240664" cy="12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53897" y="3890814"/>
            <a:ext cx="1378038" cy="1118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12673" y="5622692"/>
            <a:ext cx="1378038" cy="111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1980" r="51457" b="63648"/>
          <a:stretch/>
        </p:blipFill>
        <p:spPr>
          <a:xfrm flipH="1">
            <a:off x="12513559" y="4532981"/>
            <a:ext cx="1378038" cy="1118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9" t="5542" r="29635" b="60086"/>
          <a:stretch/>
        </p:blipFill>
        <p:spPr>
          <a:xfrm flipH="1">
            <a:off x="868002" y="6427042"/>
            <a:ext cx="2486650" cy="20178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4" t="3167" r="2470" b="56041"/>
          <a:stretch/>
        </p:blipFill>
        <p:spPr>
          <a:xfrm>
            <a:off x="11701287" y="5991241"/>
            <a:ext cx="2106876" cy="2005389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2264449" y="0"/>
            <a:ext cx="5224269" cy="3044244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GIẢI CỨU CÁ HEO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562726" y="-306574"/>
            <a:ext cx="4399805" cy="48383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6" t="32783" r="40831" b="12978"/>
          <a:stretch/>
        </p:blipFill>
        <p:spPr>
          <a:xfrm>
            <a:off x="6616244" y="560094"/>
            <a:ext cx="1744947" cy="1989091"/>
          </a:xfrm>
          <a:prstGeom prst="rect">
            <a:avLst/>
          </a:prstGeom>
        </p:spPr>
      </p:pic>
      <p:pic>
        <p:nvPicPr>
          <p:cNvPr id="8" name="5c8f628dd03f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24316" y="518355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00959" y="4920285"/>
            <a:ext cx="1378038" cy="111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6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1.15352 0.00162 " pathEditMode="relative" rAng="0" ptsTypes="AA">
                                      <p:cBhvr>
                                        <p:cTn id="21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69" y="6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1.20664 0.00394 " pathEditMode="relative" rAng="0" ptsTypes="AA">
                                      <p:cBhvr>
                                        <p:cTn id="23" dur="1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326" y="18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1.0776 -0.00556 " pathEditMode="relative" rAng="0" ptsTypes="AA">
                                      <p:cBhvr>
                                        <p:cTn id="25" dur="2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80" y="-2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1.1711 0.02546 " pathEditMode="relative" rAng="0" ptsTypes="AA">
                                      <p:cBhvr>
                                        <p:cTn id="27" dur="2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127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1.00964 0.03611 " pathEditMode="relative" rAng="0" ptsTypes="AA">
                                      <p:cBhvr>
                                        <p:cTn id="29" dur="29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82" y="180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1.17109 0.01759 " pathEditMode="relative" rAng="0" ptsTypes="AA">
                                      <p:cBhvr>
                                        <p:cTn id="31" dur="2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88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1.19062 0.03426 " pathEditMode="relative" rAng="0" ptsTypes="AA">
                                      <p:cBhvr>
                                        <p:cTn id="33" dur="19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31" y="171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97916 -0.90556 " pathEditMode="relative" rAng="0" ptsTypes="AA">
                                      <p:cBhvr>
                                        <p:cTn id="35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58" y="-452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89271 -1.07083 " pathEditMode="relative" rAng="0" ptsTypes="AA">
                                      <p:cBhvr>
                                        <p:cTn id="37" dur="3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5354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76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278296" y="772732"/>
            <a:ext cx="11678478" cy="585988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43" name="Oval 42"/>
          <p:cNvSpPr/>
          <p:nvPr/>
        </p:nvSpPr>
        <p:spPr>
          <a:xfrm>
            <a:off x="656822" y="1204968"/>
            <a:ext cx="940157" cy="8757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00010" y="1276596"/>
            <a:ext cx="9835168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Hai phép tính nào dưới đây có cùng kết quả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8EF1F99B-2D8A-4009-981A-57E9349E4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00" y="1642850"/>
            <a:ext cx="2206487" cy="2206487"/>
          </a:xfrm>
          <a:prstGeom prst="rect">
            <a:avLst/>
          </a:prstGeom>
        </p:spPr>
      </p:pic>
      <p:pic>
        <p:nvPicPr>
          <p:cNvPr id="73" name="Picture 72" descr="Icon&#10;&#10;Description automatically generated with low confidence">
            <a:extLst>
              <a:ext uri="{FF2B5EF4-FFF2-40B4-BE49-F238E27FC236}">
                <a16:creationId xmlns:a16="http://schemas.microsoft.com/office/drawing/2014/main" id="{00241AD1-8C61-4329-B9A6-A927E523E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370" y="1496189"/>
            <a:ext cx="2206487" cy="2206487"/>
          </a:xfrm>
          <a:prstGeom prst="rect">
            <a:avLst/>
          </a:prstGeom>
        </p:spPr>
      </p:pic>
      <p:pic>
        <p:nvPicPr>
          <p:cNvPr id="83" name="Picture 82" descr="Icon&#10;&#10;Description automatically generated with low confidence">
            <a:extLst>
              <a:ext uri="{FF2B5EF4-FFF2-40B4-BE49-F238E27FC236}">
                <a16:creationId xmlns:a16="http://schemas.microsoft.com/office/drawing/2014/main" id="{4688ADF7-5A26-45AC-A3D9-7DB4FAB36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91" y="1447815"/>
            <a:ext cx="2206487" cy="2206487"/>
          </a:xfrm>
          <a:prstGeom prst="rect">
            <a:avLst/>
          </a:prstGeom>
        </p:spPr>
      </p:pic>
      <p:pic>
        <p:nvPicPr>
          <p:cNvPr id="84" name="Picture 83" descr="Icon&#10;&#10;Description automatically generated with low confidence">
            <a:extLst>
              <a:ext uri="{FF2B5EF4-FFF2-40B4-BE49-F238E27FC236}">
                <a16:creationId xmlns:a16="http://schemas.microsoft.com/office/drawing/2014/main" id="{FEA2F1A9-82CB-4D06-A0C3-E3E6278EC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905" y="1429259"/>
            <a:ext cx="2206487" cy="220648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7339A67-382B-42D4-B373-1147B3D1BC90}"/>
              </a:ext>
            </a:extLst>
          </p:cNvPr>
          <p:cNvSpPr/>
          <p:nvPr/>
        </p:nvSpPr>
        <p:spPr>
          <a:xfrm>
            <a:off x="669170" y="5260126"/>
            <a:ext cx="2593275" cy="1053548"/>
          </a:xfrm>
          <a:prstGeom prst="ellipse">
            <a:avLst/>
          </a:prstGeom>
          <a:solidFill>
            <a:srgbClr val="009EDE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EF01FDF-F5F0-4E61-ADFD-2C7D1674E2E5}"/>
              </a:ext>
            </a:extLst>
          </p:cNvPr>
          <p:cNvSpPr/>
          <p:nvPr/>
        </p:nvSpPr>
        <p:spPr>
          <a:xfrm>
            <a:off x="3502725" y="5260126"/>
            <a:ext cx="2593275" cy="1053548"/>
          </a:xfrm>
          <a:prstGeom prst="ellipse">
            <a:avLst/>
          </a:prstGeom>
          <a:solidFill>
            <a:srgbClr val="009EDE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0BBF4F-96EE-4A68-82A9-5EC3431DE290}"/>
              </a:ext>
            </a:extLst>
          </p:cNvPr>
          <p:cNvSpPr/>
          <p:nvPr/>
        </p:nvSpPr>
        <p:spPr>
          <a:xfrm>
            <a:off x="6456683" y="5180613"/>
            <a:ext cx="2593275" cy="1053548"/>
          </a:xfrm>
          <a:prstGeom prst="ellipse">
            <a:avLst/>
          </a:prstGeom>
          <a:solidFill>
            <a:srgbClr val="009EDE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7611BCC-C235-4AA9-B1D0-303CC59E35DE}"/>
              </a:ext>
            </a:extLst>
          </p:cNvPr>
          <p:cNvSpPr/>
          <p:nvPr/>
        </p:nvSpPr>
        <p:spPr>
          <a:xfrm>
            <a:off x="9250466" y="5255739"/>
            <a:ext cx="2593275" cy="1053548"/>
          </a:xfrm>
          <a:prstGeom prst="ellipse">
            <a:avLst/>
          </a:prstGeom>
          <a:solidFill>
            <a:srgbClr val="009EDE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02B61F-C800-4B05-8EE7-E6911629F399}"/>
              </a:ext>
            </a:extLst>
          </p:cNvPr>
          <p:cNvSpPr/>
          <p:nvPr/>
        </p:nvSpPr>
        <p:spPr>
          <a:xfrm>
            <a:off x="1371601" y="2621004"/>
            <a:ext cx="1368496" cy="5197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 : 6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836551C-9B49-4F91-AFA4-A2B0E951AB41}"/>
              </a:ext>
            </a:extLst>
          </p:cNvPr>
          <p:cNvSpPr/>
          <p:nvPr/>
        </p:nvSpPr>
        <p:spPr>
          <a:xfrm>
            <a:off x="4133252" y="2507783"/>
            <a:ext cx="1368496" cy="5197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15: 3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D135DA71-1E07-4D99-B206-10FD59DCE828}"/>
              </a:ext>
            </a:extLst>
          </p:cNvPr>
          <p:cNvSpPr/>
          <p:nvPr/>
        </p:nvSpPr>
        <p:spPr>
          <a:xfrm>
            <a:off x="7274692" y="2486212"/>
            <a:ext cx="1201082" cy="5197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x 4</a:t>
            </a: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9E047EFC-38FC-4F6A-8AE4-E7316991BA66}"/>
              </a:ext>
            </a:extLst>
          </p:cNvPr>
          <p:cNvSpPr/>
          <p:nvPr/>
        </p:nvSpPr>
        <p:spPr>
          <a:xfrm>
            <a:off x="9893212" y="2446348"/>
            <a:ext cx="1365070" cy="51976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14 :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441D70-8141-49E6-8896-B972080A5F74}"/>
              </a:ext>
            </a:extLst>
          </p:cNvPr>
          <p:cNvSpPr txBox="1"/>
          <p:nvPr/>
        </p:nvSpPr>
        <p:spPr>
          <a:xfrm>
            <a:off x="1257230" y="5413726"/>
            <a:ext cx="2038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28 : 4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EA46985-51F0-4847-B724-9DF5DE65C8A0}"/>
              </a:ext>
            </a:extLst>
          </p:cNvPr>
          <p:cNvSpPr txBox="1"/>
          <p:nvPr/>
        </p:nvSpPr>
        <p:spPr>
          <a:xfrm>
            <a:off x="4169856" y="5356507"/>
            <a:ext cx="2038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 x 0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95BE2E7-FB83-421D-BAEB-CC2FF4A736A5}"/>
              </a:ext>
            </a:extLst>
          </p:cNvPr>
          <p:cNvSpPr txBox="1"/>
          <p:nvPr/>
        </p:nvSpPr>
        <p:spPr>
          <a:xfrm>
            <a:off x="7074299" y="5356507"/>
            <a:ext cx="2038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25 : 5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0CEDDC-0E0C-4E9E-B59F-87CA05A98BC9}"/>
              </a:ext>
            </a:extLst>
          </p:cNvPr>
          <p:cNvSpPr txBox="1"/>
          <p:nvPr/>
        </p:nvSpPr>
        <p:spPr>
          <a:xfrm>
            <a:off x="9930773" y="5371787"/>
            <a:ext cx="2038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 x 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7E14CA-D784-4182-83A4-8B33E5A4F6F0}"/>
              </a:ext>
            </a:extLst>
          </p:cNvPr>
          <p:cNvSpPr/>
          <p:nvPr/>
        </p:nvSpPr>
        <p:spPr>
          <a:xfrm>
            <a:off x="1466850" y="2633751"/>
            <a:ext cx="1123950" cy="4378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6F13C4B5-E06C-4609-B6C9-6133AB0F3CBF}"/>
              </a:ext>
            </a:extLst>
          </p:cNvPr>
          <p:cNvSpPr/>
          <p:nvPr/>
        </p:nvSpPr>
        <p:spPr>
          <a:xfrm>
            <a:off x="4255525" y="2560427"/>
            <a:ext cx="1123950" cy="4378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48E65FF1-1722-45BB-BEC7-AF4D0365AA53}"/>
              </a:ext>
            </a:extLst>
          </p:cNvPr>
          <p:cNvSpPr/>
          <p:nvPr/>
        </p:nvSpPr>
        <p:spPr>
          <a:xfrm>
            <a:off x="7313258" y="2532502"/>
            <a:ext cx="1123950" cy="4378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D74B53DB-8E8D-42B4-9C8C-AC942D6A842B}"/>
              </a:ext>
            </a:extLst>
          </p:cNvPr>
          <p:cNvSpPr/>
          <p:nvPr/>
        </p:nvSpPr>
        <p:spPr>
          <a:xfrm>
            <a:off x="10103017" y="2470954"/>
            <a:ext cx="1123950" cy="43788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8480B8-BA45-498D-9543-54523B6C0E02}"/>
              </a:ext>
            </a:extLst>
          </p:cNvPr>
          <p:cNvSpPr/>
          <p:nvPr/>
        </p:nvSpPr>
        <p:spPr>
          <a:xfrm>
            <a:off x="1222304" y="5505450"/>
            <a:ext cx="1517793" cy="603911"/>
          </a:xfrm>
          <a:prstGeom prst="ellipse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B346BAD2-B0DF-4CFD-A8B4-5B3C16194828}"/>
              </a:ext>
            </a:extLst>
          </p:cNvPr>
          <p:cNvSpPr/>
          <p:nvPr/>
        </p:nvSpPr>
        <p:spPr>
          <a:xfrm>
            <a:off x="4080781" y="5461595"/>
            <a:ext cx="1517793" cy="603911"/>
          </a:xfrm>
          <a:prstGeom prst="ellipse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C13C43FC-7BEC-49D3-9A1E-A2EA91496275}"/>
              </a:ext>
            </a:extLst>
          </p:cNvPr>
          <p:cNvSpPr/>
          <p:nvPr/>
        </p:nvSpPr>
        <p:spPr>
          <a:xfrm>
            <a:off x="7074299" y="5480557"/>
            <a:ext cx="1517793" cy="603911"/>
          </a:xfrm>
          <a:prstGeom prst="ellipse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A163348E-51D2-4E73-ABFB-78567EE441A6}"/>
              </a:ext>
            </a:extLst>
          </p:cNvPr>
          <p:cNvSpPr/>
          <p:nvPr/>
        </p:nvSpPr>
        <p:spPr>
          <a:xfrm>
            <a:off x="9860426" y="5524008"/>
            <a:ext cx="1517793" cy="603911"/>
          </a:xfrm>
          <a:prstGeom prst="ellipse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70943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0.05926 L 0.01081 0.05926 C 0.01888 0.07778 0.02266 0.08935 0.0319 0.10371 C 0.03425 0.10741 0.0569 0.13982 0.06159 0.14815 C 0.06524 0.15463 0.06836 0.16204 0.07253 0.1676 C 0.08529 0.18473 0.09896 0.20023 0.11237 0.21621 C 0.11615 0.2206 0.12409 0.22871 0.12409 0.22871 C 0.12513 0.23148 0.12578 0.23449 0.12722 0.23704 C 0.13386 0.24885 0.1392 0.25232 0.14675 0.26343 C 0.15117 0.26991 0.15521 0.27685 0.16003 0.28287 C 0.16472 0.28866 0.16914 0.29352 0.17331 0.30093 C 0.18282 0.31783 0.17435 0.30625 0.18425 0.32037 C 0.1862 0.32315 0.18841 0.32593 0.1905 0.32871 C 0.19388 0.3331 0.19492 0.33473 0.19909 0.33982 C 0.20443 0.3463 0.20235 0.34283 0.20456 0.34676 " pathEditMode="relative" ptsTypes="AAAAAAAAAAAAAAA">
                                      <p:cBhvr>
                                        <p:cTn id="1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55 0.08217 L -0.03255 0.08217 C 0.0069 0.11967 0.06068 0.17314 0.10026 0.19467 C 0.10885 0.1993 0.11758 0.203 0.12604 0.20856 C 0.15898 0.23032 0.16588 0.2324 0.18776 0.25717 C 0.19453 0.26481 0.20117 0.27291 0.20807 0.28078 C 0.20924 0.28217 0.21198 0.28495 0.21198 0.28495 C 0.2125 0.28958 0.21302 0.29398 0.21354 0.29884 C 0.2138 0.30277 0.21393 0.30717 0.21432 0.31134 C 0.21445 0.31273 0.2151 0.3155 0.2151 0.3155 " pathEditMode="relative" ptsTypes="AAAAAAAAAA">
                                      <p:cBhvr>
                                        <p:cTn id="142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43 0.08357 L -0.03243 0.08357 L 0.02304 0.16273 C 0.03177 0.175 0.04101 0.18588 0.04961 0.19884 C 0.05846 0.21227 0.06666 0.22708 0.07617 0.23912 C 0.08802 0.25417 0.10781 0.27014 0.12148 0.28357 C 0.12591 0.28796 0.13033 0.29259 0.13476 0.29745 C 0.14244 0.30579 0.14023 0.30532 0.14804 0.31134 C 0.15651 0.31782 0.16484 0.32315 0.17382 0.32801 C 0.175 0.32847 0.17643 0.3287 0.17773 0.3294 C 0.17851 0.32963 0.17916 0.33032 0.18007 0.33079 C 0.18463 0.3331 0.18463 0.3331 0.18867 0.33495 " pathEditMode="relative" ptsTypes="AAAAAAAAAAAA">
                                      <p:cBhvr>
                                        <p:cTn id="14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29 0.07801 L -0.03229 0.07801 C -0.04571 0.08056 -0.07214 0.08565 -0.07761 0.0875 C -0.10677 0.09769 -0.13529 0.11227 -0.16432 0.12223 C -0.19024 0.13125 -0.21667 0.13496 -0.24245 0.14445 C -0.35664 0.1875 -0.21393 0.15486 -0.35417 0.19167 C -0.36797 0.19537 -0.3819 0.19491 -0.39557 0.19723 C -0.41524 0.20093 -0.43464 0.20556 -0.45417 0.20973 C -0.55339 0.25672 -0.41511 0.1926 -0.53464 0.24306 C -0.55794 0.25301 -0.5806 0.26806 -0.60417 0.275 C -0.64818 0.2882 -0.62904 0.28449 -0.6612 0.28889 C -0.66511 0.29028 -0.66914 0.29144 -0.67292 0.29306 C -0.67852 0.2956 -0.68386 0.29931 -0.68932 0.30139 C -0.69505 0.30348 -0.70742 0.30486 -0.71354 0.30556 C -0.72331 0.31505 -0.71888 0.31389 -0.72604 0.31389 " pathEditMode="relative" ptsTypes="AAAAAAAAAAAAAAA">
                                      <p:cBhvr>
                                        <p:cTn id="15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6" grpId="0" animBg="1"/>
      <p:bldP spid="85" grpId="0" animBg="1"/>
      <p:bldP spid="86" grpId="0" animBg="1"/>
      <p:bldP spid="87" grpId="0" animBg="1"/>
      <p:bldP spid="7" grpId="0" animBg="1"/>
      <p:bldP spid="88" grpId="0" animBg="1"/>
      <p:bldP spid="89" grpId="0" animBg="1"/>
      <p:bldP spid="108" grpId="0" animBg="1"/>
      <p:bldP spid="8" grpId="0"/>
      <p:bldP spid="136" grpId="0"/>
      <p:bldP spid="137" grpId="0"/>
      <p:bldP spid="138" grpId="0"/>
      <p:bldP spid="9" grpId="0" animBg="1"/>
      <p:bldP spid="139" grpId="0" animBg="1"/>
      <p:bldP spid="140" grpId="0" animBg="1"/>
      <p:bldP spid="141" grpId="0" animBg="1"/>
      <p:bldP spid="10" grpId="0" animBg="1"/>
      <p:bldP spid="142" grpId="0" animBg="1"/>
      <p:bldP spid="143" grpId="0" animBg="1"/>
      <p:bldP spid="1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8417" y="506896"/>
            <a:ext cx="11668540" cy="61124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15" name="Oval 14"/>
          <p:cNvSpPr/>
          <p:nvPr/>
        </p:nvSpPr>
        <p:spPr>
          <a:xfrm>
            <a:off x="448787" y="1097411"/>
            <a:ext cx="729763" cy="6816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954" y="829055"/>
            <a:ext cx="10609259" cy="2194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Tổ Một có 8 bạn, mỗi bạn góp 5 quyển vở để giúp đỡ các bạn vùng bị lũ lụt. Hỏi tổ Một góp được bao nhiêu quyển vở?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1FD54CD-D609-44C2-A230-7168AC22D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16" y="2240312"/>
            <a:ext cx="4701215" cy="4701215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05D09ED-4330-48FE-AC2D-56BBBAD53DA5}"/>
              </a:ext>
            </a:extLst>
          </p:cNvPr>
          <p:cNvCxnSpPr>
            <a:cxnSpLocks/>
          </p:cNvCxnSpPr>
          <p:nvPr/>
        </p:nvCxnSpPr>
        <p:spPr>
          <a:xfrm flipV="1">
            <a:off x="1283853" y="1438258"/>
            <a:ext cx="3089363" cy="157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AFE126F-4064-4AB7-B20E-023DD7E2B744}"/>
              </a:ext>
            </a:extLst>
          </p:cNvPr>
          <p:cNvCxnSpPr>
            <a:cxnSpLocks/>
          </p:cNvCxnSpPr>
          <p:nvPr/>
        </p:nvCxnSpPr>
        <p:spPr>
          <a:xfrm flipV="1">
            <a:off x="4712853" y="1438258"/>
            <a:ext cx="4600112" cy="31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5ADCFE8-FADB-4BA8-9835-9EB318DEE78F}"/>
              </a:ext>
            </a:extLst>
          </p:cNvPr>
          <p:cNvCxnSpPr>
            <a:cxnSpLocks/>
          </p:cNvCxnSpPr>
          <p:nvPr/>
        </p:nvCxnSpPr>
        <p:spPr>
          <a:xfrm flipV="1">
            <a:off x="6397129" y="2199496"/>
            <a:ext cx="5211775" cy="31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659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256761" y="663401"/>
            <a:ext cx="11678478" cy="585988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29" name="Text Box 12">
            <a:extLst>
              <a:ext uri="{FF2B5EF4-FFF2-40B4-BE49-F238E27FC236}">
                <a16:creationId xmlns:a16="http://schemas.microsoft.com/office/drawing/2014/main" id="{69A3FC19-1E3B-4294-A179-80B4830CE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83" y="3008223"/>
            <a:ext cx="10855234" cy="34778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u="sng" dirty="0" err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Bài</a:t>
            </a:r>
            <a:r>
              <a:rPr lang="en-US" sz="4000" b="1" u="sng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 </a:t>
            </a:r>
            <a:r>
              <a:rPr lang="en-US" sz="4000" b="1" u="sng" dirty="0" err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giải</a:t>
            </a:r>
            <a:endParaRPr lang="en-US" sz="4000" b="1" u="sng" dirty="0">
              <a:solidFill>
                <a:srgbClr val="CC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P001 4 hàng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4000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itchFamily="34" charset="0"/>
              </a:rPr>
              <a:t>		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8 x 5 = 40 (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         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40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A0DCCA-4A05-4390-B944-CA1674231FCE}"/>
              </a:ext>
            </a:extLst>
          </p:cNvPr>
          <p:cNvSpPr txBox="1"/>
          <p:nvPr/>
        </p:nvSpPr>
        <p:spPr>
          <a:xfrm>
            <a:off x="761087" y="866316"/>
            <a:ext cx="91921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8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endParaRPr lang="en-US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khuyên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endParaRPr lang="en-US" sz="4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:...?..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quyển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414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278296" y="400050"/>
            <a:ext cx="11678478" cy="622225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43" name="Oval 42"/>
          <p:cNvSpPr/>
          <p:nvPr/>
        </p:nvSpPr>
        <p:spPr>
          <a:xfrm>
            <a:off x="752072" y="528693"/>
            <a:ext cx="940157" cy="8757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95260" y="600321"/>
            <a:ext cx="9835168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vi-VN" sz="3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độ dài đường gấp khúc ABCDE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84FF54-2B06-401E-A352-185A7BC160ED}"/>
              </a:ext>
            </a:extLst>
          </p:cNvPr>
          <p:cNvGrpSpPr/>
          <p:nvPr/>
        </p:nvGrpSpPr>
        <p:grpSpPr>
          <a:xfrm>
            <a:off x="3467100" y="1171380"/>
            <a:ext cx="6230597" cy="3400522"/>
            <a:chOff x="3429000" y="2209605"/>
            <a:chExt cx="6230597" cy="340052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4A38C7-239D-4A4F-B439-971D3B173DC5}"/>
                </a:ext>
              </a:extLst>
            </p:cNvPr>
            <p:cNvGrpSpPr/>
            <p:nvPr/>
          </p:nvGrpSpPr>
          <p:grpSpPr>
            <a:xfrm>
              <a:off x="3429000" y="2209605"/>
              <a:ext cx="6230597" cy="3400522"/>
              <a:chOff x="3429000" y="2209605"/>
              <a:chExt cx="6230597" cy="3400522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2BE5F433-6EF7-473A-836C-E1D587D83BC0}"/>
                  </a:ext>
                </a:extLst>
              </p:cNvPr>
              <p:cNvCxnSpPr/>
              <p:nvPr/>
            </p:nvCxnSpPr>
            <p:spPr>
              <a:xfrm flipV="1">
                <a:off x="3749629" y="3020042"/>
                <a:ext cx="1384346" cy="1895475"/>
              </a:xfrm>
              <a:prstGeom prst="line">
                <a:avLst/>
              </a:prstGeom>
              <a:ln w="762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C79F44B-5B4C-420A-B3CB-D5669F4C68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133976" y="3020041"/>
                <a:ext cx="1219199" cy="1895476"/>
              </a:xfrm>
              <a:prstGeom prst="line">
                <a:avLst/>
              </a:prstGeom>
              <a:ln w="762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021D7DB-A22B-444E-81C0-7A3A7BEFB6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3175" y="2943842"/>
                <a:ext cx="1066800" cy="1971677"/>
              </a:xfrm>
              <a:prstGeom prst="line">
                <a:avLst/>
              </a:prstGeom>
              <a:ln w="762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FBC9D4A-0BD3-47B5-99A1-968DC69FA3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19976" y="2943843"/>
                <a:ext cx="1429995" cy="2014676"/>
              </a:xfrm>
              <a:prstGeom prst="line">
                <a:avLst/>
              </a:prstGeom>
              <a:ln w="762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695829-B449-4351-8556-A4E8FCFDD04F}"/>
                  </a:ext>
                </a:extLst>
              </p:cNvPr>
              <p:cNvSpPr txBox="1"/>
              <p:nvPr/>
            </p:nvSpPr>
            <p:spPr>
              <a:xfrm>
                <a:off x="3429000" y="4615520"/>
                <a:ext cx="89535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CBE1864-4BB7-4CF7-B89D-50D089768340}"/>
                  </a:ext>
                </a:extLst>
              </p:cNvPr>
              <p:cNvSpPr txBox="1"/>
              <p:nvPr/>
            </p:nvSpPr>
            <p:spPr>
              <a:xfrm>
                <a:off x="4857752" y="2284379"/>
                <a:ext cx="89535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76B0D25-4498-417E-9D28-B62D29F63B7D}"/>
                  </a:ext>
                </a:extLst>
              </p:cNvPr>
              <p:cNvSpPr txBox="1"/>
              <p:nvPr/>
            </p:nvSpPr>
            <p:spPr>
              <a:xfrm>
                <a:off x="6162675" y="4729180"/>
                <a:ext cx="89535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C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8415B78-215D-4766-B713-4B9EEEF382BC}"/>
                  </a:ext>
                </a:extLst>
              </p:cNvPr>
              <p:cNvSpPr txBox="1"/>
              <p:nvPr/>
            </p:nvSpPr>
            <p:spPr>
              <a:xfrm>
                <a:off x="7183098" y="2209605"/>
                <a:ext cx="89535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D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1751D07-159E-46AD-AEE0-33E6750D8883}"/>
                  </a:ext>
                </a:extLst>
              </p:cNvPr>
              <p:cNvSpPr txBox="1"/>
              <p:nvPr/>
            </p:nvSpPr>
            <p:spPr>
              <a:xfrm>
                <a:off x="8764247" y="4468991"/>
                <a:ext cx="895350" cy="88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ea typeface="+mj-ea"/>
                    <a:cs typeface="Arial" panose="020B0604020202020204" pitchFamily="34" charset="0"/>
                  </a:rPr>
                  <a:t>E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61B637-4FC0-4615-9E5F-72865FB0BEB5}"/>
                </a:ext>
              </a:extLst>
            </p:cNvPr>
            <p:cNvSpPr txBox="1"/>
            <p:nvPr/>
          </p:nvSpPr>
          <p:spPr>
            <a:xfrm rot="18618982">
              <a:off x="3484917" y="3388867"/>
              <a:ext cx="1182754" cy="66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 cm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E0B6884-4F27-4486-B3F5-01E3F21915EC}"/>
                </a:ext>
              </a:extLst>
            </p:cNvPr>
            <p:cNvSpPr txBox="1"/>
            <p:nvPr/>
          </p:nvSpPr>
          <p:spPr>
            <a:xfrm rot="3514655">
              <a:off x="5428702" y="3394262"/>
              <a:ext cx="1182754" cy="66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 cm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32B13B-50A9-4091-A995-819022907DAD}"/>
                </a:ext>
              </a:extLst>
            </p:cNvPr>
            <p:cNvSpPr txBox="1"/>
            <p:nvPr/>
          </p:nvSpPr>
          <p:spPr>
            <a:xfrm rot="17232361">
              <a:off x="6055473" y="3194058"/>
              <a:ext cx="1182754" cy="66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 cm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8B7D644-4925-488E-B2C5-627B773829B7}"/>
                </a:ext>
              </a:extLst>
            </p:cNvPr>
            <p:cNvSpPr txBox="1"/>
            <p:nvPr/>
          </p:nvSpPr>
          <p:spPr>
            <a:xfrm rot="3244572">
              <a:off x="7891883" y="3373473"/>
              <a:ext cx="1182754" cy="665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 cm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BE7E6DC-8AA2-4784-BF1C-38EDF2634839}"/>
              </a:ext>
            </a:extLst>
          </p:cNvPr>
          <p:cNvGrpSpPr/>
          <p:nvPr/>
        </p:nvGrpSpPr>
        <p:grpSpPr>
          <a:xfrm>
            <a:off x="752072" y="4842936"/>
            <a:ext cx="11161631" cy="894046"/>
            <a:chOff x="700" y="4861"/>
            <a:chExt cx="16569" cy="3064"/>
          </a:xfrm>
        </p:grpSpPr>
        <p:sp>
          <p:nvSpPr>
            <p:cNvPr id="53" name="Rounded Rectangle 16">
              <a:extLst>
                <a:ext uri="{FF2B5EF4-FFF2-40B4-BE49-F238E27FC236}">
                  <a16:creationId xmlns:a16="http://schemas.microsoft.com/office/drawing/2014/main" id="{7A9D3035-4852-403C-9ED9-3D13AC90D7F7}"/>
                </a:ext>
              </a:extLst>
            </p:cNvPr>
            <p:cNvSpPr/>
            <p:nvPr/>
          </p:nvSpPr>
          <p:spPr>
            <a:xfrm>
              <a:off x="954" y="4909"/>
              <a:ext cx="16262" cy="301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ounded Rectangle 8">
              <a:extLst>
                <a:ext uri="{FF2B5EF4-FFF2-40B4-BE49-F238E27FC236}">
                  <a16:creationId xmlns:a16="http://schemas.microsoft.com/office/drawing/2014/main" id="{F8DD55C4-22DA-4A98-850F-9576AD4B5796}"/>
                </a:ext>
              </a:extLst>
            </p:cNvPr>
            <p:cNvSpPr/>
            <p:nvPr/>
          </p:nvSpPr>
          <p:spPr>
            <a:xfrm>
              <a:off x="1159" y="4861"/>
              <a:ext cx="16110" cy="286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 Box 14">
              <a:extLst>
                <a:ext uri="{FF2B5EF4-FFF2-40B4-BE49-F238E27FC236}">
                  <a16:creationId xmlns:a16="http://schemas.microsoft.com/office/drawing/2014/main" id="{61BEBC84-E26E-43A6-987B-7DC44EAB6AB1}"/>
                </a:ext>
              </a:extLst>
            </p:cNvPr>
            <p:cNvSpPr txBox="1"/>
            <p:nvPr/>
          </p:nvSpPr>
          <p:spPr>
            <a:xfrm>
              <a:off x="700" y="4894"/>
              <a:ext cx="16516" cy="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Độ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dài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gấp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khúc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ABCDE = AB + BC + CD + DE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4CE4DEC-1F0B-4184-9890-CFE84578CA44}"/>
              </a:ext>
            </a:extLst>
          </p:cNvPr>
          <p:cNvGrpSpPr/>
          <p:nvPr/>
        </p:nvGrpSpPr>
        <p:grpSpPr>
          <a:xfrm>
            <a:off x="314000" y="4785816"/>
            <a:ext cx="11618759" cy="894046"/>
            <a:chOff x="700" y="4861"/>
            <a:chExt cx="16569" cy="3064"/>
          </a:xfrm>
        </p:grpSpPr>
        <p:sp>
          <p:nvSpPr>
            <p:cNvPr id="57" name="Rounded Rectangle 16">
              <a:extLst>
                <a:ext uri="{FF2B5EF4-FFF2-40B4-BE49-F238E27FC236}">
                  <a16:creationId xmlns:a16="http://schemas.microsoft.com/office/drawing/2014/main" id="{B4048FF5-F46E-47FE-ADCA-CCA1FFAD1650}"/>
                </a:ext>
              </a:extLst>
            </p:cNvPr>
            <p:cNvSpPr/>
            <p:nvPr/>
          </p:nvSpPr>
          <p:spPr>
            <a:xfrm>
              <a:off x="954" y="4909"/>
              <a:ext cx="16262" cy="301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ounded Rectangle 8">
              <a:extLst>
                <a:ext uri="{FF2B5EF4-FFF2-40B4-BE49-F238E27FC236}">
                  <a16:creationId xmlns:a16="http://schemas.microsoft.com/office/drawing/2014/main" id="{D73035D9-A983-464B-B393-1C3557C8FB99}"/>
                </a:ext>
              </a:extLst>
            </p:cNvPr>
            <p:cNvSpPr/>
            <p:nvPr/>
          </p:nvSpPr>
          <p:spPr>
            <a:xfrm>
              <a:off x="1159" y="4861"/>
              <a:ext cx="16110" cy="286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 Box 14">
              <a:extLst>
                <a:ext uri="{FF2B5EF4-FFF2-40B4-BE49-F238E27FC236}">
                  <a16:creationId xmlns:a16="http://schemas.microsoft.com/office/drawing/2014/main" id="{C9AD2AB7-5C8F-4C5E-93E4-FA92F989371C}"/>
                </a:ext>
              </a:extLst>
            </p:cNvPr>
            <p:cNvSpPr txBox="1"/>
            <p:nvPr/>
          </p:nvSpPr>
          <p:spPr>
            <a:xfrm>
              <a:off x="700" y="4894"/>
              <a:ext cx="16516" cy="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Độ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dài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gấp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khúc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 ABCDE </a:t>
              </a:r>
              <a:r>
                <a:rPr lang="en-US" sz="4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4000" dirty="0">
                  <a:latin typeface="Calibri" panose="020F0502020204030204" pitchFamily="34" charset="0"/>
                  <a:cs typeface="Calibri" panose="020F0502020204030204" pitchFamily="34" charset="0"/>
                </a:rPr>
                <a:t>: 3 + 3 + 3 + 3 = 12 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0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2614" y="2640169"/>
            <a:ext cx="4700789" cy="1322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CỦNG CỐ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5" t="49883" r="22305" b="494"/>
          <a:stretch/>
        </p:blipFill>
        <p:spPr>
          <a:xfrm>
            <a:off x="1777284" y="0"/>
            <a:ext cx="4172755" cy="776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72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56000" y="1092201"/>
            <a:ext cx="55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dirty="0">
                <a:solidFill>
                  <a:srgbClr val="0033CC"/>
                </a:solidFill>
                <a:latin typeface="Calibri"/>
              </a:rPr>
              <a:t>18 : 3 = 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21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 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6698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47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</a:t>
            </a:r>
            <a:r>
              <a:rPr lang="en-US" sz="2667" dirty="0">
                <a:solidFill>
                  <a:srgbClr val="0033CC"/>
                </a:solidFill>
                <a:latin typeface="Calibri"/>
              </a:rPr>
              <a:t>6</a:t>
            </a: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109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581400"/>
            <a:ext cx="8331201" cy="13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3657600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: 2 = 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245601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976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149600" y="30068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2667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Explosion 2 51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12736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52" grpId="0" animBg="1"/>
      <p:bldP spid="5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84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A.2</a:t>
            </a: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30480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B.1</a:t>
            </a:r>
          </a:p>
        </p:txBody>
      </p:sp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ounded Rectangle 37"/>
          <p:cNvSpPr/>
          <p:nvPr/>
        </p:nvSpPr>
        <p:spPr>
          <a:xfrm>
            <a:off x="9217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D.7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096000" y="302260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2667" dirty="0">
                <a:solidFill>
                  <a:srgbClr val="0033CC"/>
                </a:solidFill>
                <a:latin typeface="Calibri"/>
              </a:rPr>
              <a:t>0</a:t>
            </a: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3629049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Calibri"/>
              </a:rPr>
              <a:t>0 x 7 = ?</a:t>
            </a: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Explosion 2 5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2028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9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9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9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3" grpId="0" animBg="1"/>
      <p:bldP spid="33" grpId="1" animBg="1"/>
      <p:bldP spid="38" grpId="0" animBg="1"/>
      <p:bldP spid="3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8600"/>
            <a:ext cx="12191999" cy="8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3232869"/>
            <a:ext cx="8074599" cy="36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118872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>
                <a:solidFill>
                  <a:srgbClr val="0033CC"/>
                </a:solidFill>
                <a:latin typeface="Calibri"/>
              </a:rPr>
              <a:t>A.4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048001" y="30226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B.5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17050" y="30068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D.6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96000" y="302260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2667" dirty="0">
                <a:solidFill>
                  <a:srgbClr val="0033CC"/>
                </a:solidFill>
                <a:latin typeface="Calibri"/>
              </a:rPr>
              <a:t>7</a:t>
            </a: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454400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33CC"/>
                </a:solidFill>
                <a:latin typeface="Calibri"/>
              </a:rPr>
              <a:t>21 : 3 = ?</a:t>
            </a: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8545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76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50630" y="677519"/>
            <a:ext cx="5692462" cy="330987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708338" y="277845"/>
            <a:ext cx="5731099" cy="63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5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2591" y="1828801"/>
            <a:ext cx="7134896" cy="254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Calibri" panose="020F0502020204030204" pitchFamily="34" charset="0"/>
              </a:rPr>
              <a:t>CHÀO TẠM BIỆT VÀ HẸN GẶP LẠI</a:t>
            </a:r>
          </a:p>
        </p:txBody>
      </p:sp>
      <p:pic>
        <p:nvPicPr>
          <p:cNvPr id="1028" name="Picture 4" descr="Buncee - nom nom be all you can b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038"/>
            <a:ext cx="5351171" cy="535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uncee - Climate Actio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3139"/>
            <a:ext cx="12192000" cy="26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ếng Chim Trong Vườn Bác - Thanh Ngọc [MV HD]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221" y="857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78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38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664055" y="296214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x 7 = ?</a:t>
            </a:r>
          </a:p>
        </p:txBody>
      </p:sp>
      <p:sp>
        <p:nvSpPr>
          <p:cNvPr id="4" name="Cloud 3"/>
          <p:cNvSpPr/>
          <p:nvPr/>
        </p:nvSpPr>
        <p:spPr>
          <a:xfrm>
            <a:off x="678822" y="2765738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" name="Cloud 7"/>
          <p:cNvSpPr/>
          <p:nvPr/>
        </p:nvSpPr>
        <p:spPr>
          <a:xfrm>
            <a:off x="5818565" y="276573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" name="Cloud 8"/>
          <p:cNvSpPr/>
          <p:nvPr/>
        </p:nvSpPr>
        <p:spPr>
          <a:xfrm>
            <a:off x="678821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" name="Cloud 9"/>
          <p:cNvSpPr/>
          <p:nvPr/>
        </p:nvSpPr>
        <p:spPr>
          <a:xfrm>
            <a:off x="5818564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15"/>
          <a:stretch/>
        </p:blipFill>
        <p:spPr>
          <a:xfrm>
            <a:off x="7843655" y="-565629"/>
            <a:ext cx="4401358" cy="5967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4706228" y="851769"/>
            <a:ext cx="4510288" cy="4959822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705329" y="2755095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6" name="Cloud 15"/>
          <p:cNvSpPr/>
          <p:nvPr/>
        </p:nvSpPr>
        <p:spPr>
          <a:xfrm>
            <a:off x="5789478" y="2745516"/>
            <a:ext cx="3123129" cy="1909293"/>
          </a:xfrm>
          <a:prstGeom prst="cloud">
            <a:avLst/>
          </a:prstGeom>
          <a:solidFill>
            <a:srgbClr val="B9E0F9"/>
          </a:solidFill>
          <a:ln>
            <a:solidFill>
              <a:srgbClr val="BD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7" name="Cloud 16"/>
          <p:cNvSpPr/>
          <p:nvPr/>
        </p:nvSpPr>
        <p:spPr>
          <a:xfrm>
            <a:off x="666364" y="4823140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8" name="Cloud 17"/>
          <p:cNvSpPr/>
          <p:nvPr/>
        </p:nvSpPr>
        <p:spPr>
          <a:xfrm>
            <a:off x="5827040" y="4902826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pic>
        <p:nvPicPr>
          <p:cNvPr id="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9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20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079871"/>
            <a:ext cx="609600" cy="609600"/>
          </a:xfrm>
          <a:prstGeom prst="rect">
            <a:avLst/>
          </a:prstGeom>
        </p:spPr>
      </p:pic>
      <p:pic>
        <p:nvPicPr>
          <p:cNvPr id="7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30" y="401081"/>
            <a:ext cx="5135272" cy="4108218"/>
          </a:xfrm>
          <a:prstGeom prst="rect">
            <a:avLst/>
          </a:prstGeom>
        </p:spPr>
      </p:pic>
      <p:pic>
        <p:nvPicPr>
          <p:cNvPr id="21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2614" y="42366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96523 -0.228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55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1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19"/>
                            </p:stCondLst>
                            <p:childTnLst>
                              <p:par>
                                <p:cTn id="36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0.02318 3.7037E-6 C 0.03411 3.7037E-6 0.04635 -0.01389 0.05742 -0.01598 C 0.06562 -0.01598 0.08047 -0.00301 0.0875 -0.00301 C 0.09687 -0.00301 0.10651 -0.00695 0.12422 -0.00695 L 0.13659 -0.16204 L 0.15026 0.025 L 0.16666 3.7037E-6 L 0.18034 -0.00695 L 0.21302 -0.00093 C 0.22812 -0.00394 0.24049 -0.0169 0.25534 -0.02199 C 0.26094 -0.02292 0.27318 -0.02408 0.28138 -0.02199 C 0.28958 -0.01991 0.29648 -0.00602 0.29909 -0.0051 C 0.30325 -0.00093 0.31289 -0.0051 0.31823 -0.00301 L 0.32656 3.7037E-6 L 0.34153 3.7037E-6 " pathEditMode="relative" rAng="0" ptsTypes="AAAAAAAAAAAAAA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70" y="-685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8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4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8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1759039" y="1252271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 : 1 = ?</a:t>
            </a:r>
          </a:p>
        </p:txBody>
      </p:sp>
      <p:sp>
        <p:nvSpPr>
          <p:cNvPr id="8" name="Cloud 7"/>
          <p:cNvSpPr/>
          <p:nvPr/>
        </p:nvSpPr>
        <p:spPr>
          <a:xfrm>
            <a:off x="239333" y="393922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3" name="Cloud 12"/>
          <p:cNvSpPr/>
          <p:nvPr/>
        </p:nvSpPr>
        <p:spPr>
          <a:xfrm>
            <a:off x="4534434" y="3952154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4" name="Cloud 13"/>
          <p:cNvSpPr/>
          <p:nvPr/>
        </p:nvSpPr>
        <p:spPr>
          <a:xfrm>
            <a:off x="8829535" y="395215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6"/>
          <a:stretch/>
        </p:blipFill>
        <p:spPr>
          <a:xfrm>
            <a:off x="7537361" y="429013"/>
            <a:ext cx="4654639" cy="45239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4264785" y="169047"/>
            <a:ext cx="4510288" cy="4959822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35165" y="3894955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1" name="Cloud 20"/>
          <p:cNvSpPr/>
          <p:nvPr/>
        </p:nvSpPr>
        <p:spPr>
          <a:xfrm>
            <a:off x="4474333" y="4022599"/>
            <a:ext cx="3123129" cy="1909293"/>
          </a:xfrm>
          <a:prstGeom prst="cloud">
            <a:avLst/>
          </a:prstGeom>
          <a:solidFill>
            <a:srgbClr val="B8E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2" name="Cloud 21"/>
          <p:cNvSpPr/>
          <p:nvPr/>
        </p:nvSpPr>
        <p:spPr>
          <a:xfrm>
            <a:off x="8851921" y="3961643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23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666" y="573835"/>
            <a:ext cx="5135272" cy="4108218"/>
          </a:xfrm>
          <a:prstGeom prst="rect">
            <a:avLst/>
          </a:prstGeom>
        </p:spPr>
      </p:pic>
      <p:pic>
        <p:nvPicPr>
          <p:cNvPr id="25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98817" y="4824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55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93541 -0.0895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71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1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19"/>
                            </p:stCondLst>
                            <p:childTnLst>
                              <p:par>
                                <p:cTn id="33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287 L 0.03125 -0.0287 C 0.04584 -0.0287 0.06224 -0.04005 0.07709 -0.04167 C 0.08803 -0.04167 0.10808 -0.03102 0.11745 -0.03102 C 0.13008 -0.03102 0.14297 -0.03426 0.1668 -0.03426 L 0.18334 -0.16204 L 0.2017 -0.00787 L 0.22357 -0.0287 L 0.24206 -0.03426 L 0.28594 -0.0294 C 0.30625 -0.03194 0.32266 -0.04259 0.34271 -0.04676 C 0.35013 -0.04745 0.36667 -0.04838 0.37761 -0.04676 C 0.38855 -0.04491 0.39792 -0.03356 0.40144 -0.03287 C 0.40691 -0.0294 0.4198 -0.03287 0.42696 -0.03102 L 0.43829 -0.0287 L 0.45834 -0.0287 " pathEditMode="relative" rAng="0" ptsTypes="AAAAAAAAAAAAAA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457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664055" y="296214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18 : ? = 3</a:t>
            </a:r>
          </a:p>
        </p:txBody>
      </p:sp>
      <p:sp>
        <p:nvSpPr>
          <p:cNvPr id="4" name="Cloud 3"/>
          <p:cNvSpPr/>
          <p:nvPr/>
        </p:nvSpPr>
        <p:spPr>
          <a:xfrm>
            <a:off x="678822" y="2765738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" name="Cloud 4"/>
          <p:cNvSpPr/>
          <p:nvPr/>
        </p:nvSpPr>
        <p:spPr>
          <a:xfrm>
            <a:off x="5818565" y="276573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Cloud 5"/>
          <p:cNvSpPr/>
          <p:nvPr/>
        </p:nvSpPr>
        <p:spPr>
          <a:xfrm>
            <a:off x="678821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Cloud 6"/>
          <p:cNvSpPr/>
          <p:nvPr/>
        </p:nvSpPr>
        <p:spPr>
          <a:xfrm>
            <a:off x="5818564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3909277" y="169047"/>
            <a:ext cx="4510288" cy="4959822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740795" y="4871385"/>
            <a:ext cx="3123129" cy="1909293"/>
          </a:xfrm>
          <a:prstGeom prst="cloud">
            <a:avLst/>
          </a:prstGeom>
          <a:solidFill>
            <a:srgbClr val="B9E0F9"/>
          </a:solidFill>
          <a:ln>
            <a:solidFill>
              <a:srgbClr val="BD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3" name="Cloud 12"/>
          <p:cNvSpPr/>
          <p:nvPr/>
        </p:nvSpPr>
        <p:spPr>
          <a:xfrm>
            <a:off x="664599" y="2780178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4" name="Cloud 13"/>
          <p:cNvSpPr/>
          <p:nvPr/>
        </p:nvSpPr>
        <p:spPr>
          <a:xfrm>
            <a:off x="5870646" y="2764475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5" name="Cloud 14"/>
          <p:cNvSpPr/>
          <p:nvPr/>
        </p:nvSpPr>
        <p:spPr>
          <a:xfrm>
            <a:off x="5818563" y="4856945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7711" y="13865"/>
            <a:ext cx="7250806" cy="4078578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18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079871"/>
            <a:ext cx="609600" cy="609600"/>
          </a:xfrm>
          <a:prstGeom prst="rect">
            <a:avLst/>
          </a:prstGeom>
        </p:spPr>
      </p:pic>
      <p:pic>
        <p:nvPicPr>
          <p:cNvPr id="19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927" y="-463174"/>
            <a:ext cx="5135272" cy="4108218"/>
          </a:xfrm>
          <a:prstGeom prst="rect">
            <a:avLst/>
          </a:prstGeom>
        </p:spPr>
      </p:pic>
      <p:pic>
        <p:nvPicPr>
          <p:cNvPr id="22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98817" y="4824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87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0.87813 -0.1310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06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1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19"/>
                            </p:stCondLst>
                            <p:childTnLst>
                              <p:par>
                                <p:cTn id="33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0.03268 -2.22222E-6 C 0.04779 -2.22222E-6 0.0651 -0.01736 0.08047 -0.01991 C 0.09206 -0.01991 0.11302 -0.00347 0.12279 -0.00347 C 0.13607 -0.00347 0.14961 -0.00856 0.17448 -0.00856 L 0.19167 -0.2037 L 0.21094 0.03195 L 0.23398 -2.22222E-6 L 0.25312 -0.00856 L 0.29922 -0.00092 C 0.32044 -0.00486 0.33763 -0.02106 0.35859 -0.02754 C 0.36641 -0.0287 0.38359 -0.03009 0.39505 -0.02754 C 0.40664 -0.02477 0.41628 -0.00741 0.42018 -0.00625 C 0.42591 -0.00092 0.43932 -0.00625 0.44674 -0.00347 L 0.45859 -2.22222E-6 L 0.47969 -2.22222E-6 " pathEditMode="relative" rAng="0" ptsTypes="AAAAAAAAAAAAAA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84" y="-858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8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103031" y="1076335"/>
            <a:ext cx="5731099" cy="6302309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5254581" y="1722549"/>
            <a:ext cx="6433836" cy="341290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hung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195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7500"/>
          <a:stretch/>
        </p:blipFill>
        <p:spPr>
          <a:xfrm>
            <a:off x="0" y="-1"/>
            <a:ext cx="12199716" cy="6849459"/>
          </a:xfrm>
          <a:prstGeom prst="rect">
            <a:avLst/>
          </a:prstGeom>
        </p:spPr>
      </p:pic>
      <p:pic>
        <p:nvPicPr>
          <p:cNvPr id="12" name="Masetti - Our Own Heaven">
            <a:hlinkClick r:id="" action="ppaction://media"/>
            <a:extLst>
              <a:ext uri="{FF2B5EF4-FFF2-40B4-BE49-F238E27FC236}">
                <a16:creationId xmlns:a16="http://schemas.microsoft.com/office/drawing/2014/main" id="{BCBDBF1F-5A08-4BC1-A338-A852288EE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8175" y="139828"/>
            <a:ext cx="406400" cy="40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3700" y="2166788"/>
            <a:ext cx="7562850" cy="18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Bài</a:t>
            </a:r>
            <a:r>
              <a:rPr kumimoji="0" lang="en-US" sz="4400" b="0" i="0" u="none" strike="noStrike" kern="1200" cap="none" spc="0" normalizeH="0" noProof="0" dirty="0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srgbClr val="4472C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 8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5B9BD5">
                    <a:lumMod val="50000"/>
                  </a:srgbClr>
                </a:solidFill>
              </a:ln>
              <a:solidFill>
                <a:srgbClr val="4472C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+mj-ea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Luyện</a:t>
            </a:r>
            <a:r>
              <a:rPr kumimoji="0" lang="en-US" sz="4400" b="0" i="0" u="none" strike="noStrike" kern="120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tập</a:t>
            </a:r>
            <a:r>
              <a:rPr kumimoji="0" lang="en-US" sz="4400" b="0" i="0" u="none" strike="noStrike" kern="120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chung</a:t>
            </a:r>
            <a:r>
              <a:rPr kumimoji="0" lang="en-US" sz="4400" b="0" i="0" u="none" strike="noStrike" kern="120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 (</a:t>
            </a:r>
            <a:r>
              <a:rPr kumimoji="0" lang="en-US" sz="4400" b="0" i="0" u="none" strike="noStrike" kern="1200" cap="none" spc="0" normalizeH="0" noProof="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Tiết</a:t>
            </a:r>
            <a:r>
              <a:rPr kumimoji="0" lang="en-US" sz="4400" b="0" i="0" u="none" strike="noStrike" kern="1200" cap="none" spc="0" normalizeH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  <a:ea typeface="+mj-ea"/>
              </a:rPr>
              <a:t> 3)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srgbClr val="FFC000"/>
                </a:solidFill>
              </a:ln>
              <a:solidFill>
                <a:srgbClr val="FFC0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iny" panose="02000903060500060000" pitchFamily="2" charset="0"/>
              <a:ea typeface="+mj-ea"/>
            </a:endParaRPr>
          </a:p>
        </p:txBody>
      </p:sp>
      <p:pic>
        <p:nvPicPr>
          <p:cNvPr id="1028" name="Picture 4" descr="SAIL OF A SEAGULL☜(ﾟヮﾟ☜) - App Lab - Code.or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61112"/>
            <a:ext cx="12192000" cy="158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at Sticker GIF by Animated Stickers | Gfyca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409" y="3673741"/>
            <a:ext cx="3790121" cy="379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404315" y="43952"/>
            <a:ext cx="5383369" cy="100455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4E7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83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6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-0.72175 -0.0044 " pathEditMode="relative" rAng="0" ptsTypes="AA">
                                      <p:cBhvr>
                                        <p:cTn id="13" dur="2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ounded Rectangle 59"/>
          <p:cNvSpPr/>
          <p:nvPr/>
        </p:nvSpPr>
        <p:spPr>
          <a:xfrm>
            <a:off x="399245" y="1039642"/>
            <a:ext cx="11346876" cy="54384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Regular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56007" y="-377034"/>
            <a:ext cx="2936383" cy="2833352"/>
            <a:chOff x="4656007" y="-377034"/>
            <a:chExt cx="2936383" cy="283335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007" y="-377034"/>
              <a:ext cx="2833352" cy="283335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759038" y="927279"/>
              <a:ext cx="2833352" cy="639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UTM Cookies" panose="02040603050506020204" pitchFamily="18" charset="0"/>
                  <a:ea typeface="+mj-ea"/>
                  <a:cs typeface="+mn-cs"/>
                </a:rPr>
                <a:t>Luyện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UTM Cookies" panose="02040603050506020204" pitchFamily="18" charset="0"/>
                  <a:ea typeface="+mj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UTM Cookies" panose="02040603050506020204" pitchFamily="18" charset="0"/>
                  <a:ea typeface="+mj-ea"/>
                  <a:cs typeface="+mn-cs"/>
                </a:rPr>
                <a:t>tập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01521" y="1931831"/>
            <a:ext cx="837127" cy="812530"/>
            <a:chOff x="901521" y="1931831"/>
            <a:chExt cx="837127" cy="812530"/>
          </a:xfrm>
        </p:grpSpPr>
        <p:sp>
          <p:nvSpPr>
            <p:cNvPr id="6" name="Flowchart: Extract 5"/>
            <p:cNvSpPr/>
            <p:nvPr/>
          </p:nvSpPr>
          <p:spPr>
            <a:xfrm>
              <a:off x="901521" y="1931831"/>
              <a:ext cx="837127" cy="656823"/>
            </a:xfrm>
            <a:prstGeom prst="flowChartExtract">
              <a:avLst/>
            </a:prstGeom>
            <a:solidFill>
              <a:srgbClr val="009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88265" y="1931831"/>
              <a:ext cx="540912" cy="812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38648" y="1931831"/>
            <a:ext cx="3940935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mẫu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710073" y="2588654"/>
            <a:ext cx="4494727" cy="4494727"/>
            <a:chOff x="8710073" y="2588654"/>
            <a:chExt cx="4494727" cy="449472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0073" y="2588654"/>
              <a:ext cx="4494727" cy="4494727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9955370" y="2942355"/>
              <a:ext cx="1967982" cy="721217"/>
            </a:xfrm>
            <a:prstGeom prst="rect">
              <a:avLst/>
            </a:prstGeom>
            <a:solidFill>
              <a:srgbClr val="538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955370" y="2931064"/>
            <a:ext cx="2236630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Bảng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 con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39E9238-A36E-4B28-9AAD-65291E66934A}"/>
              </a:ext>
            </a:extLst>
          </p:cNvPr>
          <p:cNvSpPr/>
          <p:nvPr/>
        </p:nvSpPr>
        <p:spPr>
          <a:xfrm>
            <a:off x="674531" y="2942355"/>
            <a:ext cx="4084507" cy="1905000"/>
          </a:xfrm>
          <a:prstGeom prst="roundRect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 x 2 = ?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 x 2 = 0 + 0 = 0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 x 2 = 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93467B-877F-4348-9324-99A1EB88940F}"/>
              </a:ext>
            </a:extLst>
          </p:cNvPr>
          <p:cNvSpPr txBox="1"/>
          <p:nvPr/>
        </p:nvSpPr>
        <p:spPr>
          <a:xfrm>
            <a:off x="5672957" y="3017692"/>
            <a:ext cx="27359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0 x 3 </a:t>
            </a:r>
          </a:p>
          <a:p>
            <a:pPr algn="l"/>
            <a:r>
              <a:rPr lang="en-US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0 x 4</a:t>
            </a:r>
          </a:p>
          <a:p>
            <a:pPr algn="l"/>
            <a:r>
              <a:rPr lang="en-US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0 x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38AFBD-B9E5-46C6-B7C4-73DAF9554D4A}"/>
              </a:ext>
            </a:extLst>
          </p:cNvPr>
          <p:cNvSpPr txBox="1"/>
          <p:nvPr/>
        </p:nvSpPr>
        <p:spPr>
          <a:xfrm>
            <a:off x="6818243" y="2976401"/>
            <a:ext cx="879030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74CFF2-D93D-49F4-BA7F-5A91AD1B0FB0}"/>
              </a:ext>
            </a:extLst>
          </p:cNvPr>
          <p:cNvSpPr txBox="1"/>
          <p:nvPr/>
        </p:nvSpPr>
        <p:spPr>
          <a:xfrm>
            <a:off x="6818243" y="3533475"/>
            <a:ext cx="879030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CEC750B-EFE6-473C-A709-1B6A9A5F243D}"/>
              </a:ext>
            </a:extLst>
          </p:cNvPr>
          <p:cNvSpPr txBox="1"/>
          <p:nvPr/>
        </p:nvSpPr>
        <p:spPr>
          <a:xfrm>
            <a:off x="6811879" y="4101424"/>
            <a:ext cx="879030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44" name="Rounded Rectangle 10">
            <a:extLst>
              <a:ext uri="{FF2B5EF4-FFF2-40B4-BE49-F238E27FC236}">
                <a16:creationId xmlns:a16="http://schemas.microsoft.com/office/drawing/2014/main" id="{5C43A326-5217-4DF8-A232-0209E5640242}"/>
              </a:ext>
            </a:extLst>
          </p:cNvPr>
          <p:cNvSpPr/>
          <p:nvPr/>
        </p:nvSpPr>
        <p:spPr>
          <a:xfrm>
            <a:off x="2156525" y="5396248"/>
            <a:ext cx="6473125" cy="10174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ight Arrow 11">
            <a:extLst>
              <a:ext uri="{FF2B5EF4-FFF2-40B4-BE49-F238E27FC236}">
                <a16:creationId xmlns:a16="http://schemas.microsoft.com/office/drawing/2014/main" id="{111DD1E9-06EB-4F6C-BEAD-6F61C3F14D50}"/>
              </a:ext>
            </a:extLst>
          </p:cNvPr>
          <p:cNvSpPr/>
          <p:nvPr/>
        </p:nvSpPr>
        <p:spPr>
          <a:xfrm>
            <a:off x="969085" y="5556898"/>
            <a:ext cx="824248" cy="707195"/>
          </a:xfrm>
          <a:prstGeom prst="rightArrow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Regular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917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" grpId="0" animBg="1"/>
      <p:bldP spid="40" grpId="0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60608" y="344183"/>
            <a:ext cx="11346876" cy="628843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2" name="Oval 1"/>
          <p:cNvSpPr/>
          <p:nvPr/>
        </p:nvSpPr>
        <p:spPr>
          <a:xfrm>
            <a:off x="636105" y="1010560"/>
            <a:ext cx="1110324" cy="8757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9459" y="1082188"/>
            <a:ext cx="2176530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D0965E-4B54-465A-AFC8-6258BE5DC9FC}"/>
              </a:ext>
            </a:extLst>
          </p:cNvPr>
          <p:cNvSpPr txBox="1"/>
          <p:nvPr/>
        </p:nvSpPr>
        <p:spPr>
          <a:xfrm>
            <a:off x="1196837" y="2165074"/>
            <a:ext cx="1036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 x 6            0 x 7            0 x 8            0 x 9</a:t>
            </a:r>
          </a:p>
          <a:p>
            <a:pPr algn="l"/>
            <a:endParaRPr lang="en-US" sz="3600" b="1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 : 6             0 : 7             0 : 8             0 : 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8567C8-7536-4EDA-B931-A17FDB7447F7}"/>
              </a:ext>
            </a:extLst>
          </p:cNvPr>
          <p:cNvSpPr txBox="1"/>
          <p:nvPr/>
        </p:nvSpPr>
        <p:spPr>
          <a:xfrm>
            <a:off x="2307535" y="2093446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19DFE45-F4E6-4072-82A4-99101DBA21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087" y="3619502"/>
            <a:ext cx="4548585" cy="4548585"/>
          </a:xfrm>
          <a:prstGeom prst="rect">
            <a:avLst/>
          </a:prstGeom>
        </p:spPr>
      </p:pic>
      <p:sp>
        <p:nvSpPr>
          <p:cNvPr id="28" name="Cloud 27">
            <a:extLst>
              <a:ext uri="{FF2B5EF4-FFF2-40B4-BE49-F238E27FC236}">
                <a16:creationId xmlns:a16="http://schemas.microsoft.com/office/drawing/2014/main" id="{B85175DD-3F9F-4DD4-8448-0D3FDBC44BBF}"/>
              </a:ext>
            </a:extLst>
          </p:cNvPr>
          <p:cNvSpPr/>
          <p:nvPr/>
        </p:nvSpPr>
        <p:spPr>
          <a:xfrm>
            <a:off x="10188998" y="3697356"/>
            <a:ext cx="1918952" cy="106304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93EB80-7BF0-474A-8A96-6042F42F069E}"/>
              </a:ext>
            </a:extLst>
          </p:cNvPr>
          <p:cNvSpPr txBox="1"/>
          <p:nvPr/>
        </p:nvSpPr>
        <p:spPr>
          <a:xfrm>
            <a:off x="4881770" y="2093446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C73E3B-CA14-402A-8571-3171FFAC36F9}"/>
              </a:ext>
            </a:extLst>
          </p:cNvPr>
          <p:cNvSpPr txBox="1"/>
          <p:nvPr/>
        </p:nvSpPr>
        <p:spPr>
          <a:xfrm>
            <a:off x="7456005" y="2093446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0A0D84-EA4B-4A2F-B1B6-F752C0B191A4}"/>
              </a:ext>
            </a:extLst>
          </p:cNvPr>
          <p:cNvSpPr txBox="1"/>
          <p:nvPr/>
        </p:nvSpPr>
        <p:spPr>
          <a:xfrm>
            <a:off x="9940787" y="2089701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AC812E-8D22-464F-B0AE-992BC370906A}"/>
              </a:ext>
            </a:extLst>
          </p:cNvPr>
          <p:cNvSpPr txBox="1"/>
          <p:nvPr/>
        </p:nvSpPr>
        <p:spPr>
          <a:xfrm>
            <a:off x="2307535" y="3164431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976096-0483-4B3D-9D23-5244A882B70A}"/>
              </a:ext>
            </a:extLst>
          </p:cNvPr>
          <p:cNvSpPr txBox="1"/>
          <p:nvPr/>
        </p:nvSpPr>
        <p:spPr>
          <a:xfrm>
            <a:off x="4881770" y="3181826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7EB0C69-E469-4E25-B8DE-ADF6FA1CA84E}"/>
              </a:ext>
            </a:extLst>
          </p:cNvPr>
          <p:cNvSpPr txBox="1"/>
          <p:nvPr/>
        </p:nvSpPr>
        <p:spPr>
          <a:xfrm>
            <a:off x="7493623" y="3223814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526484-622D-4389-8399-D85C757BE8E4}"/>
              </a:ext>
            </a:extLst>
          </p:cNvPr>
          <p:cNvSpPr txBox="1"/>
          <p:nvPr/>
        </p:nvSpPr>
        <p:spPr>
          <a:xfrm>
            <a:off x="9940787" y="3141917"/>
            <a:ext cx="895350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450D0E12-A5D1-4450-8769-4E948540D30B}"/>
              </a:ext>
            </a:extLst>
          </p:cNvPr>
          <p:cNvSpPr/>
          <p:nvPr/>
        </p:nvSpPr>
        <p:spPr>
          <a:xfrm>
            <a:off x="2156525" y="5396248"/>
            <a:ext cx="6473125" cy="10174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 chia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ight Arrow 11">
            <a:extLst>
              <a:ext uri="{FF2B5EF4-FFF2-40B4-BE49-F238E27FC236}">
                <a16:creationId xmlns:a16="http://schemas.microsoft.com/office/drawing/2014/main" id="{B1F38CD1-7FB7-442A-968A-FC72D97F1A0C}"/>
              </a:ext>
            </a:extLst>
          </p:cNvPr>
          <p:cNvSpPr/>
          <p:nvPr/>
        </p:nvSpPr>
        <p:spPr>
          <a:xfrm>
            <a:off x="969085" y="5556898"/>
            <a:ext cx="824248" cy="707195"/>
          </a:xfrm>
          <a:prstGeom prst="rightArrow">
            <a:avLst/>
          </a:prstGeom>
          <a:solidFill>
            <a:srgbClr val="009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Regular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467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  <p:bldP spid="28" grpId="0" animBg="1"/>
      <p:bldP spid="37" grpId="0" animBg="1"/>
      <p:bldP spid="38" grpId="0" animBg="1"/>
    </p:bldLst>
  </p:timing>
</p:sld>
</file>

<file path=ppt/theme/theme1.xml><?xml version="1.0" encoding="utf-8"?>
<a:theme xmlns:a="http://schemas.openxmlformats.org/drawingml/2006/main" name="千图网海量PPT模板www.58pic.com​​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ource Han Sans Light"/>
        <a:ea typeface="Source Han Sans Light"/>
        <a:cs typeface=""/>
      </a:majorFont>
      <a:minorFont>
        <a:latin typeface="Source Han Sans Regular"/>
        <a:ea typeface="Source Han Sans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9ED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defRPr dirty="0">
            <a:solidFill>
              <a:schemeClr val="tx1">
                <a:lumMod val="75000"/>
                <a:lumOff val="25000"/>
              </a:schemeClr>
            </a:solidFill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560</Words>
  <Application>Microsoft Office PowerPoint</Application>
  <PresentationFormat>Widescreen</PresentationFormat>
  <Paragraphs>149</Paragraphs>
  <Slides>20</Slides>
  <Notes>9</Notes>
  <HiddenSlides>0</HiddenSlides>
  <MMClips>22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等线</vt:lpstr>
      <vt:lpstr>Source Han Sans Light</vt:lpstr>
      <vt:lpstr>Source Han Sans Regular</vt:lpstr>
      <vt:lpstr>Arial</vt:lpstr>
      <vt:lpstr>Calibri</vt:lpstr>
      <vt:lpstr>Coiny</vt:lpstr>
      <vt:lpstr>HP001 4 hàng</vt:lpstr>
      <vt:lpstr>UTM Cookies</vt:lpstr>
      <vt:lpstr>千图网海量PPT模板www.58pic.com​​​​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2022-06-24T08:00:03Z</dcterms:created>
  <dcterms:modified xsi:type="dcterms:W3CDTF">2022-07-22T23:59:22Z</dcterms:modified>
</cp:coreProperties>
</file>