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31" r:id="rId2"/>
  </p:sldMasterIdLst>
  <p:notesMasterIdLst>
    <p:notesMasterId r:id="rId15"/>
  </p:notesMasterIdLst>
  <p:sldIdLst>
    <p:sldId id="293" r:id="rId3"/>
    <p:sldId id="3267" r:id="rId4"/>
    <p:sldId id="340" r:id="rId5"/>
    <p:sldId id="3268" r:id="rId6"/>
    <p:sldId id="3269" r:id="rId7"/>
    <p:sldId id="3270" r:id="rId8"/>
    <p:sldId id="3271" r:id="rId9"/>
    <p:sldId id="3272" r:id="rId10"/>
    <p:sldId id="3273" r:id="rId11"/>
    <p:sldId id="3274" r:id="rId12"/>
    <p:sldId id="3275" r:id="rId13"/>
    <p:sldId id="264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9F874D-BAA4-4D0B-9D59-7A06E093CB60}" type="datetimeFigureOut">
              <a:rPr lang="en-US" smtClean="0"/>
              <a:t>2/7/2023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F2EC67-70FE-4EF9-BD8C-20545BE6D9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29915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883279-36AD-41C4-A996-A6E09D4E541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2586375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969459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91493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472090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644763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163392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555047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44191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06708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747438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68853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2023/2/7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33557591"/>
      </p:ext>
    </p:extLst>
  </p:cSld>
  <p:clrMapOvr>
    <a:masterClrMapping/>
  </p:clrMapOvr>
  <p:transition spd="slow" advClick="0" advTm="1000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9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2023/2/7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59346872"/>
      </p:ext>
    </p:extLst>
  </p:cSld>
  <p:clrMapOvr>
    <a:masterClrMapping/>
  </p:clrMapOvr>
  <p:transition spd="slow" advClick="0" advTm="1000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8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2023/2/7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3652183"/>
      </p:ext>
    </p:extLst>
  </p:cSld>
  <p:clrMapOvr>
    <a:masterClrMapping/>
  </p:clrMapOvr>
  <p:transition spd="slow" advClick="0" advTm="1000">
    <p:push dir="u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7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2023/2/7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43369644"/>
      </p:ext>
    </p:extLst>
  </p:cSld>
  <p:clrMapOvr>
    <a:masterClrMapping/>
  </p:clrMapOvr>
  <p:transition spd="slow" advClick="0" advTm="1000">
    <p:push dir="u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2023/2/7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41656017"/>
      </p:ext>
    </p:extLst>
  </p:cSld>
  <p:clrMapOvr>
    <a:masterClrMapping/>
  </p:clrMapOvr>
  <p:transition spd="slow" advClick="0" advTm="1000">
    <p:push dir="u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5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2023/2/7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67794172"/>
      </p:ext>
    </p:extLst>
  </p:cSld>
  <p:clrMapOvr>
    <a:masterClrMapping/>
  </p:clrMapOvr>
  <p:transition spd="slow" advClick="0" advTm="1000">
    <p:push dir="u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2023/2/7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89033060"/>
      </p:ext>
    </p:extLst>
  </p:cSld>
  <p:clrMapOvr>
    <a:masterClrMapping/>
  </p:clrMapOvr>
  <p:transition spd="slow" advClick="0" advTm="1000">
    <p:push dir="u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2023/2/7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35977748"/>
      </p:ext>
    </p:extLst>
  </p:cSld>
  <p:clrMapOvr>
    <a:masterClrMapping/>
  </p:clrMapOvr>
  <p:transition spd="slow" advClick="0" advTm="1000">
    <p:push dir="u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2023/2/7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32198243"/>
      </p:ext>
    </p:extLst>
  </p:cSld>
  <p:clrMapOvr>
    <a:masterClrMapping/>
  </p:clrMapOvr>
  <p:transition spd="slow" advClick="0" advTm="1000">
    <p:push dir="u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2023/2/7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5199674"/>
      </p:ext>
    </p:extLst>
  </p:cSld>
  <p:clrMapOvr>
    <a:masterClrMapping/>
  </p:clrMapOvr>
  <p:transition spd="slow" advClick="0" advTm="1000">
    <p:push dir="u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0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2023/2/7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81155937"/>
      </p:ext>
    </p:extLst>
  </p:cSld>
  <p:clrMapOvr>
    <a:masterClrMapping/>
  </p:clrMapOvr>
  <p:transition spd="slow" advClick="0" advTm="1000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7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2023/2/7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89858329"/>
      </p:ext>
    </p:extLst>
  </p:cSld>
  <p:clrMapOvr>
    <a:masterClrMapping/>
  </p:clrMapOvr>
  <p:transition spd="slow" advClick="0" advTm="1000">
    <p:push dir="u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9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2023/2/7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85392857"/>
      </p:ext>
    </p:extLst>
  </p:cSld>
  <p:clrMapOvr>
    <a:masterClrMapping/>
  </p:clrMapOvr>
  <p:transition spd="slow" advClick="0" advTm="1000">
    <p:push dir="u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8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2023/2/7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41514114"/>
      </p:ext>
    </p:extLst>
  </p:cSld>
  <p:clrMapOvr>
    <a:masterClrMapping/>
  </p:clrMapOvr>
  <p:transition spd="slow" advClick="0" advTm="1000">
    <p:push dir="u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2023/2/7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23724733"/>
      </p:ext>
    </p:extLst>
  </p:cSld>
  <p:clrMapOvr>
    <a:masterClrMapping/>
  </p:clrMapOvr>
  <p:transition spd="slow" advClick="0" advTm="1000">
    <p:push dir="u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2023/2/7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59120152"/>
      </p:ext>
    </p:extLst>
  </p:cSld>
  <p:clrMapOvr>
    <a:masterClrMapping/>
  </p:clrMapOvr>
  <p:transition spd="slow" advClick="0" advTm="1000">
    <p:push dir="u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2023/2/7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19394837"/>
      </p:ext>
    </p:extLst>
  </p:cSld>
  <p:clrMapOvr>
    <a:masterClrMapping/>
  </p:clrMapOvr>
  <p:transition spd="slow" advClick="0" advTm="1000">
    <p:push dir="u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2023/2/7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0793317"/>
      </p:ext>
    </p:extLst>
  </p:cSld>
  <p:clrMapOvr>
    <a:masterClrMapping/>
  </p:clrMapOvr>
  <p:transition spd="slow" advClick="0" advTm="1000">
    <p:push dir="u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2023/2/7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12209822"/>
      </p:ext>
    </p:extLst>
  </p:cSld>
  <p:clrMapOvr>
    <a:masterClrMapping/>
  </p:clrMapOvr>
  <p:transition spd="slow" advClick="0" advTm="1000">
    <p:push dir="u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2023/2/7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89946146"/>
      </p:ext>
    </p:extLst>
  </p:cSld>
  <p:clrMapOvr>
    <a:masterClrMapping/>
  </p:clrMapOvr>
  <p:transition spd="slow" advClick="0" advTm="1000">
    <p:push dir="u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2023/2/7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83428341"/>
      </p:ext>
    </p:extLst>
  </p:cSld>
  <p:clrMapOvr>
    <a:masterClrMapping/>
  </p:clrMapOvr>
  <p:transition spd="slow" advClick="0" advTm="1000">
    <p:push dir="u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41A1C3F-F90A-43A4-9ECD-F00719B565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C48D4E4-35F0-4517-A710-16EC966268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D82627A-5DA8-42DB-A0E5-883D1EDEEB3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2023/2/7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709759C-075D-43BD-B60D-906336D33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E769EA7-A4C8-47A7-9F4D-3E4EF4FEB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60035996"/>
      </p:ext>
    </p:extLst>
  </p:cSld>
  <p:clrMapOvr>
    <a:masterClrMapping/>
  </p:clrMapOvr>
  <p:transition spd="slow" advClick="0" advTm="1000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2023/2/7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96607139"/>
      </p:ext>
    </p:extLst>
  </p:cSld>
  <p:clrMapOvr>
    <a:masterClrMapping/>
  </p:clrMapOvr>
  <p:transition spd="slow" advClick="0" advTm="1000">
    <p:push dir="u"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1030536-6B8C-499F-B691-282A56B223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92699D7-1ACB-40EF-8948-18C67F14DC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09C0F2B-275E-4EFF-8736-59FDF65204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2023/2/7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C6CBD68-7556-4277-A9CC-0E3698CDD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7552142-513F-4E0A-A832-EC32ABA8C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19015220"/>
      </p:ext>
    </p:extLst>
  </p:cSld>
  <p:clrMapOvr>
    <a:masterClrMapping/>
  </p:clrMapOvr>
  <p:transition spd="slow" advClick="0" advTm="1000">
    <p:push dir="u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8DA5A0C-41EF-4EF1-B9B9-E309AF8245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898F9A6-7009-487C-9335-9B2655AF34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142523A4-6D85-4E26-BAD9-B5DED0F0D8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F1B68CC-03DA-4133-9A62-45795BDC56B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2023/2/7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7433D43-A8D0-4374-ACF8-E247BE39B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B94F08B-6269-48AE-88E7-BDBB0876F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88358154"/>
      </p:ext>
    </p:extLst>
  </p:cSld>
  <p:clrMapOvr>
    <a:masterClrMapping/>
  </p:clrMapOvr>
  <p:transition spd="slow" advClick="0" advTm="1000">
    <p:push dir="u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544134E-0BE5-46C0-929C-F9D4A023FD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12113C5-ADEA-4974-BB14-86DAC381EA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9390FF6-61F4-44DF-9C58-15C7C9EAC0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5084E920-1203-43C5-9836-AEA9552633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91FAE36B-07A4-4C4E-9A5F-B58F269982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2C6239AA-BEC2-47D5-B295-1C438B9D2A2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2023/2/7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2D37E89F-FD72-4884-A2DC-4121C65FD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F4094C68-E649-4A58-B70D-88A203523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26271099"/>
      </p:ext>
    </p:extLst>
  </p:cSld>
  <p:clrMapOvr>
    <a:masterClrMapping/>
  </p:clrMapOvr>
  <p:transition spd="slow" advClick="0" advTm="1000">
    <p:push dir="u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5F94A4-B8D7-43C1-80C9-73E124F4F7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A684A534-7F72-44DB-AAA0-39763DA8C1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2023/2/7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ED8F81B8-2C1B-46DA-9FC4-FA4EA6C31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D4DEF5E0-2338-4BAC-8681-B56466F2D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78226240"/>
      </p:ext>
    </p:extLst>
  </p:cSld>
  <p:clrMapOvr>
    <a:masterClrMapping/>
  </p:clrMapOvr>
  <p:transition spd="slow" advClick="0" advTm="1000">
    <p:push dir="u"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2023/2/7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44810938"/>
      </p:ext>
    </p:extLst>
  </p:cSld>
  <p:clrMapOvr>
    <a:masterClrMapping/>
  </p:clrMapOvr>
  <p:transition spd="slow" advClick="0" advTm="1000">
    <p:push dir="u"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2023/2/7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9268418"/>
      </p:ext>
    </p:extLst>
  </p:cSld>
  <p:clrMapOvr>
    <a:masterClrMapping/>
  </p:clrMapOvr>
  <p:transition spd="slow" advClick="0" advTm="1000">
    <p:push dir="u"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0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2023/2/7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4885410"/>
      </p:ext>
    </p:extLst>
  </p:cSld>
  <p:clrMapOvr>
    <a:masterClrMapping/>
  </p:clrMapOvr>
  <p:transition spd="slow" advClick="0" advTm="1000">
    <p:push dir="u"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9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2023/2/7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04562756"/>
      </p:ext>
    </p:extLst>
  </p:cSld>
  <p:clrMapOvr>
    <a:masterClrMapping/>
  </p:clrMapOvr>
  <p:transition spd="slow" advClick="0" advTm="1000">
    <p:push dir="u"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8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2023/2/7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34060348"/>
      </p:ext>
    </p:extLst>
  </p:cSld>
  <p:clrMapOvr>
    <a:masterClrMapping/>
  </p:clrMapOvr>
  <p:transition spd="slow" advClick="0" advTm="1000">
    <p:push dir="u"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7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2023/2/7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75498869"/>
      </p:ext>
    </p:extLst>
  </p:cSld>
  <p:clrMapOvr>
    <a:masterClrMapping/>
  </p:clrMapOvr>
  <p:transition spd="slow" advClick="0" advTm="1000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5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2023/2/7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55525645"/>
      </p:ext>
    </p:extLst>
  </p:cSld>
  <p:clrMapOvr>
    <a:masterClrMapping/>
  </p:clrMapOvr>
  <p:transition spd="slow" advClick="0" advTm="1000">
    <p:push dir="u"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2023/2/7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64233587"/>
      </p:ext>
    </p:extLst>
  </p:cSld>
  <p:clrMapOvr>
    <a:masterClrMapping/>
  </p:clrMapOvr>
  <p:transition spd="slow" advClick="0" advTm="1000">
    <p:push dir="u"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2023/2/7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90862266"/>
      </p:ext>
    </p:extLst>
  </p:cSld>
  <p:clrMapOvr>
    <a:masterClrMapping/>
  </p:clrMapOvr>
  <p:transition spd="slow" advClick="0" advTm="1000">
    <p:push dir="u"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2023/2/7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0347194"/>
      </p:ext>
    </p:extLst>
  </p:cSld>
  <p:clrMapOvr>
    <a:masterClrMapping/>
  </p:clrMapOvr>
  <p:transition spd="slow" advClick="0" advTm="1000">
    <p:push dir="u"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2023/2/7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6647090"/>
      </p:ext>
    </p:extLst>
  </p:cSld>
  <p:clrMapOvr>
    <a:masterClrMapping/>
  </p:clrMapOvr>
  <p:transition spd="slow" advClick="0" advTm="1000">
    <p:push dir="u"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2023/2/7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21230883"/>
      </p:ext>
    </p:extLst>
  </p:cSld>
  <p:clrMapOvr>
    <a:masterClrMapping/>
  </p:clrMapOvr>
  <p:transition spd="slow" advClick="0" advTm="1000">
    <p:push dir="u"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2023/2/7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35452916"/>
      </p:ext>
    </p:extLst>
  </p:cSld>
  <p:clrMapOvr>
    <a:masterClrMapping/>
  </p:clrMapOvr>
  <p:transition spd="slow" advClick="0" advTm="1000">
    <p:push dir="u"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0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2023/2/7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32251506"/>
      </p:ext>
    </p:extLst>
  </p:cSld>
  <p:clrMapOvr>
    <a:masterClrMapping/>
  </p:clrMapOvr>
  <p:transition spd="slow" advClick="0" advTm="1000">
    <p:push dir="u"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9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2023/2/7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52374427"/>
      </p:ext>
    </p:extLst>
  </p:cSld>
  <p:clrMapOvr>
    <a:masterClrMapping/>
  </p:clrMapOvr>
  <p:transition spd="slow" advClick="0" advTm="1000">
    <p:push dir="u"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8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2023/2/7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6392390"/>
      </p:ext>
    </p:extLst>
  </p:cSld>
  <p:clrMapOvr>
    <a:masterClrMapping/>
  </p:clrMapOvr>
  <p:transition spd="slow" advClick="0" advTm="1000">
    <p:push dir="u"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7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2023/2/7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59821405"/>
      </p:ext>
    </p:extLst>
  </p:cSld>
  <p:clrMapOvr>
    <a:masterClrMapping/>
  </p:clrMapOvr>
  <p:transition spd="slow" advClick="0" advTm="1000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2023/2/7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8363431"/>
      </p:ext>
    </p:extLst>
  </p:cSld>
  <p:clrMapOvr>
    <a:masterClrMapping/>
  </p:clrMapOvr>
  <p:transition spd="slow" advClick="0" advTm="1000">
    <p:push dir="u"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2023/2/7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45357125"/>
      </p:ext>
    </p:extLst>
  </p:cSld>
  <p:clrMapOvr>
    <a:masterClrMapping/>
  </p:clrMapOvr>
  <p:transition spd="slow" advClick="0" advTm="1000">
    <p:push dir="u"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2023/2/7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24207078"/>
      </p:ext>
    </p:extLst>
  </p:cSld>
  <p:clrMapOvr>
    <a:masterClrMapping/>
  </p:clrMapOvr>
  <p:transition spd="slow" advClick="0" advTm="1000">
    <p:push dir="u"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2023/2/7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57228428"/>
      </p:ext>
    </p:extLst>
  </p:cSld>
  <p:clrMapOvr>
    <a:masterClrMapping/>
  </p:clrMapOvr>
  <p:transition spd="slow" advClick="0" advTm="1000">
    <p:push dir="u"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2023/2/7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56957259"/>
      </p:ext>
    </p:extLst>
  </p:cSld>
  <p:clrMapOvr>
    <a:masterClrMapping/>
  </p:clrMapOvr>
  <p:transition spd="slow" advClick="0" advTm="1000">
    <p:push dir="u"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2023/2/7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81848188"/>
      </p:ext>
    </p:extLst>
  </p:cSld>
  <p:clrMapOvr>
    <a:masterClrMapping/>
  </p:clrMapOvr>
  <p:transition spd="slow" advClick="0" advTm="1000">
    <p:push dir="u"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2023/2/7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4624525"/>
      </p:ext>
    </p:extLst>
  </p:cSld>
  <p:clrMapOvr>
    <a:masterClrMapping/>
  </p:clrMapOvr>
  <p:transition spd="slow" advClick="0" advTm="1000">
    <p:push dir="u"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0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2023/2/7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66582525"/>
      </p:ext>
    </p:extLst>
  </p:cSld>
  <p:clrMapOvr>
    <a:masterClrMapping/>
  </p:clrMapOvr>
  <p:transition spd="slow" advClick="0" advTm="1000">
    <p:push dir="u"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9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2023/2/7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14506686"/>
      </p:ext>
    </p:extLst>
  </p:cSld>
  <p:clrMapOvr>
    <a:masterClrMapping/>
  </p:clrMapOvr>
  <p:transition spd="slow" advClick="0" advTm="1000">
    <p:push dir="u"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8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2023/2/7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41366904"/>
      </p:ext>
    </p:extLst>
  </p:cSld>
  <p:clrMapOvr>
    <a:masterClrMapping/>
  </p:clrMapOvr>
  <p:transition spd="slow" advClick="0" advTm="1000">
    <p:push dir="u"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7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2023/2/7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2797989"/>
      </p:ext>
    </p:extLst>
  </p:cSld>
  <p:clrMapOvr>
    <a:masterClrMapping/>
  </p:clrMapOvr>
  <p:transition spd="slow" advClick="0" advTm="1000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2023/2/7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99935227"/>
      </p:ext>
    </p:extLst>
  </p:cSld>
  <p:clrMapOvr>
    <a:masterClrMapping/>
  </p:clrMapOvr>
  <p:transition spd="slow" advClick="0" advTm="1000">
    <p:push dir="u"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2023/2/7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14398603"/>
      </p:ext>
    </p:extLst>
  </p:cSld>
  <p:clrMapOvr>
    <a:masterClrMapping/>
  </p:clrMapOvr>
  <p:transition spd="slow" advClick="0" advTm="1000">
    <p:push dir="u"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2023/2/7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9068557"/>
      </p:ext>
    </p:extLst>
  </p:cSld>
  <p:clrMapOvr>
    <a:masterClrMapping/>
  </p:clrMapOvr>
  <p:transition spd="slow" advClick="0" advTm="1000">
    <p:push dir="u"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2023/2/7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63338429"/>
      </p:ext>
    </p:extLst>
  </p:cSld>
  <p:clrMapOvr>
    <a:masterClrMapping/>
  </p:clrMapOvr>
  <p:transition spd="slow" advClick="0" advTm="1000">
    <p:push dir="u"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2023/2/7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89652890"/>
      </p:ext>
    </p:extLst>
  </p:cSld>
  <p:clrMapOvr>
    <a:masterClrMapping/>
  </p:clrMapOvr>
  <p:transition spd="slow" advClick="0" advTm="1000">
    <p:push dir="u"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2023/2/7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68780190"/>
      </p:ext>
    </p:extLst>
  </p:cSld>
  <p:clrMapOvr>
    <a:masterClrMapping/>
  </p:clrMapOvr>
  <p:transition spd="slow" advClick="0" advTm="1000">
    <p:push dir="u"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2023/2/7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90105326"/>
      </p:ext>
    </p:extLst>
  </p:cSld>
  <p:clrMapOvr>
    <a:masterClrMapping/>
  </p:clrMapOvr>
  <p:transition spd="slow" advClick="0" advTm="1000">
    <p:push dir="u"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38A05EE-C361-48B2-881C-5FEDBCF95C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66B7BA2-C07B-486A-AEBA-E8A379FAE2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609B8D7-C342-4349-A52B-0F630C4968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21A0A05-2E78-4B68-9275-72A6981317F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2023/2/7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E8D064B-850C-449A-B16D-36BA1C5A1F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3919E08-2488-46A8-8B39-E8E3B1A72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54210462"/>
      </p:ext>
    </p:extLst>
  </p:cSld>
  <p:clrMapOvr>
    <a:masterClrMapping/>
  </p:clrMapOvr>
  <p:transition spd="slow" advClick="0" advTm="1000">
    <p:push dir="u"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719821D-3169-462D-BDC5-707DAA3731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C25970DE-180B-463A-842D-4B948B1E48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27048C78-1503-4FD7-8859-990F963DFC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84969D1-8A89-4051-A7A3-053E791C47D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2023/2/7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2B7B8CF-C72E-438F-A999-E8DA54826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F73A437-B948-459B-B14D-44D796DEE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95319288"/>
      </p:ext>
    </p:extLst>
  </p:cSld>
  <p:clrMapOvr>
    <a:masterClrMapping/>
  </p:clrMapOvr>
  <p:transition spd="slow" advClick="0" advTm="1000">
    <p:push dir="u"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B517C0B-618B-4B07-8FEE-212F45DF64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E76156C6-4F3E-4B26-BEF6-C658183E3C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90B155B-888E-4B42-8139-225B7CE4903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2023/2/7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0848B8B-A45D-48D2-B95C-C23402348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E2847D2-37FF-491E-86F7-2A77B2A5E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42965832"/>
      </p:ext>
    </p:extLst>
  </p:cSld>
  <p:clrMapOvr>
    <a:masterClrMapping/>
  </p:clrMapOvr>
  <p:transition spd="slow" advClick="0" advTm="1000">
    <p:push dir="u"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61B51B0E-C5ED-4931-852F-A8DA7E1DB9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165174B4-31E8-4BEF-8942-FD3548C70B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2B8F4D3-431E-44CF-A028-C91E2137E9E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2023/2/7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5D0F09A-E73B-492B-B10B-3218D86A8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9BE3E4A-3F9F-4FA6-A0A2-122D22E57C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37576480"/>
      </p:ext>
    </p:extLst>
  </p:cSld>
  <p:clrMapOvr>
    <a:masterClrMapping/>
  </p:clrMapOvr>
  <p:transition spd="slow" advClick="0" advTm="1000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2023/2/7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6341901"/>
      </p:ext>
    </p:extLst>
  </p:cSld>
  <p:clrMapOvr>
    <a:masterClrMapping/>
  </p:clrMapOvr>
  <p:transition spd="slow" advClick="0" advTm="1000">
    <p:push dir="u"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74610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split orient="vert"/>
      </p:transition>
    </mc:Choice>
    <mc:Fallback xmlns="">
      <p:transition spd="slow" advTm="0">
        <p:split orient="vert"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401EFD-CC5E-440F-B2FA-9C73713F82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C28E823-0F86-41DD-9652-E23CBBB991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9B2E2A-DF73-422B-978E-595DFB33B7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ED028-BDA3-41DB-8ABE-AEEB0677B3B5}" type="datetimeFigureOut">
              <a:rPr lang="en-US" smtClean="0"/>
              <a:t>2/7/2023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59DC17-0148-440B-A0AD-795FC22AA2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5C2CD2-119A-4F4D-A42D-A1CA94A3C8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6242D-256E-41D0-8837-0A4CEE3A11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174168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C53670-C714-47DC-9643-1ADA5D19A5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5D5748-185C-42B0-9E09-FF891E62CA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AA3E94-69CB-4A29-AE58-9C8A0FA169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ED028-BDA3-41DB-8ABE-AEEB0677B3B5}" type="datetimeFigureOut">
              <a:rPr lang="en-US" smtClean="0"/>
              <a:t>2/7/2023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039761-5335-45FF-874E-0A357BE46F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B8EEC1-DF22-4CD5-B6AA-2F19F197C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6242D-256E-41D0-8837-0A4CEE3A11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140085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D62A1E-48CC-4D43-BC32-51B24D3D3B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AAFCB3-F864-4EB6-B7DB-9566035F24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021D3B-8313-46A6-A344-B32D15BF4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ED028-BDA3-41DB-8ABE-AEEB0677B3B5}" type="datetimeFigureOut">
              <a:rPr lang="en-US" smtClean="0"/>
              <a:t>2/7/2023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9E038A-3162-4AF4-92E0-E1ABFA1B44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6A0A99-DE7F-419D-984C-01F93EB49C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6242D-256E-41D0-8837-0A4CEE3A11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405320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12EBAC-001E-465E-BF94-5063D09297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7E3595-4EEC-4449-83AE-FDD7CB74C5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9F6DA3A-2AA7-403D-AE43-1D0CDD2174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134C315-4FEB-454F-9654-76B3D2E137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ED028-BDA3-41DB-8ABE-AEEB0677B3B5}" type="datetimeFigureOut">
              <a:rPr lang="en-US" smtClean="0"/>
              <a:t>2/7/2023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D3A627-7E9A-4B4C-9696-A6B2F9DA2B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A0662F-75A6-4B68-BBA0-4ECD6545D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6242D-256E-41D0-8837-0A4CEE3A11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986939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FE1976-1160-49D2-843D-A8FD39A01B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38256D-3CA6-44EF-93E7-8782E20BED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14840B2-B5AF-4D21-9345-77FD9D60C5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3677679-2329-4481-98DD-A2F7692DCEC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250A3B3-0D0C-4EBF-A905-30D17275C06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7D40DCD-62C1-407E-9F57-4DE2C181E2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ED028-BDA3-41DB-8ABE-AEEB0677B3B5}" type="datetimeFigureOut">
              <a:rPr lang="en-US" smtClean="0"/>
              <a:t>2/7/2023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84D98B1-7470-4254-8C41-D8B2524BD5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D4E0A99-82AF-45DB-A692-6B5771EFBA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6242D-256E-41D0-8837-0A4CEE3A11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0849160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0824D9-6B4A-4902-BFCE-640E3EDE97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F7A9618-AE84-441B-A2DF-BAC84AC247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ED028-BDA3-41DB-8ABE-AEEB0677B3B5}" type="datetimeFigureOut">
              <a:rPr lang="en-US" smtClean="0"/>
              <a:t>2/7/2023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BA272BF-77AF-486E-8633-C11CB3F473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2AAD116-AD95-4557-90DE-15A0BC9FF0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6242D-256E-41D0-8837-0A4CEE3A11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9593453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1E6720F-3B9F-4CC0-AC78-25ADB1D0DE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ED028-BDA3-41DB-8ABE-AEEB0677B3B5}" type="datetimeFigureOut">
              <a:rPr lang="en-US" smtClean="0"/>
              <a:t>2/7/2023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4810D98-55E8-4FD2-BAE8-D19D2EF872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7C03E4-FCAA-470F-ACEB-C25528156A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6242D-256E-41D0-8837-0A4CEE3A11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61978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3DDCA1-80F2-42B1-A557-05F9C7057A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3ED9A0-04E0-403E-A2AB-98F36957A6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33B4EA-F0B5-4F60-AE63-B36AAD0D4A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BF2B0C6-8B11-4A71-B669-8F1475E3B1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ED028-BDA3-41DB-8ABE-AEEB0677B3B5}" type="datetimeFigureOut">
              <a:rPr lang="en-US" smtClean="0"/>
              <a:t>2/7/2023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871C0D-D72D-4881-B898-BF159626E7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3B9020-0D28-45C4-8C9C-A9F42E082F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6242D-256E-41D0-8837-0A4CEE3A11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0420712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3C81D9-24A3-4172-A0A1-0CE6654073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A20530A-47D4-47BF-B398-18D4407A6A2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FA9B27-E47C-4FCC-8A19-02B93E75E8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5E714D-355A-4843-9BF4-46879E638D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ED028-BDA3-41DB-8ABE-AEEB0677B3B5}" type="datetimeFigureOut">
              <a:rPr lang="en-US" smtClean="0"/>
              <a:t>2/7/2023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487B72F-D04F-4931-BD66-68801BFC5E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520EE0-F621-44FD-9EE4-7A27451E3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6242D-256E-41D0-8837-0A4CEE3A11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99579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2023/2/7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11540224"/>
      </p:ext>
    </p:extLst>
  </p:cSld>
  <p:clrMapOvr>
    <a:masterClrMapping/>
  </p:clrMapOvr>
  <p:transition spd="slow" advClick="0" advTm="1000">
    <p:push dir="u"/>
  </p:transition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67335E-5E04-4BA1-9D23-B12F64D311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43DFD73-6794-411A-9027-022358DE5A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BBECEF-18EF-45BB-B708-0FA2F15868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ED028-BDA3-41DB-8ABE-AEEB0677B3B5}" type="datetimeFigureOut">
              <a:rPr lang="en-US" smtClean="0"/>
              <a:t>2/7/2023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A26182-2813-4D0E-9B2E-07CB977A4B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5FB45D-85E8-414C-AFD6-053E223430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6242D-256E-41D0-8837-0A4CEE3A11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3582787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53839A6-44DC-46C4-863D-F7FCF567638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9D6DE45-84A1-44BF-8262-559479B29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1BD9C0-62D1-44DC-B200-FBC38F17DB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ED028-BDA3-41DB-8ABE-AEEB0677B3B5}" type="datetimeFigureOut">
              <a:rPr lang="en-US" smtClean="0"/>
              <a:t>2/7/2023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403AFC-A0E3-4259-A978-48E2F116BE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11F424-5C5E-4050-83FE-9670B3A0E6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6242D-256E-41D0-8837-0A4CEE3A11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1584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0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2023/2/7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77077952"/>
      </p:ext>
    </p:extLst>
  </p:cSld>
  <p:clrMapOvr>
    <a:masterClrMapping/>
  </p:clrMapOvr>
  <p:transition spd="slow" advClick="0" advTm="1000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.xml"/><Relationship Id="rId71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slideLayout" Target="../slideLayouts/slideLayout70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8.xml"/><Relationship Id="rId3" Type="http://schemas.openxmlformats.org/officeDocument/2006/relationships/slideLayout" Target="../slideLayouts/slideLayout73.xml"/><Relationship Id="rId7" Type="http://schemas.openxmlformats.org/officeDocument/2006/relationships/slideLayout" Target="../slideLayouts/slideLayout77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72.xml"/><Relationship Id="rId1" Type="http://schemas.openxmlformats.org/officeDocument/2006/relationships/slideLayout" Target="../slideLayouts/slideLayout71.xml"/><Relationship Id="rId6" Type="http://schemas.openxmlformats.org/officeDocument/2006/relationships/slideLayout" Target="../slideLayouts/slideLayout76.xml"/><Relationship Id="rId11" Type="http://schemas.openxmlformats.org/officeDocument/2006/relationships/slideLayout" Target="../slideLayouts/slideLayout81.xml"/><Relationship Id="rId5" Type="http://schemas.openxmlformats.org/officeDocument/2006/relationships/slideLayout" Target="../slideLayouts/slideLayout75.xml"/><Relationship Id="rId10" Type="http://schemas.openxmlformats.org/officeDocument/2006/relationships/slideLayout" Target="../slideLayouts/slideLayout80.xml"/><Relationship Id="rId4" Type="http://schemas.openxmlformats.org/officeDocument/2006/relationships/slideLayout" Target="../slideLayouts/slideLayout74.xml"/><Relationship Id="rId9" Type="http://schemas.openxmlformats.org/officeDocument/2006/relationships/slideLayout" Target="../slideLayouts/slideLayout7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2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0127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  <p:sldLayoutId id="2147483697" r:id="rId37"/>
    <p:sldLayoutId id="2147483698" r:id="rId38"/>
    <p:sldLayoutId id="2147483699" r:id="rId39"/>
    <p:sldLayoutId id="2147483700" r:id="rId40"/>
    <p:sldLayoutId id="2147483701" r:id="rId41"/>
    <p:sldLayoutId id="2147483702" r:id="rId42"/>
    <p:sldLayoutId id="2147483703" r:id="rId43"/>
    <p:sldLayoutId id="2147483704" r:id="rId44"/>
    <p:sldLayoutId id="2147483705" r:id="rId45"/>
    <p:sldLayoutId id="2147483706" r:id="rId46"/>
    <p:sldLayoutId id="2147483707" r:id="rId47"/>
    <p:sldLayoutId id="2147483708" r:id="rId48"/>
    <p:sldLayoutId id="2147483709" r:id="rId49"/>
    <p:sldLayoutId id="2147483710" r:id="rId50"/>
    <p:sldLayoutId id="2147483711" r:id="rId51"/>
    <p:sldLayoutId id="2147483712" r:id="rId52"/>
    <p:sldLayoutId id="2147483713" r:id="rId53"/>
    <p:sldLayoutId id="2147483714" r:id="rId54"/>
    <p:sldLayoutId id="2147483715" r:id="rId55"/>
    <p:sldLayoutId id="2147483716" r:id="rId56"/>
    <p:sldLayoutId id="2147483717" r:id="rId57"/>
    <p:sldLayoutId id="2147483718" r:id="rId58"/>
    <p:sldLayoutId id="2147483719" r:id="rId59"/>
    <p:sldLayoutId id="2147483720" r:id="rId60"/>
    <p:sldLayoutId id="2147483721" r:id="rId61"/>
    <p:sldLayoutId id="2147483722" r:id="rId62"/>
    <p:sldLayoutId id="2147483723" r:id="rId63"/>
    <p:sldLayoutId id="2147483724" r:id="rId64"/>
    <p:sldLayoutId id="2147483725" r:id="rId65"/>
    <p:sldLayoutId id="2147483726" r:id="rId66"/>
    <p:sldLayoutId id="2147483727" r:id="rId67"/>
    <p:sldLayoutId id="2147483728" r:id="rId68"/>
    <p:sldLayoutId id="2147483729" r:id="rId69"/>
    <p:sldLayoutId id="2147483730" r:id="rId70"/>
  </p:sldLayoutIdLst>
  <p:transition spd="slow" advClick="0" advTm="1000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9Slide.vn - 2019">
            <a:extLst>
              <a:ext uri="{FF2B5EF4-FFF2-40B4-BE49-F238E27FC236}">
                <a16:creationId xmlns:a16="http://schemas.microsoft.com/office/drawing/2014/main" id="{97D9B966-CC2D-4288-B9EE-CEA51CC8B059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628CEDD-7EAB-46A2-86A1-558F70FA67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23A512-BE8B-4DC2-B7C0-EFAC80A1D8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854F0B-7E47-45C4-9C69-40FD92D92AA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7ED028-BDA3-41DB-8ABE-AEEB0677B3B5}" type="datetimeFigureOut">
              <a:rPr lang="en-US" smtClean="0"/>
              <a:t>2/7/2023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31B663-628A-47EB-B2C5-0DDC992DCA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BAF9AC-A9FA-41F9-808E-A2D18F4468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96242D-256E-41D0-8837-0A4CEE3A11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534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7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A_任意多边形 8"/>
          <p:cNvSpPr/>
          <p:nvPr>
            <p:custDataLst>
              <p:tags r:id="rId1"/>
            </p:custDataLst>
          </p:nvPr>
        </p:nvSpPr>
        <p:spPr bwMode="auto">
          <a:xfrm>
            <a:off x="2397268" y="916404"/>
            <a:ext cx="9103360" cy="5123509"/>
          </a:xfrm>
          <a:custGeom>
            <a:avLst/>
            <a:gdLst>
              <a:gd name="T0" fmla="*/ 2061 w 2368"/>
              <a:gd name="T1" fmla="*/ 709 h 1583"/>
              <a:gd name="T2" fmla="*/ 1558 w 2368"/>
              <a:gd name="T3" fmla="*/ 270 h 1583"/>
              <a:gd name="T4" fmla="*/ 1308 w 2368"/>
              <a:gd name="T5" fmla="*/ 54 h 1583"/>
              <a:gd name="T6" fmla="*/ 1121 w 2368"/>
              <a:gd name="T7" fmla="*/ 136 h 1583"/>
              <a:gd name="T8" fmla="*/ 773 w 2368"/>
              <a:gd name="T9" fmla="*/ 0 h 1583"/>
              <a:gd name="T10" fmla="*/ 258 w 2368"/>
              <a:gd name="T11" fmla="*/ 514 h 1583"/>
              <a:gd name="T12" fmla="*/ 270 w 2368"/>
              <a:gd name="T13" fmla="*/ 622 h 1583"/>
              <a:gd name="T14" fmla="*/ 0 w 2368"/>
              <a:gd name="T15" fmla="*/ 1002 h 1583"/>
              <a:gd name="T16" fmla="*/ 403 w 2368"/>
              <a:gd name="T17" fmla="*/ 1406 h 1583"/>
              <a:gd name="T18" fmla="*/ 723 w 2368"/>
              <a:gd name="T19" fmla="*/ 1247 h 1583"/>
              <a:gd name="T20" fmla="*/ 1156 w 2368"/>
              <a:gd name="T21" fmla="*/ 1583 h 1583"/>
              <a:gd name="T22" fmla="*/ 1512 w 2368"/>
              <a:gd name="T23" fmla="*/ 1406 h 1583"/>
              <a:gd name="T24" fmla="*/ 2018 w 2368"/>
              <a:gd name="T25" fmla="*/ 1406 h 1583"/>
              <a:gd name="T26" fmla="*/ 2368 w 2368"/>
              <a:gd name="T27" fmla="*/ 1056 h 1583"/>
              <a:gd name="T28" fmla="*/ 2061 w 2368"/>
              <a:gd name="T29" fmla="*/ 709 h 1583"/>
              <a:gd name="connsiteX0" fmla="*/ 8704 w 10000"/>
              <a:gd name="connsiteY0" fmla="*/ 4479 h 10000"/>
              <a:gd name="connsiteX1" fmla="*/ 6492 w 10000"/>
              <a:gd name="connsiteY1" fmla="*/ 2461 h 10000"/>
              <a:gd name="connsiteX2" fmla="*/ 5524 w 10000"/>
              <a:gd name="connsiteY2" fmla="*/ 341 h 10000"/>
              <a:gd name="connsiteX3" fmla="*/ 4734 w 10000"/>
              <a:gd name="connsiteY3" fmla="*/ 859 h 10000"/>
              <a:gd name="connsiteX4" fmla="*/ 3264 w 10000"/>
              <a:gd name="connsiteY4" fmla="*/ 0 h 10000"/>
              <a:gd name="connsiteX5" fmla="*/ 1090 w 10000"/>
              <a:gd name="connsiteY5" fmla="*/ 3247 h 10000"/>
              <a:gd name="connsiteX6" fmla="*/ 1140 w 10000"/>
              <a:gd name="connsiteY6" fmla="*/ 3929 h 10000"/>
              <a:gd name="connsiteX7" fmla="*/ 0 w 10000"/>
              <a:gd name="connsiteY7" fmla="*/ 6330 h 10000"/>
              <a:gd name="connsiteX8" fmla="*/ 1702 w 10000"/>
              <a:gd name="connsiteY8" fmla="*/ 8882 h 10000"/>
              <a:gd name="connsiteX9" fmla="*/ 3053 w 10000"/>
              <a:gd name="connsiteY9" fmla="*/ 7877 h 10000"/>
              <a:gd name="connsiteX10" fmla="*/ 4882 w 10000"/>
              <a:gd name="connsiteY10" fmla="*/ 10000 h 10000"/>
              <a:gd name="connsiteX11" fmla="*/ 6385 w 10000"/>
              <a:gd name="connsiteY11" fmla="*/ 8882 h 10000"/>
              <a:gd name="connsiteX12" fmla="*/ 8522 w 10000"/>
              <a:gd name="connsiteY12" fmla="*/ 8882 h 10000"/>
              <a:gd name="connsiteX13" fmla="*/ 10000 w 10000"/>
              <a:gd name="connsiteY13" fmla="*/ 6671 h 10000"/>
              <a:gd name="connsiteX14" fmla="*/ 8704 w 10000"/>
              <a:gd name="connsiteY14" fmla="*/ 4479 h 10000"/>
              <a:gd name="connsiteX0-1" fmla="*/ 8704 w 10000"/>
              <a:gd name="connsiteY0-2" fmla="*/ 4479 h 10000"/>
              <a:gd name="connsiteX1-3" fmla="*/ 6492 w 10000"/>
              <a:gd name="connsiteY1-4" fmla="*/ 2461 h 10000"/>
              <a:gd name="connsiteX2-5" fmla="*/ 5872 w 10000"/>
              <a:gd name="connsiteY2-6" fmla="*/ 776 h 10000"/>
              <a:gd name="connsiteX3-7" fmla="*/ 4734 w 10000"/>
              <a:gd name="connsiteY3-8" fmla="*/ 859 h 10000"/>
              <a:gd name="connsiteX4-9" fmla="*/ 3264 w 10000"/>
              <a:gd name="connsiteY4-10" fmla="*/ 0 h 10000"/>
              <a:gd name="connsiteX5-11" fmla="*/ 1090 w 10000"/>
              <a:gd name="connsiteY5-12" fmla="*/ 3247 h 10000"/>
              <a:gd name="connsiteX6-13" fmla="*/ 1140 w 10000"/>
              <a:gd name="connsiteY6-14" fmla="*/ 3929 h 10000"/>
              <a:gd name="connsiteX7-15" fmla="*/ 0 w 10000"/>
              <a:gd name="connsiteY7-16" fmla="*/ 6330 h 10000"/>
              <a:gd name="connsiteX8-17" fmla="*/ 1702 w 10000"/>
              <a:gd name="connsiteY8-18" fmla="*/ 8882 h 10000"/>
              <a:gd name="connsiteX9-19" fmla="*/ 3053 w 10000"/>
              <a:gd name="connsiteY9-20" fmla="*/ 7877 h 10000"/>
              <a:gd name="connsiteX10-21" fmla="*/ 4882 w 10000"/>
              <a:gd name="connsiteY10-22" fmla="*/ 10000 h 10000"/>
              <a:gd name="connsiteX11-23" fmla="*/ 6385 w 10000"/>
              <a:gd name="connsiteY11-24" fmla="*/ 8882 h 10000"/>
              <a:gd name="connsiteX12-25" fmla="*/ 8522 w 10000"/>
              <a:gd name="connsiteY12-26" fmla="*/ 8882 h 10000"/>
              <a:gd name="connsiteX13-27" fmla="*/ 10000 w 10000"/>
              <a:gd name="connsiteY13-28" fmla="*/ 6671 h 10000"/>
              <a:gd name="connsiteX14-29" fmla="*/ 8704 w 10000"/>
              <a:gd name="connsiteY14-30" fmla="*/ 4479 h 100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</a:cxnLst>
            <a:rect l="l" t="t" r="r" b="b"/>
            <a:pathLst>
              <a:path w="10000" h="10000">
                <a:moveTo>
                  <a:pt x="8704" y="4479"/>
                </a:moveTo>
                <a:cubicBezTo>
                  <a:pt x="8518" y="2950"/>
                  <a:pt x="7561" y="2530"/>
                  <a:pt x="6492" y="2461"/>
                </a:cubicBezTo>
                <a:cubicBezTo>
                  <a:pt x="6416" y="1690"/>
                  <a:pt x="6165" y="1043"/>
                  <a:pt x="5872" y="776"/>
                </a:cubicBezTo>
                <a:cubicBezTo>
                  <a:pt x="5579" y="509"/>
                  <a:pt x="4928" y="543"/>
                  <a:pt x="4734" y="859"/>
                </a:cubicBezTo>
                <a:cubicBezTo>
                  <a:pt x="4345" y="328"/>
                  <a:pt x="3830" y="0"/>
                  <a:pt x="3264" y="0"/>
                </a:cubicBezTo>
                <a:cubicBezTo>
                  <a:pt x="2065" y="0"/>
                  <a:pt x="1090" y="1453"/>
                  <a:pt x="1090" y="3247"/>
                </a:cubicBezTo>
                <a:cubicBezTo>
                  <a:pt x="1090" y="3481"/>
                  <a:pt x="1111" y="3708"/>
                  <a:pt x="1140" y="3929"/>
                </a:cubicBezTo>
                <a:cubicBezTo>
                  <a:pt x="477" y="4277"/>
                  <a:pt x="0" y="5218"/>
                  <a:pt x="0" y="6330"/>
                </a:cubicBezTo>
                <a:cubicBezTo>
                  <a:pt x="0" y="7738"/>
                  <a:pt x="764" y="8882"/>
                  <a:pt x="1702" y="8882"/>
                </a:cubicBezTo>
                <a:cubicBezTo>
                  <a:pt x="2255" y="8882"/>
                  <a:pt x="2745" y="8484"/>
                  <a:pt x="3053" y="7877"/>
                </a:cubicBezTo>
                <a:cubicBezTo>
                  <a:pt x="3264" y="9097"/>
                  <a:pt x="4003" y="10000"/>
                  <a:pt x="4882" y="10000"/>
                </a:cubicBezTo>
                <a:cubicBezTo>
                  <a:pt x="5494" y="10000"/>
                  <a:pt x="6039" y="9558"/>
                  <a:pt x="6385" y="8882"/>
                </a:cubicBezTo>
                <a:lnTo>
                  <a:pt x="8522" y="8882"/>
                </a:lnTo>
                <a:cubicBezTo>
                  <a:pt x="9337" y="8882"/>
                  <a:pt x="10000" y="7890"/>
                  <a:pt x="10000" y="6671"/>
                </a:cubicBezTo>
                <a:cubicBezTo>
                  <a:pt x="10000" y="5540"/>
                  <a:pt x="9434" y="4611"/>
                  <a:pt x="8704" y="4479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 w="63500">
            <a:solidFill>
              <a:srgbClr val="F23D3B"/>
            </a:solidFill>
            <a:rou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2" name="PA_文本框 11"/>
          <p:cNvSpPr txBox="1"/>
          <p:nvPr>
            <p:custDataLst>
              <p:tags r:id="rId2"/>
            </p:custDataLst>
          </p:nvPr>
        </p:nvSpPr>
        <p:spPr>
          <a:xfrm>
            <a:off x="3342960" y="2661322"/>
            <a:ext cx="6563040" cy="4501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000" b="1" i="0" u="none" strike="noStrike" kern="1200" cap="none" spc="0" normalizeH="0" baseline="0" noProof="0" dirty="0" err="1">
                <a:ln w="0">
                  <a:noFill/>
                </a:ln>
                <a:solidFill>
                  <a:srgbClr val="E14628"/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Thứ</a:t>
            </a:r>
            <a:r>
              <a:rPr kumimoji="0" lang="en-US" altLang="zh-CN" sz="3000" b="1" i="0" u="none" strike="noStrike" kern="1200" cap="none" spc="0" normalizeH="0" baseline="0" noProof="0" dirty="0">
                <a:ln w="0">
                  <a:noFill/>
                </a:ln>
                <a:solidFill>
                  <a:srgbClr val="E14628"/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 … </a:t>
            </a:r>
            <a:r>
              <a:rPr kumimoji="0" lang="en-US" altLang="zh-CN" sz="3000" b="1" i="0" u="none" strike="noStrike" kern="1200" cap="none" spc="0" normalizeH="0" baseline="0" noProof="0" dirty="0" err="1">
                <a:ln w="0">
                  <a:noFill/>
                </a:ln>
                <a:solidFill>
                  <a:srgbClr val="E14628"/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ngày</a:t>
            </a:r>
            <a:r>
              <a:rPr kumimoji="0" lang="en-US" altLang="zh-CN" sz="3000" b="1" i="0" u="none" strike="noStrike" kern="1200" cap="none" spc="0" normalizeH="0" baseline="0" noProof="0" dirty="0">
                <a:ln w="0">
                  <a:noFill/>
                </a:ln>
                <a:solidFill>
                  <a:srgbClr val="E14628"/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 … </a:t>
            </a:r>
            <a:r>
              <a:rPr kumimoji="0" lang="en-US" altLang="zh-CN" sz="3000" b="1" i="0" u="none" strike="noStrike" kern="1200" cap="none" spc="0" normalizeH="0" baseline="0" noProof="0" dirty="0" err="1">
                <a:ln w="0">
                  <a:noFill/>
                </a:ln>
                <a:solidFill>
                  <a:srgbClr val="E14628"/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tháng</a:t>
            </a:r>
            <a:r>
              <a:rPr kumimoji="0" lang="en-US" altLang="zh-CN" sz="3000" b="1" i="0" u="none" strike="noStrike" kern="1200" cap="none" spc="0" normalizeH="0" baseline="0" noProof="0" dirty="0">
                <a:ln w="0">
                  <a:noFill/>
                </a:ln>
                <a:solidFill>
                  <a:srgbClr val="E14628"/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 … </a:t>
            </a:r>
            <a:r>
              <a:rPr kumimoji="0" lang="en-US" altLang="zh-CN" sz="3000" b="1" i="0" u="none" strike="noStrike" kern="1200" cap="none" spc="0" normalizeH="0" baseline="0" noProof="0" dirty="0" err="1">
                <a:ln w="0">
                  <a:noFill/>
                </a:ln>
                <a:solidFill>
                  <a:srgbClr val="E14628"/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năm</a:t>
            </a:r>
            <a:r>
              <a:rPr kumimoji="0" lang="en-US" altLang="zh-CN" sz="3000" b="1" i="0" u="none" strike="noStrike" kern="1200" cap="none" spc="0" normalizeH="0" baseline="0" noProof="0" dirty="0">
                <a:ln w="0">
                  <a:noFill/>
                </a:ln>
                <a:solidFill>
                  <a:srgbClr val="E14628"/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 2022</a:t>
            </a:r>
            <a:endParaRPr kumimoji="0" lang="zh-CN" altLang="en-US" sz="3000" b="1" i="0" u="none" strike="noStrike" kern="1200" cap="none" spc="0" normalizeH="0" baseline="0" noProof="0" dirty="0">
              <a:ln w="0">
                <a:noFill/>
              </a:ln>
              <a:solidFill>
                <a:srgbClr val="E14628"/>
              </a:solidFill>
              <a:effectLst/>
              <a:uLnTx/>
              <a:uFillTx/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0197CEB-3EBF-F4CE-6FFE-F71B8362226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38425" y="3274545"/>
            <a:ext cx="7895560" cy="1270099"/>
          </a:xfrm>
          <a:prstGeom prst="rect">
            <a:avLst/>
          </a:prstGeom>
        </p:spPr>
      </p:pic>
      <p:sp>
        <p:nvSpPr>
          <p:cNvPr id="3" name="PA_文本框 11">
            <a:extLst>
              <a:ext uri="{FF2B5EF4-FFF2-40B4-BE49-F238E27FC236}">
                <a16:creationId xmlns:a16="http://schemas.microsoft.com/office/drawing/2014/main" id="{25AA09E1-6368-D55C-E489-46C2A40EDE4B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3685860" y="4175797"/>
            <a:ext cx="6563040" cy="4501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000" b="1" i="0" u="none" strike="noStrike" kern="1200" cap="none" spc="0" normalizeH="0" baseline="0" noProof="0" dirty="0">
                <a:ln w="0">
                  <a:noFill/>
                </a:ln>
                <a:solidFill>
                  <a:srgbClr val="E14628"/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(</a:t>
            </a:r>
            <a:r>
              <a:rPr kumimoji="0" lang="en-US" altLang="zh-CN" sz="3000" b="1" i="0" u="none" strike="noStrike" kern="1200" cap="none" spc="0" normalizeH="0" baseline="0" noProof="0" dirty="0" err="1">
                <a:ln w="0">
                  <a:noFill/>
                </a:ln>
                <a:solidFill>
                  <a:srgbClr val="E14628"/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Tiết</a:t>
            </a:r>
            <a:r>
              <a:rPr kumimoji="0" lang="en-US" altLang="zh-CN" sz="3000" b="1" i="0" u="none" strike="noStrike" kern="1200" cap="none" spc="0" normalizeH="0" noProof="0" dirty="0">
                <a:ln w="0">
                  <a:noFill/>
                </a:ln>
                <a:solidFill>
                  <a:srgbClr val="E14628"/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rPr>
              <a:t> 2)</a:t>
            </a:r>
            <a:endParaRPr kumimoji="0" lang="zh-CN" altLang="en-US" sz="3000" b="1" i="0" u="none" strike="noStrike" kern="1200" cap="none" spc="0" normalizeH="0" baseline="0" noProof="0" dirty="0">
              <a:ln w="0">
                <a:noFill/>
              </a:ln>
              <a:solidFill>
                <a:srgbClr val="E14628"/>
              </a:solidFill>
              <a:effectLst/>
              <a:uLnTx/>
              <a:uFillTx/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6442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12" grpId="0"/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ounded Rectangle 19"/>
          <p:cNvSpPr/>
          <p:nvPr/>
        </p:nvSpPr>
        <p:spPr>
          <a:xfrm>
            <a:off x="166914" y="257176"/>
            <a:ext cx="11858171" cy="6267450"/>
          </a:xfrm>
          <a:prstGeom prst="roundRect">
            <a:avLst/>
          </a:prstGeom>
          <a:solidFill>
            <a:srgbClr val="F8FCFD"/>
          </a:solidFill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F3CA9AED-7348-4DDF-A03A-D85F129B25E4}"/>
              </a:ext>
            </a:extLst>
          </p:cNvPr>
          <p:cNvGrpSpPr/>
          <p:nvPr/>
        </p:nvGrpSpPr>
        <p:grpSpPr>
          <a:xfrm>
            <a:off x="564418" y="603720"/>
            <a:ext cx="619044" cy="584775"/>
            <a:chOff x="621568" y="794220"/>
            <a:chExt cx="619044" cy="584775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480ECCB9-4A74-4F89-B171-665679B9ED6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1568" y="835857"/>
              <a:ext cx="532424" cy="532424"/>
            </a:xfrm>
            <a:prstGeom prst="rect">
              <a:avLst/>
            </a:prstGeom>
          </p:spPr>
        </p:pic>
        <p:sp>
          <p:nvSpPr>
            <p:cNvPr id="26" name="TextBox 25"/>
            <p:cNvSpPr txBox="1"/>
            <p:nvPr/>
          </p:nvSpPr>
          <p:spPr>
            <a:xfrm>
              <a:off x="685096" y="794220"/>
              <a:ext cx="55551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4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DAE4C9FA-EAD2-8794-2AE8-8F5080821C71}"/>
              </a:ext>
            </a:extLst>
          </p:cNvPr>
          <p:cNvSpPr txBox="1"/>
          <p:nvPr/>
        </p:nvSpPr>
        <p:spPr>
          <a:xfrm>
            <a:off x="1171574" y="352425"/>
            <a:ext cx="10610851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vi-VN" sz="33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a) Tính diện tích hình vuông có chu vi 32 cm.</a:t>
            </a:r>
          </a:p>
          <a:p>
            <a:pPr lvl="0" algn="just"/>
            <a:r>
              <a:rPr lang="vi-VN" sz="33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b) Tính chu vi hình chữ nhật có chiều rộng bằng cạnh hình vuông ở câu a và có chiều dài gấp 3 lần chiều rộng.</a:t>
            </a:r>
            <a:endParaRPr kumimoji="0" lang="en-US" sz="33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B90E4CC-5FF5-7A84-A1EA-C03754C221D5}"/>
              </a:ext>
            </a:extLst>
          </p:cNvPr>
          <p:cNvSpPr txBox="1"/>
          <p:nvPr/>
        </p:nvSpPr>
        <p:spPr>
          <a:xfrm>
            <a:off x="1895475" y="2324100"/>
            <a:ext cx="822007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a) </a:t>
            </a:r>
            <a:r>
              <a:rPr lang="en-US" sz="3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Cạnh</a:t>
            </a: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hình</a:t>
            </a: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vuông</a:t>
            </a: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độ</a:t>
            </a: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dài</a:t>
            </a: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</a:p>
          <a:p>
            <a:pPr algn="ctr"/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32 : 4 = 8 (cm)</a:t>
            </a:r>
          </a:p>
          <a:p>
            <a:pPr algn="ctr"/>
            <a:r>
              <a:rPr lang="en-US" sz="3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Diện</a:t>
            </a: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tích</a:t>
            </a: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hình</a:t>
            </a: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vuông</a:t>
            </a: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</a:p>
          <a:p>
            <a:pPr algn="ctr"/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 x 8 = 64 (cm²)</a:t>
            </a:r>
          </a:p>
          <a:p>
            <a:pPr algn="r"/>
            <a:r>
              <a:rPr lang="en-US" sz="3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Đáp</a:t>
            </a: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64 cm²</a:t>
            </a:r>
          </a:p>
        </p:txBody>
      </p:sp>
    </p:spTree>
    <p:extLst>
      <p:ext uri="{BB962C8B-B14F-4D97-AF65-F5344CB8AC3E}">
        <p14:creationId xmlns:p14="http://schemas.microsoft.com/office/powerpoint/2010/main" val="349224652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ounded Rectangle 19"/>
          <p:cNvSpPr/>
          <p:nvPr/>
        </p:nvSpPr>
        <p:spPr>
          <a:xfrm>
            <a:off x="166914" y="257176"/>
            <a:ext cx="11858171" cy="6267450"/>
          </a:xfrm>
          <a:prstGeom prst="roundRect">
            <a:avLst/>
          </a:prstGeom>
          <a:solidFill>
            <a:srgbClr val="F8FCFD"/>
          </a:solidFill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F3CA9AED-7348-4DDF-A03A-D85F129B25E4}"/>
              </a:ext>
            </a:extLst>
          </p:cNvPr>
          <p:cNvGrpSpPr/>
          <p:nvPr/>
        </p:nvGrpSpPr>
        <p:grpSpPr>
          <a:xfrm>
            <a:off x="564418" y="603720"/>
            <a:ext cx="619044" cy="584775"/>
            <a:chOff x="621568" y="794220"/>
            <a:chExt cx="619044" cy="584775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480ECCB9-4A74-4F89-B171-665679B9ED6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1568" y="835857"/>
              <a:ext cx="532424" cy="532424"/>
            </a:xfrm>
            <a:prstGeom prst="rect">
              <a:avLst/>
            </a:prstGeom>
          </p:spPr>
        </p:pic>
        <p:sp>
          <p:nvSpPr>
            <p:cNvPr id="26" name="TextBox 25"/>
            <p:cNvSpPr txBox="1"/>
            <p:nvPr/>
          </p:nvSpPr>
          <p:spPr>
            <a:xfrm>
              <a:off x="685096" y="794220"/>
              <a:ext cx="55551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4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DAE4C9FA-EAD2-8794-2AE8-8F5080821C71}"/>
              </a:ext>
            </a:extLst>
          </p:cNvPr>
          <p:cNvSpPr txBox="1"/>
          <p:nvPr/>
        </p:nvSpPr>
        <p:spPr>
          <a:xfrm>
            <a:off x="1171574" y="352425"/>
            <a:ext cx="10610851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3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a) Tính diện tích hình vuông có chu vi 32 cm.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3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b) Tính chu vi hình chữ nhật có chiều rộng bằng cạnh hình vuông ở câu a và có chiều dài gấp 3 lần chiều rộng.</a:t>
            </a:r>
            <a:endParaRPr kumimoji="0" lang="en-US" sz="33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B90E4CC-5FF5-7A84-A1EA-C03754C221D5}"/>
              </a:ext>
            </a:extLst>
          </p:cNvPr>
          <p:cNvSpPr txBox="1"/>
          <p:nvPr/>
        </p:nvSpPr>
        <p:spPr>
          <a:xfrm>
            <a:off x="247650" y="2381250"/>
            <a:ext cx="11515725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b) Ta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chiều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rộng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hình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chữ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nhật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bằng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cạnh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hình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vuông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= 8 cm</a:t>
            </a:r>
          </a:p>
          <a:p>
            <a:pPr lvl="0" algn="ctr"/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Chiều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dài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hình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chữ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nhật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</a:p>
          <a:p>
            <a:pPr lvl="0" algn="ctr"/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 x 3 = 24 (cm)</a:t>
            </a:r>
          </a:p>
          <a:p>
            <a:pPr lvl="0" algn="ctr"/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Chu vi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hình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chữ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nhật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</a:p>
          <a:p>
            <a:pPr lvl="0" algn="ctr"/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(24 + 8) x 2 = 64 (cm)</a:t>
            </a:r>
          </a:p>
          <a:p>
            <a:pPr lvl="0" algn="r"/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Đáp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a) 64 cm²;</a:t>
            </a:r>
          </a:p>
          <a:p>
            <a:pPr lvl="0" algn="r"/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b) 64 cm.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090249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1FDD3B7B-436F-406F-8B6F-E40941E3FC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774068"/>
          </a:xfrm>
          <a:prstGeom prst="rect">
            <a:avLst/>
          </a:prstGeom>
        </p:spPr>
      </p:pic>
      <p:pic>
        <p:nvPicPr>
          <p:cNvPr id="2" name="图片 1">
            <a:extLst>
              <a:ext uri="{FF2B5EF4-FFF2-40B4-BE49-F238E27FC236}">
                <a16:creationId xmlns:a16="http://schemas.microsoft.com/office/drawing/2014/main" id="{0D40E541-EBA9-4A03-9258-A5B12ED828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556112" y="2680497"/>
            <a:ext cx="5066215" cy="506621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A339F55-FD14-4759-95EE-4BC86FAC18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61728" y="1790574"/>
            <a:ext cx="6773243" cy="2895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466284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 descr="Ảnh có chứa văn bản, màn hình, thiết bị điện tử, ảnh chụp màn hình&#10;&#10;Mô tả được tạo tự động">
            <a:extLst>
              <a:ext uri="{FF2B5EF4-FFF2-40B4-BE49-F238E27FC236}">
                <a16:creationId xmlns:a16="http://schemas.microsoft.com/office/drawing/2014/main" id="{3551BF4F-CF90-E2A3-65C2-41D089BCC56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00" t="1666" r="34375" b="56112"/>
          <a:stretch/>
        </p:blipFill>
        <p:spPr>
          <a:xfrm>
            <a:off x="0" y="0"/>
            <a:ext cx="12192000" cy="7177690"/>
          </a:xfrm>
          <a:prstGeom prst="rect">
            <a:avLst/>
          </a:prstGeom>
        </p:spPr>
      </p:pic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EEE6C0D7-395E-E194-182A-3D9DAC6C76D1}"/>
              </a:ext>
            </a:extLst>
          </p:cNvPr>
          <p:cNvSpPr txBox="1"/>
          <p:nvPr/>
        </p:nvSpPr>
        <p:spPr>
          <a:xfrm>
            <a:off x="106680" y="3429000"/>
            <a:ext cx="25603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>
                  <a:glow rad="101600">
                    <a:srgbClr val="00B050">
                      <a:alpha val="6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Cùng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 rad="101600">
                    <a:srgbClr val="00B050">
                      <a:alpha val="6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>
                  <a:glow rad="101600">
                    <a:srgbClr val="00B050">
                      <a:alpha val="6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hát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glow rad="101600">
                  <a:srgbClr val="00B050">
                    <a:alpha val="60000"/>
                  </a:srgbClr>
                </a:glow>
              </a:effectLst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grpSp>
        <p:nvGrpSpPr>
          <p:cNvPr id="7" name="Nhóm 6">
            <a:extLst>
              <a:ext uri="{FF2B5EF4-FFF2-40B4-BE49-F238E27FC236}">
                <a16:creationId xmlns:a16="http://schemas.microsoft.com/office/drawing/2014/main" id="{33A5B23F-EE96-DA9B-FC60-85CF9FDFE9E2}"/>
              </a:ext>
            </a:extLst>
          </p:cNvPr>
          <p:cNvGrpSpPr/>
          <p:nvPr/>
        </p:nvGrpSpPr>
        <p:grpSpPr>
          <a:xfrm>
            <a:off x="272415" y="163836"/>
            <a:ext cx="5823585" cy="1771650"/>
            <a:chOff x="581025" y="129540"/>
            <a:chExt cx="5867400" cy="2141220"/>
          </a:xfrm>
        </p:grpSpPr>
        <p:sp>
          <p:nvSpPr>
            <p:cNvPr id="5" name="Hình chữ nhật: Góc Tròn 4">
              <a:extLst>
                <a:ext uri="{FF2B5EF4-FFF2-40B4-BE49-F238E27FC236}">
                  <a16:creationId xmlns:a16="http://schemas.microsoft.com/office/drawing/2014/main" id="{4C01DE80-EB97-CFF5-F78C-59AFAA6F9DA7}"/>
                </a:ext>
              </a:extLst>
            </p:cNvPr>
            <p:cNvSpPr/>
            <p:nvPr/>
          </p:nvSpPr>
          <p:spPr>
            <a:xfrm>
              <a:off x="581025" y="129540"/>
              <a:ext cx="5867400" cy="2141220"/>
            </a:xfrm>
            <a:custGeom>
              <a:avLst/>
              <a:gdLst>
                <a:gd name="connsiteX0" fmla="*/ 0 w 5867400"/>
                <a:gd name="connsiteY0" fmla="*/ 440192 h 2141220"/>
                <a:gd name="connsiteX1" fmla="*/ 829980 w 5867400"/>
                <a:gd name="connsiteY1" fmla="*/ 33326 h 2141220"/>
                <a:gd name="connsiteX2" fmla="*/ 5037419 w 5867400"/>
                <a:gd name="connsiteY2" fmla="*/ 0 h 2141220"/>
                <a:gd name="connsiteX3" fmla="*/ 5867400 w 5867400"/>
                <a:gd name="connsiteY3" fmla="*/ 440192 h 2141220"/>
                <a:gd name="connsiteX4" fmla="*/ 5867400 w 5867400"/>
                <a:gd name="connsiteY4" fmla="*/ 1093383 h 2141220"/>
                <a:gd name="connsiteX5" fmla="*/ 5867400 w 5867400"/>
                <a:gd name="connsiteY5" fmla="*/ 1801006 h 2141220"/>
                <a:gd name="connsiteX6" fmla="*/ 5344657 w 5867400"/>
                <a:gd name="connsiteY6" fmla="*/ 2141220 h 2141220"/>
                <a:gd name="connsiteX7" fmla="*/ 4559374 w 5867400"/>
                <a:gd name="connsiteY7" fmla="*/ 2141220 h 2141220"/>
                <a:gd name="connsiteX8" fmla="*/ 3822310 w 5867400"/>
                <a:gd name="connsiteY8" fmla="*/ 2141220 h 2141220"/>
                <a:gd name="connsiteX9" fmla="*/ 3133465 w 5867400"/>
                <a:gd name="connsiteY9" fmla="*/ 2141220 h 2141220"/>
                <a:gd name="connsiteX10" fmla="*/ 2396400 w 5867400"/>
                <a:gd name="connsiteY10" fmla="*/ 2141220 h 2141220"/>
                <a:gd name="connsiteX11" fmla="*/ 1659336 w 5867400"/>
                <a:gd name="connsiteY11" fmla="*/ 2141220 h 2141220"/>
                <a:gd name="connsiteX12" fmla="*/ 1115149 w 5867400"/>
                <a:gd name="connsiteY12" fmla="*/ 2141220 h 2141220"/>
                <a:gd name="connsiteX13" fmla="*/ 522742 w 5867400"/>
                <a:gd name="connsiteY13" fmla="*/ 2141220 h 2141220"/>
                <a:gd name="connsiteX14" fmla="*/ 0 w 5867400"/>
                <a:gd name="connsiteY14" fmla="*/ 1801006 h 2141220"/>
                <a:gd name="connsiteX15" fmla="*/ 0 w 5867400"/>
                <a:gd name="connsiteY15" fmla="*/ 1147815 h 2141220"/>
                <a:gd name="connsiteX16" fmla="*/ 0 w 5867400"/>
                <a:gd name="connsiteY16" fmla="*/ 440192 h 2141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867400" h="2141220" fill="none" extrusionOk="0">
                  <a:moveTo>
                    <a:pt x="0" y="440192"/>
                  </a:moveTo>
                  <a:cubicBezTo>
                    <a:pt x="13135" y="303629"/>
                    <a:pt x="502879" y="-23901"/>
                    <a:pt x="829980" y="33326"/>
                  </a:cubicBezTo>
                  <a:cubicBezTo>
                    <a:pt x="2061956" y="235177"/>
                    <a:pt x="3555987" y="235280"/>
                    <a:pt x="5037419" y="0"/>
                  </a:cubicBezTo>
                  <a:cubicBezTo>
                    <a:pt x="5351853" y="-16943"/>
                    <a:pt x="5881820" y="243127"/>
                    <a:pt x="5867400" y="440192"/>
                  </a:cubicBezTo>
                  <a:cubicBezTo>
                    <a:pt x="5857491" y="727494"/>
                    <a:pt x="5855950" y="955277"/>
                    <a:pt x="5867400" y="1093383"/>
                  </a:cubicBezTo>
                  <a:cubicBezTo>
                    <a:pt x="5878850" y="1231489"/>
                    <a:pt x="5838267" y="1503302"/>
                    <a:pt x="5867400" y="1801006"/>
                  </a:cubicBezTo>
                  <a:cubicBezTo>
                    <a:pt x="5927578" y="1995324"/>
                    <a:pt x="5601420" y="2167129"/>
                    <a:pt x="5344657" y="2141220"/>
                  </a:cubicBezTo>
                  <a:cubicBezTo>
                    <a:pt x="5014762" y="2152162"/>
                    <a:pt x="4918413" y="2146407"/>
                    <a:pt x="4559374" y="2141220"/>
                  </a:cubicBezTo>
                  <a:cubicBezTo>
                    <a:pt x="4200335" y="2136033"/>
                    <a:pt x="4098498" y="2115960"/>
                    <a:pt x="3822310" y="2141220"/>
                  </a:cubicBezTo>
                  <a:cubicBezTo>
                    <a:pt x="3546122" y="2166480"/>
                    <a:pt x="3294901" y="2167546"/>
                    <a:pt x="3133465" y="2141220"/>
                  </a:cubicBezTo>
                  <a:cubicBezTo>
                    <a:pt x="2972030" y="2114894"/>
                    <a:pt x="2632777" y="2128047"/>
                    <a:pt x="2396400" y="2141220"/>
                  </a:cubicBezTo>
                  <a:cubicBezTo>
                    <a:pt x="2160024" y="2154393"/>
                    <a:pt x="1972379" y="2104371"/>
                    <a:pt x="1659336" y="2141220"/>
                  </a:cubicBezTo>
                  <a:cubicBezTo>
                    <a:pt x="1346293" y="2178069"/>
                    <a:pt x="1339206" y="2115420"/>
                    <a:pt x="1115149" y="2141220"/>
                  </a:cubicBezTo>
                  <a:cubicBezTo>
                    <a:pt x="891092" y="2167020"/>
                    <a:pt x="743976" y="2161920"/>
                    <a:pt x="522742" y="2141220"/>
                  </a:cubicBezTo>
                  <a:cubicBezTo>
                    <a:pt x="246461" y="2128826"/>
                    <a:pt x="-1775" y="1993338"/>
                    <a:pt x="0" y="1801006"/>
                  </a:cubicBezTo>
                  <a:cubicBezTo>
                    <a:pt x="-23334" y="1487855"/>
                    <a:pt x="-30834" y="1386447"/>
                    <a:pt x="0" y="1147815"/>
                  </a:cubicBezTo>
                  <a:cubicBezTo>
                    <a:pt x="30834" y="909183"/>
                    <a:pt x="-21055" y="766955"/>
                    <a:pt x="0" y="440192"/>
                  </a:cubicBezTo>
                  <a:close/>
                </a:path>
                <a:path w="5867400" h="2141220" stroke="0" extrusionOk="0">
                  <a:moveTo>
                    <a:pt x="0" y="440192"/>
                  </a:moveTo>
                  <a:cubicBezTo>
                    <a:pt x="49043" y="300257"/>
                    <a:pt x="488535" y="8018"/>
                    <a:pt x="829980" y="33326"/>
                  </a:cubicBezTo>
                  <a:cubicBezTo>
                    <a:pt x="2191393" y="82357"/>
                    <a:pt x="3541460" y="-101819"/>
                    <a:pt x="5037419" y="0"/>
                  </a:cubicBezTo>
                  <a:cubicBezTo>
                    <a:pt x="5321354" y="-2269"/>
                    <a:pt x="5872907" y="260678"/>
                    <a:pt x="5867400" y="440192"/>
                  </a:cubicBezTo>
                  <a:cubicBezTo>
                    <a:pt x="5875217" y="610692"/>
                    <a:pt x="5849014" y="847286"/>
                    <a:pt x="5867400" y="1120599"/>
                  </a:cubicBezTo>
                  <a:cubicBezTo>
                    <a:pt x="5885786" y="1393912"/>
                    <a:pt x="5894449" y="1540853"/>
                    <a:pt x="5867400" y="1801006"/>
                  </a:cubicBezTo>
                  <a:cubicBezTo>
                    <a:pt x="5858168" y="1993836"/>
                    <a:pt x="5649447" y="2171585"/>
                    <a:pt x="5344657" y="2141220"/>
                  </a:cubicBezTo>
                  <a:cubicBezTo>
                    <a:pt x="4991107" y="2124498"/>
                    <a:pt x="4750163" y="2168324"/>
                    <a:pt x="4559374" y="2141220"/>
                  </a:cubicBezTo>
                  <a:cubicBezTo>
                    <a:pt x="4368585" y="2114116"/>
                    <a:pt x="4107783" y="2155840"/>
                    <a:pt x="3966967" y="2141220"/>
                  </a:cubicBezTo>
                  <a:cubicBezTo>
                    <a:pt x="3826151" y="2126600"/>
                    <a:pt x="3388401" y="2127800"/>
                    <a:pt x="3229903" y="2141220"/>
                  </a:cubicBezTo>
                  <a:cubicBezTo>
                    <a:pt x="3071405" y="2154640"/>
                    <a:pt x="2769044" y="2163262"/>
                    <a:pt x="2492839" y="2141220"/>
                  </a:cubicBezTo>
                  <a:cubicBezTo>
                    <a:pt x="2216634" y="2119178"/>
                    <a:pt x="2106839" y="2149403"/>
                    <a:pt x="1803994" y="2141220"/>
                  </a:cubicBezTo>
                  <a:cubicBezTo>
                    <a:pt x="1501149" y="2133037"/>
                    <a:pt x="1396402" y="2144427"/>
                    <a:pt x="1259806" y="2141220"/>
                  </a:cubicBezTo>
                  <a:cubicBezTo>
                    <a:pt x="1123210" y="2138013"/>
                    <a:pt x="818647" y="2163180"/>
                    <a:pt x="522742" y="2141220"/>
                  </a:cubicBezTo>
                  <a:cubicBezTo>
                    <a:pt x="214103" y="2139090"/>
                    <a:pt x="29426" y="1982289"/>
                    <a:pt x="0" y="1801006"/>
                  </a:cubicBezTo>
                  <a:cubicBezTo>
                    <a:pt x="-20035" y="1652245"/>
                    <a:pt x="-9748" y="1446970"/>
                    <a:pt x="0" y="1161423"/>
                  </a:cubicBezTo>
                  <a:cubicBezTo>
                    <a:pt x="9748" y="875876"/>
                    <a:pt x="13200" y="764836"/>
                    <a:pt x="0" y="440192"/>
                  </a:cubicBezTo>
                  <a:close/>
                </a:path>
              </a:pathLst>
            </a:custGeom>
            <a:solidFill>
              <a:srgbClr val="FFFF99"/>
            </a:solidFill>
            <a:ln w="28575">
              <a:solidFill>
                <a:srgbClr val="0070C0"/>
              </a:solidFill>
              <a:extLst>
                <a:ext uri="{C807C97D-BFC1-408E-A445-0C87EB9F89A2}">
                  <ask:lineSketchStyleProps xmlns:ask="http://schemas.microsoft.com/office/drawing/2018/sketchyshapes" sd="3542575787">
                    <a:custGeom>
                      <a:avLst/>
                      <a:gdLst>
                        <a:gd name="connsiteX0" fmla="*/ 0 w 5238750"/>
                        <a:gd name="connsiteY0" fmla="*/ 466734 h 2800350"/>
                        <a:gd name="connsiteX1" fmla="*/ 466734 w 5238750"/>
                        <a:gd name="connsiteY1" fmla="*/ 0 h 2800350"/>
                        <a:gd name="connsiteX2" fmla="*/ 4772016 w 5238750"/>
                        <a:gd name="connsiteY2" fmla="*/ 0 h 2800350"/>
                        <a:gd name="connsiteX3" fmla="*/ 5238750 w 5238750"/>
                        <a:gd name="connsiteY3" fmla="*/ 466734 h 2800350"/>
                        <a:gd name="connsiteX4" fmla="*/ 5238750 w 5238750"/>
                        <a:gd name="connsiteY4" fmla="*/ 2333616 h 2800350"/>
                        <a:gd name="connsiteX5" fmla="*/ 4772016 w 5238750"/>
                        <a:gd name="connsiteY5" fmla="*/ 2800350 h 2800350"/>
                        <a:gd name="connsiteX6" fmla="*/ 466734 w 5238750"/>
                        <a:gd name="connsiteY6" fmla="*/ 2800350 h 2800350"/>
                        <a:gd name="connsiteX7" fmla="*/ 0 w 5238750"/>
                        <a:gd name="connsiteY7" fmla="*/ 2333616 h 2800350"/>
                        <a:gd name="connsiteX8" fmla="*/ 0 w 5238750"/>
                        <a:gd name="connsiteY8" fmla="*/ 466734 h 2800350"/>
                        <a:gd name="connsiteX0" fmla="*/ 0 w 5238750"/>
                        <a:gd name="connsiteY0" fmla="*/ 558174 h 2891790"/>
                        <a:gd name="connsiteX1" fmla="*/ 741054 w 5238750"/>
                        <a:gd name="connsiteY1" fmla="*/ 0 h 2891790"/>
                        <a:gd name="connsiteX2" fmla="*/ 4772016 w 5238750"/>
                        <a:gd name="connsiteY2" fmla="*/ 91440 h 2891790"/>
                        <a:gd name="connsiteX3" fmla="*/ 5238750 w 5238750"/>
                        <a:gd name="connsiteY3" fmla="*/ 558174 h 2891790"/>
                        <a:gd name="connsiteX4" fmla="*/ 5238750 w 5238750"/>
                        <a:gd name="connsiteY4" fmla="*/ 2425056 h 2891790"/>
                        <a:gd name="connsiteX5" fmla="*/ 4772016 w 5238750"/>
                        <a:gd name="connsiteY5" fmla="*/ 2891790 h 2891790"/>
                        <a:gd name="connsiteX6" fmla="*/ 466734 w 5238750"/>
                        <a:gd name="connsiteY6" fmla="*/ 2891790 h 2891790"/>
                        <a:gd name="connsiteX7" fmla="*/ 0 w 5238750"/>
                        <a:gd name="connsiteY7" fmla="*/ 2425056 h 2891790"/>
                        <a:gd name="connsiteX8" fmla="*/ 0 w 5238750"/>
                        <a:gd name="connsiteY8" fmla="*/ 558174 h 2891790"/>
                        <a:gd name="connsiteX0" fmla="*/ 0 w 5238750"/>
                        <a:gd name="connsiteY0" fmla="*/ 558174 h 2891790"/>
                        <a:gd name="connsiteX1" fmla="*/ 741054 w 5238750"/>
                        <a:gd name="connsiteY1" fmla="*/ 0 h 2891790"/>
                        <a:gd name="connsiteX2" fmla="*/ 4772016 w 5238750"/>
                        <a:gd name="connsiteY2" fmla="*/ 91440 h 2891790"/>
                        <a:gd name="connsiteX3" fmla="*/ 5238750 w 5238750"/>
                        <a:gd name="connsiteY3" fmla="*/ 558174 h 2891790"/>
                        <a:gd name="connsiteX4" fmla="*/ 5238750 w 5238750"/>
                        <a:gd name="connsiteY4" fmla="*/ 2425056 h 2891790"/>
                        <a:gd name="connsiteX5" fmla="*/ 4772016 w 5238750"/>
                        <a:gd name="connsiteY5" fmla="*/ 2891790 h 2891790"/>
                        <a:gd name="connsiteX6" fmla="*/ 466734 w 5238750"/>
                        <a:gd name="connsiteY6" fmla="*/ 2891790 h 2891790"/>
                        <a:gd name="connsiteX7" fmla="*/ 0 w 5238750"/>
                        <a:gd name="connsiteY7" fmla="*/ 2425056 h 2891790"/>
                        <a:gd name="connsiteX8" fmla="*/ 0 w 5238750"/>
                        <a:gd name="connsiteY8" fmla="*/ 558174 h 2891790"/>
                        <a:gd name="connsiteX0" fmla="*/ 0 w 5238750"/>
                        <a:gd name="connsiteY0" fmla="*/ 603894 h 2937510"/>
                        <a:gd name="connsiteX1" fmla="*/ 741054 w 5238750"/>
                        <a:gd name="connsiteY1" fmla="*/ 45720 h 2937510"/>
                        <a:gd name="connsiteX2" fmla="*/ 4497696 w 5238750"/>
                        <a:gd name="connsiteY2" fmla="*/ 0 h 2937510"/>
                        <a:gd name="connsiteX3" fmla="*/ 5238750 w 5238750"/>
                        <a:gd name="connsiteY3" fmla="*/ 603894 h 2937510"/>
                        <a:gd name="connsiteX4" fmla="*/ 5238750 w 5238750"/>
                        <a:gd name="connsiteY4" fmla="*/ 2470776 h 2937510"/>
                        <a:gd name="connsiteX5" fmla="*/ 4772016 w 5238750"/>
                        <a:gd name="connsiteY5" fmla="*/ 2937510 h 2937510"/>
                        <a:gd name="connsiteX6" fmla="*/ 466734 w 5238750"/>
                        <a:gd name="connsiteY6" fmla="*/ 2937510 h 2937510"/>
                        <a:gd name="connsiteX7" fmla="*/ 0 w 5238750"/>
                        <a:gd name="connsiteY7" fmla="*/ 2470776 h 2937510"/>
                        <a:gd name="connsiteX8" fmla="*/ 0 w 5238750"/>
                        <a:gd name="connsiteY8" fmla="*/ 603894 h 293751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5238750" h="2937510">
                          <a:moveTo>
                            <a:pt x="0" y="603894"/>
                          </a:moveTo>
                          <a:cubicBezTo>
                            <a:pt x="0" y="346124"/>
                            <a:pt x="483284" y="45720"/>
                            <a:pt x="741054" y="45720"/>
                          </a:cubicBezTo>
                          <a:cubicBezTo>
                            <a:pt x="2023748" y="228600"/>
                            <a:pt x="3062602" y="0"/>
                            <a:pt x="4497696" y="0"/>
                          </a:cubicBezTo>
                          <a:cubicBezTo>
                            <a:pt x="4755466" y="0"/>
                            <a:pt x="5238750" y="346124"/>
                            <a:pt x="5238750" y="603894"/>
                          </a:cubicBezTo>
                          <a:lnTo>
                            <a:pt x="5238750" y="2470776"/>
                          </a:lnTo>
                          <a:cubicBezTo>
                            <a:pt x="5238750" y="2728546"/>
                            <a:pt x="5029786" y="2937510"/>
                            <a:pt x="4772016" y="2937510"/>
                          </a:cubicBezTo>
                          <a:lnTo>
                            <a:pt x="466734" y="2937510"/>
                          </a:lnTo>
                          <a:cubicBezTo>
                            <a:pt x="208964" y="2937510"/>
                            <a:pt x="0" y="2728546"/>
                            <a:pt x="0" y="2470776"/>
                          </a:cubicBezTo>
                          <a:lnTo>
                            <a:pt x="0" y="603894"/>
                          </a:lnTo>
                          <a:close/>
                        </a:path>
                      </a:pathLst>
                    </a:cu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  <p:sp>
          <p:nvSpPr>
            <p:cNvPr id="6" name="Hộp Văn bản 5">
              <a:extLst>
                <a:ext uri="{FF2B5EF4-FFF2-40B4-BE49-F238E27FC236}">
                  <a16:creationId xmlns:a16="http://schemas.microsoft.com/office/drawing/2014/main" id="{FFF5294E-ED20-9E32-5D0F-DD5B844F6430}"/>
                </a:ext>
              </a:extLst>
            </p:cNvPr>
            <p:cNvSpPr txBox="1"/>
            <p:nvPr/>
          </p:nvSpPr>
          <p:spPr>
            <a:xfrm>
              <a:off x="581025" y="411063"/>
              <a:ext cx="5867400" cy="17483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800" b="1" i="0" u="none" strike="noStrike" kern="1200" cap="none" spc="0" normalizeH="0" baseline="0" noProof="0" dirty="0" err="1">
                  <a:ln w="13462">
                    <a:solidFill>
                      <a:srgbClr val="FFFFFF"/>
                    </a:solidFill>
                    <a:prstDash val="solid"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>
                    <a:outerShdw dist="38100" dir="2700000" algn="bl" rotWithShape="0">
                      <a:srgbClr val="5FE0FF"/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Khởi</a:t>
              </a:r>
              <a:r>
                <a:rPr kumimoji="0" lang="en-US" sz="8800" b="1" i="0" u="none" strike="noStrike" kern="1200" cap="none" spc="0" normalizeH="0" baseline="0" noProof="0" dirty="0">
                  <a:ln w="13462">
                    <a:solidFill>
                      <a:srgbClr val="FFFFFF"/>
                    </a:solidFill>
                    <a:prstDash val="solid"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>
                    <a:outerShdw dist="38100" dir="2700000" algn="bl" rotWithShape="0">
                      <a:srgbClr val="5FE0FF"/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8800" b="1" i="0" u="none" strike="noStrike" kern="1200" cap="none" spc="0" normalizeH="0" baseline="0" noProof="0" dirty="0" err="1">
                  <a:ln w="13462">
                    <a:solidFill>
                      <a:srgbClr val="FFFFFF"/>
                    </a:solidFill>
                    <a:prstDash val="solid"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>
                    <a:outerShdw dist="38100" dir="2700000" algn="bl" rotWithShape="0">
                      <a:srgbClr val="5FE0FF"/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động</a:t>
              </a:r>
              <a:endParaRPr kumimoji="0" lang="en-US" sz="8800" b="1" i="0" u="none" strike="noStrike" kern="1200" cap="none" spc="0" normalizeH="0" baseline="0" noProof="0" dirty="0">
                <a:ln w="13462">
                  <a:solidFill>
                    <a:srgbClr val="FFFFFF"/>
                  </a:solidFill>
                  <a:prstDash val="solid"/>
                </a:ln>
                <a:solidFill>
                  <a:srgbClr val="000000">
                    <a:lumMod val="85000"/>
                    <a:lumOff val="15000"/>
                  </a:srgbClr>
                </a:solidFill>
                <a:effectLst>
                  <a:outerShdw dist="38100" dir="2700000" algn="bl" rotWithShape="0">
                    <a:srgbClr val="5FE0FF"/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</p:grpSp>
      <p:sp>
        <p:nvSpPr>
          <p:cNvPr id="9" name="Hình chữ nhật: Góc Tròn 8">
            <a:extLst>
              <a:ext uri="{FF2B5EF4-FFF2-40B4-BE49-F238E27FC236}">
                <a16:creationId xmlns:a16="http://schemas.microsoft.com/office/drawing/2014/main" id="{94EA2EF2-E87F-9983-D4D7-7A1CED2BF537}"/>
              </a:ext>
            </a:extLst>
          </p:cNvPr>
          <p:cNvSpPr/>
          <p:nvPr/>
        </p:nvSpPr>
        <p:spPr>
          <a:xfrm>
            <a:off x="3217299" y="1826581"/>
            <a:ext cx="8551914" cy="476871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pic>
        <p:nvPicPr>
          <p:cNvPr id="2" name="Bài hát buổi sáng VTV7">
            <a:hlinkClick r:id="" action="ppaction://media"/>
            <a:extLst>
              <a:ext uri="{FF2B5EF4-FFF2-40B4-BE49-F238E27FC236}">
                <a16:creationId xmlns:a16="http://schemas.microsoft.com/office/drawing/2014/main" id="{13D5BB09-CC0D-03D8-F966-2E8488F4C84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489325" y="1981200"/>
            <a:ext cx="8128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4965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2961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ounded Rectangle 19"/>
          <p:cNvSpPr/>
          <p:nvPr/>
        </p:nvSpPr>
        <p:spPr>
          <a:xfrm>
            <a:off x="166914" y="692622"/>
            <a:ext cx="11858171" cy="5832003"/>
          </a:xfrm>
          <a:prstGeom prst="roundRect">
            <a:avLst/>
          </a:prstGeom>
          <a:solidFill>
            <a:srgbClr val="F8FCFD"/>
          </a:solidFill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F3CA9AED-7348-4DDF-A03A-D85F129B25E4}"/>
              </a:ext>
            </a:extLst>
          </p:cNvPr>
          <p:cNvGrpSpPr/>
          <p:nvPr/>
        </p:nvGrpSpPr>
        <p:grpSpPr>
          <a:xfrm>
            <a:off x="621568" y="794220"/>
            <a:ext cx="619044" cy="584775"/>
            <a:chOff x="621568" y="794220"/>
            <a:chExt cx="619044" cy="584775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480ECCB9-4A74-4F89-B171-665679B9ED6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1568" y="835857"/>
              <a:ext cx="532424" cy="532424"/>
            </a:xfrm>
            <a:prstGeom prst="rect">
              <a:avLst/>
            </a:prstGeom>
          </p:spPr>
        </p:pic>
        <p:sp>
          <p:nvSpPr>
            <p:cNvPr id="26" name="TextBox 25"/>
            <p:cNvSpPr txBox="1"/>
            <p:nvPr/>
          </p:nvSpPr>
          <p:spPr>
            <a:xfrm>
              <a:off x="685096" y="794220"/>
              <a:ext cx="55551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1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DAE4C9FA-EAD2-8794-2AE8-8F5080821C71}"/>
              </a:ext>
            </a:extLst>
          </p:cNvPr>
          <p:cNvSpPr txBox="1"/>
          <p:nvPr/>
        </p:nvSpPr>
        <p:spPr>
          <a:xfrm>
            <a:off x="1152524" y="800100"/>
            <a:ext cx="83153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Quan </a:t>
            </a:r>
            <a:r>
              <a:rPr lang="en-US" sz="3600" b="1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sát</a:t>
            </a:r>
            <a:r>
              <a:rPr lang="en-US" sz="36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hình</a:t>
            </a:r>
            <a:r>
              <a:rPr lang="en-US" sz="36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rồi</a:t>
            </a:r>
            <a:r>
              <a:rPr lang="en-US" sz="36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trả</a:t>
            </a:r>
            <a:r>
              <a:rPr lang="en-US" sz="36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lời</a:t>
            </a:r>
            <a:r>
              <a:rPr lang="en-US" sz="36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câu</a:t>
            </a:r>
            <a:r>
              <a:rPr lang="en-US" sz="36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hỏi</a:t>
            </a:r>
            <a:r>
              <a:rPr lang="en-US" sz="36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lang="en-US" sz="3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8329625-D71C-89DF-EEF5-6DC46A4DF3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6000" y="1824037"/>
            <a:ext cx="7715250" cy="204787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11377E0-04A6-4EC3-1804-3F942E6B99B6}"/>
              </a:ext>
            </a:extLst>
          </p:cNvPr>
          <p:cNvSpPr txBox="1"/>
          <p:nvPr/>
        </p:nvSpPr>
        <p:spPr>
          <a:xfrm>
            <a:off x="542925" y="4133850"/>
            <a:ext cx="1052512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a) Túi đường cân nặng bao nhiêu gam?</a:t>
            </a:r>
          </a:p>
          <a:p>
            <a:r>
              <a:rPr lang="vi-VN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b) Túi muối cân nặng bao nhiêu gam?</a:t>
            </a:r>
          </a:p>
          <a:p>
            <a:r>
              <a:rPr lang="vi-VN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c) Túi đường và túi muối cân nặng tất cả bao nhiêu gam?</a:t>
            </a:r>
          </a:p>
          <a:p>
            <a:r>
              <a:rPr lang="vi-VN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d) Túi đường nặng hơn túi muối bao nhiêu gam?</a:t>
            </a:r>
            <a:endParaRPr lang="en-US" sz="32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144170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ounded Rectangle 19"/>
          <p:cNvSpPr/>
          <p:nvPr/>
        </p:nvSpPr>
        <p:spPr>
          <a:xfrm>
            <a:off x="166914" y="390526"/>
            <a:ext cx="11858171" cy="6134100"/>
          </a:xfrm>
          <a:prstGeom prst="roundRect">
            <a:avLst/>
          </a:prstGeom>
          <a:solidFill>
            <a:srgbClr val="F8FCFD"/>
          </a:solidFill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8329625-D71C-89DF-EEF5-6DC46A4DF3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7900" y="881062"/>
            <a:ext cx="7715250" cy="204787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11377E0-04A6-4EC3-1804-3F942E6B99B6}"/>
              </a:ext>
            </a:extLst>
          </p:cNvPr>
          <p:cNvSpPr txBox="1"/>
          <p:nvPr/>
        </p:nvSpPr>
        <p:spPr>
          <a:xfrm>
            <a:off x="1038225" y="2924175"/>
            <a:ext cx="105251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a) Túi đường cân nặng bao nhiêu gam?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FC7DFC2-45E4-ABB1-540D-D32C9116F5BE}"/>
              </a:ext>
            </a:extLst>
          </p:cNvPr>
          <p:cNvSpPr txBox="1"/>
          <p:nvPr/>
        </p:nvSpPr>
        <p:spPr>
          <a:xfrm>
            <a:off x="1590675" y="3905250"/>
            <a:ext cx="848677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Cân nặng của túi đường là:</a:t>
            </a:r>
          </a:p>
          <a:p>
            <a:pPr algn="ctr"/>
            <a:r>
              <a:rPr lang="vi-VN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100 + 200 + 500 = 800 (g)</a:t>
            </a:r>
            <a:endParaRPr lang="en-US" sz="40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/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Đáp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800 g</a:t>
            </a:r>
          </a:p>
        </p:txBody>
      </p:sp>
    </p:spTree>
    <p:extLst>
      <p:ext uri="{BB962C8B-B14F-4D97-AF65-F5344CB8AC3E}">
        <p14:creationId xmlns:p14="http://schemas.microsoft.com/office/powerpoint/2010/main" val="8892588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ounded Rectangle 19"/>
          <p:cNvSpPr/>
          <p:nvPr/>
        </p:nvSpPr>
        <p:spPr>
          <a:xfrm>
            <a:off x="166914" y="390526"/>
            <a:ext cx="11858171" cy="6134100"/>
          </a:xfrm>
          <a:prstGeom prst="roundRect">
            <a:avLst/>
          </a:prstGeom>
          <a:solidFill>
            <a:srgbClr val="F8FCFD"/>
          </a:solidFill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8329625-D71C-89DF-EEF5-6DC46A4DF3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7900" y="881062"/>
            <a:ext cx="7715250" cy="204787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11377E0-04A6-4EC3-1804-3F942E6B99B6}"/>
              </a:ext>
            </a:extLst>
          </p:cNvPr>
          <p:cNvSpPr txBox="1"/>
          <p:nvPr/>
        </p:nvSpPr>
        <p:spPr>
          <a:xfrm>
            <a:off x="1038225" y="2924175"/>
            <a:ext cx="105251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</a:t>
            </a:r>
            <a:r>
              <a:rPr lang="vi-VN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 Túi muối cân nặng bao nhiêu gam?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FC7DFC2-45E4-ABB1-540D-D32C9116F5BE}"/>
              </a:ext>
            </a:extLst>
          </p:cNvPr>
          <p:cNvSpPr txBox="1"/>
          <p:nvPr/>
        </p:nvSpPr>
        <p:spPr>
          <a:xfrm>
            <a:off x="1590675" y="3905250"/>
            <a:ext cx="818197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vi-VN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Cân nặng của túi muối là:</a:t>
            </a:r>
          </a:p>
          <a:p>
            <a:pPr lvl="0" algn="ctr"/>
            <a:r>
              <a:rPr lang="vi-VN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200 + 200 = 400 (g)</a:t>
            </a:r>
            <a:endParaRPr lang="en-US" sz="40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 algn="r"/>
            <a:r>
              <a:rPr lang="en-US" sz="4000" b="1" noProof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Đáp</a:t>
            </a:r>
            <a:r>
              <a:rPr lang="en-US" sz="4000" b="1" noProof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noProof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4000" b="1" noProof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400 g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95663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ounded Rectangle 19"/>
          <p:cNvSpPr/>
          <p:nvPr/>
        </p:nvSpPr>
        <p:spPr>
          <a:xfrm>
            <a:off x="166914" y="390526"/>
            <a:ext cx="11858171" cy="6134100"/>
          </a:xfrm>
          <a:prstGeom prst="roundRect">
            <a:avLst/>
          </a:prstGeom>
          <a:solidFill>
            <a:srgbClr val="F8FCFD"/>
          </a:solidFill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8329625-D71C-89DF-EEF5-6DC46A4DF3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7900" y="881062"/>
            <a:ext cx="7715250" cy="204787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11377E0-04A6-4EC3-1804-3F942E6B99B6}"/>
              </a:ext>
            </a:extLst>
          </p:cNvPr>
          <p:cNvSpPr txBox="1"/>
          <p:nvPr/>
        </p:nvSpPr>
        <p:spPr>
          <a:xfrm>
            <a:off x="1038225" y="2924175"/>
            <a:ext cx="105251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c) Túi đường và túi muối cân nặng tất cả bao nhiêu gam?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FC7DFC2-45E4-ABB1-540D-D32C9116F5BE}"/>
              </a:ext>
            </a:extLst>
          </p:cNvPr>
          <p:cNvSpPr txBox="1"/>
          <p:nvPr/>
        </p:nvSpPr>
        <p:spPr>
          <a:xfrm>
            <a:off x="1628775" y="3705225"/>
            <a:ext cx="927735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vi-VN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Cân nặng của túi đường và túi muối là:</a:t>
            </a:r>
          </a:p>
          <a:p>
            <a:pPr lvl="0" algn="ctr"/>
            <a:r>
              <a:rPr lang="vi-VN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800 + 400 = 1200 (g)</a:t>
            </a:r>
            <a:endParaRPr lang="en-US" sz="40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 algn="r"/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Đáp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số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: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1 200 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</a:t>
            </a:r>
          </a:p>
        </p:txBody>
      </p:sp>
    </p:spTree>
    <p:extLst>
      <p:ext uri="{BB962C8B-B14F-4D97-AF65-F5344CB8AC3E}">
        <p14:creationId xmlns:p14="http://schemas.microsoft.com/office/powerpoint/2010/main" val="22706426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ounded Rectangle 19"/>
          <p:cNvSpPr/>
          <p:nvPr/>
        </p:nvSpPr>
        <p:spPr>
          <a:xfrm>
            <a:off x="166914" y="390526"/>
            <a:ext cx="11858171" cy="6134100"/>
          </a:xfrm>
          <a:prstGeom prst="roundRect">
            <a:avLst/>
          </a:prstGeom>
          <a:solidFill>
            <a:srgbClr val="F8FCFD"/>
          </a:solidFill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8329625-D71C-89DF-EEF5-6DC46A4DF3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7900" y="881062"/>
            <a:ext cx="7715250" cy="204787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11377E0-04A6-4EC3-1804-3F942E6B99B6}"/>
              </a:ext>
            </a:extLst>
          </p:cNvPr>
          <p:cNvSpPr txBox="1"/>
          <p:nvPr/>
        </p:nvSpPr>
        <p:spPr>
          <a:xfrm>
            <a:off x="1038225" y="2924175"/>
            <a:ext cx="105251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d) Túi đường nặng hơn túi muối bao nhiêu gam?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FC7DFC2-45E4-ABB1-540D-D32C9116F5BE}"/>
              </a:ext>
            </a:extLst>
          </p:cNvPr>
          <p:cNvSpPr txBox="1"/>
          <p:nvPr/>
        </p:nvSpPr>
        <p:spPr>
          <a:xfrm>
            <a:off x="1628775" y="3705225"/>
            <a:ext cx="916305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vi-VN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Túi đường nặng hơn túi muối số gam là:</a:t>
            </a:r>
          </a:p>
          <a:p>
            <a:pPr lvl="0" algn="ctr"/>
            <a:r>
              <a:rPr lang="vi-VN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800 – 400 = 400 (g)</a:t>
            </a:r>
            <a:endParaRPr lang="en-US" sz="40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 algn="r"/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Đáp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số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: 400 g</a:t>
            </a:r>
          </a:p>
        </p:txBody>
      </p:sp>
    </p:spTree>
    <p:extLst>
      <p:ext uri="{BB962C8B-B14F-4D97-AF65-F5344CB8AC3E}">
        <p14:creationId xmlns:p14="http://schemas.microsoft.com/office/powerpoint/2010/main" val="21643703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ounded Rectangle 19"/>
          <p:cNvSpPr/>
          <p:nvPr/>
        </p:nvSpPr>
        <p:spPr>
          <a:xfrm>
            <a:off x="166914" y="257176"/>
            <a:ext cx="11858171" cy="6267450"/>
          </a:xfrm>
          <a:prstGeom prst="roundRect">
            <a:avLst/>
          </a:prstGeom>
          <a:solidFill>
            <a:srgbClr val="F8FCFD"/>
          </a:solidFill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F3CA9AED-7348-4DDF-A03A-D85F129B25E4}"/>
              </a:ext>
            </a:extLst>
          </p:cNvPr>
          <p:cNvGrpSpPr/>
          <p:nvPr/>
        </p:nvGrpSpPr>
        <p:grpSpPr>
          <a:xfrm>
            <a:off x="564418" y="603720"/>
            <a:ext cx="619044" cy="584775"/>
            <a:chOff x="621568" y="794220"/>
            <a:chExt cx="619044" cy="584775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480ECCB9-4A74-4F89-B171-665679B9ED6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1568" y="835857"/>
              <a:ext cx="532424" cy="532424"/>
            </a:xfrm>
            <a:prstGeom prst="rect">
              <a:avLst/>
            </a:prstGeom>
          </p:spPr>
        </p:pic>
        <p:sp>
          <p:nvSpPr>
            <p:cNvPr id="26" name="TextBox 25"/>
            <p:cNvSpPr txBox="1"/>
            <p:nvPr/>
          </p:nvSpPr>
          <p:spPr>
            <a:xfrm>
              <a:off x="685096" y="794220"/>
              <a:ext cx="55551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2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DAE4C9FA-EAD2-8794-2AE8-8F5080821C71}"/>
              </a:ext>
            </a:extLst>
          </p:cNvPr>
          <p:cNvSpPr txBox="1"/>
          <p:nvPr/>
        </p:nvSpPr>
        <p:spPr>
          <a:xfrm>
            <a:off x="1171574" y="352425"/>
            <a:ext cx="10610851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vi-VN" sz="33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Bạn Núi đi học từ nhà lúc 6 giờ 5 phút và đến trường lúc 6 giờ 55 phút. Hỏi bạn Núi đi từ nhà đến trường hết bao nhiêu phút?</a:t>
            </a:r>
            <a:endParaRPr kumimoji="0" lang="en-US" sz="33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FCC1BDE-2CEF-6A80-8202-58A333AA05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38525" y="1785937"/>
            <a:ext cx="8553450" cy="258127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7485947-C5C9-7C9C-8278-99C14B258EBF}"/>
              </a:ext>
            </a:extLst>
          </p:cNvPr>
          <p:cNvSpPr txBox="1"/>
          <p:nvPr/>
        </p:nvSpPr>
        <p:spPr>
          <a:xfrm>
            <a:off x="1619250" y="4248150"/>
            <a:ext cx="100584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lang="vi-VN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giải:</a:t>
            </a:r>
          </a:p>
          <a:p>
            <a:pPr algn="ctr"/>
            <a:r>
              <a:rPr lang="vi-VN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Bạn Núi đi từ nhà đến trường hết</a:t>
            </a: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phút</a:t>
            </a: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vi-VN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</a:p>
          <a:p>
            <a:pPr algn="ctr"/>
            <a:r>
              <a:rPr lang="vi-VN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 giờ 55 phút – 6 giờ 5 phút = 50 phút</a:t>
            </a:r>
          </a:p>
          <a:p>
            <a:pPr algn="r"/>
            <a:r>
              <a:rPr lang="vi-VN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Đáp số: 50 phút</a:t>
            </a:r>
            <a:endParaRPr lang="en-US" sz="36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325119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ounded Rectangle 19"/>
          <p:cNvSpPr/>
          <p:nvPr/>
        </p:nvSpPr>
        <p:spPr>
          <a:xfrm>
            <a:off x="166914" y="257176"/>
            <a:ext cx="11858171" cy="6267450"/>
          </a:xfrm>
          <a:prstGeom prst="roundRect">
            <a:avLst/>
          </a:prstGeom>
          <a:solidFill>
            <a:srgbClr val="F8FCFD"/>
          </a:solidFill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F3CA9AED-7348-4DDF-A03A-D85F129B25E4}"/>
              </a:ext>
            </a:extLst>
          </p:cNvPr>
          <p:cNvGrpSpPr/>
          <p:nvPr/>
        </p:nvGrpSpPr>
        <p:grpSpPr>
          <a:xfrm>
            <a:off x="564418" y="603720"/>
            <a:ext cx="619044" cy="584775"/>
            <a:chOff x="621568" y="794220"/>
            <a:chExt cx="619044" cy="584775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480ECCB9-4A74-4F89-B171-665679B9ED6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1568" y="835857"/>
              <a:ext cx="532424" cy="532424"/>
            </a:xfrm>
            <a:prstGeom prst="rect">
              <a:avLst/>
            </a:prstGeom>
          </p:spPr>
        </p:pic>
        <p:sp>
          <p:nvSpPr>
            <p:cNvPr id="26" name="TextBox 25"/>
            <p:cNvSpPr txBox="1"/>
            <p:nvPr/>
          </p:nvSpPr>
          <p:spPr>
            <a:xfrm>
              <a:off x="685096" y="794220"/>
              <a:ext cx="55551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3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DAE4C9FA-EAD2-8794-2AE8-8F5080821C71}"/>
              </a:ext>
            </a:extLst>
          </p:cNvPr>
          <p:cNvSpPr txBox="1"/>
          <p:nvPr/>
        </p:nvSpPr>
        <p:spPr>
          <a:xfrm>
            <a:off x="1076324" y="619125"/>
            <a:ext cx="10610851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vi-VN" sz="33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Tính giá trị của biểu thức:</a:t>
            </a:r>
            <a:endParaRPr kumimoji="0" lang="en-US" sz="33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D10DEE7-64BD-BED4-2FA7-160FE4545AC2}"/>
              </a:ext>
            </a:extLst>
          </p:cNvPr>
          <p:cNvSpPr txBox="1"/>
          <p:nvPr/>
        </p:nvSpPr>
        <p:spPr>
          <a:xfrm>
            <a:off x="542925" y="1524000"/>
            <a:ext cx="1087755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3600" b="1" i="0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a) 3 656 + 1 407 – 2 538                          b) 1 306 x 6 : 2</a:t>
            </a:r>
          </a:p>
          <a:p>
            <a:pPr algn="just"/>
            <a:endParaRPr lang="pt-BR" sz="36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pt-BR" sz="3600" b="1" i="0" dirty="0">
              <a:solidFill>
                <a:srgbClr val="00206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pt-BR" sz="3600" b="1" i="0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c) 452 x (766 – 762)                                 d) (543 + 219) : 3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D4D21F6-9B60-1A3C-98FA-60C137B1351D}"/>
              </a:ext>
            </a:extLst>
          </p:cNvPr>
          <p:cNvSpPr txBox="1"/>
          <p:nvPr/>
        </p:nvSpPr>
        <p:spPr>
          <a:xfrm>
            <a:off x="742950" y="2095500"/>
            <a:ext cx="40957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0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= 5063 – 2538</a:t>
            </a:r>
            <a:endParaRPr lang="en-US" sz="36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74A26B1-77A4-F8D1-E889-6FA59CDBAA4E}"/>
              </a:ext>
            </a:extLst>
          </p:cNvPr>
          <p:cNvSpPr txBox="1"/>
          <p:nvPr/>
        </p:nvSpPr>
        <p:spPr>
          <a:xfrm>
            <a:off x="733425" y="2609850"/>
            <a:ext cx="40957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0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= </a:t>
            </a: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2525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AC52121-C785-76EA-FAB9-F3482030D884}"/>
              </a:ext>
            </a:extLst>
          </p:cNvPr>
          <p:cNvSpPr txBox="1"/>
          <p:nvPr/>
        </p:nvSpPr>
        <p:spPr>
          <a:xfrm>
            <a:off x="7839075" y="2057400"/>
            <a:ext cx="40957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 7836 : 2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6548FBA-E2C7-F072-A1D6-B11933AEAF6A}"/>
              </a:ext>
            </a:extLst>
          </p:cNvPr>
          <p:cNvSpPr txBox="1"/>
          <p:nvPr/>
        </p:nvSpPr>
        <p:spPr>
          <a:xfrm>
            <a:off x="7829550" y="2571750"/>
            <a:ext cx="40957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 3918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5D88167-9A0E-B979-4538-45BCA2D81A33}"/>
              </a:ext>
            </a:extLst>
          </p:cNvPr>
          <p:cNvSpPr txBox="1"/>
          <p:nvPr/>
        </p:nvSpPr>
        <p:spPr>
          <a:xfrm>
            <a:off x="704850" y="3819525"/>
            <a:ext cx="40957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0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= </a:t>
            </a: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452 x 4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422F0EA-8E3F-6231-649D-055395FF4C6C}"/>
              </a:ext>
            </a:extLst>
          </p:cNvPr>
          <p:cNvSpPr txBox="1"/>
          <p:nvPr/>
        </p:nvSpPr>
        <p:spPr>
          <a:xfrm>
            <a:off x="695325" y="4333875"/>
            <a:ext cx="40957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 1808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DFA3628-C9FB-D838-5273-992330D50AD7}"/>
              </a:ext>
            </a:extLst>
          </p:cNvPr>
          <p:cNvSpPr txBox="1"/>
          <p:nvPr/>
        </p:nvSpPr>
        <p:spPr>
          <a:xfrm>
            <a:off x="7820025" y="3743325"/>
            <a:ext cx="40957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 762 : 3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9EEA5D1-28A7-1399-E9EF-3C71E08E1E80}"/>
              </a:ext>
            </a:extLst>
          </p:cNvPr>
          <p:cNvSpPr txBox="1"/>
          <p:nvPr/>
        </p:nvSpPr>
        <p:spPr>
          <a:xfrm>
            <a:off x="7810500" y="4257675"/>
            <a:ext cx="40957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 254</a:t>
            </a:r>
          </a:p>
        </p:txBody>
      </p:sp>
    </p:spTree>
    <p:extLst>
      <p:ext uri="{BB962C8B-B14F-4D97-AF65-F5344CB8AC3E}">
        <p14:creationId xmlns:p14="http://schemas.microsoft.com/office/powerpoint/2010/main" val="415557034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" grpId="0"/>
      <p:bldP spid="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heme/theme1.xml><?xml version="1.0" encoding="utf-8"?>
<a:theme xmlns:a="http://schemas.openxmlformats.org/drawingml/2006/main" name="千图网拥有20W+精美PPT模板 更多PPT模板下载至：www.58pic.com/office/ppt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538</Words>
  <Application>Microsoft Office PowerPoint</Application>
  <PresentationFormat>Widescreen</PresentationFormat>
  <Paragraphs>75</Paragraphs>
  <Slides>12</Slides>
  <Notes>11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等线</vt:lpstr>
      <vt:lpstr>等线 Light</vt:lpstr>
      <vt:lpstr>Arial</vt:lpstr>
      <vt:lpstr>Calibri</vt:lpstr>
      <vt:lpstr>Calibri Light</vt:lpstr>
      <vt:lpstr>Cambria</vt:lpstr>
      <vt:lpstr>千图网拥有20W+精美PPT模板 更多PPT模板下载至：www.58pic.com/office/ppt​​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14</cp:revision>
  <dcterms:created xsi:type="dcterms:W3CDTF">2023-02-07T13:21:59Z</dcterms:created>
  <dcterms:modified xsi:type="dcterms:W3CDTF">2023-02-07T13:52:03Z</dcterms:modified>
</cp:coreProperties>
</file>