
<file path=[Content_Types].xml><?xml version="1.0" encoding="utf-8"?>
<Types xmlns="http://schemas.openxmlformats.org/package/2006/content-types">
  <Default Extension="gif" ContentType="image/gif"/>
  <Default Extension="jpeg" ContentType="image/jpeg"/>
  <Default Extension="jpg" ContentType="image/gif"/>
  <Default Extension="m4a" ContentType="audio/mp4"/>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1.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7" r:id="rId3"/>
    <p:sldMasterId id="2147483701" r:id="rId4"/>
    <p:sldMasterId id="2147483713" r:id="rId5"/>
  </p:sldMasterIdLst>
  <p:notesMasterIdLst>
    <p:notesMasterId r:id="rId25"/>
  </p:notesMasterIdLst>
  <p:sldIdLst>
    <p:sldId id="257" r:id="rId6"/>
    <p:sldId id="258" r:id="rId7"/>
    <p:sldId id="259" r:id="rId8"/>
    <p:sldId id="260" r:id="rId9"/>
    <p:sldId id="261" r:id="rId10"/>
    <p:sldId id="262" r:id="rId11"/>
    <p:sldId id="263" r:id="rId12"/>
    <p:sldId id="287" r:id="rId13"/>
    <p:sldId id="411" r:id="rId14"/>
    <p:sldId id="289" r:id="rId15"/>
    <p:sldId id="267" r:id="rId16"/>
    <p:sldId id="290" r:id="rId17"/>
    <p:sldId id="271" r:id="rId18"/>
    <p:sldId id="291" r:id="rId19"/>
    <p:sldId id="292" r:id="rId20"/>
    <p:sldId id="285" r:id="rId21"/>
    <p:sldId id="278" r:id="rId22"/>
    <p:sldId id="279" r:id="rId23"/>
    <p:sldId id="354"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87293" autoAdjust="0"/>
  </p:normalViewPr>
  <p:slideViewPr>
    <p:cSldViewPr snapToGrid="0">
      <p:cViewPr varScale="1">
        <p:scale>
          <a:sx n="72" d="100"/>
          <a:sy n="72" d="100"/>
        </p:scale>
        <p:origin x="66" y="84"/>
      </p:cViewPr>
      <p:guideLst/>
    </p:cSldViewPr>
  </p:slideViewPr>
  <p:notesTextViewPr>
    <p:cViewPr>
      <p:scale>
        <a:sx n="1" d="1"/>
        <a:sy n="1" d="1"/>
      </p:scale>
      <p:origin x="0" y="-82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9AC898-10C9-42A7-9E5B-C59D7BB89F87}"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65EDFF-BCF8-4D50-83CD-FF513EFF4F5A}" type="slidenum">
              <a:rPr lang="en-US" smtClean="0"/>
              <a:t>‹#›</a:t>
            </a:fld>
            <a:endParaRPr lang="en-US"/>
          </a:p>
        </p:txBody>
      </p:sp>
    </p:spTree>
    <p:extLst>
      <p:ext uri="{BB962C8B-B14F-4D97-AF65-F5344CB8AC3E}">
        <p14:creationId xmlns:p14="http://schemas.microsoft.com/office/powerpoint/2010/main" val="3477226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 bài học, HS:</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Nhận biết được những việc làm thể hiện tình bạn.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nói những lời phù hợp khi giao tiếp với bạn, lắng nghe và cổ vũ khi bạn nói.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chia sẻ thông tin và cảm xúc để bạn hiểu mình.</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nói những lời phù hợp khi giao tiếp với bạn, lắng nghe và cổ vũ khi bạn nói.</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chia sẻ thông tin và cảm xúc để bạn hiểu mình.</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5594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 bài học, HS:</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Nhận biết được những việc làm thể hiện tình bạn.</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nói những lời phù hợp khi giao tiếp với bạn, lắng nghe và cổ vũ khi bạn nói. </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chia sẻ thông tin và cảm xúc để bạn hiểu mình.</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nói những lời phù hợp khi giao tiếp với bạn, lắng nghe và cổ vũ khi bạn nói.</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chia sẻ thông tin và cảm xúc để bạn hiểu mình.</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665EDFF-BCF8-4D50-83CD-FF513EFF4F5A}" type="slidenum">
              <a:rPr lang="en-US" smtClean="0"/>
              <a:t>10</a:t>
            </a:fld>
            <a:endParaRPr lang="en-US"/>
          </a:p>
        </p:txBody>
      </p:sp>
    </p:spTree>
    <p:extLst>
      <p:ext uri="{BB962C8B-B14F-4D97-AF65-F5344CB8AC3E}">
        <p14:creationId xmlns:p14="http://schemas.microsoft.com/office/powerpoint/2010/main" val="3772341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tabLst>
                <a:tab pos="381000" algn="l"/>
              </a:tabLs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Khám phá chủ đề</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 chất</a:t>
            </a: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HS biết ứng xử hợp lí với bạn trong nhiều tình huống khác nhau.</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6035">
              <a:lnSpc>
                <a:spcPct val="107000"/>
              </a:lnSpc>
              <a:spcAft>
                <a:spcPts val="425"/>
              </a:spcAft>
            </a:pPr>
            <a:r>
              <a:rPr lang="en-US"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 chức hoạt động: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GV mời 2 đến 3 đôi bạn lên bảng để sắm vai trong các tình huống. HS sắm vai, xử lí.</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Bút bạn hỏng, em ngồi cạnh biết được, em sẽ nói gì? (Em ngồi cạnh thấy bút bạn hỏng , em sẽ nói: Bạn cầm lấy bút của mình mà viết. (hoặc…..)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Bút em hỏng, bạn cho mượn, em phải nói gì?</a:t>
            </a:r>
          </a:p>
          <a:p>
            <a:pPr marL="0" marR="27305" lvl="0" indent="0" algn="l" defTabSz="914400" rtl="0" eaLnBrk="1" fontAlgn="auto" latinLnBrk="0" hangingPunct="1">
              <a:lnSpc>
                <a:spcPct val="107000"/>
              </a:lnSpc>
              <a:spcBef>
                <a:spcPts val="0"/>
              </a:spcBef>
              <a:spcAft>
                <a:spcPts val="800"/>
              </a:spcAft>
              <a:buClrTx/>
              <a:buSzTx/>
              <a:buFontTx/>
              <a:buNone/>
              <a:tabLst/>
              <a:defRPr/>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được bạn cho mượn em sẽ nói: Mình cám ơn bạn. (hoặc…)</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endParaRPr lang="vi-VN"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665EDFF-BCF8-4D50-83CD-FF513EFF4F5A}" type="slidenum">
              <a:rPr lang="en-US" smtClean="0"/>
              <a:t>14</a:t>
            </a:fld>
            <a:endParaRPr lang="en-US"/>
          </a:p>
        </p:txBody>
      </p:sp>
    </p:spTree>
    <p:extLst>
      <p:ext uri="{BB962C8B-B14F-4D97-AF65-F5344CB8AC3E}">
        <p14:creationId xmlns:p14="http://schemas.microsoft.com/office/powerpoint/2010/main" val="1667018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7305" lvl="0" indent="0" algn="l" defTabSz="914400" rtl="0" eaLnBrk="1" fontAlgn="auto" latinLnBrk="0" hangingPunct="1">
              <a:lnSpc>
                <a:spcPct val="107000"/>
              </a:lnSpc>
              <a:spcBef>
                <a:spcPts val="0"/>
              </a:spcBef>
              <a:spcAft>
                <a:spcPts val="800"/>
              </a:spcAft>
              <a:buClrTx/>
              <a:buSzTx/>
              <a:buFontTx/>
              <a:buNone/>
              <a:tabLst/>
              <a:defRPr/>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Thấy bạn mệt, em ngồi cạnh bạn, em sẽ nói gì, làm gì? (</a:t>
            </a:r>
            <a:r>
              <a:rPr lang="en-US"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Thấy bạn mệt e sẽ hỏi xem bạn cần em giúp gì không. (hoặc em nhờ cô giáo giúp bạn…)</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và bạn có chuyện hiểu nhầm nhau, em sẽ nặng lời với bạn hay im lặng? Em có cách ứng xử nào khác không?</a:t>
            </a:r>
          </a:p>
          <a:p>
            <a:r>
              <a:rPr lang="en-US" sz="1800">
                <a:solidFill>
                  <a:srgbClr val="000000"/>
                </a:solidFill>
                <a:effectLst/>
                <a:latin typeface="Times New Roman" panose="02020603050405020304" pitchFamily="18" charset="0"/>
                <a:ea typeface="Calibri" panose="020F0502020204030204" pitchFamily="34" charset="0"/>
              </a:rPr>
              <a:t>(Nếu hiểu nhầm nhau e không nên nặng lời với bạn hoặc im lặng. Mà em cần giải thích rõ để bạn hiểu và thông cảm cho nhau)</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 một vài tình huống khác.</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Sau đó, GV sẽ đặt câu hỏi để HS chia sẻ về cảm xúc của mình:</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đã từng gặp tình huống thật như vậy chưa? </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Sau khi giúp bạn, bạn cảm ơn em, em cảm thấy thế nào? </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r>
              <a:rPr lang="en-US" sz="1200" b="1">
                <a:solidFill>
                  <a:srgbClr val="000000"/>
                </a:solidFill>
                <a:effectLst/>
                <a:latin typeface="Times New Roman" panose="02020603050405020304" pitchFamily="18" charset="0"/>
                <a:ea typeface="Times New Roman" panose="02020603050405020304" pitchFamily="18" charset="0"/>
              </a:rPr>
              <a:t>GV nêu kết luận.</a:t>
            </a:r>
            <a:endParaRPr lang="en-US"/>
          </a:p>
          <a:p>
            <a:endParaRPr lang="vi-VN"/>
          </a:p>
        </p:txBody>
      </p:sp>
      <p:sp>
        <p:nvSpPr>
          <p:cNvPr id="4" name="Slide Number Placeholder 3"/>
          <p:cNvSpPr>
            <a:spLocks noGrp="1"/>
          </p:cNvSpPr>
          <p:nvPr>
            <p:ph type="sldNum" sz="quarter" idx="5"/>
          </p:nvPr>
        </p:nvSpPr>
        <p:spPr/>
        <p:txBody>
          <a:bodyPr/>
          <a:lstStyle/>
          <a:p>
            <a:fld id="{2665EDFF-BCF8-4D50-83CD-FF513EFF4F5A}" type="slidenum">
              <a:rPr lang="en-US" smtClean="0"/>
              <a:t>15</a:t>
            </a:fld>
            <a:endParaRPr lang="en-US"/>
          </a:p>
        </p:txBody>
      </p:sp>
    </p:spTree>
    <p:extLst>
      <p:ext uri="{BB962C8B-B14F-4D97-AF65-F5344CB8AC3E}">
        <p14:creationId xmlns:p14="http://schemas.microsoft.com/office/powerpoint/2010/main" val="3077814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762250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rộng và tổng kết chủ đề</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 chất</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HS tập trung lắng nghe và biết cách bày tỏ sự cổ vũ, ủng hộ để bạn nói.</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 chức hoạt động: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GV mời HS ngồi vòng tròn theo nhóm, mỗi nhóm sẽ lắng nghe câu chuyện của một bạn kể hoặc chơi trò chơi đố vui theo nhóm. GV nhắc lại nguyên tắc Cấp độ giọng nói khi hoạt động nhóm: Vừa đủ cho các thành viên trong nhóm nghe thấy, không làm ảnh hưởng tới nhóm khác.</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Sau khi hoạt động nhóm, GV cùng HS thảo luận để mỗi nhóm tìm ra ai là người biết “lắng nghe tích cực”.</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biết nghe không ngắt lời?</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biết nhìn bạn chăm chú?</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biết gật đầu cổ vũ, động viên bạn?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biết đặt câu hỏi cho bạn khi bạn kể xong?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biết chia sẻ với bạn, góp ý hay đồng tình với bạn?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b="1">
                <a:solidFill>
                  <a:srgbClr val="000000"/>
                </a:solidFill>
                <a:effectLst/>
                <a:latin typeface="Times New Roman" panose="02020603050405020304" pitchFamily="18" charset="0"/>
                <a:ea typeface="Times New Roman" panose="02020603050405020304" pitchFamily="18" charset="0"/>
              </a:rPr>
              <a:t>GV nêu kết luận.</a:t>
            </a:r>
            <a:r>
              <a:rPr lang="en-US" sz="1800" b="1">
                <a:solidFill>
                  <a:srgbClr val="000000"/>
                </a:solidFill>
                <a:effectLst/>
                <a:latin typeface="Times New Roman" panose="02020603050405020304" pitchFamily="18" charset="0"/>
                <a:ea typeface="Calibri" panose="020F0502020204030204" pitchFamily="34" charset="0"/>
              </a:rPr>
              <a:t> </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05E7F-62A9-4701-BFC2-BAF91B9808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0707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luận: </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 bạn hiểu mình và mình hiểu bạn, em hãy trở thành người biết “lắng nghe</a:t>
            </a: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 cực”. GV mời học sinh cùng thử làm hành động cổ vũ, động viên bạn </a:t>
            </a: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“Uhm!”, “Hay</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tuyệt!”. “À!”… </a:t>
            </a:r>
            <a:r>
              <a:rPr lang="vi-VN" sz="1800">
                <a:solidFill>
                  <a:prstClr val="black"/>
                </a:solidFill>
                <a:latin typeface="Calibri" panose="020F0502020204030204" pitchFamily="34" charset="0"/>
                <a:cs typeface="Calibri" panose="020F0502020204030204" pitchFamily="34" charset="0"/>
              </a:rPr>
              <a:t>Bạn bè cần quan tâm, chia sẻ với nhau, sẵn sàng hỗ trợ nhau và biết xin lỗi, cảm</a:t>
            </a:r>
            <a:r>
              <a:rPr lang="en-US" sz="1800">
                <a:solidFill>
                  <a:prstClr val="black"/>
                </a:solidFill>
                <a:latin typeface="Calibri" panose="020F0502020204030204" pitchFamily="34" charset="0"/>
                <a:cs typeface="Calibri" panose="020F0502020204030204" pitchFamily="34" charset="0"/>
              </a:rPr>
              <a:t> </a:t>
            </a:r>
            <a:r>
              <a:rPr lang="vi-VN" sz="1800">
                <a:solidFill>
                  <a:prstClr val="black"/>
                </a:solidFill>
                <a:latin typeface="Calibri" panose="020F0502020204030204" pitchFamily="34" charset="0"/>
                <a:cs typeface="Calibri" panose="020F0502020204030204" pitchFamily="34" charset="0"/>
              </a:rPr>
              <a:t>ơn nhau</a:t>
            </a:r>
            <a:r>
              <a:rPr lang="vi-VN" sz="1400">
                <a:solidFill>
                  <a:prstClr val="black"/>
                </a:solidFill>
                <a:latin typeface="Calibri" panose="020F0502020204030204" pitchFamily="34" charset="0"/>
                <a:cs typeface="Calibri" panose="020F0502020204030204" pitchFamily="34" charset="0"/>
              </a:rPr>
              <a:t>.</a:t>
            </a:r>
            <a:endParaRPr kumimoji="0" lang="en-US" sz="1400" b="0" i="0" u="none" strike="noStrike" kern="1200" cap="none" spc="0" normalizeH="0" baseline="0" noProof="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 bài học, HS:</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Nhận biết được những việc làm thể hiện tình bạn.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nói những lời phù hợp khi giao tiếp với bạn, lắng nghe và cổ vũ khi bạn nói.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chia sẻ thông tin và cảm xúc để bạn hiểu mình.</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nói những lời phù hợp khi giao tiếp với bạn, lắng nghe và cổ vũ khi bạn nói.</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177800" marR="27305">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chia sẻ thông tin và cảm xúc để bạn hiểu mình.</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055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6C8A62E-B04B-4079-BABC-1EEDA867F8B7}"/>
              </a:ext>
            </a:extLst>
          </p:cNvPr>
          <p:cNvGrpSpPr/>
          <p:nvPr userDrawn="1"/>
        </p:nvGrpSpPr>
        <p:grpSpPr>
          <a:xfrm>
            <a:off x="0" y="0"/>
            <a:ext cx="12192000" cy="6858000"/>
            <a:chOff x="0" y="0"/>
            <a:chExt cx="12192000" cy="6750674"/>
          </a:xfrm>
        </p:grpSpPr>
        <p:sp>
          <p:nvSpPr>
            <p:cNvPr id="3" name="矩形 2">
              <a:extLst>
                <a:ext uri="{FF2B5EF4-FFF2-40B4-BE49-F238E27FC236}">
                  <a16:creationId xmlns:a16="http://schemas.microsoft.com/office/drawing/2014/main" id="{998EDD53-3CE5-4869-876D-563DDF31F38D}"/>
                </a:ext>
              </a:extLst>
            </p:cNvPr>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C787FE57-D7ED-48A1-BA23-2E706B5839E9}"/>
                </a:ext>
              </a:extLst>
            </p:cNvPr>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C3E6097E-645A-4545-B999-F8596EF752C8}"/>
                </a:ext>
              </a:extLst>
            </p:cNvPr>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B2D6DDE7-FBAF-4D6E-A34F-8FD6DCFA3402}"/>
                </a:ext>
              </a:extLst>
            </p:cNvPr>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388D9DC9-7614-4A89-A7F1-6D11EFBADE85}"/>
                </a:ext>
              </a:extLst>
            </p:cNvPr>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CA9C7107-C0AD-483C-B07D-34E56400A31D}"/>
                </a:ext>
              </a:extLst>
            </p:cNvPr>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10B5625D-1AE9-466B-B985-396BEE22564B}"/>
                </a:ext>
              </a:extLst>
            </p:cNvPr>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D5E9083F-6805-4221-AD16-988FE7A2E11A}"/>
                </a:ext>
              </a:extLst>
            </p:cNvPr>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83FF06B1-BA99-4DEE-987B-14238876377B}"/>
                </a:ext>
              </a:extLst>
            </p:cNvPr>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13EE51E0-8653-419D-A416-02BCEDEA5F0C}"/>
                </a:ext>
              </a:extLst>
            </p:cNvPr>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4A516D9C-048D-4C92-B27B-8D1558476F18}"/>
                </a:ext>
              </a:extLst>
            </p:cNvPr>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91417BB1-46C3-414B-A27B-63A42A803815}"/>
                </a:ext>
              </a:extLst>
            </p:cNvPr>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BF5B2E44-D303-4A1E-84F6-AE96C7350908}"/>
                </a:ext>
              </a:extLst>
            </p:cNvPr>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B787F7A5-B165-47A5-9B07-E889B2CFF103}"/>
                </a:ext>
              </a:extLst>
            </p:cNvPr>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55676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FDEC7D-F651-4261-BD79-305C6356B85B}"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3709887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FDEC7D-F651-4261-BD79-305C6356B85B}"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39802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FDEC7D-F651-4261-BD79-305C6356B85B}"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2834148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FDEC7D-F651-4261-BD79-305C6356B85B}"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558617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FDEC7D-F651-4261-BD79-305C6356B85B}"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2765176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FDEC7D-F651-4261-BD79-305C6356B85B}"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2370086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6753296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716989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801002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82400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575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81483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4232503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288950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7391215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50642733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517148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412616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472995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4610323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867910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36086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19510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173387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5233250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2970888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666415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17042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539018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345700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2032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3956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9449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4367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7993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29295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66650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27485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88118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119511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06655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97498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92319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FDEC7D-F651-4261-BD79-305C6356B85B}"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118927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44548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72431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76229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7406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14812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77075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76091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56253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2476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42523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FDEC7D-F651-4261-BD79-305C6356B85B}"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2820430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20869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34126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38811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228292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FDEC7D-F651-4261-BD79-305C6356B85B}"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979787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FDEC7D-F651-4261-BD79-305C6356B85B}"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1650107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FDEC7D-F651-4261-BD79-305C6356B85B}"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A35867-5342-4512-90B0-6F596D0F7375}" type="slidenum">
              <a:rPr lang="en-US" smtClean="0"/>
              <a:t>‹#›</a:t>
            </a:fld>
            <a:endParaRPr lang="en-US"/>
          </a:p>
        </p:txBody>
      </p:sp>
    </p:spTree>
    <p:extLst>
      <p:ext uri="{BB962C8B-B14F-4D97-AF65-F5344CB8AC3E}">
        <p14:creationId xmlns:p14="http://schemas.microsoft.com/office/powerpoint/2010/main" val="5419445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2.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grpSp>
        <p:nvGrpSpPr>
          <p:cNvPr id="3" name="组合 2">
            <a:extLst>
              <a:ext uri="{FF2B5EF4-FFF2-40B4-BE49-F238E27FC236}">
                <a16:creationId xmlns:a16="http://schemas.microsoft.com/office/drawing/2014/main" id="{5CD96D62-AE49-41B9-80E6-E1E0FD3BCC37}"/>
              </a:ext>
            </a:extLst>
          </p:cNvPr>
          <p:cNvGrpSpPr/>
          <p:nvPr userDrawn="1"/>
        </p:nvGrpSpPr>
        <p:grpSpPr>
          <a:xfrm>
            <a:off x="0" y="0"/>
            <a:ext cx="12192000" cy="6858000"/>
            <a:chOff x="0" y="0"/>
            <a:chExt cx="12192000" cy="6750674"/>
          </a:xfrm>
        </p:grpSpPr>
        <p:sp>
          <p:nvSpPr>
            <p:cNvPr id="4" name="矩形 3">
              <a:extLst>
                <a:ext uri="{FF2B5EF4-FFF2-40B4-BE49-F238E27FC236}">
                  <a16:creationId xmlns:a16="http://schemas.microsoft.com/office/drawing/2014/main" id="{EA2709D7-4076-4042-A170-5324C4069DEC}"/>
                </a:ext>
              </a:extLst>
            </p:cNvPr>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58041176-3F6C-45DD-BA61-F6AB03534BE5}"/>
                </a:ext>
              </a:extLst>
            </p:cNvPr>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AA52AADE-244C-4660-94D1-FF0BECB8A5F8}"/>
                </a:ext>
              </a:extLst>
            </p:cNvPr>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0C8ECE69-CBF3-46E2-95D4-76CEF8951AF1}"/>
                </a:ext>
              </a:extLst>
            </p:cNvPr>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86FC926A-9E58-42F3-A254-901D166EE8AB}"/>
                </a:ext>
              </a:extLst>
            </p:cNvPr>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082A139-47CD-4316-A50E-635DCA61B726}"/>
                </a:ext>
              </a:extLst>
            </p:cNvPr>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0C56966C-87CE-4C19-B415-D1A116FFD55C}"/>
                </a:ext>
              </a:extLst>
            </p:cNvPr>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40DF2F10-C9D9-469E-BA5B-4361A0E04F5C}"/>
                </a:ext>
              </a:extLst>
            </p:cNvPr>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FA96DBA7-5DE5-42C4-B77B-9E09808F12BE}"/>
                </a:ext>
              </a:extLst>
            </p:cNvPr>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58800CD-0121-49FB-AF2E-869EB0AE685C}"/>
                </a:ext>
              </a:extLst>
            </p:cNvPr>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46187C43-DC9C-48EB-800E-48E616220C24}"/>
                </a:ext>
              </a:extLst>
            </p:cNvPr>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922023CD-DC59-496E-812C-A35B44A072DF}"/>
                </a:ext>
              </a:extLst>
            </p:cNvPr>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BF835750-1013-4D35-95B6-D7E4B0B0E2BF}"/>
                </a:ext>
              </a:extLst>
            </p:cNvPr>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4E7862D5-26D4-4CF0-A6A0-57B4835E763D}"/>
                </a:ext>
              </a:extLst>
            </p:cNvPr>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a:extLst>
              <a:ext uri="{FF2B5EF4-FFF2-40B4-BE49-F238E27FC236}">
                <a16:creationId xmlns:a16="http://schemas.microsoft.com/office/drawing/2014/main" id="{612EB653-DB89-4A83-BCB9-AB55D6DF6F05}"/>
              </a:ext>
            </a:extLst>
          </p:cNvPr>
          <p:cNvGrpSpPr>
            <a:grpSpLocks noChangeAspect="1"/>
          </p:cNvGrpSpPr>
          <p:nvPr userDrawn="1"/>
        </p:nvGrpSpPr>
        <p:grpSpPr bwMode="auto">
          <a:xfrm>
            <a:off x="-319548" y="5517737"/>
            <a:ext cx="12831097" cy="1340263"/>
            <a:chOff x="0" y="1761"/>
            <a:chExt cx="7678" cy="802"/>
          </a:xfrm>
        </p:grpSpPr>
        <p:grpSp>
          <p:nvGrpSpPr>
            <p:cNvPr id="19" name="Group 205">
              <a:extLst>
                <a:ext uri="{FF2B5EF4-FFF2-40B4-BE49-F238E27FC236}">
                  <a16:creationId xmlns:a16="http://schemas.microsoft.com/office/drawing/2014/main" id="{0E1575A5-C7B0-4FE8-928F-4CD3F8C9DEEB}"/>
                </a:ext>
              </a:extLst>
            </p:cNvPr>
            <p:cNvGrpSpPr>
              <a:grpSpLocks/>
            </p:cNvGrpSpPr>
            <p:nvPr/>
          </p:nvGrpSpPr>
          <p:grpSpPr bwMode="auto">
            <a:xfrm>
              <a:off x="0" y="1761"/>
              <a:ext cx="7678" cy="802"/>
              <a:chOff x="0" y="1761"/>
              <a:chExt cx="7678" cy="802"/>
            </a:xfrm>
          </p:grpSpPr>
          <p:sp>
            <p:nvSpPr>
              <p:cNvPr id="120" name="Freeform 5">
                <a:extLst>
                  <a:ext uri="{FF2B5EF4-FFF2-40B4-BE49-F238E27FC236}">
                    <a16:creationId xmlns:a16="http://schemas.microsoft.com/office/drawing/2014/main" id="{4F88AE74-2F4D-44B3-8A39-0594A073A2FD}"/>
                  </a:ext>
                </a:extLst>
              </p:cNvPr>
              <p:cNvSpPr>
                <a:spLocks/>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6">
                <a:extLst>
                  <a:ext uri="{FF2B5EF4-FFF2-40B4-BE49-F238E27FC236}">
                    <a16:creationId xmlns:a16="http://schemas.microsoft.com/office/drawing/2014/main" id="{3138CD61-CB5E-4B04-93E2-578C13F65D3D}"/>
                  </a:ext>
                </a:extLst>
              </p:cNvPr>
              <p:cNvSpPr>
                <a:spLocks/>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Rectangle 7">
                <a:extLst>
                  <a:ext uri="{FF2B5EF4-FFF2-40B4-BE49-F238E27FC236}">
                    <a16:creationId xmlns:a16="http://schemas.microsoft.com/office/drawing/2014/main" id="{9DACD59F-FB7D-477A-A880-EC14DB2D2452}"/>
                  </a:ext>
                </a:extLst>
              </p:cNvPr>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8">
                <a:extLst>
                  <a:ext uri="{FF2B5EF4-FFF2-40B4-BE49-F238E27FC236}">
                    <a16:creationId xmlns:a16="http://schemas.microsoft.com/office/drawing/2014/main" id="{DE67CD92-A527-4855-9B4B-F1B3C02B0EBC}"/>
                  </a:ext>
                </a:extLst>
              </p:cNvPr>
              <p:cNvSpPr>
                <a:spLocks/>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9">
                <a:extLst>
                  <a:ext uri="{FF2B5EF4-FFF2-40B4-BE49-F238E27FC236}">
                    <a16:creationId xmlns:a16="http://schemas.microsoft.com/office/drawing/2014/main" id="{5C7113BE-9B04-4629-8925-E02ADEC0E4A8}"/>
                  </a:ext>
                </a:extLst>
              </p:cNvPr>
              <p:cNvSpPr>
                <a:spLocks/>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0">
                <a:extLst>
                  <a:ext uri="{FF2B5EF4-FFF2-40B4-BE49-F238E27FC236}">
                    <a16:creationId xmlns:a16="http://schemas.microsoft.com/office/drawing/2014/main" id="{3F2501DC-B482-45D6-9CEC-FD21676C0AF7}"/>
                  </a:ext>
                </a:extLst>
              </p:cNvPr>
              <p:cNvSpPr>
                <a:spLocks/>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Rectangle 11">
                <a:extLst>
                  <a:ext uri="{FF2B5EF4-FFF2-40B4-BE49-F238E27FC236}">
                    <a16:creationId xmlns:a16="http://schemas.microsoft.com/office/drawing/2014/main" id="{5265D4DF-4B27-4C82-87E1-81758A4E1F7D}"/>
                  </a:ext>
                </a:extLst>
              </p:cNvPr>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12">
                <a:extLst>
                  <a:ext uri="{FF2B5EF4-FFF2-40B4-BE49-F238E27FC236}">
                    <a16:creationId xmlns:a16="http://schemas.microsoft.com/office/drawing/2014/main" id="{84E6E25C-1B32-42D4-931A-564F3F8FC6B2}"/>
                  </a:ext>
                </a:extLst>
              </p:cNvPr>
              <p:cNvSpPr>
                <a:spLocks/>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13">
                <a:extLst>
                  <a:ext uri="{FF2B5EF4-FFF2-40B4-BE49-F238E27FC236}">
                    <a16:creationId xmlns:a16="http://schemas.microsoft.com/office/drawing/2014/main" id="{73410D53-110D-49B0-A0E9-B3D0C902CE40}"/>
                  </a:ext>
                </a:extLst>
              </p:cNvPr>
              <p:cNvSpPr>
                <a:spLocks/>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14">
                <a:extLst>
                  <a:ext uri="{FF2B5EF4-FFF2-40B4-BE49-F238E27FC236}">
                    <a16:creationId xmlns:a16="http://schemas.microsoft.com/office/drawing/2014/main" id="{444154B4-A697-46ED-A340-6A7A4E9E26B6}"/>
                  </a:ext>
                </a:extLst>
              </p:cNvPr>
              <p:cNvSpPr>
                <a:spLocks/>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Rectangle 15">
                <a:extLst>
                  <a:ext uri="{FF2B5EF4-FFF2-40B4-BE49-F238E27FC236}">
                    <a16:creationId xmlns:a16="http://schemas.microsoft.com/office/drawing/2014/main" id="{199F46DF-4044-4FB8-BBC7-9B0997A70F3A}"/>
                  </a:ext>
                </a:extLst>
              </p:cNvPr>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6">
                <a:extLst>
                  <a:ext uri="{FF2B5EF4-FFF2-40B4-BE49-F238E27FC236}">
                    <a16:creationId xmlns:a16="http://schemas.microsoft.com/office/drawing/2014/main" id="{94B6E31A-92F0-4A71-9EA1-FCF1F60B02F8}"/>
                  </a:ext>
                </a:extLst>
              </p:cNvPr>
              <p:cNvSpPr>
                <a:spLocks/>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7">
                <a:extLst>
                  <a:ext uri="{FF2B5EF4-FFF2-40B4-BE49-F238E27FC236}">
                    <a16:creationId xmlns:a16="http://schemas.microsoft.com/office/drawing/2014/main" id="{4AC2D6EB-6CC0-4D3B-820C-D31290EA9296}"/>
                  </a:ext>
                </a:extLst>
              </p:cNvPr>
              <p:cNvSpPr>
                <a:spLocks/>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8">
                <a:extLst>
                  <a:ext uri="{FF2B5EF4-FFF2-40B4-BE49-F238E27FC236}">
                    <a16:creationId xmlns:a16="http://schemas.microsoft.com/office/drawing/2014/main" id="{5FF7AB43-2ADD-48E7-9587-E20A1049F3F0}"/>
                  </a:ext>
                </a:extLst>
              </p:cNvPr>
              <p:cNvSpPr>
                <a:spLocks/>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Rectangle 19">
                <a:extLst>
                  <a:ext uri="{FF2B5EF4-FFF2-40B4-BE49-F238E27FC236}">
                    <a16:creationId xmlns:a16="http://schemas.microsoft.com/office/drawing/2014/main" id="{434F64C2-2F95-420A-BE6A-DDBB97AC376B}"/>
                  </a:ext>
                </a:extLst>
              </p:cNvPr>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20">
                <a:extLst>
                  <a:ext uri="{FF2B5EF4-FFF2-40B4-BE49-F238E27FC236}">
                    <a16:creationId xmlns:a16="http://schemas.microsoft.com/office/drawing/2014/main" id="{95BB1E19-C72A-48E5-9185-6E7B783B34E8}"/>
                  </a:ext>
                </a:extLst>
              </p:cNvPr>
              <p:cNvSpPr>
                <a:spLocks/>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21">
                <a:extLst>
                  <a:ext uri="{FF2B5EF4-FFF2-40B4-BE49-F238E27FC236}">
                    <a16:creationId xmlns:a16="http://schemas.microsoft.com/office/drawing/2014/main" id="{DB75EEF7-6121-428E-A12B-5FB0AD0B9B2E}"/>
                  </a:ext>
                </a:extLst>
              </p:cNvPr>
              <p:cNvSpPr>
                <a:spLocks/>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22">
                <a:extLst>
                  <a:ext uri="{FF2B5EF4-FFF2-40B4-BE49-F238E27FC236}">
                    <a16:creationId xmlns:a16="http://schemas.microsoft.com/office/drawing/2014/main" id="{EE67D84A-FB3A-4789-89D7-A8D81D1EC8C3}"/>
                  </a:ext>
                </a:extLst>
              </p:cNvPr>
              <p:cNvSpPr>
                <a:spLocks/>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Rectangle 23">
                <a:extLst>
                  <a:ext uri="{FF2B5EF4-FFF2-40B4-BE49-F238E27FC236}">
                    <a16:creationId xmlns:a16="http://schemas.microsoft.com/office/drawing/2014/main" id="{D8FBBE68-0593-4AEF-A4C8-B3441B9C9A81}"/>
                  </a:ext>
                </a:extLst>
              </p:cNvPr>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24">
                <a:extLst>
                  <a:ext uri="{FF2B5EF4-FFF2-40B4-BE49-F238E27FC236}">
                    <a16:creationId xmlns:a16="http://schemas.microsoft.com/office/drawing/2014/main" id="{C1CCB0E0-41AA-473F-8E42-29E183057A08}"/>
                  </a:ext>
                </a:extLst>
              </p:cNvPr>
              <p:cNvSpPr>
                <a:spLocks/>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Rectangle 25">
                <a:extLst>
                  <a:ext uri="{FF2B5EF4-FFF2-40B4-BE49-F238E27FC236}">
                    <a16:creationId xmlns:a16="http://schemas.microsoft.com/office/drawing/2014/main" id="{9597F86F-6C8A-49C5-853D-9E0443AEE1F2}"/>
                  </a:ext>
                </a:extLst>
              </p:cNvPr>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Oval 26">
                <a:extLst>
                  <a:ext uri="{FF2B5EF4-FFF2-40B4-BE49-F238E27FC236}">
                    <a16:creationId xmlns:a16="http://schemas.microsoft.com/office/drawing/2014/main" id="{919387DB-C63E-4E97-B40F-E53905D16308}"/>
                  </a:ext>
                </a:extLst>
              </p:cNvPr>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27">
                <a:extLst>
                  <a:ext uri="{FF2B5EF4-FFF2-40B4-BE49-F238E27FC236}">
                    <a16:creationId xmlns:a16="http://schemas.microsoft.com/office/drawing/2014/main" id="{E01FEB3F-77A1-4EEA-8B99-DB381D53BBA7}"/>
                  </a:ext>
                </a:extLst>
              </p:cNvPr>
              <p:cNvSpPr>
                <a:spLocks/>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28">
                <a:extLst>
                  <a:ext uri="{FF2B5EF4-FFF2-40B4-BE49-F238E27FC236}">
                    <a16:creationId xmlns:a16="http://schemas.microsoft.com/office/drawing/2014/main" id="{04CAFA91-AC7F-40BA-9DE3-9B4094355546}"/>
                  </a:ext>
                </a:extLst>
              </p:cNvPr>
              <p:cNvSpPr>
                <a:spLocks/>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Rectangle 29">
                <a:extLst>
                  <a:ext uri="{FF2B5EF4-FFF2-40B4-BE49-F238E27FC236}">
                    <a16:creationId xmlns:a16="http://schemas.microsoft.com/office/drawing/2014/main" id="{EDEA2000-858D-4BB7-A888-89E149B4F63D}"/>
                  </a:ext>
                </a:extLst>
              </p:cNvPr>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Oval 30">
                <a:extLst>
                  <a:ext uri="{FF2B5EF4-FFF2-40B4-BE49-F238E27FC236}">
                    <a16:creationId xmlns:a16="http://schemas.microsoft.com/office/drawing/2014/main" id="{C4557293-0509-42FF-8224-BD1CEF8E7F27}"/>
                  </a:ext>
                </a:extLst>
              </p:cNvPr>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31">
                <a:extLst>
                  <a:ext uri="{FF2B5EF4-FFF2-40B4-BE49-F238E27FC236}">
                    <a16:creationId xmlns:a16="http://schemas.microsoft.com/office/drawing/2014/main" id="{99E107C1-B3D8-403F-A9E1-1E09FA13ED59}"/>
                  </a:ext>
                </a:extLst>
              </p:cNvPr>
              <p:cNvSpPr>
                <a:spLocks/>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32">
                <a:extLst>
                  <a:ext uri="{FF2B5EF4-FFF2-40B4-BE49-F238E27FC236}">
                    <a16:creationId xmlns:a16="http://schemas.microsoft.com/office/drawing/2014/main" id="{919BD4C7-AAF6-43F5-B93C-5C96D9457746}"/>
                  </a:ext>
                </a:extLst>
              </p:cNvPr>
              <p:cNvSpPr>
                <a:spLocks/>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Rectangle 33">
                <a:extLst>
                  <a:ext uri="{FF2B5EF4-FFF2-40B4-BE49-F238E27FC236}">
                    <a16:creationId xmlns:a16="http://schemas.microsoft.com/office/drawing/2014/main" id="{BB5494A3-5DE2-4640-BED4-3F2EA5553CB4}"/>
                  </a:ext>
                </a:extLst>
              </p:cNvPr>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Oval 34">
                <a:extLst>
                  <a:ext uri="{FF2B5EF4-FFF2-40B4-BE49-F238E27FC236}">
                    <a16:creationId xmlns:a16="http://schemas.microsoft.com/office/drawing/2014/main" id="{C743AAC9-D2AC-4F6A-A30F-3888FDE06766}"/>
                  </a:ext>
                </a:extLst>
              </p:cNvPr>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35">
                <a:extLst>
                  <a:ext uri="{FF2B5EF4-FFF2-40B4-BE49-F238E27FC236}">
                    <a16:creationId xmlns:a16="http://schemas.microsoft.com/office/drawing/2014/main" id="{4FA02400-9DA7-4EDE-A701-5F3716611712}"/>
                  </a:ext>
                </a:extLst>
              </p:cNvPr>
              <p:cNvSpPr>
                <a:spLocks/>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36">
                <a:extLst>
                  <a:ext uri="{FF2B5EF4-FFF2-40B4-BE49-F238E27FC236}">
                    <a16:creationId xmlns:a16="http://schemas.microsoft.com/office/drawing/2014/main" id="{066531B8-9B65-4F79-9157-1F9FE4063FA2}"/>
                  </a:ext>
                </a:extLst>
              </p:cNvPr>
              <p:cNvSpPr>
                <a:spLocks/>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Rectangle 37">
                <a:extLst>
                  <a:ext uri="{FF2B5EF4-FFF2-40B4-BE49-F238E27FC236}">
                    <a16:creationId xmlns:a16="http://schemas.microsoft.com/office/drawing/2014/main" id="{8EEB8646-3AB2-42DD-B626-3E0DD2B38AD4}"/>
                  </a:ext>
                </a:extLst>
              </p:cNvPr>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Oval 38">
                <a:extLst>
                  <a:ext uri="{FF2B5EF4-FFF2-40B4-BE49-F238E27FC236}">
                    <a16:creationId xmlns:a16="http://schemas.microsoft.com/office/drawing/2014/main" id="{CA495488-654C-417C-9F39-613BA7C5B467}"/>
                  </a:ext>
                </a:extLst>
              </p:cNvPr>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39">
                <a:extLst>
                  <a:ext uri="{FF2B5EF4-FFF2-40B4-BE49-F238E27FC236}">
                    <a16:creationId xmlns:a16="http://schemas.microsoft.com/office/drawing/2014/main" id="{A7A9C771-85C0-42E0-A148-9E1A1891BF3C}"/>
                  </a:ext>
                </a:extLst>
              </p:cNvPr>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40">
                <a:extLst>
                  <a:ext uri="{FF2B5EF4-FFF2-40B4-BE49-F238E27FC236}">
                    <a16:creationId xmlns:a16="http://schemas.microsoft.com/office/drawing/2014/main" id="{58EC5587-79AE-493A-93AD-34B34B6CEAFE}"/>
                  </a:ext>
                </a:extLst>
              </p:cNvPr>
              <p:cNvSpPr>
                <a:spLocks/>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41">
                <a:extLst>
                  <a:ext uri="{FF2B5EF4-FFF2-40B4-BE49-F238E27FC236}">
                    <a16:creationId xmlns:a16="http://schemas.microsoft.com/office/drawing/2014/main" id="{DCBFF6A3-5913-423D-9E16-B2FD4B9251CF}"/>
                  </a:ext>
                </a:extLst>
              </p:cNvPr>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42">
                <a:extLst>
                  <a:ext uri="{FF2B5EF4-FFF2-40B4-BE49-F238E27FC236}">
                    <a16:creationId xmlns:a16="http://schemas.microsoft.com/office/drawing/2014/main" id="{04F6F569-18D3-49E5-823D-0863CE47F89A}"/>
                  </a:ext>
                </a:extLst>
              </p:cNvPr>
              <p:cNvSpPr>
                <a:spLocks/>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43">
                <a:extLst>
                  <a:ext uri="{FF2B5EF4-FFF2-40B4-BE49-F238E27FC236}">
                    <a16:creationId xmlns:a16="http://schemas.microsoft.com/office/drawing/2014/main" id="{50B6E8CD-F872-4CD2-92A1-D742B732D9E5}"/>
                  </a:ext>
                </a:extLst>
              </p:cNvPr>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44">
                <a:extLst>
                  <a:ext uri="{FF2B5EF4-FFF2-40B4-BE49-F238E27FC236}">
                    <a16:creationId xmlns:a16="http://schemas.microsoft.com/office/drawing/2014/main" id="{B7E8716A-A86E-41A9-88DB-398E3DE8BC89}"/>
                  </a:ext>
                </a:extLst>
              </p:cNvPr>
              <p:cNvSpPr>
                <a:spLocks/>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45">
                <a:extLst>
                  <a:ext uri="{FF2B5EF4-FFF2-40B4-BE49-F238E27FC236}">
                    <a16:creationId xmlns:a16="http://schemas.microsoft.com/office/drawing/2014/main" id="{EB5E67A2-1FB1-453B-BD17-07A61701FA2D}"/>
                  </a:ext>
                </a:extLst>
              </p:cNvPr>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46">
                <a:extLst>
                  <a:ext uri="{FF2B5EF4-FFF2-40B4-BE49-F238E27FC236}">
                    <a16:creationId xmlns:a16="http://schemas.microsoft.com/office/drawing/2014/main" id="{0F157CA4-F068-48FA-86EA-38A9554817CF}"/>
                  </a:ext>
                </a:extLst>
              </p:cNvPr>
              <p:cNvSpPr>
                <a:spLocks/>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Rectangle 47">
                <a:extLst>
                  <a:ext uri="{FF2B5EF4-FFF2-40B4-BE49-F238E27FC236}">
                    <a16:creationId xmlns:a16="http://schemas.microsoft.com/office/drawing/2014/main" id="{F9B18AF3-0BBB-4555-9520-1313B930ECEE}"/>
                  </a:ext>
                </a:extLst>
              </p:cNvPr>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Oval 48">
                <a:extLst>
                  <a:ext uri="{FF2B5EF4-FFF2-40B4-BE49-F238E27FC236}">
                    <a16:creationId xmlns:a16="http://schemas.microsoft.com/office/drawing/2014/main" id="{46CC254D-B304-4130-940D-6B6C35CC579D}"/>
                  </a:ext>
                </a:extLst>
              </p:cNvPr>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49">
                <a:extLst>
                  <a:ext uri="{FF2B5EF4-FFF2-40B4-BE49-F238E27FC236}">
                    <a16:creationId xmlns:a16="http://schemas.microsoft.com/office/drawing/2014/main" id="{E13C4D00-B03F-4F13-A46C-1FD8CF20265A}"/>
                  </a:ext>
                </a:extLst>
              </p:cNvPr>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50">
                <a:extLst>
                  <a:ext uri="{FF2B5EF4-FFF2-40B4-BE49-F238E27FC236}">
                    <a16:creationId xmlns:a16="http://schemas.microsoft.com/office/drawing/2014/main" id="{7F8F74CE-D1A8-4F03-AD20-1571045F8541}"/>
                  </a:ext>
                </a:extLst>
              </p:cNvPr>
              <p:cNvSpPr>
                <a:spLocks/>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51">
                <a:extLst>
                  <a:ext uri="{FF2B5EF4-FFF2-40B4-BE49-F238E27FC236}">
                    <a16:creationId xmlns:a16="http://schemas.microsoft.com/office/drawing/2014/main" id="{703FE9D6-1416-4FB8-89C8-5F793022DB9D}"/>
                  </a:ext>
                </a:extLst>
              </p:cNvPr>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52">
                <a:extLst>
                  <a:ext uri="{FF2B5EF4-FFF2-40B4-BE49-F238E27FC236}">
                    <a16:creationId xmlns:a16="http://schemas.microsoft.com/office/drawing/2014/main" id="{7240AA30-D554-43A5-901E-C2AFCB3096E5}"/>
                  </a:ext>
                </a:extLst>
              </p:cNvPr>
              <p:cNvSpPr>
                <a:spLocks/>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53">
                <a:extLst>
                  <a:ext uri="{FF2B5EF4-FFF2-40B4-BE49-F238E27FC236}">
                    <a16:creationId xmlns:a16="http://schemas.microsoft.com/office/drawing/2014/main" id="{81091CF3-08F5-4EA2-8205-193F285529E8}"/>
                  </a:ext>
                </a:extLst>
              </p:cNvPr>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54">
                <a:extLst>
                  <a:ext uri="{FF2B5EF4-FFF2-40B4-BE49-F238E27FC236}">
                    <a16:creationId xmlns:a16="http://schemas.microsoft.com/office/drawing/2014/main" id="{B5019A9A-4693-412F-9772-74DB5367B703}"/>
                  </a:ext>
                </a:extLst>
              </p:cNvPr>
              <p:cNvSpPr>
                <a:spLocks/>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55">
                <a:extLst>
                  <a:ext uri="{FF2B5EF4-FFF2-40B4-BE49-F238E27FC236}">
                    <a16:creationId xmlns:a16="http://schemas.microsoft.com/office/drawing/2014/main" id="{F0702D5E-6A40-4611-8738-BC174264C1A5}"/>
                  </a:ext>
                </a:extLst>
              </p:cNvPr>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56">
                <a:extLst>
                  <a:ext uri="{FF2B5EF4-FFF2-40B4-BE49-F238E27FC236}">
                    <a16:creationId xmlns:a16="http://schemas.microsoft.com/office/drawing/2014/main" id="{7240B550-4C85-4BC2-8B53-2466ACB1F6FA}"/>
                  </a:ext>
                </a:extLst>
              </p:cNvPr>
              <p:cNvSpPr>
                <a:spLocks/>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Rectangle 57">
                <a:extLst>
                  <a:ext uri="{FF2B5EF4-FFF2-40B4-BE49-F238E27FC236}">
                    <a16:creationId xmlns:a16="http://schemas.microsoft.com/office/drawing/2014/main" id="{4BCC3DD6-8687-4977-939B-6D027443A4B4}"/>
                  </a:ext>
                </a:extLst>
              </p:cNvPr>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Oval 58">
                <a:extLst>
                  <a:ext uri="{FF2B5EF4-FFF2-40B4-BE49-F238E27FC236}">
                    <a16:creationId xmlns:a16="http://schemas.microsoft.com/office/drawing/2014/main" id="{05DDAE2A-3606-4F36-B0E0-795BA140FCEB}"/>
                  </a:ext>
                </a:extLst>
              </p:cNvPr>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59">
                <a:extLst>
                  <a:ext uri="{FF2B5EF4-FFF2-40B4-BE49-F238E27FC236}">
                    <a16:creationId xmlns:a16="http://schemas.microsoft.com/office/drawing/2014/main" id="{601F7091-314D-4044-9C28-408BA47F82FF}"/>
                  </a:ext>
                </a:extLst>
              </p:cNvPr>
              <p:cNvSpPr>
                <a:spLocks/>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60">
                <a:extLst>
                  <a:ext uri="{FF2B5EF4-FFF2-40B4-BE49-F238E27FC236}">
                    <a16:creationId xmlns:a16="http://schemas.microsoft.com/office/drawing/2014/main" id="{AB78975F-BD41-4C50-8DDA-71CA7DE6D005}"/>
                  </a:ext>
                </a:extLst>
              </p:cNvPr>
              <p:cNvSpPr>
                <a:spLocks/>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61">
                <a:extLst>
                  <a:ext uri="{FF2B5EF4-FFF2-40B4-BE49-F238E27FC236}">
                    <a16:creationId xmlns:a16="http://schemas.microsoft.com/office/drawing/2014/main" id="{D4F4F130-439C-4FE9-93AC-2F02A0393F19}"/>
                  </a:ext>
                </a:extLst>
              </p:cNvPr>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62">
                <a:extLst>
                  <a:ext uri="{FF2B5EF4-FFF2-40B4-BE49-F238E27FC236}">
                    <a16:creationId xmlns:a16="http://schemas.microsoft.com/office/drawing/2014/main" id="{8AD92ED7-0941-45AA-A664-094B812A9EA2}"/>
                  </a:ext>
                </a:extLst>
              </p:cNvPr>
              <p:cNvSpPr>
                <a:spLocks/>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63">
                <a:extLst>
                  <a:ext uri="{FF2B5EF4-FFF2-40B4-BE49-F238E27FC236}">
                    <a16:creationId xmlns:a16="http://schemas.microsoft.com/office/drawing/2014/main" id="{F9F673BC-E913-43D8-8CDE-7A0946C34DF7}"/>
                  </a:ext>
                </a:extLst>
              </p:cNvPr>
              <p:cNvSpPr>
                <a:spLocks/>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64">
                <a:extLst>
                  <a:ext uri="{FF2B5EF4-FFF2-40B4-BE49-F238E27FC236}">
                    <a16:creationId xmlns:a16="http://schemas.microsoft.com/office/drawing/2014/main" id="{9099B87F-6B08-46A2-A4C8-4CD9EBA0CE4B}"/>
                  </a:ext>
                </a:extLst>
              </p:cNvPr>
              <p:cNvSpPr>
                <a:spLocks/>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65">
                <a:extLst>
                  <a:ext uri="{FF2B5EF4-FFF2-40B4-BE49-F238E27FC236}">
                    <a16:creationId xmlns:a16="http://schemas.microsoft.com/office/drawing/2014/main" id="{7B579D7D-0705-476C-87EA-2E2AD49A5801}"/>
                  </a:ext>
                </a:extLst>
              </p:cNvPr>
              <p:cNvSpPr>
                <a:spLocks/>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66">
                <a:extLst>
                  <a:ext uri="{FF2B5EF4-FFF2-40B4-BE49-F238E27FC236}">
                    <a16:creationId xmlns:a16="http://schemas.microsoft.com/office/drawing/2014/main" id="{C0C22477-30A6-4C28-913D-015D6A9320A8}"/>
                  </a:ext>
                </a:extLst>
              </p:cNvPr>
              <p:cNvSpPr>
                <a:spLocks/>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67">
                <a:extLst>
                  <a:ext uri="{FF2B5EF4-FFF2-40B4-BE49-F238E27FC236}">
                    <a16:creationId xmlns:a16="http://schemas.microsoft.com/office/drawing/2014/main" id="{C2B75C4E-C155-4819-B18F-F448B77DA00D}"/>
                  </a:ext>
                </a:extLst>
              </p:cNvPr>
              <p:cNvSpPr>
                <a:spLocks/>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68">
                <a:extLst>
                  <a:ext uri="{FF2B5EF4-FFF2-40B4-BE49-F238E27FC236}">
                    <a16:creationId xmlns:a16="http://schemas.microsoft.com/office/drawing/2014/main" id="{205D5217-D50C-4A37-AE1F-7F6790006837}"/>
                  </a:ext>
                </a:extLst>
              </p:cNvPr>
              <p:cNvSpPr>
                <a:spLocks/>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Rectangle 69">
                <a:extLst>
                  <a:ext uri="{FF2B5EF4-FFF2-40B4-BE49-F238E27FC236}">
                    <a16:creationId xmlns:a16="http://schemas.microsoft.com/office/drawing/2014/main" id="{9ACAC9B1-64E6-4C1A-9DA3-0BEA3C0AAEE4}"/>
                  </a:ext>
                </a:extLst>
              </p:cNvPr>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70">
                <a:extLst>
                  <a:ext uri="{FF2B5EF4-FFF2-40B4-BE49-F238E27FC236}">
                    <a16:creationId xmlns:a16="http://schemas.microsoft.com/office/drawing/2014/main" id="{85554650-85E1-412E-A6B0-BC029222EEAB}"/>
                  </a:ext>
                </a:extLst>
              </p:cNvPr>
              <p:cNvSpPr>
                <a:spLocks/>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71">
                <a:extLst>
                  <a:ext uri="{FF2B5EF4-FFF2-40B4-BE49-F238E27FC236}">
                    <a16:creationId xmlns:a16="http://schemas.microsoft.com/office/drawing/2014/main" id="{B38D65B8-AF49-440A-85B4-6309D533991C}"/>
                  </a:ext>
                </a:extLst>
              </p:cNvPr>
              <p:cNvSpPr>
                <a:spLocks/>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72">
                <a:extLst>
                  <a:ext uri="{FF2B5EF4-FFF2-40B4-BE49-F238E27FC236}">
                    <a16:creationId xmlns:a16="http://schemas.microsoft.com/office/drawing/2014/main" id="{34F8F60E-74A2-443F-96C2-304151AE556C}"/>
                  </a:ext>
                </a:extLst>
              </p:cNvPr>
              <p:cNvSpPr>
                <a:spLocks/>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73">
                <a:extLst>
                  <a:ext uri="{FF2B5EF4-FFF2-40B4-BE49-F238E27FC236}">
                    <a16:creationId xmlns:a16="http://schemas.microsoft.com/office/drawing/2014/main" id="{883C559E-E24B-4E11-BEE3-979ACECBB5F2}"/>
                  </a:ext>
                </a:extLst>
              </p:cNvPr>
              <p:cNvSpPr>
                <a:spLocks/>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74">
                <a:extLst>
                  <a:ext uri="{FF2B5EF4-FFF2-40B4-BE49-F238E27FC236}">
                    <a16:creationId xmlns:a16="http://schemas.microsoft.com/office/drawing/2014/main" id="{B2512790-88BD-4F91-86AF-7DE641D01C2D}"/>
                  </a:ext>
                </a:extLst>
              </p:cNvPr>
              <p:cNvSpPr>
                <a:spLocks/>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75">
                <a:extLst>
                  <a:ext uri="{FF2B5EF4-FFF2-40B4-BE49-F238E27FC236}">
                    <a16:creationId xmlns:a16="http://schemas.microsoft.com/office/drawing/2014/main" id="{48F968EF-6193-4545-B48F-7C2BC8F0BF0B}"/>
                  </a:ext>
                </a:extLst>
              </p:cNvPr>
              <p:cNvSpPr>
                <a:spLocks/>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76">
                <a:extLst>
                  <a:ext uri="{FF2B5EF4-FFF2-40B4-BE49-F238E27FC236}">
                    <a16:creationId xmlns:a16="http://schemas.microsoft.com/office/drawing/2014/main" id="{DBFFFD6A-2695-4CC4-8B3D-024056D12E39}"/>
                  </a:ext>
                </a:extLst>
              </p:cNvPr>
              <p:cNvSpPr>
                <a:spLocks/>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77">
                <a:extLst>
                  <a:ext uri="{FF2B5EF4-FFF2-40B4-BE49-F238E27FC236}">
                    <a16:creationId xmlns:a16="http://schemas.microsoft.com/office/drawing/2014/main" id="{7690E13A-2857-4C64-8B3B-6A47FD5C03B8}"/>
                  </a:ext>
                </a:extLst>
              </p:cNvPr>
              <p:cNvSpPr>
                <a:spLocks/>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78">
                <a:extLst>
                  <a:ext uri="{FF2B5EF4-FFF2-40B4-BE49-F238E27FC236}">
                    <a16:creationId xmlns:a16="http://schemas.microsoft.com/office/drawing/2014/main" id="{896BEA30-0B65-473D-8833-5D09896624E1}"/>
                  </a:ext>
                </a:extLst>
              </p:cNvPr>
              <p:cNvSpPr>
                <a:spLocks/>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79">
                <a:extLst>
                  <a:ext uri="{FF2B5EF4-FFF2-40B4-BE49-F238E27FC236}">
                    <a16:creationId xmlns:a16="http://schemas.microsoft.com/office/drawing/2014/main" id="{89C072FF-26E3-4CB7-A6EF-334203C6F256}"/>
                  </a:ext>
                </a:extLst>
              </p:cNvPr>
              <p:cNvSpPr>
                <a:spLocks/>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80">
                <a:extLst>
                  <a:ext uri="{FF2B5EF4-FFF2-40B4-BE49-F238E27FC236}">
                    <a16:creationId xmlns:a16="http://schemas.microsoft.com/office/drawing/2014/main" id="{D221F439-A46B-4ED1-BAB1-25B09EDF6B51}"/>
                  </a:ext>
                </a:extLst>
              </p:cNvPr>
              <p:cNvSpPr>
                <a:spLocks/>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81">
                <a:extLst>
                  <a:ext uri="{FF2B5EF4-FFF2-40B4-BE49-F238E27FC236}">
                    <a16:creationId xmlns:a16="http://schemas.microsoft.com/office/drawing/2014/main" id="{A219146B-4664-46CF-961E-B7F5D1F3FC29}"/>
                  </a:ext>
                </a:extLst>
              </p:cNvPr>
              <p:cNvSpPr>
                <a:spLocks/>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82">
                <a:extLst>
                  <a:ext uri="{FF2B5EF4-FFF2-40B4-BE49-F238E27FC236}">
                    <a16:creationId xmlns:a16="http://schemas.microsoft.com/office/drawing/2014/main" id="{6C6EADDF-A300-4172-A5EE-311D17CE629B}"/>
                  </a:ext>
                </a:extLst>
              </p:cNvPr>
              <p:cNvSpPr>
                <a:spLocks/>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83">
                <a:extLst>
                  <a:ext uri="{FF2B5EF4-FFF2-40B4-BE49-F238E27FC236}">
                    <a16:creationId xmlns:a16="http://schemas.microsoft.com/office/drawing/2014/main" id="{1A53CE1F-0211-4DFF-8F99-A1FB0BA07145}"/>
                  </a:ext>
                </a:extLst>
              </p:cNvPr>
              <p:cNvSpPr>
                <a:spLocks/>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84">
                <a:extLst>
                  <a:ext uri="{FF2B5EF4-FFF2-40B4-BE49-F238E27FC236}">
                    <a16:creationId xmlns:a16="http://schemas.microsoft.com/office/drawing/2014/main" id="{C33608AA-C616-45D5-B364-7C0E005F2A8F}"/>
                  </a:ext>
                </a:extLst>
              </p:cNvPr>
              <p:cNvSpPr>
                <a:spLocks/>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85">
                <a:extLst>
                  <a:ext uri="{FF2B5EF4-FFF2-40B4-BE49-F238E27FC236}">
                    <a16:creationId xmlns:a16="http://schemas.microsoft.com/office/drawing/2014/main" id="{1B407384-E041-4D0D-AF5A-AAA664710211}"/>
                  </a:ext>
                </a:extLst>
              </p:cNvPr>
              <p:cNvSpPr>
                <a:spLocks/>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86">
                <a:extLst>
                  <a:ext uri="{FF2B5EF4-FFF2-40B4-BE49-F238E27FC236}">
                    <a16:creationId xmlns:a16="http://schemas.microsoft.com/office/drawing/2014/main" id="{D028043D-09DF-4EE9-9D93-BF5DBB67DDB4}"/>
                  </a:ext>
                </a:extLst>
              </p:cNvPr>
              <p:cNvSpPr>
                <a:spLocks/>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87">
                <a:extLst>
                  <a:ext uri="{FF2B5EF4-FFF2-40B4-BE49-F238E27FC236}">
                    <a16:creationId xmlns:a16="http://schemas.microsoft.com/office/drawing/2014/main" id="{D726B283-5465-4290-BE45-2C0DB56452B3}"/>
                  </a:ext>
                </a:extLst>
              </p:cNvPr>
              <p:cNvSpPr>
                <a:spLocks/>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88">
                <a:extLst>
                  <a:ext uri="{FF2B5EF4-FFF2-40B4-BE49-F238E27FC236}">
                    <a16:creationId xmlns:a16="http://schemas.microsoft.com/office/drawing/2014/main" id="{2A22FF00-B843-483E-9CE3-A8CDD22F43A3}"/>
                  </a:ext>
                </a:extLst>
              </p:cNvPr>
              <p:cNvSpPr>
                <a:spLocks/>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Rectangle 89">
                <a:extLst>
                  <a:ext uri="{FF2B5EF4-FFF2-40B4-BE49-F238E27FC236}">
                    <a16:creationId xmlns:a16="http://schemas.microsoft.com/office/drawing/2014/main" id="{A9008DD5-92BA-4F36-AB8C-EB875375596E}"/>
                  </a:ext>
                </a:extLst>
              </p:cNvPr>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90">
                <a:extLst>
                  <a:ext uri="{FF2B5EF4-FFF2-40B4-BE49-F238E27FC236}">
                    <a16:creationId xmlns:a16="http://schemas.microsoft.com/office/drawing/2014/main" id="{9B5B219D-17AE-4B82-82C3-6A6FB0C210B0}"/>
                  </a:ext>
                </a:extLst>
              </p:cNvPr>
              <p:cNvSpPr>
                <a:spLocks/>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91">
                <a:extLst>
                  <a:ext uri="{FF2B5EF4-FFF2-40B4-BE49-F238E27FC236}">
                    <a16:creationId xmlns:a16="http://schemas.microsoft.com/office/drawing/2014/main" id="{D0DCB3C9-3170-4139-88ED-607C154C1D23}"/>
                  </a:ext>
                </a:extLst>
              </p:cNvPr>
              <p:cNvSpPr>
                <a:spLocks/>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92">
                <a:extLst>
                  <a:ext uri="{FF2B5EF4-FFF2-40B4-BE49-F238E27FC236}">
                    <a16:creationId xmlns:a16="http://schemas.microsoft.com/office/drawing/2014/main" id="{E7C92802-680D-4D66-8730-3D917ED9D8B4}"/>
                  </a:ext>
                </a:extLst>
              </p:cNvPr>
              <p:cNvSpPr>
                <a:spLocks/>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93">
                <a:extLst>
                  <a:ext uri="{FF2B5EF4-FFF2-40B4-BE49-F238E27FC236}">
                    <a16:creationId xmlns:a16="http://schemas.microsoft.com/office/drawing/2014/main" id="{A1651E47-DF5B-4A90-99AF-48D8EDFDEFB8}"/>
                  </a:ext>
                </a:extLst>
              </p:cNvPr>
              <p:cNvSpPr>
                <a:spLocks/>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94">
                <a:extLst>
                  <a:ext uri="{FF2B5EF4-FFF2-40B4-BE49-F238E27FC236}">
                    <a16:creationId xmlns:a16="http://schemas.microsoft.com/office/drawing/2014/main" id="{B7A1F926-FB3D-4CC8-9AA9-DD042B989EE4}"/>
                  </a:ext>
                </a:extLst>
              </p:cNvPr>
              <p:cNvSpPr>
                <a:spLocks/>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95">
                <a:extLst>
                  <a:ext uri="{FF2B5EF4-FFF2-40B4-BE49-F238E27FC236}">
                    <a16:creationId xmlns:a16="http://schemas.microsoft.com/office/drawing/2014/main" id="{7C2F043A-E8BA-4BF2-A474-953F731F8156}"/>
                  </a:ext>
                </a:extLst>
              </p:cNvPr>
              <p:cNvSpPr>
                <a:spLocks/>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96">
                <a:extLst>
                  <a:ext uri="{FF2B5EF4-FFF2-40B4-BE49-F238E27FC236}">
                    <a16:creationId xmlns:a16="http://schemas.microsoft.com/office/drawing/2014/main" id="{63F86DB5-3E72-4214-8E99-76A9B657BFDF}"/>
                  </a:ext>
                </a:extLst>
              </p:cNvPr>
              <p:cNvSpPr>
                <a:spLocks/>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97">
                <a:extLst>
                  <a:ext uri="{FF2B5EF4-FFF2-40B4-BE49-F238E27FC236}">
                    <a16:creationId xmlns:a16="http://schemas.microsoft.com/office/drawing/2014/main" id="{C0986A04-0094-4E7E-966D-A1480CF82B97}"/>
                  </a:ext>
                </a:extLst>
              </p:cNvPr>
              <p:cNvSpPr>
                <a:spLocks/>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98">
                <a:extLst>
                  <a:ext uri="{FF2B5EF4-FFF2-40B4-BE49-F238E27FC236}">
                    <a16:creationId xmlns:a16="http://schemas.microsoft.com/office/drawing/2014/main" id="{13C08577-A1DE-4655-8F50-19BE372C97C3}"/>
                  </a:ext>
                </a:extLst>
              </p:cNvPr>
              <p:cNvSpPr>
                <a:spLocks/>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99">
                <a:extLst>
                  <a:ext uri="{FF2B5EF4-FFF2-40B4-BE49-F238E27FC236}">
                    <a16:creationId xmlns:a16="http://schemas.microsoft.com/office/drawing/2014/main" id="{9BBD72A1-51E0-4123-9372-85AEF838B56B}"/>
                  </a:ext>
                </a:extLst>
              </p:cNvPr>
              <p:cNvSpPr>
                <a:spLocks/>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100">
                <a:extLst>
                  <a:ext uri="{FF2B5EF4-FFF2-40B4-BE49-F238E27FC236}">
                    <a16:creationId xmlns:a16="http://schemas.microsoft.com/office/drawing/2014/main" id="{89819C5F-EEC0-47F7-9DB0-1371F875C1AE}"/>
                  </a:ext>
                </a:extLst>
              </p:cNvPr>
              <p:cNvSpPr>
                <a:spLocks/>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101">
                <a:extLst>
                  <a:ext uri="{FF2B5EF4-FFF2-40B4-BE49-F238E27FC236}">
                    <a16:creationId xmlns:a16="http://schemas.microsoft.com/office/drawing/2014/main" id="{B7445721-8888-476C-96A9-B7F11A004855}"/>
                  </a:ext>
                </a:extLst>
              </p:cNvPr>
              <p:cNvSpPr>
                <a:spLocks/>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102">
                <a:extLst>
                  <a:ext uri="{FF2B5EF4-FFF2-40B4-BE49-F238E27FC236}">
                    <a16:creationId xmlns:a16="http://schemas.microsoft.com/office/drawing/2014/main" id="{F520EB80-E939-41BD-8AD0-032B7FE81A1D}"/>
                  </a:ext>
                </a:extLst>
              </p:cNvPr>
              <p:cNvSpPr>
                <a:spLocks/>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103">
                <a:extLst>
                  <a:ext uri="{FF2B5EF4-FFF2-40B4-BE49-F238E27FC236}">
                    <a16:creationId xmlns:a16="http://schemas.microsoft.com/office/drawing/2014/main" id="{C61DFD00-B1E9-48DD-9737-3C9EA4A7AE85}"/>
                  </a:ext>
                </a:extLst>
              </p:cNvPr>
              <p:cNvSpPr>
                <a:spLocks/>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104">
                <a:extLst>
                  <a:ext uri="{FF2B5EF4-FFF2-40B4-BE49-F238E27FC236}">
                    <a16:creationId xmlns:a16="http://schemas.microsoft.com/office/drawing/2014/main" id="{B4CEFF44-D42C-47FA-A6B1-65181F6FF6C5}"/>
                  </a:ext>
                </a:extLst>
              </p:cNvPr>
              <p:cNvSpPr>
                <a:spLocks/>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105">
                <a:extLst>
                  <a:ext uri="{FF2B5EF4-FFF2-40B4-BE49-F238E27FC236}">
                    <a16:creationId xmlns:a16="http://schemas.microsoft.com/office/drawing/2014/main" id="{5F407F26-E4E4-4F3A-9CFE-2487EA5B856C}"/>
                  </a:ext>
                </a:extLst>
              </p:cNvPr>
              <p:cNvSpPr>
                <a:spLocks/>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106">
                <a:extLst>
                  <a:ext uri="{FF2B5EF4-FFF2-40B4-BE49-F238E27FC236}">
                    <a16:creationId xmlns:a16="http://schemas.microsoft.com/office/drawing/2014/main" id="{37EC5FCB-DC9F-4009-A531-D0D7F65913C0}"/>
                  </a:ext>
                </a:extLst>
              </p:cNvPr>
              <p:cNvSpPr>
                <a:spLocks/>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107">
                <a:extLst>
                  <a:ext uri="{FF2B5EF4-FFF2-40B4-BE49-F238E27FC236}">
                    <a16:creationId xmlns:a16="http://schemas.microsoft.com/office/drawing/2014/main" id="{8CCB91BC-C7F5-4284-80EF-2A4DE62B0201}"/>
                  </a:ext>
                </a:extLst>
              </p:cNvPr>
              <p:cNvSpPr>
                <a:spLocks/>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108">
                <a:extLst>
                  <a:ext uri="{FF2B5EF4-FFF2-40B4-BE49-F238E27FC236}">
                    <a16:creationId xmlns:a16="http://schemas.microsoft.com/office/drawing/2014/main" id="{E5A39129-723D-4258-A6E0-90C06C933CB6}"/>
                  </a:ext>
                </a:extLst>
              </p:cNvPr>
              <p:cNvSpPr>
                <a:spLocks/>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Rectangle 109">
                <a:extLst>
                  <a:ext uri="{FF2B5EF4-FFF2-40B4-BE49-F238E27FC236}">
                    <a16:creationId xmlns:a16="http://schemas.microsoft.com/office/drawing/2014/main" id="{601B0D52-C333-45EA-AFF9-3E19E4175679}"/>
                  </a:ext>
                </a:extLst>
              </p:cNvPr>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110">
                <a:extLst>
                  <a:ext uri="{FF2B5EF4-FFF2-40B4-BE49-F238E27FC236}">
                    <a16:creationId xmlns:a16="http://schemas.microsoft.com/office/drawing/2014/main" id="{C0C2CCC7-F5A2-411D-8D15-AAA4BD7FB773}"/>
                  </a:ext>
                </a:extLst>
              </p:cNvPr>
              <p:cNvSpPr>
                <a:spLocks/>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111">
                <a:extLst>
                  <a:ext uri="{FF2B5EF4-FFF2-40B4-BE49-F238E27FC236}">
                    <a16:creationId xmlns:a16="http://schemas.microsoft.com/office/drawing/2014/main" id="{836CEE18-4E52-47D6-9DFB-B1C7450C3BA9}"/>
                  </a:ext>
                </a:extLst>
              </p:cNvPr>
              <p:cNvSpPr>
                <a:spLocks/>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112">
                <a:extLst>
                  <a:ext uri="{FF2B5EF4-FFF2-40B4-BE49-F238E27FC236}">
                    <a16:creationId xmlns:a16="http://schemas.microsoft.com/office/drawing/2014/main" id="{8A277518-BD6A-472F-99D9-CA441F320992}"/>
                  </a:ext>
                </a:extLst>
              </p:cNvPr>
              <p:cNvSpPr>
                <a:spLocks/>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113">
                <a:extLst>
                  <a:ext uri="{FF2B5EF4-FFF2-40B4-BE49-F238E27FC236}">
                    <a16:creationId xmlns:a16="http://schemas.microsoft.com/office/drawing/2014/main" id="{C3113B2E-E3BD-431A-9687-F096350134D4}"/>
                  </a:ext>
                </a:extLst>
              </p:cNvPr>
              <p:cNvSpPr>
                <a:spLocks/>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114">
                <a:extLst>
                  <a:ext uri="{FF2B5EF4-FFF2-40B4-BE49-F238E27FC236}">
                    <a16:creationId xmlns:a16="http://schemas.microsoft.com/office/drawing/2014/main" id="{D3C95FA1-B953-4534-9417-A99C4F9025F0}"/>
                  </a:ext>
                </a:extLst>
              </p:cNvPr>
              <p:cNvSpPr>
                <a:spLocks/>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115">
                <a:extLst>
                  <a:ext uri="{FF2B5EF4-FFF2-40B4-BE49-F238E27FC236}">
                    <a16:creationId xmlns:a16="http://schemas.microsoft.com/office/drawing/2014/main" id="{A803FFC8-97B4-41FB-A3DC-3FBCC19D4A27}"/>
                  </a:ext>
                </a:extLst>
              </p:cNvPr>
              <p:cNvSpPr>
                <a:spLocks/>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116">
                <a:extLst>
                  <a:ext uri="{FF2B5EF4-FFF2-40B4-BE49-F238E27FC236}">
                    <a16:creationId xmlns:a16="http://schemas.microsoft.com/office/drawing/2014/main" id="{A9F1F19A-51FC-451F-AD13-21FDD0D9513F}"/>
                  </a:ext>
                </a:extLst>
              </p:cNvPr>
              <p:cNvSpPr>
                <a:spLocks/>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117">
                <a:extLst>
                  <a:ext uri="{FF2B5EF4-FFF2-40B4-BE49-F238E27FC236}">
                    <a16:creationId xmlns:a16="http://schemas.microsoft.com/office/drawing/2014/main" id="{6172557C-0CA3-4344-B623-6C10FBF801E1}"/>
                  </a:ext>
                </a:extLst>
              </p:cNvPr>
              <p:cNvSpPr>
                <a:spLocks/>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118">
                <a:extLst>
                  <a:ext uri="{FF2B5EF4-FFF2-40B4-BE49-F238E27FC236}">
                    <a16:creationId xmlns:a16="http://schemas.microsoft.com/office/drawing/2014/main" id="{8984F3C0-FBC0-46F6-AE9E-764BF6C738D4}"/>
                  </a:ext>
                </a:extLst>
              </p:cNvPr>
              <p:cNvSpPr>
                <a:spLocks/>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119">
                <a:extLst>
                  <a:ext uri="{FF2B5EF4-FFF2-40B4-BE49-F238E27FC236}">
                    <a16:creationId xmlns:a16="http://schemas.microsoft.com/office/drawing/2014/main" id="{386DF36E-E3D4-477E-AE4E-086B7CDCAF91}"/>
                  </a:ext>
                </a:extLst>
              </p:cNvPr>
              <p:cNvSpPr>
                <a:spLocks/>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120">
                <a:extLst>
                  <a:ext uri="{FF2B5EF4-FFF2-40B4-BE49-F238E27FC236}">
                    <a16:creationId xmlns:a16="http://schemas.microsoft.com/office/drawing/2014/main" id="{2825A8E7-FAD5-40AC-8695-F0260206A16C}"/>
                  </a:ext>
                </a:extLst>
              </p:cNvPr>
              <p:cNvSpPr>
                <a:spLocks/>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121">
                <a:extLst>
                  <a:ext uri="{FF2B5EF4-FFF2-40B4-BE49-F238E27FC236}">
                    <a16:creationId xmlns:a16="http://schemas.microsoft.com/office/drawing/2014/main" id="{FC043736-BEF7-4BD9-8006-380D67EEB893}"/>
                  </a:ext>
                </a:extLst>
              </p:cNvPr>
              <p:cNvSpPr>
                <a:spLocks/>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122">
                <a:extLst>
                  <a:ext uri="{FF2B5EF4-FFF2-40B4-BE49-F238E27FC236}">
                    <a16:creationId xmlns:a16="http://schemas.microsoft.com/office/drawing/2014/main" id="{76A428C0-E341-4CA2-82B1-05EC3F8E2BF1}"/>
                  </a:ext>
                </a:extLst>
              </p:cNvPr>
              <p:cNvSpPr>
                <a:spLocks/>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123">
                <a:extLst>
                  <a:ext uri="{FF2B5EF4-FFF2-40B4-BE49-F238E27FC236}">
                    <a16:creationId xmlns:a16="http://schemas.microsoft.com/office/drawing/2014/main" id="{F287FBEB-F1E2-4897-B52C-ACB40C9DF730}"/>
                  </a:ext>
                </a:extLst>
              </p:cNvPr>
              <p:cNvSpPr>
                <a:spLocks/>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124">
                <a:extLst>
                  <a:ext uri="{FF2B5EF4-FFF2-40B4-BE49-F238E27FC236}">
                    <a16:creationId xmlns:a16="http://schemas.microsoft.com/office/drawing/2014/main" id="{9F93D0E5-D554-4902-9504-112501E1C6FD}"/>
                  </a:ext>
                </a:extLst>
              </p:cNvPr>
              <p:cNvSpPr>
                <a:spLocks/>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125">
                <a:extLst>
                  <a:ext uri="{FF2B5EF4-FFF2-40B4-BE49-F238E27FC236}">
                    <a16:creationId xmlns:a16="http://schemas.microsoft.com/office/drawing/2014/main" id="{E20728D7-2375-4C5E-A587-408DC90DDCF1}"/>
                  </a:ext>
                </a:extLst>
              </p:cNvPr>
              <p:cNvSpPr>
                <a:spLocks/>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126">
                <a:extLst>
                  <a:ext uri="{FF2B5EF4-FFF2-40B4-BE49-F238E27FC236}">
                    <a16:creationId xmlns:a16="http://schemas.microsoft.com/office/drawing/2014/main" id="{8BFAA816-ADE2-4E01-872C-6E2E98F61350}"/>
                  </a:ext>
                </a:extLst>
              </p:cNvPr>
              <p:cNvSpPr>
                <a:spLocks/>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127">
                <a:extLst>
                  <a:ext uri="{FF2B5EF4-FFF2-40B4-BE49-F238E27FC236}">
                    <a16:creationId xmlns:a16="http://schemas.microsoft.com/office/drawing/2014/main" id="{EFCF20BA-7208-46AD-B4AF-E64C13FFABEF}"/>
                  </a:ext>
                </a:extLst>
              </p:cNvPr>
              <p:cNvSpPr>
                <a:spLocks/>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128">
                <a:extLst>
                  <a:ext uri="{FF2B5EF4-FFF2-40B4-BE49-F238E27FC236}">
                    <a16:creationId xmlns:a16="http://schemas.microsoft.com/office/drawing/2014/main" id="{EB0FD74C-8CA2-4597-9DAA-F99DE19E5C01}"/>
                  </a:ext>
                </a:extLst>
              </p:cNvPr>
              <p:cNvSpPr>
                <a:spLocks/>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129">
                <a:extLst>
                  <a:ext uri="{FF2B5EF4-FFF2-40B4-BE49-F238E27FC236}">
                    <a16:creationId xmlns:a16="http://schemas.microsoft.com/office/drawing/2014/main" id="{1075EDC7-01C1-4790-9DC1-034612499A76}"/>
                  </a:ext>
                </a:extLst>
              </p:cNvPr>
              <p:cNvSpPr>
                <a:spLocks/>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130">
                <a:extLst>
                  <a:ext uri="{FF2B5EF4-FFF2-40B4-BE49-F238E27FC236}">
                    <a16:creationId xmlns:a16="http://schemas.microsoft.com/office/drawing/2014/main" id="{DCEECC97-9C9E-4531-987E-BEFB1EFD1EDB}"/>
                  </a:ext>
                </a:extLst>
              </p:cNvPr>
              <p:cNvSpPr>
                <a:spLocks/>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131">
                <a:extLst>
                  <a:ext uri="{FF2B5EF4-FFF2-40B4-BE49-F238E27FC236}">
                    <a16:creationId xmlns:a16="http://schemas.microsoft.com/office/drawing/2014/main" id="{17D1D7B8-B47B-4D95-80DE-D7C817EAB709}"/>
                  </a:ext>
                </a:extLst>
              </p:cNvPr>
              <p:cNvSpPr>
                <a:spLocks/>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132">
                <a:extLst>
                  <a:ext uri="{FF2B5EF4-FFF2-40B4-BE49-F238E27FC236}">
                    <a16:creationId xmlns:a16="http://schemas.microsoft.com/office/drawing/2014/main" id="{04316606-AE2F-43A3-B962-8EAD388C605D}"/>
                  </a:ext>
                </a:extLst>
              </p:cNvPr>
              <p:cNvSpPr>
                <a:spLocks/>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133">
                <a:extLst>
                  <a:ext uri="{FF2B5EF4-FFF2-40B4-BE49-F238E27FC236}">
                    <a16:creationId xmlns:a16="http://schemas.microsoft.com/office/drawing/2014/main" id="{D9E6CD75-BBD0-412C-B666-CB6E544750F3}"/>
                  </a:ext>
                </a:extLst>
              </p:cNvPr>
              <p:cNvSpPr>
                <a:spLocks/>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134">
                <a:extLst>
                  <a:ext uri="{FF2B5EF4-FFF2-40B4-BE49-F238E27FC236}">
                    <a16:creationId xmlns:a16="http://schemas.microsoft.com/office/drawing/2014/main" id="{4B8303EF-9B61-4885-B2B4-2CEB4699BFEB}"/>
                  </a:ext>
                </a:extLst>
              </p:cNvPr>
              <p:cNvSpPr>
                <a:spLocks/>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135">
                <a:extLst>
                  <a:ext uri="{FF2B5EF4-FFF2-40B4-BE49-F238E27FC236}">
                    <a16:creationId xmlns:a16="http://schemas.microsoft.com/office/drawing/2014/main" id="{831531D5-CC59-4F8F-AB77-233EC1AFF60A}"/>
                  </a:ext>
                </a:extLst>
              </p:cNvPr>
              <p:cNvSpPr>
                <a:spLocks/>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136">
                <a:extLst>
                  <a:ext uri="{FF2B5EF4-FFF2-40B4-BE49-F238E27FC236}">
                    <a16:creationId xmlns:a16="http://schemas.microsoft.com/office/drawing/2014/main" id="{0A8B4080-62B7-47C6-A5BE-8F064B58BF68}"/>
                  </a:ext>
                </a:extLst>
              </p:cNvPr>
              <p:cNvSpPr>
                <a:spLocks/>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137">
                <a:extLst>
                  <a:ext uri="{FF2B5EF4-FFF2-40B4-BE49-F238E27FC236}">
                    <a16:creationId xmlns:a16="http://schemas.microsoft.com/office/drawing/2014/main" id="{7C38755E-897B-4B98-A14A-D5A89C99FD33}"/>
                  </a:ext>
                </a:extLst>
              </p:cNvPr>
              <p:cNvSpPr>
                <a:spLocks/>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138">
                <a:extLst>
                  <a:ext uri="{FF2B5EF4-FFF2-40B4-BE49-F238E27FC236}">
                    <a16:creationId xmlns:a16="http://schemas.microsoft.com/office/drawing/2014/main" id="{4D4C28CF-556C-4D75-B995-2F313257CC4A}"/>
                  </a:ext>
                </a:extLst>
              </p:cNvPr>
              <p:cNvSpPr>
                <a:spLocks/>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139">
                <a:extLst>
                  <a:ext uri="{FF2B5EF4-FFF2-40B4-BE49-F238E27FC236}">
                    <a16:creationId xmlns:a16="http://schemas.microsoft.com/office/drawing/2014/main" id="{7D967C3C-F508-40B5-A228-7DBF3A123383}"/>
                  </a:ext>
                </a:extLst>
              </p:cNvPr>
              <p:cNvSpPr>
                <a:spLocks/>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140">
                <a:extLst>
                  <a:ext uri="{FF2B5EF4-FFF2-40B4-BE49-F238E27FC236}">
                    <a16:creationId xmlns:a16="http://schemas.microsoft.com/office/drawing/2014/main" id="{03758C37-2A9B-46B2-8B73-E3202BEA3629}"/>
                  </a:ext>
                </a:extLst>
              </p:cNvPr>
              <p:cNvSpPr>
                <a:spLocks/>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141">
                <a:extLst>
                  <a:ext uri="{FF2B5EF4-FFF2-40B4-BE49-F238E27FC236}">
                    <a16:creationId xmlns:a16="http://schemas.microsoft.com/office/drawing/2014/main" id="{3415ECFA-B295-42BE-B333-AA65FA391920}"/>
                  </a:ext>
                </a:extLst>
              </p:cNvPr>
              <p:cNvSpPr>
                <a:spLocks/>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142">
                <a:extLst>
                  <a:ext uri="{FF2B5EF4-FFF2-40B4-BE49-F238E27FC236}">
                    <a16:creationId xmlns:a16="http://schemas.microsoft.com/office/drawing/2014/main" id="{F4FA7101-7DFE-43FC-BBD1-3F22E3A3E27C}"/>
                  </a:ext>
                </a:extLst>
              </p:cNvPr>
              <p:cNvSpPr>
                <a:spLocks/>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143">
                <a:extLst>
                  <a:ext uri="{FF2B5EF4-FFF2-40B4-BE49-F238E27FC236}">
                    <a16:creationId xmlns:a16="http://schemas.microsoft.com/office/drawing/2014/main" id="{961A977F-9845-47BF-B32D-D71E6E28243D}"/>
                  </a:ext>
                </a:extLst>
              </p:cNvPr>
              <p:cNvSpPr>
                <a:spLocks/>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144">
                <a:extLst>
                  <a:ext uri="{FF2B5EF4-FFF2-40B4-BE49-F238E27FC236}">
                    <a16:creationId xmlns:a16="http://schemas.microsoft.com/office/drawing/2014/main" id="{4DA09335-C889-4DA5-9D2B-2E27B9314866}"/>
                  </a:ext>
                </a:extLst>
              </p:cNvPr>
              <p:cNvSpPr>
                <a:spLocks/>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145">
                <a:extLst>
                  <a:ext uri="{FF2B5EF4-FFF2-40B4-BE49-F238E27FC236}">
                    <a16:creationId xmlns:a16="http://schemas.microsoft.com/office/drawing/2014/main" id="{0790F8EA-0773-4E33-A82D-8F7E886774A3}"/>
                  </a:ext>
                </a:extLst>
              </p:cNvPr>
              <p:cNvSpPr>
                <a:spLocks/>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146">
                <a:extLst>
                  <a:ext uri="{FF2B5EF4-FFF2-40B4-BE49-F238E27FC236}">
                    <a16:creationId xmlns:a16="http://schemas.microsoft.com/office/drawing/2014/main" id="{C043AC62-635A-410A-BB20-E805C1CF375D}"/>
                  </a:ext>
                </a:extLst>
              </p:cNvPr>
              <p:cNvSpPr>
                <a:spLocks/>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147">
                <a:extLst>
                  <a:ext uri="{FF2B5EF4-FFF2-40B4-BE49-F238E27FC236}">
                    <a16:creationId xmlns:a16="http://schemas.microsoft.com/office/drawing/2014/main" id="{B2BFAA23-6E9E-4FCC-B5FC-01B5DB22A27D}"/>
                  </a:ext>
                </a:extLst>
              </p:cNvPr>
              <p:cNvSpPr>
                <a:spLocks/>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148">
                <a:extLst>
                  <a:ext uri="{FF2B5EF4-FFF2-40B4-BE49-F238E27FC236}">
                    <a16:creationId xmlns:a16="http://schemas.microsoft.com/office/drawing/2014/main" id="{F24536EE-1938-4ADD-8C5F-EEB1BDF4D739}"/>
                  </a:ext>
                </a:extLst>
              </p:cNvPr>
              <p:cNvSpPr>
                <a:spLocks/>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149">
                <a:extLst>
                  <a:ext uri="{FF2B5EF4-FFF2-40B4-BE49-F238E27FC236}">
                    <a16:creationId xmlns:a16="http://schemas.microsoft.com/office/drawing/2014/main" id="{C8614121-494C-440B-A5EF-8582D5B543DB}"/>
                  </a:ext>
                </a:extLst>
              </p:cNvPr>
              <p:cNvSpPr>
                <a:spLocks/>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150">
                <a:extLst>
                  <a:ext uri="{FF2B5EF4-FFF2-40B4-BE49-F238E27FC236}">
                    <a16:creationId xmlns:a16="http://schemas.microsoft.com/office/drawing/2014/main" id="{E4AE05C7-47BE-4D4F-9B99-B922999027CE}"/>
                  </a:ext>
                </a:extLst>
              </p:cNvPr>
              <p:cNvSpPr>
                <a:spLocks/>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151">
                <a:extLst>
                  <a:ext uri="{FF2B5EF4-FFF2-40B4-BE49-F238E27FC236}">
                    <a16:creationId xmlns:a16="http://schemas.microsoft.com/office/drawing/2014/main" id="{C8989F17-4AE4-40CD-A819-3CE0F435122C}"/>
                  </a:ext>
                </a:extLst>
              </p:cNvPr>
              <p:cNvSpPr>
                <a:spLocks/>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152">
                <a:extLst>
                  <a:ext uri="{FF2B5EF4-FFF2-40B4-BE49-F238E27FC236}">
                    <a16:creationId xmlns:a16="http://schemas.microsoft.com/office/drawing/2014/main" id="{D630E3E4-8460-4CFD-A2DE-AEA33659BE92}"/>
                  </a:ext>
                </a:extLst>
              </p:cNvPr>
              <p:cNvSpPr>
                <a:spLocks/>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153">
                <a:extLst>
                  <a:ext uri="{FF2B5EF4-FFF2-40B4-BE49-F238E27FC236}">
                    <a16:creationId xmlns:a16="http://schemas.microsoft.com/office/drawing/2014/main" id="{20508EDA-304E-4042-97CF-CD9EFA16FB75}"/>
                  </a:ext>
                </a:extLst>
              </p:cNvPr>
              <p:cNvSpPr>
                <a:spLocks/>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154">
                <a:extLst>
                  <a:ext uri="{FF2B5EF4-FFF2-40B4-BE49-F238E27FC236}">
                    <a16:creationId xmlns:a16="http://schemas.microsoft.com/office/drawing/2014/main" id="{79BAE213-3089-4384-B8F3-0EDC8EC9E43A}"/>
                  </a:ext>
                </a:extLst>
              </p:cNvPr>
              <p:cNvSpPr>
                <a:spLocks/>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155">
                <a:extLst>
                  <a:ext uri="{FF2B5EF4-FFF2-40B4-BE49-F238E27FC236}">
                    <a16:creationId xmlns:a16="http://schemas.microsoft.com/office/drawing/2014/main" id="{51DD3ED4-BE23-4790-896C-B15EE08073B9}"/>
                  </a:ext>
                </a:extLst>
              </p:cNvPr>
              <p:cNvSpPr>
                <a:spLocks/>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156">
                <a:extLst>
                  <a:ext uri="{FF2B5EF4-FFF2-40B4-BE49-F238E27FC236}">
                    <a16:creationId xmlns:a16="http://schemas.microsoft.com/office/drawing/2014/main" id="{7702BFB1-B84B-4C02-B1F4-77968E46A5C8}"/>
                  </a:ext>
                </a:extLst>
              </p:cNvPr>
              <p:cNvSpPr>
                <a:spLocks/>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157">
                <a:extLst>
                  <a:ext uri="{FF2B5EF4-FFF2-40B4-BE49-F238E27FC236}">
                    <a16:creationId xmlns:a16="http://schemas.microsoft.com/office/drawing/2014/main" id="{FABC9D47-E649-4632-A800-ADEC41D50DB2}"/>
                  </a:ext>
                </a:extLst>
              </p:cNvPr>
              <p:cNvSpPr>
                <a:spLocks/>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158">
                <a:extLst>
                  <a:ext uri="{FF2B5EF4-FFF2-40B4-BE49-F238E27FC236}">
                    <a16:creationId xmlns:a16="http://schemas.microsoft.com/office/drawing/2014/main" id="{1F46F392-C27B-4B63-8FB2-69C3CA58AA4E}"/>
                  </a:ext>
                </a:extLst>
              </p:cNvPr>
              <p:cNvSpPr>
                <a:spLocks/>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159">
                <a:extLst>
                  <a:ext uri="{FF2B5EF4-FFF2-40B4-BE49-F238E27FC236}">
                    <a16:creationId xmlns:a16="http://schemas.microsoft.com/office/drawing/2014/main" id="{DFBCD8F9-A4F9-4DA2-9C45-006F0CD26C1E}"/>
                  </a:ext>
                </a:extLst>
              </p:cNvPr>
              <p:cNvSpPr>
                <a:spLocks/>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160">
                <a:extLst>
                  <a:ext uri="{FF2B5EF4-FFF2-40B4-BE49-F238E27FC236}">
                    <a16:creationId xmlns:a16="http://schemas.microsoft.com/office/drawing/2014/main" id="{EB1871E0-0355-465D-9B6D-3720FE2B176F}"/>
                  </a:ext>
                </a:extLst>
              </p:cNvPr>
              <p:cNvSpPr>
                <a:spLocks/>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161">
                <a:extLst>
                  <a:ext uri="{FF2B5EF4-FFF2-40B4-BE49-F238E27FC236}">
                    <a16:creationId xmlns:a16="http://schemas.microsoft.com/office/drawing/2014/main" id="{CAD4DB9D-5E98-4AB7-A9EC-5B0038F83155}"/>
                  </a:ext>
                </a:extLst>
              </p:cNvPr>
              <p:cNvSpPr>
                <a:spLocks/>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162">
                <a:extLst>
                  <a:ext uri="{FF2B5EF4-FFF2-40B4-BE49-F238E27FC236}">
                    <a16:creationId xmlns:a16="http://schemas.microsoft.com/office/drawing/2014/main" id="{9C18730F-9F6F-4897-A89E-2199FFD9B67D}"/>
                  </a:ext>
                </a:extLst>
              </p:cNvPr>
              <p:cNvSpPr>
                <a:spLocks/>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163">
                <a:extLst>
                  <a:ext uri="{FF2B5EF4-FFF2-40B4-BE49-F238E27FC236}">
                    <a16:creationId xmlns:a16="http://schemas.microsoft.com/office/drawing/2014/main" id="{EC60835D-1B2F-4B6E-8568-5A5BE58A6308}"/>
                  </a:ext>
                </a:extLst>
              </p:cNvPr>
              <p:cNvSpPr>
                <a:spLocks/>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164">
                <a:extLst>
                  <a:ext uri="{FF2B5EF4-FFF2-40B4-BE49-F238E27FC236}">
                    <a16:creationId xmlns:a16="http://schemas.microsoft.com/office/drawing/2014/main" id="{FE1D1A20-F213-47BD-A6C9-2613A415D1F2}"/>
                  </a:ext>
                </a:extLst>
              </p:cNvPr>
              <p:cNvSpPr>
                <a:spLocks/>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165">
                <a:extLst>
                  <a:ext uri="{FF2B5EF4-FFF2-40B4-BE49-F238E27FC236}">
                    <a16:creationId xmlns:a16="http://schemas.microsoft.com/office/drawing/2014/main" id="{B23794F4-FF86-4471-9898-C4F5E9068BED}"/>
                  </a:ext>
                </a:extLst>
              </p:cNvPr>
              <p:cNvSpPr>
                <a:spLocks/>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166">
                <a:extLst>
                  <a:ext uri="{FF2B5EF4-FFF2-40B4-BE49-F238E27FC236}">
                    <a16:creationId xmlns:a16="http://schemas.microsoft.com/office/drawing/2014/main" id="{B17AD9C9-608A-45E8-BC8D-F444C5112589}"/>
                  </a:ext>
                </a:extLst>
              </p:cNvPr>
              <p:cNvSpPr>
                <a:spLocks/>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167">
                <a:extLst>
                  <a:ext uri="{FF2B5EF4-FFF2-40B4-BE49-F238E27FC236}">
                    <a16:creationId xmlns:a16="http://schemas.microsoft.com/office/drawing/2014/main" id="{DE734902-A1BD-4D2D-8B4E-3C7F7F8E4EC5}"/>
                  </a:ext>
                </a:extLst>
              </p:cNvPr>
              <p:cNvSpPr>
                <a:spLocks/>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168">
                <a:extLst>
                  <a:ext uri="{FF2B5EF4-FFF2-40B4-BE49-F238E27FC236}">
                    <a16:creationId xmlns:a16="http://schemas.microsoft.com/office/drawing/2014/main" id="{F613EC00-B372-46DA-AEB8-6DB1BC9C0923}"/>
                  </a:ext>
                </a:extLst>
              </p:cNvPr>
              <p:cNvSpPr>
                <a:spLocks/>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169">
                <a:extLst>
                  <a:ext uri="{FF2B5EF4-FFF2-40B4-BE49-F238E27FC236}">
                    <a16:creationId xmlns:a16="http://schemas.microsoft.com/office/drawing/2014/main" id="{7BB42E02-5246-4479-89C7-5A9E6E4F5761}"/>
                  </a:ext>
                </a:extLst>
              </p:cNvPr>
              <p:cNvSpPr>
                <a:spLocks/>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170">
                <a:extLst>
                  <a:ext uri="{FF2B5EF4-FFF2-40B4-BE49-F238E27FC236}">
                    <a16:creationId xmlns:a16="http://schemas.microsoft.com/office/drawing/2014/main" id="{C6639A25-F2E2-4335-934A-6E94C4472BC9}"/>
                  </a:ext>
                </a:extLst>
              </p:cNvPr>
              <p:cNvSpPr>
                <a:spLocks/>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171">
                <a:extLst>
                  <a:ext uri="{FF2B5EF4-FFF2-40B4-BE49-F238E27FC236}">
                    <a16:creationId xmlns:a16="http://schemas.microsoft.com/office/drawing/2014/main" id="{C59E2DD2-B562-411C-8959-0D0BCFA2ED90}"/>
                  </a:ext>
                </a:extLst>
              </p:cNvPr>
              <p:cNvSpPr>
                <a:spLocks/>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172">
                <a:extLst>
                  <a:ext uri="{FF2B5EF4-FFF2-40B4-BE49-F238E27FC236}">
                    <a16:creationId xmlns:a16="http://schemas.microsoft.com/office/drawing/2014/main" id="{76B11712-ABD3-4045-8056-BADEBF8E13A8}"/>
                  </a:ext>
                </a:extLst>
              </p:cNvPr>
              <p:cNvSpPr>
                <a:spLocks/>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173">
                <a:extLst>
                  <a:ext uri="{FF2B5EF4-FFF2-40B4-BE49-F238E27FC236}">
                    <a16:creationId xmlns:a16="http://schemas.microsoft.com/office/drawing/2014/main" id="{14C4E23B-289F-46A9-96C5-81A99FB29DC1}"/>
                  </a:ext>
                </a:extLst>
              </p:cNvPr>
              <p:cNvSpPr>
                <a:spLocks/>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174">
                <a:extLst>
                  <a:ext uri="{FF2B5EF4-FFF2-40B4-BE49-F238E27FC236}">
                    <a16:creationId xmlns:a16="http://schemas.microsoft.com/office/drawing/2014/main" id="{1A07C2A3-9717-4B4C-A1D0-7C2EAA058AD0}"/>
                  </a:ext>
                </a:extLst>
              </p:cNvPr>
              <p:cNvSpPr>
                <a:spLocks/>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175">
                <a:extLst>
                  <a:ext uri="{FF2B5EF4-FFF2-40B4-BE49-F238E27FC236}">
                    <a16:creationId xmlns:a16="http://schemas.microsoft.com/office/drawing/2014/main" id="{F2EF4105-2CFE-46F1-9A84-F4E9F555511D}"/>
                  </a:ext>
                </a:extLst>
              </p:cNvPr>
              <p:cNvSpPr>
                <a:spLocks/>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176">
                <a:extLst>
                  <a:ext uri="{FF2B5EF4-FFF2-40B4-BE49-F238E27FC236}">
                    <a16:creationId xmlns:a16="http://schemas.microsoft.com/office/drawing/2014/main" id="{3CBC9553-9536-4DE7-9BEB-D91A0306C045}"/>
                  </a:ext>
                </a:extLst>
              </p:cNvPr>
              <p:cNvSpPr>
                <a:spLocks/>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Freeform 177">
                <a:extLst>
                  <a:ext uri="{FF2B5EF4-FFF2-40B4-BE49-F238E27FC236}">
                    <a16:creationId xmlns:a16="http://schemas.microsoft.com/office/drawing/2014/main" id="{3765DFFC-07EF-4A4B-A8C7-D184F55CEF05}"/>
                  </a:ext>
                </a:extLst>
              </p:cNvPr>
              <p:cNvSpPr>
                <a:spLocks/>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3" name="Freeform 178">
                <a:extLst>
                  <a:ext uri="{FF2B5EF4-FFF2-40B4-BE49-F238E27FC236}">
                    <a16:creationId xmlns:a16="http://schemas.microsoft.com/office/drawing/2014/main" id="{FEAEE8F4-F334-42E8-9C5D-7951B51E0D61}"/>
                  </a:ext>
                </a:extLst>
              </p:cNvPr>
              <p:cNvSpPr>
                <a:spLocks/>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Freeform 179">
                <a:extLst>
                  <a:ext uri="{FF2B5EF4-FFF2-40B4-BE49-F238E27FC236}">
                    <a16:creationId xmlns:a16="http://schemas.microsoft.com/office/drawing/2014/main" id="{739CDF31-DBDB-4DBD-B5C3-0A53427BA5A5}"/>
                  </a:ext>
                </a:extLst>
              </p:cNvPr>
              <p:cNvSpPr>
                <a:spLocks/>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5" name="Freeform 180">
                <a:extLst>
                  <a:ext uri="{FF2B5EF4-FFF2-40B4-BE49-F238E27FC236}">
                    <a16:creationId xmlns:a16="http://schemas.microsoft.com/office/drawing/2014/main" id="{43DDAFCD-7D87-482F-9B80-268BED942062}"/>
                  </a:ext>
                </a:extLst>
              </p:cNvPr>
              <p:cNvSpPr>
                <a:spLocks/>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Freeform 181">
                <a:extLst>
                  <a:ext uri="{FF2B5EF4-FFF2-40B4-BE49-F238E27FC236}">
                    <a16:creationId xmlns:a16="http://schemas.microsoft.com/office/drawing/2014/main" id="{6ED55A25-643F-4FEC-913A-2F5671203AF0}"/>
                  </a:ext>
                </a:extLst>
              </p:cNvPr>
              <p:cNvSpPr>
                <a:spLocks/>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7" name="Freeform 182">
                <a:extLst>
                  <a:ext uri="{FF2B5EF4-FFF2-40B4-BE49-F238E27FC236}">
                    <a16:creationId xmlns:a16="http://schemas.microsoft.com/office/drawing/2014/main" id="{DBB872C7-69C9-4A8B-BA7C-4FD5E5B97385}"/>
                  </a:ext>
                </a:extLst>
              </p:cNvPr>
              <p:cNvSpPr>
                <a:spLocks/>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183">
                <a:extLst>
                  <a:ext uri="{FF2B5EF4-FFF2-40B4-BE49-F238E27FC236}">
                    <a16:creationId xmlns:a16="http://schemas.microsoft.com/office/drawing/2014/main" id="{BEC76E33-06A2-4593-87A6-ABB6CE9833E3}"/>
                  </a:ext>
                </a:extLst>
              </p:cNvPr>
              <p:cNvSpPr>
                <a:spLocks/>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184">
                <a:extLst>
                  <a:ext uri="{FF2B5EF4-FFF2-40B4-BE49-F238E27FC236}">
                    <a16:creationId xmlns:a16="http://schemas.microsoft.com/office/drawing/2014/main" id="{6DD3C405-8779-464B-A614-C540715863A3}"/>
                  </a:ext>
                </a:extLst>
              </p:cNvPr>
              <p:cNvSpPr>
                <a:spLocks/>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185">
                <a:extLst>
                  <a:ext uri="{FF2B5EF4-FFF2-40B4-BE49-F238E27FC236}">
                    <a16:creationId xmlns:a16="http://schemas.microsoft.com/office/drawing/2014/main" id="{61DBFF03-A114-469A-94CA-3F368008C01B}"/>
                  </a:ext>
                </a:extLst>
              </p:cNvPr>
              <p:cNvSpPr>
                <a:spLocks/>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186">
                <a:extLst>
                  <a:ext uri="{FF2B5EF4-FFF2-40B4-BE49-F238E27FC236}">
                    <a16:creationId xmlns:a16="http://schemas.microsoft.com/office/drawing/2014/main" id="{BAA1EA85-5B73-48C3-BCE9-A77EA4051AF3}"/>
                  </a:ext>
                </a:extLst>
              </p:cNvPr>
              <p:cNvSpPr>
                <a:spLocks/>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187">
                <a:extLst>
                  <a:ext uri="{FF2B5EF4-FFF2-40B4-BE49-F238E27FC236}">
                    <a16:creationId xmlns:a16="http://schemas.microsoft.com/office/drawing/2014/main" id="{3F5E92DE-5A8A-4525-9EC1-91D74427C0E6}"/>
                  </a:ext>
                </a:extLst>
              </p:cNvPr>
              <p:cNvSpPr>
                <a:spLocks/>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188">
                <a:extLst>
                  <a:ext uri="{FF2B5EF4-FFF2-40B4-BE49-F238E27FC236}">
                    <a16:creationId xmlns:a16="http://schemas.microsoft.com/office/drawing/2014/main" id="{362D6D21-B2B6-491B-9033-B8CCB2D03918}"/>
                  </a:ext>
                </a:extLst>
              </p:cNvPr>
              <p:cNvSpPr>
                <a:spLocks/>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189">
                <a:extLst>
                  <a:ext uri="{FF2B5EF4-FFF2-40B4-BE49-F238E27FC236}">
                    <a16:creationId xmlns:a16="http://schemas.microsoft.com/office/drawing/2014/main" id="{F4AD8FB9-4B2C-44A1-BA47-E2B799C67672}"/>
                  </a:ext>
                </a:extLst>
              </p:cNvPr>
              <p:cNvSpPr>
                <a:spLocks/>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190">
                <a:extLst>
                  <a:ext uri="{FF2B5EF4-FFF2-40B4-BE49-F238E27FC236}">
                    <a16:creationId xmlns:a16="http://schemas.microsoft.com/office/drawing/2014/main" id="{094CB7E4-C05F-4D11-BC2A-D59E2EB821E4}"/>
                  </a:ext>
                </a:extLst>
              </p:cNvPr>
              <p:cNvSpPr>
                <a:spLocks/>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191">
                <a:extLst>
                  <a:ext uri="{FF2B5EF4-FFF2-40B4-BE49-F238E27FC236}">
                    <a16:creationId xmlns:a16="http://schemas.microsoft.com/office/drawing/2014/main" id="{1A91B92E-4DAC-4E32-BF96-041455F20F0E}"/>
                  </a:ext>
                </a:extLst>
              </p:cNvPr>
              <p:cNvSpPr>
                <a:spLocks/>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192">
                <a:extLst>
                  <a:ext uri="{FF2B5EF4-FFF2-40B4-BE49-F238E27FC236}">
                    <a16:creationId xmlns:a16="http://schemas.microsoft.com/office/drawing/2014/main" id="{2BB97105-8195-4780-A964-2AAF57C74A7C}"/>
                  </a:ext>
                </a:extLst>
              </p:cNvPr>
              <p:cNvSpPr>
                <a:spLocks/>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193">
                <a:extLst>
                  <a:ext uri="{FF2B5EF4-FFF2-40B4-BE49-F238E27FC236}">
                    <a16:creationId xmlns:a16="http://schemas.microsoft.com/office/drawing/2014/main" id="{B42E86D6-89D0-40FA-BD2B-53060C093429}"/>
                  </a:ext>
                </a:extLst>
              </p:cNvPr>
              <p:cNvSpPr>
                <a:spLocks/>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194">
                <a:extLst>
                  <a:ext uri="{FF2B5EF4-FFF2-40B4-BE49-F238E27FC236}">
                    <a16:creationId xmlns:a16="http://schemas.microsoft.com/office/drawing/2014/main" id="{4DC3B883-D679-4F21-9918-8B042D74E866}"/>
                  </a:ext>
                </a:extLst>
              </p:cNvPr>
              <p:cNvSpPr>
                <a:spLocks/>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195">
                <a:extLst>
                  <a:ext uri="{FF2B5EF4-FFF2-40B4-BE49-F238E27FC236}">
                    <a16:creationId xmlns:a16="http://schemas.microsoft.com/office/drawing/2014/main" id="{BAF3C083-DDF0-4256-B8F2-F1BD7F1393FB}"/>
                  </a:ext>
                </a:extLst>
              </p:cNvPr>
              <p:cNvSpPr>
                <a:spLocks/>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196">
                <a:extLst>
                  <a:ext uri="{FF2B5EF4-FFF2-40B4-BE49-F238E27FC236}">
                    <a16:creationId xmlns:a16="http://schemas.microsoft.com/office/drawing/2014/main" id="{F12EE5A8-1CA7-4C1D-BBDA-CC87F188190D}"/>
                  </a:ext>
                </a:extLst>
              </p:cNvPr>
              <p:cNvSpPr>
                <a:spLocks/>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197">
                <a:extLst>
                  <a:ext uri="{FF2B5EF4-FFF2-40B4-BE49-F238E27FC236}">
                    <a16:creationId xmlns:a16="http://schemas.microsoft.com/office/drawing/2014/main" id="{31D41BD4-9934-4393-B58F-F26FE2684F16}"/>
                  </a:ext>
                </a:extLst>
              </p:cNvPr>
              <p:cNvSpPr>
                <a:spLocks/>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198">
                <a:extLst>
                  <a:ext uri="{FF2B5EF4-FFF2-40B4-BE49-F238E27FC236}">
                    <a16:creationId xmlns:a16="http://schemas.microsoft.com/office/drawing/2014/main" id="{2E91D217-D13A-4CAA-9A28-A2B00B7A6B75}"/>
                  </a:ext>
                </a:extLst>
              </p:cNvPr>
              <p:cNvSpPr>
                <a:spLocks/>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199">
                <a:extLst>
                  <a:ext uri="{FF2B5EF4-FFF2-40B4-BE49-F238E27FC236}">
                    <a16:creationId xmlns:a16="http://schemas.microsoft.com/office/drawing/2014/main" id="{8B910884-E37D-4A31-882E-2E9B8216EFB3}"/>
                  </a:ext>
                </a:extLst>
              </p:cNvPr>
              <p:cNvSpPr>
                <a:spLocks/>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200">
                <a:extLst>
                  <a:ext uri="{FF2B5EF4-FFF2-40B4-BE49-F238E27FC236}">
                    <a16:creationId xmlns:a16="http://schemas.microsoft.com/office/drawing/2014/main" id="{9B3848EC-D3EC-4E1C-877C-0D9309C34FE4}"/>
                  </a:ext>
                </a:extLst>
              </p:cNvPr>
              <p:cNvSpPr>
                <a:spLocks/>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201">
                <a:extLst>
                  <a:ext uri="{FF2B5EF4-FFF2-40B4-BE49-F238E27FC236}">
                    <a16:creationId xmlns:a16="http://schemas.microsoft.com/office/drawing/2014/main" id="{57CCC3DC-C073-4B53-BED3-A784AA0B6F60}"/>
                  </a:ext>
                </a:extLst>
              </p:cNvPr>
              <p:cNvSpPr>
                <a:spLocks/>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202">
                <a:extLst>
                  <a:ext uri="{FF2B5EF4-FFF2-40B4-BE49-F238E27FC236}">
                    <a16:creationId xmlns:a16="http://schemas.microsoft.com/office/drawing/2014/main" id="{B485A619-653E-47A3-82CA-D085E4AE2195}"/>
                  </a:ext>
                </a:extLst>
              </p:cNvPr>
              <p:cNvSpPr>
                <a:spLocks/>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203">
                <a:extLst>
                  <a:ext uri="{FF2B5EF4-FFF2-40B4-BE49-F238E27FC236}">
                    <a16:creationId xmlns:a16="http://schemas.microsoft.com/office/drawing/2014/main" id="{83391D3F-A282-410C-9B38-F29C22D31C0C}"/>
                  </a:ext>
                </a:extLst>
              </p:cNvPr>
              <p:cNvSpPr>
                <a:spLocks/>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204">
                <a:extLst>
                  <a:ext uri="{FF2B5EF4-FFF2-40B4-BE49-F238E27FC236}">
                    <a16:creationId xmlns:a16="http://schemas.microsoft.com/office/drawing/2014/main" id="{AF5A6CC7-C4A0-4707-AF9E-3CD57E038DD4}"/>
                  </a:ext>
                </a:extLst>
              </p:cNvPr>
              <p:cNvSpPr>
                <a:spLocks/>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0" name="Freeform 206">
              <a:extLst>
                <a:ext uri="{FF2B5EF4-FFF2-40B4-BE49-F238E27FC236}">
                  <a16:creationId xmlns:a16="http://schemas.microsoft.com/office/drawing/2014/main" id="{EABD3E35-C7B0-4EE4-98D8-76DB2A0812C9}"/>
                </a:ext>
              </a:extLst>
            </p:cNvPr>
            <p:cNvSpPr>
              <a:spLocks/>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207">
              <a:extLst>
                <a:ext uri="{FF2B5EF4-FFF2-40B4-BE49-F238E27FC236}">
                  <a16:creationId xmlns:a16="http://schemas.microsoft.com/office/drawing/2014/main" id="{AEBAE833-D96C-4C67-A5F2-D82361A13289}"/>
                </a:ext>
              </a:extLst>
            </p:cNvPr>
            <p:cNvSpPr>
              <a:spLocks/>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208">
              <a:extLst>
                <a:ext uri="{FF2B5EF4-FFF2-40B4-BE49-F238E27FC236}">
                  <a16:creationId xmlns:a16="http://schemas.microsoft.com/office/drawing/2014/main" id="{A27A868F-C8C1-4D13-A89C-798D3D59D265}"/>
                </a:ext>
              </a:extLst>
            </p:cNvPr>
            <p:cNvSpPr>
              <a:spLocks/>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209">
              <a:extLst>
                <a:ext uri="{FF2B5EF4-FFF2-40B4-BE49-F238E27FC236}">
                  <a16:creationId xmlns:a16="http://schemas.microsoft.com/office/drawing/2014/main" id="{D72D4850-CCDE-4CDF-9110-4356A5804E18}"/>
                </a:ext>
              </a:extLst>
            </p:cNvPr>
            <p:cNvSpPr>
              <a:spLocks/>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210">
              <a:extLst>
                <a:ext uri="{FF2B5EF4-FFF2-40B4-BE49-F238E27FC236}">
                  <a16:creationId xmlns:a16="http://schemas.microsoft.com/office/drawing/2014/main" id="{B90A4148-D9C9-4244-A5CA-79D7CF1333B0}"/>
                </a:ext>
              </a:extLst>
            </p:cNvPr>
            <p:cNvSpPr>
              <a:spLocks/>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11">
              <a:extLst>
                <a:ext uri="{FF2B5EF4-FFF2-40B4-BE49-F238E27FC236}">
                  <a16:creationId xmlns:a16="http://schemas.microsoft.com/office/drawing/2014/main" id="{9DBBCE5E-7C28-49E1-A6F5-BA77242613B3}"/>
                </a:ext>
              </a:extLst>
            </p:cNvPr>
            <p:cNvSpPr>
              <a:spLocks/>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212">
              <a:extLst>
                <a:ext uri="{FF2B5EF4-FFF2-40B4-BE49-F238E27FC236}">
                  <a16:creationId xmlns:a16="http://schemas.microsoft.com/office/drawing/2014/main" id="{96652EF1-00B4-42E8-8A55-5EE4150D2BE1}"/>
                </a:ext>
              </a:extLst>
            </p:cNvPr>
            <p:cNvSpPr>
              <a:spLocks/>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213">
              <a:extLst>
                <a:ext uri="{FF2B5EF4-FFF2-40B4-BE49-F238E27FC236}">
                  <a16:creationId xmlns:a16="http://schemas.microsoft.com/office/drawing/2014/main" id="{52313CA5-5644-4E31-B556-7FDA51DF41F1}"/>
                </a:ext>
              </a:extLst>
            </p:cNvPr>
            <p:cNvSpPr>
              <a:spLocks/>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214">
              <a:extLst>
                <a:ext uri="{FF2B5EF4-FFF2-40B4-BE49-F238E27FC236}">
                  <a16:creationId xmlns:a16="http://schemas.microsoft.com/office/drawing/2014/main" id="{0732B938-DBD6-49ED-9993-E37BFEFCA4E2}"/>
                </a:ext>
              </a:extLst>
            </p:cNvPr>
            <p:cNvSpPr>
              <a:spLocks/>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215">
              <a:extLst>
                <a:ext uri="{FF2B5EF4-FFF2-40B4-BE49-F238E27FC236}">
                  <a16:creationId xmlns:a16="http://schemas.microsoft.com/office/drawing/2014/main" id="{5DA09C0E-651A-49ED-9A0A-5A1BB87E6CB2}"/>
                </a:ext>
              </a:extLst>
            </p:cNvPr>
            <p:cNvSpPr>
              <a:spLocks/>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216">
              <a:extLst>
                <a:ext uri="{FF2B5EF4-FFF2-40B4-BE49-F238E27FC236}">
                  <a16:creationId xmlns:a16="http://schemas.microsoft.com/office/drawing/2014/main" id="{6D861889-A8A2-4702-A403-A462A6CBABD9}"/>
                </a:ext>
              </a:extLst>
            </p:cNvPr>
            <p:cNvSpPr>
              <a:spLocks/>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217">
              <a:extLst>
                <a:ext uri="{FF2B5EF4-FFF2-40B4-BE49-F238E27FC236}">
                  <a16:creationId xmlns:a16="http://schemas.microsoft.com/office/drawing/2014/main" id="{A3E8ED66-D680-4E44-8DB2-FC707A5F5C34}"/>
                </a:ext>
              </a:extLst>
            </p:cNvPr>
            <p:cNvSpPr>
              <a:spLocks/>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218">
              <a:extLst>
                <a:ext uri="{FF2B5EF4-FFF2-40B4-BE49-F238E27FC236}">
                  <a16:creationId xmlns:a16="http://schemas.microsoft.com/office/drawing/2014/main" id="{7C5D4DAC-945C-43CC-BC57-56CCB86ADC14}"/>
                </a:ext>
              </a:extLst>
            </p:cNvPr>
            <p:cNvSpPr>
              <a:spLocks/>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219">
              <a:extLst>
                <a:ext uri="{FF2B5EF4-FFF2-40B4-BE49-F238E27FC236}">
                  <a16:creationId xmlns:a16="http://schemas.microsoft.com/office/drawing/2014/main" id="{C70A71C2-19FF-4FA8-AAEE-D5273BE45F0A}"/>
                </a:ext>
              </a:extLst>
            </p:cNvPr>
            <p:cNvSpPr>
              <a:spLocks/>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220">
              <a:extLst>
                <a:ext uri="{FF2B5EF4-FFF2-40B4-BE49-F238E27FC236}">
                  <a16:creationId xmlns:a16="http://schemas.microsoft.com/office/drawing/2014/main" id="{6AAECBBB-F252-4828-907E-E15B58A06EC8}"/>
                </a:ext>
              </a:extLst>
            </p:cNvPr>
            <p:cNvSpPr>
              <a:spLocks/>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221">
              <a:extLst>
                <a:ext uri="{FF2B5EF4-FFF2-40B4-BE49-F238E27FC236}">
                  <a16:creationId xmlns:a16="http://schemas.microsoft.com/office/drawing/2014/main" id="{D2276E10-A756-4226-893C-B953507953EC}"/>
                </a:ext>
              </a:extLst>
            </p:cNvPr>
            <p:cNvSpPr>
              <a:spLocks/>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222">
              <a:extLst>
                <a:ext uri="{FF2B5EF4-FFF2-40B4-BE49-F238E27FC236}">
                  <a16:creationId xmlns:a16="http://schemas.microsoft.com/office/drawing/2014/main" id="{D1A3EE41-497B-44F3-9E8A-F55514D0A889}"/>
                </a:ext>
              </a:extLst>
            </p:cNvPr>
            <p:cNvSpPr>
              <a:spLocks/>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223">
              <a:extLst>
                <a:ext uri="{FF2B5EF4-FFF2-40B4-BE49-F238E27FC236}">
                  <a16:creationId xmlns:a16="http://schemas.microsoft.com/office/drawing/2014/main" id="{0F7B3EBA-F4D3-4AF3-953A-C17BB74EDE19}"/>
                </a:ext>
              </a:extLst>
            </p:cNvPr>
            <p:cNvSpPr>
              <a:spLocks/>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224">
              <a:extLst>
                <a:ext uri="{FF2B5EF4-FFF2-40B4-BE49-F238E27FC236}">
                  <a16:creationId xmlns:a16="http://schemas.microsoft.com/office/drawing/2014/main" id="{0A8D970D-E410-4ED9-ADF2-0E429F612557}"/>
                </a:ext>
              </a:extLst>
            </p:cNvPr>
            <p:cNvSpPr>
              <a:spLocks/>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225">
              <a:extLst>
                <a:ext uri="{FF2B5EF4-FFF2-40B4-BE49-F238E27FC236}">
                  <a16:creationId xmlns:a16="http://schemas.microsoft.com/office/drawing/2014/main" id="{47C7B823-F04F-4171-9C74-473C50078C03}"/>
                </a:ext>
              </a:extLst>
            </p:cNvPr>
            <p:cNvSpPr>
              <a:spLocks/>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226">
              <a:extLst>
                <a:ext uri="{FF2B5EF4-FFF2-40B4-BE49-F238E27FC236}">
                  <a16:creationId xmlns:a16="http://schemas.microsoft.com/office/drawing/2014/main" id="{7B55E44D-290F-46B5-AE26-96FBC2400FC0}"/>
                </a:ext>
              </a:extLst>
            </p:cNvPr>
            <p:cNvSpPr>
              <a:spLocks/>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227">
              <a:extLst>
                <a:ext uri="{FF2B5EF4-FFF2-40B4-BE49-F238E27FC236}">
                  <a16:creationId xmlns:a16="http://schemas.microsoft.com/office/drawing/2014/main" id="{06D1A045-3A1E-49EA-B01D-8EA24D43391C}"/>
                </a:ext>
              </a:extLst>
            </p:cNvPr>
            <p:cNvSpPr>
              <a:spLocks/>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228">
              <a:extLst>
                <a:ext uri="{FF2B5EF4-FFF2-40B4-BE49-F238E27FC236}">
                  <a16:creationId xmlns:a16="http://schemas.microsoft.com/office/drawing/2014/main" id="{A046B578-2AFC-438B-97D3-6774BF21804D}"/>
                </a:ext>
              </a:extLst>
            </p:cNvPr>
            <p:cNvSpPr>
              <a:spLocks/>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229">
              <a:extLst>
                <a:ext uri="{FF2B5EF4-FFF2-40B4-BE49-F238E27FC236}">
                  <a16:creationId xmlns:a16="http://schemas.microsoft.com/office/drawing/2014/main" id="{CA49E734-27FC-4BD2-98A0-4A92159FE2B9}"/>
                </a:ext>
              </a:extLst>
            </p:cNvPr>
            <p:cNvSpPr>
              <a:spLocks/>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230">
              <a:extLst>
                <a:ext uri="{FF2B5EF4-FFF2-40B4-BE49-F238E27FC236}">
                  <a16:creationId xmlns:a16="http://schemas.microsoft.com/office/drawing/2014/main" id="{FE0E4AEF-9A9B-4522-995A-71649F717F4B}"/>
                </a:ext>
              </a:extLst>
            </p:cNvPr>
            <p:cNvSpPr>
              <a:spLocks/>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231">
              <a:extLst>
                <a:ext uri="{FF2B5EF4-FFF2-40B4-BE49-F238E27FC236}">
                  <a16:creationId xmlns:a16="http://schemas.microsoft.com/office/drawing/2014/main" id="{CA5BA31B-6DAD-4A30-A01E-D47C46DD72B9}"/>
                </a:ext>
              </a:extLst>
            </p:cNvPr>
            <p:cNvSpPr>
              <a:spLocks/>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232">
              <a:extLst>
                <a:ext uri="{FF2B5EF4-FFF2-40B4-BE49-F238E27FC236}">
                  <a16:creationId xmlns:a16="http://schemas.microsoft.com/office/drawing/2014/main" id="{6255F007-D115-4869-BDFF-6A58443EDF39}"/>
                </a:ext>
              </a:extLst>
            </p:cNvPr>
            <p:cNvSpPr>
              <a:spLocks/>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233">
              <a:extLst>
                <a:ext uri="{FF2B5EF4-FFF2-40B4-BE49-F238E27FC236}">
                  <a16:creationId xmlns:a16="http://schemas.microsoft.com/office/drawing/2014/main" id="{77A40817-06CD-4990-8BF6-D04DA67D1636}"/>
                </a:ext>
              </a:extLst>
            </p:cNvPr>
            <p:cNvSpPr>
              <a:spLocks/>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234">
              <a:extLst>
                <a:ext uri="{FF2B5EF4-FFF2-40B4-BE49-F238E27FC236}">
                  <a16:creationId xmlns:a16="http://schemas.microsoft.com/office/drawing/2014/main" id="{5230E45A-7403-4011-9BAC-192F841322DD}"/>
                </a:ext>
              </a:extLst>
            </p:cNvPr>
            <p:cNvSpPr>
              <a:spLocks/>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235">
              <a:extLst>
                <a:ext uri="{FF2B5EF4-FFF2-40B4-BE49-F238E27FC236}">
                  <a16:creationId xmlns:a16="http://schemas.microsoft.com/office/drawing/2014/main" id="{98B567C3-0EB3-457C-B9BD-938F097D2BAE}"/>
                </a:ext>
              </a:extLst>
            </p:cNvPr>
            <p:cNvSpPr>
              <a:spLocks/>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236">
              <a:extLst>
                <a:ext uri="{FF2B5EF4-FFF2-40B4-BE49-F238E27FC236}">
                  <a16:creationId xmlns:a16="http://schemas.microsoft.com/office/drawing/2014/main" id="{765A5C3D-A38E-4231-B4EE-C11326D538EF}"/>
                </a:ext>
              </a:extLst>
            </p:cNvPr>
            <p:cNvSpPr>
              <a:spLocks/>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237">
              <a:extLst>
                <a:ext uri="{FF2B5EF4-FFF2-40B4-BE49-F238E27FC236}">
                  <a16:creationId xmlns:a16="http://schemas.microsoft.com/office/drawing/2014/main" id="{DAA37AE3-CB8B-49B9-804C-19543E5256FA}"/>
                </a:ext>
              </a:extLst>
            </p:cNvPr>
            <p:cNvSpPr>
              <a:spLocks/>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238">
              <a:extLst>
                <a:ext uri="{FF2B5EF4-FFF2-40B4-BE49-F238E27FC236}">
                  <a16:creationId xmlns:a16="http://schemas.microsoft.com/office/drawing/2014/main" id="{DF01442F-CEE1-467C-A44F-B71258CB4CDC}"/>
                </a:ext>
              </a:extLst>
            </p:cNvPr>
            <p:cNvSpPr>
              <a:spLocks/>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239">
              <a:extLst>
                <a:ext uri="{FF2B5EF4-FFF2-40B4-BE49-F238E27FC236}">
                  <a16:creationId xmlns:a16="http://schemas.microsoft.com/office/drawing/2014/main" id="{2B613D84-A5EB-4E94-9306-0AC3F8287F64}"/>
                </a:ext>
              </a:extLst>
            </p:cNvPr>
            <p:cNvSpPr>
              <a:spLocks/>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240">
              <a:extLst>
                <a:ext uri="{FF2B5EF4-FFF2-40B4-BE49-F238E27FC236}">
                  <a16:creationId xmlns:a16="http://schemas.microsoft.com/office/drawing/2014/main" id="{E018DE82-C0C0-4675-94D0-4A1AD6727C50}"/>
                </a:ext>
              </a:extLst>
            </p:cNvPr>
            <p:cNvSpPr>
              <a:spLocks/>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241">
              <a:extLst>
                <a:ext uri="{FF2B5EF4-FFF2-40B4-BE49-F238E27FC236}">
                  <a16:creationId xmlns:a16="http://schemas.microsoft.com/office/drawing/2014/main" id="{9A96CCD6-B53F-4F48-AD38-6A7B7099CE4A}"/>
                </a:ext>
              </a:extLst>
            </p:cNvPr>
            <p:cNvSpPr>
              <a:spLocks/>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242">
              <a:extLst>
                <a:ext uri="{FF2B5EF4-FFF2-40B4-BE49-F238E27FC236}">
                  <a16:creationId xmlns:a16="http://schemas.microsoft.com/office/drawing/2014/main" id="{B1DEB4BB-C6F6-4932-9361-44D0044FCDC0}"/>
                </a:ext>
              </a:extLst>
            </p:cNvPr>
            <p:cNvSpPr>
              <a:spLocks/>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243">
              <a:extLst>
                <a:ext uri="{FF2B5EF4-FFF2-40B4-BE49-F238E27FC236}">
                  <a16:creationId xmlns:a16="http://schemas.microsoft.com/office/drawing/2014/main" id="{88B3820F-E575-45D4-9E45-148EBA0D646E}"/>
                </a:ext>
              </a:extLst>
            </p:cNvPr>
            <p:cNvSpPr>
              <a:spLocks/>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244">
              <a:extLst>
                <a:ext uri="{FF2B5EF4-FFF2-40B4-BE49-F238E27FC236}">
                  <a16:creationId xmlns:a16="http://schemas.microsoft.com/office/drawing/2014/main" id="{981B44BD-21F3-449B-B76C-A8BFA0A8D357}"/>
                </a:ext>
              </a:extLst>
            </p:cNvPr>
            <p:cNvSpPr>
              <a:spLocks/>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245">
              <a:extLst>
                <a:ext uri="{FF2B5EF4-FFF2-40B4-BE49-F238E27FC236}">
                  <a16:creationId xmlns:a16="http://schemas.microsoft.com/office/drawing/2014/main" id="{B7DF98C7-5E9F-4E0B-B697-7825EE730772}"/>
                </a:ext>
              </a:extLst>
            </p:cNvPr>
            <p:cNvSpPr>
              <a:spLocks/>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246">
              <a:extLst>
                <a:ext uri="{FF2B5EF4-FFF2-40B4-BE49-F238E27FC236}">
                  <a16:creationId xmlns:a16="http://schemas.microsoft.com/office/drawing/2014/main" id="{AE373B76-9EFF-43BE-87C8-77E0D7E84EB2}"/>
                </a:ext>
              </a:extLst>
            </p:cNvPr>
            <p:cNvSpPr>
              <a:spLocks/>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247">
              <a:extLst>
                <a:ext uri="{FF2B5EF4-FFF2-40B4-BE49-F238E27FC236}">
                  <a16:creationId xmlns:a16="http://schemas.microsoft.com/office/drawing/2014/main" id="{AD2225D0-7AAF-4557-9C4C-2D1A698CEA96}"/>
                </a:ext>
              </a:extLst>
            </p:cNvPr>
            <p:cNvSpPr>
              <a:spLocks/>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248">
              <a:extLst>
                <a:ext uri="{FF2B5EF4-FFF2-40B4-BE49-F238E27FC236}">
                  <a16:creationId xmlns:a16="http://schemas.microsoft.com/office/drawing/2014/main" id="{34B8F9D5-BB89-4981-B8C0-11517FCDBDDE}"/>
                </a:ext>
              </a:extLst>
            </p:cNvPr>
            <p:cNvSpPr>
              <a:spLocks/>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249">
              <a:extLst>
                <a:ext uri="{FF2B5EF4-FFF2-40B4-BE49-F238E27FC236}">
                  <a16:creationId xmlns:a16="http://schemas.microsoft.com/office/drawing/2014/main" id="{691248AB-0988-4D08-858D-69E91AD6D9AD}"/>
                </a:ext>
              </a:extLst>
            </p:cNvPr>
            <p:cNvSpPr>
              <a:spLocks/>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250">
              <a:extLst>
                <a:ext uri="{FF2B5EF4-FFF2-40B4-BE49-F238E27FC236}">
                  <a16:creationId xmlns:a16="http://schemas.microsoft.com/office/drawing/2014/main" id="{8276BB28-6704-4751-9B55-05EECBB039DB}"/>
                </a:ext>
              </a:extLst>
            </p:cNvPr>
            <p:cNvSpPr>
              <a:spLocks/>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251">
              <a:extLst>
                <a:ext uri="{FF2B5EF4-FFF2-40B4-BE49-F238E27FC236}">
                  <a16:creationId xmlns:a16="http://schemas.microsoft.com/office/drawing/2014/main" id="{E86768EC-5FCE-4174-B88F-A6DEA6390C76}"/>
                </a:ext>
              </a:extLst>
            </p:cNvPr>
            <p:cNvSpPr>
              <a:spLocks/>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252">
              <a:extLst>
                <a:ext uri="{FF2B5EF4-FFF2-40B4-BE49-F238E27FC236}">
                  <a16:creationId xmlns:a16="http://schemas.microsoft.com/office/drawing/2014/main" id="{F2BA1C1E-D91F-492B-B6F3-1DE9AE83051E}"/>
                </a:ext>
              </a:extLst>
            </p:cNvPr>
            <p:cNvSpPr>
              <a:spLocks/>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253">
              <a:extLst>
                <a:ext uri="{FF2B5EF4-FFF2-40B4-BE49-F238E27FC236}">
                  <a16:creationId xmlns:a16="http://schemas.microsoft.com/office/drawing/2014/main" id="{99875C78-DACA-4E24-B7A5-8A43F75DFE79}"/>
                </a:ext>
              </a:extLst>
            </p:cNvPr>
            <p:cNvSpPr>
              <a:spLocks/>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254">
              <a:extLst>
                <a:ext uri="{FF2B5EF4-FFF2-40B4-BE49-F238E27FC236}">
                  <a16:creationId xmlns:a16="http://schemas.microsoft.com/office/drawing/2014/main" id="{4A2ACBED-65C9-4468-A64F-987AD565B0EB}"/>
                </a:ext>
              </a:extLst>
            </p:cNvPr>
            <p:cNvSpPr>
              <a:spLocks/>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255">
              <a:extLst>
                <a:ext uri="{FF2B5EF4-FFF2-40B4-BE49-F238E27FC236}">
                  <a16:creationId xmlns:a16="http://schemas.microsoft.com/office/drawing/2014/main" id="{79173BEB-C58B-4035-9723-8489E8EE2B4C}"/>
                </a:ext>
              </a:extLst>
            </p:cNvPr>
            <p:cNvSpPr>
              <a:spLocks/>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256">
              <a:extLst>
                <a:ext uri="{FF2B5EF4-FFF2-40B4-BE49-F238E27FC236}">
                  <a16:creationId xmlns:a16="http://schemas.microsoft.com/office/drawing/2014/main" id="{D248F03E-DDCB-4C03-8F4E-C2F9E25F3403}"/>
                </a:ext>
              </a:extLst>
            </p:cNvPr>
            <p:cNvSpPr>
              <a:spLocks/>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257">
              <a:extLst>
                <a:ext uri="{FF2B5EF4-FFF2-40B4-BE49-F238E27FC236}">
                  <a16:creationId xmlns:a16="http://schemas.microsoft.com/office/drawing/2014/main" id="{C8C4A4C3-5C99-4923-A437-B9F1F3074580}"/>
                </a:ext>
              </a:extLst>
            </p:cNvPr>
            <p:cNvSpPr>
              <a:spLocks/>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258">
              <a:extLst>
                <a:ext uri="{FF2B5EF4-FFF2-40B4-BE49-F238E27FC236}">
                  <a16:creationId xmlns:a16="http://schemas.microsoft.com/office/drawing/2014/main" id="{065828D4-DF0A-4308-8B37-CAADDDFF1B7C}"/>
                </a:ext>
              </a:extLst>
            </p:cNvPr>
            <p:cNvSpPr>
              <a:spLocks/>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259">
              <a:extLst>
                <a:ext uri="{FF2B5EF4-FFF2-40B4-BE49-F238E27FC236}">
                  <a16:creationId xmlns:a16="http://schemas.microsoft.com/office/drawing/2014/main" id="{EF531473-177F-4A10-85D5-D1605625CE9E}"/>
                </a:ext>
              </a:extLst>
            </p:cNvPr>
            <p:cNvSpPr>
              <a:spLocks/>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260">
              <a:extLst>
                <a:ext uri="{FF2B5EF4-FFF2-40B4-BE49-F238E27FC236}">
                  <a16:creationId xmlns:a16="http://schemas.microsoft.com/office/drawing/2014/main" id="{1576CD83-DA3D-4565-A4C1-6F0D40ECF06A}"/>
                </a:ext>
              </a:extLst>
            </p:cNvPr>
            <p:cNvSpPr>
              <a:spLocks/>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261">
              <a:extLst>
                <a:ext uri="{FF2B5EF4-FFF2-40B4-BE49-F238E27FC236}">
                  <a16:creationId xmlns:a16="http://schemas.microsoft.com/office/drawing/2014/main" id="{24688FCA-9AAC-4FA5-8338-DB66613B9ACE}"/>
                </a:ext>
              </a:extLst>
            </p:cNvPr>
            <p:cNvSpPr>
              <a:spLocks/>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262">
              <a:extLst>
                <a:ext uri="{FF2B5EF4-FFF2-40B4-BE49-F238E27FC236}">
                  <a16:creationId xmlns:a16="http://schemas.microsoft.com/office/drawing/2014/main" id="{DCA692AA-21D3-4B1D-B7CC-79B7CD5668BF}"/>
                </a:ext>
              </a:extLst>
            </p:cNvPr>
            <p:cNvSpPr>
              <a:spLocks/>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263">
              <a:extLst>
                <a:ext uri="{FF2B5EF4-FFF2-40B4-BE49-F238E27FC236}">
                  <a16:creationId xmlns:a16="http://schemas.microsoft.com/office/drawing/2014/main" id="{65D65BF8-C61A-4528-9C36-E837F721E8F1}"/>
                </a:ext>
              </a:extLst>
            </p:cNvPr>
            <p:cNvSpPr>
              <a:spLocks/>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64">
              <a:extLst>
                <a:ext uri="{FF2B5EF4-FFF2-40B4-BE49-F238E27FC236}">
                  <a16:creationId xmlns:a16="http://schemas.microsoft.com/office/drawing/2014/main" id="{0C8DB2BE-256E-4FBD-A17E-460E275830CC}"/>
                </a:ext>
              </a:extLst>
            </p:cNvPr>
            <p:cNvSpPr>
              <a:spLocks/>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265">
              <a:extLst>
                <a:ext uri="{FF2B5EF4-FFF2-40B4-BE49-F238E27FC236}">
                  <a16:creationId xmlns:a16="http://schemas.microsoft.com/office/drawing/2014/main" id="{158CCF00-9C42-419A-8799-2F956D42CEB7}"/>
                </a:ext>
              </a:extLst>
            </p:cNvPr>
            <p:cNvSpPr>
              <a:spLocks/>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266">
              <a:extLst>
                <a:ext uri="{FF2B5EF4-FFF2-40B4-BE49-F238E27FC236}">
                  <a16:creationId xmlns:a16="http://schemas.microsoft.com/office/drawing/2014/main" id="{C56ABAC4-51B6-4B1A-9DCC-CDE7BB3716AB}"/>
                </a:ext>
              </a:extLst>
            </p:cNvPr>
            <p:cNvSpPr>
              <a:spLocks/>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267">
              <a:extLst>
                <a:ext uri="{FF2B5EF4-FFF2-40B4-BE49-F238E27FC236}">
                  <a16:creationId xmlns:a16="http://schemas.microsoft.com/office/drawing/2014/main" id="{4F38971E-A0EB-46A1-93CB-B1AC5DBE6AD9}"/>
                </a:ext>
              </a:extLst>
            </p:cNvPr>
            <p:cNvSpPr>
              <a:spLocks/>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268">
              <a:extLst>
                <a:ext uri="{FF2B5EF4-FFF2-40B4-BE49-F238E27FC236}">
                  <a16:creationId xmlns:a16="http://schemas.microsoft.com/office/drawing/2014/main" id="{198474DE-F457-4E67-BEB4-F81287819486}"/>
                </a:ext>
              </a:extLst>
            </p:cNvPr>
            <p:cNvSpPr>
              <a:spLocks/>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269">
              <a:extLst>
                <a:ext uri="{FF2B5EF4-FFF2-40B4-BE49-F238E27FC236}">
                  <a16:creationId xmlns:a16="http://schemas.microsoft.com/office/drawing/2014/main" id="{A09AC936-2596-453F-99E9-228DF7460E6E}"/>
                </a:ext>
              </a:extLst>
            </p:cNvPr>
            <p:cNvSpPr>
              <a:spLocks/>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270">
              <a:extLst>
                <a:ext uri="{FF2B5EF4-FFF2-40B4-BE49-F238E27FC236}">
                  <a16:creationId xmlns:a16="http://schemas.microsoft.com/office/drawing/2014/main" id="{1910D610-AA19-4D66-B9D9-6A2E2713158E}"/>
                </a:ext>
              </a:extLst>
            </p:cNvPr>
            <p:cNvSpPr>
              <a:spLocks/>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271">
              <a:extLst>
                <a:ext uri="{FF2B5EF4-FFF2-40B4-BE49-F238E27FC236}">
                  <a16:creationId xmlns:a16="http://schemas.microsoft.com/office/drawing/2014/main" id="{637A7DFE-FE78-40B6-A64F-E15AFF772508}"/>
                </a:ext>
              </a:extLst>
            </p:cNvPr>
            <p:cNvSpPr>
              <a:spLocks/>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272">
              <a:extLst>
                <a:ext uri="{FF2B5EF4-FFF2-40B4-BE49-F238E27FC236}">
                  <a16:creationId xmlns:a16="http://schemas.microsoft.com/office/drawing/2014/main" id="{440056CA-33A1-44CC-89CF-E62AD43AD7A3}"/>
                </a:ext>
              </a:extLst>
            </p:cNvPr>
            <p:cNvSpPr>
              <a:spLocks/>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273">
              <a:extLst>
                <a:ext uri="{FF2B5EF4-FFF2-40B4-BE49-F238E27FC236}">
                  <a16:creationId xmlns:a16="http://schemas.microsoft.com/office/drawing/2014/main" id="{4A513BF5-EE93-430E-A40E-B41DB0F88F91}"/>
                </a:ext>
              </a:extLst>
            </p:cNvPr>
            <p:cNvSpPr>
              <a:spLocks/>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274">
              <a:extLst>
                <a:ext uri="{FF2B5EF4-FFF2-40B4-BE49-F238E27FC236}">
                  <a16:creationId xmlns:a16="http://schemas.microsoft.com/office/drawing/2014/main" id="{F4F8AC6F-AC3A-4E60-B9D1-5D7021CD9EC6}"/>
                </a:ext>
              </a:extLst>
            </p:cNvPr>
            <p:cNvSpPr>
              <a:spLocks/>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275">
              <a:extLst>
                <a:ext uri="{FF2B5EF4-FFF2-40B4-BE49-F238E27FC236}">
                  <a16:creationId xmlns:a16="http://schemas.microsoft.com/office/drawing/2014/main" id="{EB77965A-B487-4EEB-855D-687101494B1A}"/>
                </a:ext>
              </a:extLst>
            </p:cNvPr>
            <p:cNvSpPr>
              <a:spLocks/>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276">
              <a:extLst>
                <a:ext uri="{FF2B5EF4-FFF2-40B4-BE49-F238E27FC236}">
                  <a16:creationId xmlns:a16="http://schemas.microsoft.com/office/drawing/2014/main" id="{EB897AE9-A771-4561-888C-C392D6BA1550}"/>
                </a:ext>
              </a:extLst>
            </p:cNvPr>
            <p:cNvSpPr>
              <a:spLocks/>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277">
              <a:extLst>
                <a:ext uri="{FF2B5EF4-FFF2-40B4-BE49-F238E27FC236}">
                  <a16:creationId xmlns:a16="http://schemas.microsoft.com/office/drawing/2014/main" id="{21040155-8E54-4CBF-9A80-992D6F965746}"/>
                </a:ext>
              </a:extLst>
            </p:cNvPr>
            <p:cNvSpPr>
              <a:spLocks/>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278">
              <a:extLst>
                <a:ext uri="{FF2B5EF4-FFF2-40B4-BE49-F238E27FC236}">
                  <a16:creationId xmlns:a16="http://schemas.microsoft.com/office/drawing/2014/main" id="{DDAB9C51-E381-4B67-A5C8-AF6B865DBAD7}"/>
                </a:ext>
              </a:extLst>
            </p:cNvPr>
            <p:cNvSpPr>
              <a:spLocks/>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279">
              <a:extLst>
                <a:ext uri="{FF2B5EF4-FFF2-40B4-BE49-F238E27FC236}">
                  <a16:creationId xmlns:a16="http://schemas.microsoft.com/office/drawing/2014/main" id="{758E90C3-234A-4D0E-9C3F-740FD1828C6E}"/>
                </a:ext>
              </a:extLst>
            </p:cNvPr>
            <p:cNvSpPr>
              <a:spLocks/>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280">
              <a:extLst>
                <a:ext uri="{FF2B5EF4-FFF2-40B4-BE49-F238E27FC236}">
                  <a16:creationId xmlns:a16="http://schemas.microsoft.com/office/drawing/2014/main" id="{D8CE768F-B928-4ED6-9352-E19BE903C771}"/>
                </a:ext>
              </a:extLst>
            </p:cNvPr>
            <p:cNvSpPr>
              <a:spLocks/>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281">
              <a:extLst>
                <a:ext uri="{FF2B5EF4-FFF2-40B4-BE49-F238E27FC236}">
                  <a16:creationId xmlns:a16="http://schemas.microsoft.com/office/drawing/2014/main" id="{341A2601-A732-49FE-83CC-552087B9BEB3}"/>
                </a:ext>
              </a:extLst>
            </p:cNvPr>
            <p:cNvSpPr>
              <a:spLocks/>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282">
              <a:extLst>
                <a:ext uri="{FF2B5EF4-FFF2-40B4-BE49-F238E27FC236}">
                  <a16:creationId xmlns:a16="http://schemas.microsoft.com/office/drawing/2014/main" id="{227830DE-D6B5-438E-B319-49F57586B36C}"/>
                </a:ext>
              </a:extLst>
            </p:cNvPr>
            <p:cNvSpPr>
              <a:spLocks/>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283">
              <a:extLst>
                <a:ext uri="{FF2B5EF4-FFF2-40B4-BE49-F238E27FC236}">
                  <a16:creationId xmlns:a16="http://schemas.microsoft.com/office/drawing/2014/main" id="{944C371C-2C7C-4C01-8B09-42B6B318F0CF}"/>
                </a:ext>
              </a:extLst>
            </p:cNvPr>
            <p:cNvSpPr>
              <a:spLocks/>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284">
              <a:extLst>
                <a:ext uri="{FF2B5EF4-FFF2-40B4-BE49-F238E27FC236}">
                  <a16:creationId xmlns:a16="http://schemas.microsoft.com/office/drawing/2014/main" id="{B7C91B49-C7D8-4194-B5D7-373BE3B7E3E5}"/>
                </a:ext>
              </a:extLst>
            </p:cNvPr>
            <p:cNvSpPr>
              <a:spLocks/>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85">
              <a:extLst>
                <a:ext uri="{FF2B5EF4-FFF2-40B4-BE49-F238E27FC236}">
                  <a16:creationId xmlns:a16="http://schemas.microsoft.com/office/drawing/2014/main" id="{E8F708D4-764E-4158-970C-E7F46BB17FA6}"/>
                </a:ext>
              </a:extLst>
            </p:cNvPr>
            <p:cNvSpPr>
              <a:spLocks/>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86">
              <a:extLst>
                <a:ext uri="{FF2B5EF4-FFF2-40B4-BE49-F238E27FC236}">
                  <a16:creationId xmlns:a16="http://schemas.microsoft.com/office/drawing/2014/main" id="{B6EB617C-5A10-4DAC-8D00-961543D9CC6E}"/>
                </a:ext>
              </a:extLst>
            </p:cNvPr>
            <p:cNvSpPr>
              <a:spLocks/>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287">
              <a:extLst>
                <a:ext uri="{FF2B5EF4-FFF2-40B4-BE49-F238E27FC236}">
                  <a16:creationId xmlns:a16="http://schemas.microsoft.com/office/drawing/2014/main" id="{F70C8E5E-6D4B-4FDD-8BDB-AEA7CDA6AB34}"/>
                </a:ext>
              </a:extLst>
            </p:cNvPr>
            <p:cNvSpPr>
              <a:spLocks/>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288">
              <a:extLst>
                <a:ext uri="{FF2B5EF4-FFF2-40B4-BE49-F238E27FC236}">
                  <a16:creationId xmlns:a16="http://schemas.microsoft.com/office/drawing/2014/main" id="{7654929B-ECE0-4153-ABB5-0414FB9F9B3E}"/>
                </a:ext>
              </a:extLst>
            </p:cNvPr>
            <p:cNvSpPr>
              <a:spLocks/>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289">
              <a:extLst>
                <a:ext uri="{FF2B5EF4-FFF2-40B4-BE49-F238E27FC236}">
                  <a16:creationId xmlns:a16="http://schemas.microsoft.com/office/drawing/2014/main" id="{A0B9B79D-7D53-4D03-A4E9-00C6EB8BDEB7}"/>
                </a:ext>
              </a:extLst>
            </p:cNvPr>
            <p:cNvSpPr>
              <a:spLocks/>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290">
              <a:extLst>
                <a:ext uri="{FF2B5EF4-FFF2-40B4-BE49-F238E27FC236}">
                  <a16:creationId xmlns:a16="http://schemas.microsoft.com/office/drawing/2014/main" id="{8F9E8127-2635-4DA1-81F1-1E5B7E2FA8C0}"/>
                </a:ext>
              </a:extLst>
            </p:cNvPr>
            <p:cNvSpPr>
              <a:spLocks/>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291">
              <a:extLst>
                <a:ext uri="{FF2B5EF4-FFF2-40B4-BE49-F238E27FC236}">
                  <a16:creationId xmlns:a16="http://schemas.microsoft.com/office/drawing/2014/main" id="{00B78C97-E5E0-455A-BE2D-35667C959782}"/>
                </a:ext>
              </a:extLst>
            </p:cNvPr>
            <p:cNvSpPr>
              <a:spLocks/>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292">
              <a:extLst>
                <a:ext uri="{FF2B5EF4-FFF2-40B4-BE49-F238E27FC236}">
                  <a16:creationId xmlns:a16="http://schemas.microsoft.com/office/drawing/2014/main" id="{4B769716-F811-4AB7-8D21-3BC15808B0AD}"/>
                </a:ext>
              </a:extLst>
            </p:cNvPr>
            <p:cNvSpPr>
              <a:spLocks/>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293">
              <a:extLst>
                <a:ext uri="{FF2B5EF4-FFF2-40B4-BE49-F238E27FC236}">
                  <a16:creationId xmlns:a16="http://schemas.microsoft.com/office/drawing/2014/main" id="{7325CBB8-4452-47EA-B06D-A0797A075110}"/>
                </a:ext>
              </a:extLst>
            </p:cNvPr>
            <p:cNvSpPr>
              <a:spLocks/>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294">
              <a:extLst>
                <a:ext uri="{FF2B5EF4-FFF2-40B4-BE49-F238E27FC236}">
                  <a16:creationId xmlns:a16="http://schemas.microsoft.com/office/drawing/2014/main" id="{98BFA92A-AC4E-46F0-B1C5-C253AE7562C2}"/>
                </a:ext>
              </a:extLst>
            </p:cNvPr>
            <p:cNvSpPr>
              <a:spLocks/>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295">
              <a:extLst>
                <a:ext uri="{FF2B5EF4-FFF2-40B4-BE49-F238E27FC236}">
                  <a16:creationId xmlns:a16="http://schemas.microsoft.com/office/drawing/2014/main" id="{30E84ABF-01C7-49B3-A4BC-95472D44DBF0}"/>
                </a:ext>
              </a:extLst>
            </p:cNvPr>
            <p:cNvSpPr>
              <a:spLocks/>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296">
              <a:extLst>
                <a:ext uri="{FF2B5EF4-FFF2-40B4-BE49-F238E27FC236}">
                  <a16:creationId xmlns:a16="http://schemas.microsoft.com/office/drawing/2014/main" id="{6A3DA2F0-894E-42FD-A4B0-258FC8C874CD}"/>
                </a:ext>
              </a:extLst>
            </p:cNvPr>
            <p:cNvSpPr>
              <a:spLocks/>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297">
              <a:extLst>
                <a:ext uri="{FF2B5EF4-FFF2-40B4-BE49-F238E27FC236}">
                  <a16:creationId xmlns:a16="http://schemas.microsoft.com/office/drawing/2014/main" id="{FC35C545-A76B-47A2-8A98-C4B72E661619}"/>
                </a:ext>
              </a:extLst>
            </p:cNvPr>
            <p:cNvSpPr>
              <a:spLocks/>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98">
              <a:extLst>
                <a:ext uri="{FF2B5EF4-FFF2-40B4-BE49-F238E27FC236}">
                  <a16:creationId xmlns:a16="http://schemas.microsoft.com/office/drawing/2014/main" id="{6F2D5959-86A7-4CDD-A5F9-EA1CBFF30736}"/>
                </a:ext>
              </a:extLst>
            </p:cNvPr>
            <p:cNvSpPr>
              <a:spLocks/>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99">
              <a:extLst>
                <a:ext uri="{FF2B5EF4-FFF2-40B4-BE49-F238E27FC236}">
                  <a16:creationId xmlns:a16="http://schemas.microsoft.com/office/drawing/2014/main" id="{60290581-5BB8-435B-A07A-4E8C19C8AF68}"/>
                </a:ext>
              </a:extLst>
            </p:cNvPr>
            <p:cNvSpPr>
              <a:spLocks/>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300">
              <a:extLst>
                <a:ext uri="{FF2B5EF4-FFF2-40B4-BE49-F238E27FC236}">
                  <a16:creationId xmlns:a16="http://schemas.microsoft.com/office/drawing/2014/main" id="{8F8C3DE8-C5AF-4FA2-A68A-947104AF0369}"/>
                </a:ext>
              </a:extLst>
            </p:cNvPr>
            <p:cNvSpPr>
              <a:spLocks/>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301">
              <a:extLst>
                <a:ext uri="{FF2B5EF4-FFF2-40B4-BE49-F238E27FC236}">
                  <a16:creationId xmlns:a16="http://schemas.microsoft.com/office/drawing/2014/main" id="{895484EF-DB9B-4CC6-B0D0-44A3F5EAB287}"/>
                </a:ext>
              </a:extLst>
            </p:cNvPr>
            <p:cNvSpPr>
              <a:spLocks/>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302">
              <a:extLst>
                <a:ext uri="{FF2B5EF4-FFF2-40B4-BE49-F238E27FC236}">
                  <a16:creationId xmlns:a16="http://schemas.microsoft.com/office/drawing/2014/main" id="{769CD946-965B-4CD0-AEC9-EF0E4BD157E4}"/>
                </a:ext>
              </a:extLst>
            </p:cNvPr>
            <p:cNvSpPr>
              <a:spLocks/>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303">
              <a:extLst>
                <a:ext uri="{FF2B5EF4-FFF2-40B4-BE49-F238E27FC236}">
                  <a16:creationId xmlns:a16="http://schemas.microsoft.com/office/drawing/2014/main" id="{65AD46F2-A74F-4CFC-B821-F46ABC2FBE66}"/>
                </a:ext>
              </a:extLst>
            </p:cNvPr>
            <p:cNvSpPr>
              <a:spLocks/>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304">
              <a:extLst>
                <a:ext uri="{FF2B5EF4-FFF2-40B4-BE49-F238E27FC236}">
                  <a16:creationId xmlns:a16="http://schemas.microsoft.com/office/drawing/2014/main" id="{8FBBBADC-89A7-4F82-9D0F-029393A7C86C}"/>
                </a:ext>
              </a:extLst>
            </p:cNvPr>
            <p:cNvSpPr>
              <a:spLocks/>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305">
              <a:extLst>
                <a:ext uri="{FF2B5EF4-FFF2-40B4-BE49-F238E27FC236}">
                  <a16:creationId xmlns:a16="http://schemas.microsoft.com/office/drawing/2014/main" id="{378DA0E0-3A9B-48D4-A722-ACBFB05629FB}"/>
                </a:ext>
              </a:extLst>
            </p:cNvPr>
            <p:cNvSpPr>
              <a:spLocks/>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20" name="Title Placeholder 319"/>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491785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FDEC7D-F651-4261-BD79-305C6356B85B}" type="datetimeFigureOut">
              <a:rPr lang="en-US" smtClean="0"/>
              <a:t>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35867-5342-4512-90B0-6F596D0F7375}" type="slidenum">
              <a:rPr lang="en-US" smtClean="0"/>
              <a:t>‹#›</a:t>
            </a:fld>
            <a:endParaRPr lang="en-US"/>
          </a:p>
        </p:txBody>
      </p:sp>
    </p:spTree>
    <p:extLst>
      <p:ext uri="{BB962C8B-B14F-4D97-AF65-F5344CB8AC3E}">
        <p14:creationId xmlns:p14="http://schemas.microsoft.com/office/powerpoint/2010/main" val="249210397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32903234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94269382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405109010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gif"/><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11.xml"/><Relationship Id="rId6" Type="http://schemas.openxmlformats.org/officeDocument/2006/relationships/image" Target="../media/image9.jpg"/><Relationship Id="rId5" Type="http://schemas.openxmlformats.org/officeDocument/2006/relationships/image" Target="../media/image8.gif"/><Relationship Id="rId4" Type="http://schemas.openxmlformats.org/officeDocument/2006/relationships/image" Target="../media/image7.gif"/><Relationship Id="rId9" Type="http://schemas.openxmlformats.org/officeDocument/2006/relationships/image" Target="../media/image1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3.m4a"/><Relationship Id="rId7" Type="http://schemas.openxmlformats.org/officeDocument/2006/relationships/image" Target="../media/image3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notesSlide" Target="../notesSlides/notesSlide4.xml"/><Relationship Id="rId5" Type="http://schemas.openxmlformats.org/officeDocument/2006/relationships/slideLayout" Target="../slideLayouts/slideLayout11.xml"/><Relationship Id="rId4" Type="http://schemas.openxmlformats.org/officeDocument/2006/relationships/audio" Target="../media/media3.m4a"/></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0.png"/><Relationship Id="rId5" Type="http://schemas.openxmlformats.org/officeDocument/2006/relationships/image" Target="../media/image33.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7.gif"/><Relationship Id="rId13"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slide" Target="slide7.xml"/><Relationship Id="rId12" Type="http://schemas.openxmlformats.org/officeDocument/2006/relationships/image" Target="../media/image12.gif"/><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6.gif"/><Relationship Id="rId11" Type="http://schemas.openxmlformats.org/officeDocument/2006/relationships/slide" Target="slide6.xml"/><Relationship Id="rId5" Type="http://schemas.openxmlformats.org/officeDocument/2006/relationships/slide" Target="slide5.xml"/><Relationship Id="rId10" Type="http://schemas.openxmlformats.org/officeDocument/2006/relationships/image" Target="../media/image9.jpg"/><Relationship Id="rId4" Type="http://schemas.openxmlformats.org/officeDocument/2006/relationships/image" Target="../media/image11.png"/><Relationship Id="rId9"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5.jpeg"/><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11.xml"/><Relationship Id="rId6" Type="http://schemas.openxmlformats.org/officeDocument/2006/relationships/image" Target="../media/image15.gif"/><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3.wav"/><Relationship Id="rId7" Type="http://schemas.openxmlformats.org/officeDocument/2006/relationships/image" Target="../media/image17.jpeg"/><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10.png"/><Relationship Id="rId10" Type="http://schemas.openxmlformats.org/officeDocument/2006/relationships/slide" Target="slide2.xml"/><Relationship Id="rId4" Type="http://schemas.openxmlformats.org/officeDocument/2006/relationships/image" Target="../media/image5.jpeg"/><Relationship Id="rId9" Type="http://schemas.openxmlformats.org/officeDocument/2006/relationships/image" Target="../media/image19.gif"/></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3.wav"/><Relationship Id="rId7" Type="http://schemas.openxmlformats.org/officeDocument/2006/relationships/image" Target="../media/image17.jpeg"/><Relationship Id="rId12" Type="http://schemas.openxmlformats.org/officeDocument/2006/relationships/image" Target="../media/image21.png"/><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10.png"/><Relationship Id="rId10" Type="http://schemas.openxmlformats.org/officeDocument/2006/relationships/slide" Target="slide2.xml"/><Relationship Id="rId4" Type="http://schemas.openxmlformats.org/officeDocument/2006/relationships/image" Target="../media/image5.jpeg"/><Relationship Id="rId9" Type="http://schemas.openxmlformats.org/officeDocument/2006/relationships/image" Target="../media/image19.gif"/></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3.wav"/><Relationship Id="rId7" Type="http://schemas.openxmlformats.org/officeDocument/2006/relationships/image" Target="../media/image17.jpeg"/><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10.png"/><Relationship Id="rId10" Type="http://schemas.openxmlformats.org/officeDocument/2006/relationships/slide" Target="slide2.xml"/><Relationship Id="rId4" Type="http://schemas.openxmlformats.org/officeDocument/2006/relationships/image" Target="../media/image5.jpeg"/><Relationship Id="rId9" Type="http://schemas.openxmlformats.org/officeDocument/2006/relationships/image" Target="../media/image19.gif"/></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3.wav"/><Relationship Id="rId7" Type="http://schemas.openxmlformats.org/officeDocument/2006/relationships/image" Target="../media/image17.jpeg"/><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10.png"/><Relationship Id="rId10" Type="http://schemas.openxmlformats.org/officeDocument/2006/relationships/slide" Target="slide2.xml"/><Relationship Id="rId4" Type="http://schemas.openxmlformats.org/officeDocument/2006/relationships/image" Target="../media/image5.jpeg"/><Relationship Id="rId9" Type="http://schemas.openxmlformats.org/officeDocument/2006/relationships/image" Target="../media/image19.gif"/></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notesSlide" Target="../notesSlides/notesSlide1.xml"/><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r="3438"/>
          <a:stretch/>
        </p:blipFill>
        <p:spPr>
          <a:xfrm>
            <a:off x="0" y="0"/>
            <a:ext cx="12192000" cy="6858000"/>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5295" y="2219314"/>
            <a:ext cx="952088" cy="878037"/>
          </a:xfrm>
          <a:prstGeom prst="rect">
            <a:avLst/>
          </a:prstGeom>
        </p:spPr>
      </p:pic>
      <p:pic>
        <p:nvPicPr>
          <p:cNvPr id="23" name="Picture 22"/>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1653" y="212286"/>
            <a:ext cx="1371600" cy="1371600"/>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1" y="709378"/>
            <a:ext cx="1371600" cy="1371600"/>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04604" y="295115"/>
            <a:ext cx="1371600" cy="1371600"/>
          </a:xfrm>
          <a:prstGeom prst="rect">
            <a:avLst/>
          </a:prstGeom>
        </p:spPr>
      </p:pic>
      <p:pic>
        <p:nvPicPr>
          <p:cNvPr id="33" name="Picture 32"/>
          <p:cNvPicPr>
            <a:picLocks noChangeAspect="1"/>
          </p:cNvPicPr>
          <p:nvPr/>
        </p:nvPicPr>
        <p:blipFill>
          <a:blip r:embed="rId7">
            <a:clrChange>
              <a:clrFrom>
                <a:srgbClr val="FFFFFF"/>
              </a:clrFrom>
              <a:clrTo>
                <a:srgbClr val="FFFFFF">
                  <a:alpha val="0"/>
                </a:srgbClr>
              </a:clrTo>
            </a:clrChange>
          </a:blip>
          <a:stretch>
            <a:fillRect/>
          </a:stretch>
        </p:blipFill>
        <p:spPr>
          <a:xfrm>
            <a:off x="9253173" y="2658333"/>
            <a:ext cx="2835121" cy="3429880"/>
          </a:xfrm>
          <a:prstGeom prst="rect">
            <a:avLst/>
          </a:prstGeom>
        </p:spPr>
      </p:pic>
      <p:pic>
        <p:nvPicPr>
          <p:cNvPr id="34" name="Picture 33"/>
          <p:cNvPicPr>
            <a:picLocks noChangeAspect="1"/>
          </p:cNvPicPr>
          <p:nvPr/>
        </p:nvPicPr>
        <p:blipFill>
          <a:blip r:embed="rId8">
            <a:clrChange>
              <a:clrFrom>
                <a:srgbClr val="FFFFFF"/>
              </a:clrFrom>
              <a:clrTo>
                <a:srgbClr val="FFFFFF">
                  <a:alpha val="0"/>
                </a:srgbClr>
              </a:clrTo>
            </a:clrChange>
          </a:blip>
          <a:stretch>
            <a:fillRect/>
          </a:stretch>
        </p:blipFill>
        <p:spPr>
          <a:xfrm>
            <a:off x="6249077" y="1079275"/>
            <a:ext cx="2835121" cy="5026177"/>
          </a:xfrm>
          <a:prstGeom prst="rect">
            <a:avLst/>
          </a:prstGeom>
        </p:spPr>
      </p:pic>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75917" y="2531333"/>
            <a:ext cx="1431734" cy="1371600"/>
          </a:xfrm>
          <a:prstGeom prst="rect">
            <a:avLst/>
          </a:prstGeom>
        </p:spPr>
      </p:pic>
      <p:sp>
        <p:nvSpPr>
          <p:cNvPr id="11" name="Rectangle 10"/>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598774" y="2549890"/>
            <a:ext cx="9243561"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BẮT BƯỚM</a:t>
            </a:r>
          </a:p>
        </p:txBody>
      </p:sp>
    </p:spTree>
    <p:extLst>
      <p:ext uri="{BB962C8B-B14F-4D97-AF65-F5344CB8AC3E}">
        <p14:creationId xmlns:p14="http://schemas.microsoft.com/office/powerpoint/2010/main" val="253469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4"/>
                                        </p:tgtEl>
                                        <p:attrNameLst>
                                          <p:attrName>r</p:attrName>
                                        </p:attrNameLst>
                                      </p:cBhvr>
                                    </p:animRot>
                                    <p:animRot by="-240000">
                                      <p:cBhvr>
                                        <p:cTn id="7" dur="200" fill="hold">
                                          <p:stCondLst>
                                            <p:cond delay="200"/>
                                          </p:stCondLst>
                                        </p:cTn>
                                        <p:tgtEl>
                                          <p:spTgt spid="34"/>
                                        </p:tgtEl>
                                        <p:attrNameLst>
                                          <p:attrName>r</p:attrName>
                                        </p:attrNameLst>
                                      </p:cBhvr>
                                    </p:animRot>
                                    <p:animRot by="240000">
                                      <p:cBhvr>
                                        <p:cTn id="8" dur="200" fill="hold">
                                          <p:stCondLst>
                                            <p:cond delay="400"/>
                                          </p:stCondLst>
                                        </p:cTn>
                                        <p:tgtEl>
                                          <p:spTgt spid="34"/>
                                        </p:tgtEl>
                                        <p:attrNameLst>
                                          <p:attrName>r</p:attrName>
                                        </p:attrNameLst>
                                      </p:cBhvr>
                                    </p:animRot>
                                    <p:animRot by="-240000">
                                      <p:cBhvr>
                                        <p:cTn id="9" dur="200" fill="hold">
                                          <p:stCondLst>
                                            <p:cond delay="600"/>
                                          </p:stCondLst>
                                        </p:cTn>
                                        <p:tgtEl>
                                          <p:spTgt spid="34"/>
                                        </p:tgtEl>
                                        <p:attrNameLst>
                                          <p:attrName>r</p:attrName>
                                        </p:attrNameLst>
                                      </p:cBhvr>
                                    </p:animRot>
                                    <p:animRot by="120000">
                                      <p:cBhvr>
                                        <p:cTn id="10" dur="200" fill="hold">
                                          <p:stCondLst>
                                            <p:cond delay="800"/>
                                          </p:stCondLst>
                                        </p:cTn>
                                        <p:tgtEl>
                                          <p:spTgt spid="3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3"/>
                                        </p:tgtEl>
                                        <p:attrNameLst>
                                          <p:attrName>r</p:attrName>
                                        </p:attrNameLst>
                                      </p:cBhvr>
                                    </p:animRot>
                                    <p:animRot by="-240000">
                                      <p:cBhvr>
                                        <p:cTn id="13" dur="200" fill="hold">
                                          <p:stCondLst>
                                            <p:cond delay="200"/>
                                          </p:stCondLst>
                                        </p:cTn>
                                        <p:tgtEl>
                                          <p:spTgt spid="33"/>
                                        </p:tgtEl>
                                        <p:attrNameLst>
                                          <p:attrName>r</p:attrName>
                                        </p:attrNameLst>
                                      </p:cBhvr>
                                    </p:animRot>
                                    <p:animRot by="240000">
                                      <p:cBhvr>
                                        <p:cTn id="14" dur="200" fill="hold">
                                          <p:stCondLst>
                                            <p:cond delay="400"/>
                                          </p:stCondLst>
                                        </p:cTn>
                                        <p:tgtEl>
                                          <p:spTgt spid="33"/>
                                        </p:tgtEl>
                                        <p:attrNameLst>
                                          <p:attrName>r</p:attrName>
                                        </p:attrNameLst>
                                      </p:cBhvr>
                                    </p:animRot>
                                    <p:animRot by="-240000">
                                      <p:cBhvr>
                                        <p:cTn id="15" dur="200" fill="hold">
                                          <p:stCondLst>
                                            <p:cond delay="600"/>
                                          </p:stCondLst>
                                        </p:cTn>
                                        <p:tgtEl>
                                          <p:spTgt spid="33"/>
                                        </p:tgtEl>
                                        <p:attrNameLst>
                                          <p:attrName>r</p:attrName>
                                        </p:attrNameLst>
                                      </p:cBhvr>
                                    </p:animRot>
                                    <p:animRot by="120000">
                                      <p:cBhvr>
                                        <p:cTn id="16" dur="200" fill="hold">
                                          <p:stCondLst>
                                            <p:cond delay="800"/>
                                          </p:stCondLst>
                                        </p:cTn>
                                        <p:tgtEl>
                                          <p:spTgt spid="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0888EE-05C7-4779-ABB0-E630643B495B}"/>
              </a:ext>
            </a:extLst>
          </p:cNvPr>
          <p:cNvSpPr txBox="1"/>
          <p:nvPr/>
        </p:nvSpPr>
        <p:spPr>
          <a:xfrm>
            <a:off x="391885" y="1207561"/>
            <a:ext cx="11590317" cy="3326873"/>
          </a:xfrm>
          <a:prstGeom prst="rect">
            <a:avLst/>
          </a:prstGeom>
          <a:noFill/>
        </p:spPr>
        <p:txBody>
          <a:bodyPr wrap="square" rtlCol="0">
            <a:spAutoFit/>
          </a:bodyPr>
          <a:lstStyle/>
          <a:p>
            <a:pPr algn="just">
              <a:lnSpc>
                <a:spcPct val="150000"/>
              </a:lnSpc>
            </a:pPr>
            <a:r>
              <a:rPr lang="vi-VN" sz="3600" dirty="0"/>
              <a:t>– Nhận biết được những việc làm thể hiện tình bạn.</a:t>
            </a:r>
          </a:p>
          <a:p>
            <a:pPr algn="just">
              <a:lnSpc>
                <a:spcPct val="150000"/>
              </a:lnSpc>
            </a:pPr>
            <a:r>
              <a:rPr lang="vi-VN" sz="3600" dirty="0"/>
              <a:t>– Biết nói những lời phù hợp khi giao tiếp với bạn,</a:t>
            </a:r>
            <a:r>
              <a:rPr lang="en-US" sz="3600" dirty="0"/>
              <a:t> </a:t>
            </a:r>
            <a:r>
              <a:rPr lang="vi-VN" sz="3600" dirty="0"/>
              <a:t>lắng nghe và cổ vũ khi bạn nói.</a:t>
            </a:r>
          </a:p>
          <a:p>
            <a:pPr algn="just">
              <a:lnSpc>
                <a:spcPct val="150000"/>
              </a:lnSpc>
            </a:pPr>
            <a:r>
              <a:rPr lang="vi-VN" sz="3600" dirty="0"/>
              <a:t>– Biết chia sẻ thông tin và cảm xúc để bạn hiểu mình.</a:t>
            </a:r>
            <a:endParaRPr lang="en-US" sz="3600" dirty="0"/>
          </a:p>
        </p:txBody>
      </p:sp>
      <p:sp>
        <p:nvSpPr>
          <p:cNvPr id="3" name="Rectangle 2">
            <a:extLst>
              <a:ext uri="{FF2B5EF4-FFF2-40B4-BE49-F238E27FC236}">
                <a16:creationId xmlns:a16="http://schemas.microsoft.com/office/drawing/2014/main" id="{6CEAF8DE-5331-4B15-9990-DFE0D38BE2A9}"/>
              </a:ext>
            </a:extLst>
          </p:cNvPr>
          <p:cNvSpPr/>
          <p:nvPr/>
        </p:nvSpPr>
        <p:spPr>
          <a:xfrm>
            <a:off x="3954483" y="285008"/>
            <a:ext cx="3800104" cy="73627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t>Mục</a:t>
            </a:r>
            <a:r>
              <a:rPr lang="en-US" sz="3600" dirty="0"/>
              <a:t> </a:t>
            </a:r>
            <a:r>
              <a:rPr lang="en-US" sz="3600" dirty="0" err="1"/>
              <a:t>tiêu</a:t>
            </a:r>
            <a:r>
              <a:rPr lang="en-US" sz="3600" dirty="0"/>
              <a:t> </a:t>
            </a:r>
            <a:r>
              <a:rPr lang="en-US" sz="3600" dirty="0" err="1"/>
              <a:t>bài</a:t>
            </a:r>
            <a:r>
              <a:rPr lang="en-US" sz="3600" dirty="0"/>
              <a:t> </a:t>
            </a:r>
            <a:r>
              <a:rPr lang="en-US" sz="3600" dirty="0" err="1"/>
              <a:t>học</a:t>
            </a:r>
            <a:endParaRPr lang="en-US" sz="3600" dirty="0"/>
          </a:p>
        </p:txBody>
      </p:sp>
    </p:spTree>
    <p:extLst>
      <p:ext uri="{BB962C8B-B14F-4D97-AF65-F5344CB8AC3E}">
        <p14:creationId xmlns:p14="http://schemas.microsoft.com/office/powerpoint/2010/main" val="13514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Khởi</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59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D41B61-7307-485D-AC22-A5D9CB81E5B9}"/>
              </a:ext>
            </a:extLst>
          </p:cNvPr>
          <p:cNvSpPr txBox="1"/>
          <p:nvPr/>
        </p:nvSpPr>
        <p:spPr>
          <a:xfrm>
            <a:off x="1793176" y="237506"/>
            <a:ext cx="9322130" cy="646331"/>
          </a:xfrm>
          <a:prstGeom prst="rect">
            <a:avLst/>
          </a:prstGeom>
          <a:noFill/>
        </p:spPr>
        <p:txBody>
          <a:bodyPr wrap="square" rtlCol="0">
            <a:spAutoFit/>
          </a:bodyPr>
          <a:lstStyle/>
          <a:p>
            <a:r>
              <a:rPr lang="vi-VN" sz="3600" dirty="0">
                <a:solidFill>
                  <a:srgbClr val="FF0000"/>
                </a:solidFill>
                <a:highlight>
                  <a:srgbClr val="00FF00"/>
                </a:highlight>
                <a:latin typeface="Calibri" panose="020F0502020204030204" pitchFamily="34" charset="0"/>
              </a:rPr>
              <a:t>Chơi trò Đứng theo hiệu lệnh hoặc Đếm chân.</a:t>
            </a:r>
            <a:endParaRPr lang="en-US" sz="3600" dirty="0">
              <a:solidFill>
                <a:srgbClr val="FF0000"/>
              </a:solidFill>
              <a:highlight>
                <a:srgbClr val="00FF00"/>
              </a:highlight>
              <a:latin typeface="Calibri" panose="020F0502020204030204" pitchFamily="34" charset="0"/>
            </a:endParaRPr>
          </a:p>
        </p:txBody>
      </p:sp>
      <p:sp>
        <p:nvSpPr>
          <p:cNvPr id="3" name="Rectangle 2">
            <a:extLst>
              <a:ext uri="{FF2B5EF4-FFF2-40B4-BE49-F238E27FC236}">
                <a16:creationId xmlns:a16="http://schemas.microsoft.com/office/drawing/2014/main" id="{8339DC7A-0A44-44B5-B6EA-1726B3719A29}"/>
              </a:ext>
            </a:extLst>
          </p:cNvPr>
          <p:cNvSpPr/>
          <p:nvPr/>
        </p:nvSpPr>
        <p:spPr>
          <a:xfrm>
            <a:off x="1531918" y="1056629"/>
            <a:ext cx="9155874" cy="46435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u="sng" dirty="0" err="1">
                <a:highlight>
                  <a:srgbClr val="FFFF00"/>
                </a:highlight>
              </a:rPr>
              <a:t>Luật</a:t>
            </a:r>
            <a:r>
              <a:rPr lang="en-US" sz="3200" b="1" u="sng" dirty="0">
                <a:highlight>
                  <a:srgbClr val="FFFF00"/>
                </a:highlight>
              </a:rPr>
              <a:t> </a:t>
            </a:r>
            <a:r>
              <a:rPr lang="en-US" sz="3200" b="1" u="sng" dirty="0" err="1">
                <a:highlight>
                  <a:srgbClr val="FFFF00"/>
                </a:highlight>
              </a:rPr>
              <a:t>chơi</a:t>
            </a:r>
            <a:r>
              <a:rPr lang="en-US" sz="3200" b="1" u="sng" dirty="0">
                <a:highlight>
                  <a:srgbClr val="FFFF00"/>
                </a:highlight>
              </a:rPr>
              <a:t>:</a:t>
            </a:r>
          </a:p>
          <a:p>
            <a:pPr algn="just"/>
            <a:r>
              <a:rPr lang="vi-VN" sz="3200" dirty="0"/>
              <a:t>Các nhóm cùng lắng nghe tiếng hô của GV hoặc người quản trò. GV hô số chân như thế nào thì các nhóm (2 người hoặc 3 người) phải co chân lên, sao cho tổng số chân của cả nhóm bằng với con số trong hiệu lệnh. </a:t>
            </a:r>
            <a:endParaRPr lang="en-US" sz="3200" dirty="0"/>
          </a:p>
          <a:p>
            <a:pPr algn="just"/>
            <a:r>
              <a:rPr lang="vi-VN" sz="3200" i="1" dirty="0">
                <a:solidFill>
                  <a:srgbClr val="00B050"/>
                </a:solidFill>
              </a:rPr>
              <a:t>Lưu ý: Nếu đứng nhóm 2 người, khi GV hô: “1 chân” thì hai bạn phải cõng nhau, người cõng còn phải co một chân lên.</a:t>
            </a:r>
            <a:endParaRPr lang="en-US" sz="3200" i="1" dirty="0">
              <a:solidFill>
                <a:srgbClr val="00B050"/>
              </a:solidFill>
            </a:endParaRPr>
          </a:p>
        </p:txBody>
      </p:sp>
    </p:spTree>
    <p:extLst>
      <p:ext uri="{BB962C8B-B14F-4D97-AF65-F5344CB8AC3E}">
        <p14:creationId xmlns:p14="http://schemas.microsoft.com/office/powerpoint/2010/main" val="417889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Khám</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phá</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0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A1E08A-2913-4A3C-A1D4-2F9587C4D911}"/>
              </a:ext>
            </a:extLst>
          </p:cNvPr>
          <p:cNvSpPr txBox="1"/>
          <p:nvPr/>
        </p:nvSpPr>
        <p:spPr>
          <a:xfrm>
            <a:off x="3749221" y="213756"/>
            <a:ext cx="5581403" cy="646331"/>
          </a:xfrm>
          <a:prstGeom prst="rect">
            <a:avLst/>
          </a:prstGeom>
          <a:noFill/>
        </p:spPr>
        <p:txBody>
          <a:bodyPr wrap="square" rtlCol="0">
            <a:spAutoFit/>
          </a:bodyPr>
          <a:lstStyle/>
          <a:p>
            <a:r>
              <a:rPr lang="pt-BR" sz="3600" dirty="0">
                <a:highlight>
                  <a:srgbClr val="00FF00"/>
                </a:highlight>
              </a:rPr>
              <a:t>2. Sắm vai xử lí tình huống</a:t>
            </a:r>
            <a:endParaRPr lang="en-US" sz="3600" dirty="0">
              <a:highlight>
                <a:srgbClr val="00FF00"/>
              </a:highlight>
            </a:endParaRPr>
          </a:p>
        </p:txBody>
      </p:sp>
      <p:sp>
        <p:nvSpPr>
          <p:cNvPr id="3" name="TextBox 2">
            <a:extLst>
              <a:ext uri="{FF2B5EF4-FFF2-40B4-BE49-F238E27FC236}">
                <a16:creationId xmlns:a16="http://schemas.microsoft.com/office/drawing/2014/main" id="{B3954B9E-326E-4CE5-8EDB-50E8140C0CCB}"/>
              </a:ext>
            </a:extLst>
          </p:cNvPr>
          <p:cNvSpPr txBox="1"/>
          <p:nvPr/>
        </p:nvSpPr>
        <p:spPr>
          <a:xfrm>
            <a:off x="187356" y="1331863"/>
            <a:ext cx="11844996" cy="646331"/>
          </a:xfrm>
          <a:prstGeom prst="rect">
            <a:avLst/>
          </a:prstGeom>
          <a:noFill/>
        </p:spPr>
        <p:txBody>
          <a:bodyPr wrap="square" rtlCol="0">
            <a:spAutoFit/>
          </a:bodyPr>
          <a:lstStyle/>
          <a:p>
            <a:pPr algn="ctr"/>
            <a:r>
              <a:rPr lang="en-US" sz="3600" b="1" dirty="0" err="1">
                <a:solidFill>
                  <a:srgbClr val="002060"/>
                </a:solidFill>
              </a:rPr>
              <a:t>Tình</a:t>
            </a:r>
            <a:r>
              <a:rPr lang="en-US" sz="3600" b="1" dirty="0">
                <a:solidFill>
                  <a:srgbClr val="002060"/>
                </a:solidFill>
              </a:rPr>
              <a:t> </a:t>
            </a:r>
            <a:r>
              <a:rPr lang="en-US" sz="3600" b="1" dirty="0" err="1">
                <a:solidFill>
                  <a:srgbClr val="002060"/>
                </a:solidFill>
              </a:rPr>
              <a:t>huống</a:t>
            </a:r>
            <a:r>
              <a:rPr lang="en-US" sz="3600" b="1" dirty="0">
                <a:solidFill>
                  <a:srgbClr val="002060"/>
                </a:solidFill>
              </a:rPr>
              <a:t> 1: </a:t>
            </a:r>
            <a:r>
              <a:rPr lang="vi-VN" sz="2900" dirty="0"/>
              <a:t>Bút bạn hỏng, em ngồi cạnh biết được, em sẽ nói gì?</a:t>
            </a:r>
            <a:endParaRPr lang="en-US" sz="2900" dirty="0"/>
          </a:p>
        </p:txBody>
      </p:sp>
      <p:pic>
        <p:nvPicPr>
          <p:cNvPr id="5" name="Picture 4">
            <a:extLst>
              <a:ext uri="{FF2B5EF4-FFF2-40B4-BE49-F238E27FC236}">
                <a16:creationId xmlns:a16="http://schemas.microsoft.com/office/drawing/2014/main" id="{7F00BB67-0442-498E-8B36-0F74B55E1072}"/>
              </a:ext>
            </a:extLst>
          </p:cNvPr>
          <p:cNvPicPr>
            <a:picLocks noChangeAspect="1"/>
          </p:cNvPicPr>
          <p:nvPr/>
        </p:nvPicPr>
        <p:blipFill>
          <a:blip r:embed="rId7"/>
          <a:stretch>
            <a:fillRect/>
          </a:stretch>
        </p:blipFill>
        <p:spPr>
          <a:xfrm>
            <a:off x="3485681" y="2449970"/>
            <a:ext cx="6108485" cy="4281876"/>
          </a:xfrm>
          <a:prstGeom prst="rect">
            <a:avLst/>
          </a:prstGeom>
        </p:spPr>
      </p:pic>
      <p:pic>
        <p:nvPicPr>
          <p:cNvPr id="4" name="1">
            <a:hlinkClick r:id="" action="ppaction://media"/>
            <a:extLst>
              <a:ext uri="{FF2B5EF4-FFF2-40B4-BE49-F238E27FC236}">
                <a16:creationId xmlns:a16="http://schemas.microsoft.com/office/drawing/2014/main" id="{1FAC0855-D685-4CDA-91FF-5BF3FB47482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29625" y="5473505"/>
            <a:ext cx="609600" cy="609600"/>
          </a:xfrm>
          <a:prstGeom prst="rect">
            <a:avLst/>
          </a:prstGeom>
        </p:spPr>
      </p:pic>
      <p:pic>
        <p:nvPicPr>
          <p:cNvPr id="6" name="2">
            <a:hlinkClick r:id="" action="ppaction://media"/>
            <a:extLst>
              <a:ext uri="{FF2B5EF4-FFF2-40B4-BE49-F238E27FC236}">
                <a16:creationId xmlns:a16="http://schemas.microsoft.com/office/drawing/2014/main" id="{9B2A9EBC-F380-416A-8CE7-4FA83F80C2C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529625" y="6122246"/>
            <a:ext cx="609600" cy="609600"/>
          </a:xfrm>
          <a:prstGeom prst="rect">
            <a:avLst/>
          </a:prstGeom>
        </p:spPr>
      </p:pic>
    </p:spTree>
    <p:extLst>
      <p:ext uri="{BB962C8B-B14F-4D97-AF65-F5344CB8AC3E}">
        <p14:creationId xmlns:p14="http://schemas.microsoft.com/office/powerpoint/2010/main" val="289131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474" fill="hold"/>
                                        <p:tgtEl>
                                          <p:spTgt spid="6"/>
                                        </p:tgtEl>
                                      </p:cBhvr>
                                    </p:cmd>
                                  </p:childTnLst>
                                </p:cTn>
                              </p:par>
                            </p:childTnLst>
                          </p:cTn>
                        </p:par>
                        <p:par>
                          <p:cTn id="23" fill="hold">
                            <p:stCondLst>
                              <p:cond delay="2474"/>
                            </p:stCondLst>
                            <p:childTnLst>
                              <p:par>
                                <p:cTn id="24" presetID="1" presetClass="mediacall" presetSubtype="0" fill="hold" nodeType="afterEffect">
                                  <p:stCondLst>
                                    <p:cond delay="0"/>
                                  </p:stCondLst>
                                  <p:childTnLst>
                                    <p:cmd type="call" cmd="playFrom(0.0)">
                                      <p:cBhvr>
                                        <p:cTn id="25" dur="36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6" fill="hold" display="0">
                  <p:stCondLst>
                    <p:cond delay="indefinite"/>
                  </p:stCondLst>
                  <p:endCondLst>
                    <p:cond evt="onStopAudio" delay="0">
                      <p:tgtEl>
                        <p:sldTgt/>
                      </p:tgtEl>
                    </p:cond>
                  </p:endCondLst>
                </p:cTn>
                <p:tgtEl>
                  <p:spTgt spid="4"/>
                </p:tgtEl>
              </p:cMediaNode>
            </p:audio>
            <p:audio>
              <p:cMediaNode vol="100000">
                <p:cTn id="27" fill="hold" display="0">
                  <p:stCondLst>
                    <p:cond delay="indefinite"/>
                  </p:stCondLst>
                  <p:endCondLst>
                    <p:cond evt="onStopAudio" delay="0">
                      <p:tgtEl>
                        <p:sldTgt/>
                      </p:tgtEl>
                    </p:cond>
                  </p:endCondLst>
                </p:cTn>
                <p:tgtEl>
                  <p:spTgt spid="6"/>
                </p:tgtEl>
              </p:cMediaNode>
            </p:audio>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954B9E-326E-4CE5-8EDB-50E8140C0CCB}"/>
              </a:ext>
            </a:extLst>
          </p:cNvPr>
          <p:cNvSpPr txBox="1"/>
          <p:nvPr/>
        </p:nvSpPr>
        <p:spPr>
          <a:xfrm>
            <a:off x="5277" y="343003"/>
            <a:ext cx="12041577" cy="1200329"/>
          </a:xfrm>
          <a:prstGeom prst="rect">
            <a:avLst/>
          </a:prstGeom>
          <a:noFill/>
        </p:spPr>
        <p:txBody>
          <a:bodyPr wrap="square" rtlCol="0">
            <a:spAutoFit/>
          </a:bodyPr>
          <a:lstStyle/>
          <a:p>
            <a:pPr lvl="0" algn="ctr"/>
            <a:r>
              <a:rPr kumimoji="0" lang="en-US" sz="3600" b="1" i="0" u="none" strike="noStrike" kern="1200" cap="none" spc="0" normalizeH="0" baseline="0" noProof="0" dirty="0" err="1">
                <a:ln>
                  <a:noFill/>
                </a:ln>
                <a:solidFill>
                  <a:srgbClr val="002060"/>
                </a:solidFill>
                <a:effectLst/>
                <a:uLnTx/>
                <a:uFillTx/>
                <a:latin typeface="Calibri" panose="020F0502020204030204"/>
              </a:rPr>
              <a:t>Tình</a:t>
            </a:r>
            <a:r>
              <a:rPr kumimoji="0" lang="en-US" sz="3600" b="1" i="0" u="none" strike="noStrike" kern="1200" cap="none" spc="0" normalizeH="0" baseline="0" noProof="0" dirty="0">
                <a:ln>
                  <a:noFill/>
                </a:ln>
                <a:solidFill>
                  <a:srgbClr val="002060"/>
                </a:solidFill>
                <a:effectLst/>
                <a:uLnTx/>
                <a:uFillTx/>
                <a:latin typeface="Calibri" panose="020F0502020204030204"/>
              </a:rPr>
              <a:t> </a:t>
            </a:r>
            <a:r>
              <a:rPr kumimoji="0" lang="en-US" sz="3600" b="1" i="0" u="none" strike="noStrike" kern="1200" cap="none" spc="0" normalizeH="0" baseline="0" noProof="0" dirty="0" err="1">
                <a:ln>
                  <a:noFill/>
                </a:ln>
                <a:solidFill>
                  <a:srgbClr val="002060"/>
                </a:solidFill>
                <a:effectLst/>
                <a:uLnTx/>
                <a:uFillTx/>
                <a:latin typeface="Calibri" panose="020F0502020204030204"/>
              </a:rPr>
              <a:t>huống</a:t>
            </a:r>
            <a:r>
              <a:rPr kumimoji="0" lang="en-US" sz="3600" b="1" i="0" u="none" strike="noStrike" kern="1200" cap="none" spc="0" normalizeH="0" baseline="0" noProof="0" dirty="0">
                <a:ln>
                  <a:noFill/>
                </a:ln>
                <a:solidFill>
                  <a:srgbClr val="002060"/>
                </a:solidFill>
                <a:effectLst/>
                <a:uLnTx/>
                <a:uFillTx/>
                <a:latin typeface="Calibri" panose="020F0502020204030204"/>
              </a:rPr>
              <a:t> 2:</a:t>
            </a:r>
            <a:r>
              <a:rPr kumimoji="0" lang="en-US" sz="3600" b="1" i="0" u="none" strike="noStrike" kern="1200" cap="none" spc="0" normalizeH="0" baseline="0" noProof="0" dirty="0">
                <a:ln>
                  <a:noFill/>
                </a:ln>
                <a:solidFill>
                  <a:prstClr val="black"/>
                </a:solidFill>
                <a:effectLst/>
                <a:uLnTx/>
                <a:uFillTx/>
                <a:latin typeface="Calibri" panose="020F0502020204030204"/>
              </a:rPr>
              <a:t> </a:t>
            </a:r>
            <a:r>
              <a:rPr lang="en-US" sz="3600" dirty="0" err="1"/>
              <a:t>Thấy</a:t>
            </a:r>
            <a:r>
              <a:rPr lang="en-US" sz="3600" dirty="0"/>
              <a:t> </a:t>
            </a:r>
            <a:r>
              <a:rPr lang="en-US" sz="3600" dirty="0" err="1"/>
              <a:t>bạn</a:t>
            </a:r>
            <a:r>
              <a:rPr lang="en-US" sz="3600" dirty="0"/>
              <a:t> </a:t>
            </a:r>
            <a:r>
              <a:rPr lang="en-US" sz="3600" dirty="0" err="1"/>
              <a:t>mệt</a:t>
            </a:r>
            <a:r>
              <a:rPr lang="en-US" sz="3600" dirty="0"/>
              <a:t>, </a:t>
            </a:r>
            <a:r>
              <a:rPr lang="en-US" sz="3600" dirty="0" err="1"/>
              <a:t>em</a:t>
            </a:r>
            <a:r>
              <a:rPr lang="en-US" sz="3600" dirty="0"/>
              <a:t> </a:t>
            </a:r>
            <a:r>
              <a:rPr lang="en-US" sz="3600" dirty="0" err="1"/>
              <a:t>ngồi</a:t>
            </a:r>
            <a:r>
              <a:rPr lang="en-US" sz="3600" dirty="0"/>
              <a:t> </a:t>
            </a:r>
            <a:r>
              <a:rPr lang="en-US" sz="3600" dirty="0" err="1"/>
              <a:t>cạnh</a:t>
            </a:r>
            <a:r>
              <a:rPr lang="en-US" sz="3600" dirty="0"/>
              <a:t> </a:t>
            </a:r>
            <a:r>
              <a:rPr lang="en-US" sz="3600" dirty="0" err="1"/>
              <a:t>bạn</a:t>
            </a:r>
            <a:r>
              <a:rPr lang="en-US" sz="3600"/>
              <a:t>, </a:t>
            </a:r>
          </a:p>
          <a:p>
            <a:pPr lvl="0" algn="ctr"/>
            <a:r>
              <a:rPr lang="en-US" sz="3600"/>
              <a:t>   em </a:t>
            </a:r>
            <a:r>
              <a:rPr lang="en-US" sz="3600" dirty="0" err="1"/>
              <a:t>sẽ</a:t>
            </a:r>
            <a:r>
              <a:rPr lang="en-US" sz="3600" dirty="0"/>
              <a:t> </a:t>
            </a:r>
            <a:r>
              <a:rPr lang="en-US" sz="3600" dirty="0" err="1"/>
              <a:t>nói</a:t>
            </a:r>
            <a:r>
              <a:rPr lang="en-US" sz="3600" dirty="0"/>
              <a:t> </a:t>
            </a:r>
            <a:r>
              <a:rPr lang="en-US" sz="3600" dirty="0" err="1"/>
              <a:t>gì</a:t>
            </a:r>
            <a:r>
              <a:rPr lang="en-US" sz="3600" dirty="0"/>
              <a:t>, </a:t>
            </a:r>
            <a:r>
              <a:rPr lang="en-US" sz="3600" dirty="0" err="1"/>
              <a:t>làm</a:t>
            </a:r>
            <a:r>
              <a:rPr lang="en-US" sz="3600" dirty="0"/>
              <a:t> </a:t>
            </a:r>
            <a:r>
              <a:rPr lang="en-US" sz="3600" dirty="0" err="1"/>
              <a:t>gì</a:t>
            </a:r>
            <a:r>
              <a:rPr lang="en-US" sz="3600" dirty="0"/>
              <a:t>?</a:t>
            </a:r>
            <a:endParaRPr kumimoji="0" lang="en-US" sz="3600" b="0" i="0" u="none" strike="noStrike" kern="1200" cap="none" spc="0" normalizeH="0" baseline="0" noProof="0" dirty="0">
              <a:ln>
                <a:noFill/>
              </a:ln>
              <a:solidFill>
                <a:prstClr val="black"/>
              </a:solidFill>
              <a:effectLst/>
              <a:uLnTx/>
              <a:uFillTx/>
              <a:latin typeface="Calibri" panose="020F0502020204030204"/>
            </a:endParaRPr>
          </a:p>
        </p:txBody>
      </p:sp>
      <p:pic>
        <p:nvPicPr>
          <p:cNvPr id="6" name="Picture 5">
            <a:extLst>
              <a:ext uri="{FF2B5EF4-FFF2-40B4-BE49-F238E27FC236}">
                <a16:creationId xmlns:a16="http://schemas.microsoft.com/office/drawing/2014/main" id="{F543387A-2D62-49A6-BBC8-5933990ACD60}"/>
              </a:ext>
            </a:extLst>
          </p:cNvPr>
          <p:cNvPicPr>
            <a:picLocks noChangeAspect="1"/>
          </p:cNvPicPr>
          <p:nvPr/>
        </p:nvPicPr>
        <p:blipFill>
          <a:blip r:embed="rId5"/>
          <a:stretch>
            <a:fillRect/>
          </a:stretch>
        </p:blipFill>
        <p:spPr>
          <a:xfrm>
            <a:off x="3906981" y="2303813"/>
            <a:ext cx="4785756" cy="4085112"/>
          </a:xfrm>
          <a:prstGeom prst="rect">
            <a:avLst/>
          </a:prstGeom>
        </p:spPr>
      </p:pic>
      <p:sp>
        <p:nvSpPr>
          <p:cNvPr id="7" name="Thought Bubble: Cloud 6">
            <a:extLst>
              <a:ext uri="{FF2B5EF4-FFF2-40B4-BE49-F238E27FC236}">
                <a16:creationId xmlns:a16="http://schemas.microsoft.com/office/drawing/2014/main" id="{5C1FF564-86D7-4BA6-A21F-B8CB06AE8798}"/>
              </a:ext>
            </a:extLst>
          </p:cNvPr>
          <p:cNvSpPr/>
          <p:nvPr/>
        </p:nvSpPr>
        <p:spPr>
          <a:xfrm>
            <a:off x="7813963" y="1983179"/>
            <a:ext cx="4227615" cy="1445821"/>
          </a:xfrm>
          <a:prstGeom prst="cloudCallout">
            <a:avLst>
              <a:gd name="adj1" fmla="val -50833"/>
              <a:gd name="adj2" fmla="val 492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Tớ</a:t>
            </a:r>
            <a:r>
              <a:rPr lang="en-US" sz="2800" dirty="0"/>
              <a:t> </a:t>
            </a:r>
            <a:r>
              <a:rPr lang="en-US" sz="2800" dirty="0" err="1"/>
              <a:t>đưa</a:t>
            </a:r>
            <a:r>
              <a:rPr lang="en-US" sz="2800" dirty="0"/>
              <a:t> </a:t>
            </a:r>
            <a:r>
              <a:rPr lang="en-US" sz="2800" dirty="0" err="1"/>
              <a:t>cậu</a:t>
            </a:r>
            <a:r>
              <a:rPr lang="en-US" sz="2800" dirty="0"/>
              <a:t> </a:t>
            </a:r>
            <a:r>
              <a:rPr lang="en-US" sz="2800" dirty="0" err="1"/>
              <a:t>lên</a:t>
            </a:r>
            <a:r>
              <a:rPr lang="en-US" sz="2800" dirty="0"/>
              <a:t> </a:t>
            </a:r>
            <a:r>
              <a:rPr lang="en-US" sz="2800" dirty="0" err="1"/>
              <a:t>phòng</a:t>
            </a:r>
            <a:r>
              <a:rPr lang="en-US" sz="2800" dirty="0"/>
              <a:t> y </a:t>
            </a:r>
            <a:r>
              <a:rPr lang="en-US" sz="2800" dirty="0" err="1"/>
              <a:t>tế</a:t>
            </a:r>
            <a:r>
              <a:rPr lang="en-US" sz="2800" dirty="0"/>
              <a:t> </a:t>
            </a:r>
            <a:r>
              <a:rPr lang="en-US" sz="2800" dirty="0" err="1"/>
              <a:t>nhé</a:t>
            </a:r>
            <a:r>
              <a:rPr lang="en-US" sz="2800" dirty="0"/>
              <a:t>!</a:t>
            </a:r>
          </a:p>
        </p:txBody>
      </p:sp>
      <p:pic>
        <p:nvPicPr>
          <p:cNvPr id="5" name="Mai">
            <a:hlinkClick r:id="" action="ppaction://media"/>
            <a:extLst>
              <a:ext uri="{FF2B5EF4-FFF2-40B4-BE49-F238E27FC236}">
                <a16:creationId xmlns:a16="http://schemas.microsoft.com/office/drawing/2014/main" id="{237C4447-88C1-488E-BC50-D9DEBE36FA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192000" y="3574143"/>
            <a:ext cx="609600" cy="609600"/>
          </a:xfrm>
          <a:prstGeom prst="rect">
            <a:avLst/>
          </a:prstGeom>
        </p:spPr>
      </p:pic>
    </p:spTree>
    <p:extLst>
      <p:ext uri="{BB962C8B-B14F-4D97-AF65-F5344CB8AC3E}">
        <p14:creationId xmlns:p14="http://schemas.microsoft.com/office/powerpoint/2010/main" val="339265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846" fill="hold"/>
                                        <p:tgtEl>
                                          <p:spTgt spid="5"/>
                                        </p:tgtEl>
                                      </p:cBhvr>
                                    </p:cmd>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43939">
                <p:cTn id="22" fill="hold" display="0">
                  <p:stCondLst>
                    <p:cond delay="indefinite"/>
                  </p:stCondLst>
                  <p:endCondLst>
                    <p:cond evt="onStopAudio" delay="0">
                      <p:tgtEl>
                        <p:sldTgt/>
                      </p:tgtEl>
                    </p:cond>
                  </p:endCondLst>
                </p:cTn>
                <p:tgtEl>
                  <p:spTgt spid="5"/>
                </p:tgtEl>
              </p:cMediaNode>
            </p:audio>
          </p:childTnLst>
        </p:cTn>
      </p:par>
    </p:tnLst>
    <p:bldLst>
      <p:bldP spid="3"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2" name="Rectangle 4"/>
          <p:cNvSpPr/>
          <p:nvPr/>
        </p:nvSpPr>
        <p:spPr>
          <a:xfrm>
            <a:off x="1606867" y="2136338"/>
            <a:ext cx="8978265" cy="2585323"/>
          </a:xfrm>
          <a:prstGeom prst="rect">
            <a:avLst/>
          </a:prstGeom>
          <a:noFill/>
          <a:ln w="9525">
            <a:noFill/>
          </a:ln>
        </p:spPr>
        <p:txBody>
          <a:bodyPr wrap="square">
            <a:spAutoFit/>
          </a:bodyPr>
          <a:lstStyle/>
          <a:p>
            <a:pPr lvl="0" algn="ctr"/>
            <a:r>
              <a:rPr lang="vi-VN" sz="5400" dirty="0">
                <a:solidFill>
                  <a:prstClr val="black"/>
                </a:solidFill>
                <a:latin typeface="Calibri" panose="020F0502020204030204" pitchFamily="34" charset="0"/>
                <a:cs typeface="Calibri" panose="020F0502020204030204" pitchFamily="34" charset="0"/>
              </a:rPr>
              <a:t>Bạn bè cần quan tâm, chia sẻ với nhau, sẵn sàng hỗ trợ nhau và biết xin lỗi, cảm</a:t>
            </a:r>
            <a:r>
              <a:rPr lang="en-US" sz="5400">
                <a:solidFill>
                  <a:prstClr val="black"/>
                </a:solidFill>
                <a:latin typeface="Calibri" panose="020F0502020204030204" pitchFamily="34" charset="0"/>
                <a:cs typeface="Calibri" panose="020F0502020204030204" pitchFamily="34" charset="0"/>
              </a:rPr>
              <a:t> </a:t>
            </a:r>
            <a:r>
              <a:rPr lang="vi-VN" sz="5400">
                <a:solidFill>
                  <a:prstClr val="black"/>
                </a:solidFill>
                <a:latin typeface="Calibri" panose="020F0502020204030204" pitchFamily="34" charset="0"/>
                <a:cs typeface="Calibri" panose="020F0502020204030204" pitchFamily="34" charset="0"/>
              </a:rPr>
              <a:t>ơn nhau</a:t>
            </a:r>
            <a:r>
              <a:rPr lang="vi-VN" sz="4400">
                <a:solidFill>
                  <a:prstClr val="black"/>
                </a:solidFill>
                <a:latin typeface="Calibri" panose="020F0502020204030204" pitchFamily="34" charset="0"/>
                <a:cs typeface="Calibri" panose="020F0502020204030204" pitchFamily="34" charset="0"/>
              </a:rPr>
              <a:t>.</a:t>
            </a:r>
            <a:endParaRPr kumimoji="0" lang="en-US" sz="4400" b="0"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05025"/>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Mở</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rộng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và</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tổng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kết</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50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A6397D-D9F9-4DEB-91BD-BB92E03E5B62}"/>
              </a:ext>
            </a:extLst>
          </p:cNvPr>
          <p:cNvSpPr/>
          <p:nvPr/>
        </p:nvSpPr>
        <p:spPr>
          <a:xfrm>
            <a:off x="3047999" y="247650"/>
            <a:ext cx="5934075"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Trò</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mn-cs"/>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mn-cs"/>
              </a:rPr>
              <a:t>chơi</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mn-cs"/>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mn-cs"/>
              </a:rPr>
              <a:t>Đố</a:t>
            </a:r>
            <a:r>
              <a:rPr kumimoji="0" lang="en-US" sz="3200" b="1" i="0" u="none" strike="noStrike" kern="1200" cap="none" spc="0" normalizeH="0" noProof="0" dirty="0">
                <a:ln>
                  <a:noFill/>
                </a:ln>
                <a:solidFill>
                  <a:prstClr val="white"/>
                </a:solidFill>
                <a:effectLst/>
                <a:uLnTx/>
                <a:uFillTx/>
                <a:latin typeface="Arial" panose="020B0604020202020204" pitchFamily="34" charset="0"/>
                <a:ea typeface="+mn-ea"/>
                <a:cs typeface="+mn-cs"/>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ea typeface="+mn-ea"/>
                <a:cs typeface="+mn-cs"/>
              </a:rPr>
              <a:t>vui</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CCEF8DC-77C3-4881-9E83-A639EA2C7BB5}"/>
              </a:ext>
            </a:extLst>
          </p:cNvPr>
          <p:cNvPicPr>
            <a:picLocks noChangeAspect="1"/>
          </p:cNvPicPr>
          <p:nvPr/>
        </p:nvPicPr>
        <p:blipFill>
          <a:blip r:embed="rId4"/>
          <a:stretch>
            <a:fillRect/>
          </a:stretch>
        </p:blipFill>
        <p:spPr>
          <a:xfrm>
            <a:off x="738186" y="1608117"/>
            <a:ext cx="4619625" cy="3048000"/>
          </a:xfrm>
          <a:prstGeom prst="rect">
            <a:avLst/>
          </a:prstGeom>
        </p:spPr>
      </p:pic>
      <p:pic>
        <p:nvPicPr>
          <p:cNvPr id="9" name="Picture 8">
            <a:extLst>
              <a:ext uri="{FF2B5EF4-FFF2-40B4-BE49-F238E27FC236}">
                <a16:creationId xmlns:a16="http://schemas.microsoft.com/office/drawing/2014/main" id="{66ABE553-A3E7-4469-AA8F-FB9496D519CD}"/>
              </a:ext>
            </a:extLst>
          </p:cNvPr>
          <p:cNvPicPr>
            <a:picLocks noChangeAspect="1"/>
          </p:cNvPicPr>
          <p:nvPr/>
        </p:nvPicPr>
        <p:blipFill>
          <a:blip r:embed="rId5"/>
          <a:stretch>
            <a:fillRect/>
          </a:stretch>
        </p:blipFill>
        <p:spPr>
          <a:xfrm>
            <a:off x="1395103" y="5114925"/>
            <a:ext cx="2324100" cy="1495425"/>
          </a:xfrm>
          <a:prstGeom prst="rect">
            <a:avLst/>
          </a:prstGeom>
        </p:spPr>
      </p:pic>
      <p:pic>
        <p:nvPicPr>
          <p:cNvPr id="11" name="Picture 10">
            <a:extLst>
              <a:ext uri="{FF2B5EF4-FFF2-40B4-BE49-F238E27FC236}">
                <a16:creationId xmlns:a16="http://schemas.microsoft.com/office/drawing/2014/main" id="{24BA3260-0EF8-49DE-AED1-9DCCBB34E463}"/>
              </a:ext>
            </a:extLst>
          </p:cNvPr>
          <p:cNvPicPr>
            <a:picLocks noChangeAspect="1"/>
          </p:cNvPicPr>
          <p:nvPr/>
        </p:nvPicPr>
        <p:blipFill>
          <a:blip r:embed="rId6"/>
          <a:stretch>
            <a:fillRect/>
          </a:stretch>
        </p:blipFill>
        <p:spPr>
          <a:xfrm>
            <a:off x="7460343" y="1608118"/>
            <a:ext cx="3666837" cy="2789216"/>
          </a:xfrm>
          <a:prstGeom prst="rect">
            <a:avLst/>
          </a:prstGeom>
        </p:spPr>
      </p:pic>
      <p:pic>
        <p:nvPicPr>
          <p:cNvPr id="13" name="Picture 12">
            <a:extLst>
              <a:ext uri="{FF2B5EF4-FFF2-40B4-BE49-F238E27FC236}">
                <a16:creationId xmlns:a16="http://schemas.microsoft.com/office/drawing/2014/main" id="{191FE09F-5BD0-4FD2-9207-31656EE30555}"/>
              </a:ext>
            </a:extLst>
          </p:cNvPr>
          <p:cNvPicPr>
            <a:picLocks noChangeAspect="1"/>
          </p:cNvPicPr>
          <p:nvPr/>
        </p:nvPicPr>
        <p:blipFill>
          <a:blip r:embed="rId7"/>
          <a:stretch>
            <a:fillRect/>
          </a:stretch>
        </p:blipFill>
        <p:spPr>
          <a:xfrm>
            <a:off x="8223219" y="4656117"/>
            <a:ext cx="2141083" cy="2042924"/>
          </a:xfrm>
          <a:prstGeom prst="rect">
            <a:avLst/>
          </a:prstGeom>
        </p:spPr>
      </p:pic>
    </p:spTree>
    <p:extLst>
      <p:ext uri="{BB962C8B-B14F-4D97-AF65-F5344CB8AC3E}">
        <p14:creationId xmlns:p14="http://schemas.microsoft.com/office/powerpoint/2010/main" val="274878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ẤM BUÔN BÁN, CẤM REUP"/>
          <p:cNvPicPr>
            <a:picLocks noChangeAspect="1"/>
          </p:cNvPicPr>
          <p:nvPr/>
        </p:nvPicPr>
        <p:blipFill>
          <a:blip r:embed="rId2"/>
          <a:stretch>
            <a:fillRect/>
          </a:stretch>
        </p:blipFill>
        <p:spPr>
          <a:xfrm>
            <a:off x="0" y="0"/>
            <a:ext cx="12400339" cy="10199492"/>
          </a:xfrm>
          <a:prstGeom prst="rect">
            <a:avLst/>
          </a:prstGeom>
        </p:spPr>
      </p:pic>
      <p:pic>
        <p:nvPicPr>
          <p:cNvPr id="33" name="Vào http://fb.com/nkpowerskills tải game miễn phí"/>
          <p:cNvPicPr>
            <a:picLocks noChangeAspect="1"/>
          </p:cNvPicPr>
          <p:nvPr/>
        </p:nvPicPr>
        <p:blipFill>
          <a:blip r:embed="rId3">
            <a:clrChange>
              <a:clrFrom>
                <a:srgbClr val="FFFFFF"/>
              </a:clrFrom>
              <a:clrTo>
                <a:srgbClr val="FFFFFF">
                  <a:alpha val="0"/>
                </a:srgbClr>
              </a:clrTo>
            </a:clrChange>
          </a:blip>
          <a:stretch>
            <a:fillRect/>
          </a:stretch>
        </p:blipFill>
        <p:spPr>
          <a:xfrm>
            <a:off x="9253173" y="2658333"/>
            <a:ext cx="2835121" cy="3429880"/>
          </a:xfrm>
          <a:prstGeom prst="rect">
            <a:avLst/>
          </a:prstGeom>
        </p:spPr>
      </p:pic>
      <p:pic>
        <p:nvPicPr>
          <p:cNvPr id="34" name="ĐC SHARE MIỄN PHÍ BỞI NK POWERSKILLS"/>
          <p:cNvPicPr>
            <a:picLocks noChangeAspect="1"/>
          </p:cNvPicPr>
          <p:nvPr/>
        </p:nvPicPr>
        <p:blipFill>
          <a:blip r:embed="rId4">
            <a:clrChange>
              <a:clrFrom>
                <a:srgbClr val="FFFFFF"/>
              </a:clrFrom>
              <a:clrTo>
                <a:srgbClr val="FFFFFF">
                  <a:alpha val="0"/>
                </a:srgbClr>
              </a:clrTo>
            </a:clrChange>
          </a:blip>
          <a:stretch>
            <a:fillRect/>
          </a:stretch>
        </p:blipFill>
        <p:spPr>
          <a:xfrm>
            <a:off x="6249077" y="1079275"/>
            <a:ext cx="2835121" cy="5026177"/>
          </a:xfrm>
          <a:prstGeom prst="rect">
            <a:avLst/>
          </a:prstGeom>
        </p:spPr>
      </p:pic>
      <p:pic>
        <p:nvPicPr>
          <p:cNvPr id="21" name="CẤM BUÔN BÁN, CẤM REUP">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2516" y="1357153"/>
            <a:ext cx="952088" cy="878037"/>
          </a:xfrm>
          <a:prstGeom prst="rect">
            <a:avLst/>
          </a:prstGeom>
        </p:spPr>
      </p:pic>
      <p:pic>
        <p:nvPicPr>
          <p:cNvPr id="23" name="Vào http://fb.com/nkpowerskills tải game miễn phí">
            <a:hlinkClick r:id="rId7" action="ppaction://hlinksldjump"/>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1653" y="212286"/>
            <a:ext cx="1371600" cy="1371600"/>
          </a:xfrm>
          <a:prstGeom prst="rect">
            <a:avLst/>
          </a:prstGeom>
        </p:spPr>
      </p:pic>
      <p:pic>
        <p:nvPicPr>
          <p:cNvPr id="26" name="CẤM BUÔN BÁN, CẤM REUP">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04604" y="295115"/>
            <a:ext cx="1371600" cy="1371600"/>
          </a:xfrm>
          <a:prstGeom prst="rect">
            <a:avLst/>
          </a:prstGeom>
        </p:spPr>
      </p:pic>
      <p:pic>
        <p:nvPicPr>
          <p:cNvPr id="31" name="Vào http://fb.com/nkpowerskills tải game miễn phí">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709541" y="1908239"/>
            <a:ext cx="1431734" cy="1371600"/>
          </a:xfrm>
          <a:prstGeom prst="rect">
            <a:avLst/>
          </a:prstGeom>
        </p:spPr>
      </p:pic>
      <p:pic>
        <p:nvPicPr>
          <p:cNvPr id="3" name="ĐC SHARE MIỄN PHÍ BỞI NK POWERSKILLS"/>
          <p:cNvPicPr>
            <a:picLocks noChangeAspect="1"/>
          </p:cNvPicPr>
          <p:nvPr/>
        </p:nvPicPr>
        <p:blipFill>
          <a:blip r:embed="rId13"/>
          <a:stretch>
            <a:fillRect/>
          </a:stretch>
        </p:blipFill>
        <p:spPr>
          <a:xfrm>
            <a:off x="-42675" y="3688225"/>
            <a:ext cx="12443014" cy="5877053"/>
          </a:xfrm>
          <a:prstGeom prst="rect">
            <a:avLst/>
          </a:prstGeom>
        </p:spPr>
      </p:pic>
    </p:spTree>
    <p:extLst>
      <p:ext uri="{BB962C8B-B14F-4D97-AF65-F5344CB8AC3E}">
        <p14:creationId xmlns:p14="http://schemas.microsoft.com/office/powerpoint/2010/main" val="362140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4"/>
                                        </p:tgtEl>
                                        <p:attrNameLst>
                                          <p:attrName>r</p:attrName>
                                        </p:attrNameLst>
                                      </p:cBhvr>
                                    </p:animRot>
                                    <p:animRot by="-240000">
                                      <p:cBhvr>
                                        <p:cTn id="7" dur="200" fill="hold">
                                          <p:stCondLst>
                                            <p:cond delay="200"/>
                                          </p:stCondLst>
                                        </p:cTn>
                                        <p:tgtEl>
                                          <p:spTgt spid="34"/>
                                        </p:tgtEl>
                                        <p:attrNameLst>
                                          <p:attrName>r</p:attrName>
                                        </p:attrNameLst>
                                      </p:cBhvr>
                                    </p:animRot>
                                    <p:animRot by="240000">
                                      <p:cBhvr>
                                        <p:cTn id="8" dur="200" fill="hold">
                                          <p:stCondLst>
                                            <p:cond delay="400"/>
                                          </p:stCondLst>
                                        </p:cTn>
                                        <p:tgtEl>
                                          <p:spTgt spid="34"/>
                                        </p:tgtEl>
                                        <p:attrNameLst>
                                          <p:attrName>r</p:attrName>
                                        </p:attrNameLst>
                                      </p:cBhvr>
                                    </p:animRot>
                                    <p:animRot by="-240000">
                                      <p:cBhvr>
                                        <p:cTn id="9" dur="200" fill="hold">
                                          <p:stCondLst>
                                            <p:cond delay="600"/>
                                          </p:stCondLst>
                                        </p:cTn>
                                        <p:tgtEl>
                                          <p:spTgt spid="34"/>
                                        </p:tgtEl>
                                        <p:attrNameLst>
                                          <p:attrName>r</p:attrName>
                                        </p:attrNameLst>
                                      </p:cBhvr>
                                    </p:animRot>
                                    <p:animRot by="120000">
                                      <p:cBhvr>
                                        <p:cTn id="10" dur="200" fill="hold">
                                          <p:stCondLst>
                                            <p:cond delay="800"/>
                                          </p:stCondLst>
                                        </p:cTn>
                                        <p:tgtEl>
                                          <p:spTgt spid="3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3"/>
                                        </p:tgtEl>
                                        <p:attrNameLst>
                                          <p:attrName>r</p:attrName>
                                        </p:attrNameLst>
                                      </p:cBhvr>
                                    </p:animRot>
                                    <p:animRot by="-240000">
                                      <p:cBhvr>
                                        <p:cTn id="13" dur="200" fill="hold">
                                          <p:stCondLst>
                                            <p:cond delay="200"/>
                                          </p:stCondLst>
                                        </p:cTn>
                                        <p:tgtEl>
                                          <p:spTgt spid="33"/>
                                        </p:tgtEl>
                                        <p:attrNameLst>
                                          <p:attrName>r</p:attrName>
                                        </p:attrNameLst>
                                      </p:cBhvr>
                                    </p:animRot>
                                    <p:animRot by="240000">
                                      <p:cBhvr>
                                        <p:cTn id="14" dur="200" fill="hold">
                                          <p:stCondLst>
                                            <p:cond delay="400"/>
                                          </p:stCondLst>
                                        </p:cTn>
                                        <p:tgtEl>
                                          <p:spTgt spid="33"/>
                                        </p:tgtEl>
                                        <p:attrNameLst>
                                          <p:attrName>r</p:attrName>
                                        </p:attrNameLst>
                                      </p:cBhvr>
                                    </p:animRot>
                                    <p:animRot by="-240000">
                                      <p:cBhvr>
                                        <p:cTn id="15" dur="200" fill="hold">
                                          <p:stCondLst>
                                            <p:cond delay="600"/>
                                          </p:stCondLst>
                                        </p:cTn>
                                        <p:tgtEl>
                                          <p:spTgt spid="33"/>
                                        </p:tgtEl>
                                        <p:attrNameLst>
                                          <p:attrName>r</p:attrName>
                                        </p:attrNameLst>
                                      </p:cBhvr>
                                    </p:animRot>
                                    <p:animRot by="120000">
                                      <p:cBhvr>
                                        <p:cTn id="16" dur="200" fill="hold">
                                          <p:stCondLst>
                                            <p:cond delay="800"/>
                                          </p:stCondLst>
                                        </p:cTn>
                                        <p:tgtEl>
                                          <p:spTgt spid="33"/>
                                        </p:tgtEl>
                                        <p:attrNameLst>
                                          <p:attrName>r</p:attrName>
                                        </p:attrNameLst>
                                      </p:cBhvr>
                                    </p:animRot>
                                  </p:childTnLst>
                                </p:cTn>
                              </p:par>
                            </p:childTnLst>
                          </p:cTn>
                        </p:par>
                        <p:par>
                          <p:cTn id="17" fill="hold">
                            <p:stCondLst>
                              <p:cond delay="1000"/>
                            </p:stCondLst>
                            <p:childTnLst>
                              <p:par>
                                <p:cTn id="18" presetID="0" presetClass="path" presetSubtype="0" accel="50000" decel="50000" fill="hold" nodeType="afterEffect">
                                  <p:stCondLst>
                                    <p:cond delay="0"/>
                                  </p:stCondLst>
                                  <p:childTnLst>
                                    <p:animMotion origin="layout" path="M -0.26732 -0.13565 L -0.26732 -0.13541 C -0.27891 -0.13518 -0.29011 -0.13472 -0.30131 -0.1331 C -0.31224 -0.13194 -0.31107 -0.12963 -0.32123 -0.12477 C -0.32605 -0.12268 -0.33073 -0.12129 -0.33529 -0.11921 C -0.3487 -0.10069 -0.34206 -0.10532 -0.35326 -0.1 C -0.35599 -0.09722 -0.35899 -0.09514 -0.3612 -0.09166 C -0.36302 -0.08958 -0.36315 -0.08541 -0.36524 -0.08333 C -0.36771 -0.08125 -0.37071 -0.08125 -0.37318 -0.08055 C -0.37917 -0.07963 -0.38516 -0.07893 -0.39115 -0.07778 C -0.39688 -0.07546 -0.40092 -0.07291 -0.40717 -0.07222 C -0.41263 -0.07199 -0.41784 -0.07222 -0.42305 -0.07222 " pathEditMode="relative" rAng="0" ptsTypes="AAAAAAAAAAAA">
                                      <p:cBhvr>
                                        <p:cTn id="19" dur="2000" fill="hold"/>
                                        <p:tgtEl>
                                          <p:spTgt spid="34"/>
                                        </p:tgtEl>
                                        <p:attrNameLst>
                                          <p:attrName>ppt_x</p:attrName>
                                          <p:attrName>ppt_y</p:attrName>
                                        </p:attrNameLst>
                                      </p:cBhvr>
                                      <p:rCtr x="-7786" y="3171"/>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6"/>
                    </p:tgtEl>
                  </p:cond>
                </p:stCondLst>
                <p:endSync evt="end" delay="0">
                  <p:rtn val="all"/>
                </p:endSync>
                <p:childTnLst>
                  <p:par>
                    <p:cTn id="21" fill="hold">
                      <p:stCondLst>
                        <p:cond delay="0"/>
                      </p:stCondLst>
                      <p:childTnLst>
                        <p:par>
                          <p:cTn id="22" fill="hold">
                            <p:stCondLst>
                              <p:cond delay="0"/>
                            </p:stCondLst>
                            <p:childTnLst>
                              <p:par>
                                <p:cTn id="23" presetID="0" presetClass="path" presetSubtype="0" accel="50000" decel="50000" fill="hold" nodeType="afterEffect">
                                  <p:stCondLst>
                                    <p:cond delay="0"/>
                                  </p:stCondLst>
                                  <p:childTnLst>
                                    <p:animMotion origin="layout" path="M 3.95833E-6 -0.00023 L 3.95833E-6 0.00023 C -0.00547 -0.0074 -0.01081 -0.01412 -0.01563 -0.02129 C -0.01901 -0.02615 -0.02188 -0.03194 -0.02539 -0.03634 C -0.02735 -0.03912 -0.02969 -0.04028 -0.03112 -0.04236 C -0.0336 -0.04629 -0.03464 -0.05139 -0.03698 -0.0544 C -0.03946 -0.0574 -0.04258 -0.05833 -0.0448 -0.06041 C -0.04727 -0.06319 -0.0487 -0.0669 -0.05065 -0.06944 C -0.05261 -0.07222 -0.05456 -0.07361 -0.05651 -0.07546 C -0.05795 -0.07847 -0.05886 -0.0824 -0.06029 -0.08449 C -0.06381 -0.08981 -0.07032 -0.09328 -0.07396 -0.09653 C -0.07813 -0.10046 -0.08555 -0.10856 -0.08555 -0.10833 " pathEditMode="relative" rAng="0" ptsTypes="AAAAAAAAAAAA">
                                      <p:cBhvr>
                                        <p:cTn id="24" dur="2000" fill="hold"/>
                                        <p:tgtEl>
                                          <p:spTgt spid="34"/>
                                        </p:tgtEl>
                                        <p:attrNameLst>
                                          <p:attrName>ppt_x</p:attrName>
                                          <p:attrName>ppt_y</p:attrName>
                                        </p:attrNameLst>
                                      </p:cBhvr>
                                      <p:rCtr x="-4284" y="-5394"/>
                                    </p:animMotion>
                                  </p:childTnLst>
                                </p:cTn>
                              </p:par>
                            </p:childTnLst>
                          </p:cTn>
                        </p:par>
                        <p:par>
                          <p:cTn id="25" fill="hold">
                            <p:stCondLst>
                              <p:cond delay="2000"/>
                            </p:stCondLst>
                            <p:childTnLst>
                              <p:par>
                                <p:cTn id="26" presetID="10" presetClass="exit" presetSubtype="0" fill="hold" nodeType="after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0" presetClass="path" presetSubtype="0" accel="50000" decel="50000" fill="hold" nodeType="afterEffect">
                                  <p:stCondLst>
                                    <p:cond delay="0"/>
                                  </p:stCondLst>
                                  <p:childTnLst>
                                    <p:animMotion origin="layout" path="M -0.08555 -0.10833 L -0.08555 -0.10833 C -0.08946 -0.10555 -0.09323 -0.10231 -0.09675 -0.09907 C -0.10079 -0.0949 -0.10261 -0.09143 -0.10743 -0.08796 C -0.10951 -0.08657 -0.11185 -0.08541 -0.11394 -0.08403 C -0.11472 -0.0824 -0.11472 -0.08078 -0.11589 -0.07916 C -0.11836 -0.07708 -0.12175 -0.075 -0.12461 -0.07315 C -0.12618 -0.07176 -0.12787 -0.07083 -0.12878 -0.06944 C -0.1323 -0.0662 -0.13568 -0.06319 -0.13763 -0.05949 C -0.13855 -0.05833 -0.13881 -0.05694 -0.13972 -0.05578 C -0.14102 -0.05463 -0.14297 -0.05347 -0.14375 -0.05208 C -0.14571 -0.05046 -0.14662 -0.04791 -0.14818 -0.04583 C -0.15196 -0.04213 -0.15873 -0.03727 -0.16329 -0.03356 C -0.16407 -0.03171 -0.1642 -0.0294 -0.16563 -0.02731 C -0.16654 -0.02615 -0.16901 -0.02546 -0.16993 -0.02361 C -0.17214 -0.0206 -0.17149 -0.01643 -0.17396 -0.01273 C -0.17592 -0.01065 -0.18217 -0.00555 -0.18477 -0.00301 C -0.18568 -0.00023 -0.18633 0.00278 -0.18698 0.00579 C -0.18763 0.00695 -0.18881 0.0081 -0.18907 0.00949 C -0.1905 0.01366 -0.1905 0.01736 -0.19141 0.02176 C -0.19193 0.02292 -0.1931 0.02547 -0.1931 0.02593 " pathEditMode="relative" rAng="0" ptsTypes="AAAAAAAAAAAAAAAAAAAAA">
                                      <p:cBhvr>
                                        <p:cTn id="33" dur="2000" fill="hold"/>
                                        <p:tgtEl>
                                          <p:spTgt spid="34"/>
                                        </p:tgtEl>
                                        <p:attrNameLst>
                                          <p:attrName>ppt_x</p:attrName>
                                          <p:attrName>ppt_y</p:attrName>
                                        </p:attrNameLst>
                                      </p:cBhvr>
                                      <p:rCtr x="-5378" y="6713"/>
                                    </p:animMotion>
                                  </p:childTnLst>
                                </p:cTn>
                              </p:par>
                            </p:childTnLst>
                          </p:cTn>
                        </p:par>
                        <p:par>
                          <p:cTn id="34" fill="hold">
                            <p:stCondLst>
                              <p:cond delay="2000"/>
                            </p:stCondLst>
                            <p:childTnLst>
                              <p:par>
                                <p:cTn id="35" presetID="10" presetClass="exit" presetSubtype="0" fill="hold" nodeType="afterEffect">
                                  <p:stCondLst>
                                    <p:cond delay="0"/>
                                  </p:stCondLst>
                                  <p:childTnLst>
                                    <p:animEffect transition="out" filter="fade">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31"/>
                    </p:tgtEl>
                  </p:cond>
                </p:stCondLst>
                <p:endSync evt="end" delay="0">
                  <p:rtn val="all"/>
                </p:endSync>
                <p:childTnLst>
                  <p:par>
                    <p:cTn id="39" fill="hold">
                      <p:stCondLst>
                        <p:cond delay="0"/>
                      </p:stCondLst>
                      <p:childTnLst>
                        <p:par>
                          <p:cTn id="40" fill="hold">
                            <p:stCondLst>
                              <p:cond delay="0"/>
                            </p:stCondLst>
                            <p:childTnLst>
                              <p:par>
                                <p:cTn id="41" presetID="0" presetClass="path" presetSubtype="0" accel="50000" decel="50000" fill="hold" nodeType="afterEffect">
                                  <p:stCondLst>
                                    <p:cond delay="0"/>
                                  </p:stCondLst>
                                  <p:childTnLst>
                                    <p:animMotion origin="layout" path="M -0.1931 0.02593 L -0.1931 0.03449 C -0.24636 -0.15509 -0.22344 -0.11227 -0.31732 0.02593 C -0.32019 0.02593 -0.32461 0.09908 -0.32461 0.11366 " pathEditMode="relative" rAng="0" ptsTypes="AAAA">
                                      <p:cBhvr>
                                        <p:cTn id="42" dur="2000" fill="hold"/>
                                        <p:tgtEl>
                                          <p:spTgt spid="34"/>
                                        </p:tgtEl>
                                        <p:attrNameLst>
                                          <p:attrName>ppt_x</p:attrName>
                                          <p:attrName>ppt_y</p:attrName>
                                        </p:attrNameLst>
                                      </p:cBhvr>
                                      <p:rCtr x="-6576" y="-1574"/>
                                    </p:animMotion>
                                  </p:childTnLst>
                                </p:cTn>
                              </p:par>
                            </p:childTnLst>
                          </p:cTn>
                        </p:par>
                        <p:par>
                          <p:cTn id="43" fill="hold">
                            <p:stCondLst>
                              <p:cond delay="2000"/>
                            </p:stCondLst>
                            <p:childTnLst>
                              <p:par>
                                <p:cTn id="44" presetID="10" presetClass="exit" presetSubtype="0" fill="hold" nodeType="afterEffect">
                                  <p:stCondLst>
                                    <p:cond delay="0"/>
                                  </p:stCondLst>
                                  <p:childTnLst>
                                    <p:animEffect transition="out" filter="fade">
                                      <p:cBhvr>
                                        <p:cTn id="45" dur="500"/>
                                        <p:tgtEl>
                                          <p:spTgt spid="31"/>
                                        </p:tgtEl>
                                      </p:cBhvr>
                                    </p:animEffect>
                                    <p:set>
                                      <p:cBhvr>
                                        <p:cTn id="46"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0" presetClass="path" presetSubtype="0" accel="50000" decel="50000" fill="hold" nodeType="afterEffect">
                                  <p:stCondLst>
                                    <p:cond delay="0"/>
                                  </p:stCondLst>
                                  <p:childTnLst>
                                    <p:animMotion origin="layout" path="M -0.33737 0.11088 L -0.33737 0.11134 C -0.33737 0.10926 -0.33737 0.07292 -0.33581 0.06644 L -0.33425 0.05903 C -0.33412 0.05648 -0.33399 0.05394 -0.3336 0.05162 C -0.33099 0.03171 -0.3323 0.04653 -0.3293 0.02963 C -0.32865 0.02546 -0.32839 0.0206 -0.32761 0.01736 C -0.32722 0.01482 -0.32657 0.01412 -0.32605 0.01227 C -0.32526 0.00903 -0.32461 0.00533 -0.32383 0.00255 C -0.32331 0.00023 -0.32266 -0.00069 -0.32214 -0.00255 C -0.32149 -0.00555 -0.32084 -0.00995 -0.31993 -0.01227 C -0.31927 -0.01481 -0.3181 -0.01528 -0.31719 -0.01736 C -0.31342 -0.02685 -0.31667 -0.02268 -0.31276 -0.03472 C -0.3125 -0.03588 -0.31172 -0.03634 -0.3112 -0.03704 C -0.30964 -0.04259 -0.30873 -0.04491 -0.30743 -0.05185 C -0.3056 -0.06157 -0.30717 -0.05764 -0.30469 -0.06412 C -0.30209 -0.07083 -0.30261 -0.06805 -0.29974 -0.07384 C -0.29857 -0.07639 -0.29766 -0.07963 -0.29649 -0.08125 C -0.29584 -0.08264 -0.29493 -0.08287 -0.29427 -0.0838 C -0.2931 -0.08542 -0.29167 -0.0875 -0.29037 -0.08866 L -0.28607 -0.09375 C -0.28503 -0.10116 -0.28516 -0.10185 -0.28334 -0.10602 C -0.28282 -0.10717 -0.2823 -0.10717 -0.28164 -0.10856 C -0.2806 -0.11134 -0.27956 -0.11551 -0.27839 -0.11829 C -0.278 -0.11967 -0.27735 -0.11991 -0.2767 -0.12083 C -0.27149 -0.13241 -0.28034 -0.11805 -0.27175 -0.13079 C -0.27032 -0.1331 -0.2698 -0.13403 -0.26797 -0.13565 C -0.26784 -0.13565 -0.26771 -0.13565 -0.26732 -0.13565 " pathEditMode="relative" rAng="0" ptsTypes="AAAAAAAAAAAAAAAAAAAAAAAAAAAA">
                                      <p:cBhvr>
                                        <p:cTn id="51" dur="2000" fill="hold"/>
                                        <p:tgtEl>
                                          <p:spTgt spid="34"/>
                                        </p:tgtEl>
                                        <p:attrNameLst>
                                          <p:attrName>ppt_x</p:attrName>
                                          <p:attrName>ppt_y</p:attrName>
                                        </p:attrNameLst>
                                      </p:cBhvr>
                                      <p:rCtr x="3503" y="-12315"/>
                                    </p:animMotion>
                                  </p:childTnLst>
                                </p:cTn>
                              </p:par>
                            </p:childTnLst>
                          </p:cTn>
                        </p:par>
                        <p:par>
                          <p:cTn id="52" fill="hold">
                            <p:stCondLst>
                              <p:cond delay="2000"/>
                            </p:stCondLst>
                            <p:childTnLst>
                              <p:par>
                                <p:cTn id="53" presetID="10" presetClass="exit" presetSubtype="0" fill="hold" nodeType="afterEffect">
                                  <p:stCondLst>
                                    <p:cond delay="0"/>
                                  </p:stCondLst>
                                  <p:childTnLst>
                                    <p:animEffect transition="out" filter="fade">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3438"/>
          <a:stretch/>
        </p:blipFill>
        <p:spPr>
          <a:xfrm>
            <a:off x="0" y="0"/>
            <a:ext cx="12192000" cy="6858000"/>
          </a:xfrm>
          <a:prstGeom prst="rect">
            <a:avLst/>
          </a:prstGeom>
        </p:spPr>
      </p:pic>
      <p:pic>
        <p:nvPicPr>
          <p:cNvPr id="33" name="Picture 32"/>
          <p:cNvPicPr>
            <a:picLocks noChangeAspect="1"/>
          </p:cNvPicPr>
          <p:nvPr/>
        </p:nvPicPr>
        <p:blipFill>
          <a:blip r:embed="rId4">
            <a:clrChange>
              <a:clrFrom>
                <a:srgbClr val="FFFFFF"/>
              </a:clrFrom>
              <a:clrTo>
                <a:srgbClr val="FFFFFF">
                  <a:alpha val="0"/>
                </a:srgbClr>
              </a:clrTo>
            </a:clrChange>
          </a:blip>
          <a:stretch>
            <a:fillRect/>
          </a:stretch>
        </p:blipFill>
        <p:spPr>
          <a:xfrm>
            <a:off x="8427673" y="2645163"/>
            <a:ext cx="2835121" cy="3429880"/>
          </a:xfrm>
          <a:prstGeom prst="rect">
            <a:avLst/>
          </a:prstGeom>
        </p:spPr>
      </p:pic>
      <p:pic>
        <p:nvPicPr>
          <p:cNvPr id="11" name="Picture 10"/>
          <p:cNvPicPr>
            <a:picLocks noChangeAspect="1"/>
          </p:cNvPicPr>
          <p:nvPr/>
        </p:nvPicPr>
        <p:blipFill>
          <a:blip r:embed="rId5">
            <a:clrChange>
              <a:clrFrom>
                <a:srgbClr val="FFFFFF"/>
              </a:clrFrom>
              <a:clrTo>
                <a:srgbClr val="FFFFFF">
                  <a:alpha val="0"/>
                </a:srgbClr>
              </a:clrTo>
            </a:clrChange>
          </a:blip>
          <a:stretch>
            <a:fillRect/>
          </a:stretch>
        </p:blipFill>
        <p:spPr>
          <a:xfrm flipH="1">
            <a:off x="1250683" y="1048866"/>
            <a:ext cx="2835121" cy="5026177"/>
          </a:xfrm>
          <a:prstGeom prst="rect">
            <a:avLst/>
          </a:prstGeom>
        </p:spPr>
      </p:pic>
      <p:pic>
        <p:nvPicPr>
          <p:cNvPr id="12" name="Picture 12" descr="Káº¿t quáº£ hÃ¬nh áº£nh cho win text 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232122" y="313385"/>
            <a:ext cx="4461296" cy="4461296"/>
          </a:xfrm>
          <a:prstGeom prst="rect">
            <a:avLst/>
          </a:prstGeom>
          <a:noFill/>
          <a:effectLst>
            <a:glow rad="228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a:clrChange>
              <a:clrFrom>
                <a:srgbClr val="754C28"/>
              </a:clrFrom>
              <a:clrTo>
                <a:srgbClr val="754C28">
                  <a:alpha val="0"/>
                </a:srgbClr>
              </a:clrTo>
            </a:clrChange>
          </a:blip>
          <a:stretch>
            <a:fillRect/>
          </a:stretch>
        </p:blipFill>
        <p:spPr>
          <a:xfrm>
            <a:off x="-36018" y="4344312"/>
            <a:ext cx="12228018" cy="3196897"/>
          </a:xfrm>
          <a:prstGeom prst="rect">
            <a:avLst/>
          </a:prstGeom>
        </p:spPr>
      </p:pic>
      <p:sp>
        <p:nvSpPr>
          <p:cNvPr id="3" name="Rectangle 2">
            <a:hlinkClick r:id="rId8" action="ppaction://hlinksldjump"/>
            <a:extLst>
              <a:ext uri="{FF2B5EF4-FFF2-40B4-BE49-F238E27FC236}">
                <a16:creationId xmlns:a16="http://schemas.microsoft.com/office/drawing/2014/main" id="{BD8F750C-B9AB-46E9-A569-B38F2B73E969}"/>
              </a:ext>
            </a:extLst>
          </p:cNvPr>
          <p:cNvSpPr/>
          <p:nvPr/>
        </p:nvSpPr>
        <p:spPr>
          <a:xfrm>
            <a:off x="9416143" y="6075043"/>
            <a:ext cx="2416628" cy="7829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t>Đến</a:t>
            </a:r>
            <a:r>
              <a:rPr lang="en-US" sz="2800" b="1" dirty="0"/>
              <a:t> </a:t>
            </a:r>
            <a:r>
              <a:rPr lang="en-US" sz="2800" b="1" dirty="0" err="1"/>
              <a:t>bài</a:t>
            </a:r>
            <a:r>
              <a:rPr lang="en-US" sz="2800" b="1" dirty="0"/>
              <a:t> </a:t>
            </a:r>
            <a:r>
              <a:rPr lang="en-US" sz="2800" b="1" dirty="0" err="1"/>
              <a:t>mới</a:t>
            </a:r>
            <a:endParaRPr lang="en-US" sz="2800" b="1" dirty="0"/>
          </a:p>
        </p:txBody>
      </p:sp>
    </p:spTree>
    <p:extLst>
      <p:ext uri="{BB962C8B-B14F-4D97-AF65-F5344CB8AC3E}">
        <p14:creationId xmlns:p14="http://schemas.microsoft.com/office/powerpoint/2010/main" val="276779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3"/>
                                        </p:tgtEl>
                                        <p:attrNameLst>
                                          <p:attrName>r</p:attrName>
                                        </p:attrNameLst>
                                      </p:cBhvr>
                                    </p:animRot>
                                    <p:animRot by="-240000">
                                      <p:cBhvr>
                                        <p:cTn id="7" dur="200" fill="hold">
                                          <p:stCondLst>
                                            <p:cond delay="200"/>
                                          </p:stCondLst>
                                        </p:cTn>
                                        <p:tgtEl>
                                          <p:spTgt spid="33"/>
                                        </p:tgtEl>
                                        <p:attrNameLst>
                                          <p:attrName>r</p:attrName>
                                        </p:attrNameLst>
                                      </p:cBhvr>
                                    </p:animRot>
                                    <p:animRot by="240000">
                                      <p:cBhvr>
                                        <p:cTn id="8" dur="200" fill="hold">
                                          <p:stCondLst>
                                            <p:cond delay="400"/>
                                          </p:stCondLst>
                                        </p:cTn>
                                        <p:tgtEl>
                                          <p:spTgt spid="33"/>
                                        </p:tgtEl>
                                        <p:attrNameLst>
                                          <p:attrName>r</p:attrName>
                                        </p:attrNameLst>
                                      </p:cBhvr>
                                    </p:animRot>
                                    <p:animRot by="-240000">
                                      <p:cBhvr>
                                        <p:cTn id="9" dur="200" fill="hold">
                                          <p:stCondLst>
                                            <p:cond delay="600"/>
                                          </p:stCondLst>
                                        </p:cTn>
                                        <p:tgtEl>
                                          <p:spTgt spid="33"/>
                                        </p:tgtEl>
                                        <p:attrNameLst>
                                          <p:attrName>r</p:attrName>
                                        </p:attrNameLst>
                                      </p:cBhvr>
                                    </p:animRot>
                                    <p:animRot by="120000">
                                      <p:cBhvr>
                                        <p:cTn id="10" dur="200" fill="hold">
                                          <p:stCondLst>
                                            <p:cond delay="800"/>
                                          </p:stCondLst>
                                        </p:cTn>
                                        <p:tgtEl>
                                          <p:spTgt spid="3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subTnLst>
                                    <p:audio>
                                      <p:cMediaNode>
                                        <p:cTn display="0" masterRel="sameClick">
                                          <p:stCondLst>
                                            <p:cond evt="begin" delay="0">
                                              <p:tn val="17"/>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r="3438"/>
          <a:stretch/>
        </p:blipFill>
        <p:spPr>
          <a:xfrm>
            <a:off x="0" y="0"/>
            <a:ext cx="12192000" cy="6858000"/>
          </a:xfrm>
          <a:prstGeom prst="rect">
            <a:avLst/>
          </a:prstGeom>
        </p:spPr>
      </p:pic>
      <p:pic>
        <p:nvPicPr>
          <p:cNvPr id="33" name="Picture 32"/>
          <p:cNvPicPr>
            <a:picLocks noChangeAspect="1"/>
          </p:cNvPicPr>
          <p:nvPr/>
        </p:nvPicPr>
        <p:blipFill>
          <a:blip r:embed="rId5">
            <a:clrChange>
              <a:clrFrom>
                <a:srgbClr val="FFFFFF"/>
              </a:clrFrom>
              <a:clrTo>
                <a:srgbClr val="FFFFFF">
                  <a:alpha val="0"/>
                </a:srgbClr>
              </a:clrTo>
            </a:clrChange>
          </a:blip>
          <a:stretch>
            <a:fillRect/>
          </a:stretch>
        </p:blipFill>
        <p:spPr>
          <a:xfrm>
            <a:off x="9253173" y="2658333"/>
            <a:ext cx="2835121" cy="3429880"/>
          </a:xfrm>
          <a:prstGeom prst="rect">
            <a:avLst/>
          </a:prstGeom>
        </p:spPr>
      </p:pic>
      <p:pic>
        <p:nvPicPr>
          <p:cNvPr id="34" name="Picture 33"/>
          <p:cNvPicPr>
            <a:picLocks noChangeAspect="1"/>
          </p:cNvPicPr>
          <p:nvPr/>
        </p:nvPicPr>
        <p:blipFill>
          <a:blip r:embed="rId6">
            <a:clrChange>
              <a:clrFrom>
                <a:srgbClr val="FFFFFF"/>
              </a:clrFrom>
              <a:clrTo>
                <a:srgbClr val="FFFFFF">
                  <a:alpha val="0"/>
                </a:srgbClr>
              </a:clrTo>
            </a:clrChange>
          </a:blip>
          <a:stretch>
            <a:fillRect/>
          </a:stretch>
        </p:blipFill>
        <p:spPr>
          <a:xfrm>
            <a:off x="6249077" y="1079275"/>
            <a:ext cx="2835121" cy="5026177"/>
          </a:xfrm>
          <a:prstGeom prst="rect">
            <a:avLst/>
          </a:prstGeom>
        </p:spPr>
      </p:pic>
      <p:sp>
        <p:nvSpPr>
          <p:cNvPr id="11" name="Rectangle 10"/>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973394" y="412955"/>
            <a:ext cx="101763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Tờ</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tiền</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nào</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có</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mệnh</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giá</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cao</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nhất</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t>
            </a:r>
          </a:p>
        </p:txBody>
      </p:sp>
      <p:sp>
        <p:nvSpPr>
          <p:cNvPr id="13" name="Rectangle 12"/>
          <p:cNvSpPr/>
          <p:nvPr/>
        </p:nvSpPr>
        <p:spPr>
          <a:xfrm>
            <a:off x="849678" y="521975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B. 500.00đ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p:cNvSpPr/>
          <p:nvPr/>
        </p:nvSpPr>
        <p:spPr>
          <a:xfrm>
            <a:off x="6707422" y="418180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C. 100.00đ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D. 50.000đ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 200.00đ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62472" y="384057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76272" y="4910883"/>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040977" y="1033488"/>
            <a:ext cx="4191061" cy="419106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Káº¿t quáº£ hÃ¬nh áº£nh cho home icon">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0645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2"/>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2"/>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2"/>
                                        </p:tgtEl>
                                      </p:cBhvr>
                                    </p:animEffect>
                                    <p:set>
                                      <p:cBhvr>
                                        <p:cTn id="3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r="3438"/>
          <a:stretch/>
        </p:blipFill>
        <p:spPr>
          <a:xfrm>
            <a:off x="0" y="0"/>
            <a:ext cx="12192000" cy="6858000"/>
          </a:xfrm>
          <a:prstGeom prst="rect">
            <a:avLst/>
          </a:prstGeom>
        </p:spPr>
      </p:pic>
      <p:pic>
        <p:nvPicPr>
          <p:cNvPr id="33" name="Picture 32"/>
          <p:cNvPicPr>
            <a:picLocks noChangeAspect="1"/>
          </p:cNvPicPr>
          <p:nvPr/>
        </p:nvPicPr>
        <p:blipFill>
          <a:blip r:embed="rId5">
            <a:clrChange>
              <a:clrFrom>
                <a:srgbClr val="FFFFFF"/>
              </a:clrFrom>
              <a:clrTo>
                <a:srgbClr val="FFFFFF">
                  <a:alpha val="0"/>
                </a:srgbClr>
              </a:clrTo>
            </a:clrChange>
          </a:blip>
          <a:stretch>
            <a:fillRect/>
          </a:stretch>
        </p:blipFill>
        <p:spPr>
          <a:xfrm>
            <a:off x="9253173" y="2658333"/>
            <a:ext cx="2835121" cy="3429880"/>
          </a:xfrm>
          <a:prstGeom prst="rect">
            <a:avLst/>
          </a:prstGeom>
        </p:spPr>
      </p:pic>
      <p:pic>
        <p:nvPicPr>
          <p:cNvPr id="34" name="Picture 33"/>
          <p:cNvPicPr>
            <a:picLocks noChangeAspect="1"/>
          </p:cNvPicPr>
          <p:nvPr/>
        </p:nvPicPr>
        <p:blipFill>
          <a:blip r:embed="rId6">
            <a:clrChange>
              <a:clrFrom>
                <a:srgbClr val="FFFFFF"/>
              </a:clrFrom>
              <a:clrTo>
                <a:srgbClr val="FFFFFF">
                  <a:alpha val="0"/>
                </a:srgbClr>
              </a:clrTo>
            </a:clrChange>
          </a:blip>
          <a:stretch>
            <a:fillRect/>
          </a:stretch>
        </p:blipFill>
        <p:spPr>
          <a:xfrm>
            <a:off x="6249077" y="1079275"/>
            <a:ext cx="2835121" cy="5026177"/>
          </a:xfrm>
          <a:prstGeom prst="rect">
            <a:avLst/>
          </a:prstGeom>
        </p:spPr>
      </p:pic>
      <p:sp>
        <p:nvSpPr>
          <p:cNvPr id="11" name="Rectangle 10"/>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648932" y="412955"/>
            <a:ext cx="10855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Tờ</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tiền</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nào</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in </a:t>
            </a:r>
            <a:r>
              <a:rPr kumimoji="0" lang="en-US" sz="40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hình</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vi-VN"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Vườn quốc gia Yok Đôn Đắk Lắc</a:t>
            </a: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t>
            </a:r>
            <a:endParaRPr kumimoji="0" lang="vi-VN"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endParaRPr>
          </a:p>
        </p:txBody>
      </p:sp>
      <p:sp>
        <p:nvSpPr>
          <p:cNvPr id="13" name="Rectangle 12"/>
          <p:cNvSpPr/>
          <p:nvPr/>
        </p:nvSpPr>
        <p:spPr>
          <a:xfrm>
            <a:off x="849678" y="521975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B. 1000đ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p:cNvSpPr/>
          <p:nvPr/>
        </p:nvSpPr>
        <p:spPr>
          <a:xfrm>
            <a:off x="6707422" y="418180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C. 2000đ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D.. 5000đ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 500đ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62472" y="384057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76272" y="4910883"/>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040977" y="1033488"/>
            <a:ext cx="4191061" cy="419106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Káº¿t quáº£ hÃ¬nh áº£nh cho home icon">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355C645-2A7F-4AEB-A2E5-081220534736}"/>
              </a:ext>
            </a:extLst>
          </p:cNvPr>
          <p:cNvPicPr>
            <a:picLocks noChangeAspect="1"/>
          </p:cNvPicPr>
          <p:nvPr/>
        </p:nvPicPr>
        <p:blipFill>
          <a:blip r:embed="rId12"/>
          <a:stretch>
            <a:fillRect/>
          </a:stretch>
        </p:blipFill>
        <p:spPr>
          <a:xfrm>
            <a:off x="4096348" y="1124730"/>
            <a:ext cx="3838575" cy="1590675"/>
          </a:xfrm>
          <a:prstGeom prst="rect">
            <a:avLst/>
          </a:prstGeom>
        </p:spPr>
      </p:pic>
    </p:spTree>
    <p:extLst>
      <p:ext uri="{BB962C8B-B14F-4D97-AF65-F5344CB8AC3E}">
        <p14:creationId xmlns:p14="http://schemas.microsoft.com/office/powerpoint/2010/main" val="1164256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2"/>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2"/>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2"/>
                                        </p:tgtEl>
                                      </p:cBhvr>
                                    </p:animEffect>
                                    <p:set>
                                      <p:cBhvr>
                                        <p:cTn id="3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par>
                                <p:cTn id="43" presetID="16" presetClass="entr" presetSubtype="21"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barn(inVertical)">
                                      <p:cBhvr>
                                        <p:cTn id="45" dur="500"/>
                                        <p:tgtEl>
                                          <p:spTgt spid="4"/>
                                        </p:tgtEl>
                                      </p:cBhvr>
                                    </p:animEffect>
                                  </p:childTnLst>
                                </p:cTn>
                              </p:par>
                            </p:childTnLst>
                          </p:cTn>
                        </p:par>
                      </p:childTnLst>
                    </p:cTn>
                  </p:par>
                </p:childTnLst>
              </p:cTn>
              <p:nextCondLst>
                <p:cond evt="onClick" delay="0">
                  <p:tgtEl>
                    <p:spTgt spid="1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r="3438"/>
          <a:stretch/>
        </p:blipFill>
        <p:spPr>
          <a:xfrm>
            <a:off x="0" y="0"/>
            <a:ext cx="12192000" cy="6858000"/>
          </a:xfrm>
          <a:prstGeom prst="rect">
            <a:avLst/>
          </a:prstGeom>
        </p:spPr>
      </p:pic>
      <p:pic>
        <p:nvPicPr>
          <p:cNvPr id="33" name="Picture 32"/>
          <p:cNvPicPr>
            <a:picLocks noChangeAspect="1"/>
          </p:cNvPicPr>
          <p:nvPr/>
        </p:nvPicPr>
        <p:blipFill>
          <a:blip r:embed="rId5">
            <a:clrChange>
              <a:clrFrom>
                <a:srgbClr val="FFFFFF"/>
              </a:clrFrom>
              <a:clrTo>
                <a:srgbClr val="FFFFFF">
                  <a:alpha val="0"/>
                </a:srgbClr>
              </a:clrTo>
            </a:clrChange>
          </a:blip>
          <a:stretch>
            <a:fillRect/>
          </a:stretch>
        </p:blipFill>
        <p:spPr>
          <a:xfrm>
            <a:off x="9253173" y="2658333"/>
            <a:ext cx="2835121" cy="3429880"/>
          </a:xfrm>
          <a:prstGeom prst="rect">
            <a:avLst/>
          </a:prstGeom>
        </p:spPr>
      </p:pic>
      <p:pic>
        <p:nvPicPr>
          <p:cNvPr id="34" name="Picture 33"/>
          <p:cNvPicPr>
            <a:picLocks noChangeAspect="1"/>
          </p:cNvPicPr>
          <p:nvPr/>
        </p:nvPicPr>
        <p:blipFill>
          <a:blip r:embed="rId6">
            <a:clrChange>
              <a:clrFrom>
                <a:srgbClr val="FFFFFF"/>
              </a:clrFrom>
              <a:clrTo>
                <a:srgbClr val="FFFFFF">
                  <a:alpha val="0"/>
                </a:srgbClr>
              </a:clrTo>
            </a:clrChange>
          </a:blip>
          <a:stretch>
            <a:fillRect/>
          </a:stretch>
        </p:blipFill>
        <p:spPr>
          <a:xfrm>
            <a:off x="6249077" y="1079275"/>
            <a:ext cx="2835121" cy="5026177"/>
          </a:xfrm>
          <a:prstGeom prst="rect">
            <a:avLst/>
          </a:prstGeom>
        </p:spPr>
      </p:pic>
      <p:sp>
        <p:nvSpPr>
          <p:cNvPr id="12" name="Rectangle 11"/>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973394" y="412955"/>
            <a:ext cx="10176387" cy="707886"/>
          </a:xfrm>
          <a:prstGeom prst="rect">
            <a:avLst/>
          </a:prstGeom>
          <a:noFill/>
        </p:spPr>
        <p:txBody>
          <a:bodyPr wrap="square" rtlCol="0">
            <a:spAutoFit/>
          </a:bodyPr>
          <a:lstStyle/>
          <a:p>
            <a:pPr lvl="0" algn="ctr">
              <a:defRPr/>
            </a:pPr>
            <a:r>
              <a:rPr lang="en-US" sz="4000" dirty="0" err="1">
                <a:solidFill>
                  <a:prstClr val="white"/>
                </a:solidFill>
                <a:latin typeface="Montserrat Alternates Black" panose="00000A00000000000000" pitchFamily="50" charset="0"/>
              </a:rPr>
              <a:t>Tờ</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tiền</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nào</a:t>
            </a:r>
            <a:r>
              <a:rPr lang="en-US" sz="4000" dirty="0">
                <a:solidFill>
                  <a:prstClr val="white"/>
                </a:solidFill>
                <a:latin typeface="Montserrat Alternates Black" panose="00000A00000000000000" pitchFamily="50" charset="0"/>
              </a:rPr>
              <a:t> in </a:t>
            </a:r>
            <a:r>
              <a:rPr lang="en-US" sz="4000" dirty="0" err="1">
                <a:solidFill>
                  <a:prstClr val="white"/>
                </a:solidFill>
                <a:latin typeface="Montserrat Alternates Black" panose="00000A00000000000000" pitchFamily="50" charset="0"/>
              </a:rPr>
              <a:t>hình</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Xưởng</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dệt</a:t>
            </a:r>
            <a:r>
              <a:rPr lang="en-US" sz="4000" dirty="0">
                <a:solidFill>
                  <a:prstClr val="white"/>
                </a:solidFill>
                <a:latin typeface="Montserrat Alternates Black" panose="00000A00000000000000" pitchFamily="50" charset="0"/>
              </a:rPr>
              <a:t> Nam </a:t>
            </a:r>
            <a:r>
              <a:rPr lang="en-US" sz="4000" dirty="0" err="1">
                <a:solidFill>
                  <a:prstClr val="white"/>
                </a:solidFill>
                <a:latin typeface="Montserrat Alternates Black" panose="00000A00000000000000" pitchFamily="50" charset="0"/>
              </a:rPr>
              <a:t>Định</a:t>
            </a:r>
            <a:r>
              <a:rPr lang="en-US" sz="4000" dirty="0">
                <a:solidFill>
                  <a:prstClr val="white"/>
                </a:solidFill>
                <a:latin typeface="Montserrat Alternates Black" panose="00000A00000000000000" pitchFamily="50" charset="0"/>
              </a:rPr>
              <a:t>?</a:t>
            </a:r>
            <a:endParaRPr lang="vi-VN" sz="4000" dirty="0">
              <a:solidFill>
                <a:prstClr val="white"/>
              </a:solidFill>
              <a:latin typeface="Montserrat Alternates Black" panose="00000A00000000000000" pitchFamily="50" charset="0"/>
            </a:endParaRPr>
          </a:p>
        </p:txBody>
      </p:sp>
      <p:sp>
        <p:nvSpPr>
          <p:cNvPr id="14" name="Rectangle 13"/>
          <p:cNvSpPr/>
          <p:nvPr/>
        </p:nvSpPr>
        <p:spPr>
          <a:xfrm>
            <a:off x="6671600" y="41080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Montserrat Alternates Black" panose="00000A00000000000000" pitchFamily="50" charset="0"/>
              </a:rPr>
              <a:t>C. 2000đ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Montserrat Alternates Black" panose="00000A00000000000000" pitchFamily="50" charset="0"/>
              </a:rPr>
              <a:t>B. 500đ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D. 5000đ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 1000đ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870101" y="1081971"/>
            <a:ext cx="4191061" cy="419106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Káº¿t quáº£ hÃ¬nh áº£nh cho home icon">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2672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r="3438"/>
          <a:stretch/>
        </p:blipFill>
        <p:spPr>
          <a:xfrm>
            <a:off x="0" y="0"/>
            <a:ext cx="12192000" cy="6858000"/>
          </a:xfrm>
          <a:prstGeom prst="rect">
            <a:avLst/>
          </a:prstGeom>
        </p:spPr>
      </p:pic>
      <p:pic>
        <p:nvPicPr>
          <p:cNvPr id="33" name="Picture 32"/>
          <p:cNvPicPr>
            <a:picLocks noChangeAspect="1"/>
          </p:cNvPicPr>
          <p:nvPr/>
        </p:nvPicPr>
        <p:blipFill>
          <a:blip r:embed="rId5">
            <a:clrChange>
              <a:clrFrom>
                <a:srgbClr val="FFFFFF"/>
              </a:clrFrom>
              <a:clrTo>
                <a:srgbClr val="FFFFFF">
                  <a:alpha val="0"/>
                </a:srgbClr>
              </a:clrTo>
            </a:clrChange>
          </a:blip>
          <a:stretch>
            <a:fillRect/>
          </a:stretch>
        </p:blipFill>
        <p:spPr>
          <a:xfrm>
            <a:off x="9253173" y="2658333"/>
            <a:ext cx="2835121" cy="3429880"/>
          </a:xfrm>
          <a:prstGeom prst="rect">
            <a:avLst/>
          </a:prstGeom>
        </p:spPr>
      </p:pic>
      <p:pic>
        <p:nvPicPr>
          <p:cNvPr id="34" name="Picture 33"/>
          <p:cNvPicPr>
            <a:picLocks noChangeAspect="1"/>
          </p:cNvPicPr>
          <p:nvPr/>
        </p:nvPicPr>
        <p:blipFill>
          <a:blip r:embed="rId6">
            <a:clrChange>
              <a:clrFrom>
                <a:srgbClr val="FFFFFF"/>
              </a:clrFrom>
              <a:clrTo>
                <a:srgbClr val="FFFFFF">
                  <a:alpha val="0"/>
                </a:srgbClr>
              </a:clrTo>
            </a:clrChange>
          </a:blip>
          <a:stretch>
            <a:fillRect/>
          </a:stretch>
        </p:blipFill>
        <p:spPr>
          <a:xfrm>
            <a:off x="6249077" y="1079275"/>
            <a:ext cx="2835121" cy="5026177"/>
          </a:xfrm>
          <a:prstGeom prst="rect">
            <a:avLst/>
          </a:prstGeom>
        </p:spPr>
      </p:pic>
      <p:sp>
        <p:nvSpPr>
          <p:cNvPr id="12" name="Rectangle 11"/>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973394" y="412955"/>
            <a:ext cx="101763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Montserrat Alternates Black" panose="00000A00000000000000" pitchFamily="50" charset="0"/>
              </a:rPr>
              <a:t>Đồng</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tiền</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nào</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có</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mệnh</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giá</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nhỏ</a:t>
            </a:r>
            <a:r>
              <a:rPr lang="en-US" sz="4000" dirty="0">
                <a:solidFill>
                  <a:prstClr val="white"/>
                </a:solidFill>
                <a:latin typeface="Montserrat Alternates Black" panose="00000A00000000000000" pitchFamily="50" charset="0"/>
              </a:rPr>
              <a:t> </a:t>
            </a:r>
            <a:r>
              <a:rPr lang="en-US" sz="4000" dirty="0" err="1">
                <a:solidFill>
                  <a:prstClr val="white"/>
                </a:solidFill>
                <a:latin typeface="Montserrat Alternates Black" panose="00000A00000000000000" pitchFamily="50" charset="0"/>
              </a:rPr>
              <a:t>nhất</a:t>
            </a:r>
            <a:r>
              <a:rPr lang="en-US" sz="4000" dirty="0">
                <a:solidFill>
                  <a:prstClr val="white"/>
                </a:solidFill>
                <a:latin typeface="Montserrat Alternates Black" panose="00000A00000000000000" pitchFamily="50" charset="0"/>
              </a:rPr>
              <a:t>?</a:t>
            </a:r>
            <a:endPar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endParaRPr>
          </a:p>
        </p:txBody>
      </p:sp>
      <p:sp>
        <p:nvSpPr>
          <p:cNvPr id="14" name="Rectangle 13"/>
          <p:cNvSpPr/>
          <p:nvPr/>
        </p:nvSpPr>
        <p:spPr>
          <a:xfrm>
            <a:off x="6671600" y="52666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D. </a:t>
            </a:r>
            <a:r>
              <a:rPr lang="en-US" sz="4000" dirty="0">
                <a:solidFill>
                  <a:prstClr val="white"/>
                </a:solidFill>
                <a:latin typeface="Montserrat Alternates Black" panose="00000A00000000000000" pitchFamily="50" charset="0"/>
              </a:rPr>
              <a:t>100đ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B. 1000đ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6660298"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C. 200đ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 500đ</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55599" y="392122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495773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882378" y="1024418"/>
            <a:ext cx="4191061" cy="419106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Káº¿t quáº£ hÃ¬nh áº£nh cho home icon">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283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图片 329">
            <a:extLst>
              <a:ext uri="{FF2B5EF4-FFF2-40B4-BE49-F238E27FC236}">
                <a16:creationId xmlns:a16="http://schemas.microsoft.com/office/drawing/2014/main" id="{7E344B9E-4235-4D99-9C68-220C40C5DD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06104" y="3378201"/>
            <a:ext cx="3842216" cy="3079542"/>
          </a:xfrm>
          <a:prstGeom prst="rect">
            <a:avLst/>
          </a:prstGeom>
        </p:spPr>
      </p:pic>
      <p:pic>
        <p:nvPicPr>
          <p:cNvPr id="326" name="图片 325">
            <a:extLst>
              <a:ext uri="{FF2B5EF4-FFF2-40B4-BE49-F238E27FC236}">
                <a16:creationId xmlns:a16="http://schemas.microsoft.com/office/drawing/2014/main" id="{17D90F82-D78F-42DD-9A56-9556F66F13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8581" y="6159086"/>
            <a:ext cx="8283419" cy="698913"/>
          </a:xfrm>
          <a:prstGeom prst="rect">
            <a:avLst/>
          </a:prstGeom>
        </p:spPr>
      </p:pic>
      <p:pic>
        <p:nvPicPr>
          <p:cNvPr id="328" name="图片 327">
            <a:extLst>
              <a:ext uri="{FF2B5EF4-FFF2-40B4-BE49-F238E27FC236}">
                <a16:creationId xmlns:a16="http://schemas.microsoft.com/office/drawing/2014/main" id="{E189541B-B39E-4638-9D43-92944763BE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59086"/>
            <a:ext cx="7914548" cy="698913"/>
          </a:xfrm>
          <a:prstGeom prst="rect">
            <a:avLst/>
          </a:prstGeom>
        </p:spPr>
      </p:pic>
      <p:pic>
        <p:nvPicPr>
          <p:cNvPr id="332" name="图片 331">
            <a:extLst>
              <a:ext uri="{FF2B5EF4-FFF2-40B4-BE49-F238E27FC236}">
                <a16:creationId xmlns:a16="http://schemas.microsoft.com/office/drawing/2014/main" id="{EB2DF17D-C5CC-49B2-8406-C457717141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3183466"/>
            <a:ext cx="3068236" cy="3674533"/>
          </a:xfrm>
          <a:prstGeom prst="rect">
            <a:avLst/>
          </a:prstGeom>
        </p:spPr>
      </p:pic>
      <p:pic>
        <p:nvPicPr>
          <p:cNvPr id="334" name="图片 333">
            <a:extLst>
              <a:ext uri="{FF2B5EF4-FFF2-40B4-BE49-F238E27FC236}">
                <a16:creationId xmlns:a16="http://schemas.microsoft.com/office/drawing/2014/main" id="{C9CD878C-58EC-4B7C-8E16-E1C2A3C441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5132307"/>
            <a:ext cx="1833548" cy="1725692"/>
          </a:xfrm>
          <a:prstGeom prst="rect">
            <a:avLst/>
          </a:prstGeom>
        </p:spPr>
      </p:pic>
      <p:pic>
        <p:nvPicPr>
          <p:cNvPr id="336" name="图片 335">
            <a:extLst>
              <a:ext uri="{FF2B5EF4-FFF2-40B4-BE49-F238E27FC236}">
                <a16:creationId xmlns:a16="http://schemas.microsoft.com/office/drawing/2014/main" id="{420F89D8-45EE-4E1E-9611-CC2B34129CA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18400" y="5874695"/>
            <a:ext cx="4673599" cy="730871"/>
          </a:xfrm>
          <a:prstGeom prst="rect">
            <a:avLst/>
          </a:prstGeom>
        </p:spPr>
      </p:pic>
      <p:pic>
        <p:nvPicPr>
          <p:cNvPr id="338" name="图片 337">
            <a:extLst>
              <a:ext uri="{FF2B5EF4-FFF2-40B4-BE49-F238E27FC236}">
                <a16:creationId xmlns:a16="http://schemas.microsoft.com/office/drawing/2014/main" id="{B18620E4-EE9E-4014-9E5F-00D69CB5B6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34119" y="268474"/>
            <a:ext cx="8711808" cy="1785066"/>
          </a:xfrm>
          <a:prstGeom prst="rect">
            <a:avLst/>
          </a:prstGeom>
        </p:spPr>
      </p:pic>
      <p:pic>
        <p:nvPicPr>
          <p:cNvPr id="342" name="图片 341">
            <a:extLst>
              <a:ext uri="{FF2B5EF4-FFF2-40B4-BE49-F238E27FC236}">
                <a16:creationId xmlns:a16="http://schemas.microsoft.com/office/drawing/2014/main" id="{8C4D4476-2B96-44B2-B380-773DF982CC6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80363" y="4764800"/>
            <a:ext cx="4825912" cy="1658646"/>
          </a:xfrm>
          <a:prstGeom prst="rect">
            <a:avLst/>
          </a:prstGeom>
        </p:spPr>
      </p:pic>
      <p:pic>
        <p:nvPicPr>
          <p:cNvPr id="349" name="Craig Duncan - Battle Hymn Of The Republic">
            <a:hlinkClick r:id="" action="ppaction://media"/>
            <a:extLst>
              <a:ext uri="{FF2B5EF4-FFF2-40B4-BE49-F238E27FC236}">
                <a16:creationId xmlns:a16="http://schemas.microsoft.com/office/drawing/2014/main" id="{F644EB09-1A23-4B95-B65B-41BD706716B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09600" y="-1181100"/>
            <a:ext cx="609600" cy="609600"/>
          </a:xfrm>
          <a:prstGeom prst="rect">
            <a:avLst/>
          </a:prstGeom>
        </p:spPr>
      </p:pic>
      <p:sp>
        <p:nvSpPr>
          <p:cNvPr id="2" name="TextBox 1">
            <a:extLst>
              <a:ext uri="{FF2B5EF4-FFF2-40B4-BE49-F238E27FC236}">
                <a16:creationId xmlns:a16="http://schemas.microsoft.com/office/drawing/2014/main" id="{ED8C4A39-7C67-4AFF-8E61-D939CAE0CE8D}"/>
              </a:ext>
            </a:extLst>
          </p:cNvPr>
          <p:cNvSpPr txBox="1"/>
          <p:nvPr/>
        </p:nvSpPr>
        <p:spPr>
          <a:xfrm>
            <a:off x="2668772" y="2053540"/>
            <a:ext cx="8247006"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0064D2">
                    <a:lumMod val="50000"/>
                  </a:srgbClr>
                </a:solidFill>
                <a:effectLst/>
                <a:uLnTx/>
                <a:uFillTx/>
                <a:latin typeface="Calibri" panose="020F0502020204030204" pitchFamily="34" charset="0"/>
                <a:ea typeface="微软雅黑"/>
                <a:cs typeface="+mn-cs"/>
              </a:rPr>
              <a:t>Bài</a:t>
            </a:r>
            <a:r>
              <a:rPr kumimoji="0" lang="en-US" sz="6600" b="0" i="0" u="none" strike="noStrike" kern="1200" cap="none" spc="0" normalizeH="0" baseline="0" noProof="0" dirty="0">
                <a:ln>
                  <a:noFill/>
                </a:ln>
                <a:solidFill>
                  <a:srgbClr val="0064D2">
                    <a:lumMod val="50000"/>
                  </a:srgbClr>
                </a:solidFill>
                <a:effectLst/>
                <a:uLnTx/>
                <a:uFillTx/>
                <a:latin typeface="Calibri" panose="020F0502020204030204" pitchFamily="34" charset="0"/>
                <a:ea typeface="微软雅黑"/>
                <a:cs typeface="+mn-cs"/>
              </a:rPr>
              <a:t> 9: </a:t>
            </a:r>
            <a:r>
              <a:rPr kumimoji="0" lang="en-US" sz="6600" b="0" i="0" u="none" strike="noStrike" kern="1200" cap="none" spc="0" normalizeH="0" baseline="0" noProof="0" dirty="0" err="1">
                <a:ln>
                  <a:noFill/>
                </a:ln>
                <a:solidFill>
                  <a:srgbClr val="0064D2">
                    <a:lumMod val="50000"/>
                  </a:srgbClr>
                </a:solidFill>
                <a:effectLst/>
                <a:uLnTx/>
                <a:uFillTx/>
                <a:latin typeface="Calibri" panose="020F0502020204030204" pitchFamily="34" charset="0"/>
                <a:ea typeface="微软雅黑"/>
                <a:cs typeface="+mn-cs"/>
              </a:rPr>
              <a:t>Có</a:t>
            </a:r>
            <a:r>
              <a:rPr kumimoji="0" lang="en-US" sz="6600" b="0" i="0" u="none" strike="noStrike" kern="1200" cap="none" spc="0" normalizeH="0" baseline="0" noProof="0" dirty="0">
                <a:ln>
                  <a:noFill/>
                </a:ln>
                <a:solidFill>
                  <a:srgbClr val="0064D2">
                    <a:lumMod val="50000"/>
                  </a:srgbClr>
                </a:solidFill>
                <a:effectLst/>
                <a:uLnTx/>
                <a:uFillTx/>
                <a:latin typeface="Calibri" panose="020F0502020204030204" pitchFamily="34" charset="0"/>
                <a:ea typeface="微软雅黑"/>
                <a:cs typeface="+mn-cs"/>
              </a:rPr>
              <a:t> </a:t>
            </a:r>
            <a:r>
              <a:rPr kumimoji="0" lang="en-US" sz="6600" b="0" i="0" u="none" strike="noStrike" kern="1200" cap="none" spc="0" normalizeH="0" baseline="0" noProof="0" dirty="0" err="1">
                <a:ln>
                  <a:noFill/>
                </a:ln>
                <a:solidFill>
                  <a:srgbClr val="0064D2">
                    <a:lumMod val="50000"/>
                  </a:srgbClr>
                </a:solidFill>
                <a:effectLst/>
                <a:uLnTx/>
                <a:uFillTx/>
                <a:latin typeface="Calibri" panose="020F0502020204030204" pitchFamily="34" charset="0"/>
                <a:ea typeface="微软雅黑"/>
                <a:cs typeface="+mn-cs"/>
              </a:rPr>
              <a:t>bạn</a:t>
            </a:r>
            <a:r>
              <a:rPr kumimoji="0" lang="en-US" sz="6600" b="0" i="0" u="none" strike="noStrike" kern="1200" cap="none" spc="0" normalizeH="0" baseline="0" noProof="0" dirty="0">
                <a:ln>
                  <a:noFill/>
                </a:ln>
                <a:solidFill>
                  <a:srgbClr val="0064D2">
                    <a:lumMod val="50000"/>
                  </a:srgbClr>
                </a:solidFill>
                <a:effectLst/>
                <a:uLnTx/>
                <a:uFillTx/>
                <a:latin typeface="Calibri" panose="020F0502020204030204" pitchFamily="34" charset="0"/>
                <a:ea typeface="微软雅黑"/>
                <a:cs typeface="+mn-cs"/>
              </a:rPr>
              <a:t> </a:t>
            </a:r>
            <a:r>
              <a:rPr kumimoji="0" lang="en-US" sz="6600" b="0" i="0" u="none" strike="noStrike" kern="1200" cap="none" spc="0" normalizeH="0" baseline="0" noProof="0" dirty="0" err="1">
                <a:ln>
                  <a:noFill/>
                </a:ln>
                <a:solidFill>
                  <a:srgbClr val="0064D2">
                    <a:lumMod val="50000"/>
                  </a:srgbClr>
                </a:solidFill>
                <a:effectLst/>
                <a:uLnTx/>
                <a:uFillTx/>
                <a:latin typeface="Calibri" panose="020F0502020204030204" pitchFamily="34" charset="0"/>
                <a:ea typeface="微软雅黑"/>
                <a:cs typeface="+mn-cs"/>
              </a:rPr>
              <a:t>thật</a:t>
            </a:r>
            <a:r>
              <a:rPr kumimoji="0" lang="en-US" sz="6600" b="0" i="0" u="none" strike="noStrike" kern="1200" cap="none" spc="0" normalizeH="0" baseline="0" noProof="0" dirty="0">
                <a:ln>
                  <a:noFill/>
                </a:ln>
                <a:solidFill>
                  <a:srgbClr val="0064D2">
                    <a:lumMod val="50000"/>
                  </a:srgbClr>
                </a:solidFill>
                <a:effectLst/>
                <a:uLnTx/>
                <a:uFillTx/>
                <a:latin typeface="Calibri" panose="020F0502020204030204" pitchFamily="34" charset="0"/>
                <a:ea typeface="微软雅黑"/>
                <a:cs typeface="+mn-cs"/>
              </a:rPr>
              <a:t> </a:t>
            </a:r>
            <a:r>
              <a:rPr kumimoji="0" lang="en-US" sz="6600" b="0" i="0" u="none" strike="noStrike" kern="1200" cap="none" spc="0" normalizeH="0" baseline="0" noProof="0" dirty="0" err="1">
                <a:ln>
                  <a:noFill/>
                </a:ln>
                <a:solidFill>
                  <a:srgbClr val="0064D2">
                    <a:lumMod val="50000"/>
                  </a:srgbClr>
                </a:solidFill>
                <a:effectLst/>
                <a:uLnTx/>
                <a:uFillTx/>
                <a:latin typeface="Calibri" panose="020F0502020204030204" pitchFamily="34" charset="0"/>
                <a:ea typeface="微软雅黑"/>
                <a:cs typeface="+mn-cs"/>
              </a:rPr>
              <a:t>vui</a:t>
            </a:r>
            <a:endParaRPr kumimoji="0" lang="en-US" sz="6600" b="0" i="0" u="none" strike="noStrike" kern="1200" cap="none" spc="0" normalizeH="0" baseline="0" noProof="0" dirty="0">
              <a:ln>
                <a:noFill/>
              </a:ln>
              <a:solidFill>
                <a:srgbClr val="0064D2">
                  <a:lumMod val="50000"/>
                </a:srgbClr>
              </a:solidFill>
              <a:effectLst/>
              <a:uLnTx/>
              <a:uFillTx/>
              <a:latin typeface="Calibri" panose="020F0502020204030204" pitchFamily="34" charset="0"/>
              <a:ea typeface="微软雅黑"/>
              <a:cs typeface="+mn-cs"/>
            </a:endParaRPr>
          </a:p>
        </p:txBody>
      </p:sp>
      <p:sp>
        <p:nvSpPr>
          <p:cNvPr id="3" name="Rectangle 2">
            <a:extLst>
              <a:ext uri="{FF2B5EF4-FFF2-40B4-BE49-F238E27FC236}">
                <a16:creationId xmlns:a16="http://schemas.microsoft.com/office/drawing/2014/main" id="{D89D1355-0CE5-4851-A6F8-C7418DC51A6A}"/>
              </a:ext>
            </a:extLst>
          </p:cNvPr>
          <p:cNvSpPr/>
          <p:nvPr/>
        </p:nvSpPr>
        <p:spPr>
          <a:xfrm>
            <a:off x="4231759" y="16041"/>
            <a:ext cx="4752754" cy="53685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
                <a:ea typeface="微软雅黑"/>
                <a:cs typeface="+mn-cs"/>
              </a:rPr>
              <a:t>Chủ</a:t>
            </a:r>
            <a:r>
              <a:rPr kumimoji="0" lang="en-US" sz="2800" b="0" i="0" u="none" strike="noStrike" kern="1200" cap="none" spc="0" normalizeH="0" baseline="0" noProof="0" dirty="0">
                <a:ln>
                  <a:noFill/>
                </a:ln>
                <a:solidFill>
                  <a:srgbClr val="FFFFFF"/>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FFFFFF"/>
                </a:solidFill>
                <a:effectLst/>
                <a:uLnTx/>
                <a:uFillTx/>
                <a:latin typeface="Arial"/>
                <a:ea typeface="微软雅黑"/>
                <a:cs typeface="+mn-cs"/>
              </a:rPr>
              <a:t>đề</a:t>
            </a:r>
            <a:r>
              <a:rPr kumimoji="0" lang="en-US" sz="2800" b="0" i="0" u="none" strike="noStrike" kern="1200" cap="none" spc="0" normalizeH="0" baseline="0" noProof="0" dirty="0">
                <a:ln>
                  <a:noFill/>
                </a:ln>
                <a:solidFill>
                  <a:srgbClr val="FFFFFF"/>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FFFFFF"/>
                </a:solidFill>
                <a:effectLst/>
                <a:uLnTx/>
                <a:uFillTx/>
                <a:latin typeface="Arial"/>
                <a:ea typeface="微软雅黑"/>
                <a:cs typeface="+mn-cs"/>
              </a:rPr>
              <a:t>Em</a:t>
            </a:r>
            <a:r>
              <a:rPr kumimoji="0" lang="en-US" sz="2800" b="0" i="0" u="none" strike="noStrike" kern="1200" cap="none" spc="0" normalizeH="0" baseline="0" noProof="0" dirty="0">
                <a:ln>
                  <a:noFill/>
                </a:ln>
                <a:solidFill>
                  <a:srgbClr val="FFFFFF"/>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FFFFFF"/>
                </a:solidFill>
                <a:effectLst/>
                <a:uLnTx/>
                <a:uFillTx/>
                <a:latin typeface="Arial"/>
                <a:ea typeface="微软雅黑"/>
                <a:cs typeface="+mn-cs"/>
              </a:rPr>
              <a:t>yêu</a:t>
            </a:r>
            <a:r>
              <a:rPr kumimoji="0" lang="en-US" sz="2800" b="0" i="0" u="none" strike="noStrike" kern="1200" cap="none" spc="0" normalizeH="0" baseline="0" noProof="0" dirty="0">
                <a:ln>
                  <a:noFill/>
                </a:ln>
                <a:solidFill>
                  <a:srgbClr val="FFFFFF"/>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FFFFFF"/>
                </a:solidFill>
                <a:effectLst/>
                <a:uLnTx/>
                <a:uFillTx/>
                <a:latin typeface="Arial"/>
                <a:ea typeface="微软雅黑"/>
                <a:cs typeface="+mn-cs"/>
              </a:rPr>
              <a:t>trường</a:t>
            </a:r>
            <a:r>
              <a:rPr kumimoji="0" lang="en-US" sz="2800" b="0" i="0" u="none" strike="noStrike" kern="1200" cap="none" spc="0" normalizeH="0" baseline="0" noProof="0" dirty="0">
                <a:ln>
                  <a:noFill/>
                </a:ln>
                <a:solidFill>
                  <a:srgbClr val="FFFFFF"/>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FFFFFF"/>
                </a:solidFill>
                <a:effectLst/>
                <a:uLnTx/>
                <a:uFillTx/>
                <a:latin typeface="Arial"/>
                <a:ea typeface="微软雅黑"/>
                <a:cs typeface="+mn-cs"/>
              </a:rPr>
              <a:t>em</a:t>
            </a:r>
            <a:endParaRPr kumimoji="0" lang="en-US" sz="2800" b="0" i="0" u="none" strike="noStrike" kern="1200" cap="none" spc="0" normalizeH="0" baseline="0" noProof="0" dirty="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2417677625"/>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49"/>
                                        </p:tgtEl>
                                      </p:cBhvr>
                                    </p:cmd>
                                  </p:childTnLst>
                                </p:cTn>
                              </p:par>
                            </p:childTnLst>
                          </p:cTn>
                        </p:par>
                        <p:par>
                          <p:cTn id="7" fill="hold">
                            <p:stCondLst>
                              <p:cond delay="0"/>
                            </p:stCondLst>
                            <p:childTnLst>
                              <p:par>
                                <p:cTn id="8" presetID="2" presetClass="entr" presetSubtype="2" fill="hold" nodeType="afterEffect">
                                  <p:stCondLst>
                                    <p:cond delay="0"/>
                                  </p:stCondLst>
                                  <p:childTnLst>
                                    <p:set>
                                      <p:cBhvr>
                                        <p:cTn id="9" dur="1" fill="hold">
                                          <p:stCondLst>
                                            <p:cond delay="0"/>
                                          </p:stCondLst>
                                        </p:cTn>
                                        <p:tgtEl>
                                          <p:spTgt spid="330"/>
                                        </p:tgtEl>
                                        <p:attrNameLst>
                                          <p:attrName>style.visibility</p:attrName>
                                        </p:attrNameLst>
                                      </p:cBhvr>
                                      <p:to>
                                        <p:strVal val="visible"/>
                                      </p:to>
                                    </p:set>
                                    <p:anim calcmode="lin" valueType="num">
                                      <p:cBhvr additive="base">
                                        <p:cTn id="10" dur="500" fill="hold"/>
                                        <p:tgtEl>
                                          <p:spTgt spid="330"/>
                                        </p:tgtEl>
                                        <p:attrNameLst>
                                          <p:attrName>ppt_x</p:attrName>
                                        </p:attrNameLst>
                                      </p:cBhvr>
                                      <p:tavLst>
                                        <p:tav tm="0">
                                          <p:val>
                                            <p:strVal val="1+#ppt_w/2"/>
                                          </p:val>
                                        </p:tav>
                                        <p:tav tm="100000">
                                          <p:val>
                                            <p:strVal val="#ppt_x"/>
                                          </p:val>
                                        </p:tav>
                                      </p:tavLst>
                                    </p:anim>
                                    <p:anim calcmode="lin" valueType="num">
                                      <p:cBhvr additive="base">
                                        <p:cTn id="11" dur="500" fill="hold"/>
                                        <p:tgtEl>
                                          <p:spTgt spid="330"/>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336"/>
                                        </p:tgtEl>
                                        <p:attrNameLst>
                                          <p:attrName>style.visibility</p:attrName>
                                        </p:attrNameLst>
                                      </p:cBhvr>
                                      <p:to>
                                        <p:strVal val="visible"/>
                                      </p:to>
                                    </p:set>
                                    <p:animEffect transition="in" filter="wipe(down)">
                                      <p:cBhvr>
                                        <p:cTn id="15" dur="500"/>
                                        <p:tgtEl>
                                          <p:spTgt spid="336"/>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34"/>
                                        </p:tgtEl>
                                        <p:attrNameLst>
                                          <p:attrName>style.visibility</p:attrName>
                                        </p:attrNameLst>
                                      </p:cBhvr>
                                      <p:to>
                                        <p:strVal val="visible"/>
                                      </p:to>
                                    </p:set>
                                    <p:animEffect transition="in" filter="fade">
                                      <p:cBhvr>
                                        <p:cTn id="19" dur="1000"/>
                                        <p:tgtEl>
                                          <p:spTgt spid="334"/>
                                        </p:tgtEl>
                                      </p:cBhvr>
                                    </p:animEffect>
                                    <p:anim calcmode="lin" valueType="num">
                                      <p:cBhvr>
                                        <p:cTn id="20" dur="1000" fill="hold"/>
                                        <p:tgtEl>
                                          <p:spTgt spid="334"/>
                                        </p:tgtEl>
                                        <p:attrNameLst>
                                          <p:attrName>ppt_x</p:attrName>
                                        </p:attrNameLst>
                                      </p:cBhvr>
                                      <p:tavLst>
                                        <p:tav tm="0">
                                          <p:val>
                                            <p:strVal val="#ppt_x"/>
                                          </p:val>
                                        </p:tav>
                                        <p:tav tm="100000">
                                          <p:val>
                                            <p:strVal val="#ppt_x"/>
                                          </p:val>
                                        </p:tav>
                                      </p:tavLst>
                                    </p:anim>
                                    <p:anim calcmode="lin" valueType="num">
                                      <p:cBhvr>
                                        <p:cTn id="21" dur="1000" fill="hold"/>
                                        <p:tgtEl>
                                          <p:spTgt spid="33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32"/>
                                        </p:tgtEl>
                                        <p:attrNameLst>
                                          <p:attrName>style.visibility</p:attrName>
                                        </p:attrNameLst>
                                      </p:cBhvr>
                                      <p:to>
                                        <p:strVal val="visible"/>
                                      </p:to>
                                    </p:set>
                                    <p:animEffect transition="in" filter="fade">
                                      <p:cBhvr>
                                        <p:cTn id="24" dur="1000"/>
                                        <p:tgtEl>
                                          <p:spTgt spid="332"/>
                                        </p:tgtEl>
                                      </p:cBhvr>
                                    </p:animEffect>
                                    <p:anim calcmode="lin" valueType="num">
                                      <p:cBhvr>
                                        <p:cTn id="25" dur="1000" fill="hold"/>
                                        <p:tgtEl>
                                          <p:spTgt spid="332"/>
                                        </p:tgtEl>
                                        <p:attrNameLst>
                                          <p:attrName>ppt_x</p:attrName>
                                        </p:attrNameLst>
                                      </p:cBhvr>
                                      <p:tavLst>
                                        <p:tav tm="0">
                                          <p:val>
                                            <p:strVal val="#ppt_x"/>
                                          </p:val>
                                        </p:tav>
                                        <p:tav tm="100000">
                                          <p:val>
                                            <p:strVal val="#ppt_x"/>
                                          </p:val>
                                        </p:tav>
                                      </p:tavLst>
                                    </p:anim>
                                    <p:anim calcmode="lin" valueType="num">
                                      <p:cBhvr>
                                        <p:cTn id="26" dur="1000" fill="hold"/>
                                        <p:tgtEl>
                                          <p:spTgt spid="332"/>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342"/>
                                        </p:tgtEl>
                                        <p:attrNameLst>
                                          <p:attrName>style.visibility</p:attrName>
                                        </p:attrNameLst>
                                      </p:cBhvr>
                                      <p:to>
                                        <p:strVal val="visible"/>
                                      </p:to>
                                    </p:set>
                                    <p:anim calcmode="lin" valueType="num">
                                      <p:cBhvr>
                                        <p:cTn id="30" dur="500" fill="hold"/>
                                        <p:tgtEl>
                                          <p:spTgt spid="342"/>
                                        </p:tgtEl>
                                        <p:attrNameLst>
                                          <p:attrName>ppt_w</p:attrName>
                                        </p:attrNameLst>
                                      </p:cBhvr>
                                      <p:tavLst>
                                        <p:tav tm="0">
                                          <p:val>
                                            <p:fltVal val="0"/>
                                          </p:val>
                                        </p:tav>
                                        <p:tav tm="100000">
                                          <p:val>
                                            <p:strVal val="#ppt_w"/>
                                          </p:val>
                                        </p:tav>
                                      </p:tavLst>
                                    </p:anim>
                                    <p:anim calcmode="lin" valueType="num">
                                      <p:cBhvr>
                                        <p:cTn id="31" dur="500" fill="hold"/>
                                        <p:tgtEl>
                                          <p:spTgt spid="342"/>
                                        </p:tgtEl>
                                        <p:attrNameLst>
                                          <p:attrName>ppt_h</p:attrName>
                                        </p:attrNameLst>
                                      </p:cBhvr>
                                      <p:tavLst>
                                        <p:tav tm="0">
                                          <p:val>
                                            <p:fltVal val="0"/>
                                          </p:val>
                                        </p:tav>
                                        <p:tav tm="100000">
                                          <p:val>
                                            <p:strVal val="#ppt_h"/>
                                          </p:val>
                                        </p:tav>
                                      </p:tavLst>
                                    </p:anim>
                                    <p:animEffect transition="in" filter="fade">
                                      <p:cBhvr>
                                        <p:cTn id="32" dur="500"/>
                                        <p:tgtEl>
                                          <p:spTgt spid="342"/>
                                        </p:tgtEl>
                                      </p:cBhvr>
                                    </p:animEffect>
                                  </p:childTnLst>
                                </p:cTn>
                              </p:par>
                            </p:childTnLst>
                          </p:cTn>
                        </p:par>
                        <p:par>
                          <p:cTn id="33" fill="hold">
                            <p:stCondLst>
                              <p:cond delay="2500"/>
                            </p:stCondLst>
                            <p:childTnLst>
                              <p:par>
                                <p:cTn id="34" presetID="47" presetClass="entr" presetSubtype="0" fill="hold" nodeType="afterEffect">
                                  <p:stCondLst>
                                    <p:cond delay="0"/>
                                  </p:stCondLst>
                                  <p:childTnLst>
                                    <p:set>
                                      <p:cBhvr>
                                        <p:cTn id="35" dur="1" fill="hold">
                                          <p:stCondLst>
                                            <p:cond delay="0"/>
                                          </p:stCondLst>
                                        </p:cTn>
                                        <p:tgtEl>
                                          <p:spTgt spid="338"/>
                                        </p:tgtEl>
                                        <p:attrNameLst>
                                          <p:attrName>style.visibility</p:attrName>
                                        </p:attrNameLst>
                                      </p:cBhvr>
                                      <p:to>
                                        <p:strVal val="visible"/>
                                      </p:to>
                                    </p:set>
                                    <p:animEffect transition="in" filter="fade">
                                      <p:cBhvr>
                                        <p:cTn id="36" dur="1000"/>
                                        <p:tgtEl>
                                          <p:spTgt spid="338"/>
                                        </p:tgtEl>
                                      </p:cBhvr>
                                    </p:animEffect>
                                    <p:anim calcmode="lin" valueType="num">
                                      <p:cBhvr>
                                        <p:cTn id="37" dur="1000" fill="hold"/>
                                        <p:tgtEl>
                                          <p:spTgt spid="338"/>
                                        </p:tgtEl>
                                        <p:attrNameLst>
                                          <p:attrName>ppt_x</p:attrName>
                                        </p:attrNameLst>
                                      </p:cBhvr>
                                      <p:tavLst>
                                        <p:tav tm="0">
                                          <p:val>
                                            <p:strVal val="#ppt_x"/>
                                          </p:val>
                                        </p:tav>
                                        <p:tav tm="100000">
                                          <p:val>
                                            <p:strVal val="#ppt_x"/>
                                          </p:val>
                                        </p:tav>
                                      </p:tavLst>
                                    </p:anim>
                                    <p:anim calcmode="lin" valueType="num">
                                      <p:cBhvr>
                                        <p:cTn id="38" dur="1000" fill="hold"/>
                                        <p:tgtEl>
                                          <p:spTgt spid="33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arn(inVertical)">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 calcmode="lin" valueType="num">
                                      <p:cBhvr>
                                        <p:cTn id="48" dur="500" fill="hold"/>
                                        <p:tgtEl>
                                          <p:spTgt spid="2"/>
                                        </p:tgtEl>
                                        <p:attrNameLst>
                                          <p:attrName>ppt_w</p:attrName>
                                        </p:attrNameLst>
                                      </p:cBhvr>
                                      <p:tavLst>
                                        <p:tav tm="0">
                                          <p:val>
                                            <p:fltVal val="0"/>
                                          </p:val>
                                        </p:tav>
                                        <p:tav tm="100000">
                                          <p:val>
                                            <p:strVal val="#ppt_w"/>
                                          </p:val>
                                        </p:tav>
                                      </p:tavLst>
                                    </p:anim>
                                    <p:anim calcmode="lin" valueType="num">
                                      <p:cBhvr>
                                        <p:cTn id="49" dur="500" fill="hold"/>
                                        <p:tgtEl>
                                          <p:spTgt spid="2"/>
                                        </p:tgtEl>
                                        <p:attrNameLst>
                                          <p:attrName>ppt_h</p:attrName>
                                        </p:attrNameLst>
                                      </p:cBhvr>
                                      <p:tavLst>
                                        <p:tav tm="0">
                                          <p:val>
                                            <p:fltVal val="0"/>
                                          </p:val>
                                        </p:tav>
                                        <p:tav tm="100000">
                                          <p:val>
                                            <p:strVal val="#ppt_h"/>
                                          </p:val>
                                        </p:tav>
                                      </p:tavLst>
                                    </p:anim>
                                    <p:animEffect transition="in" filter="fade">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51" repeatCount="indefinite" fill="hold" display="0">
                  <p:stCondLst>
                    <p:cond delay="indefinite"/>
                  </p:stCondLst>
                  <p:endCondLst>
                    <p:cond evt="onStopAudio" delay="0">
                      <p:tgtEl>
                        <p:sldTgt/>
                      </p:tgtEl>
                    </p:cond>
                  </p:endCondLst>
                </p:cTn>
                <p:tgtEl>
                  <p:spTgt spid="349"/>
                </p:tgtEl>
              </p:cMediaNode>
            </p:audio>
          </p:childTnLst>
        </p:cTn>
      </p:par>
    </p:tnLst>
    <p:bldLst>
      <p:bldP spid="2"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69426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a:t>
            </a:r>
            <a:r>
              <a:rPr lang="vi-VN" sz="3200" b="1">
                <a:solidFill>
                  <a:prstClr val="white"/>
                </a:solidFill>
                <a:latin typeface="HP001 4 hàng" panose="020B0603050302020204" pitchFamily="34" charset="0"/>
              </a:rPr>
              <a:t>Tư</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ngày 3 tháng 11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2095265" y="1823857"/>
            <a:ext cx="46227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Hoạt động trải nghiệm</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6" name="TextBox 5">
            <a:extLst>
              <a:ext uri="{FF2B5EF4-FFF2-40B4-BE49-F238E27FC236}">
                <a16:creationId xmlns:a16="http://schemas.microsoft.com/office/drawing/2014/main" id="{294D5C60-A0BF-41B3-B2AF-979B6C6833F1}"/>
              </a:ext>
            </a:extLst>
          </p:cNvPr>
          <p:cNvSpPr txBox="1"/>
          <p:nvPr/>
        </p:nvSpPr>
        <p:spPr>
          <a:xfrm>
            <a:off x="1416228" y="2492832"/>
            <a:ext cx="768487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9: </a:t>
            </a:r>
            <a:r>
              <a:rPr lang="en-US" sz="3200" b="1">
                <a:solidFill>
                  <a:srgbClr val="FFFF00"/>
                </a:solidFill>
                <a:latin typeface="HP001 4 hàng" panose="020B0603050302020204" pitchFamily="34" charset="0"/>
              </a:rPr>
              <a:t>Có bạn thật vui</a:t>
            </a: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13" name="Straight Connector 12">
            <a:extLst>
              <a:ext uri="{FF2B5EF4-FFF2-40B4-BE49-F238E27FC236}">
                <a16:creationId xmlns:a16="http://schemas.microsoft.com/office/drawing/2014/main" id="{084AA5D0-AA3A-4308-9248-CCB15E1992AD}"/>
              </a:ext>
            </a:extLst>
          </p:cNvPr>
          <p:cNvCxnSpPr>
            <a:cxnSpLocks/>
          </p:cNvCxnSpPr>
          <p:nvPr/>
        </p:nvCxnSpPr>
        <p:spPr>
          <a:xfrm>
            <a:off x="201577" y="3501766"/>
            <a:ext cx="1171375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5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58&quot;/&gt;&lt;/object&gt;&lt;object type=&quot;3&quot; unique_id=&quot;10005&quot;&gt;&lt;property id=&quot;20148&quot; value=&quot;5&quot;/&gt;&lt;property id=&quot;20300&quot; value=&quot;Slide 3&quot;/&gt;&lt;property id=&quot;20307&quot; value=&quot;259&quot;/&gt;&lt;/object&gt;&lt;object type=&quot;3&quot; unique_id=&quot;10006&quot;&gt;&lt;property id=&quot;20148&quot; value=&quot;5&quot;/&gt;&lt;property id=&quot;20300&quot; value=&quot;Slide 4&quot;/&gt;&lt;property id=&quot;20307&quot; value=&quot;260&quot;/&gt;&lt;/object&gt;&lt;object type=&quot;3&quot; unique_id=&quot;10007&quot;&gt;&lt;property id=&quot;20148&quot; value=&quot;5&quot;/&gt;&lt;property id=&quot;20300&quot; value=&quot;Slide 5&quot;/&gt;&lt;property id=&quot;20307&quot; value=&quot;261&quot;/&gt;&lt;/object&gt;&lt;object type=&quot;3&quot; unique_id=&quot;10008&quot;&gt;&lt;property id=&quot;20148&quot; value=&quot;5&quot;/&gt;&lt;property id=&quot;20300&quot; value=&quot;Slide 6&quot;/&gt;&lt;property id=&quot;20307&quot; value=&quot;262&quot;/&gt;&lt;/object&gt;&lt;object type=&quot;3&quot; unique_id=&quot;10009&quot;&gt;&lt;property id=&quot;20148&quot; value=&quot;5&quot;/&gt;&lt;property id=&quot;20300&quot; value=&quot;Slide 7&quot;/&gt;&lt;property id=&quot;20307&quot; value=&quot;263&quot;/&gt;&lt;/object&gt;&lt;object type=&quot;3&quot; unique_id=&quot;10010&quot;&gt;&lt;property id=&quot;20148&quot; value=&quot;5&quot;/&gt;&lt;property id=&quot;20300&quot; value=&quot;Slide 8&quot;/&gt;&lt;property id=&quot;20307&quot; value=&quot;287&quot;/&gt;&lt;/object&gt;&lt;object type=&quot;3&quot; unique_id=&quot;10011&quot;&gt;&lt;property id=&quot;20148&quot; value=&quot;5&quot;/&gt;&lt;property id=&quot;20300&quot; value=&quot;Slide 9&quot;/&gt;&lt;property id=&quot;20307&quot; value=&quot;289&quot;/&gt;&lt;/object&gt;&lt;object type=&quot;3&quot; unique_id=&quot;10012&quot;&gt;&lt;property id=&quot;20148&quot; value=&quot;5&quot;/&gt;&lt;property id=&quot;20300&quot; value=&quot;Slide 10&quot;/&gt;&lt;property id=&quot;20307&quot; value=&quot;267&quot;/&gt;&lt;/object&gt;&lt;object type=&quot;3&quot; unique_id=&quot;10013&quot;&gt;&lt;property id=&quot;20148&quot; value=&quot;5&quot;/&gt;&lt;property id=&quot;20300&quot; value=&quot;Slide 11&quot;/&gt;&lt;property id=&quot;20307&quot; value=&quot;290&quot;/&gt;&lt;/object&gt;&lt;object type=&quot;3&quot; unique_id=&quot;10014&quot;&gt;&lt;property id=&quot;20148&quot; value=&quot;5&quot;/&gt;&lt;property id=&quot;20300&quot; value=&quot;Slide 12&quot;/&gt;&lt;property id=&quot;20307&quot; value=&quot;271&quot;/&gt;&lt;/object&gt;&lt;object type=&quot;3&quot; unique_id=&quot;10015&quot;&gt;&lt;property id=&quot;20148&quot; value=&quot;5&quot;/&gt;&lt;property id=&quot;20300&quot; value=&quot;Slide 13&quot;/&gt;&lt;property id=&quot;20307&quot; value=&quot;291&quot;/&gt;&lt;/object&gt;&lt;object type=&quot;3&quot; unique_id=&quot;10016&quot;&gt;&lt;property id=&quot;20148&quot; value=&quot;5&quot;/&gt;&lt;property id=&quot;20300&quot; value=&quot;Slide 14&quot;/&gt;&lt;property id=&quot;20307&quot; value=&quot;292&quot;/&gt;&lt;/object&gt;&lt;object type=&quot;3&quot; unique_id=&quot;10017&quot;&gt;&lt;property id=&quot;20148&quot; value=&quot;5&quot;/&gt;&lt;property id=&quot;20300&quot; value=&quot;Slide 15&quot;/&gt;&lt;property id=&quot;20307&quot; value=&quot;285&quot;/&gt;&lt;/object&gt;&lt;object type=&quot;3&quot; unique_id=&quot;10018&quot;&gt;&lt;property id=&quot;20148&quot; value=&quot;5&quot;/&gt;&lt;property id=&quot;20300&quot; value=&quot;Slide 16&quot;/&gt;&lt;property id=&quot;20307&quot; value=&quot;278&quot;/&gt;&lt;/object&gt;&lt;object type=&quot;3&quot; unique_id=&quot;10019&quot;&gt;&lt;property id=&quot;20148&quot; value=&quot;5&quot;/&gt;&lt;property id=&quot;20300&quot; value=&quot;Slide 17&quot;/&gt;&lt;property id=&quot;20307&quot; value=&quot;279&quot;/&gt;&lt;/object&gt;&lt;object type=&quot;3&quot; unique_id=&quot;10020&quot;&gt;&lt;property id=&quot;20148&quot; value=&quot;5&quot;/&gt;&lt;property id=&quot;20300&quot; value=&quot;Slide 18&quot;/&gt;&lt;property id=&quot;20307&quot; value=&quot;354&quot;/&gt;&lt;/object&gt;&lt;/object&gt;&lt;object type=&quot;8&quot; unique_id=&quot;10040&quot;&gt;&lt;/object&gt;&lt;/object&gt;&lt;/database&gt;"/>
  <p:tag name="MMPROD_NEXTUNIQUEID" val="10009"/>
  <p:tag name="SECTOMILLISECCONVERTED" val="1"/>
</p:tagLst>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1220</Words>
  <Application>Microsoft Office PowerPoint</Application>
  <PresentationFormat>Widescreen</PresentationFormat>
  <Paragraphs>109</Paragraphs>
  <Slides>19</Slides>
  <Notes>8</Notes>
  <HiddenSlides>0</HiddenSlides>
  <MMClips>4</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19</vt:i4>
      </vt:variant>
    </vt:vector>
  </HeadingPairs>
  <TitlesOfParts>
    <vt:vector size="34" baseType="lpstr">
      <vt:lpstr>等线</vt:lpstr>
      <vt:lpstr>微软雅黑</vt:lpstr>
      <vt:lpstr>Arial</vt:lpstr>
      <vt:lpstr>Bungee Inline</vt:lpstr>
      <vt:lpstr>Calibri</vt:lpstr>
      <vt:lpstr>Calibri Light</vt:lpstr>
      <vt:lpstr>HP001 4 hàng</vt:lpstr>
      <vt:lpstr>Montserrat Alternates Black</vt:lpstr>
      <vt:lpstr>Times New Roman</vt:lpstr>
      <vt:lpstr>UTM Cookies</vt:lpstr>
      <vt:lpstr>包图主题2</vt:lpstr>
      <vt:lpstr>Office Theme</vt:lpstr>
      <vt:lpstr>2_Office Theme</vt:lpstr>
      <vt:lpstr>3_Office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12</cp:revision>
  <dcterms:created xsi:type="dcterms:W3CDTF">2021-06-11T14:30:21Z</dcterms:created>
  <dcterms:modified xsi:type="dcterms:W3CDTF">2021-11-02T14:34:43Z</dcterms:modified>
</cp:coreProperties>
</file>