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1"/>
  </p:notesMasterIdLst>
  <p:sldIdLst>
    <p:sldId id="321" r:id="rId3"/>
    <p:sldId id="271" r:id="rId4"/>
    <p:sldId id="272" r:id="rId5"/>
    <p:sldId id="268" r:id="rId6"/>
    <p:sldId id="256" r:id="rId7"/>
    <p:sldId id="257" r:id="rId8"/>
    <p:sldId id="258" r:id="rId9"/>
    <p:sldId id="259" r:id="rId10"/>
    <p:sldId id="260" r:id="rId11"/>
    <p:sldId id="261" r:id="rId12"/>
    <p:sldId id="266" r:id="rId13"/>
    <p:sldId id="319"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notesMaster" Target="notesMasters/notes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7FDF25-7076-4715-92F5-1C4B57CC1937}" type="datetimeFigureOut">
              <a:rPr lang="en-US" smtClean="0"/>
              <a:t>7/21/2023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8CC6FE-42BD-4F3B-8651-93C87AEAF5E7}" type="slidenum">
              <a:rPr lang="en-US" smtClean="0"/>
              <a:t>‹#›</a:t>
            </a:fld>
            <a:endParaRPr lang="en-US"/>
          </a:p>
        </p:txBody>
      </p:sp>
    </p:spTree>
    <p:extLst>
      <p:ext uri="{BB962C8B-B14F-4D97-AF65-F5344CB8AC3E}">
        <p14:creationId xmlns:p14="http://schemas.microsoft.com/office/powerpoint/2010/main" val="158200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a:t>: 0764471160. </a:t>
            </a:r>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1</a:t>
            </a:fld>
            <a:endParaRPr lang="en-US"/>
          </a:p>
        </p:txBody>
      </p:sp>
    </p:spTree>
    <p:extLst>
      <p:ext uri="{BB962C8B-B14F-4D97-AF65-F5344CB8AC3E}">
        <p14:creationId xmlns:p14="http://schemas.microsoft.com/office/powerpoint/2010/main" val="3324891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10</a:t>
            </a:fld>
            <a:endParaRPr lang="en-US"/>
          </a:p>
        </p:txBody>
      </p:sp>
    </p:spTree>
    <p:extLst>
      <p:ext uri="{BB962C8B-B14F-4D97-AF65-F5344CB8AC3E}">
        <p14:creationId xmlns:p14="http://schemas.microsoft.com/office/powerpoint/2010/main" val="3246810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11</a:t>
            </a:fld>
            <a:endParaRPr lang="en-US"/>
          </a:p>
        </p:txBody>
      </p:sp>
    </p:spTree>
    <p:extLst>
      <p:ext uri="{BB962C8B-B14F-4D97-AF65-F5344CB8AC3E}">
        <p14:creationId xmlns:p14="http://schemas.microsoft.com/office/powerpoint/2010/main" val="14253213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12</a:t>
            </a:fld>
            <a:endParaRPr lang="en-US"/>
          </a:p>
        </p:txBody>
      </p:sp>
    </p:spTree>
    <p:extLst>
      <p:ext uri="{BB962C8B-B14F-4D97-AF65-F5344CB8AC3E}">
        <p14:creationId xmlns:p14="http://schemas.microsoft.com/office/powerpoint/2010/main" val="4098249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13</a:t>
            </a:fld>
            <a:endParaRPr lang="en-US"/>
          </a:p>
        </p:txBody>
      </p:sp>
    </p:spTree>
    <p:extLst>
      <p:ext uri="{BB962C8B-B14F-4D97-AF65-F5344CB8AC3E}">
        <p14:creationId xmlns:p14="http://schemas.microsoft.com/office/powerpoint/2010/main" val="27679989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14</a:t>
            </a:fld>
            <a:endParaRPr lang="en-US"/>
          </a:p>
        </p:txBody>
      </p:sp>
    </p:spTree>
    <p:extLst>
      <p:ext uri="{BB962C8B-B14F-4D97-AF65-F5344CB8AC3E}">
        <p14:creationId xmlns:p14="http://schemas.microsoft.com/office/powerpoint/2010/main" val="27600042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16</a:t>
            </a:fld>
            <a:endParaRPr lang="en-US"/>
          </a:p>
        </p:txBody>
      </p:sp>
    </p:spTree>
    <p:extLst>
      <p:ext uri="{BB962C8B-B14F-4D97-AF65-F5344CB8AC3E}">
        <p14:creationId xmlns:p14="http://schemas.microsoft.com/office/powerpoint/2010/main" val="36304657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17</a:t>
            </a:fld>
            <a:endParaRPr lang="en-US"/>
          </a:p>
        </p:txBody>
      </p:sp>
    </p:spTree>
    <p:extLst>
      <p:ext uri="{BB962C8B-B14F-4D97-AF65-F5344CB8AC3E}">
        <p14:creationId xmlns:p14="http://schemas.microsoft.com/office/powerpoint/2010/main" val="34339509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19</a:t>
            </a:fld>
            <a:endParaRPr lang="en-US"/>
          </a:p>
        </p:txBody>
      </p:sp>
    </p:spTree>
    <p:extLst>
      <p:ext uri="{BB962C8B-B14F-4D97-AF65-F5344CB8AC3E}">
        <p14:creationId xmlns:p14="http://schemas.microsoft.com/office/powerpoint/2010/main" val="16250157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20</a:t>
            </a:fld>
            <a:endParaRPr lang="en-US"/>
          </a:p>
        </p:txBody>
      </p:sp>
    </p:spTree>
    <p:extLst>
      <p:ext uri="{BB962C8B-B14F-4D97-AF65-F5344CB8AC3E}">
        <p14:creationId xmlns:p14="http://schemas.microsoft.com/office/powerpoint/2010/main" val="2561642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21</a:t>
            </a:fld>
            <a:endParaRPr lang="en-US"/>
          </a:p>
        </p:txBody>
      </p:sp>
    </p:spTree>
    <p:extLst>
      <p:ext uri="{BB962C8B-B14F-4D97-AF65-F5344CB8AC3E}">
        <p14:creationId xmlns:p14="http://schemas.microsoft.com/office/powerpoint/2010/main" val="132464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2</a:t>
            </a:fld>
            <a:endParaRPr lang="en-US"/>
          </a:p>
        </p:txBody>
      </p:sp>
    </p:spTree>
    <p:extLst>
      <p:ext uri="{BB962C8B-B14F-4D97-AF65-F5344CB8AC3E}">
        <p14:creationId xmlns:p14="http://schemas.microsoft.com/office/powerpoint/2010/main" val="39792773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22</a:t>
            </a:fld>
            <a:endParaRPr lang="en-US"/>
          </a:p>
        </p:txBody>
      </p:sp>
    </p:spTree>
    <p:extLst>
      <p:ext uri="{BB962C8B-B14F-4D97-AF65-F5344CB8AC3E}">
        <p14:creationId xmlns:p14="http://schemas.microsoft.com/office/powerpoint/2010/main" val="42236504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23</a:t>
            </a:fld>
            <a:endParaRPr lang="en-US"/>
          </a:p>
        </p:txBody>
      </p:sp>
    </p:spTree>
    <p:extLst>
      <p:ext uri="{BB962C8B-B14F-4D97-AF65-F5344CB8AC3E}">
        <p14:creationId xmlns:p14="http://schemas.microsoft.com/office/powerpoint/2010/main" val="35398792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24</a:t>
            </a:fld>
            <a:endParaRPr lang="en-US"/>
          </a:p>
        </p:txBody>
      </p:sp>
    </p:spTree>
    <p:extLst>
      <p:ext uri="{BB962C8B-B14F-4D97-AF65-F5344CB8AC3E}">
        <p14:creationId xmlns:p14="http://schemas.microsoft.com/office/powerpoint/2010/main" val="24442618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26</a:t>
            </a:fld>
            <a:endParaRPr lang="en-US"/>
          </a:p>
        </p:txBody>
      </p:sp>
    </p:spTree>
    <p:extLst>
      <p:ext uri="{BB962C8B-B14F-4D97-AF65-F5344CB8AC3E}">
        <p14:creationId xmlns:p14="http://schemas.microsoft.com/office/powerpoint/2010/main" val="7380182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27</a:t>
            </a:fld>
            <a:endParaRPr lang="en-US"/>
          </a:p>
        </p:txBody>
      </p:sp>
    </p:spTree>
    <p:extLst>
      <p:ext uri="{BB962C8B-B14F-4D97-AF65-F5344CB8AC3E}">
        <p14:creationId xmlns:p14="http://schemas.microsoft.com/office/powerpoint/2010/main" val="26130293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56</a:t>
            </a:fld>
            <a:endParaRPr lang="en-US"/>
          </a:p>
        </p:txBody>
      </p:sp>
    </p:spTree>
    <p:extLst>
      <p:ext uri="{BB962C8B-B14F-4D97-AF65-F5344CB8AC3E}">
        <p14:creationId xmlns:p14="http://schemas.microsoft.com/office/powerpoint/2010/main" val="27380298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57</a:t>
            </a:fld>
            <a:endParaRPr lang="en-US"/>
          </a:p>
        </p:txBody>
      </p:sp>
    </p:spTree>
    <p:extLst>
      <p:ext uri="{BB962C8B-B14F-4D97-AF65-F5344CB8AC3E}">
        <p14:creationId xmlns:p14="http://schemas.microsoft.com/office/powerpoint/2010/main" val="33331647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58</a:t>
            </a:fld>
            <a:endParaRPr lang="en-US"/>
          </a:p>
        </p:txBody>
      </p:sp>
    </p:spTree>
    <p:extLst>
      <p:ext uri="{BB962C8B-B14F-4D97-AF65-F5344CB8AC3E}">
        <p14:creationId xmlns:p14="http://schemas.microsoft.com/office/powerpoint/2010/main" val="1907279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3</a:t>
            </a:fld>
            <a:endParaRPr lang="en-US"/>
          </a:p>
        </p:txBody>
      </p:sp>
    </p:spTree>
    <p:extLst>
      <p:ext uri="{BB962C8B-B14F-4D97-AF65-F5344CB8AC3E}">
        <p14:creationId xmlns:p14="http://schemas.microsoft.com/office/powerpoint/2010/main" val="1435578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4DF4D169-6CA2-460D-FE0B-91A34F64F21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3B1DFA08-990B-6754-788B-2FF90A2FC63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pPr eaLnBrk="1" hangingPunct="1">
              <a:spcBef>
                <a:spcPct val="0"/>
              </a:spcBef>
            </a:pPr>
            <a:endParaRPr lang="en-US" altLang="en-US" dirty="0"/>
          </a:p>
        </p:txBody>
      </p:sp>
      <p:sp>
        <p:nvSpPr>
          <p:cNvPr id="64516" name="Slide Number Placeholder 3">
            <a:extLst>
              <a:ext uri="{FF2B5EF4-FFF2-40B4-BE49-F238E27FC236}">
                <a16:creationId xmlns:a16="http://schemas.microsoft.com/office/drawing/2014/main" id="{16AEC1CA-1E7B-005D-9249-B05E4A00E914}"/>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9725463-0AC2-4A98-81BD-943E8C3CEE6D}"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5</a:t>
            </a:fld>
            <a:endParaRPr lang="en-US"/>
          </a:p>
        </p:txBody>
      </p:sp>
    </p:spTree>
    <p:extLst>
      <p:ext uri="{BB962C8B-B14F-4D97-AF65-F5344CB8AC3E}">
        <p14:creationId xmlns:p14="http://schemas.microsoft.com/office/powerpoint/2010/main" val="3754095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6</a:t>
            </a:fld>
            <a:endParaRPr lang="en-US"/>
          </a:p>
        </p:txBody>
      </p:sp>
    </p:spTree>
    <p:extLst>
      <p:ext uri="{BB962C8B-B14F-4D97-AF65-F5344CB8AC3E}">
        <p14:creationId xmlns:p14="http://schemas.microsoft.com/office/powerpoint/2010/main" val="3870344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7</a:t>
            </a:fld>
            <a:endParaRPr lang="en-US"/>
          </a:p>
        </p:txBody>
      </p:sp>
    </p:spTree>
    <p:extLst>
      <p:ext uri="{BB962C8B-B14F-4D97-AF65-F5344CB8AC3E}">
        <p14:creationId xmlns:p14="http://schemas.microsoft.com/office/powerpoint/2010/main" val="194851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8</a:t>
            </a:fld>
            <a:endParaRPr lang="en-US"/>
          </a:p>
        </p:txBody>
      </p:sp>
    </p:spTree>
    <p:extLst>
      <p:ext uri="{BB962C8B-B14F-4D97-AF65-F5344CB8AC3E}">
        <p14:creationId xmlns:p14="http://schemas.microsoft.com/office/powerpoint/2010/main" val="3155604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Dương</a:t>
            </a:r>
            <a:r>
              <a:rPr lang="en-US" dirty="0"/>
              <a:t> </a:t>
            </a:r>
            <a:r>
              <a:rPr lang="en-US" dirty="0" err="1"/>
              <a:t>Hiển</a:t>
            </a:r>
            <a:r>
              <a:rPr lang="en-US" dirty="0"/>
              <a:t> </a:t>
            </a:r>
            <a:r>
              <a:rPr lang="en-US" dirty="0" err="1"/>
              <a:t>Tịnh</a:t>
            </a:r>
            <a:r>
              <a:rPr lang="en-US" dirty="0"/>
              <a:t>- </a:t>
            </a:r>
            <a:r>
              <a:rPr lang="en-US" dirty="0" err="1"/>
              <a:t>Zalo</a:t>
            </a:r>
            <a:r>
              <a:rPr lang="en-US" dirty="0"/>
              <a:t>: 0764471160</a:t>
            </a:r>
          </a:p>
          <a:p>
            <a:endParaRPr lang="en-US" dirty="0"/>
          </a:p>
        </p:txBody>
      </p:sp>
      <p:sp>
        <p:nvSpPr>
          <p:cNvPr id="4" name="Slide Number Placeholder 3"/>
          <p:cNvSpPr>
            <a:spLocks noGrp="1"/>
          </p:cNvSpPr>
          <p:nvPr>
            <p:ph type="sldNum" sz="quarter" idx="5"/>
          </p:nvPr>
        </p:nvSpPr>
        <p:spPr/>
        <p:txBody>
          <a:bodyPr/>
          <a:lstStyle/>
          <a:p>
            <a:fld id="{8F8CC6FE-42BD-4F3B-8651-93C87AEAF5E7}" type="slidenum">
              <a:rPr lang="en-US" smtClean="0"/>
              <a:t>9</a:t>
            </a:fld>
            <a:endParaRPr lang="en-US"/>
          </a:p>
        </p:txBody>
      </p:sp>
    </p:spTree>
    <p:extLst>
      <p:ext uri="{BB962C8B-B14F-4D97-AF65-F5344CB8AC3E}">
        <p14:creationId xmlns:p14="http://schemas.microsoft.com/office/powerpoint/2010/main" val="2032303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ABDCA-046B-B3E3-4217-976316F8C9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ED78BD-1207-3B28-DC41-BC3FB0D71A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6E5C48-C66C-4413-4BD3-69DF9694E502}"/>
              </a:ext>
            </a:extLst>
          </p:cNvPr>
          <p:cNvSpPr>
            <a:spLocks noGrp="1"/>
          </p:cNvSpPr>
          <p:nvPr>
            <p:ph type="dt" sz="half" idx="10"/>
          </p:nvPr>
        </p:nvSpPr>
        <p:spPr/>
        <p:txBody>
          <a:bodyPr/>
          <a:lstStyle/>
          <a:p>
            <a:fld id="{D0E20E71-B7F5-4F02-BAB2-3FAD43CB4DE6}" type="datetimeFigureOut">
              <a:rPr lang="en-US" smtClean="0"/>
              <a:t>7/21/2023</a:t>
            </a:fld>
            <a:endParaRPr lang="en-US"/>
          </a:p>
        </p:txBody>
      </p:sp>
      <p:sp>
        <p:nvSpPr>
          <p:cNvPr id="5" name="Footer Placeholder 4">
            <a:extLst>
              <a:ext uri="{FF2B5EF4-FFF2-40B4-BE49-F238E27FC236}">
                <a16:creationId xmlns:a16="http://schemas.microsoft.com/office/drawing/2014/main" id="{0A27D7EF-764A-6783-D7FA-11FE82D585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BC50DC-372A-92C5-6029-9F7C55ADD314}"/>
              </a:ext>
            </a:extLst>
          </p:cNvPr>
          <p:cNvSpPr>
            <a:spLocks noGrp="1"/>
          </p:cNvSpPr>
          <p:nvPr>
            <p:ph type="sldNum" sz="quarter" idx="12"/>
          </p:nvPr>
        </p:nvSpPr>
        <p:spPr/>
        <p:txBody>
          <a:bodyPr/>
          <a:lstStyle/>
          <a:p>
            <a:fld id="{FB9E59DB-6796-4CC2-82D2-40DF251604DD}" type="slidenum">
              <a:rPr lang="en-US" smtClean="0"/>
              <a:t>‹#›</a:t>
            </a:fld>
            <a:endParaRPr lang="en-US"/>
          </a:p>
        </p:txBody>
      </p:sp>
    </p:spTree>
    <p:extLst>
      <p:ext uri="{BB962C8B-B14F-4D97-AF65-F5344CB8AC3E}">
        <p14:creationId xmlns:p14="http://schemas.microsoft.com/office/powerpoint/2010/main" val="3772760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D701A-4E7E-C116-219E-20B03A96D34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E982D88-4793-8BA9-893D-7289007D6B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CB8344-8E48-4F10-B042-C0258A6849C4}"/>
              </a:ext>
            </a:extLst>
          </p:cNvPr>
          <p:cNvSpPr>
            <a:spLocks noGrp="1"/>
          </p:cNvSpPr>
          <p:nvPr>
            <p:ph type="dt" sz="half" idx="10"/>
          </p:nvPr>
        </p:nvSpPr>
        <p:spPr/>
        <p:txBody>
          <a:bodyPr/>
          <a:lstStyle/>
          <a:p>
            <a:fld id="{D0E20E71-B7F5-4F02-BAB2-3FAD43CB4DE6}" type="datetimeFigureOut">
              <a:rPr lang="en-US" smtClean="0"/>
              <a:t>7/21/2023</a:t>
            </a:fld>
            <a:endParaRPr lang="en-US"/>
          </a:p>
        </p:txBody>
      </p:sp>
      <p:sp>
        <p:nvSpPr>
          <p:cNvPr id="5" name="Footer Placeholder 4">
            <a:extLst>
              <a:ext uri="{FF2B5EF4-FFF2-40B4-BE49-F238E27FC236}">
                <a16:creationId xmlns:a16="http://schemas.microsoft.com/office/drawing/2014/main" id="{5061E39C-2890-7C17-2E5D-112E73E83F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902374-6258-51F7-2310-2CF5D77ACF16}"/>
              </a:ext>
            </a:extLst>
          </p:cNvPr>
          <p:cNvSpPr>
            <a:spLocks noGrp="1"/>
          </p:cNvSpPr>
          <p:nvPr>
            <p:ph type="sldNum" sz="quarter" idx="12"/>
          </p:nvPr>
        </p:nvSpPr>
        <p:spPr/>
        <p:txBody>
          <a:bodyPr/>
          <a:lstStyle/>
          <a:p>
            <a:fld id="{FB9E59DB-6796-4CC2-82D2-40DF251604DD}" type="slidenum">
              <a:rPr lang="en-US" smtClean="0"/>
              <a:t>‹#›</a:t>
            </a:fld>
            <a:endParaRPr lang="en-US"/>
          </a:p>
        </p:txBody>
      </p:sp>
    </p:spTree>
    <p:extLst>
      <p:ext uri="{BB962C8B-B14F-4D97-AF65-F5344CB8AC3E}">
        <p14:creationId xmlns:p14="http://schemas.microsoft.com/office/powerpoint/2010/main" val="771261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15D44C-7E37-CB2B-B4DD-1F356158F37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DD465F-828F-B646-FF23-31FF1C62D4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BC5ABE-7185-2ECB-784B-9092466B3F11}"/>
              </a:ext>
            </a:extLst>
          </p:cNvPr>
          <p:cNvSpPr>
            <a:spLocks noGrp="1"/>
          </p:cNvSpPr>
          <p:nvPr>
            <p:ph type="dt" sz="half" idx="10"/>
          </p:nvPr>
        </p:nvSpPr>
        <p:spPr/>
        <p:txBody>
          <a:bodyPr/>
          <a:lstStyle/>
          <a:p>
            <a:fld id="{D0E20E71-B7F5-4F02-BAB2-3FAD43CB4DE6}" type="datetimeFigureOut">
              <a:rPr lang="en-US" smtClean="0"/>
              <a:t>7/21/2023</a:t>
            </a:fld>
            <a:endParaRPr lang="en-US"/>
          </a:p>
        </p:txBody>
      </p:sp>
      <p:sp>
        <p:nvSpPr>
          <p:cNvPr id="5" name="Footer Placeholder 4">
            <a:extLst>
              <a:ext uri="{FF2B5EF4-FFF2-40B4-BE49-F238E27FC236}">
                <a16:creationId xmlns:a16="http://schemas.microsoft.com/office/drawing/2014/main" id="{9FAF5A35-EB70-3915-72AA-AC20D85FC1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B185CB-9164-15AB-917A-163851BC5623}"/>
              </a:ext>
            </a:extLst>
          </p:cNvPr>
          <p:cNvSpPr>
            <a:spLocks noGrp="1"/>
          </p:cNvSpPr>
          <p:nvPr>
            <p:ph type="sldNum" sz="quarter" idx="12"/>
          </p:nvPr>
        </p:nvSpPr>
        <p:spPr/>
        <p:txBody>
          <a:bodyPr/>
          <a:lstStyle/>
          <a:p>
            <a:fld id="{FB9E59DB-6796-4CC2-82D2-40DF251604DD}" type="slidenum">
              <a:rPr lang="en-US" smtClean="0"/>
              <a:t>‹#›</a:t>
            </a:fld>
            <a:endParaRPr lang="en-US"/>
          </a:p>
        </p:txBody>
      </p:sp>
    </p:spTree>
    <p:extLst>
      <p:ext uri="{BB962C8B-B14F-4D97-AF65-F5344CB8AC3E}">
        <p14:creationId xmlns:p14="http://schemas.microsoft.com/office/powerpoint/2010/main" val="1251313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1844756C-D73B-CC9B-CA34-360B2B6E20A7}"/>
              </a:ext>
            </a:extLst>
          </p:cNvPr>
          <p:cNvSpPr>
            <a:spLocks noGrp="1"/>
          </p:cNvSpPr>
          <p:nvPr>
            <p:ph type="dt" sz="half" idx="10"/>
          </p:nvPr>
        </p:nvSpPr>
        <p:spPr/>
        <p:txBody>
          <a:bodyPr/>
          <a:lstStyle>
            <a:lvl1pPr>
              <a:defRPr/>
            </a:lvl1pPr>
          </a:lstStyle>
          <a:p>
            <a:pPr>
              <a:defRPr/>
            </a:pPr>
            <a:fld id="{1F0B3954-73BC-4AC0-BCD8-005C60E8773C}" type="datetimeFigureOut">
              <a:rPr lang="en-US"/>
              <a:pPr>
                <a:defRPr/>
              </a:pPr>
              <a:t>7/21/2023</a:t>
            </a:fld>
            <a:endParaRPr lang="en-US"/>
          </a:p>
        </p:txBody>
      </p:sp>
      <p:sp>
        <p:nvSpPr>
          <p:cNvPr id="5" name="Footer Placeholder 4">
            <a:extLst>
              <a:ext uri="{FF2B5EF4-FFF2-40B4-BE49-F238E27FC236}">
                <a16:creationId xmlns:a16="http://schemas.microsoft.com/office/drawing/2014/main" id="{AE917DD2-D442-3D32-8842-F100EB029BA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EFC0BC3-730F-26A9-89A5-0C2115903E52}"/>
              </a:ext>
            </a:extLst>
          </p:cNvPr>
          <p:cNvSpPr>
            <a:spLocks noGrp="1"/>
          </p:cNvSpPr>
          <p:nvPr>
            <p:ph type="sldNum" sz="quarter" idx="12"/>
          </p:nvPr>
        </p:nvSpPr>
        <p:spPr/>
        <p:txBody>
          <a:bodyPr/>
          <a:lstStyle>
            <a:lvl1pPr>
              <a:defRPr/>
            </a:lvl1pPr>
          </a:lstStyle>
          <a:p>
            <a:fld id="{1AC33DE7-4A77-4BA8-897F-2CC1CC7A24E2}" type="slidenum">
              <a:rPr lang="en-US" altLang="en-US"/>
              <a:pPr/>
              <a:t>‹#›</a:t>
            </a:fld>
            <a:endParaRPr lang="en-US" altLang="en-US"/>
          </a:p>
        </p:txBody>
      </p:sp>
    </p:spTree>
    <p:extLst>
      <p:ext uri="{BB962C8B-B14F-4D97-AF65-F5344CB8AC3E}">
        <p14:creationId xmlns:p14="http://schemas.microsoft.com/office/powerpoint/2010/main" val="30616760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6BF9F6-21F7-A31B-69EC-ADD9BD0960F8}"/>
              </a:ext>
            </a:extLst>
          </p:cNvPr>
          <p:cNvSpPr>
            <a:spLocks noGrp="1"/>
          </p:cNvSpPr>
          <p:nvPr>
            <p:ph type="dt" sz="half" idx="10"/>
          </p:nvPr>
        </p:nvSpPr>
        <p:spPr/>
        <p:txBody>
          <a:bodyPr/>
          <a:lstStyle>
            <a:lvl1pPr>
              <a:defRPr/>
            </a:lvl1pPr>
          </a:lstStyle>
          <a:p>
            <a:pPr>
              <a:defRPr/>
            </a:pPr>
            <a:fld id="{451C3F8D-E5EF-4956-9F19-0BCA942E2386}" type="datetimeFigureOut">
              <a:rPr lang="en-US"/>
              <a:pPr>
                <a:defRPr/>
              </a:pPr>
              <a:t>7/21/2023</a:t>
            </a:fld>
            <a:endParaRPr lang="en-US"/>
          </a:p>
        </p:txBody>
      </p:sp>
      <p:sp>
        <p:nvSpPr>
          <p:cNvPr id="5" name="Footer Placeholder 4">
            <a:extLst>
              <a:ext uri="{FF2B5EF4-FFF2-40B4-BE49-F238E27FC236}">
                <a16:creationId xmlns:a16="http://schemas.microsoft.com/office/drawing/2014/main" id="{9AE86823-288E-7CFB-7E32-946645EB31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D744F5-A564-F663-DB1A-9F508ADFA357}"/>
              </a:ext>
            </a:extLst>
          </p:cNvPr>
          <p:cNvSpPr>
            <a:spLocks noGrp="1"/>
          </p:cNvSpPr>
          <p:nvPr>
            <p:ph type="sldNum" sz="quarter" idx="12"/>
          </p:nvPr>
        </p:nvSpPr>
        <p:spPr/>
        <p:txBody>
          <a:bodyPr/>
          <a:lstStyle>
            <a:lvl1pPr>
              <a:defRPr/>
            </a:lvl1pPr>
          </a:lstStyle>
          <a:p>
            <a:fld id="{AC15E8DC-5B55-406E-B86F-92E79B04AE49}" type="slidenum">
              <a:rPr lang="en-US" altLang="en-US"/>
              <a:pPr/>
              <a:t>‹#›</a:t>
            </a:fld>
            <a:endParaRPr lang="en-US" altLang="en-US"/>
          </a:p>
        </p:txBody>
      </p:sp>
    </p:spTree>
    <p:extLst>
      <p:ext uri="{BB962C8B-B14F-4D97-AF65-F5344CB8AC3E}">
        <p14:creationId xmlns:p14="http://schemas.microsoft.com/office/powerpoint/2010/main" val="12360332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965BE9-3FC0-BE0D-ECD2-881A6A5B6C21}"/>
              </a:ext>
            </a:extLst>
          </p:cNvPr>
          <p:cNvSpPr>
            <a:spLocks noGrp="1"/>
          </p:cNvSpPr>
          <p:nvPr>
            <p:ph type="dt" sz="half" idx="10"/>
          </p:nvPr>
        </p:nvSpPr>
        <p:spPr/>
        <p:txBody>
          <a:bodyPr/>
          <a:lstStyle>
            <a:lvl1pPr>
              <a:defRPr/>
            </a:lvl1pPr>
          </a:lstStyle>
          <a:p>
            <a:pPr>
              <a:defRPr/>
            </a:pPr>
            <a:fld id="{5EBB3CD1-EB98-4ED0-91C0-E6FD83351D85}" type="datetimeFigureOut">
              <a:rPr lang="en-US"/>
              <a:pPr>
                <a:defRPr/>
              </a:pPr>
              <a:t>7/21/2023</a:t>
            </a:fld>
            <a:endParaRPr lang="en-US"/>
          </a:p>
        </p:txBody>
      </p:sp>
      <p:sp>
        <p:nvSpPr>
          <p:cNvPr id="5" name="Footer Placeholder 4">
            <a:extLst>
              <a:ext uri="{FF2B5EF4-FFF2-40B4-BE49-F238E27FC236}">
                <a16:creationId xmlns:a16="http://schemas.microsoft.com/office/drawing/2014/main" id="{BEEC448B-6E12-26E2-5CCD-4C0EFDDCF09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09AF0B2-0F1E-631A-35CB-7267BD22AE44}"/>
              </a:ext>
            </a:extLst>
          </p:cNvPr>
          <p:cNvSpPr>
            <a:spLocks noGrp="1"/>
          </p:cNvSpPr>
          <p:nvPr>
            <p:ph type="sldNum" sz="quarter" idx="12"/>
          </p:nvPr>
        </p:nvSpPr>
        <p:spPr/>
        <p:txBody>
          <a:bodyPr/>
          <a:lstStyle>
            <a:lvl1pPr>
              <a:defRPr/>
            </a:lvl1pPr>
          </a:lstStyle>
          <a:p>
            <a:fld id="{9738158D-BE86-429F-8F12-C445EC461C4F}" type="slidenum">
              <a:rPr lang="en-US" altLang="en-US"/>
              <a:pPr/>
              <a:t>‹#›</a:t>
            </a:fld>
            <a:endParaRPr lang="en-US" altLang="en-US"/>
          </a:p>
        </p:txBody>
      </p:sp>
    </p:spTree>
    <p:extLst>
      <p:ext uri="{BB962C8B-B14F-4D97-AF65-F5344CB8AC3E}">
        <p14:creationId xmlns:p14="http://schemas.microsoft.com/office/powerpoint/2010/main" val="4067963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AFB06293-2570-C8E2-372A-2D6A5884D0FB}"/>
              </a:ext>
            </a:extLst>
          </p:cNvPr>
          <p:cNvSpPr>
            <a:spLocks noGrp="1"/>
          </p:cNvSpPr>
          <p:nvPr>
            <p:ph type="dt" sz="half" idx="10"/>
          </p:nvPr>
        </p:nvSpPr>
        <p:spPr/>
        <p:txBody>
          <a:bodyPr/>
          <a:lstStyle>
            <a:lvl1pPr>
              <a:defRPr/>
            </a:lvl1pPr>
          </a:lstStyle>
          <a:p>
            <a:pPr>
              <a:defRPr/>
            </a:pPr>
            <a:fld id="{00D62B00-EA86-4FA5-AC19-BDDB3E63E100}" type="datetimeFigureOut">
              <a:rPr lang="en-US"/>
              <a:pPr>
                <a:defRPr/>
              </a:pPr>
              <a:t>7/21/2023</a:t>
            </a:fld>
            <a:endParaRPr lang="en-US"/>
          </a:p>
        </p:txBody>
      </p:sp>
      <p:sp>
        <p:nvSpPr>
          <p:cNvPr id="6" name="Footer Placeholder 4">
            <a:extLst>
              <a:ext uri="{FF2B5EF4-FFF2-40B4-BE49-F238E27FC236}">
                <a16:creationId xmlns:a16="http://schemas.microsoft.com/office/drawing/2014/main" id="{BBE2F623-D45C-E2F6-B2E9-713336E811A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B1F1B3B-7456-55F0-0EEC-F0CD1C0741CE}"/>
              </a:ext>
            </a:extLst>
          </p:cNvPr>
          <p:cNvSpPr>
            <a:spLocks noGrp="1"/>
          </p:cNvSpPr>
          <p:nvPr>
            <p:ph type="sldNum" sz="quarter" idx="12"/>
          </p:nvPr>
        </p:nvSpPr>
        <p:spPr/>
        <p:txBody>
          <a:bodyPr/>
          <a:lstStyle>
            <a:lvl1pPr>
              <a:defRPr/>
            </a:lvl1pPr>
          </a:lstStyle>
          <a:p>
            <a:fld id="{A57A5CEC-7B7D-4460-A272-99073C1556DA}" type="slidenum">
              <a:rPr lang="en-US" altLang="en-US"/>
              <a:pPr/>
              <a:t>‹#›</a:t>
            </a:fld>
            <a:endParaRPr lang="en-US" altLang="en-US"/>
          </a:p>
        </p:txBody>
      </p:sp>
    </p:spTree>
    <p:extLst>
      <p:ext uri="{BB962C8B-B14F-4D97-AF65-F5344CB8AC3E}">
        <p14:creationId xmlns:p14="http://schemas.microsoft.com/office/powerpoint/2010/main" val="1127316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06561CF0-6477-B38F-1569-E3F350263D31}"/>
              </a:ext>
            </a:extLst>
          </p:cNvPr>
          <p:cNvSpPr>
            <a:spLocks noGrp="1"/>
          </p:cNvSpPr>
          <p:nvPr>
            <p:ph type="dt" sz="half" idx="10"/>
          </p:nvPr>
        </p:nvSpPr>
        <p:spPr/>
        <p:txBody>
          <a:bodyPr/>
          <a:lstStyle>
            <a:lvl1pPr>
              <a:defRPr/>
            </a:lvl1pPr>
          </a:lstStyle>
          <a:p>
            <a:pPr>
              <a:defRPr/>
            </a:pPr>
            <a:fld id="{D609C722-7787-42D3-A975-692EC3DDE395}" type="datetimeFigureOut">
              <a:rPr lang="en-US"/>
              <a:pPr>
                <a:defRPr/>
              </a:pPr>
              <a:t>7/21/2023</a:t>
            </a:fld>
            <a:endParaRPr lang="en-US"/>
          </a:p>
        </p:txBody>
      </p:sp>
      <p:sp>
        <p:nvSpPr>
          <p:cNvPr id="8" name="Footer Placeholder 4">
            <a:extLst>
              <a:ext uri="{FF2B5EF4-FFF2-40B4-BE49-F238E27FC236}">
                <a16:creationId xmlns:a16="http://schemas.microsoft.com/office/drawing/2014/main" id="{875BF512-0D84-1C89-CA20-926EE319B726}"/>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78D5D9E-1F09-E7CB-C543-6945FD569156}"/>
              </a:ext>
            </a:extLst>
          </p:cNvPr>
          <p:cNvSpPr>
            <a:spLocks noGrp="1"/>
          </p:cNvSpPr>
          <p:nvPr>
            <p:ph type="sldNum" sz="quarter" idx="12"/>
          </p:nvPr>
        </p:nvSpPr>
        <p:spPr/>
        <p:txBody>
          <a:bodyPr/>
          <a:lstStyle>
            <a:lvl1pPr>
              <a:defRPr/>
            </a:lvl1pPr>
          </a:lstStyle>
          <a:p>
            <a:fld id="{1BD6613E-833A-4ECE-B6D7-24B1FC159CFB}" type="slidenum">
              <a:rPr lang="en-US" altLang="en-US"/>
              <a:pPr/>
              <a:t>‹#›</a:t>
            </a:fld>
            <a:endParaRPr lang="en-US" altLang="en-US"/>
          </a:p>
        </p:txBody>
      </p:sp>
    </p:spTree>
    <p:extLst>
      <p:ext uri="{BB962C8B-B14F-4D97-AF65-F5344CB8AC3E}">
        <p14:creationId xmlns:p14="http://schemas.microsoft.com/office/powerpoint/2010/main" val="4992768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161AF005-9846-2B42-01AC-6094F4642BB3}"/>
              </a:ext>
            </a:extLst>
          </p:cNvPr>
          <p:cNvSpPr>
            <a:spLocks noGrp="1"/>
          </p:cNvSpPr>
          <p:nvPr>
            <p:ph type="dt" sz="half" idx="10"/>
          </p:nvPr>
        </p:nvSpPr>
        <p:spPr/>
        <p:txBody>
          <a:bodyPr/>
          <a:lstStyle>
            <a:lvl1pPr>
              <a:defRPr/>
            </a:lvl1pPr>
          </a:lstStyle>
          <a:p>
            <a:pPr>
              <a:defRPr/>
            </a:pPr>
            <a:fld id="{CF837782-8252-4716-91D5-01F220EE74A6}" type="datetimeFigureOut">
              <a:rPr lang="en-US"/>
              <a:pPr>
                <a:defRPr/>
              </a:pPr>
              <a:t>7/21/2023</a:t>
            </a:fld>
            <a:endParaRPr lang="en-US"/>
          </a:p>
        </p:txBody>
      </p:sp>
      <p:sp>
        <p:nvSpPr>
          <p:cNvPr id="4" name="Footer Placeholder 4">
            <a:extLst>
              <a:ext uri="{FF2B5EF4-FFF2-40B4-BE49-F238E27FC236}">
                <a16:creationId xmlns:a16="http://schemas.microsoft.com/office/drawing/2014/main" id="{CB5AF931-D0A8-DE6E-FFEE-5FFF8CE26380}"/>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889AF7B1-13D0-247F-BBAC-1F0E9F84B454}"/>
              </a:ext>
            </a:extLst>
          </p:cNvPr>
          <p:cNvSpPr>
            <a:spLocks noGrp="1"/>
          </p:cNvSpPr>
          <p:nvPr>
            <p:ph type="sldNum" sz="quarter" idx="12"/>
          </p:nvPr>
        </p:nvSpPr>
        <p:spPr/>
        <p:txBody>
          <a:bodyPr/>
          <a:lstStyle>
            <a:lvl1pPr>
              <a:defRPr/>
            </a:lvl1pPr>
          </a:lstStyle>
          <a:p>
            <a:fld id="{A3251244-69B3-4AB2-805A-38D45A1D1BBD}" type="slidenum">
              <a:rPr lang="en-US" altLang="en-US"/>
              <a:pPr/>
              <a:t>‹#›</a:t>
            </a:fld>
            <a:endParaRPr lang="en-US" altLang="en-US"/>
          </a:p>
        </p:txBody>
      </p:sp>
    </p:spTree>
    <p:extLst>
      <p:ext uri="{BB962C8B-B14F-4D97-AF65-F5344CB8AC3E}">
        <p14:creationId xmlns:p14="http://schemas.microsoft.com/office/powerpoint/2010/main" val="31206007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CC671A5-98C8-033D-4D4D-D3C2284F70D4}"/>
              </a:ext>
            </a:extLst>
          </p:cNvPr>
          <p:cNvSpPr>
            <a:spLocks noGrp="1"/>
          </p:cNvSpPr>
          <p:nvPr>
            <p:ph type="dt" sz="half" idx="10"/>
          </p:nvPr>
        </p:nvSpPr>
        <p:spPr/>
        <p:txBody>
          <a:bodyPr/>
          <a:lstStyle>
            <a:lvl1pPr>
              <a:defRPr/>
            </a:lvl1pPr>
          </a:lstStyle>
          <a:p>
            <a:pPr>
              <a:defRPr/>
            </a:pPr>
            <a:fld id="{8DC90615-7F78-45D5-B6F8-E2CB6DBF29D9}" type="datetimeFigureOut">
              <a:rPr lang="en-US"/>
              <a:pPr>
                <a:defRPr/>
              </a:pPr>
              <a:t>7/21/2023</a:t>
            </a:fld>
            <a:endParaRPr lang="en-US"/>
          </a:p>
        </p:txBody>
      </p:sp>
      <p:sp>
        <p:nvSpPr>
          <p:cNvPr id="3" name="Footer Placeholder 4">
            <a:extLst>
              <a:ext uri="{FF2B5EF4-FFF2-40B4-BE49-F238E27FC236}">
                <a16:creationId xmlns:a16="http://schemas.microsoft.com/office/drawing/2014/main" id="{E5DB6B5B-4930-49E1-AF06-750FEC76C762}"/>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E98C509-42BF-0E8D-A809-763F1D26740D}"/>
              </a:ext>
            </a:extLst>
          </p:cNvPr>
          <p:cNvSpPr>
            <a:spLocks noGrp="1"/>
          </p:cNvSpPr>
          <p:nvPr>
            <p:ph type="sldNum" sz="quarter" idx="12"/>
          </p:nvPr>
        </p:nvSpPr>
        <p:spPr/>
        <p:txBody>
          <a:bodyPr/>
          <a:lstStyle>
            <a:lvl1pPr>
              <a:defRPr/>
            </a:lvl1pPr>
          </a:lstStyle>
          <a:p>
            <a:fld id="{E996DD6D-BDE5-426B-AC24-7902E38E39B0}" type="slidenum">
              <a:rPr lang="en-US" altLang="en-US"/>
              <a:pPr/>
              <a:t>‹#›</a:t>
            </a:fld>
            <a:endParaRPr lang="en-US" altLang="en-US"/>
          </a:p>
        </p:txBody>
      </p:sp>
    </p:spTree>
    <p:extLst>
      <p:ext uri="{BB962C8B-B14F-4D97-AF65-F5344CB8AC3E}">
        <p14:creationId xmlns:p14="http://schemas.microsoft.com/office/powerpoint/2010/main" val="41123011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3">
            <a:extLst>
              <a:ext uri="{FF2B5EF4-FFF2-40B4-BE49-F238E27FC236}">
                <a16:creationId xmlns:a16="http://schemas.microsoft.com/office/drawing/2014/main" id="{D8E4C995-6C35-6DFE-A274-65C2207EA60E}"/>
              </a:ext>
            </a:extLst>
          </p:cNvPr>
          <p:cNvSpPr>
            <a:spLocks noGrp="1"/>
          </p:cNvSpPr>
          <p:nvPr>
            <p:ph type="dt" sz="half" idx="10"/>
          </p:nvPr>
        </p:nvSpPr>
        <p:spPr/>
        <p:txBody>
          <a:bodyPr/>
          <a:lstStyle>
            <a:lvl1pPr>
              <a:defRPr/>
            </a:lvl1pPr>
          </a:lstStyle>
          <a:p>
            <a:pPr>
              <a:defRPr/>
            </a:pPr>
            <a:fld id="{9A796326-EC3D-49C3-8A8F-2F7CFF8D3935}" type="datetimeFigureOut">
              <a:rPr lang="en-US"/>
              <a:pPr>
                <a:defRPr/>
              </a:pPr>
              <a:t>7/21/2023</a:t>
            </a:fld>
            <a:endParaRPr lang="en-US"/>
          </a:p>
        </p:txBody>
      </p:sp>
      <p:sp>
        <p:nvSpPr>
          <p:cNvPr id="6" name="Footer Placeholder 4">
            <a:extLst>
              <a:ext uri="{FF2B5EF4-FFF2-40B4-BE49-F238E27FC236}">
                <a16:creationId xmlns:a16="http://schemas.microsoft.com/office/drawing/2014/main" id="{B3DA4026-DAE3-0637-AA02-C6CC4A3C4EB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94B6D59-9B97-2335-114A-F4B75F74AC4F}"/>
              </a:ext>
            </a:extLst>
          </p:cNvPr>
          <p:cNvSpPr>
            <a:spLocks noGrp="1"/>
          </p:cNvSpPr>
          <p:nvPr>
            <p:ph type="sldNum" sz="quarter" idx="12"/>
          </p:nvPr>
        </p:nvSpPr>
        <p:spPr/>
        <p:txBody>
          <a:bodyPr/>
          <a:lstStyle>
            <a:lvl1pPr>
              <a:defRPr/>
            </a:lvl1pPr>
          </a:lstStyle>
          <a:p>
            <a:fld id="{8F5BD090-C8AC-4364-A79A-E777B4AB89D1}" type="slidenum">
              <a:rPr lang="en-US" altLang="en-US"/>
              <a:pPr/>
              <a:t>‹#›</a:t>
            </a:fld>
            <a:endParaRPr lang="en-US" altLang="en-US"/>
          </a:p>
        </p:txBody>
      </p:sp>
    </p:spTree>
    <p:extLst>
      <p:ext uri="{BB962C8B-B14F-4D97-AF65-F5344CB8AC3E}">
        <p14:creationId xmlns:p14="http://schemas.microsoft.com/office/powerpoint/2010/main" val="195985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C6BD4-1A45-BBC2-C240-E9688D34C1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6B938-E36D-DC70-9F5A-5D127FC51B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5B739E-1CC7-FD6E-33CF-E745011B80D0}"/>
              </a:ext>
            </a:extLst>
          </p:cNvPr>
          <p:cNvSpPr>
            <a:spLocks noGrp="1"/>
          </p:cNvSpPr>
          <p:nvPr>
            <p:ph type="dt" sz="half" idx="10"/>
          </p:nvPr>
        </p:nvSpPr>
        <p:spPr/>
        <p:txBody>
          <a:bodyPr/>
          <a:lstStyle/>
          <a:p>
            <a:fld id="{D0E20E71-B7F5-4F02-BAB2-3FAD43CB4DE6}" type="datetimeFigureOut">
              <a:rPr lang="en-US" smtClean="0"/>
              <a:t>7/21/2023</a:t>
            </a:fld>
            <a:endParaRPr lang="en-US"/>
          </a:p>
        </p:txBody>
      </p:sp>
      <p:sp>
        <p:nvSpPr>
          <p:cNvPr id="5" name="Footer Placeholder 4">
            <a:extLst>
              <a:ext uri="{FF2B5EF4-FFF2-40B4-BE49-F238E27FC236}">
                <a16:creationId xmlns:a16="http://schemas.microsoft.com/office/drawing/2014/main" id="{F1168F1E-6993-F830-6151-B1DC60ACFC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B12252-1D57-895F-10ED-84C3CE65BBC7}"/>
              </a:ext>
            </a:extLst>
          </p:cNvPr>
          <p:cNvSpPr>
            <a:spLocks noGrp="1"/>
          </p:cNvSpPr>
          <p:nvPr>
            <p:ph type="sldNum" sz="quarter" idx="12"/>
          </p:nvPr>
        </p:nvSpPr>
        <p:spPr/>
        <p:txBody>
          <a:bodyPr/>
          <a:lstStyle/>
          <a:p>
            <a:fld id="{FB9E59DB-6796-4CC2-82D2-40DF251604DD}" type="slidenum">
              <a:rPr lang="en-US" smtClean="0"/>
              <a:t>‹#›</a:t>
            </a:fld>
            <a:endParaRPr lang="en-US"/>
          </a:p>
        </p:txBody>
      </p:sp>
    </p:spTree>
    <p:extLst>
      <p:ext uri="{BB962C8B-B14F-4D97-AF65-F5344CB8AC3E}">
        <p14:creationId xmlns:p14="http://schemas.microsoft.com/office/powerpoint/2010/main" val="7549038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US" noProof="0"/>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3">
            <a:extLst>
              <a:ext uri="{FF2B5EF4-FFF2-40B4-BE49-F238E27FC236}">
                <a16:creationId xmlns:a16="http://schemas.microsoft.com/office/drawing/2014/main" id="{BD297098-E493-5B3D-F0EA-39B5A4A09F9E}"/>
              </a:ext>
            </a:extLst>
          </p:cNvPr>
          <p:cNvSpPr>
            <a:spLocks noGrp="1"/>
          </p:cNvSpPr>
          <p:nvPr>
            <p:ph type="dt" sz="half" idx="10"/>
          </p:nvPr>
        </p:nvSpPr>
        <p:spPr/>
        <p:txBody>
          <a:bodyPr/>
          <a:lstStyle>
            <a:lvl1pPr>
              <a:defRPr/>
            </a:lvl1pPr>
          </a:lstStyle>
          <a:p>
            <a:pPr>
              <a:defRPr/>
            </a:pPr>
            <a:fld id="{B0BB3CF7-85FE-4301-8311-6E8E12580975}" type="datetimeFigureOut">
              <a:rPr lang="en-US"/>
              <a:pPr>
                <a:defRPr/>
              </a:pPr>
              <a:t>7/21/2023</a:t>
            </a:fld>
            <a:endParaRPr lang="en-US"/>
          </a:p>
        </p:txBody>
      </p:sp>
      <p:sp>
        <p:nvSpPr>
          <p:cNvPr id="6" name="Footer Placeholder 4">
            <a:extLst>
              <a:ext uri="{FF2B5EF4-FFF2-40B4-BE49-F238E27FC236}">
                <a16:creationId xmlns:a16="http://schemas.microsoft.com/office/drawing/2014/main" id="{D361B965-B5DA-7068-B8C8-E2638A6C992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33F85AC-7F34-05D6-1BD1-82F1EF252BE2}"/>
              </a:ext>
            </a:extLst>
          </p:cNvPr>
          <p:cNvSpPr>
            <a:spLocks noGrp="1"/>
          </p:cNvSpPr>
          <p:nvPr>
            <p:ph type="sldNum" sz="quarter" idx="12"/>
          </p:nvPr>
        </p:nvSpPr>
        <p:spPr/>
        <p:txBody>
          <a:bodyPr/>
          <a:lstStyle>
            <a:lvl1pPr>
              <a:defRPr/>
            </a:lvl1pPr>
          </a:lstStyle>
          <a:p>
            <a:fld id="{26F38D99-9DB1-4CE1-8D6A-B39C9F35BBE3}" type="slidenum">
              <a:rPr lang="en-US" altLang="en-US"/>
              <a:pPr/>
              <a:t>‹#›</a:t>
            </a:fld>
            <a:endParaRPr lang="en-US" altLang="en-US"/>
          </a:p>
        </p:txBody>
      </p:sp>
    </p:spTree>
    <p:extLst>
      <p:ext uri="{BB962C8B-B14F-4D97-AF65-F5344CB8AC3E}">
        <p14:creationId xmlns:p14="http://schemas.microsoft.com/office/powerpoint/2010/main" val="20197485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87819A-D00A-9DE7-BF70-8530A6709C77}"/>
              </a:ext>
            </a:extLst>
          </p:cNvPr>
          <p:cNvSpPr>
            <a:spLocks noGrp="1"/>
          </p:cNvSpPr>
          <p:nvPr>
            <p:ph type="dt" sz="half" idx="10"/>
          </p:nvPr>
        </p:nvSpPr>
        <p:spPr/>
        <p:txBody>
          <a:bodyPr/>
          <a:lstStyle>
            <a:lvl1pPr>
              <a:defRPr/>
            </a:lvl1pPr>
          </a:lstStyle>
          <a:p>
            <a:pPr>
              <a:defRPr/>
            </a:pPr>
            <a:fld id="{527C0BEE-E6F8-40CE-890F-A8CE7962A34C}" type="datetimeFigureOut">
              <a:rPr lang="en-US"/>
              <a:pPr>
                <a:defRPr/>
              </a:pPr>
              <a:t>7/21/2023</a:t>
            </a:fld>
            <a:endParaRPr lang="en-US"/>
          </a:p>
        </p:txBody>
      </p:sp>
      <p:sp>
        <p:nvSpPr>
          <p:cNvPr id="5" name="Footer Placeholder 4">
            <a:extLst>
              <a:ext uri="{FF2B5EF4-FFF2-40B4-BE49-F238E27FC236}">
                <a16:creationId xmlns:a16="http://schemas.microsoft.com/office/drawing/2014/main" id="{F24493BE-5346-FA2C-FE98-ACD1DDF9487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E74189F-ACFB-1CD9-3C57-A1C0B15ECB24}"/>
              </a:ext>
            </a:extLst>
          </p:cNvPr>
          <p:cNvSpPr>
            <a:spLocks noGrp="1"/>
          </p:cNvSpPr>
          <p:nvPr>
            <p:ph type="sldNum" sz="quarter" idx="12"/>
          </p:nvPr>
        </p:nvSpPr>
        <p:spPr/>
        <p:txBody>
          <a:bodyPr/>
          <a:lstStyle>
            <a:lvl1pPr>
              <a:defRPr/>
            </a:lvl1pPr>
          </a:lstStyle>
          <a:p>
            <a:fld id="{3DD1D5D2-291D-4A5A-91A0-CCAB245FC8E1}" type="slidenum">
              <a:rPr lang="en-US" altLang="en-US"/>
              <a:pPr/>
              <a:t>‹#›</a:t>
            </a:fld>
            <a:endParaRPr lang="en-US" altLang="en-US"/>
          </a:p>
        </p:txBody>
      </p:sp>
    </p:spTree>
    <p:extLst>
      <p:ext uri="{BB962C8B-B14F-4D97-AF65-F5344CB8AC3E}">
        <p14:creationId xmlns:p14="http://schemas.microsoft.com/office/powerpoint/2010/main" val="15630782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3BD31F-F52F-85C2-709C-85A587D64864}"/>
              </a:ext>
            </a:extLst>
          </p:cNvPr>
          <p:cNvSpPr>
            <a:spLocks noGrp="1"/>
          </p:cNvSpPr>
          <p:nvPr>
            <p:ph type="dt" sz="half" idx="10"/>
          </p:nvPr>
        </p:nvSpPr>
        <p:spPr/>
        <p:txBody>
          <a:bodyPr/>
          <a:lstStyle>
            <a:lvl1pPr>
              <a:defRPr/>
            </a:lvl1pPr>
          </a:lstStyle>
          <a:p>
            <a:pPr>
              <a:defRPr/>
            </a:pPr>
            <a:fld id="{BE6BC7E7-78AD-4AE9-8855-8925302B419F}" type="datetimeFigureOut">
              <a:rPr lang="en-US"/>
              <a:pPr>
                <a:defRPr/>
              </a:pPr>
              <a:t>7/21/2023</a:t>
            </a:fld>
            <a:endParaRPr lang="en-US"/>
          </a:p>
        </p:txBody>
      </p:sp>
      <p:sp>
        <p:nvSpPr>
          <p:cNvPr id="5" name="Footer Placeholder 4">
            <a:extLst>
              <a:ext uri="{FF2B5EF4-FFF2-40B4-BE49-F238E27FC236}">
                <a16:creationId xmlns:a16="http://schemas.microsoft.com/office/drawing/2014/main" id="{6439C6DF-030C-4B35-C750-152D23592DD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1E4E1BD-EC18-D253-46C9-2019701C189B}"/>
              </a:ext>
            </a:extLst>
          </p:cNvPr>
          <p:cNvSpPr>
            <a:spLocks noGrp="1"/>
          </p:cNvSpPr>
          <p:nvPr>
            <p:ph type="sldNum" sz="quarter" idx="12"/>
          </p:nvPr>
        </p:nvSpPr>
        <p:spPr/>
        <p:txBody>
          <a:bodyPr/>
          <a:lstStyle>
            <a:lvl1pPr>
              <a:defRPr/>
            </a:lvl1pPr>
          </a:lstStyle>
          <a:p>
            <a:fld id="{C289E95D-EE8E-48B4-BF63-77741D646D51}" type="slidenum">
              <a:rPr lang="en-US" altLang="en-US"/>
              <a:pPr/>
              <a:t>‹#›</a:t>
            </a:fld>
            <a:endParaRPr lang="en-US" altLang="en-US"/>
          </a:p>
        </p:txBody>
      </p:sp>
    </p:spTree>
    <p:extLst>
      <p:ext uri="{BB962C8B-B14F-4D97-AF65-F5344CB8AC3E}">
        <p14:creationId xmlns:p14="http://schemas.microsoft.com/office/powerpoint/2010/main" val="164715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150A9-B568-CB5C-DCB1-D85841D970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BC1DCF1-7668-9605-23F6-B903A07707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D8BCF4-1A35-0793-7820-9990DF147890}"/>
              </a:ext>
            </a:extLst>
          </p:cNvPr>
          <p:cNvSpPr>
            <a:spLocks noGrp="1"/>
          </p:cNvSpPr>
          <p:nvPr>
            <p:ph type="dt" sz="half" idx="10"/>
          </p:nvPr>
        </p:nvSpPr>
        <p:spPr/>
        <p:txBody>
          <a:bodyPr/>
          <a:lstStyle/>
          <a:p>
            <a:fld id="{D0E20E71-B7F5-4F02-BAB2-3FAD43CB4DE6}" type="datetimeFigureOut">
              <a:rPr lang="en-US" smtClean="0"/>
              <a:t>7/21/2023</a:t>
            </a:fld>
            <a:endParaRPr lang="en-US"/>
          </a:p>
        </p:txBody>
      </p:sp>
      <p:sp>
        <p:nvSpPr>
          <p:cNvPr id="5" name="Footer Placeholder 4">
            <a:extLst>
              <a:ext uri="{FF2B5EF4-FFF2-40B4-BE49-F238E27FC236}">
                <a16:creationId xmlns:a16="http://schemas.microsoft.com/office/drawing/2014/main" id="{63DEFD87-4D39-A24C-1F78-5312D7C1F0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20124-2B89-6298-2DA8-82101FB91FC9}"/>
              </a:ext>
            </a:extLst>
          </p:cNvPr>
          <p:cNvSpPr>
            <a:spLocks noGrp="1"/>
          </p:cNvSpPr>
          <p:nvPr>
            <p:ph type="sldNum" sz="quarter" idx="12"/>
          </p:nvPr>
        </p:nvSpPr>
        <p:spPr/>
        <p:txBody>
          <a:bodyPr/>
          <a:lstStyle/>
          <a:p>
            <a:fld id="{FB9E59DB-6796-4CC2-82D2-40DF251604DD}" type="slidenum">
              <a:rPr lang="en-US" smtClean="0"/>
              <a:t>‹#›</a:t>
            </a:fld>
            <a:endParaRPr lang="en-US"/>
          </a:p>
        </p:txBody>
      </p:sp>
    </p:spTree>
    <p:extLst>
      <p:ext uri="{BB962C8B-B14F-4D97-AF65-F5344CB8AC3E}">
        <p14:creationId xmlns:p14="http://schemas.microsoft.com/office/powerpoint/2010/main" val="1814359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20766-C681-0C36-3492-BCA27703F2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F24AEE-045D-A35C-CB28-D42EA4D271C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F851957-37C8-3843-7338-82AB154888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D263AF-69FB-D88D-8116-6FD37801B38A}"/>
              </a:ext>
            </a:extLst>
          </p:cNvPr>
          <p:cNvSpPr>
            <a:spLocks noGrp="1"/>
          </p:cNvSpPr>
          <p:nvPr>
            <p:ph type="dt" sz="half" idx="10"/>
          </p:nvPr>
        </p:nvSpPr>
        <p:spPr/>
        <p:txBody>
          <a:bodyPr/>
          <a:lstStyle/>
          <a:p>
            <a:fld id="{D0E20E71-B7F5-4F02-BAB2-3FAD43CB4DE6}" type="datetimeFigureOut">
              <a:rPr lang="en-US" smtClean="0"/>
              <a:t>7/21/2023</a:t>
            </a:fld>
            <a:endParaRPr lang="en-US"/>
          </a:p>
        </p:txBody>
      </p:sp>
      <p:sp>
        <p:nvSpPr>
          <p:cNvPr id="6" name="Footer Placeholder 5">
            <a:extLst>
              <a:ext uri="{FF2B5EF4-FFF2-40B4-BE49-F238E27FC236}">
                <a16:creationId xmlns:a16="http://schemas.microsoft.com/office/drawing/2014/main" id="{7058EE57-C46E-56DD-5DE9-EF82D97B44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801C8C-D594-2987-020F-3EF73DD5902A}"/>
              </a:ext>
            </a:extLst>
          </p:cNvPr>
          <p:cNvSpPr>
            <a:spLocks noGrp="1"/>
          </p:cNvSpPr>
          <p:nvPr>
            <p:ph type="sldNum" sz="quarter" idx="12"/>
          </p:nvPr>
        </p:nvSpPr>
        <p:spPr/>
        <p:txBody>
          <a:bodyPr/>
          <a:lstStyle/>
          <a:p>
            <a:fld id="{FB9E59DB-6796-4CC2-82D2-40DF251604DD}" type="slidenum">
              <a:rPr lang="en-US" smtClean="0"/>
              <a:t>‹#›</a:t>
            </a:fld>
            <a:endParaRPr lang="en-US"/>
          </a:p>
        </p:txBody>
      </p:sp>
    </p:spTree>
    <p:extLst>
      <p:ext uri="{BB962C8B-B14F-4D97-AF65-F5344CB8AC3E}">
        <p14:creationId xmlns:p14="http://schemas.microsoft.com/office/powerpoint/2010/main" val="1749430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80951-9CFD-4D4E-EF79-4259F38CE9F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61380AF-570C-827A-94AC-B34488AEE1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C5B677-733D-C221-97C2-98FDEECEFE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56DE4A-C6D0-FD39-4E51-415BE12E81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74E285-0E29-6165-3AA1-62B87CDA977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25501E-FC7C-AABB-73B0-E566203EAC37}"/>
              </a:ext>
            </a:extLst>
          </p:cNvPr>
          <p:cNvSpPr>
            <a:spLocks noGrp="1"/>
          </p:cNvSpPr>
          <p:nvPr>
            <p:ph type="dt" sz="half" idx="10"/>
          </p:nvPr>
        </p:nvSpPr>
        <p:spPr/>
        <p:txBody>
          <a:bodyPr/>
          <a:lstStyle/>
          <a:p>
            <a:fld id="{D0E20E71-B7F5-4F02-BAB2-3FAD43CB4DE6}" type="datetimeFigureOut">
              <a:rPr lang="en-US" smtClean="0"/>
              <a:t>7/21/2023</a:t>
            </a:fld>
            <a:endParaRPr lang="en-US"/>
          </a:p>
        </p:txBody>
      </p:sp>
      <p:sp>
        <p:nvSpPr>
          <p:cNvPr id="8" name="Footer Placeholder 7">
            <a:extLst>
              <a:ext uri="{FF2B5EF4-FFF2-40B4-BE49-F238E27FC236}">
                <a16:creationId xmlns:a16="http://schemas.microsoft.com/office/drawing/2014/main" id="{7788DD24-EE0E-F2DD-5497-A66FB5BC93A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ECFB06-6510-3404-C036-A92010FD68D7}"/>
              </a:ext>
            </a:extLst>
          </p:cNvPr>
          <p:cNvSpPr>
            <a:spLocks noGrp="1"/>
          </p:cNvSpPr>
          <p:nvPr>
            <p:ph type="sldNum" sz="quarter" idx="12"/>
          </p:nvPr>
        </p:nvSpPr>
        <p:spPr/>
        <p:txBody>
          <a:bodyPr/>
          <a:lstStyle/>
          <a:p>
            <a:fld id="{FB9E59DB-6796-4CC2-82D2-40DF251604DD}" type="slidenum">
              <a:rPr lang="en-US" smtClean="0"/>
              <a:t>‹#›</a:t>
            </a:fld>
            <a:endParaRPr lang="en-US"/>
          </a:p>
        </p:txBody>
      </p:sp>
    </p:spTree>
    <p:extLst>
      <p:ext uri="{BB962C8B-B14F-4D97-AF65-F5344CB8AC3E}">
        <p14:creationId xmlns:p14="http://schemas.microsoft.com/office/powerpoint/2010/main" val="350924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0B842-0541-D5B1-9BD1-6F737FF6EF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8542E3-41AA-DAC7-641A-182BED2A3AFD}"/>
              </a:ext>
            </a:extLst>
          </p:cNvPr>
          <p:cNvSpPr>
            <a:spLocks noGrp="1"/>
          </p:cNvSpPr>
          <p:nvPr>
            <p:ph type="dt" sz="half" idx="10"/>
          </p:nvPr>
        </p:nvSpPr>
        <p:spPr/>
        <p:txBody>
          <a:bodyPr/>
          <a:lstStyle/>
          <a:p>
            <a:fld id="{D0E20E71-B7F5-4F02-BAB2-3FAD43CB4DE6}" type="datetimeFigureOut">
              <a:rPr lang="en-US" smtClean="0"/>
              <a:t>7/21/2023</a:t>
            </a:fld>
            <a:endParaRPr lang="en-US"/>
          </a:p>
        </p:txBody>
      </p:sp>
      <p:sp>
        <p:nvSpPr>
          <p:cNvPr id="4" name="Footer Placeholder 3">
            <a:extLst>
              <a:ext uri="{FF2B5EF4-FFF2-40B4-BE49-F238E27FC236}">
                <a16:creationId xmlns:a16="http://schemas.microsoft.com/office/drawing/2014/main" id="{D749F0CF-11DD-97EE-3FA3-A358FD4B01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7BA117-0D4E-A77D-E89B-8A1F4BF563C6}"/>
              </a:ext>
            </a:extLst>
          </p:cNvPr>
          <p:cNvSpPr>
            <a:spLocks noGrp="1"/>
          </p:cNvSpPr>
          <p:nvPr>
            <p:ph type="sldNum" sz="quarter" idx="12"/>
          </p:nvPr>
        </p:nvSpPr>
        <p:spPr/>
        <p:txBody>
          <a:bodyPr/>
          <a:lstStyle/>
          <a:p>
            <a:fld id="{FB9E59DB-6796-4CC2-82D2-40DF251604DD}" type="slidenum">
              <a:rPr lang="en-US" smtClean="0"/>
              <a:t>‹#›</a:t>
            </a:fld>
            <a:endParaRPr lang="en-US"/>
          </a:p>
        </p:txBody>
      </p:sp>
    </p:spTree>
    <p:extLst>
      <p:ext uri="{BB962C8B-B14F-4D97-AF65-F5344CB8AC3E}">
        <p14:creationId xmlns:p14="http://schemas.microsoft.com/office/powerpoint/2010/main" val="42045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533118-7EFC-1D7B-E09F-8286AEA2B41C}"/>
              </a:ext>
            </a:extLst>
          </p:cNvPr>
          <p:cNvSpPr>
            <a:spLocks noGrp="1"/>
          </p:cNvSpPr>
          <p:nvPr>
            <p:ph type="dt" sz="half" idx="10"/>
          </p:nvPr>
        </p:nvSpPr>
        <p:spPr/>
        <p:txBody>
          <a:bodyPr/>
          <a:lstStyle/>
          <a:p>
            <a:fld id="{D0E20E71-B7F5-4F02-BAB2-3FAD43CB4DE6}" type="datetimeFigureOut">
              <a:rPr lang="en-US" smtClean="0"/>
              <a:t>7/21/2023</a:t>
            </a:fld>
            <a:endParaRPr lang="en-US"/>
          </a:p>
        </p:txBody>
      </p:sp>
      <p:sp>
        <p:nvSpPr>
          <p:cNvPr id="3" name="Footer Placeholder 2">
            <a:extLst>
              <a:ext uri="{FF2B5EF4-FFF2-40B4-BE49-F238E27FC236}">
                <a16:creationId xmlns:a16="http://schemas.microsoft.com/office/drawing/2014/main" id="{3B77A1B5-A098-2900-E29F-43ECB7D541E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AA1976-1F4D-8656-A60F-FE8129C2ADDC}"/>
              </a:ext>
            </a:extLst>
          </p:cNvPr>
          <p:cNvSpPr>
            <a:spLocks noGrp="1"/>
          </p:cNvSpPr>
          <p:nvPr>
            <p:ph type="sldNum" sz="quarter" idx="12"/>
          </p:nvPr>
        </p:nvSpPr>
        <p:spPr/>
        <p:txBody>
          <a:bodyPr/>
          <a:lstStyle/>
          <a:p>
            <a:fld id="{FB9E59DB-6796-4CC2-82D2-40DF251604DD}" type="slidenum">
              <a:rPr lang="en-US" smtClean="0"/>
              <a:t>‹#›</a:t>
            </a:fld>
            <a:endParaRPr lang="en-US"/>
          </a:p>
        </p:txBody>
      </p:sp>
    </p:spTree>
    <p:extLst>
      <p:ext uri="{BB962C8B-B14F-4D97-AF65-F5344CB8AC3E}">
        <p14:creationId xmlns:p14="http://schemas.microsoft.com/office/powerpoint/2010/main" val="726097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64700-D6E6-0573-DB80-977688D5E3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02B2EA6-3B0B-0A86-9D65-2E716F8FDB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E433AF1-F9FB-46C1-B73F-DF13C8CFB7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CC0952-F1F3-2D92-3F0A-98C90FF35FCF}"/>
              </a:ext>
            </a:extLst>
          </p:cNvPr>
          <p:cNvSpPr>
            <a:spLocks noGrp="1"/>
          </p:cNvSpPr>
          <p:nvPr>
            <p:ph type="dt" sz="half" idx="10"/>
          </p:nvPr>
        </p:nvSpPr>
        <p:spPr/>
        <p:txBody>
          <a:bodyPr/>
          <a:lstStyle/>
          <a:p>
            <a:fld id="{D0E20E71-B7F5-4F02-BAB2-3FAD43CB4DE6}" type="datetimeFigureOut">
              <a:rPr lang="en-US" smtClean="0"/>
              <a:t>7/21/2023</a:t>
            </a:fld>
            <a:endParaRPr lang="en-US"/>
          </a:p>
        </p:txBody>
      </p:sp>
      <p:sp>
        <p:nvSpPr>
          <p:cNvPr id="6" name="Footer Placeholder 5">
            <a:extLst>
              <a:ext uri="{FF2B5EF4-FFF2-40B4-BE49-F238E27FC236}">
                <a16:creationId xmlns:a16="http://schemas.microsoft.com/office/drawing/2014/main" id="{54D6D584-AE97-175B-AA10-9A6E8BE6CF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C5C61F-CA5E-2671-0741-056926BA8A91}"/>
              </a:ext>
            </a:extLst>
          </p:cNvPr>
          <p:cNvSpPr>
            <a:spLocks noGrp="1"/>
          </p:cNvSpPr>
          <p:nvPr>
            <p:ph type="sldNum" sz="quarter" idx="12"/>
          </p:nvPr>
        </p:nvSpPr>
        <p:spPr/>
        <p:txBody>
          <a:bodyPr/>
          <a:lstStyle/>
          <a:p>
            <a:fld id="{FB9E59DB-6796-4CC2-82D2-40DF251604DD}" type="slidenum">
              <a:rPr lang="en-US" smtClean="0"/>
              <a:t>‹#›</a:t>
            </a:fld>
            <a:endParaRPr lang="en-US"/>
          </a:p>
        </p:txBody>
      </p:sp>
    </p:spTree>
    <p:extLst>
      <p:ext uri="{BB962C8B-B14F-4D97-AF65-F5344CB8AC3E}">
        <p14:creationId xmlns:p14="http://schemas.microsoft.com/office/powerpoint/2010/main" val="3244658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4F593-CF9A-EBAB-476A-601171FC13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39CA053-358A-42BA-C241-03F30B5C0A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D900D7B-C7D9-D829-CF41-9AD311A38B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AF5B2A-E45B-CA08-5688-9B444E285205}"/>
              </a:ext>
            </a:extLst>
          </p:cNvPr>
          <p:cNvSpPr>
            <a:spLocks noGrp="1"/>
          </p:cNvSpPr>
          <p:nvPr>
            <p:ph type="dt" sz="half" idx="10"/>
          </p:nvPr>
        </p:nvSpPr>
        <p:spPr/>
        <p:txBody>
          <a:bodyPr/>
          <a:lstStyle/>
          <a:p>
            <a:fld id="{D0E20E71-B7F5-4F02-BAB2-3FAD43CB4DE6}" type="datetimeFigureOut">
              <a:rPr lang="en-US" smtClean="0"/>
              <a:t>7/21/2023</a:t>
            </a:fld>
            <a:endParaRPr lang="en-US"/>
          </a:p>
        </p:txBody>
      </p:sp>
      <p:sp>
        <p:nvSpPr>
          <p:cNvPr id="6" name="Footer Placeholder 5">
            <a:extLst>
              <a:ext uri="{FF2B5EF4-FFF2-40B4-BE49-F238E27FC236}">
                <a16:creationId xmlns:a16="http://schemas.microsoft.com/office/drawing/2014/main" id="{F6C837F6-73F4-B101-D534-F2D20FCA68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52434-6CFA-1DF5-5F00-5CFE320D6BDC}"/>
              </a:ext>
            </a:extLst>
          </p:cNvPr>
          <p:cNvSpPr>
            <a:spLocks noGrp="1"/>
          </p:cNvSpPr>
          <p:nvPr>
            <p:ph type="sldNum" sz="quarter" idx="12"/>
          </p:nvPr>
        </p:nvSpPr>
        <p:spPr/>
        <p:txBody>
          <a:bodyPr/>
          <a:lstStyle/>
          <a:p>
            <a:fld id="{FB9E59DB-6796-4CC2-82D2-40DF251604DD}" type="slidenum">
              <a:rPr lang="en-US" smtClean="0"/>
              <a:t>‹#›</a:t>
            </a:fld>
            <a:endParaRPr lang="en-US"/>
          </a:p>
        </p:txBody>
      </p:sp>
    </p:spTree>
    <p:extLst>
      <p:ext uri="{BB962C8B-B14F-4D97-AF65-F5344CB8AC3E}">
        <p14:creationId xmlns:p14="http://schemas.microsoft.com/office/powerpoint/2010/main" val="525230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35D7BB-91C2-4895-0DDD-D9A0E8D754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120D19E-3BC8-190F-9323-B8232A6DC4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7A1C1F-7402-266C-34AE-B111AA556D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E20E71-B7F5-4F02-BAB2-3FAD43CB4DE6}" type="datetimeFigureOut">
              <a:rPr lang="en-US" smtClean="0"/>
              <a:t>7/21/2023</a:t>
            </a:fld>
            <a:endParaRPr lang="en-US"/>
          </a:p>
        </p:txBody>
      </p:sp>
      <p:sp>
        <p:nvSpPr>
          <p:cNvPr id="5" name="Footer Placeholder 4">
            <a:extLst>
              <a:ext uri="{FF2B5EF4-FFF2-40B4-BE49-F238E27FC236}">
                <a16:creationId xmlns:a16="http://schemas.microsoft.com/office/drawing/2014/main" id="{0D210819-C656-8D8B-A9F8-1E099986C7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7BDB779-3ABD-ECE6-1B4B-FF6C95E9CA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9E59DB-6796-4CC2-82D2-40DF251604DD}" type="slidenum">
              <a:rPr lang="en-US" smtClean="0"/>
              <a:t>‹#›</a:t>
            </a:fld>
            <a:endParaRPr lang="en-US"/>
          </a:p>
        </p:txBody>
      </p:sp>
    </p:spTree>
    <p:extLst>
      <p:ext uri="{BB962C8B-B14F-4D97-AF65-F5344CB8AC3E}">
        <p14:creationId xmlns:p14="http://schemas.microsoft.com/office/powerpoint/2010/main" val="3861161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95AF76C-27C9-3FFE-86C0-708E2BE0DFBA}"/>
              </a:ext>
            </a:extLst>
          </p:cNvPr>
          <p:cNvSpPr>
            <a:spLocks noGrp="1"/>
          </p:cNvSpPr>
          <p:nvPr>
            <p:ph type="title"/>
          </p:nvPr>
        </p:nvSpPr>
        <p:spPr bwMode="auto">
          <a:xfrm>
            <a:off x="609600" y="275167"/>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D9C77B1-34C9-4951-12E1-BEAF17013DE5}"/>
              </a:ext>
            </a:extLst>
          </p:cNvPr>
          <p:cNvSpPr>
            <a:spLocks noGrp="1"/>
          </p:cNvSpPr>
          <p:nvPr>
            <p:ph type="body" idx="1"/>
          </p:nvPr>
        </p:nvSpPr>
        <p:spPr bwMode="auto">
          <a:xfrm>
            <a:off x="609600" y="1600201"/>
            <a:ext cx="10972800" cy="452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D19C4DB7-BF3C-C10D-BD23-53A7BFCA342F}"/>
              </a:ext>
            </a:extLst>
          </p:cNvPr>
          <p:cNvSpPr>
            <a:spLocks noGrp="1"/>
          </p:cNvSpPr>
          <p:nvPr>
            <p:ph type="dt" sz="half" idx="2"/>
          </p:nvPr>
        </p:nvSpPr>
        <p:spPr>
          <a:xfrm>
            <a:off x="609600" y="6356351"/>
            <a:ext cx="2844800" cy="366183"/>
          </a:xfrm>
          <a:prstGeom prst="rect">
            <a:avLst/>
          </a:prstGeom>
        </p:spPr>
        <p:txBody>
          <a:bodyPr vert="horz" lIns="91440" tIns="45720" rIns="91440" bIns="45720" rtlCol="0" anchor="ctr"/>
          <a:lstStyle>
            <a:lvl1pPr algn="l" fontAlgn="auto">
              <a:spcBef>
                <a:spcPts val="0"/>
              </a:spcBef>
              <a:spcAft>
                <a:spcPts val="0"/>
              </a:spcAft>
              <a:defRPr sz="1600">
                <a:solidFill>
                  <a:schemeClr val="tx1">
                    <a:tint val="75000"/>
                  </a:schemeClr>
                </a:solidFill>
                <a:latin typeface="+mn-lt"/>
                <a:cs typeface="+mn-cs"/>
              </a:defRPr>
            </a:lvl1pPr>
          </a:lstStyle>
          <a:p>
            <a:pPr>
              <a:defRPr/>
            </a:pPr>
            <a:fld id="{1E6C46A4-EBA4-40BC-BF16-8840EA7D23E8}" type="datetimeFigureOut">
              <a:rPr lang="en-US"/>
              <a:pPr>
                <a:defRPr/>
              </a:pPr>
              <a:t>7/21/2023</a:t>
            </a:fld>
            <a:endParaRPr lang="en-US"/>
          </a:p>
        </p:txBody>
      </p:sp>
      <p:sp>
        <p:nvSpPr>
          <p:cNvPr id="5" name="Footer Placeholder 4">
            <a:extLst>
              <a:ext uri="{FF2B5EF4-FFF2-40B4-BE49-F238E27FC236}">
                <a16:creationId xmlns:a16="http://schemas.microsoft.com/office/drawing/2014/main" id="{C7CA3A7C-4B42-A766-C88B-C99852F8E40B}"/>
              </a:ext>
            </a:extLst>
          </p:cNvPr>
          <p:cNvSpPr>
            <a:spLocks noGrp="1"/>
          </p:cNvSpPr>
          <p:nvPr>
            <p:ph type="ftr" sz="quarter" idx="3"/>
          </p:nvPr>
        </p:nvSpPr>
        <p:spPr>
          <a:xfrm>
            <a:off x="4165600" y="6356351"/>
            <a:ext cx="3860800" cy="366183"/>
          </a:xfrm>
          <a:prstGeom prst="rect">
            <a:avLst/>
          </a:prstGeom>
        </p:spPr>
        <p:txBody>
          <a:bodyPr vert="horz" lIns="91440" tIns="45720" rIns="91440" bIns="45720" rtlCol="0" anchor="ctr"/>
          <a:lstStyle>
            <a:lvl1pPr algn="ctr" fontAlgn="auto">
              <a:spcBef>
                <a:spcPts val="0"/>
              </a:spcBef>
              <a:spcAft>
                <a:spcPts val="0"/>
              </a:spcAft>
              <a:defRPr sz="16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1261FF0A-3473-4A93-7159-171D68A7F37A}"/>
              </a:ext>
            </a:extLst>
          </p:cNvPr>
          <p:cNvSpPr>
            <a:spLocks noGrp="1"/>
          </p:cNvSpPr>
          <p:nvPr>
            <p:ph type="sldNum" sz="quarter" idx="4"/>
          </p:nvPr>
        </p:nvSpPr>
        <p:spPr>
          <a:xfrm>
            <a:off x="8737600" y="6356351"/>
            <a:ext cx="2844800" cy="366183"/>
          </a:xfrm>
          <a:prstGeom prst="rect">
            <a:avLst/>
          </a:prstGeom>
        </p:spPr>
        <p:txBody>
          <a:bodyPr vert="horz" wrap="square" lIns="91440" tIns="45720" rIns="91440" bIns="45720" numCol="1" anchor="ctr" anchorCtr="0" compatLnSpc="1">
            <a:prstTxWarp prst="textNoShape">
              <a:avLst/>
            </a:prstTxWarp>
          </a:bodyPr>
          <a:lstStyle>
            <a:lvl1pPr algn="r">
              <a:defRPr sz="1600">
                <a:solidFill>
                  <a:srgbClr val="898989"/>
                </a:solidFill>
                <a:latin typeface="Calibri" panose="020F0502020204030204" pitchFamily="34" charset="0"/>
              </a:defRPr>
            </a:lvl1pPr>
          </a:lstStyle>
          <a:p>
            <a:fld id="{AB0B1F3D-6F7E-4901-818C-C602F93F380E}" type="slidenum">
              <a:rPr lang="en-US" altLang="en-US"/>
              <a:pPr/>
              <a:t>‹#›</a:t>
            </a:fld>
            <a:endParaRPr lang="en-US" altLang="en-US"/>
          </a:p>
        </p:txBody>
      </p:sp>
    </p:spTree>
    <p:extLst>
      <p:ext uri="{BB962C8B-B14F-4D97-AF65-F5344CB8AC3E}">
        <p14:creationId xmlns:p14="http://schemas.microsoft.com/office/powerpoint/2010/main" val="16067305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5867" kern="1200">
          <a:solidFill>
            <a:schemeClr val="tx1"/>
          </a:solidFill>
          <a:latin typeface="+mj-lt"/>
          <a:ea typeface="+mj-ea"/>
          <a:cs typeface="+mj-cs"/>
        </a:defRPr>
      </a:lvl1pPr>
      <a:lvl2pPr algn="ctr" rtl="0" eaLnBrk="0" fontAlgn="base" hangingPunct="0">
        <a:spcBef>
          <a:spcPct val="0"/>
        </a:spcBef>
        <a:spcAft>
          <a:spcPct val="0"/>
        </a:spcAft>
        <a:defRPr sz="5867">
          <a:solidFill>
            <a:schemeClr val="tx1"/>
          </a:solidFill>
          <a:latin typeface="Calibri" pitchFamily="34" charset="0"/>
        </a:defRPr>
      </a:lvl2pPr>
      <a:lvl3pPr algn="ctr" rtl="0" eaLnBrk="0" fontAlgn="base" hangingPunct="0">
        <a:spcBef>
          <a:spcPct val="0"/>
        </a:spcBef>
        <a:spcAft>
          <a:spcPct val="0"/>
        </a:spcAft>
        <a:defRPr sz="5867">
          <a:solidFill>
            <a:schemeClr val="tx1"/>
          </a:solidFill>
          <a:latin typeface="Calibri" pitchFamily="34" charset="0"/>
        </a:defRPr>
      </a:lvl3pPr>
      <a:lvl4pPr algn="ctr" rtl="0" eaLnBrk="0" fontAlgn="base" hangingPunct="0">
        <a:spcBef>
          <a:spcPct val="0"/>
        </a:spcBef>
        <a:spcAft>
          <a:spcPct val="0"/>
        </a:spcAft>
        <a:defRPr sz="5867">
          <a:solidFill>
            <a:schemeClr val="tx1"/>
          </a:solidFill>
          <a:latin typeface="Calibri" pitchFamily="34" charset="0"/>
        </a:defRPr>
      </a:lvl4pPr>
      <a:lvl5pPr algn="ctr" rtl="0" eaLnBrk="0" fontAlgn="base" hangingPunct="0">
        <a:spcBef>
          <a:spcPct val="0"/>
        </a:spcBef>
        <a:spcAft>
          <a:spcPct val="0"/>
        </a:spcAft>
        <a:defRPr sz="5867">
          <a:solidFill>
            <a:schemeClr val="tx1"/>
          </a:solidFill>
          <a:latin typeface="Calibri" pitchFamily="34" charset="0"/>
        </a:defRPr>
      </a:lvl5pPr>
      <a:lvl6pPr marL="609585" algn="ctr" rtl="0" fontAlgn="base">
        <a:spcBef>
          <a:spcPct val="0"/>
        </a:spcBef>
        <a:spcAft>
          <a:spcPct val="0"/>
        </a:spcAft>
        <a:defRPr sz="5867">
          <a:solidFill>
            <a:schemeClr val="tx1"/>
          </a:solidFill>
          <a:latin typeface="Calibri" pitchFamily="34" charset="0"/>
        </a:defRPr>
      </a:lvl6pPr>
      <a:lvl7pPr marL="1219170" algn="ctr" rtl="0" fontAlgn="base">
        <a:spcBef>
          <a:spcPct val="0"/>
        </a:spcBef>
        <a:spcAft>
          <a:spcPct val="0"/>
        </a:spcAft>
        <a:defRPr sz="5867">
          <a:solidFill>
            <a:schemeClr val="tx1"/>
          </a:solidFill>
          <a:latin typeface="Calibri" pitchFamily="34" charset="0"/>
        </a:defRPr>
      </a:lvl7pPr>
      <a:lvl8pPr marL="1828754" algn="ctr" rtl="0" fontAlgn="base">
        <a:spcBef>
          <a:spcPct val="0"/>
        </a:spcBef>
        <a:spcAft>
          <a:spcPct val="0"/>
        </a:spcAft>
        <a:defRPr sz="5867">
          <a:solidFill>
            <a:schemeClr val="tx1"/>
          </a:solidFill>
          <a:latin typeface="Calibri" pitchFamily="34" charset="0"/>
        </a:defRPr>
      </a:lvl8pPr>
      <a:lvl9pPr marL="2438339" algn="ctr" rtl="0" fontAlgn="base">
        <a:spcBef>
          <a:spcPct val="0"/>
        </a:spcBef>
        <a:spcAft>
          <a:spcPct val="0"/>
        </a:spcAft>
        <a:defRPr sz="5867">
          <a:solidFill>
            <a:schemeClr val="tx1"/>
          </a:solidFill>
          <a:latin typeface="Calibri" pitchFamily="34" charset="0"/>
        </a:defRPr>
      </a:lvl9pPr>
    </p:titleStyle>
    <p:bodyStyle>
      <a:lvl1pPr marL="457189" indent="-457189" algn="l" rtl="0" eaLnBrk="0" fontAlgn="base" hangingPunct="0">
        <a:spcBef>
          <a:spcPct val="20000"/>
        </a:spcBef>
        <a:spcAft>
          <a:spcPct val="0"/>
        </a:spcAft>
        <a:buFont typeface="Arial" panose="020B0604020202020204" pitchFamily="34" charset="0"/>
        <a:buChar char="•"/>
        <a:defRPr sz="4267" kern="1200">
          <a:solidFill>
            <a:schemeClr val="tx1"/>
          </a:solidFill>
          <a:latin typeface="+mn-lt"/>
          <a:ea typeface="+mn-ea"/>
          <a:cs typeface="+mn-cs"/>
        </a:defRPr>
      </a:lvl1pPr>
      <a:lvl2pPr marL="990575" indent="-380990" algn="l" rtl="0" eaLnBrk="0" fontAlgn="base" hangingPunct="0">
        <a:spcBef>
          <a:spcPct val="20000"/>
        </a:spcBef>
        <a:spcAft>
          <a:spcPct val="0"/>
        </a:spcAft>
        <a:buFont typeface="Arial" panose="020B0604020202020204" pitchFamily="34" charset="0"/>
        <a:buChar char="–"/>
        <a:defRPr sz="3733" kern="1200">
          <a:solidFill>
            <a:schemeClr val="tx1"/>
          </a:solidFill>
          <a:latin typeface="+mn-lt"/>
          <a:ea typeface="+mn-ea"/>
          <a:cs typeface="+mn-cs"/>
        </a:defRPr>
      </a:lvl2pPr>
      <a:lvl3pPr marL="1523962" indent="-304792"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3547" indent="-304792" algn="l" rtl="0" eaLnBrk="0" fontAlgn="base" hangingPunct="0">
        <a:spcBef>
          <a:spcPct val="20000"/>
        </a:spcBef>
        <a:spcAft>
          <a:spcPct val="0"/>
        </a:spcAft>
        <a:buFont typeface="Arial" panose="020B0604020202020204" pitchFamily="34" charset="0"/>
        <a:buChar char="–"/>
        <a:defRPr sz="2667" kern="1200">
          <a:solidFill>
            <a:schemeClr val="tx1"/>
          </a:solidFill>
          <a:latin typeface="+mn-lt"/>
          <a:ea typeface="+mn-ea"/>
          <a:cs typeface="+mn-cs"/>
        </a:defRPr>
      </a:lvl4pPr>
      <a:lvl5pPr marL="2743131" indent="-304792" algn="l" rtl="0" eaLnBrk="0" fontAlgn="base" hangingPunct="0">
        <a:spcBef>
          <a:spcPct val="20000"/>
        </a:spcBef>
        <a:spcAft>
          <a:spcPct val="0"/>
        </a:spcAft>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slide" Target="slide11.xml"/><Relationship Id="rId3" Type="http://schemas.openxmlformats.org/officeDocument/2006/relationships/audio" Target="../media/audio2.wav"/><Relationship Id="rId7" Type="http://schemas.openxmlformats.org/officeDocument/2006/relationships/image" Target="../media/image12.png"/><Relationship Id="rId12"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1.png"/><Relationship Id="rId11" Type="http://schemas.openxmlformats.org/officeDocument/2006/relationships/image" Target="../media/image14.png"/><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audio" Target="../media/audio1.wav"/><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tags" Target="../tags/tag1.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1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18.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slide" Target="slide5.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1.wav"/><Relationship Id="rId7" Type="http://schemas.openxmlformats.org/officeDocument/2006/relationships/image" Target="../media/image12.png"/><Relationship Id="rId12" Type="http://schemas.openxmlformats.org/officeDocument/2006/relationships/slide" Target="slide6.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14.png"/><Relationship Id="rId4" Type="http://schemas.openxmlformats.org/officeDocument/2006/relationships/audio" Target="../media/audio2.wav"/><Relationship Id="rId9" Type="http://schemas.openxmlformats.org/officeDocument/2006/relationships/image" Target="../media/image9.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18.xml"/><Relationship Id="rId4" Type="http://schemas.openxmlformats.org/officeDocument/2006/relationships/image" Target="../media/image34.jpe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audio" Target="../media/audio1.wav"/><Relationship Id="rId7" Type="http://schemas.openxmlformats.org/officeDocument/2006/relationships/image" Target="../media/image12.png"/><Relationship Id="rId12"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audio" Target="../media/audio2.wav"/><Relationship Id="rId9" Type="http://schemas.openxmlformats.org/officeDocument/2006/relationships/image" Target="../media/image16.png"/><Relationship Id="rId14" Type="http://schemas.openxmlformats.org/officeDocument/2006/relationships/slide" Target="slide7.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audio" Target="../media/audio1.wav"/><Relationship Id="rId7" Type="http://schemas.openxmlformats.org/officeDocument/2006/relationships/image" Target="../media/image12.png"/><Relationship Id="rId12"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10.png"/><Relationship Id="rId15" Type="http://schemas.openxmlformats.org/officeDocument/2006/relationships/slide" Target="slide8.xml"/><Relationship Id="rId10" Type="http://schemas.openxmlformats.org/officeDocument/2006/relationships/image" Target="../media/image9.png"/><Relationship Id="rId4" Type="http://schemas.openxmlformats.org/officeDocument/2006/relationships/audio" Target="../media/audio2.wav"/><Relationship Id="rId9" Type="http://schemas.openxmlformats.org/officeDocument/2006/relationships/image" Target="../media/image16.png"/><Relationship Id="rId1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6.png"/><Relationship Id="rId3" Type="http://schemas.openxmlformats.org/officeDocument/2006/relationships/audio" Target="../media/audio2.wav"/><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1.png"/><Relationship Id="rId11" Type="http://schemas.openxmlformats.org/officeDocument/2006/relationships/image" Target="../media/image14.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audio" Target="../media/audio1.wav"/><Relationship Id="rId9" Type="http://schemas.openxmlformats.org/officeDocument/2006/relationships/image" Target="../media/image9.png"/><Relationship Id="rId14" Type="http://schemas.openxmlformats.org/officeDocument/2006/relationships/slide" Target="slide9.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audio" Target="../media/audio1.wav"/><Relationship Id="rId7" Type="http://schemas.openxmlformats.org/officeDocument/2006/relationships/image" Target="../media/image12.png"/><Relationship Id="rId12"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9.png"/><Relationship Id="rId4" Type="http://schemas.openxmlformats.org/officeDocument/2006/relationships/audio" Target="../media/audio2.wav"/><Relationship Id="rId9" Type="http://schemas.openxmlformats.org/officeDocument/2006/relationships/image" Target="../media/image16.png"/><Relationship Id="rId14"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A0EF61C0-5187-2B3F-E176-DE7DE910A1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767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C6DA952-6F7D-5DC0-EE7F-A76E4C679DE3}"/>
              </a:ext>
            </a:extLst>
          </p:cNvPr>
          <p:cNvSpPr/>
          <p:nvPr/>
        </p:nvSpPr>
        <p:spPr>
          <a:xfrm>
            <a:off x="-952500" y="2433791"/>
            <a:ext cx="14097000" cy="995209"/>
          </a:xfrm>
          <a:prstGeom prst="rect">
            <a:avLst/>
          </a:prstGeom>
        </p:spPr>
        <p:txBody>
          <a:bodyPr>
            <a:spAutoFit/>
          </a:bodyPr>
          <a:lstStyle/>
          <a:p>
            <a:pPr algn="ctr" defTabSz="1219170">
              <a:defRPr/>
            </a:pPr>
            <a:r>
              <a:rPr lang="en-US" sz="5867" b="1" dirty="0" err="1">
                <a:solidFill>
                  <a:srgbClr val="FF0000"/>
                </a:solidFill>
                <a:effectLst>
                  <a:outerShdw blurRad="38100" dist="38100" dir="2700000" algn="tl">
                    <a:srgbClr val="C0C0C0"/>
                  </a:outerShdw>
                </a:effectLst>
                <a:latin typeface="Times New Roman" pitchFamily="18" charset="0"/>
                <a:cs typeface="Times New Roman" pitchFamily="18" charset="0"/>
              </a:rPr>
              <a:t>Cắt</a:t>
            </a:r>
            <a:r>
              <a:rPr lang="en-US" sz="5867"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en-US" sz="5867" b="1" dirty="0" err="1">
                <a:solidFill>
                  <a:srgbClr val="FF0000"/>
                </a:solidFill>
                <a:effectLst>
                  <a:outerShdw blurRad="38100" dist="38100" dir="2700000" algn="tl">
                    <a:srgbClr val="C0C0C0"/>
                  </a:outerShdw>
                </a:effectLst>
                <a:latin typeface="Times New Roman" pitchFamily="18" charset="0"/>
                <a:cs typeface="Times New Roman" pitchFamily="18" charset="0"/>
              </a:rPr>
              <a:t>khâu</a:t>
            </a:r>
            <a:r>
              <a:rPr lang="en-US" sz="5867"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en-US" sz="5867" b="1" dirty="0" err="1">
                <a:solidFill>
                  <a:srgbClr val="FF0000"/>
                </a:solidFill>
                <a:effectLst>
                  <a:outerShdw blurRad="38100" dist="38100" dir="2700000" algn="tl">
                    <a:srgbClr val="C0C0C0"/>
                  </a:outerShdw>
                </a:effectLst>
                <a:latin typeface="Times New Roman" pitchFamily="18" charset="0"/>
                <a:cs typeface="Times New Roman" pitchFamily="18" charset="0"/>
              </a:rPr>
              <a:t>thêu</a:t>
            </a:r>
            <a:r>
              <a:rPr lang="en-US" sz="5867"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en-US" sz="5867" b="1" dirty="0" err="1">
                <a:solidFill>
                  <a:srgbClr val="FF0000"/>
                </a:solidFill>
                <a:effectLst>
                  <a:outerShdw blurRad="38100" dist="38100" dir="2700000" algn="tl">
                    <a:srgbClr val="C0C0C0"/>
                  </a:outerShdw>
                </a:effectLst>
                <a:latin typeface="Times New Roman" pitchFamily="18" charset="0"/>
                <a:cs typeface="Times New Roman" pitchFamily="18" charset="0"/>
              </a:rPr>
              <a:t>sản</a:t>
            </a:r>
            <a:r>
              <a:rPr lang="en-US" sz="5867"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en-US" sz="5867" b="1" dirty="0" err="1">
                <a:solidFill>
                  <a:srgbClr val="FF0000"/>
                </a:solidFill>
                <a:effectLst>
                  <a:outerShdw blurRad="38100" dist="38100" dir="2700000" algn="tl">
                    <a:srgbClr val="C0C0C0"/>
                  </a:outerShdw>
                </a:effectLst>
                <a:latin typeface="Times New Roman" pitchFamily="18" charset="0"/>
                <a:cs typeface="Times New Roman" pitchFamily="18" charset="0"/>
              </a:rPr>
              <a:t>phẩm</a:t>
            </a:r>
            <a:r>
              <a:rPr lang="en-US" sz="5867"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en-US" sz="5867" b="1" dirty="0" err="1">
                <a:solidFill>
                  <a:srgbClr val="FF0000"/>
                </a:solidFill>
                <a:effectLst>
                  <a:outerShdw blurRad="38100" dist="38100" dir="2700000" algn="tl">
                    <a:srgbClr val="C0C0C0"/>
                  </a:outerShdw>
                </a:effectLst>
                <a:latin typeface="Times New Roman" pitchFamily="18" charset="0"/>
                <a:cs typeface="Times New Roman" pitchFamily="18" charset="0"/>
              </a:rPr>
              <a:t>tự</a:t>
            </a:r>
            <a:r>
              <a:rPr lang="en-US" sz="5867" b="1"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en-US" sz="5867" b="1" dirty="0" err="1">
                <a:solidFill>
                  <a:srgbClr val="FF0000"/>
                </a:solidFill>
                <a:effectLst>
                  <a:outerShdw blurRad="38100" dist="38100" dir="2700000" algn="tl">
                    <a:srgbClr val="C0C0C0"/>
                  </a:outerShdw>
                </a:effectLst>
                <a:latin typeface="Times New Roman" pitchFamily="18" charset="0"/>
                <a:cs typeface="Times New Roman" pitchFamily="18" charset="0"/>
              </a:rPr>
              <a:t>chọn</a:t>
            </a:r>
            <a:r>
              <a:rPr lang="en-US" sz="5867" b="1" dirty="0">
                <a:solidFill>
                  <a:srgbClr val="FF0000"/>
                </a:solidFill>
                <a:effectLst>
                  <a:outerShdw blurRad="38100" dist="38100" dir="2700000" algn="tl">
                    <a:srgbClr val="C0C0C0"/>
                  </a:outerShdw>
                </a:effectLst>
                <a:latin typeface="Times New Roman" pitchFamily="18" charset="0"/>
                <a:cs typeface="Times New Roman" pitchFamily="18" charset="0"/>
              </a:rPr>
              <a:t> </a:t>
            </a:r>
            <a:endParaRPr lang="en-GB" sz="5867" b="1" dirty="0">
              <a:solidFill>
                <a:prstClr val="black"/>
              </a:solidFill>
              <a:latin typeface="Calibri"/>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 descr="2bf70f5ebf1a718aef076b27dd45a5b3.png">
            <a:extLst>
              <a:ext uri="{FF2B5EF4-FFF2-40B4-BE49-F238E27FC236}">
                <a16:creationId xmlns:a16="http://schemas.microsoft.com/office/drawing/2014/main" id="{5A271ED8-8623-9F3F-7797-56FF52D2B2F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066800"/>
            <a:ext cx="12192000" cy="792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6" descr="e324d9d037662d64fc16b51b9bfbdbac.png">
            <a:extLst>
              <a:ext uri="{FF2B5EF4-FFF2-40B4-BE49-F238E27FC236}">
                <a16:creationId xmlns:a16="http://schemas.microsoft.com/office/drawing/2014/main" id="{F286F15E-BB3E-7B7E-D5B9-3C5B81BA2B0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0" y="5334000"/>
            <a:ext cx="2540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7" descr="e324d9d037662d64fc16b51b9bfbdbac.png">
            <a:extLst>
              <a:ext uri="{FF2B5EF4-FFF2-40B4-BE49-F238E27FC236}">
                <a16:creationId xmlns:a16="http://schemas.microsoft.com/office/drawing/2014/main" id="{29C175C2-DACD-935C-6805-8257F55EBD7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5410200"/>
            <a:ext cx="2540000" cy="192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8" descr="e324d9d037662d64fc16b51b9bfbdbac.png">
            <a:extLst>
              <a:ext uri="{FF2B5EF4-FFF2-40B4-BE49-F238E27FC236}">
                <a16:creationId xmlns:a16="http://schemas.microsoft.com/office/drawing/2014/main" id="{23DBE39F-98AE-D0D2-7C9E-4D4270491F2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279237" y="5493025"/>
            <a:ext cx="241511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4" descr="e324d9d037662d64fc16b51b9bfbdbac.png">
            <a:extLst>
              <a:ext uri="{FF2B5EF4-FFF2-40B4-BE49-F238E27FC236}">
                <a16:creationId xmlns:a16="http://schemas.microsoft.com/office/drawing/2014/main" id="{B89783F6-80A0-0C57-D298-AC1A016D082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5410200"/>
            <a:ext cx="2540000" cy="192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e86f050d219b5585368f7ef298c00175.png">
            <a:extLst>
              <a:ext uri="{FF2B5EF4-FFF2-40B4-BE49-F238E27FC236}">
                <a16:creationId xmlns:a16="http://schemas.microsoft.com/office/drawing/2014/main" id="{B12E998C-3712-5E29-CE92-6F5DB99E8472}"/>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448800" y="4953000"/>
            <a:ext cx="2336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FF08DE6A-FCF6-C024-6FEB-15753E2B9B6A}"/>
              </a:ext>
            </a:extLst>
          </p:cNvPr>
          <p:cNvSpPr/>
          <p:nvPr/>
        </p:nvSpPr>
        <p:spPr>
          <a:xfrm>
            <a:off x="0" y="0"/>
            <a:ext cx="12192000" cy="1219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r>
              <a:rPr lang="en-US" sz="4267" dirty="0" err="1">
                <a:solidFill>
                  <a:srgbClr val="002060"/>
                </a:solidFill>
                <a:latin typeface="Times New Roman" panose="02020603050405020304" pitchFamily="18" charset="0"/>
                <a:cs typeface="Times New Roman" panose="02020603050405020304" pitchFamily="18" charset="0"/>
              </a:rPr>
              <a:t>Khi</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kết</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thúc</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đường</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thêu</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cần</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chú</a:t>
            </a:r>
            <a:r>
              <a:rPr lang="en-US" sz="4267" dirty="0">
                <a:solidFill>
                  <a:srgbClr val="002060"/>
                </a:solidFill>
                <a:latin typeface="Times New Roman" panose="02020603050405020304" pitchFamily="18" charset="0"/>
                <a:cs typeface="Times New Roman" panose="02020603050405020304" pitchFamily="18" charset="0"/>
              </a:rPr>
              <a:t> ý </a:t>
            </a:r>
            <a:r>
              <a:rPr lang="en-US" sz="4267" dirty="0" err="1">
                <a:solidFill>
                  <a:srgbClr val="002060"/>
                </a:solidFill>
                <a:latin typeface="Times New Roman" panose="02020603050405020304" pitchFamily="18" charset="0"/>
                <a:cs typeface="Times New Roman" panose="02020603050405020304" pitchFamily="18" charset="0"/>
              </a:rPr>
              <a:t>điều</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gì</a:t>
            </a:r>
            <a:r>
              <a:rPr lang="en-US" sz="4267" dirty="0">
                <a:solidFill>
                  <a:srgbClr val="002060"/>
                </a:solidFill>
                <a:latin typeface="Times New Roman" panose="02020603050405020304" pitchFamily="18" charset="0"/>
                <a:cs typeface="Times New Roman" panose="02020603050405020304" pitchFamily="18" charset="0"/>
              </a:rPr>
              <a:t> ?</a:t>
            </a:r>
          </a:p>
        </p:txBody>
      </p:sp>
      <p:sp>
        <p:nvSpPr>
          <p:cNvPr id="21" name="TextBox 20">
            <a:extLst>
              <a:ext uri="{FF2B5EF4-FFF2-40B4-BE49-F238E27FC236}">
                <a16:creationId xmlns:a16="http://schemas.microsoft.com/office/drawing/2014/main" id="{5B26E291-FDA0-0B2B-79BF-592EB15832D5}"/>
              </a:ext>
            </a:extLst>
          </p:cNvPr>
          <p:cNvSpPr txBox="1">
            <a:spLocks noChangeArrowheads="1"/>
          </p:cNvSpPr>
          <p:nvPr/>
        </p:nvSpPr>
        <p:spPr bwMode="auto">
          <a:xfrm>
            <a:off x="9968534" y="5381958"/>
            <a:ext cx="9144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 D</a:t>
            </a:r>
          </a:p>
        </p:txBody>
      </p:sp>
      <p:sp>
        <p:nvSpPr>
          <p:cNvPr id="24" name="Rectangle 23">
            <a:extLst>
              <a:ext uri="{FF2B5EF4-FFF2-40B4-BE49-F238E27FC236}">
                <a16:creationId xmlns:a16="http://schemas.microsoft.com/office/drawing/2014/main" id="{1E96DD04-7AEC-0229-3F74-C3BDF0D19F3F}"/>
              </a:ext>
            </a:extLst>
          </p:cNvPr>
          <p:cNvSpPr/>
          <p:nvPr/>
        </p:nvSpPr>
        <p:spPr>
          <a:xfrm>
            <a:off x="0" y="1295400"/>
            <a:ext cx="5689600" cy="5334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219170">
              <a:defRPr/>
            </a:pPr>
            <a:r>
              <a:rPr lang="en-US" sz="4267" dirty="0">
                <a:solidFill>
                  <a:srgbClr val="002060"/>
                </a:solidFill>
                <a:latin typeface="Times New Roman" panose="02020603050405020304" pitchFamily="18" charset="0"/>
                <a:cs typeface="Times New Roman" panose="02020603050405020304" pitchFamily="18" charset="0"/>
              </a:rPr>
              <a:t>A) </a:t>
            </a:r>
            <a:r>
              <a:rPr lang="en-US" sz="4267" dirty="0" err="1">
                <a:solidFill>
                  <a:srgbClr val="002060"/>
                </a:solidFill>
                <a:latin typeface="Times New Roman" panose="02020603050405020304" pitchFamily="18" charset="0"/>
                <a:cs typeface="Times New Roman" panose="02020603050405020304" pitchFamily="18" charset="0"/>
              </a:rPr>
              <a:t>Gút</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chỉ</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và</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cắt</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chỉ</a:t>
            </a:r>
            <a:endParaRPr lang="en-US" sz="4267" dirty="0">
              <a:solidFill>
                <a:srgbClr val="002060"/>
              </a:solidFill>
              <a:latin typeface="Times New Roman" panose="02020603050405020304" pitchFamily="18" charset="0"/>
              <a:cs typeface="Times New Roman" panose="02020603050405020304" pitchFamily="18" charset="0"/>
            </a:endParaRPr>
          </a:p>
        </p:txBody>
      </p:sp>
      <p:sp>
        <p:nvSpPr>
          <p:cNvPr id="28" name="Rectangle 27">
            <a:extLst>
              <a:ext uri="{FF2B5EF4-FFF2-40B4-BE49-F238E27FC236}">
                <a16:creationId xmlns:a16="http://schemas.microsoft.com/office/drawing/2014/main" id="{31EAB05E-1BEB-61EE-FEF8-945807D48998}"/>
              </a:ext>
            </a:extLst>
          </p:cNvPr>
          <p:cNvSpPr/>
          <p:nvPr/>
        </p:nvSpPr>
        <p:spPr>
          <a:xfrm>
            <a:off x="0" y="2057400"/>
            <a:ext cx="5689600" cy="5334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219170">
              <a:defRPr/>
            </a:pPr>
            <a:r>
              <a:rPr lang="en-US" sz="4267" dirty="0">
                <a:solidFill>
                  <a:srgbClr val="002060"/>
                </a:solidFill>
                <a:latin typeface="Times New Roman" panose="02020603050405020304" pitchFamily="18" charset="0"/>
                <a:cs typeface="Times New Roman" panose="02020603050405020304" pitchFamily="18" charset="0"/>
              </a:rPr>
              <a:t>B) </a:t>
            </a:r>
            <a:r>
              <a:rPr lang="en-US" sz="4267" dirty="0" err="1">
                <a:solidFill>
                  <a:srgbClr val="002060"/>
                </a:solidFill>
                <a:latin typeface="Times New Roman" panose="02020603050405020304" pitchFamily="18" charset="0"/>
                <a:cs typeface="Times New Roman" panose="02020603050405020304" pitchFamily="18" charset="0"/>
              </a:rPr>
              <a:t>Gút</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chỉ</a:t>
            </a:r>
            <a:endParaRPr lang="en-US" sz="4267" dirty="0">
              <a:solidFill>
                <a:srgbClr val="002060"/>
              </a:solidFill>
              <a:latin typeface="Times New Roman" panose="02020603050405020304" pitchFamily="18" charset="0"/>
              <a:cs typeface="Times New Roman" panose="02020603050405020304" pitchFamily="18" charset="0"/>
            </a:endParaRPr>
          </a:p>
        </p:txBody>
      </p:sp>
      <p:sp>
        <p:nvSpPr>
          <p:cNvPr id="29" name="Rectangle 28">
            <a:extLst>
              <a:ext uri="{FF2B5EF4-FFF2-40B4-BE49-F238E27FC236}">
                <a16:creationId xmlns:a16="http://schemas.microsoft.com/office/drawing/2014/main" id="{6C325EA6-9544-890E-3E12-D32A0E852CBA}"/>
              </a:ext>
            </a:extLst>
          </p:cNvPr>
          <p:cNvSpPr/>
          <p:nvPr/>
        </p:nvSpPr>
        <p:spPr>
          <a:xfrm>
            <a:off x="6073188" y="1380146"/>
            <a:ext cx="5283200" cy="457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219170">
              <a:defRPr/>
            </a:pPr>
            <a:r>
              <a:rPr lang="en-US" sz="4267" dirty="0">
                <a:solidFill>
                  <a:srgbClr val="002060"/>
                </a:solidFill>
                <a:latin typeface="Times New Roman" panose="02020603050405020304" pitchFamily="18" charset="0"/>
                <a:cs typeface="Times New Roman" panose="02020603050405020304" pitchFamily="18" charset="0"/>
              </a:rPr>
              <a:t>C) </a:t>
            </a:r>
            <a:r>
              <a:rPr lang="en-US" sz="4267" dirty="0" err="1">
                <a:solidFill>
                  <a:srgbClr val="002060"/>
                </a:solidFill>
                <a:latin typeface="Times New Roman" panose="02020603050405020304" pitchFamily="18" charset="0"/>
                <a:cs typeface="Times New Roman" panose="02020603050405020304" pitchFamily="18" charset="0"/>
              </a:rPr>
              <a:t>Cắt</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chỉ</a:t>
            </a:r>
            <a:endParaRPr lang="en-US" sz="4267" dirty="0">
              <a:solidFill>
                <a:srgbClr val="002060"/>
              </a:solidFill>
              <a:latin typeface="Times New Roman" panose="02020603050405020304" pitchFamily="18" charset="0"/>
              <a:cs typeface="Times New Roman" panose="02020603050405020304" pitchFamily="18" charset="0"/>
            </a:endParaRPr>
          </a:p>
        </p:txBody>
      </p:sp>
      <p:sp>
        <p:nvSpPr>
          <p:cNvPr id="30" name="Rectangle 29">
            <a:extLst>
              <a:ext uri="{FF2B5EF4-FFF2-40B4-BE49-F238E27FC236}">
                <a16:creationId xmlns:a16="http://schemas.microsoft.com/office/drawing/2014/main" id="{5FE93A5E-9EB0-2A04-38EF-64CDF5803D81}"/>
              </a:ext>
            </a:extLst>
          </p:cNvPr>
          <p:cNvSpPr/>
          <p:nvPr/>
        </p:nvSpPr>
        <p:spPr>
          <a:xfrm>
            <a:off x="5689600" y="2133600"/>
            <a:ext cx="6604000" cy="457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r>
              <a:rPr lang="en-US" sz="4267" dirty="0">
                <a:solidFill>
                  <a:srgbClr val="002060"/>
                </a:solidFill>
                <a:latin typeface="Times New Roman" panose="02020603050405020304" pitchFamily="18" charset="0"/>
                <a:cs typeface="Times New Roman" panose="02020603050405020304" pitchFamily="18" charset="0"/>
              </a:rPr>
              <a:t>D) </a:t>
            </a:r>
            <a:r>
              <a:rPr lang="en-US" sz="4267" dirty="0" err="1">
                <a:solidFill>
                  <a:srgbClr val="002060"/>
                </a:solidFill>
                <a:latin typeface="Times New Roman" panose="02020603050405020304" pitchFamily="18" charset="0"/>
                <a:cs typeface="Times New Roman" panose="02020603050405020304" pitchFamily="18" charset="0"/>
              </a:rPr>
              <a:t>Gút</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cắt</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chỉ</a:t>
            </a:r>
            <a:r>
              <a:rPr lang="en-US" sz="4267" dirty="0">
                <a:solidFill>
                  <a:srgbClr val="002060"/>
                </a:solidFill>
                <a:latin typeface="Times New Roman" panose="02020603050405020304" pitchFamily="18" charset="0"/>
                <a:cs typeface="Times New Roman" panose="02020603050405020304" pitchFamily="18" charset="0"/>
              </a:rPr>
              <a:t> ở </a:t>
            </a:r>
            <a:r>
              <a:rPr lang="en-US" sz="4267" dirty="0" err="1">
                <a:solidFill>
                  <a:srgbClr val="002060"/>
                </a:solidFill>
                <a:latin typeface="Times New Roman" panose="02020603050405020304" pitchFamily="18" charset="0"/>
                <a:cs typeface="Times New Roman" panose="02020603050405020304" pitchFamily="18" charset="0"/>
              </a:rPr>
              <a:t>mặt</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phải</a:t>
            </a:r>
            <a:endParaRPr lang="en-US" sz="4267" dirty="0">
              <a:solidFill>
                <a:srgbClr val="002060"/>
              </a:solidFill>
              <a:latin typeface="Times New Roman" panose="02020603050405020304" pitchFamily="18" charset="0"/>
              <a:cs typeface="Times New Roman" panose="02020603050405020304" pitchFamily="18" charset="0"/>
            </a:endParaRPr>
          </a:p>
        </p:txBody>
      </p:sp>
      <p:pic>
        <p:nvPicPr>
          <p:cNvPr id="16" name="Picture 15" descr="4f942a9486ec68153575dc78a42d480b.png">
            <a:extLst>
              <a:ext uri="{FF2B5EF4-FFF2-40B4-BE49-F238E27FC236}">
                <a16:creationId xmlns:a16="http://schemas.microsoft.com/office/drawing/2014/main" id="{3636993F-2654-2D41-FA7B-B5AC8C37CB95}"/>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165600" y="2514600"/>
            <a:ext cx="5486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0" descr="ca.png">
            <a:extLst>
              <a:ext uri="{FF2B5EF4-FFF2-40B4-BE49-F238E27FC236}">
                <a16:creationId xmlns:a16="http://schemas.microsoft.com/office/drawing/2014/main" id="{2B96DED2-63F2-F7B3-3528-78C259189DDB}"/>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914400" y="5867400"/>
            <a:ext cx="711200" cy="474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e86f050d219b5585368f7ef298c00175.png">
            <a:extLst>
              <a:ext uri="{FF2B5EF4-FFF2-40B4-BE49-F238E27FC236}">
                <a16:creationId xmlns:a16="http://schemas.microsoft.com/office/drawing/2014/main" id="{2480BE7B-F27E-39BB-AB17-6F688E07278F}"/>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57577" y="4877858"/>
            <a:ext cx="2540000" cy="1979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31">
            <a:extLst>
              <a:ext uri="{FF2B5EF4-FFF2-40B4-BE49-F238E27FC236}">
                <a16:creationId xmlns:a16="http://schemas.microsoft.com/office/drawing/2014/main" id="{9B282EED-B816-911F-C978-5DD230E4E31F}"/>
              </a:ext>
            </a:extLst>
          </p:cNvPr>
          <p:cNvSpPr txBox="1">
            <a:spLocks noChangeArrowheads="1"/>
          </p:cNvSpPr>
          <p:nvPr/>
        </p:nvSpPr>
        <p:spPr bwMode="auto">
          <a:xfrm>
            <a:off x="624612" y="5455550"/>
            <a:ext cx="12192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  A</a:t>
            </a:r>
          </a:p>
        </p:txBody>
      </p:sp>
      <p:sp>
        <p:nvSpPr>
          <p:cNvPr id="36" name="Rounded Rectangle 35">
            <a:extLst>
              <a:ext uri="{FF2B5EF4-FFF2-40B4-BE49-F238E27FC236}">
                <a16:creationId xmlns:a16="http://schemas.microsoft.com/office/drawing/2014/main" id="{6331B09F-C671-1D8D-5997-DEB6FB2A6C8B}"/>
              </a:ext>
            </a:extLst>
          </p:cNvPr>
          <p:cNvSpPr/>
          <p:nvPr/>
        </p:nvSpPr>
        <p:spPr>
          <a:xfrm>
            <a:off x="9753600" y="5720232"/>
            <a:ext cx="1625600" cy="685800"/>
          </a:xfrm>
          <a:prstGeom prst="roundRect">
            <a:avLst>
              <a:gd name="adj" fmla="val 26812"/>
            </a:avLst>
          </a:prstGeom>
        </p:spPr>
        <p:style>
          <a:lnRef idx="2">
            <a:schemeClr val="accent1"/>
          </a:lnRef>
          <a:fillRef idx="1">
            <a:schemeClr val="lt1"/>
          </a:fillRef>
          <a:effectRef idx="0">
            <a:schemeClr val="accent1"/>
          </a:effectRef>
          <a:fontRef idx="minor">
            <a:schemeClr val="dk1"/>
          </a:fontRef>
        </p:style>
        <p:txBody>
          <a:bodyPr anchor="ctr"/>
          <a:lstStyle/>
          <a:p>
            <a:pPr algn="ctr" defTabSz="1219170">
              <a:defRPr/>
            </a:pPr>
            <a:r>
              <a:rPr lang="en-US" sz="2400" dirty="0">
                <a:solidFill>
                  <a:prstClr val="black"/>
                </a:solidFill>
                <a:latin typeface="Times New Roman" pitchFamily="18" charset="0"/>
                <a:cs typeface="Times New Roman" pitchFamily="18" charset="0"/>
              </a:rPr>
              <a:t>SAI </a:t>
            </a:r>
            <a:r>
              <a:rPr lang="en-US" sz="2400" dirty="0" err="1">
                <a:solidFill>
                  <a:prstClr val="black"/>
                </a:solidFill>
                <a:latin typeface="Times New Roman" pitchFamily="18" charset="0"/>
                <a:cs typeface="Times New Roman" pitchFamily="18" charset="0"/>
              </a:rPr>
              <a:t>Mất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rồi</a:t>
            </a:r>
            <a:endParaRPr lang="en-US" sz="2400" dirty="0">
              <a:solidFill>
                <a:prstClr val="black"/>
              </a:solidFill>
              <a:latin typeface="Times New Roman" pitchFamily="18" charset="0"/>
              <a:cs typeface="Times New Roman" pitchFamily="18" charset="0"/>
            </a:endParaRPr>
          </a:p>
        </p:txBody>
      </p:sp>
      <p:sp>
        <p:nvSpPr>
          <p:cNvPr id="25" name="Right Arrow 24">
            <a:hlinkClick r:id="rId13" action="ppaction://hlinksldjump"/>
            <a:extLst>
              <a:ext uri="{FF2B5EF4-FFF2-40B4-BE49-F238E27FC236}">
                <a16:creationId xmlns:a16="http://schemas.microsoft.com/office/drawing/2014/main" id="{EE154FA5-17B7-1117-F331-C684A17E8F10}"/>
              </a:ext>
            </a:extLst>
          </p:cNvPr>
          <p:cNvSpPr/>
          <p:nvPr/>
        </p:nvSpPr>
        <p:spPr>
          <a:xfrm>
            <a:off x="11582400" y="6477000"/>
            <a:ext cx="609600" cy="381000"/>
          </a:xfrm>
          <a:prstGeom prst="rightArrow">
            <a:avLst/>
          </a:prstGeom>
        </p:spPr>
        <p:style>
          <a:lnRef idx="1">
            <a:schemeClr val="accent1"/>
          </a:lnRef>
          <a:fillRef idx="2">
            <a:schemeClr val="accent1"/>
          </a:fillRef>
          <a:effectRef idx="1">
            <a:schemeClr val="accent1"/>
          </a:effectRef>
          <a:fontRef idx="minor">
            <a:schemeClr val="dk1"/>
          </a:fontRef>
        </p:style>
        <p:txBody>
          <a:bodyPr anchor="ctr"/>
          <a:lstStyle/>
          <a:p>
            <a:pPr algn="ctr" defTabSz="1219170">
              <a:defRPr/>
            </a:pPr>
            <a:endParaRPr lang="en-US" sz="2400">
              <a:solidFill>
                <a:prstClr val="black"/>
              </a:solidFill>
              <a:latin typeface="Calibri"/>
            </a:endParaRPr>
          </a:p>
        </p:txBody>
      </p:sp>
      <p:pic>
        <p:nvPicPr>
          <p:cNvPr id="2" name="Picture 1" descr="e86f050d219b5585368f7ef298c00175.png">
            <a:extLst>
              <a:ext uri="{FF2B5EF4-FFF2-40B4-BE49-F238E27FC236}">
                <a16:creationId xmlns:a16="http://schemas.microsoft.com/office/drawing/2014/main" id="{5FC2976E-2EB7-B6FE-02E9-DE6F091597BD}"/>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194832" y="4895686"/>
            <a:ext cx="2540000" cy="1979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2AE1112D-AB6A-E97E-607A-06DE195CEC75}"/>
              </a:ext>
            </a:extLst>
          </p:cNvPr>
          <p:cNvSpPr txBox="1">
            <a:spLocks noChangeArrowheads="1"/>
          </p:cNvSpPr>
          <p:nvPr/>
        </p:nvSpPr>
        <p:spPr bwMode="auto">
          <a:xfrm>
            <a:off x="3644762" y="5419107"/>
            <a:ext cx="12192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  B</a:t>
            </a:r>
          </a:p>
        </p:txBody>
      </p:sp>
      <p:sp>
        <p:nvSpPr>
          <p:cNvPr id="4" name="Rounded Rectangle 34">
            <a:extLst>
              <a:ext uri="{FF2B5EF4-FFF2-40B4-BE49-F238E27FC236}">
                <a16:creationId xmlns:a16="http://schemas.microsoft.com/office/drawing/2014/main" id="{6B6EA95E-2A2E-437E-4DA4-4568BA8B3743}"/>
              </a:ext>
            </a:extLst>
          </p:cNvPr>
          <p:cNvSpPr/>
          <p:nvPr/>
        </p:nvSpPr>
        <p:spPr>
          <a:xfrm>
            <a:off x="3479524" y="5731421"/>
            <a:ext cx="1625600" cy="6858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defTabSz="1219170">
              <a:defRPr/>
            </a:pPr>
            <a:r>
              <a:rPr lang="en-US" sz="2400" dirty="0">
                <a:solidFill>
                  <a:prstClr val="black"/>
                </a:solidFill>
                <a:latin typeface="Times New Roman" pitchFamily="18" charset="0"/>
                <a:cs typeface="Times New Roman" pitchFamily="18" charset="0"/>
              </a:rPr>
              <a:t>SAI </a:t>
            </a:r>
            <a:r>
              <a:rPr lang="en-US" sz="2400" dirty="0" err="1">
                <a:solidFill>
                  <a:prstClr val="black"/>
                </a:solidFill>
                <a:latin typeface="Times New Roman" pitchFamily="18" charset="0"/>
                <a:cs typeface="Times New Roman" pitchFamily="18" charset="0"/>
              </a:rPr>
              <a:t>Mất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rồi</a:t>
            </a:r>
            <a:endParaRPr lang="en-US" sz="2400" dirty="0">
              <a:solidFill>
                <a:prstClr val="black"/>
              </a:solidFill>
              <a:latin typeface="Times New Roman" pitchFamily="18" charset="0"/>
              <a:cs typeface="Times New Roman" pitchFamily="18" charset="0"/>
            </a:endParaRPr>
          </a:p>
        </p:txBody>
      </p:sp>
      <p:pic>
        <p:nvPicPr>
          <p:cNvPr id="5" name="Picture 4" descr="e86f050d219b5585368f7ef298c00175.png">
            <a:extLst>
              <a:ext uri="{FF2B5EF4-FFF2-40B4-BE49-F238E27FC236}">
                <a16:creationId xmlns:a16="http://schemas.microsoft.com/office/drawing/2014/main" id="{228FF624-BCCF-41F2-E6F1-2B985128B25B}"/>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6174788" y="4801658"/>
            <a:ext cx="2540000" cy="1979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3568D24B-45F0-9059-D0C0-DE0D14F16AFB}"/>
              </a:ext>
            </a:extLst>
          </p:cNvPr>
          <p:cNvSpPr txBox="1">
            <a:spLocks noChangeArrowheads="1"/>
          </p:cNvSpPr>
          <p:nvPr/>
        </p:nvSpPr>
        <p:spPr bwMode="auto">
          <a:xfrm>
            <a:off x="6666534" y="5372796"/>
            <a:ext cx="12192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  C</a:t>
            </a:r>
          </a:p>
        </p:txBody>
      </p:sp>
      <p:sp>
        <p:nvSpPr>
          <p:cNvPr id="7" name="Rounded Rectangle 34">
            <a:extLst>
              <a:ext uri="{FF2B5EF4-FFF2-40B4-BE49-F238E27FC236}">
                <a16:creationId xmlns:a16="http://schemas.microsoft.com/office/drawing/2014/main" id="{BA7278B0-444F-92C5-28F7-2BB84C22CC37}"/>
              </a:ext>
            </a:extLst>
          </p:cNvPr>
          <p:cNvSpPr/>
          <p:nvPr/>
        </p:nvSpPr>
        <p:spPr>
          <a:xfrm>
            <a:off x="6463334" y="5760426"/>
            <a:ext cx="1625600" cy="6858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defTabSz="1219170">
              <a:defRPr/>
            </a:pPr>
            <a:r>
              <a:rPr lang="en-US" sz="2400" dirty="0">
                <a:solidFill>
                  <a:prstClr val="black"/>
                </a:solidFill>
                <a:latin typeface="Times New Roman" pitchFamily="18" charset="0"/>
                <a:cs typeface="Times New Roman" pitchFamily="18" charset="0"/>
              </a:rPr>
              <a:t>SAI </a:t>
            </a:r>
            <a:r>
              <a:rPr lang="en-US" sz="2400" dirty="0" err="1">
                <a:solidFill>
                  <a:prstClr val="black"/>
                </a:solidFill>
                <a:latin typeface="Times New Roman" pitchFamily="18" charset="0"/>
                <a:cs typeface="Times New Roman" pitchFamily="18" charset="0"/>
              </a:rPr>
              <a:t>Mất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rồi</a:t>
            </a:r>
            <a:endParaRPr lang="en-US" sz="2400" dirty="0">
              <a:solidFill>
                <a:prstClr val="black"/>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3" presetClass="path" presetSubtype="0" accel="50000" decel="50000" fill="hold" nodeType="withEffect">
                                  <p:stCondLst>
                                    <p:cond delay="0"/>
                                  </p:stCondLst>
                                  <p:childTnLst>
                                    <p:animMotion origin="layout" path="M -6.93889E-18 1.11111E-6 L 0.56667 0.00555 " pathEditMode="relative" rAng="0" ptsTypes="AA">
                                      <p:cBhvr>
                                        <p:cTn id="6" dur="2000" fill="hold"/>
                                        <p:tgtEl>
                                          <p:spTgt spid="16"/>
                                        </p:tgtEl>
                                        <p:attrNameLst>
                                          <p:attrName>ppt_x</p:attrName>
                                          <p:attrName>ppt_y</p:attrName>
                                        </p:attrNameLst>
                                      </p:cBhvr>
                                      <p:rCtr x="2830000" y="30000"/>
                                    </p:animMotion>
                                  </p:childTnLst>
                                </p:cTn>
                              </p:par>
                              <p:par>
                                <p:cTn id="7" presetID="10"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animEffect transition="in" filter="fade">
                                      <p:cBhvr>
                                        <p:cTn id="9" dur="500"/>
                                        <p:tgtEl>
                                          <p:spTgt spid="1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21"/>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47" presetClass="exit" presetSubtype="0" fill="hold" grpId="0" nodeType="clickEffect">
                                  <p:stCondLst>
                                    <p:cond delay="0"/>
                                  </p:stCondLst>
                                  <p:childTnLst>
                                    <p:animEffect transition="out" filter="fade">
                                      <p:cBhvr>
                                        <p:cTn id="30" dur="1000"/>
                                        <p:tgtEl>
                                          <p:spTgt spid="21"/>
                                        </p:tgtEl>
                                      </p:cBhvr>
                                    </p:animEffect>
                                    <p:anim calcmode="lin" valueType="num">
                                      <p:cBhvr>
                                        <p:cTn id="31" dur="1000"/>
                                        <p:tgtEl>
                                          <p:spTgt spid="21"/>
                                        </p:tgtEl>
                                        <p:attrNameLst>
                                          <p:attrName>ppt_x</p:attrName>
                                        </p:attrNameLst>
                                      </p:cBhvr>
                                      <p:tavLst>
                                        <p:tav tm="0">
                                          <p:val>
                                            <p:strVal val="ppt_x"/>
                                          </p:val>
                                        </p:tav>
                                        <p:tav tm="100000">
                                          <p:val>
                                            <p:strVal val="ppt_x"/>
                                          </p:val>
                                        </p:tav>
                                      </p:tavLst>
                                    </p:anim>
                                    <p:anim calcmode="lin" valueType="num">
                                      <p:cBhvr>
                                        <p:cTn id="32" dur="1000"/>
                                        <p:tgtEl>
                                          <p:spTgt spid="21"/>
                                        </p:tgtEl>
                                        <p:attrNameLst>
                                          <p:attrName>ppt_y</p:attrName>
                                        </p:attrNameLst>
                                      </p:cBhvr>
                                      <p:tavLst>
                                        <p:tav tm="0">
                                          <p:val>
                                            <p:strVal val="ppt_y"/>
                                          </p:val>
                                        </p:tav>
                                        <p:tav tm="100000">
                                          <p:val>
                                            <p:strVal val="ppt_y-.1"/>
                                          </p:val>
                                        </p:tav>
                                      </p:tavLst>
                                    </p:anim>
                                    <p:set>
                                      <p:cBhvr>
                                        <p:cTn id="33" dur="1" fill="hold">
                                          <p:stCondLst>
                                            <p:cond delay="999"/>
                                          </p:stCondLst>
                                        </p:cTn>
                                        <p:tgtEl>
                                          <p:spTgt spid="21"/>
                                        </p:tgtEl>
                                        <p:attrNameLst>
                                          <p:attrName>style.visibility</p:attrName>
                                        </p:attrNameLst>
                                      </p:cBhvr>
                                      <p:to>
                                        <p:strVal val="hidden"/>
                                      </p:to>
                                    </p:set>
                                  </p:childTnLst>
                                </p:cTn>
                              </p:par>
                              <p:par>
                                <p:cTn id="34" presetID="47" presetClass="exit" presetSubtype="0" fill="hold" nodeType="withEffect">
                                  <p:stCondLst>
                                    <p:cond delay="0"/>
                                  </p:stCondLst>
                                  <p:childTnLst>
                                    <p:animEffect transition="out" filter="fade">
                                      <p:cBhvr>
                                        <p:cTn id="35" dur="1000"/>
                                        <p:tgtEl>
                                          <p:spTgt spid="13"/>
                                        </p:tgtEl>
                                      </p:cBhvr>
                                    </p:animEffect>
                                    <p:anim calcmode="lin" valueType="num">
                                      <p:cBhvr>
                                        <p:cTn id="36" dur="1000"/>
                                        <p:tgtEl>
                                          <p:spTgt spid="13"/>
                                        </p:tgtEl>
                                        <p:attrNameLst>
                                          <p:attrName>ppt_x</p:attrName>
                                        </p:attrNameLst>
                                      </p:cBhvr>
                                      <p:tavLst>
                                        <p:tav tm="0">
                                          <p:val>
                                            <p:strVal val="ppt_x"/>
                                          </p:val>
                                        </p:tav>
                                        <p:tav tm="100000">
                                          <p:val>
                                            <p:strVal val="ppt_x"/>
                                          </p:val>
                                        </p:tav>
                                      </p:tavLst>
                                    </p:anim>
                                    <p:anim calcmode="lin" valueType="num">
                                      <p:cBhvr>
                                        <p:cTn id="37" dur="1000"/>
                                        <p:tgtEl>
                                          <p:spTgt spid="13"/>
                                        </p:tgtEl>
                                        <p:attrNameLst>
                                          <p:attrName>ppt_y</p:attrName>
                                        </p:attrNameLst>
                                      </p:cBhvr>
                                      <p:tavLst>
                                        <p:tav tm="0">
                                          <p:val>
                                            <p:strVal val="ppt_y"/>
                                          </p:val>
                                        </p:tav>
                                        <p:tav tm="100000">
                                          <p:val>
                                            <p:strVal val="ppt_y-.1"/>
                                          </p:val>
                                        </p:tav>
                                      </p:tavLst>
                                    </p:anim>
                                    <p:set>
                                      <p:cBhvr>
                                        <p:cTn id="38" dur="1" fill="hold">
                                          <p:stCondLst>
                                            <p:cond delay="999"/>
                                          </p:stCondLst>
                                        </p:cTn>
                                        <p:tgtEl>
                                          <p:spTgt spid="13"/>
                                        </p:tgtEl>
                                        <p:attrNameLst>
                                          <p:attrName>style.visibility</p:attrName>
                                        </p:attrNameLst>
                                      </p:cBhvr>
                                      <p:to>
                                        <p:strVal val="hidden"/>
                                      </p:to>
                                    </p:set>
                                  </p:childTnLst>
                                </p:cTn>
                              </p:par>
                            </p:childTnLst>
                          </p:cTn>
                        </p:par>
                        <p:par>
                          <p:cTn id="39" fill="hold" nodeType="afterGroup">
                            <p:stCondLst>
                              <p:cond delay="1000"/>
                            </p:stCondLst>
                            <p:childTnLst>
                              <p:par>
                                <p:cTn id="40" presetID="1" presetClass="entr" presetSubtype="0" fill="hold" grpId="0" nodeType="afterEffect">
                                  <p:stCondLst>
                                    <p:cond delay="0"/>
                                  </p:stCondLst>
                                  <p:childTnLst>
                                    <p:set>
                                      <p:cBhvr>
                                        <p:cTn id="41"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21"/>
                  </p:tgtEl>
                </p:cond>
              </p:nextCondLst>
            </p:seq>
            <p:seq concurrent="1" nextAc="seek">
              <p:cTn id="42" restart="whenNotActive" fill="hold" evtFilter="cancelBubble" nodeType="interactiveSeq">
                <p:stCondLst>
                  <p:cond evt="onClick" delay="0">
                    <p:tgtEl>
                      <p:spTgt spid="32"/>
                    </p:tgtEl>
                  </p:cond>
                </p:stCondLst>
                <p:endSync evt="end" delay="0">
                  <p:rtn val="all"/>
                </p:endSync>
                <p:childTnLst>
                  <p:par>
                    <p:cTn id="43" fill="hold" nodeType="clickPar">
                      <p:stCondLst>
                        <p:cond delay="0"/>
                      </p:stCondLst>
                      <p:childTnLst>
                        <p:par>
                          <p:cTn id="44" fill="hold" nodeType="withGroup">
                            <p:stCondLst>
                              <p:cond delay="0"/>
                            </p:stCondLst>
                            <p:childTnLst>
                              <p:par>
                                <p:cTn id="45" presetID="47" presetClass="exit" presetSubtype="0" fill="hold" grpId="0" nodeType="clickEffect">
                                  <p:stCondLst>
                                    <p:cond delay="0"/>
                                  </p:stCondLst>
                                  <p:childTnLst>
                                    <p:animEffect transition="out" filter="fade">
                                      <p:cBhvr>
                                        <p:cTn id="46" dur="1000"/>
                                        <p:tgtEl>
                                          <p:spTgt spid="32"/>
                                        </p:tgtEl>
                                      </p:cBhvr>
                                    </p:animEffect>
                                    <p:anim calcmode="lin" valueType="num">
                                      <p:cBhvr>
                                        <p:cTn id="47" dur="1000"/>
                                        <p:tgtEl>
                                          <p:spTgt spid="32"/>
                                        </p:tgtEl>
                                        <p:attrNameLst>
                                          <p:attrName>ppt_x</p:attrName>
                                        </p:attrNameLst>
                                      </p:cBhvr>
                                      <p:tavLst>
                                        <p:tav tm="0">
                                          <p:val>
                                            <p:strVal val="ppt_x"/>
                                          </p:val>
                                        </p:tav>
                                        <p:tav tm="100000">
                                          <p:val>
                                            <p:strVal val="ppt_x"/>
                                          </p:val>
                                        </p:tav>
                                      </p:tavLst>
                                    </p:anim>
                                    <p:anim calcmode="lin" valueType="num">
                                      <p:cBhvr>
                                        <p:cTn id="48" dur="1000"/>
                                        <p:tgtEl>
                                          <p:spTgt spid="32"/>
                                        </p:tgtEl>
                                        <p:attrNameLst>
                                          <p:attrName>ppt_y</p:attrName>
                                        </p:attrNameLst>
                                      </p:cBhvr>
                                      <p:tavLst>
                                        <p:tav tm="0">
                                          <p:val>
                                            <p:strVal val="ppt_y"/>
                                          </p:val>
                                        </p:tav>
                                        <p:tav tm="100000">
                                          <p:val>
                                            <p:strVal val="ppt_y-.1"/>
                                          </p:val>
                                        </p:tav>
                                      </p:tavLst>
                                    </p:anim>
                                    <p:set>
                                      <p:cBhvr>
                                        <p:cTn id="49" dur="1" fill="hold">
                                          <p:stCondLst>
                                            <p:cond delay="999"/>
                                          </p:stCondLst>
                                        </p:cTn>
                                        <p:tgtEl>
                                          <p:spTgt spid="32"/>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4" name="dung .wav"/>
                                        </p:tgtEl>
                                      </p:cMediaNode>
                                    </p:audio>
                                  </p:subTnLst>
                                </p:cTn>
                              </p:par>
                              <p:par>
                                <p:cTn id="50" presetID="47" presetClass="exit" presetSubtype="0" fill="hold" nodeType="withEffect">
                                  <p:stCondLst>
                                    <p:cond delay="0"/>
                                  </p:stCondLst>
                                  <p:childTnLst>
                                    <p:animEffect transition="out" filter="fade">
                                      <p:cBhvr>
                                        <p:cTn id="51" dur="1000"/>
                                        <p:tgtEl>
                                          <p:spTgt spid="10"/>
                                        </p:tgtEl>
                                      </p:cBhvr>
                                    </p:animEffect>
                                    <p:anim calcmode="lin" valueType="num">
                                      <p:cBhvr>
                                        <p:cTn id="52" dur="1000"/>
                                        <p:tgtEl>
                                          <p:spTgt spid="10"/>
                                        </p:tgtEl>
                                        <p:attrNameLst>
                                          <p:attrName>ppt_x</p:attrName>
                                        </p:attrNameLst>
                                      </p:cBhvr>
                                      <p:tavLst>
                                        <p:tav tm="0">
                                          <p:val>
                                            <p:strVal val="ppt_x"/>
                                          </p:val>
                                        </p:tav>
                                        <p:tav tm="100000">
                                          <p:val>
                                            <p:strVal val="ppt_x"/>
                                          </p:val>
                                        </p:tav>
                                      </p:tavLst>
                                    </p:anim>
                                    <p:anim calcmode="lin" valueType="num">
                                      <p:cBhvr>
                                        <p:cTn id="53" dur="1000"/>
                                        <p:tgtEl>
                                          <p:spTgt spid="10"/>
                                        </p:tgtEl>
                                        <p:attrNameLst>
                                          <p:attrName>ppt_y</p:attrName>
                                        </p:attrNameLst>
                                      </p:cBhvr>
                                      <p:tavLst>
                                        <p:tav tm="0">
                                          <p:val>
                                            <p:strVal val="ppt_y"/>
                                          </p:val>
                                        </p:tav>
                                        <p:tav tm="100000">
                                          <p:val>
                                            <p:strVal val="ppt_y-.1"/>
                                          </p:val>
                                        </p:tav>
                                      </p:tavLst>
                                    </p:anim>
                                    <p:set>
                                      <p:cBhvr>
                                        <p:cTn id="54" dur="1" fill="hold">
                                          <p:stCondLst>
                                            <p:cond delay="999"/>
                                          </p:stCondLst>
                                        </p:cTn>
                                        <p:tgtEl>
                                          <p:spTgt spid="10"/>
                                        </p:tgtEl>
                                        <p:attrNameLst>
                                          <p:attrName>style.visibility</p:attrName>
                                        </p:attrNameLst>
                                      </p:cBhvr>
                                      <p:to>
                                        <p:strVal val="hidden"/>
                                      </p:to>
                                    </p:set>
                                  </p:childTnLst>
                                </p:cTn>
                              </p:par>
                            </p:childTnLst>
                          </p:cTn>
                        </p:par>
                        <p:par>
                          <p:cTn id="55" fill="hold" nodeType="afterGroup">
                            <p:stCondLst>
                              <p:cond delay="1000"/>
                            </p:stCondLst>
                            <p:childTnLst>
                              <p:par>
                                <p:cTn id="56" presetID="0" presetClass="path" presetSubtype="0" accel="50000" decel="50000" fill="hold" nodeType="afterEffect">
                                  <p:stCondLst>
                                    <p:cond delay="0"/>
                                  </p:stCondLst>
                                  <p:childTnLst>
                                    <p:animMotion origin="layout" path="M 3.33333E-6 3.7037E-6 C 0.00312 -0.04653 0.00694 -0.09236 0.05659 -0.11852 C 0.10625 -0.14468 0.23316 -0.14584 0.29809 -0.15787 C 0.36267 -0.16991 0.42708 -0.17269 0.44479 -0.19167 C 0.4625 -0.21065 0.41406 -0.26459 0.4033 -0.27223 C 0.39236 -0.27894 0.38593 -0.25834 0.37968 -0.23658 " pathEditMode="relative" rAng="0" ptsTypes="aaaaaA">
                                      <p:cBhvr>
                                        <p:cTn id="57" dur="2000" fill="hold"/>
                                        <p:tgtEl>
                                          <p:spTgt spid="31"/>
                                        </p:tgtEl>
                                        <p:attrNameLst>
                                          <p:attrName>ppt_x</p:attrName>
                                          <p:attrName>ppt_y</p:attrName>
                                        </p:attrNameLst>
                                      </p:cBhvr>
                                      <p:rCtr x="2310000" y="-1400000"/>
                                    </p:animMotion>
                                  </p:childTnLst>
                                </p:cTn>
                              </p:par>
                            </p:childTnLst>
                          </p:cTn>
                        </p:par>
                        <p:par>
                          <p:cTn id="58" fill="hold" nodeType="afterGroup">
                            <p:stCondLst>
                              <p:cond delay="3000"/>
                            </p:stCondLst>
                            <p:childTnLst>
                              <p:par>
                                <p:cTn id="59" presetID="47" presetClass="exit" presetSubtype="0" fill="hold" nodeType="afterEffect">
                                  <p:stCondLst>
                                    <p:cond delay="0"/>
                                  </p:stCondLst>
                                  <p:childTnLst>
                                    <p:animEffect transition="out" filter="fade">
                                      <p:cBhvr>
                                        <p:cTn id="60" dur="2000"/>
                                        <p:tgtEl>
                                          <p:spTgt spid="31"/>
                                        </p:tgtEl>
                                      </p:cBhvr>
                                    </p:animEffect>
                                    <p:anim calcmode="lin" valueType="num">
                                      <p:cBhvr>
                                        <p:cTn id="61" dur="2000"/>
                                        <p:tgtEl>
                                          <p:spTgt spid="31"/>
                                        </p:tgtEl>
                                        <p:attrNameLst>
                                          <p:attrName>ppt_x</p:attrName>
                                        </p:attrNameLst>
                                      </p:cBhvr>
                                      <p:tavLst>
                                        <p:tav tm="0">
                                          <p:val>
                                            <p:strVal val="ppt_x"/>
                                          </p:val>
                                        </p:tav>
                                        <p:tav tm="100000">
                                          <p:val>
                                            <p:strVal val="ppt_x"/>
                                          </p:val>
                                        </p:tav>
                                      </p:tavLst>
                                    </p:anim>
                                    <p:anim calcmode="lin" valueType="num">
                                      <p:cBhvr>
                                        <p:cTn id="62" dur="2000"/>
                                        <p:tgtEl>
                                          <p:spTgt spid="31"/>
                                        </p:tgtEl>
                                        <p:attrNameLst>
                                          <p:attrName>ppt_y</p:attrName>
                                        </p:attrNameLst>
                                      </p:cBhvr>
                                      <p:tavLst>
                                        <p:tav tm="0">
                                          <p:val>
                                            <p:strVal val="ppt_y"/>
                                          </p:val>
                                        </p:tav>
                                        <p:tav tm="100000">
                                          <p:val>
                                            <p:strVal val="ppt_y-.1"/>
                                          </p:val>
                                        </p:tav>
                                      </p:tavLst>
                                    </p:anim>
                                    <p:set>
                                      <p:cBhvr>
                                        <p:cTn id="63" dur="1" fill="hold">
                                          <p:stCondLst>
                                            <p:cond delay="1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64" restart="whenNotActive" fill="hold" evtFilter="cancelBubble" nodeType="interactiveSeq">
                <p:stCondLst>
                  <p:cond evt="onClick" delay="0">
                    <p:tgtEl>
                      <p:spTgt spid="3"/>
                    </p:tgtEl>
                  </p:cond>
                </p:stCondLst>
                <p:endSync evt="end" delay="0">
                  <p:rtn val="all"/>
                </p:endSync>
                <p:childTnLst>
                  <p:par>
                    <p:cTn id="65" fill="hold">
                      <p:stCondLst>
                        <p:cond delay="0"/>
                      </p:stCondLst>
                      <p:childTnLst>
                        <p:par>
                          <p:cTn id="66" fill="hold">
                            <p:stCondLst>
                              <p:cond delay="0"/>
                            </p:stCondLst>
                            <p:childTnLst>
                              <p:par>
                                <p:cTn id="67" presetID="47" presetClass="exit" presetSubtype="0" fill="hold" grpId="0" nodeType="clickEffect">
                                  <p:stCondLst>
                                    <p:cond delay="0"/>
                                  </p:stCondLst>
                                  <p:childTnLst>
                                    <p:animEffect transition="out" filter="fade">
                                      <p:cBhvr>
                                        <p:cTn id="68" dur="1000"/>
                                        <p:tgtEl>
                                          <p:spTgt spid="3"/>
                                        </p:tgtEl>
                                      </p:cBhvr>
                                    </p:animEffect>
                                    <p:anim calcmode="lin" valueType="num">
                                      <p:cBhvr>
                                        <p:cTn id="69" dur="1000"/>
                                        <p:tgtEl>
                                          <p:spTgt spid="3"/>
                                        </p:tgtEl>
                                        <p:attrNameLst>
                                          <p:attrName>ppt_x</p:attrName>
                                        </p:attrNameLst>
                                      </p:cBhvr>
                                      <p:tavLst>
                                        <p:tav tm="0">
                                          <p:val>
                                            <p:strVal val="ppt_x"/>
                                          </p:val>
                                        </p:tav>
                                        <p:tav tm="100000">
                                          <p:val>
                                            <p:strVal val="ppt_x"/>
                                          </p:val>
                                        </p:tav>
                                      </p:tavLst>
                                    </p:anim>
                                    <p:anim calcmode="lin" valueType="num">
                                      <p:cBhvr>
                                        <p:cTn id="70" dur="1000"/>
                                        <p:tgtEl>
                                          <p:spTgt spid="3"/>
                                        </p:tgtEl>
                                        <p:attrNameLst>
                                          <p:attrName>ppt_y</p:attrName>
                                        </p:attrNameLst>
                                      </p:cBhvr>
                                      <p:tavLst>
                                        <p:tav tm="0">
                                          <p:val>
                                            <p:strVal val="ppt_y"/>
                                          </p:val>
                                        </p:tav>
                                        <p:tav tm="100000">
                                          <p:val>
                                            <p:strVal val="ppt_y-.1"/>
                                          </p:val>
                                        </p:tav>
                                      </p:tavLst>
                                    </p:anim>
                                    <p:set>
                                      <p:cBhvr>
                                        <p:cTn id="71" dur="1" fill="hold">
                                          <p:stCondLst>
                                            <p:cond delay="999"/>
                                          </p:stCondLst>
                                        </p:cTn>
                                        <p:tgtEl>
                                          <p:spTgt spid="3"/>
                                        </p:tgtEl>
                                        <p:attrNameLst>
                                          <p:attrName>style.visibility</p:attrName>
                                        </p:attrNameLst>
                                      </p:cBhvr>
                                      <p:to>
                                        <p:strVal val="hidden"/>
                                      </p:to>
                                    </p:set>
                                  </p:childTnLst>
                                  <p:subTnLst>
                                    <p:audio>
                                      <p:cMediaNode>
                                        <p:cTn display="0" masterRel="sameClick">
                                          <p:stCondLst>
                                            <p:cond evt="begin" delay="0">
                                              <p:tn val="67"/>
                                            </p:cond>
                                          </p:stCondLst>
                                          <p:endCondLst>
                                            <p:cond evt="onStopAudio" delay="0">
                                              <p:tgtEl>
                                                <p:sldTgt/>
                                              </p:tgtEl>
                                            </p:cond>
                                          </p:endCondLst>
                                        </p:cTn>
                                        <p:tgtEl>
                                          <p:sndTgt r:embed="rId4" name="dung .wav"/>
                                        </p:tgtEl>
                                      </p:cMediaNode>
                                    </p:audio>
                                  </p:subTnLst>
                                </p:cTn>
                              </p:par>
                              <p:par>
                                <p:cTn id="72" presetID="47" presetClass="exit" presetSubtype="0" fill="hold" nodeType="withEffect">
                                  <p:stCondLst>
                                    <p:cond delay="0"/>
                                  </p:stCondLst>
                                  <p:childTnLst>
                                    <p:animEffect transition="out" filter="fade">
                                      <p:cBhvr>
                                        <p:cTn id="73" dur="1000"/>
                                        <p:tgtEl>
                                          <p:spTgt spid="2"/>
                                        </p:tgtEl>
                                      </p:cBhvr>
                                    </p:animEffect>
                                    <p:anim calcmode="lin" valueType="num">
                                      <p:cBhvr>
                                        <p:cTn id="74" dur="1000"/>
                                        <p:tgtEl>
                                          <p:spTgt spid="2"/>
                                        </p:tgtEl>
                                        <p:attrNameLst>
                                          <p:attrName>ppt_x</p:attrName>
                                        </p:attrNameLst>
                                      </p:cBhvr>
                                      <p:tavLst>
                                        <p:tav tm="0">
                                          <p:val>
                                            <p:strVal val="ppt_x"/>
                                          </p:val>
                                        </p:tav>
                                        <p:tav tm="100000">
                                          <p:val>
                                            <p:strVal val="ppt_x"/>
                                          </p:val>
                                        </p:tav>
                                      </p:tavLst>
                                    </p:anim>
                                    <p:anim calcmode="lin" valueType="num">
                                      <p:cBhvr>
                                        <p:cTn id="75" dur="1000"/>
                                        <p:tgtEl>
                                          <p:spTgt spid="2"/>
                                        </p:tgtEl>
                                        <p:attrNameLst>
                                          <p:attrName>ppt_y</p:attrName>
                                        </p:attrNameLst>
                                      </p:cBhvr>
                                      <p:tavLst>
                                        <p:tav tm="0">
                                          <p:val>
                                            <p:strVal val="ppt_y"/>
                                          </p:val>
                                        </p:tav>
                                        <p:tav tm="100000">
                                          <p:val>
                                            <p:strVal val="ppt_y-.1"/>
                                          </p:val>
                                        </p:tav>
                                      </p:tavLst>
                                    </p:anim>
                                    <p:set>
                                      <p:cBhvr>
                                        <p:cTn id="76" dur="1" fill="hold">
                                          <p:stCondLst>
                                            <p:cond delay="999"/>
                                          </p:stCondLst>
                                        </p:cTn>
                                        <p:tgtEl>
                                          <p:spTgt spid="2"/>
                                        </p:tgtEl>
                                        <p:attrNameLst>
                                          <p:attrName>style.visibility</p:attrName>
                                        </p:attrNameLst>
                                      </p:cBhvr>
                                      <p:to>
                                        <p:strVal val="hidden"/>
                                      </p:to>
                                    </p:set>
                                  </p:childTnLst>
                                </p:cTn>
                              </p:par>
                            </p:childTnLst>
                          </p:cTn>
                        </p:par>
                        <p:par>
                          <p:cTn id="77" fill="hold">
                            <p:stCondLst>
                              <p:cond delay="1000"/>
                            </p:stCondLst>
                            <p:childTnLst>
                              <p:par>
                                <p:cTn id="78" presetID="1" presetClass="entr" presetSubtype="0" fill="hold" grpId="0" nodeType="afterEffect">
                                  <p:stCondLst>
                                    <p:cond delay="0"/>
                                  </p:stCondLst>
                                  <p:childTnLst>
                                    <p:set>
                                      <p:cBhvr>
                                        <p:cTn id="79" dur="1" fill="hold">
                                          <p:stCondLst>
                                            <p:cond delay="0"/>
                                          </p:stCondLst>
                                        </p:cTn>
                                        <p:tgtEl>
                                          <p:spTgt spid="4"/>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3"/>
                  </p:tgtEl>
                </p:cond>
              </p:nextCondLst>
            </p:seq>
            <p:seq concurrent="1" nextAc="seek">
              <p:cTn id="80" restart="whenNotActive" fill="hold" evtFilter="cancelBubble" nodeType="interactiveSeq">
                <p:stCondLst>
                  <p:cond evt="onClick" delay="0">
                    <p:tgtEl>
                      <p:spTgt spid="6"/>
                    </p:tgtEl>
                  </p:cond>
                </p:stCondLst>
                <p:endSync evt="end" delay="0">
                  <p:rtn val="all"/>
                </p:endSync>
                <p:childTnLst>
                  <p:par>
                    <p:cTn id="81" fill="hold">
                      <p:stCondLst>
                        <p:cond delay="0"/>
                      </p:stCondLst>
                      <p:childTnLst>
                        <p:par>
                          <p:cTn id="82" fill="hold">
                            <p:stCondLst>
                              <p:cond delay="0"/>
                            </p:stCondLst>
                            <p:childTnLst>
                              <p:par>
                                <p:cTn id="83" presetID="47" presetClass="exit" presetSubtype="0" fill="hold" grpId="0" nodeType="clickEffect">
                                  <p:stCondLst>
                                    <p:cond delay="0"/>
                                  </p:stCondLst>
                                  <p:childTnLst>
                                    <p:animEffect transition="out" filter="fade">
                                      <p:cBhvr>
                                        <p:cTn id="84" dur="1000"/>
                                        <p:tgtEl>
                                          <p:spTgt spid="6"/>
                                        </p:tgtEl>
                                      </p:cBhvr>
                                    </p:animEffect>
                                    <p:anim calcmode="lin" valueType="num">
                                      <p:cBhvr>
                                        <p:cTn id="85" dur="1000"/>
                                        <p:tgtEl>
                                          <p:spTgt spid="6"/>
                                        </p:tgtEl>
                                        <p:attrNameLst>
                                          <p:attrName>ppt_x</p:attrName>
                                        </p:attrNameLst>
                                      </p:cBhvr>
                                      <p:tavLst>
                                        <p:tav tm="0">
                                          <p:val>
                                            <p:strVal val="ppt_x"/>
                                          </p:val>
                                        </p:tav>
                                        <p:tav tm="100000">
                                          <p:val>
                                            <p:strVal val="ppt_x"/>
                                          </p:val>
                                        </p:tav>
                                      </p:tavLst>
                                    </p:anim>
                                    <p:anim calcmode="lin" valueType="num">
                                      <p:cBhvr>
                                        <p:cTn id="86" dur="1000"/>
                                        <p:tgtEl>
                                          <p:spTgt spid="6"/>
                                        </p:tgtEl>
                                        <p:attrNameLst>
                                          <p:attrName>ppt_y</p:attrName>
                                        </p:attrNameLst>
                                      </p:cBhvr>
                                      <p:tavLst>
                                        <p:tav tm="0">
                                          <p:val>
                                            <p:strVal val="ppt_y"/>
                                          </p:val>
                                        </p:tav>
                                        <p:tav tm="100000">
                                          <p:val>
                                            <p:strVal val="ppt_y-.1"/>
                                          </p:val>
                                        </p:tav>
                                      </p:tavLst>
                                    </p:anim>
                                    <p:set>
                                      <p:cBhvr>
                                        <p:cTn id="87" dur="1" fill="hold">
                                          <p:stCondLst>
                                            <p:cond delay="999"/>
                                          </p:stCondLst>
                                        </p:cTn>
                                        <p:tgtEl>
                                          <p:spTgt spid="6"/>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4" name="dung .wav"/>
                                        </p:tgtEl>
                                      </p:cMediaNode>
                                    </p:audio>
                                  </p:subTnLst>
                                </p:cTn>
                              </p:par>
                              <p:par>
                                <p:cTn id="88" presetID="47" presetClass="exit" presetSubtype="0" fill="hold" nodeType="withEffect">
                                  <p:stCondLst>
                                    <p:cond delay="0"/>
                                  </p:stCondLst>
                                  <p:childTnLst>
                                    <p:animEffect transition="out" filter="fade">
                                      <p:cBhvr>
                                        <p:cTn id="89" dur="1000"/>
                                        <p:tgtEl>
                                          <p:spTgt spid="5"/>
                                        </p:tgtEl>
                                      </p:cBhvr>
                                    </p:animEffect>
                                    <p:anim calcmode="lin" valueType="num">
                                      <p:cBhvr>
                                        <p:cTn id="90" dur="1000"/>
                                        <p:tgtEl>
                                          <p:spTgt spid="5"/>
                                        </p:tgtEl>
                                        <p:attrNameLst>
                                          <p:attrName>ppt_x</p:attrName>
                                        </p:attrNameLst>
                                      </p:cBhvr>
                                      <p:tavLst>
                                        <p:tav tm="0">
                                          <p:val>
                                            <p:strVal val="ppt_x"/>
                                          </p:val>
                                        </p:tav>
                                        <p:tav tm="100000">
                                          <p:val>
                                            <p:strVal val="ppt_x"/>
                                          </p:val>
                                        </p:tav>
                                      </p:tavLst>
                                    </p:anim>
                                    <p:anim calcmode="lin" valueType="num">
                                      <p:cBhvr>
                                        <p:cTn id="91" dur="1000"/>
                                        <p:tgtEl>
                                          <p:spTgt spid="5"/>
                                        </p:tgtEl>
                                        <p:attrNameLst>
                                          <p:attrName>ppt_y</p:attrName>
                                        </p:attrNameLst>
                                      </p:cBhvr>
                                      <p:tavLst>
                                        <p:tav tm="0">
                                          <p:val>
                                            <p:strVal val="ppt_y"/>
                                          </p:val>
                                        </p:tav>
                                        <p:tav tm="100000">
                                          <p:val>
                                            <p:strVal val="ppt_y-.1"/>
                                          </p:val>
                                        </p:tav>
                                      </p:tavLst>
                                    </p:anim>
                                    <p:set>
                                      <p:cBhvr>
                                        <p:cTn id="92" dur="1" fill="hold">
                                          <p:stCondLst>
                                            <p:cond delay="999"/>
                                          </p:stCondLst>
                                        </p:cTn>
                                        <p:tgtEl>
                                          <p:spTgt spid="5"/>
                                        </p:tgtEl>
                                        <p:attrNameLst>
                                          <p:attrName>style.visibility</p:attrName>
                                        </p:attrNameLst>
                                      </p:cBhvr>
                                      <p:to>
                                        <p:strVal val="hidden"/>
                                      </p:to>
                                    </p:set>
                                  </p:childTnLst>
                                </p:cTn>
                              </p:par>
                            </p:childTnLst>
                          </p:cTn>
                        </p:par>
                        <p:par>
                          <p:cTn id="93" fill="hold">
                            <p:stCondLst>
                              <p:cond delay="1000"/>
                            </p:stCondLst>
                            <p:childTnLst>
                              <p:par>
                                <p:cTn id="94" presetID="1" presetClass="entr" presetSubtype="0" fill="hold" grpId="0" nodeType="afterEffect">
                                  <p:stCondLst>
                                    <p:cond delay="0"/>
                                  </p:stCondLst>
                                  <p:childTnLst>
                                    <p:set>
                                      <p:cBhvr>
                                        <p:cTn id="95"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6"/>
                  </p:tgtEl>
                </p:cond>
              </p:nextCondLst>
            </p:seq>
          </p:childTnLst>
        </p:cTn>
      </p:par>
    </p:tnLst>
    <p:bldLst>
      <p:bldP spid="17" grpId="0" animBg="1"/>
      <p:bldP spid="21" grpId="0"/>
      <p:bldP spid="24" grpId="0" animBg="1"/>
      <p:bldP spid="28" grpId="0" animBg="1"/>
      <p:bldP spid="29" grpId="0" animBg="1"/>
      <p:bldP spid="30" grpId="0" animBg="1"/>
      <p:bldP spid="32" grpId="0"/>
      <p:bldP spid="36" grpId="0" animBg="1"/>
      <p:bldP spid="3" grpId="0"/>
      <p:bldP spid="4" grpId="0" animBg="1"/>
      <p:bldP spid="6" grpId="0"/>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14338" name="Picture 3" descr="4f942a9486ec68153575dc78a42d480b.png">
            <a:extLst>
              <a:ext uri="{FF2B5EF4-FFF2-40B4-BE49-F238E27FC236}">
                <a16:creationId xmlns:a16="http://schemas.microsoft.com/office/drawing/2014/main" id="{E758469C-A6FE-A29F-405A-35A3D2495A6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41600" y="3581400"/>
            <a:ext cx="75184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loud 4">
            <a:extLst>
              <a:ext uri="{FF2B5EF4-FFF2-40B4-BE49-F238E27FC236}">
                <a16:creationId xmlns:a16="http://schemas.microsoft.com/office/drawing/2014/main" id="{D2C49EB9-AA4E-CD54-C3E9-38D7BA8A3BC1}"/>
              </a:ext>
            </a:extLst>
          </p:cNvPr>
          <p:cNvSpPr/>
          <p:nvPr/>
        </p:nvSpPr>
        <p:spPr>
          <a:xfrm>
            <a:off x="6604000" y="1981200"/>
            <a:ext cx="3860800" cy="2209800"/>
          </a:xfrm>
          <a:prstGeom prst="cloud">
            <a:avLst/>
          </a:prstGeom>
        </p:spPr>
        <p:style>
          <a:lnRef idx="2">
            <a:schemeClr val="accent2"/>
          </a:lnRef>
          <a:fillRef idx="1">
            <a:schemeClr val="lt1"/>
          </a:fillRef>
          <a:effectRef idx="0">
            <a:schemeClr val="accent2"/>
          </a:effectRef>
          <a:fontRef idx="minor">
            <a:schemeClr val="dk1"/>
          </a:fontRef>
        </p:style>
        <p:txBody>
          <a:bodyPr anchor="ctr"/>
          <a:lstStyle/>
          <a:p>
            <a:pPr algn="ctr" defTabSz="1219170">
              <a:defRPr/>
            </a:pPr>
            <a:r>
              <a:rPr lang="en-US" sz="2400" dirty="0" err="1">
                <a:solidFill>
                  <a:prstClr val="black"/>
                </a:solidFill>
                <a:latin typeface="Calibri"/>
              </a:rPr>
              <a:t>Ông</a:t>
            </a:r>
            <a:r>
              <a:rPr lang="en-US" sz="2400" dirty="0">
                <a:solidFill>
                  <a:prstClr val="black"/>
                </a:solidFill>
                <a:latin typeface="Calibri"/>
              </a:rPr>
              <a:t> </a:t>
            </a:r>
            <a:r>
              <a:rPr lang="en-US" sz="2400" dirty="0" err="1">
                <a:solidFill>
                  <a:prstClr val="black"/>
                </a:solidFill>
                <a:latin typeface="Calibri"/>
              </a:rPr>
              <a:t>cảm</a:t>
            </a:r>
            <a:r>
              <a:rPr lang="en-US" sz="2400" dirty="0">
                <a:solidFill>
                  <a:prstClr val="black"/>
                </a:solidFill>
                <a:latin typeface="Calibri"/>
              </a:rPr>
              <a:t> </a:t>
            </a:r>
            <a:r>
              <a:rPr lang="en-US" sz="2400" dirty="0" err="1">
                <a:solidFill>
                  <a:prstClr val="black"/>
                </a:solidFill>
                <a:latin typeface="Calibri"/>
              </a:rPr>
              <a:t>ơn</a:t>
            </a:r>
            <a:r>
              <a:rPr lang="en-US" sz="2400" dirty="0">
                <a:solidFill>
                  <a:prstClr val="black"/>
                </a:solidFill>
                <a:latin typeface="Calibri"/>
              </a:rPr>
              <a:t> </a:t>
            </a:r>
            <a:r>
              <a:rPr lang="en-US" sz="2400" dirty="0" err="1">
                <a:solidFill>
                  <a:prstClr val="black"/>
                </a:solidFill>
                <a:latin typeface="Calibri"/>
              </a:rPr>
              <a:t>các</a:t>
            </a:r>
            <a:r>
              <a:rPr lang="en-US" sz="2400" dirty="0">
                <a:solidFill>
                  <a:prstClr val="black"/>
                </a:solidFill>
                <a:latin typeface="Calibri"/>
              </a:rPr>
              <a:t> </a:t>
            </a:r>
            <a:r>
              <a:rPr lang="en-US" sz="2400" dirty="0" err="1">
                <a:solidFill>
                  <a:prstClr val="black"/>
                </a:solidFill>
                <a:latin typeface="Calibri"/>
              </a:rPr>
              <a:t>cháu</a:t>
            </a:r>
            <a:r>
              <a:rPr lang="en-US" sz="2400" dirty="0">
                <a:solidFill>
                  <a:prstClr val="black"/>
                </a:solidFill>
                <a:latin typeface="Calibri"/>
              </a:rPr>
              <a:t> </a:t>
            </a:r>
            <a:r>
              <a:rPr lang="en-US" sz="2400" dirty="0" err="1">
                <a:solidFill>
                  <a:prstClr val="black"/>
                </a:solidFill>
                <a:latin typeface="Calibri"/>
              </a:rPr>
              <a:t>giúp</a:t>
            </a:r>
            <a:r>
              <a:rPr lang="en-US" sz="2400" dirty="0">
                <a:solidFill>
                  <a:prstClr val="black"/>
                </a:solidFill>
                <a:latin typeface="Calibri"/>
              </a:rPr>
              <a:t> </a:t>
            </a:r>
            <a:r>
              <a:rPr lang="en-US" sz="2400" dirty="0" err="1">
                <a:solidFill>
                  <a:prstClr val="black"/>
                </a:solidFill>
                <a:latin typeface="Calibri"/>
              </a:rPr>
              <a:t>ông</a:t>
            </a:r>
            <a:r>
              <a:rPr lang="en-US" sz="2400" dirty="0">
                <a:solidFill>
                  <a:prstClr val="black"/>
                </a:solidFill>
                <a:latin typeface="Calibri"/>
              </a:rPr>
              <a:t> </a:t>
            </a:r>
            <a:r>
              <a:rPr lang="en-US" sz="2400" dirty="0" err="1">
                <a:solidFill>
                  <a:prstClr val="black"/>
                </a:solidFill>
                <a:latin typeface="Calibri"/>
              </a:rPr>
              <a:t>câu</a:t>
            </a:r>
            <a:r>
              <a:rPr lang="en-US" sz="2400" dirty="0">
                <a:solidFill>
                  <a:prstClr val="black"/>
                </a:solidFill>
                <a:latin typeface="Calibri"/>
              </a:rPr>
              <a:t> </a:t>
            </a:r>
            <a:r>
              <a:rPr lang="en-US" sz="2400" dirty="0" err="1">
                <a:solidFill>
                  <a:prstClr val="black"/>
                </a:solidFill>
                <a:latin typeface="Calibri"/>
              </a:rPr>
              <a:t>cá</a:t>
            </a:r>
            <a:r>
              <a:rPr lang="en-US" sz="2400" dirty="0">
                <a:solidFill>
                  <a:prstClr val="black"/>
                </a:solidFill>
                <a:latin typeface="Calibri"/>
              </a:rPr>
              <a:t> </a:t>
            </a:r>
            <a:r>
              <a:rPr lang="en-US" sz="2400" dirty="0" err="1">
                <a:solidFill>
                  <a:prstClr val="black"/>
                </a:solidFill>
                <a:latin typeface="Calibri"/>
              </a:rPr>
              <a:t>nha</a:t>
            </a:r>
            <a:r>
              <a:rPr lang="en-US" sz="2400" dirty="0">
                <a:solidFill>
                  <a:prstClr val="black"/>
                </a:solidFill>
                <a:latin typeface="Calibri"/>
              </a:rPr>
              <a:t> ^^</a:t>
            </a:r>
          </a:p>
        </p:txBody>
      </p:sp>
      <p:sp>
        <p:nvSpPr>
          <p:cNvPr id="6" name="Oval 5">
            <a:extLst>
              <a:ext uri="{FF2B5EF4-FFF2-40B4-BE49-F238E27FC236}">
                <a16:creationId xmlns:a16="http://schemas.microsoft.com/office/drawing/2014/main" id="{2049E34B-0414-C599-A531-24050D15164F}"/>
              </a:ext>
            </a:extLst>
          </p:cNvPr>
          <p:cNvSpPr/>
          <p:nvPr/>
        </p:nvSpPr>
        <p:spPr>
          <a:xfrm>
            <a:off x="5588000" y="4572000"/>
            <a:ext cx="304800" cy="228600"/>
          </a:xfrm>
          <a:prstGeom prst="ellipse">
            <a:avLst/>
          </a:prstGeom>
        </p:spPr>
        <p:style>
          <a:lnRef idx="2">
            <a:schemeClr val="accent2"/>
          </a:lnRef>
          <a:fillRef idx="1">
            <a:schemeClr val="lt1"/>
          </a:fillRef>
          <a:effectRef idx="0">
            <a:schemeClr val="accent2"/>
          </a:effectRef>
          <a:fontRef idx="minor">
            <a:schemeClr val="dk1"/>
          </a:fontRef>
        </p:style>
        <p:txBody>
          <a:bodyPr anchor="ctr"/>
          <a:lstStyle/>
          <a:p>
            <a:pPr algn="ctr" defTabSz="1219170">
              <a:defRPr/>
            </a:pPr>
            <a:endParaRPr lang="en-US" sz="2400">
              <a:solidFill>
                <a:prstClr val="black"/>
              </a:solidFill>
              <a:latin typeface="Calibri"/>
            </a:endParaRPr>
          </a:p>
        </p:txBody>
      </p:sp>
      <p:sp>
        <p:nvSpPr>
          <p:cNvPr id="7" name="Oval 6">
            <a:extLst>
              <a:ext uri="{FF2B5EF4-FFF2-40B4-BE49-F238E27FC236}">
                <a16:creationId xmlns:a16="http://schemas.microsoft.com/office/drawing/2014/main" id="{B415DEB5-F775-267E-D910-C89C2CAD655D}"/>
              </a:ext>
            </a:extLst>
          </p:cNvPr>
          <p:cNvSpPr/>
          <p:nvPr/>
        </p:nvSpPr>
        <p:spPr>
          <a:xfrm>
            <a:off x="6096000" y="4114800"/>
            <a:ext cx="508000" cy="304800"/>
          </a:xfrm>
          <a:prstGeom prst="ellipse">
            <a:avLst/>
          </a:prstGeom>
        </p:spPr>
        <p:style>
          <a:lnRef idx="2">
            <a:schemeClr val="accent2"/>
          </a:lnRef>
          <a:fillRef idx="1">
            <a:schemeClr val="lt1"/>
          </a:fillRef>
          <a:effectRef idx="0">
            <a:schemeClr val="accent2"/>
          </a:effectRef>
          <a:fontRef idx="minor">
            <a:schemeClr val="dk1"/>
          </a:fontRef>
        </p:style>
        <p:txBody>
          <a:bodyPr anchor="ctr"/>
          <a:lstStyle/>
          <a:p>
            <a:pPr algn="ctr" defTabSz="1219170">
              <a:defRPr/>
            </a:pPr>
            <a:endParaRPr lang="en-US" sz="2400">
              <a:solidFill>
                <a:prstClr val="black"/>
              </a:solidFill>
              <a:latin typeface="Calibri"/>
            </a:endParaRPr>
          </a:p>
        </p:txBody>
      </p:sp>
      <p:sp>
        <p:nvSpPr>
          <p:cNvPr id="8" name="Oval 7">
            <a:extLst>
              <a:ext uri="{FF2B5EF4-FFF2-40B4-BE49-F238E27FC236}">
                <a16:creationId xmlns:a16="http://schemas.microsoft.com/office/drawing/2014/main" id="{E2676902-B7F8-D1D0-E7F8-09D05D3E63FC}"/>
              </a:ext>
            </a:extLst>
          </p:cNvPr>
          <p:cNvSpPr/>
          <p:nvPr/>
        </p:nvSpPr>
        <p:spPr>
          <a:xfrm>
            <a:off x="5283200" y="4953000"/>
            <a:ext cx="304800" cy="152400"/>
          </a:xfrm>
          <a:prstGeom prst="ellipse">
            <a:avLst/>
          </a:prstGeom>
        </p:spPr>
        <p:style>
          <a:lnRef idx="2">
            <a:schemeClr val="accent2"/>
          </a:lnRef>
          <a:fillRef idx="1">
            <a:schemeClr val="lt1"/>
          </a:fillRef>
          <a:effectRef idx="0">
            <a:schemeClr val="accent2"/>
          </a:effectRef>
          <a:fontRef idx="minor">
            <a:schemeClr val="dk1"/>
          </a:fontRef>
        </p:style>
        <p:txBody>
          <a:bodyPr anchor="ctr"/>
          <a:lstStyle/>
          <a:p>
            <a:pPr algn="ctr" defTabSz="1219170">
              <a:defRPr/>
            </a:pPr>
            <a:endParaRPr lang="en-US" sz="2400">
              <a:solidFill>
                <a:prstClr val="black"/>
              </a:solidFill>
              <a:latin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3">
            <a:extLst>
              <a:ext uri="{FF2B5EF4-FFF2-40B4-BE49-F238E27FC236}">
                <a16:creationId xmlns:a16="http://schemas.microsoft.com/office/drawing/2014/main" id="{D2FC7E20-FB8E-385F-1D82-05F34543451F}"/>
              </a:ext>
            </a:extLst>
          </p:cNvPr>
          <p:cNvSpPr txBox="1">
            <a:spLocks noChangeArrowheads="1"/>
          </p:cNvSpPr>
          <p:nvPr/>
        </p:nvSpPr>
        <p:spPr bwMode="auto">
          <a:xfrm>
            <a:off x="0" y="1"/>
            <a:ext cx="11988800" cy="77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50000"/>
              </a:spcBef>
              <a:spcAft>
                <a:spcPct val="0"/>
              </a:spcAft>
            </a:pPr>
            <a:r>
              <a:rPr lang="en-US" altLang="en-US" sz="4267" b="1" u="sng">
                <a:solidFill>
                  <a:srgbClr val="0033CC"/>
                </a:solidFill>
                <a:latin typeface="Times New Roman" panose="02020603050405020304" pitchFamily="18" charset="0"/>
                <a:cs typeface="Times New Roman" panose="02020603050405020304" pitchFamily="18" charset="0"/>
              </a:rPr>
              <a:t>Kỹ thuật:</a:t>
            </a:r>
            <a:r>
              <a:rPr lang="en-US" altLang="en-US" sz="4267" b="1">
                <a:solidFill>
                  <a:srgbClr val="0033CC"/>
                </a:solidFill>
                <a:latin typeface="Times New Roman" panose="02020603050405020304" pitchFamily="18" charset="0"/>
                <a:cs typeface="Times New Roman" panose="02020603050405020304" pitchFamily="18" charset="0"/>
              </a:rPr>
              <a:t>   </a:t>
            </a:r>
            <a:r>
              <a:rPr lang="en-US" altLang="en-US" sz="4267" b="1">
                <a:solidFill>
                  <a:srgbClr val="FF0000"/>
                </a:solidFill>
                <a:latin typeface="Times New Roman" panose="02020603050405020304" pitchFamily="18" charset="0"/>
                <a:cs typeface="Times New Roman" panose="02020603050405020304" pitchFamily="18" charset="0"/>
              </a:rPr>
              <a:t>Cắt, khâu thêu sản phẩm tự chọn</a:t>
            </a:r>
          </a:p>
        </p:txBody>
      </p:sp>
      <p:sp>
        <p:nvSpPr>
          <p:cNvPr id="5" name="Oval 4">
            <a:extLst>
              <a:ext uri="{FF2B5EF4-FFF2-40B4-BE49-F238E27FC236}">
                <a16:creationId xmlns:a16="http://schemas.microsoft.com/office/drawing/2014/main" id="{63F47160-9C1E-C2B9-30C3-08041BF434D4}"/>
              </a:ext>
            </a:extLst>
          </p:cNvPr>
          <p:cNvSpPr/>
          <p:nvPr/>
        </p:nvSpPr>
        <p:spPr>
          <a:xfrm>
            <a:off x="4267200" y="1295400"/>
            <a:ext cx="4165600" cy="1219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r>
              <a:rPr lang="en-US" sz="3200" b="1" dirty="0">
                <a:solidFill>
                  <a:prstClr val="white"/>
                </a:solidFill>
                <a:latin typeface="Times New Roman" pitchFamily="18" charset="0"/>
                <a:cs typeface="Times New Roman" pitchFamily="18" charset="0"/>
              </a:rPr>
              <a:t>2.KHÁM PHÁ</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27">
            <a:extLst>
              <a:ext uri="{FF2B5EF4-FFF2-40B4-BE49-F238E27FC236}">
                <a16:creationId xmlns:a16="http://schemas.microsoft.com/office/drawing/2014/main" id="{E2798945-E8AF-BB74-86F0-BA80497CB62B}"/>
              </a:ext>
            </a:extLst>
          </p:cNvPr>
          <p:cNvGrpSpPr>
            <a:grpSpLocks/>
          </p:cNvGrpSpPr>
          <p:nvPr/>
        </p:nvGrpSpPr>
        <p:grpSpPr bwMode="auto">
          <a:xfrm>
            <a:off x="42334" y="4294717"/>
            <a:ext cx="3867151" cy="2046816"/>
            <a:chOff x="2553" y="2847"/>
            <a:chExt cx="7240" cy="5397"/>
          </a:xfrm>
        </p:grpSpPr>
        <p:grpSp>
          <p:nvGrpSpPr>
            <p:cNvPr id="16465" name="Group 28">
              <a:extLst>
                <a:ext uri="{FF2B5EF4-FFF2-40B4-BE49-F238E27FC236}">
                  <a16:creationId xmlns:a16="http://schemas.microsoft.com/office/drawing/2014/main" id="{361449A3-6598-AEFF-2ABA-3F8043AF1FCF}"/>
                </a:ext>
              </a:extLst>
            </p:cNvPr>
            <p:cNvGrpSpPr>
              <a:grpSpLocks/>
            </p:cNvGrpSpPr>
            <p:nvPr/>
          </p:nvGrpSpPr>
          <p:grpSpPr bwMode="auto">
            <a:xfrm>
              <a:off x="2553" y="2935"/>
              <a:ext cx="7240" cy="5309"/>
              <a:chOff x="2271" y="1531"/>
              <a:chExt cx="6248" cy="5309"/>
            </a:xfrm>
          </p:grpSpPr>
          <p:sp>
            <p:nvSpPr>
              <p:cNvPr id="16472" name="Rectangle 29">
                <a:extLst>
                  <a:ext uri="{FF2B5EF4-FFF2-40B4-BE49-F238E27FC236}">
                    <a16:creationId xmlns:a16="http://schemas.microsoft.com/office/drawing/2014/main" id="{2D56AF24-EB59-E553-8228-622DD9B74FFB}"/>
                  </a:ext>
                </a:extLst>
              </p:cNvPr>
              <p:cNvSpPr>
                <a:spLocks noChangeArrowheads="1"/>
              </p:cNvSpPr>
              <p:nvPr/>
            </p:nvSpPr>
            <p:spPr bwMode="auto">
              <a:xfrm>
                <a:off x="2285" y="1531"/>
                <a:ext cx="6234" cy="5309"/>
              </a:xfrm>
              <a:prstGeom prst="rect">
                <a:avLst/>
              </a:prstGeom>
              <a:solidFill>
                <a:srgbClr val="FFCCFF"/>
              </a:solidFill>
              <a:ln w="9525">
                <a:solidFill>
                  <a:srgbClr val="FFCCFF"/>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r>
                  <a:rPr lang="en-US" altLang="en-US" sz="1333">
                    <a:solidFill>
                      <a:srgbClr val="000000"/>
                    </a:solidFill>
                    <a:latin typeface="Calibri" panose="020F0502020204030204" pitchFamily="34" charset="0"/>
                  </a:rPr>
                  <a:t>  </a:t>
                </a:r>
              </a:p>
              <a:p>
                <a:pPr defTabSz="1219170" eaLnBrk="1" fontAlgn="base" hangingPunct="1">
                  <a:spcBef>
                    <a:spcPct val="0"/>
                  </a:spcBef>
                  <a:spcAft>
                    <a:spcPct val="0"/>
                  </a:spcAft>
                </a:pPr>
                <a:r>
                  <a:rPr lang="en-US" altLang="en-US" sz="1200">
                    <a:solidFill>
                      <a:srgbClr val="000000"/>
                    </a:solidFill>
                    <a:latin typeface="Calibri" panose="020F0502020204030204" pitchFamily="34" charset="0"/>
                  </a:rPr>
                  <a:t>     10       9        8        7        6       5        4        3        2        1</a:t>
                </a: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2400">
                  <a:solidFill>
                    <a:prstClr val="black"/>
                  </a:solidFill>
                </a:endParaRPr>
              </a:p>
            </p:txBody>
          </p:sp>
          <p:sp>
            <p:nvSpPr>
              <p:cNvPr id="16473" name="Line 30">
                <a:extLst>
                  <a:ext uri="{FF2B5EF4-FFF2-40B4-BE49-F238E27FC236}">
                    <a16:creationId xmlns:a16="http://schemas.microsoft.com/office/drawing/2014/main" id="{E0B8165B-7486-FCA6-2EF7-EC13728267E1}"/>
                  </a:ext>
                </a:extLst>
              </p:cNvPr>
              <p:cNvSpPr>
                <a:spLocks noChangeShapeType="1"/>
              </p:cNvSpPr>
              <p:nvPr/>
            </p:nvSpPr>
            <p:spPr bwMode="auto">
              <a:xfrm>
                <a:off x="2271" y="3588"/>
                <a:ext cx="6248" cy="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16474" name="Group 31">
                <a:extLst>
                  <a:ext uri="{FF2B5EF4-FFF2-40B4-BE49-F238E27FC236}">
                    <a16:creationId xmlns:a16="http://schemas.microsoft.com/office/drawing/2014/main" id="{9A194C3B-C2D4-1FB3-E212-5E22A2F62BFF}"/>
                  </a:ext>
                </a:extLst>
              </p:cNvPr>
              <p:cNvGrpSpPr>
                <a:grpSpLocks/>
              </p:cNvGrpSpPr>
              <p:nvPr/>
            </p:nvGrpSpPr>
            <p:grpSpPr bwMode="auto">
              <a:xfrm>
                <a:off x="2827" y="3531"/>
                <a:ext cx="5124" cy="113"/>
                <a:chOff x="2827" y="6134"/>
                <a:chExt cx="5124" cy="113"/>
              </a:xfrm>
            </p:grpSpPr>
            <p:sp>
              <p:nvSpPr>
                <p:cNvPr id="16475" name="Line 32">
                  <a:extLst>
                    <a:ext uri="{FF2B5EF4-FFF2-40B4-BE49-F238E27FC236}">
                      <a16:creationId xmlns:a16="http://schemas.microsoft.com/office/drawing/2014/main" id="{F1E24697-5238-E8BC-9D56-B6C795CF0373}"/>
                    </a:ext>
                  </a:extLst>
                </p:cNvPr>
                <p:cNvSpPr>
                  <a:spLocks noChangeShapeType="1"/>
                </p:cNvSpPr>
                <p:nvPr/>
              </p:nvSpPr>
              <p:spPr bwMode="auto">
                <a:xfrm flipV="1">
                  <a:off x="282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76" name="Line 33">
                  <a:extLst>
                    <a:ext uri="{FF2B5EF4-FFF2-40B4-BE49-F238E27FC236}">
                      <a16:creationId xmlns:a16="http://schemas.microsoft.com/office/drawing/2014/main" id="{55AC5A30-A6D6-EF61-44CC-63F2194DFDF3}"/>
                    </a:ext>
                  </a:extLst>
                </p:cNvPr>
                <p:cNvSpPr>
                  <a:spLocks noChangeShapeType="1"/>
                </p:cNvSpPr>
                <p:nvPr/>
              </p:nvSpPr>
              <p:spPr bwMode="auto">
                <a:xfrm flipV="1">
                  <a:off x="340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77" name="Line 34">
                  <a:extLst>
                    <a:ext uri="{FF2B5EF4-FFF2-40B4-BE49-F238E27FC236}">
                      <a16:creationId xmlns:a16="http://schemas.microsoft.com/office/drawing/2014/main" id="{94A89422-170C-7566-BA3E-8C2CF711DF9F}"/>
                    </a:ext>
                  </a:extLst>
                </p:cNvPr>
                <p:cNvSpPr>
                  <a:spLocks noChangeShapeType="1"/>
                </p:cNvSpPr>
                <p:nvPr/>
              </p:nvSpPr>
              <p:spPr bwMode="auto">
                <a:xfrm flipV="1">
                  <a:off x="3975"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78" name="Line 35">
                  <a:extLst>
                    <a:ext uri="{FF2B5EF4-FFF2-40B4-BE49-F238E27FC236}">
                      <a16:creationId xmlns:a16="http://schemas.microsoft.com/office/drawing/2014/main" id="{C9A840DD-34F9-CC7F-45B0-E4522D9E15AE}"/>
                    </a:ext>
                  </a:extLst>
                </p:cNvPr>
                <p:cNvSpPr>
                  <a:spLocks noChangeShapeType="1"/>
                </p:cNvSpPr>
                <p:nvPr/>
              </p:nvSpPr>
              <p:spPr bwMode="auto">
                <a:xfrm flipV="1">
                  <a:off x="4543"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79" name="Line 36">
                  <a:extLst>
                    <a:ext uri="{FF2B5EF4-FFF2-40B4-BE49-F238E27FC236}">
                      <a16:creationId xmlns:a16="http://schemas.microsoft.com/office/drawing/2014/main" id="{96CC1A35-0B80-6A75-57AB-AD74A6B1A8B9}"/>
                    </a:ext>
                  </a:extLst>
                </p:cNvPr>
                <p:cNvSpPr>
                  <a:spLocks noChangeShapeType="1"/>
                </p:cNvSpPr>
                <p:nvPr/>
              </p:nvSpPr>
              <p:spPr bwMode="auto">
                <a:xfrm flipV="1">
                  <a:off x="5111"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80" name="Line 37">
                  <a:extLst>
                    <a:ext uri="{FF2B5EF4-FFF2-40B4-BE49-F238E27FC236}">
                      <a16:creationId xmlns:a16="http://schemas.microsoft.com/office/drawing/2014/main" id="{2B5E3AA5-00E6-6003-6E47-596B2B4EAA1A}"/>
                    </a:ext>
                  </a:extLst>
                </p:cNvPr>
                <p:cNvSpPr>
                  <a:spLocks noChangeShapeType="1"/>
                </p:cNvSpPr>
                <p:nvPr/>
              </p:nvSpPr>
              <p:spPr bwMode="auto">
                <a:xfrm flipV="1">
                  <a:off x="5679"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81" name="Line 38">
                  <a:extLst>
                    <a:ext uri="{FF2B5EF4-FFF2-40B4-BE49-F238E27FC236}">
                      <a16:creationId xmlns:a16="http://schemas.microsoft.com/office/drawing/2014/main" id="{CCEE53C9-CC07-63A2-617C-EFD597525DDF}"/>
                    </a:ext>
                  </a:extLst>
                </p:cNvPr>
                <p:cNvSpPr>
                  <a:spLocks noChangeShapeType="1"/>
                </p:cNvSpPr>
                <p:nvPr/>
              </p:nvSpPr>
              <p:spPr bwMode="auto">
                <a:xfrm flipV="1">
                  <a:off x="624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82" name="Line 39">
                  <a:extLst>
                    <a:ext uri="{FF2B5EF4-FFF2-40B4-BE49-F238E27FC236}">
                      <a16:creationId xmlns:a16="http://schemas.microsoft.com/office/drawing/2014/main" id="{D7E23D40-1134-FACC-83DF-2F24703A84A6}"/>
                    </a:ext>
                  </a:extLst>
                </p:cNvPr>
                <p:cNvSpPr>
                  <a:spLocks noChangeShapeType="1"/>
                </p:cNvSpPr>
                <p:nvPr/>
              </p:nvSpPr>
              <p:spPr bwMode="auto">
                <a:xfrm flipV="1">
                  <a:off x="7951"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83" name="Line 40">
                  <a:extLst>
                    <a:ext uri="{FF2B5EF4-FFF2-40B4-BE49-F238E27FC236}">
                      <a16:creationId xmlns:a16="http://schemas.microsoft.com/office/drawing/2014/main" id="{27FA4039-849E-5C59-CA0B-5463813C9D5E}"/>
                    </a:ext>
                  </a:extLst>
                </p:cNvPr>
                <p:cNvSpPr>
                  <a:spLocks noChangeShapeType="1"/>
                </p:cNvSpPr>
                <p:nvPr/>
              </p:nvSpPr>
              <p:spPr bwMode="auto">
                <a:xfrm flipV="1">
                  <a:off x="6815"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84" name="Line 41">
                  <a:extLst>
                    <a:ext uri="{FF2B5EF4-FFF2-40B4-BE49-F238E27FC236}">
                      <a16:creationId xmlns:a16="http://schemas.microsoft.com/office/drawing/2014/main" id="{C31FECCB-96D2-832E-E5FD-877A93A3CE6A}"/>
                    </a:ext>
                  </a:extLst>
                </p:cNvPr>
                <p:cNvSpPr>
                  <a:spLocks noChangeShapeType="1"/>
                </p:cNvSpPr>
                <p:nvPr/>
              </p:nvSpPr>
              <p:spPr bwMode="auto">
                <a:xfrm flipV="1">
                  <a:off x="7383"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grpSp>
        <p:grpSp>
          <p:nvGrpSpPr>
            <p:cNvPr id="16466" name="Group 42">
              <a:extLst>
                <a:ext uri="{FF2B5EF4-FFF2-40B4-BE49-F238E27FC236}">
                  <a16:creationId xmlns:a16="http://schemas.microsoft.com/office/drawing/2014/main" id="{4BCFEC13-470D-DE1A-1B78-92E47AF2AC46}"/>
                </a:ext>
              </a:extLst>
            </p:cNvPr>
            <p:cNvGrpSpPr>
              <a:grpSpLocks/>
            </p:cNvGrpSpPr>
            <p:nvPr/>
          </p:nvGrpSpPr>
          <p:grpSpPr bwMode="auto">
            <a:xfrm>
              <a:off x="2569" y="2847"/>
              <a:ext cx="6858" cy="2145"/>
              <a:chOff x="2569" y="2847"/>
              <a:chExt cx="6858" cy="2145"/>
            </a:xfrm>
          </p:grpSpPr>
          <p:grpSp>
            <p:nvGrpSpPr>
              <p:cNvPr id="16467" name="Group 43">
                <a:extLst>
                  <a:ext uri="{FF2B5EF4-FFF2-40B4-BE49-F238E27FC236}">
                    <a16:creationId xmlns:a16="http://schemas.microsoft.com/office/drawing/2014/main" id="{1C17CB3E-61C8-7182-51A7-852465321660}"/>
                  </a:ext>
                </a:extLst>
              </p:cNvPr>
              <p:cNvGrpSpPr>
                <a:grpSpLocks/>
              </p:cNvGrpSpPr>
              <p:nvPr/>
            </p:nvGrpSpPr>
            <p:grpSpPr bwMode="auto">
              <a:xfrm>
                <a:off x="2569" y="3510"/>
                <a:ext cx="4213" cy="899"/>
                <a:chOff x="1296" y="2410"/>
                <a:chExt cx="9159" cy="3920"/>
              </a:xfrm>
            </p:grpSpPr>
            <p:sp>
              <p:nvSpPr>
                <p:cNvPr id="16470" name="Freeform 44">
                  <a:extLst>
                    <a:ext uri="{FF2B5EF4-FFF2-40B4-BE49-F238E27FC236}">
                      <a16:creationId xmlns:a16="http://schemas.microsoft.com/office/drawing/2014/main" id="{716B2C43-6774-CC15-8BAE-2CD06064C0E6}"/>
                    </a:ext>
                  </a:extLst>
                </p:cNvPr>
                <p:cNvSpPr>
                  <a:spLocks/>
                </p:cNvSpPr>
                <p:nvPr/>
              </p:nvSpPr>
              <p:spPr bwMode="auto">
                <a:xfrm>
                  <a:off x="1296" y="2410"/>
                  <a:ext cx="9159" cy="3920"/>
                </a:xfrm>
                <a:custGeom>
                  <a:avLst/>
                  <a:gdLst>
                    <a:gd name="T0" fmla="*/ 5286 w 10792"/>
                    <a:gd name="T1" fmla="*/ 1561 h 5311"/>
                    <a:gd name="T2" fmla="*/ 0 w 10792"/>
                    <a:gd name="T3" fmla="*/ 0 h 5311"/>
                    <a:gd name="T4" fmla="*/ 5415 w 10792"/>
                    <a:gd name="T5" fmla="*/ 1338 h 5311"/>
                    <a:gd name="T6" fmla="*/ 5521 w 10792"/>
                    <a:gd name="T7" fmla="*/ 1372 h 5311"/>
                    <a:gd name="T8" fmla="*/ 5567 w 10792"/>
                    <a:gd name="T9" fmla="*/ 1394 h 5311"/>
                    <a:gd name="T10" fmla="*/ 5583 w 10792"/>
                    <a:gd name="T11" fmla="*/ 1411 h 5311"/>
                    <a:gd name="T12" fmla="*/ 5599 w 10792"/>
                    <a:gd name="T13" fmla="*/ 1442 h 5311"/>
                    <a:gd name="T14" fmla="*/ 5599 w 10792"/>
                    <a:gd name="T15" fmla="*/ 1465 h 5311"/>
                    <a:gd name="T16" fmla="*/ 5590 w 10792"/>
                    <a:gd name="T17" fmla="*/ 1496 h 5311"/>
                    <a:gd name="T18" fmla="*/ 5576 w 10792"/>
                    <a:gd name="T19" fmla="*/ 1527 h 5311"/>
                    <a:gd name="T20" fmla="*/ 5521 w 10792"/>
                    <a:gd name="T21" fmla="*/ 1554 h 5311"/>
                    <a:gd name="T22" fmla="*/ 5429 w 10792"/>
                    <a:gd name="T23" fmla="*/ 1576 h 5311"/>
                    <a:gd name="T24" fmla="*/ 5286 w 10792"/>
                    <a:gd name="T25" fmla="*/ 1561 h 5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792"/>
                    <a:gd name="T40" fmla="*/ 0 h 5311"/>
                    <a:gd name="T41" fmla="*/ 10792 w 10792"/>
                    <a:gd name="T42" fmla="*/ 5311 h 53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792" h="5311">
                      <a:moveTo>
                        <a:pt x="10189" y="5258"/>
                      </a:moveTo>
                      <a:lnTo>
                        <a:pt x="0" y="0"/>
                      </a:lnTo>
                      <a:lnTo>
                        <a:pt x="10439" y="4507"/>
                      </a:lnTo>
                      <a:lnTo>
                        <a:pt x="10642" y="4621"/>
                      </a:lnTo>
                      <a:lnTo>
                        <a:pt x="10732" y="4696"/>
                      </a:lnTo>
                      <a:lnTo>
                        <a:pt x="10762" y="4756"/>
                      </a:lnTo>
                      <a:lnTo>
                        <a:pt x="10792" y="4861"/>
                      </a:lnTo>
                      <a:lnTo>
                        <a:pt x="10792" y="4936"/>
                      </a:lnTo>
                      <a:lnTo>
                        <a:pt x="10777" y="5041"/>
                      </a:lnTo>
                      <a:lnTo>
                        <a:pt x="10747" y="5146"/>
                      </a:lnTo>
                      <a:lnTo>
                        <a:pt x="10642" y="5236"/>
                      </a:lnTo>
                      <a:lnTo>
                        <a:pt x="10465" y="5311"/>
                      </a:lnTo>
                      <a:lnTo>
                        <a:pt x="10189" y="5258"/>
                      </a:lnTo>
                      <a:close/>
                    </a:path>
                  </a:pathLst>
                </a:custGeom>
                <a:solidFill>
                  <a:srgbClr val="C0C0C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16471" name="Freeform 45">
                  <a:extLst>
                    <a:ext uri="{FF2B5EF4-FFF2-40B4-BE49-F238E27FC236}">
                      <a16:creationId xmlns:a16="http://schemas.microsoft.com/office/drawing/2014/main" id="{A463F8F2-E8F5-0CDE-5555-ADA6DC5CEE27}"/>
                    </a:ext>
                  </a:extLst>
                </p:cNvPr>
                <p:cNvSpPr>
                  <a:spLocks/>
                </p:cNvSpPr>
                <p:nvPr/>
              </p:nvSpPr>
              <p:spPr bwMode="auto">
                <a:xfrm>
                  <a:off x="9300" y="5580"/>
                  <a:ext cx="930" cy="555"/>
                </a:xfrm>
                <a:custGeom>
                  <a:avLst/>
                  <a:gdLst>
                    <a:gd name="T0" fmla="*/ 0 w 930"/>
                    <a:gd name="T1" fmla="*/ 0 h 555"/>
                    <a:gd name="T2" fmla="*/ 646 w 930"/>
                    <a:gd name="T3" fmla="*/ 524 h 555"/>
                    <a:gd name="T4" fmla="*/ 825 w 930"/>
                    <a:gd name="T5" fmla="*/ 555 h 555"/>
                    <a:gd name="T6" fmla="*/ 930 w 930"/>
                    <a:gd name="T7" fmla="*/ 420 h 555"/>
                    <a:gd name="T8" fmla="*/ 915 w 930"/>
                    <a:gd name="T9" fmla="*/ 255 h 555"/>
                    <a:gd name="T10" fmla="*/ 759 w 930"/>
                    <a:gd name="T11" fmla="*/ 185 h 555"/>
                    <a:gd name="T12" fmla="*/ 0 w 930"/>
                    <a:gd name="T13" fmla="*/ 0 h 555"/>
                    <a:gd name="T14" fmla="*/ 0 60000 65536"/>
                    <a:gd name="T15" fmla="*/ 0 60000 65536"/>
                    <a:gd name="T16" fmla="*/ 0 60000 65536"/>
                    <a:gd name="T17" fmla="*/ 0 60000 65536"/>
                    <a:gd name="T18" fmla="*/ 0 60000 65536"/>
                    <a:gd name="T19" fmla="*/ 0 60000 65536"/>
                    <a:gd name="T20" fmla="*/ 0 60000 65536"/>
                    <a:gd name="T21" fmla="*/ 0 w 930"/>
                    <a:gd name="T22" fmla="*/ 0 h 555"/>
                    <a:gd name="T23" fmla="*/ 930 w 930"/>
                    <a:gd name="T24" fmla="*/ 555 h 5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30" h="555">
                      <a:moveTo>
                        <a:pt x="0" y="0"/>
                      </a:moveTo>
                      <a:lnTo>
                        <a:pt x="646" y="524"/>
                      </a:lnTo>
                      <a:lnTo>
                        <a:pt x="825" y="555"/>
                      </a:lnTo>
                      <a:lnTo>
                        <a:pt x="930" y="420"/>
                      </a:lnTo>
                      <a:lnTo>
                        <a:pt x="915" y="255"/>
                      </a:lnTo>
                      <a:lnTo>
                        <a:pt x="759" y="185"/>
                      </a:lnTo>
                      <a:lnTo>
                        <a:pt x="0" y="0"/>
                      </a:lnTo>
                      <a:close/>
                    </a:path>
                  </a:pathLst>
                </a:custGeom>
                <a:solidFill>
                  <a:srgbClr val="FFFFFF"/>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grpSp>
          <p:sp>
            <p:nvSpPr>
              <p:cNvPr id="16468" name="Freeform 46">
                <a:extLst>
                  <a:ext uri="{FF2B5EF4-FFF2-40B4-BE49-F238E27FC236}">
                    <a16:creationId xmlns:a16="http://schemas.microsoft.com/office/drawing/2014/main" id="{40CA0BBB-4D45-8320-9BA7-CB28402465B1}"/>
                  </a:ext>
                </a:extLst>
              </p:cNvPr>
              <p:cNvSpPr>
                <a:spLocks/>
              </p:cNvSpPr>
              <p:nvPr/>
            </p:nvSpPr>
            <p:spPr bwMode="auto">
              <a:xfrm>
                <a:off x="6782" y="3510"/>
                <a:ext cx="1513" cy="855"/>
              </a:xfrm>
              <a:custGeom>
                <a:avLst/>
                <a:gdLst>
                  <a:gd name="T0" fmla="*/ 0 w 1513"/>
                  <a:gd name="T1" fmla="*/ 854 h 855"/>
                  <a:gd name="T2" fmla="*/ 103 w 1513"/>
                  <a:gd name="T3" fmla="*/ 855 h 855"/>
                  <a:gd name="T4" fmla="*/ 193 w 1513"/>
                  <a:gd name="T5" fmla="*/ 825 h 855"/>
                  <a:gd name="T6" fmla="*/ 328 w 1513"/>
                  <a:gd name="T7" fmla="*/ 780 h 855"/>
                  <a:gd name="T8" fmla="*/ 433 w 1513"/>
                  <a:gd name="T9" fmla="*/ 705 h 855"/>
                  <a:gd name="T10" fmla="*/ 508 w 1513"/>
                  <a:gd name="T11" fmla="*/ 645 h 855"/>
                  <a:gd name="T12" fmla="*/ 583 w 1513"/>
                  <a:gd name="T13" fmla="*/ 525 h 855"/>
                  <a:gd name="T14" fmla="*/ 718 w 1513"/>
                  <a:gd name="T15" fmla="*/ 270 h 855"/>
                  <a:gd name="T16" fmla="*/ 838 w 1513"/>
                  <a:gd name="T17" fmla="*/ 120 h 855"/>
                  <a:gd name="T18" fmla="*/ 898 w 1513"/>
                  <a:gd name="T19" fmla="*/ 60 h 855"/>
                  <a:gd name="T20" fmla="*/ 973 w 1513"/>
                  <a:gd name="T21" fmla="*/ 30 h 855"/>
                  <a:gd name="T22" fmla="*/ 1033 w 1513"/>
                  <a:gd name="T23" fmla="*/ 0 h 855"/>
                  <a:gd name="T24" fmla="*/ 1138 w 1513"/>
                  <a:gd name="T25" fmla="*/ 30 h 855"/>
                  <a:gd name="T26" fmla="*/ 1213 w 1513"/>
                  <a:gd name="T27" fmla="*/ 75 h 855"/>
                  <a:gd name="T28" fmla="*/ 1258 w 1513"/>
                  <a:gd name="T29" fmla="*/ 240 h 855"/>
                  <a:gd name="T30" fmla="*/ 1303 w 1513"/>
                  <a:gd name="T31" fmla="*/ 330 h 855"/>
                  <a:gd name="T32" fmla="*/ 1348 w 1513"/>
                  <a:gd name="T33" fmla="*/ 345 h 855"/>
                  <a:gd name="T34" fmla="*/ 1423 w 1513"/>
                  <a:gd name="T35" fmla="*/ 360 h 855"/>
                  <a:gd name="T36" fmla="*/ 1513 w 1513"/>
                  <a:gd name="T37" fmla="*/ 330 h 8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13"/>
                  <a:gd name="T58" fmla="*/ 0 h 855"/>
                  <a:gd name="T59" fmla="*/ 1513 w 1513"/>
                  <a:gd name="T60" fmla="*/ 855 h 85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13" h="855">
                    <a:moveTo>
                      <a:pt x="0" y="854"/>
                    </a:moveTo>
                    <a:lnTo>
                      <a:pt x="103" y="855"/>
                    </a:lnTo>
                    <a:lnTo>
                      <a:pt x="193" y="825"/>
                    </a:lnTo>
                    <a:lnTo>
                      <a:pt x="328" y="780"/>
                    </a:lnTo>
                    <a:lnTo>
                      <a:pt x="433" y="705"/>
                    </a:lnTo>
                    <a:lnTo>
                      <a:pt x="508" y="645"/>
                    </a:lnTo>
                    <a:lnTo>
                      <a:pt x="583" y="525"/>
                    </a:lnTo>
                    <a:lnTo>
                      <a:pt x="718" y="270"/>
                    </a:lnTo>
                    <a:lnTo>
                      <a:pt x="838" y="120"/>
                    </a:lnTo>
                    <a:lnTo>
                      <a:pt x="898" y="60"/>
                    </a:lnTo>
                    <a:lnTo>
                      <a:pt x="973" y="30"/>
                    </a:lnTo>
                    <a:lnTo>
                      <a:pt x="1033" y="0"/>
                    </a:lnTo>
                    <a:lnTo>
                      <a:pt x="1138" y="30"/>
                    </a:lnTo>
                    <a:lnTo>
                      <a:pt x="1213" y="75"/>
                    </a:lnTo>
                    <a:lnTo>
                      <a:pt x="1258" y="240"/>
                    </a:lnTo>
                    <a:lnTo>
                      <a:pt x="1303" y="330"/>
                    </a:lnTo>
                    <a:lnTo>
                      <a:pt x="1348" y="345"/>
                    </a:lnTo>
                    <a:lnTo>
                      <a:pt x="1423" y="360"/>
                    </a:lnTo>
                    <a:lnTo>
                      <a:pt x="1513" y="330"/>
                    </a:ln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16469" name="Freeform 47">
                <a:extLst>
                  <a:ext uri="{FF2B5EF4-FFF2-40B4-BE49-F238E27FC236}">
                    <a16:creationId xmlns:a16="http://schemas.microsoft.com/office/drawing/2014/main" id="{51677972-2599-569A-04B6-D0F016BE7067}"/>
                  </a:ext>
                </a:extLst>
              </p:cNvPr>
              <p:cNvSpPr>
                <a:spLocks/>
              </p:cNvSpPr>
              <p:nvPr/>
            </p:nvSpPr>
            <p:spPr bwMode="auto">
              <a:xfrm>
                <a:off x="6556" y="2847"/>
                <a:ext cx="2871" cy="2145"/>
              </a:xfrm>
              <a:custGeom>
                <a:avLst/>
                <a:gdLst>
                  <a:gd name="T0" fmla="*/ 2564 w 2871"/>
                  <a:gd name="T1" fmla="*/ 2145 h 2145"/>
                  <a:gd name="T2" fmla="*/ 2684 w 2871"/>
                  <a:gd name="T3" fmla="*/ 1971 h 2145"/>
                  <a:gd name="T4" fmla="*/ 2729 w 2871"/>
                  <a:gd name="T5" fmla="*/ 1761 h 2145"/>
                  <a:gd name="T6" fmla="*/ 2776 w 2871"/>
                  <a:gd name="T7" fmla="*/ 1665 h 2145"/>
                  <a:gd name="T8" fmla="*/ 2790 w 2871"/>
                  <a:gd name="T9" fmla="*/ 1620 h 2145"/>
                  <a:gd name="T10" fmla="*/ 2818 w 2871"/>
                  <a:gd name="T11" fmla="*/ 1470 h 2145"/>
                  <a:gd name="T12" fmla="*/ 2762 w 2871"/>
                  <a:gd name="T13" fmla="*/ 840 h 2145"/>
                  <a:gd name="T14" fmla="*/ 2663 w 2871"/>
                  <a:gd name="T15" fmla="*/ 630 h 2145"/>
                  <a:gd name="T16" fmla="*/ 2578 w 2871"/>
                  <a:gd name="T17" fmla="*/ 495 h 2145"/>
                  <a:gd name="T18" fmla="*/ 2550 w 2871"/>
                  <a:gd name="T19" fmla="*/ 450 h 2145"/>
                  <a:gd name="T20" fmla="*/ 2408 w 2871"/>
                  <a:gd name="T21" fmla="*/ 375 h 2145"/>
                  <a:gd name="T22" fmla="*/ 2295 w 2871"/>
                  <a:gd name="T23" fmla="*/ 285 h 2145"/>
                  <a:gd name="T24" fmla="*/ 2026 w 2871"/>
                  <a:gd name="T25" fmla="*/ 180 h 2145"/>
                  <a:gd name="T26" fmla="*/ 1829 w 2871"/>
                  <a:gd name="T27" fmla="*/ 105 h 2145"/>
                  <a:gd name="T28" fmla="*/ 1461 w 2871"/>
                  <a:gd name="T29" fmla="*/ 0 h 2145"/>
                  <a:gd name="T30" fmla="*/ 825 w 2871"/>
                  <a:gd name="T31" fmla="*/ 60 h 2145"/>
                  <a:gd name="T32" fmla="*/ 782 w 2871"/>
                  <a:gd name="T33" fmla="*/ 90 h 2145"/>
                  <a:gd name="T34" fmla="*/ 726 w 2871"/>
                  <a:gd name="T35" fmla="*/ 105 h 2145"/>
                  <a:gd name="T36" fmla="*/ 697 w 2871"/>
                  <a:gd name="T37" fmla="*/ 150 h 2145"/>
                  <a:gd name="T38" fmla="*/ 613 w 2871"/>
                  <a:gd name="T39" fmla="*/ 195 h 2145"/>
                  <a:gd name="T40" fmla="*/ 528 w 2871"/>
                  <a:gd name="T41" fmla="*/ 255 h 2145"/>
                  <a:gd name="T42" fmla="*/ 429 w 2871"/>
                  <a:gd name="T43" fmla="*/ 330 h 2145"/>
                  <a:gd name="T44" fmla="*/ 358 w 2871"/>
                  <a:gd name="T45" fmla="*/ 420 h 2145"/>
                  <a:gd name="T46" fmla="*/ 203 w 2871"/>
                  <a:gd name="T47" fmla="*/ 630 h 2145"/>
                  <a:gd name="T48" fmla="*/ 104 w 2871"/>
                  <a:gd name="T49" fmla="*/ 810 h 2145"/>
                  <a:gd name="T50" fmla="*/ 47 w 2871"/>
                  <a:gd name="T51" fmla="*/ 1020 h 2145"/>
                  <a:gd name="T52" fmla="*/ 75 w 2871"/>
                  <a:gd name="T53" fmla="*/ 1485 h 214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71"/>
                  <a:gd name="T82" fmla="*/ 0 h 2145"/>
                  <a:gd name="T83" fmla="*/ 2871 w 2871"/>
                  <a:gd name="T84" fmla="*/ 2145 h 214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71" h="2145">
                    <a:moveTo>
                      <a:pt x="2564" y="2145"/>
                    </a:moveTo>
                    <a:cubicBezTo>
                      <a:pt x="2625" y="2096"/>
                      <a:pt x="2641" y="2039"/>
                      <a:pt x="2684" y="1971"/>
                    </a:cubicBezTo>
                    <a:cubicBezTo>
                      <a:pt x="2699" y="1906"/>
                      <a:pt x="2709" y="1825"/>
                      <a:pt x="2729" y="1761"/>
                    </a:cubicBezTo>
                    <a:cubicBezTo>
                      <a:pt x="2733" y="1726"/>
                      <a:pt x="2769" y="1700"/>
                      <a:pt x="2776" y="1665"/>
                    </a:cubicBezTo>
                    <a:cubicBezTo>
                      <a:pt x="2779" y="1649"/>
                      <a:pt x="2786" y="1635"/>
                      <a:pt x="2790" y="1620"/>
                    </a:cubicBezTo>
                    <a:cubicBezTo>
                      <a:pt x="2800" y="1570"/>
                      <a:pt x="2818" y="1470"/>
                      <a:pt x="2818" y="1470"/>
                    </a:cubicBezTo>
                    <a:cubicBezTo>
                      <a:pt x="2814" y="1311"/>
                      <a:pt x="2871" y="1013"/>
                      <a:pt x="2762" y="840"/>
                    </a:cubicBezTo>
                    <a:cubicBezTo>
                      <a:pt x="2743" y="761"/>
                      <a:pt x="2706" y="696"/>
                      <a:pt x="2663" y="630"/>
                    </a:cubicBezTo>
                    <a:cubicBezTo>
                      <a:pt x="2663" y="630"/>
                      <a:pt x="2592" y="518"/>
                      <a:pt x="2578" y="495"/>
                    </a:cubicBezTo>
                    <a:cubicBezTo>
                      <a:pt x="2568" y="480"/>
                      <a:pt x="2565" y="458"/>
                      <a:pt x="2550" y="450"/>
                    </a:cubicBezTo>
                    <a:cubicBezTo>
                      <a:pt x="2501" y="424"/>
                      <a:pt x="2459" y="393"/>
                      <a:pt x="2408" y="375"/>
                    </a:cubicBezTo>
                    <a:cubicBezTo>
                      <a:pt x="2371" y="345"/>
                      <a:pt x="2338" y="304"/>
                      <a:pt x="2295" y="285"/>
                    </a:cubicBezTo>
                    <a:cubicBezTo>
                      <a:pt x="2206" y="247"/>
                      <a:pt x="2116" y="218"/>
                      <a:pt x="2026" y="180"/>
                    </a:cubicBezTo>
                    <a:cubicBezTo>
                      <a:pt x="1958" y="151"/>
                      <a:pt x="1902" y="121"/>
                      <a:pt x="1829" y="105"/>
                    </a:cubicBezTo>
                    <a:cubicBezTo>
                      <a:pt x="1710" y="42"/>
                      <a:pt x="1591" y="23"/>
                      <a:pt x="1461" y="0"/>
                    </a:cubicBezTo>
                    <a:cubicBezTo>
                      <a:pt x="1186" y="9"/>
                      <a:pt x="1057" y="11"/>
                      <a:pt x="825" y="60"/>
                    </a:cubicBezTo>
                    <a:cubicBezTo>
                      <a:pt x="811" y="70"/>
                      <a:pt x="798" y="83"/>
                      <a:pt x="782" y="90"/>
                    </a:cubicBezTo>
                    <a:cubicBezTo>
                      <a:pt x="764" y="98"/>
                      <a:pt x="742" y="94"/>
                      <a:pt x="726" y="105"/>
                    </a:cubicBezTo>
                    <a:cubicBezTo>
                      <a:pt x="712" y="115"/>
                      <a:pt x="710" y="137"/>
                      <a:pt x="697" y="150"/>
                    </a:cubicBezTo>
                    <a:cubicBezTo>
                      <a:pt x="670" y="179"/>
                      <a:pt x="648" y="183"/>
                      <a:pt x="613" y="195"/>
                    </a:cubicBezTo>
                    <a:cubicBezTo>
                      <a:pt x="514" y="300"/>
                      <a:pt x="623" y="197"/>
                      <a:pt x="528" y="255"/>
                    </a:cubicBezTo>
                    <a:cubicBezTo>
                      <a:pt x="493" y="276"/>
                      <a:pt x="463" y="306"/>
                      <a:pt x="429" y="330"/>
                    </a:cubicBezTo>
                    <a:cubicBezTo>
                      <a:pt x="328" y="491"/>
                      <a:pt x="485" y="247"/>
                      <a:pt x="358" y="420"/>
                    </a:cubicBezTo>
                    <a:cubicBezTo>
                      <a:pt x="304" y="495"/>
                      <a:pt x="277" y="577"/>
                      <a:pt x="203" y="630"/>
                    </a:cubicBezTo>
                    <a:cubicBezTo>
                      <a:pt x="181" y="698"/>
                      <a:pt x="140" y="751"/>
                      <a:pt x="104" y="810"/>
                    </a:cubicBezTo>
                    <a:cubicBezTo>
                      <a:pt x="73" y="859"/>
                      <a:pt x="58" y="960"/>
                      <a:pt x="47" y="1020"/>
                    </a:cubicBezTo>
                    <a:cubicBezTo>
                      <a:pt x="61" y="1466"/>
                      <a:pt x="0" y="1325"/>
                      <a:pt x="75" y="1485"/>
                    </a:cubicBez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grpSp>
      </p:grpSp>
      <p:grpSp>
        <p:nvGrpSpPr>
          <p:cNvPr id="16387" name="Group 48">
            <a:extLst>
              <a:ext uri="{FF2B5EF4-FFF2-40B4-BE49-F238E27FC236}">
                <a16:creationId xmlns:a16="http://schemas.microsoft.com/office/drawing/2014/main" id="{B59A57DC-3695-EC4D-34F2-BD79791C4201}"/>
              </a:ext>
            </a:extLst>
          </p:cNvPr>
          <p:cNvGrpSpPr>
            <a:grpSpLocks/>
          </p:cNvGrpSpPr>
          <p:nvPr/>
        </p:nvGrpSpPr>
        <p:grpSpPr bwMode="auto">
          <a:xfrm>
            <a:off x="4106334" y="4334933"/>
            <a:ext cx="4675717" cy="2057400"/>
            <a:chOff x="1584" y="1245"/>
            <a:chExt cx="8691" cy="4540"/>
          </a:xfrm>
        </p:grpSpPr>
        <p:grpSp>
          <p:nvGrpSpPr>
            <p:cNvPr id="16442" name="Group 49">
              <a:extLst>
                <a:ext uri="{FF2B5EF4-FFF2-40B4-BE49-F238E27FC236}">
                  <a16:creationId xmlns:a16="http://schemas.microsoft.com/office/drawing/2014/main" id="{A1A240C5-73E0-CDB9-69EB-0563E2FBBE60}"/>
                </a:ext>
              </a:extLst>
            </p:cNvPr>
            <p:cNvGrpSpPr>
              <a:grpSpLocks/>
            </p:cNvGrpSpPr>
            <p:nvPr/>
          </p:nvGrpSpPr>
          <p:grpSpPr bwMode="auto">
            <a:xfrm>
              <a:off x="1584" y="1245"/>
              <a:ext cx="7240" cy="4540"/>
              <a:chOff x="2271" y="1135"/>
              <a:chExt cx="6248" cy="4540"/>
            </a:xfrm>
          </p:grpSpPr>
          <p:sp>
            <p:nvSpPr>
              <p:cNvPr id="16452" name="Rectangle 50">
                <a:extLst>
                  <a:ext uri="{FF2B5EF4-FFF2-40B4-BE49-F238E27FC236}">
                    <a16:creationId xmlns:a16="http://schemas.microsoft.com/office/drawing/2014/main" id="{43D0ACE8-A1F7-04EB-9956-1A00C09E8AD6}"/>
                  </a:ext>
                </a:extLst>
              </p:cNvPr>
              <p:cNvSpPr>
                <a:spLocks noChangeArrowheads="1"/>
              </p:cNvSpPr>
              <p:nvPr/>
            </p:nvSpPr>
            <p:spPr bwMode="auto">
              <a:xfrm>
                <a:off x="2271" y="1135"/>
                <a:ext cx="6248" cy="4540"/>
              </a:xfrm>
              <a:prstGeom prst="rect">
                <a:avLst/>
              </a:prstGeom>
              <a:solidFill>
                <a:srgbClr val="FFCCFF"/>
              </a:solidFill>
              <a:ln w="9525">
                <a:solidFill>
                  <a:srgbClr val="FFCCFF"/>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r>
                  <a:rPr lang="en-US" altLang="en-US" sz="1333">
                    <a:solidFill>
                      <a:srgbClr val="000000"/>
                    </a:solidFill>
                    <a:latin typeface="Calibri" panose="020F0502020204030204" pitchFamily="34" charset="0"/>
                  </a:rPr>
                  <a:t>   </a:t>
                </a:r>
              </a:p>
              <a:p>
                <a:pPr defTabSz="1219170" eaLnBrk="1" fontAlgn="base" hangingPunct="1">
                  <a:spcBef>
                    <a:spcPct val="0"/>
                  </a:spcBef>
                  <a:spcAft>
                    <a:spcPct val="0"/>
                  </a:spcAft>
                </a:pPr>
                <a:r>
                  <a:rPr lang="en-US" altLang="en-US" sz="1200">
                    <a:solidFill>
                      <a:srgbClr val="000000"/>
                    </a:solidFill>
                    <a:latin typeface="Calibri" panose="020F0502020204030204" pitchFamily="34" charset="0"/>
                  </a:rPr>
                  <a:t>      10      9        8        7        6       5        4       3        2        1</a:t>
                </a: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2400">
                  <a:solidFill>
                    <a:prstClr val="black"/>
                  </a:solidFill>
                </a:endParaRPr>
              </a:p>
            </p:txBody>
          </p:sp>
          <p:sp>
            <p:nvSpPr>
              <p:cNvPr id="16453" name="Line 51">
                <a:extLst>
                  <a:ext uri="{FF2B5EF4-FFF2-40B4-BE49-F238E27FC236}">
                    <a16:creationId xmlns:a16="http://schemas.microsoft.com/office/drawing/2014/main" id="{C6938F92-4FCF-88B9-B7EE-BC8E94FA311D}"/>
                  </a:ext>
                </a:extLst>
              </p:cNvPr>
              <p:cNvSpPr>
                <a:spLocks noChangeShapeType="1"/>
              </p:cNvSpPr>
              <p:nvPr/>
            </p:nvSpPr>
            <p:spPr bwMode="auto">
              <a:xfrm>
                <a:off x="2271" y="3588"/>
                <a:ext cx="6248" cy="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16454" name="Group 52">
                <a:extLst>
                  <a:ext uri="{FF2B5EF4-FFF2-40B4-BE49-F238E27FC236}">
                    <a16:creationId xmlns:a16="http://schemas.microsoft.com/office/drawing/2014/main" id="{D0480BEC-FFB0-5202-E1C2-5AD44985BE30}"/>
                  </a:ext>
                </a:extLst>
              </p:cNvPr>
              <p:cNvGrpSpPr>
                <a:grpSpLocks/>
              </p:cNvGrpSpPr>
              <p:nvPr/>
            </p:nvGrpSpPr>
            <p:grpSpPr bwMode="auto">
              <a:xfrm>
                <a:off x="2827" y="3531"/>
                <a:ext cx="5124" cy="113"/>
                <a:chOff x="2827" y="6134"/>
                <a:chExt cx="5124" cy="113"/>
              </a:xfrm>
            </p:grpSpPr>
            <p:sp>
              <p:nvSpPr>
                <p:cNvPr id="16455" name="Line 53">
                  <a:extLst>
                    <a:ext uri="{FF2B5EF4-FFF2-40B4-BE49-F238E27FC236}">
                      <a16:creationId xmlns:a16="http://schemas.microsoft.com/office/drawing/2014/main" id="{7AD47695-ACE3-2CC7-8865-52F9067EBC22}"/>
                    </a:ext>
                  </a:extLst>
                </p:cNvPr>
                <p:cNvSpPr>
                  <a:spLocks noChangeShapeType="1"/>
                </p:cNvSpPr>
                <p:nvPr/>
              </p:nvSpPr>
              <p:spPr bwMode="auto">
                <a:xfrm flipV="1">
                  <a:off x="282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56" name="Line 54">
                  <a:extLst>
                    <a:ext uri="{FF2B5EF4-FFF2-40B4-BE49-F238E27FC236}">
                      <a16:creationId xmlns:a16="http://schemas.microsoft.com/office/drawing/2014/main" id="{8DE0A866-91FA-6E69-927D-065198BB3A8D}"/>
                    </a:ext>
                  </a:extLst>
                </p:cNvPr>
                <p:cNvSpPr>
                  <a:spLocks noChangeShapeType="1"/>
                </p:cNvSpPr>
                <p:nvPr/>
              </p:nvSpPr>
              <p:spPr bwMode="auto">
                <a:xfrm flipV="1">
                  <a:off x="340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57" name="Line 55">
                  <a:extLst>
                    <a:ext uri="{FF2B5EF4-FFF2-40B4-BE49-F238E27FC236}">
                      <a16:creationId xmlns:a16="http://schemas.microsoft.com/office/drawing/2014/main" id="{0FD37215-8ED3-C1AB-FD43-E07A6D9DBF6F}"/>
                    </a:ext>
                  </a:extLst>
                </p:cNvPr>
                <p:cNvSpPr>
                  <a:spLocks noChangeShapeType="1"/>
                </p:cNvSpPr>
                <p:nvPr/>
              </p:nvSpPr>
              <p:spPr bwMode="auto">
                <a:xfrm flipV="1">
                  <a:off x="3975"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58" name="Line 56">
                  <a:extLst>
                    <a:ext uri="{FF2B5EF4-FFF2-40B4-BE49-F238E27FC236}">
                      <a16:creationId xmlns:a16="http://schemas.microsoft.com/office/drawing/2014/main" id="{719AC8CD-31D6-664E-2A35-A1EAC01EC473}"/>
                    </a:ext>
                  </a:extLst>
                </p:cNvPr>
                <p:cNvSpPr>
                  <a:spLocks noChangeShapeType="1"/>
                </p:cNvSpPr>
                <p:nvPr/>
              </p:nvSpPr>
              <p:spPr bwMode="auto">
                <a:xfrm flipV="1">
                  <a:off x="4543"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59" name="Line 57">
                  <a:extLst>
                    <a:ext uri="{FF2B5EF4-FFF2-40B4-BE49-F238E27FC236}">
                      <a16:creationId xmlns:a16="http://schemas.microsoft.com/office/drawing/2014/main" id="{85B95CBC-0F74-1F47-1620-486855EDF00A}"/>
                    </a:ext>
                  </a:extLst>
                </p:cNvPr>
                <p:cNvSpPr>
                  <a:spLocks noChangeShapeType="1"/>
                </p:cNvSpPr>
                <p:nvPr/>
              </p:nvSpPr>
              <p:spPr bwMode="auto">
                <a:xfrm flipV="1">
                  <a:off x="5111"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60" name="Line 58">
                  <a:extLst>
                    <a:ext uri="{FF2B5EF4-FFF2-40B4-BE49-F238E27FC236}">
                      <a16:creationId xmlns:a16="http://schemas.microsoft.com/office/drawing/2014/main" id="{A5BA9A86-8523-7E2D-D980-FEB128664D91}"/>
                    </a:ext>
                  </a:extLst>
                </p:cNvPr>
                <p:cNvSpPr>
                  <a:spLocks noChangeShapeType="1"/>
                </p:cNvSpPr>
                <p:nvPr/>
              </p:nvSpPr>
              <p:spPr bwMode="auto">
                <a:xfrm flipV="1">
                  <a:off x="5679"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61" name="Line 59">
                  <a:extLst>
                    <a:ext uri="{FF2B5EF4-FFF2-40B4-BE49-F238E27FC236}">
                      <a16:creationId xmlns:a16="http://schemas.microsoft.com/office/drawing/2014/main" id="{7769708A-DF16-27CF-A8F6-3898B01AE88C}"/>
                    </a:ext>
                  </a:extLst>
                </p:cNvPr>
                <p:cNvSpPr>
                  <a:spLocks noChangeShapeType="1"/>
                </p:cNvSpPr>
                <p:nvPr/>
              </p:nvSpPr>
              <p:spPr bwMode="auto">
                <a:xfrm flipV="1">
                  <a:off x="624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62" name="Line 60">
                  <a:extLst>
                    <a:ext uri="{FF2B5EF4-FFF2-40B4-BE49-F238E27FC236}">
                      <a16:creationId xmlns:a16="http://schemas.microsoft.com/office/drawing/2014/main" id="{80CBB9CC-AEFF-F5B0-8806-AD34AF040859}"/>
                    </a:ext>
                  </a:extLst>
                </p:cNvPr>
                <p:cNvSpPr>
                  <a:spLocks noChangeShapeType="1"/>
                </p:cNvSpPr>
                <p:nvPr/>
              </p:nvSpPr>
              <p:spPr bwMode="auto">
                <a:xfrm flipV="1">
                  <a:off x="7951"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63" name="Line 61">
                  <a:extLst>
                    <a:ext uri="{FF2B5EF4-FFF2-40B4-BE49-F238E27FC236}">
                      <a16:creationId xmlns:a16="http://schemas.microsoft.com/office/drawing/2014/main" id="{DDF4B0B8-BEE7-22D5-A61B-7479AE434F34}"/>
                    </a:ext>
                  </a:extLst>
                </p:cNvPr>
                <p:cNvSpPr>
                  <a:spLocks noChangeShapeType="1"/>
                </p:cNvSpPr>
                <p:nvPr/>
              </p:nvSpPr>
              <p:spPr bwMode="auto">
                <a:xfrm flipV="1">
                  <a:off x="6815"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64" name="Line 62">
                  <a:extLst>
                    <a:ext uri="{FF2B5EF4-FFF2-40B4-BE49-F238E27FC236}">
                      <a16:creationId xmlns:a16="http://schemas.microsoft.com/office/drawing/2014/main" id="{00EC0D42-E0E2-4A94-DD92-C1C002323BC8}"/>
                    </a:ext>
                  </a:extLst>
                </p:cNvPr>
                <p:cNvSpPr>
                  <a:spLocks noChangeShapeType="1"/>
                </p:cNvSpPr>
                <p:nvPr/>
              </p:nvSpPr>
              <p:spPr bwMode="auto">
                <a:xfrm flipV="1">
                  <a:off x="7383"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grpSp>
        <p:grpSp>
          <p:nvGrpSpPr>
            <p:cNvPr id="16443" name="Group 63">
              <a:extLst>
                <a:ext uri="{FF2B5EF4-FFF2-40B4-BE49-F238E27FC236}">
                  <a16:creationId xmlns:a16="http://schemas.microsoft.com/office/drawing/2014/main" id="{E5E808B9-8AE3-CD29-415E-AF571026C558}"/>
                </a:ext>
              </a:extLst>
            </p:cNvPr>
            <p:cNvGrpSpPr>
              <a:grpSpLocks/>
            </p:cNvGrpSpPr>
            <p:nvPr/>
          </p:nvGrpSpPr>
          <p:grpSpPr bwMode="auto">
            <a:xfrm>
              <a:off x="4440" y="3480"/>
              <a:ext cx="5835" cy="2183"/>
              <a:chOff x="4440" y="3480"/>
              <a:chExt cx="5835" cy="2183"/>
            </a:xfrm>
          </p:grpSpPr>
          <p:grpSp>
            <p:nvGrpSpPr>
              <p:cNvPr id="16444" name="Group 64">
                <a:extLst>
                  <a:ext uri="{FF2B5EF4-FFF2-40B4-BE49-F238E27FC236}">
                    <a16:creationId xmlns:a16="http://schemas.microsoft.com/office/drawing/2014/main" id="{2650A436-50E3-8F33-9760-5DAAE0A4BC79}"/>
                  </a:ext>
                </a:extLst>
              </p:cNvPr>
              <p:cNvGrpSpPr>
                <a:grpSpLocks/>
              </p:cNvGrpSpPr>
              <p:nvPr/>
            </p:nvGrpSpPr>
            <p:grpSpPr bwMode="auto">
              <a:xfrm>
                <a:off x="4440" y="3480"/>
                <a:ext cx="5198" cy="218"/>
                <a:chOff x="4440" y="3480"/>
                <a:chExt cx="5198" cy="218"/>
              </a:xfrm>
            </p:grpSpPr>
            <p:sp>
              <p:nvSpPr>
                <p:cNvPr id="16447" name="Freeform 65">
                  <a:extLst>
                    <a:ext uri="{FF2B5EF4-FFF2-40B4-BE49-F238E27FC236}">
                      <a16:creationId xmlns:a16="http://schemas.microsoft.com/office/drawing/2014/main" id="{727AF3CF-254C-E433-095B-863471259C1A}"/>
                    </a:ext>
                  </a:extLst>
                </p:cNvPr>
                <p:cNvSpPr>
                  <a:spLocks/>
                </p:cNvSpPr>
                <p:nvPr/>
              </p:nvSpPr>
              <p:spPr bwMode="auto">
                <a:xfrm>
                  <a:off x="4440" y="3630"/>
                  <a:ext cx="1095" cy="68"/>
                </a:xfrm>
                <a:custGeom>
                  <a:avLst/>
                  <a:gdLst>
                    <a:gd name="T0" fmla="*/ 1093 w 1095"/>
                    <a:gd name="T1" fmla="*/ 68 h 68"/>
                    <a:gd name="T2" fmla="*/ 0 w 1095"/>
                    <a:gd name="T3" fmla="*/ 60 h 68"/>
                    <a:gd name="T4" fmla="*/ 1095 w 1095"/>
                    <a:gd name="T5" fmla="*/ 0 h 68"/>
                    <a:gd name="T6" fmla="*/ 1093 w 1095"/>
                    <a:gd name="T7" fmla="*/ 68 h 68"/>
                    <a:gd name="T8" fmla="*/ 0 60000 65536"/>
                    <a:gd name="T9" fmla="*/ 0 60000 65536"/>
                    <a:gd name="T10" fmla="*/ 0 60000 65536"/>
                    <a:gd name="T11" fmla="*/ 0 60000 65536"/>
                    <a:gd name="T12" fmla="*/ 0 w 1095"/>
                    <a:gd name="T13" fmla="*/ 0 h 68"/>
                    <a:gd name="T14" fmla="*/ 1095 w 1095"/>
                    <a:gd name="T15" fmla="*/ 68 h 68"/>
                  </a:gdLst>
                  <a:ahLst/>
                  <a:cxnLst>
                    <a:cxn ang="T8">
                      <a:pos x="T0" y="T1"/>
                    </a:cxn>
                    <a:cxn ang="T9">
                      <a:pos x="T2" y="T3"/>
                    </a:cxn>
                    <a:cxn ang="T10">
                      <a:pos x="T4" y="T5"/>
                    </a:cxn>
                    <a:cxn ang="T11">
                      <a:pos x="T6" y="T7"/>
                    </a:cxn>
                  </a:cxnLst>
                  <a:rect l="T12" t="T13" r="T14" b="T15"/>
                  <a:pathLst>
                    <a:path w="1095" h="68">
                      <a:moveTo>
                        <a:pt x="1093" y="68"/>
                      </a:moveTo>
                      <a:lnTo>
                        <a:pt x="0" y="60"/>
                      </a:lnTo>
                      <a:lnTo>
                        <a:pt x="1095" y="0"/>
                      </a:lnTo>
                      <a:lnTo>
                        <a:pt x="1093" y="68"/>
                      </a:lnTo>
                      <a:close/>
                    </a:path>
                  </a:pathLst>
                </a:custGeom>
                <a:solidFill>
                  <a:srgbClr val="C0C0C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16448" name="Freeform 66">
                  <a:extLst>
                    <a:ext uri="{FF2B5EF4-FFF2-40B4-BE49-F238E27FC236}">
                      <a16:creationId xmlns:a16="http://schemas.microsoft.com/office/drawing/2014/main" id="{82E0719F-9E60-5B78-D309-C18DCEE2FA3B}"/>
                    </a:ext>
                  </a:extLst>
                </p:cNvPr>
                <p:cNvSpPr>
                  <a:spLocks/>
                </p:cNvSpPr>
                <p:nvPr/>
              </p:nvSpPr>
              <p:spPr bwMode="auto">
                <a:xfrm>
                  <a:off x="6195" y="3585"/>
                  <a:ext cx="645" cy="113"/>
                </a:xfrm>
                <a:custGeom>
                  <a:avLst/>
                  <a:gdLst>
                    <a:gd name="T0" fmla="*/ 641 w 645"/>
                    <a:gd name="T1" fmla="*/ 113 h 113"/>
                    <a:gd name="T2" fmla="*/ 0 w 645"/>
                    <a:gd name="T3" fmla="*/ 105 h 113"/>
                    <a:gd name="T4" fmla="*/ 0 w 645"/>
                    <a:gd name="T5" fmla="*/ 90 h 113"/>
                    <a:gd name="T6" fmla="*/ 0 w 645"/>
                    <a:gd name="T7" fmla="*/ 30 h 113"/>
                    <a:gd name="T8" fmla="*/ 645 w 645"/>
                    <a:gd name="T9" fmla="*/ 0 h 113"/>
                    <a:gd name="T10" fmla="*/ 641 w 645"/>
                    <a:gd name="T11" fmla="*/ 113 h 113"/>
                    <a:gd name="T12" fmla="*/ 0 60000 65536"/>
                    <a:gd name="T13" fmla="*/ 0 60000 65536"/>
                    <a:gd name="T14" fmla="*/ 0 60000 65536"/>
                    <a:gd name="T15" fmla="*/ 0 60000 65536"/>
                    <a:gd name="T16" fmla="*/ 0 60000 65536"/>
                    <a:gd name="T17" fmla="*/ 0 60000 65536"/>
                    <a:gd name="T18" fmla="*/ 0 w 645"/>
                    <a:gd name="T19" fmla="*/ 0 h 113"/>
                    <a:gd name="T20" fmla="*/ 645 w 645"/>
                    <a:gd name="T21" fmla="*/ 113 h 113"/>
                  </a:gdLst>
                  <a:ahLst/>
                  <a:cxnLst>
                    <a:cxn ang="T12">
                      <a:pos x="T0" y="T1"/>
                    </a:cxn>
                    <a:cxn ang="T13">
                      <a:pos x="T2" y="T3"/>
                    </a:cxn>
                    <a:cxn ang="T14">
                      <a:pos x="T4" y="T5"/>
                    </a:cxn>
                    <a:cxn ang="T15">
                      <a:pos x="T6" y="T7"/>
                    </a:cxn>
                    <a:cxn ang="T16">
                      <a:pos x="T8" y="T9"/>
                    </a:cxn>
                    <a:cxn ang="T17">
                      <a:pos x="T10" y="T11"/>
                    </a:cxn>
                  </a:cxnLst>
                  <a:rect l="T18" t="T19" r="T20" b="T21"/>
                  <a:pathLst>
                    <a:path w="645" h="113">
                      <a:moveTo>
                        <a:pt x="641" y="113"/>
                      </a:moveTo>
                      <a:lnTo>
                        <a:pt x="0" y="105"/>
                      </a:lnTo>
                      <a:lnTo>
                        <a:pt x="0" y="90"/>
                      </a:lnTo>
                      <a:lnTo>
                        <a:pt x="0" y="30"/>
                      </a:lnTo>
                      <a:lnTo>
                        <a:pt x="645" y="0"/>
                      </a:lnTo>
                      <a:lnTo>
                        <a:pt x="641" y="113"/>
                      </a:lnTo>
                      <a:close/>
                    </a:path>
                  </a:pathLst>
                </a:custGeom>
                <a:solidFill>
                  <a:srgbClr val="C0C0C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grpSp>
              <p:nvGrpSpPr>
                <p:cNvPr id="16449" name="Group 67">
                  <a:extLst>
                    <a:ext uri="{FF2B5EF4-FFF2-40B4-BE49-F238E27FC236}">
                      <a16:creationId xmlns:a16="http://schemas.microsoft.com/office/drawing/2014/main" id="{AA80B255-7BB0-6D98-8946-B8893CD356A5}"/>
                    </a:ext>
                  </a:extLst>
                </p:cNvPr>
                <p:cNvGrpSpPr>
                  <a:grpSpLocks/>
                </p:cNvGrpSpPr>
                <p:nvPr/>
              </p:nvGrpSpPr>
              <p:grpSpPr bwMode="auto">
                <a:xfrm>
                  <a:off x="7500" y="3480"/>
                  <a:ext cx="2138" cy="218"/>
                  <a:chOff x="7500" y="3480"/>
                  <a:chExt cx="2138" cy="218"/>
                </a:xfrm>
              </p:grpSpPr>
              <p:sp>
                <p:nvSpPr>
                  <p:cNvPr id="16450" name="Freeform 68">
                    <a:extLst>
                      <a:ext uri="{FF2B5EF4-FFF2-40B4-BE49-F238E27FC236}">
                        <a16:creationId xmlns:a16="http://schemas.microsoft.com/office/drawing/2014/main" id="{964F5461-3CC0-B957-E561-FC299BE1E1C3}"/>
                      </a:ext>
                    </a:extLst>
                  </p:cNvPr>
                  <p:cNvSpPr>
                    <a:spLocks/>
                  </p:cNvSpPr>
                  <p:nvPr/>
                </p:nvSpPr>
                <p:spPr bwMode="auto">
                  <a:xfrm>
                    <a:off x="7500" y="3480"/>
                    <a:ext cx="2138" cy="218"/>
                  </a:xfrm>
                  <a:custGeom>
                    <a:avLst/>
                    <a:gdLst>
                      <a:gd name="T0" fmla="*/ 8 w 2138"/>
                      <a:gd name="T1" fmla="*/ 218 h 218"/>
                      <a:gd name="T2" fmla="*/ 1836 w 2138"/>
                      <a:gd name="T3" fmla="*/ 218 h 218"/>
                      <a:gd name="T4" fmla="*/ 1935 w 2138"/>
                      <a:gd name="T5" fmla="*/ 216 h 218"/>
                      <a:gd name="T6" fmla="*/ 1990 w 2138"/>
                      <a:gd name="T7" fmla="*/ 211 h 218"/>
                      <a:gd name="T8" fmla="*/ 2024 w 2138"/>
                      <a:gd name="T9" fmla="*/ 209 h 218"/>
                      <a:gd name="T10" fmla="*/ 2062 w 2138"/>
                      <a:gd name="T11" fmla="*/ 197 h 218"/>
                      <a:gd name="T12" fmla="*/ 2091 w 2138"/>
                      <a:gd name="T13" fmla="*/ 180 h 218"/>
                      <a:gd name="T14" fmla="*/ 2117 w 2138"/>
                      <a:gd name="T15" fmla="*/ 151 h 218"/>
                      <a:gd name="T16" fmla="*/ 2134 w 2138"/>
                      <a:gd name="T17" fmla="*/ 128 h 218"/>
                      <a:gd name="T18" fmla="*/ 2138 w 2138"/>
                      <a:gd name="T19" fmla="*/ 90 h 218"/>
                      <a:gd name="T20" fmla="*/ 2123 w 2138"/>
                      <a:gd name="T21" fmla="*/ 75 h 218"/>
                      <a:gd name="T22" fmla="*/ 2123 w 2138"/>
                      <a:gd name="T23" fmla="*/ 75 h 218"/>
                      <a:gd name="T24" fmla="*/ 2115 w 2138"/>
                      <a:gd name="T25" fmla="*/ 60 h 218"/>
                      <a:gd name="T26" fmla="*/ 2085 w 2138"/>
                      <a:gd name="T27" fmla="*/ 23 h 218"/>
                      <a:gd name="T28" fmla="*/ 2048 w 2138"/>
                      <a:gd name="T29" fmla="*/ 8 h 218"/>
                      <a:gd name="T30" fmla="*/ 1995 w 2138"/>
                      <a:gd name="T31" fmla="*/ 0 h 218"/>
                      <a:gd name="T32" fmla="*/ 1838 w 2138"/>
                      <a:gd name="T33" fmla="*/ 8 h 218"/>
                      <a:gd name="T34" fmla="*/ 0 w 2138"/>
                      <a:gd name="T35" fmla="*/ 120 h 218"/>
                      <a:gd name="T36" fmla="*/ 8 w 2138"/>
                      <a:gd name="T37" fmla="*/ 218 h 2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38"/>
                      <a:gd name="T58" fmla="*/ 0 h 218"/>
                      <a:gd name="T59" fmla="*/ 2138 w 2138"/>
                      <a:gd name="T60" fmla="*/ 218 h 2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38" h="218">
                        <a:moveTo>
                          <a:pt x="8" y="218"/>
                        </a:moveTo>
                        <a:lnTo>
                          <a:pt x="1836" y="218"/>
                        </a:lnTo>
                        <a:lnTo>
                          <a:pt x="1935" y="216"/>
                        </a:lnTo>
                        <a:lnTo>
                          <a:pt x="1990" y="211"/>
                        </a:lnTo>
                        <a:lnTo>
                          <a:pt x="2024" y="209"/>
                        </a:lnTo>
                        <a:lnTo>
                          <a:pt x="2062" y="197"/>
                        </a:lnTo>
                        <a:lnTo>
                          <a:pt x="2091" y="180"/>
                        </a:lnTo>
                        <a:lnTo>
                          <a:pt x="2117" y="151"/>
                        </a:lnTo>
                        <a:lnTo>
                          <a:pt x="2134" y="128"/>
                        </a:lnTo>
                        <a:lnTo>
                          <a:pt x="2138" y="90"/>
                        </a:lnTo>
                        <a:lnTo>
                          <a:pt x="2123" y="75"/>
                        </a:lnTo>
                        <a:lnTo>
                          <a:pt x="2115" y="60"/>
                        </a:lnTo>
                        <a:lnTo>
                          <a:pt x="2085" y="23"/>
                        </a:lnTo>
                        <a:lnTo>
                          <a:pt x="2048" y="8"/>
                        </a:lnTo>
                        <a:lnTo>
                          <a:pt x="1995" y="0"/>
                        </a:lnTo>
                        <a:lnTo>
                          <a:pt x="1838" y="8"/>
                        </a:lnTo>
                        <a:lnTo>
                          <a:pt x="0" y="120"/>
                        </a:lnTo>
                        <a:lnTo>
                          <a:pt x="8" y="218"/>
                        </a:lnTo>
                        <a:close/>
                      </a:path>
                    </a:pathLst>
                  </a:custGeom>
                  <a:solidFill>
                    <a:srgbClr val="C0C0C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16451" name="Freeform 69">
                    <a:extLst>
                      <a:ext uri="{FF2B5EF4-FFF2-40B4-BE49-F238E27FC236}">
                        <a16:creationId xmlns:a16="http://schemas.microsoft.com/office/drawing/2014/main" id="{6CB0422C-1E28-D858-341B-8AF287A93579}"/>
                      </a:ext>
                    </a:extLst>
                  </p:cNvPr>
                  <p:cNvSpPr>
                    <a:spLocks/>
                  </p:cNvSpPr>
                  <p:nvPr/>
                </p:nvSpPr>
                <p:spPr bwMode="auto">
                  <a:xfrm>
                    <a:off x="9185" y="3530"/>
                    <a:ext cx="367" cy="97"/>
                  </a:xfrm>
                  <a:custGeom>
                    <a:avLst/>
                    <a:gdLst>
                      <a:gd name="T0" fmla="*/ 0 w 367"/>
                      <a:gd name="T1" fmla="*/ 60 h 97"/>
                      <a:gd name="T2" fmla="*/ 337 w 367"/>
                      <a:gd name="T3" fmla="*/ 97 h 97"/>
                      <a:gd name="T4" fmla="*/ 367 w 367"/>
                      <a:gd name="T5" fmla="*/ 67 h 97"/>
                      <a:gd name="T6" fmla="*/ 360 w 367"/>
                      <a:gd name="T7" fmla="*/ 22 h 97"/>
                      <a:gd name="T8" fmla="*/ 322 w 367"/>
                      <a:gd name="T9" fmla="*/ 0 h 97"/>
                      <a:gd name="T10" fmla="*/ 0 w 367"/>
                      <a:gd name="T11" fmla="*/ 60 h 97"/>
                      <a:gd name="T12" fmla="*/ 0 60000 65536"/>
                      <a:gd name="T13" fmla="*/ 0 60000 65536"/>
                      <a:gd name="T14" fmla="*/ 0 60000 65536"/>
                      <a:gd name="T15" fmla="*/ 0 60000 65536"/>
                      <a:gd name="T16" fmla="*/ 0 60000 65536"/>
                      <a:gd name="T17" fmla="*/ 0 60000 65536"/>
                      <a:gd name="T18" fmla="*/ 0 w 367"/>
                      <a:gd name="T19" fmla="*/ 0 h 97"/>
                      <a:gd name="T20" fmla="*/ 367 w 367"/>
                      <a:gd name="T21" fmla="*/ 97 h 97"/>
                    </a:gdLst>
                    <a:ahLst/>
                    <a:cxnLst>
                      <a:cxn ang="T12">
                        <a:pos x="T0" y="T1"/>
                      </a:cxn>
                      <a:cxn ang="T13">
                        <a:pos x="T2" y="T3"/>
                      </a:cxn>
                      <a:cxn ang="T14">
                        <a:pos x="T4" y="T5"/>
                      </a:cxn>
                      <a:cxn ang="T15">
                        <a:pos x="T6" y="T7"/>
                      </a:cxn>
                      <a:cxn ang="T16">
                        <a:pos x="T8" y="T9"/>
                      </a:cxn>
                      <a:cxn ang="T17">
                        <a:pos x="T10" y="T11"/>
                      </a:cxn>
                    </a:cxnLst>
                    <a:rect l="T18" t="T19" r="T20" b="T21"/>
                    <a:pathLst>
                      <a:path w="367" h="97">
                        <a:moveTo>
                          <a:pt x="0" y="60"/>
                        </a:moveTo>
                        <a:lnTo>
                          <a:pt x="337" y="97"/>
                        </a:lnTo>
                        <a:lnTo>
                          <a:pt x="367" y="67"/>
                        </a:lnTo>
                        <a:lnTo>
                          <a:pt x="360" y="22"/>
                        </a:lnTo>
                        <a:lnTo>
                          <a:pt x="322" y="0"/>
                        </a:lnTo>
                        <a:lnTo>
                          <a:pt x="0" y="60"/>
                        </a:lnTo>
                        <a:close/>
                      </a:path>
                    </a:pathLst>
                  </a:custGeom>
                  <a:solidFill>
                    <a:srgbClr val="FFFFFF"/>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grpSp>
          </p:grpSp>
          <p:sp>
            <p:nvSpPr>
              <p:cNvPr id="16445" name="Freeform 70">
                <a:extLst>
                  <a:ext uri="{FF2B5EF4-FFF2-40B4-BE49-F238E27FC236}">
                    <a16:creationId xmlns:a16="http://schemas.microsoft.com/office/drawing/2014/main" id="{00C3AE7E-1114-6551-CF3C-50E49E4CA573}"/>
                  </a:ext>
                </a:extLst>
              </p:cNvPr>
              <p:cNvSpPr>
                <a:spLocks/>
              </p:cNvSpPr>
              <p:nvPr/>
            </p:nvSpPr>
            <p:spPr bwMode="auto">
              <a:xfrm>
                <a:off x="9630" y="3630"/>
                <a:ext cx="645" cy="1920"/>
              </a:xfrm>
              <a:custGeom>
                <a:avLst/>
                <a:gdLst>
                  <a:gd name="T0" fmla="*/ 0 w 645"/>
                  <a:gd name="T1" fmla="*/ 0 h 1920"/>
                  <a:gd name="T2" fmla="*/ 30 w 645"/>
                  <a:gd name="T3" fmla="*/ 120 h 1920"/>
                  <a:gd name="T4" fmla="*/ 60 w 645"/>
                  <a:gd name="T5" fmla="*/ 293 h 1920"/>
                  <a:gd name="T6" fmla="*/ 75 w 645"/>
                  <a:gd name="T7" fmla="*/ 443 h 1920"/>
                  <a:gd name="T8" fmla="*/ 68 w 645"/>
                  <a:gd name="T9" fmla="*/ 660 h 1920"/>
                  <a:gd name="T10" fmla="*/ 83 w 645"/>
                  <a:gd name="T11" fmla="*/ 810 h 1920"/>
                  <a:gd name="T12" fmla="*/ 105 w 645"/>
                  <a:gd name="T13" fmla="*/ 885 h 1920"/>
                  <a:gd name="T14" fmla="*/ 143 w 645"/>
                  <a:gd name="T15" fmla="*/ 983 h 1920"/>
                  <a:gd name="T16" fmla="*/ 233 w 645"/>
                  <a:gd name="T17" fmla="*/ 1088 h 1920"/>
                  <a:gd name="T18" fmla="*/ 323 w 645"/>
                  <a:gd name="T19" fmla="*/ 1148 h 1920"/>
                  <a:gd name="T20" fmla="*/ 420 w 645"/>
                  <a:gd name="T21" fmla="*/ 1253 h 1920"/>
                  <a:gd name="T22" fmla="*/ 503 w 645"/>
                  <a:gd name="T23" fmla="*/ 1410 h 1920"/>
                  <a:gd name="T24" fmla="*/ 645 w 645"/>
                  <a:gd name="T25" fmla="*/ 1920 h 19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45"/>
                  <a:gd name="T40" fmla="*/ 0 h 1920"/>
                  <a:gd name="T41" fmla="*/ 645 w 645"/>
                  <a:gd name="T42" fmla="*/ 1920 h 192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45" h="1920">
                    <a:moveTo>
                      <a:pt x="0" y="0"/>
                    </a:moveTo>
                    <a:lnTo>
                      <a:pt x="30" y="120"/>
                    </a:lnTo>
                    <a:lnTo>
                      <a:pt x="60" y="293"/>
                    </a:lnTo>
                    <a:lnTo>
                      <a:pt x="75" y="443"/>
                    </a:lnTo>
                    <a:lnTo>
                      <a:pt x="68" y="660"/>
                    </a:lnTo>
                    <a:lnTo>
                      <a:pt x="83" y="810"/>
                    </a:lnTo>
                    <a:lnTo>
                      <a:pt x="105" y="885"/>
                    </a:lnTo>
                    <a:lnTo>
                      <a:pt x="143" y="983"/>
                    </a:lnTo>
                    <a:lnTo>
                      <a:pt x="233" y="1088"/>
                    </a:lnTo>
                    <a:lnTo>
                      <a:pt x="323" y="1148"/>
                    </a:lnTo>
                    <a:lnTo>
                      <a:pt x="420" y="1253"/>
                    </a:lnTo>
                    <a:lnTo>
                      <a:pt x="503" y="1410"/>
                    </a:lnTo>
                    <a:lnTo>
                      <a:pt x="645" y="1920"/>
                    </a:ln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16446" name="Freeform 71">
                <a:extLst>
                  <a:ext uri="{FF2B5EF4-FFF2-40B4-BE49-F238E27FC236}">
                    <a16:creationId xmlns:a16="http://schemas.microsoft.com/office/drawing/2014/main" id="{4F70BDA6-2F16-397E-8E3F-563C1957C5A8}"/>
                  </a:ext>
                </a:extLst>
              </p:cNvPr>
              <p:cNvSpPr>
                <a:spLocks/>
              </p:cNvSpPr>
              <p:nvPr/>
            </p:nvSpPr>
            <p:spPr bwMode="auto">
              <a:xfrm>
                <a:off x="6776" y="3585"/>
                <a:ext cx="2767" cy="2078"/>
              </a:xfrm>
              <a:custGeom>
                <a:avLst/>
                <a:gdLst>
                  <a:gd name="T0" fmla="*/ 1394 w 2767"/>
                  <a:gd name="T1" fmla="*/ 106 h 2078"/>
                  <a:gd name="T2" fmla="*/ 1320 w 2767"/>
                  <a:gd name="T3" fmla="*/ 255 h 2078"/>
                  <a:gd name="T4" fmla="*/ 1237 w 2767"/>
                  <a:gd name="T5" fmla="*/ 353 h 2078"/>
                  <a:gd name="T6" fmla="*/ 900 w 2767"/>
                  <a:gd name="T7" fmla="*/ 653 h 2078"/>
                  <a:gd name="T8" fmla="*/ 525 w 2767"/>
                  <a:gd name="T9" fmla="*/ 923 h 2078"/>
                  <a:gd name="T10" fmla="*/ 352 w 2767"/>
                  <a:gd name="T11" fmla="*/ 1043 h 2078"/>
                  <a:gd name="T12" fmla="*/ 180 w 2767"/>
                  <a:gd name="T13" fmla="*/ 1208 h 2078"/>
                  <a:gd name="T14" fmla="*/ 82 w 2767"/>
                  <a:gd name="T15" fmla="*/ 1388 h 2078"/>
                  <a:gd name="T16" fmla="*/ 7 w 2767"/>
                  <a:gd name="T17" fmla="*/ 1560 h 2078"/>
                  <a:gd name="T18" fmla="*/ 0 w 2767"/>
                  <a:gd name="T19" fmla="*/ 1755 h 2078"/>
                  <a:gd name="T20" fmla="*/ 37 w 2767"/>
                  <a:gd name="T21" fmla="*/ 1868 h 2078"/>
                  <a:gd name="T22" fmla="*/ 127 w 2767"/>
                  <a:gd name="T23" fmla="*/ 1943 h 2078"/>
                  <a:gd name="T24" fmla="*/ 225 w 2767"/>
                  <a:gd name="T25" fmla="*/ 2010 h 2078"/>
                  <a:gd name="T26" fmla="*/ 360 w 2767"/>
                  <a:gd name="T27" fmla="*/ 2048 h 2078"/>
                  <a:gd name="T28" fmla="*/ 555 w 2767"/>
                  <a:gd name="T29" fmla="*/ 2063 h 2078"/>
                  <a:gd name="T30" fmla="*/ 870 w 2767"/>
                  <a:gd name="T31" fmla="*/ 2078 h 2078"/>
                  <a:gd name="T32" fmla="*/ 1207 w 2767"/>
                  <a:gd name="T33" fmla="*/ 2055 h 2078"/>
                  <a:gd name="T34" fmla="*/ 1342 w 2767"/>
                  <a:gd name="T35" fmla="*/ 2040 h 2078"/>
                  <a:gd name="T36" fmla="*/ 1507 w 2767"/>
                  <a:gd name="T37" fmla="*/ 2003 h 2078"/>
                  <a:gd name="T38" fmla="*/ 1702 w 2767"/>
                  <a:gd name="T39" fmla="*/ 1905 h 2078"/>
                  <a:gd name="T40" fmla="*/ 1837 w 2767"/>
                  <a:gd name="T41" fmla="*/ 1815 h 2078"/>
                  <a:gd name="T42" fmla="*/ 1957 w 2767"/>
                  <a:gd name="T43" fmla="*/ 1635 h 2078"/>
                  <a:gd name="T44" fmla="*/ 2047 w 2767"/>
                  <a:gd name="T45" fmla="*/ 1343 h 2078"/>
                  <a:gd name="T46" fmla="*/ 2130 w 2767"/>
                  <a:gd name="T47" fmla="*/ 1020 h 2078"/>
                  <a:gd name="T48" fmla="*/ 2175 w 2767"/>
                  <a:gd name="T49" fmla="*/ 803 h 2078"/>
                  <a:gd name="T50" fmla="*/ 2205 w 2767"/>
                  <a:gd name="T51" fmla="*/ 690 h 2078"/>
                  <a:gd name="T52" fmla="*/ 2257 w 2767"/>
                  <a:gd name="T53" fmla="*/ 570 h 2078"/>
                  <a:gd name="T54" fmla="*/ 2332 w 2767"/>
                  <a:gd name="T55" fmla="*/ 473 h 2078"/>
                  <a:gd name="T56" fmla="*/ 2445 w 2767"/>
                  <a:gd name="T57" fmla="*/ 308 h 2078"/>
                  <a:gd name="T58" fmla="*/ 2535 w 2767"/>
                  <a:gd name="T59" fmla="*/ 195 h 2078"/>
                  <a:gd name="T60" fmla="*/ 2595 w 2767"/>
                  <a:gd name="T61" fmla="*/ 105 h 2078"/>
                  <a:gd name="T62" fmla="*/ 2767 w 2767"/>
                  <a:gd name="T63" fmla="*/ 0 h 20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767"/>
                  <a:gd name="T97" fmla="*/ 0 h 2078"/>
                  <a:gd name="T98" fmla="*/ 2767 w 2767"/>
                  <a:gd name="T99" fmla="*/ 2078 h 207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767" h="2078">
                    <a:moveTo>
                      <a:pt x="1394" y="106"/>
                    </a:moveTo>
                    <a:lnTo>
                      <a:pt x="1320" y="255"/>
                    </a:lnTo>
                    <a:lnTo>
                      <a:pt x="1237" y="353"/>
                    </a:lnTo>
                    <a:lnTo>
                      <a:pt x="900" y="653"/>
                    </a:lnTo>
                    <a:lnTo>
                      <a:pt x="525" y="923"/>
                    </a:lnTo>
                    <a:lnTo>
                      <a:pt x="352" y="1043"/>
                    </a:lnTo>
                    <a:lnTo>
                      <a:pt x="180" y="1208"/>
                    </a:lnTo>
                    <a:lnTo>
                      <a:pt x="82" y="1388"/>
                    </a:lnTo>
                    <a:lnTo>
                      <a:pt x="7" y="1560"/>
                    </a:lnTo>
                    <a:lnTo>
                      <a:pt x="0" y="1755"/>
                    </a:lnTo>
                    <a:lnTo>
                      <a:pt x="37" y="1868"/>
                    </a:lnTo>
                    <a:lnTo>
                      <a:pt x="127" y="1943"/>
                    </a:lnTo>
                    <a:lnTo>
                      <a:pt x="225" y="2010"/>
                    </a:lnTo>
                    <a:lnTo>
                      <a:pt x="360" y="2048"/>
                    </a:lnTo>
                    <a:lnTo>
                      <a:pt x="555" y="2063"/>
                    </a:lnTo>
                    <a:lnTo>
                      <a:pt x="870" y="2078"/>
                    </a:lnTo>
                    <a:lnTo>
                      <a:pt x="1207" y="2055"/>
                    </a:lnTo>
                    <a:lnTo>
                      <a:pt x="1342" y="2040"/>
                    </a:lnTo>
                    <a:lnTo>
                      <a:pt x="1507" y="2003"/>
                    </a:lnTo>
                    <a:lnTo>
                      <a:pt x="1702" y="1905"/>
                    </a:lnTo>
                    <a:lnTo>
                      <a:pt x="1837" y="1815"/>
                    </a:lnTo>
                    <a:lnTo>
                      <a:pt x="1957" y="1635"/>
                    </a:lnTo>
                    <a:lnTo>
                      <a:pt x="2047" y="1343"/>
                    </a:lnTo>
                    <a:lnTo>
                      <a:pt x="2130" y="1020"/>
                    </a:lnTo>
                    <a:lnTo>
                      <a:pt x="2175" y="803"/>
                    </a:lnTo>
                    <a:lnTo>
                      <a:pt x="2205" y="690"/>
                    </a:lnTo>
                    <a:lnTo>
                      <a:pt x="2257" y="570"/>
                    </a:lnTo>
                    <a:lnTo>
                      <a:pt x="2332" y="473"/>
                    </a:lnTo>
                    <a:lnTo>
                      <a:pt x="2445" y="308"/>
                    </a:lnTo>
                    <a:lnTo>
                      <a:pt x="2535" y="195"/>
                    </a:lnTo>
                    <a:lnTo>
                      <a:pt x="2595" y="105"/>
                    </a:lnTo>
                    <a:lnTo>
                      <a:pt x="2767" y="0"/>
                    </a:ln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grpSp>
      </p:grpSp>
      <p:grpSp>
        <p:nvGrpSpPr>
          <p:cNvPr id="16388" name="Group 72">
            <a:extLst>
              <a:ext uri="{FF2B5EF4-FFF2-40B4-BE49-F238E27FC236}">
                <a16:creationId xmlns:a16="http://schemas.microsoft.com/office/drawing/2014/main" id="{7E36461B-6B90-9C9C-6EC9-DACBAFAA9B66}"/>
              </a:ext>
            </a:extLst>
          </p:cNvPr>
          <p:cNvGrpSpPr>
            <a:grpSpLocks/>
          </p:cNvGrpSpPr>
          <p:nvPr/>
        </p:nvGrpSpPr>
        <p:grpSpPr bwMode="auto">
          <a:xfrm>
            <a:off x="7287685" y="4322234"/>
            <a:ext cx="4870449" cy="2055284"/>
            <a:chOff x="1245" y="9165"/>
            <a:chExt cx="8265" cy="4540"/>
          </a:xfrm>
        </p:grpSpPr>
        <p:grpSp>
          <p:nvGrpSpPr>
            <p:cNvPr id="16419" name="Group 73">
              <a:extLst>
                <a:ext uri="{FF2B5EF4-FFF2-40B4-BE49-F238E27FC236}">
                  <a16:creationId xmlns:a16="http://schemas.microsoft.com/office/drawing/2014/main" id="{AA23EFB8-04A2-2836-74A0-C21A37C2969A}"/>
                </a:ext>
              </a:extLst>
            </p:cNvPr>
            <p:cNvGrpSpPr>
              <a:grpSpLocks/>
            </p:cNvGrpSpPr>
            <p:nvPr/>
          </p:nvGrpSpPr>
          <p:grpSpPr bwMode="auto">
            <a:xfrm>
              <a:off x="2272" y="9165"/>
              <a:ext cx="7238" cy="4540"/>
              <a:chOff x="2271" y="2065"/>
              <a:chExt cx="6248" cy="4540"/>
            </a:xfrm>
          </p:grpSpPr>
          <p:sp>
            <p:nvSpPr>
              <p:cNvPr id="16429" name="Rectangle 74">
                <a:extLst>
                  <a:ext uri="{FF2B5EF4-FFF2-40B4-BE49-F238E27FC236}">
                    <a16:creationId xmlns:a16="http://schemas.microsoft.com/office/drawing/2014/main" id="{F99BFF82-AE0D-C3E4-C993-FBE8935E1FAB}"/>
                  </a:ext>
                </a:extLst>
              </p:cNvPr>
              <p:cNvSpPr>
                <a:spLocks noChangeArrowheads="1"/>
              </p:cNvSpPr>
              <p:nvPr/>
            </p:nvSpPr>
            <p:spPr bwMode="auto">
              <a:xfrm>
                <a:off x="2670" y="2065"/>
                <a:ext cx="5849" cy="4540"/>
              </a:xfrm>
              <a:prstGeom prst="rect">
                <a:avLst/>
              </a:prstGeom>
              <a:solidFill>
                <a:srgbClr val="FFCCFF"/>
              </a:solidFill>
              <a:ln w="9525">
                <a:solidFill>
                  <a:srgbClr val="FFCCFF"/>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r>
                  <a:rPr lang="en-US" altLang="en-US" sz="1200">
                    <a:solidFill>
                      <a:srgbClr val="000000"/>
                    </a:solidFill>
                    <a:latin typeface="Calibri" panose="020F0502020204030204" pitchFamily="34" charset="0"/>
                  </a:rPr>
                  <a:t> 10       9         8         7        6          5        4        3        2         1</a:t>
                </a: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2400">
                  <a:solidFill>
                    <a:prstClr val="black"/>
                  </a:solidFill>
                </a:endParaRPr>
              </a:p>
            </p:txBody>
          </p:sp>
          <p:sp>
            <p:nvSpPr>
              <p:cNvPr id="16430" name="Line 75">
                <a:extLst>
                  <a:ext uri="{FF2B5EF4-FFF2-40B4-BE49-F238E27FC236}">
                    <a16:creationId xmlns:a16="http://schemas.microsoft.com/office/drawing/2014/main" id="{8BCD6DC8-2CCF-6F52-810C-34CE572C28E8}"/>
                  </a:ext>
                </a:extLst>
              </p:cNvPr>
              <p:cNvSpPr>
                <a:spLocks noChangeShapeType="1"/>
              </p:cNvSpPr>
              <p:nvPr/>
            </p:nvSpPr>
            <p:spPr bwMode="auto">
              <a:xfrm>
                <a:off x="2271" y="3588"/>
                <a:ext cx="6248" cy="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16431" name="Group 76">
                <a:extLst>
                  <a:ext uri="{FF2B5EF4-FFF2-40B4-BE49-F238E27FC236}">
                    <a16:creationId xmlns:a16="http://schemas.microsoft.com/office/drawing/2014/main" id="{0B98D872-5349-170D-4A5E-FE89FC977578}"/>
                  </a:ext>
                </a:extLst>
              </p:cNvPr>
              <p:cNvGrpSpPr>
                <a:grpSpLocks/>
              </p:cNvGrpSpPr>
              <p:nvPr/>
            </p:nvGrpSpPr>
            <p:grpSpPr bwMode="auto">
              <a:xfrm>
                <a:off x="2827" y="3531"/>
                <a:ext cx="5124" cy="113"/>
                <a:chOff x="2827" y="6134"/>
                <a:chExt cx="5124" cy="113"/>
              </a:xfrm>
            </p:grpSpPr>
            <p:sp>
              <p:nvSpPr>
                <p:cNvPr id="16432" name="Line 77">
                  <a:extLst>
                    <a:ext uri="{FF2B5EF4-FFF2-40B4-BE49-F238E27FC236}">
                      <a16:creationId xmlns:a16="http://schemas.microsoft.com/office/drawing/2014/main" id="{3638DBBE-8C62-DB33-B833-3B19A0033851}"/>
                    </a:ext>
                  </a:extLst>
                </p:cNvPr>
                <p:cNvSpPr>
                  <a:spLocks noChangeShapeType="1"/>
                </p:cNvSpPr>
                <p:nvPr/>
              </p:nvSpPr>
              <p:spPr bwMode="auto">
                <a:xfrm flipV="1">
                  <a:off x="282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33" name="Line 78">
                  <a:extLst>
                    <a:ext uri="{FF2B5EF4-FFF2-40B4-BE49-F238E27FC236}">
                      <a16:creationId xmlns:a16="http://schemas.microsoft.com/office/drawing/2014/main" id="{947AEB86-6D7C-CA7F-9A4F-7A62178595DC}"/>
                    </a:ext>
                  </a:extLst>
                </p:cNvPr>
                <p:cNvSpPr>
                  <a:spLocks noChangeShapeType="1"/>
                </p:cNvSpPr>
                <p:nvPr/>
              </p:nvSpPr>
              <p:spPr bwMode="auto">
                <a:xfrm flipV="1">
                  <a:off x="340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34" name="Line 79">
                  <a:extLst>
                    <a:ext uri="{FF2B5EF4-FFF2-40B4-BE49-F238E27FC236}">
                      <a16:creationId xmlns:a16="http://schemas.microsoft.com/office/drawing/2014/main" id="{CE29F319-D7A0-B8FC-7F15-DC462E85B766}"/>
                    </a:ext>
                  </a:extLst>
                </p:cNvPr>
                <p:cNvSpPr>
                  <a:spLocks noChangeShapeType="1"/>
                </p:cNvSpPr>
                <p:nvPr/>
              </p:nvSpPr>
              <p:spPr bwMode="auto">
                <a:xfrm flipV="1">
                  <a:off x="3975"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35" name="Line 80">
                  <a:extLst>
                    <a:ext uri="{FF2B5EF4-FFF2-40B4-BE49-F238E27FC236}">
                      <a16:creationId xmlns:a16="http://schemas.microsoft.com/office/drawing/2014/main" id="{3CD58512-20F6-2E03-E49A-7F5867D393B0}"/>
                    </a:ext>
                  </a:extLst>
                </p:cNvPr>
                <p:cNvSpPr>
                  <a:spLocks noChangeShapeType="1"/>
                </p:cNvSpPr>
                <p:nvPr/>
              </p:nvSpPr>
              <p:spPr bwMode="auto">
                <a:xfrm flipV="1">
                  <a:off x="4543"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36" name="Line 81">
                  <a:extLst>
                    <a:ext uri="{FF2B5EF4-FFF2-40B4-BE49-F238E27FC236}">
                      <a16:creationId xmlns:a16="http://schemas.microsoft.com/office/drawing/2014/main" id="{4EFA7B8C-E902-A537-54F2-5BE7106005CA}"/>
                    </a:ext>
                  </a:extLst>
                </p:cNvPr>
                <p:cNvSpPr>
                  <a:spLocks noChangeShapeType="1"/>
                </p:cNvSpPr>
                <p:nvPr/>
              </p:nvSpPr>
              <p:spPr bwMode="auto">
                <a:xfrm flipV="1">
                  <a:off x="5111"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37" name="Line 82">
                  <a:extLst>
                    <a:ext uri="{FF2B5EF4-FFF2-40B4-BE49-F238E27FC236}">
                      <a16:creationId xmlns:a16="http://schemas.microsoft.com/office/drawing/2014/main" id="{CBC7BA4A-C730-8650-11B1-C872EDF941B3}"/>
                    </a:ext>
                  </a:extLst>
                </p:cNvPr>
                <p:cNvSpPr>
                  <a:spLocks noChangeShapeType="1"/>
                </p:cNvSpPr>
                <p:nvPr/>
              </p:nvSpPr>
              <p:spPr bwMode="auto">
                <a:xfrm flipV="1">
                  <a:off x="5679"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38" name="Line 83">
                  <a:extLst>
                    <a:ext uri="{FF2B5EF4-FFF2-40B4-BE49-F238E27FC236}">
                      <a16:creationId xmlns:a16="http://schemas.microsoft.com/office/drawing/2014/main" id="{2185D64E-D55C-C18A-DE35-DCA1487D0B8C}"/>
                    </a:ext>
                  </a:extLst>
                </p:cNvPr>
                <p:cNvSpPr>
                  <a:spLocks noChangeShapeType="1"/>
                </p:cNvSpPr>
                <p:nvPr/>
              </p:nvSpPr>
              <p:spPr bwMode="auto">
                <a:xfrm flipV="1">
                  <a:off x="624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39" name="Line 84">
                  <a:extLst>
                    <a:ext uri="{FF2B5EF4-FFF2-40B4-BE49-F238E27FC236}">
                      <a16:creationId xmlns:a16="http://schemas.microsoft.com/office/drawing/2014/main" id="{9BAF346A-B147-FDCE-51B7-3ABE4811D242}"/>
                    </a:ext>
                  </a:extLst>
                </p:cNvPr>
                <p:cNvSpPr>
                  <a:spLocks noChangeShapeType="1"/>
                </p:cNvSpPr>
                <p:nvPr/>
              </p:nvSpPr>
              <p:spPr bwMode="auto">
                <a:xfrm flipV="1">
                  <a:off x="7951"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40" name="Line 85">
                  <a:extLst>
                    <a:ext uri="{FF2B5EF4-FFF2-40B4-BE49-F238E27FC236}">
                      <a16:creationId xmlns:a16="http://schemas.microsoft.com/office/drawing/2014/main" id="{2A5A1F6F-613B-19E8-E457-73CB7D0F7435}"/>
                    </a:ext>
                  </a:extLst>
                </p:cNvPr>
                <p:cNvSpPr>
                  <a:spLocks noChangeShapeType="1"/>
                </p:cNvSpPr>
                <p:nvPr/>
              </p:nvSpPr>
              <p:spPr bwMode="auto">
                <a:xfrm flipV="1">
                  <a:off x="6815"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41" name="Line 86">
                  <a:extLst>
                    <a:ext uri="{FF2B5EF4-FFF2-40B4-BE49-F238E27FC236}">
                      <a16:creationId xmlns:a16="http://schemas.microsoft.com/office/drawing/2014/main" id="{73A712E2-33A0-D6AD-E824-F084952DE4F4}"/>
                    </a:ext>
                  </a:extLst>
                </p:cNvPr>
                <p:cNvSpPr>
                  <a:spLocks noChangeShapeType="1"/>
                </p:cNvSpPr>
                <p:nvPr/>
              </p:nvSpPr>
              <p:spPr bwMode="auto">
                <a:xfrm flipV="1">
                  <a:off x="7383"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grpSp>
        <p:grpSp>
          <p:nvGrpSpPr>
            <p:cNvPr id="16420" name="Group 87">
              <a:extLst>
                <a:ext uri="{FF2B5EF4-FFF2-40B4-BE49-F238E27FC236}">
                  <a16:creationId xmlns:a16="http://schemas.microsoft.com/office/drawing/2014/main" id="{9950A208-7121-B65B-1454-EC298FF8C6D9}"/>
                </a:ext>
              </a:extLst>
            </p:cNvPr>
            <p:cNvGrpSpPr>
              <a:grpSpLocks/>
            </p:cNvGrpSpPr>
            <p:nvPr/>
          </p:nvGrpSpPr>
          <p:grpSpPr bwMode="auto">
            <a:xfrm>
              <a:off x="1245" y="10575"/>
              <a:ext cx="7588" cy="2168"/>
              <a:chOff x="1245" y="10575"/>
              <a:chExt cx="7588" cy="2168"/>
            </a:xfrm>
          </p:grpSpPr>
          <p:sp>
            <p:nvSpPr>
              <p:cNvPr id="16421" name="Freeform 88">
                <a:extLst>
                  <a:ext uri="{FF2B5EF4-FFF2-40B4-BE49-F238E27FC236}">
                    <a16:creationId xmlns:a16="http://schemas.microsoft.com/office/drawing/2014/main" id="{DABABBCE-6B73-8D4D-F242-30D5520C1453}"/>
                  </a:ext>
                </a:extLst>
              </p:cNvPr>
              <p:cNvSpPr>
                <a:spLocks/>
              </p:cNvSpPr>
              <p:nvPr/>
            </p:nvSpPr>
            <p:spPr bwMode="auto">
              <a:xfrm>
                <a:off x="1245" y="10631"/>
                <a:ext cx="1130" cy="57"/>
              </a:xfrm>
              <a:custGeom>
                <a:avLst/>
                <a:gdLst>
                  <a:gd name="T0" fmla="*/ 1130 w 1130"/>
                  <a:gd name="T1" fmla="*/ 57 h 57"/>
                  <a:gd name="T2" fmla="*/ 0 w 1130"/>
                  <a:gd name="T3" fmla="*/ 57 h 57"/>
                  <a:gd name="T4" fmla="*/ 1130 w 1130"/>
                  <a:gd name="T5" fmla="*/ 0 h 57"/>
                  <a:gd name="T6" fmla="*/ 1130 w 1130"/>
                  <a:gd name="T7" fmla="*/ 57 h 57"/>
                  <a:gd name="T8" fmla="*/ 0 60000 65536"/>
                  <a:gd name="T9" fmla="*/ 0 60000 65536"/>
                  <a:gd name="T10" fmla="*/ 0 60000 65536"/>
                  <a:gd name="T11" fmla="*/ 0 60000 65536"/>
                  <a:gd name="T12" fmla="*/ 0 w 1130"/>
                  <a:gd name="T13" fmla="*/ 0 h 57"/>
                  <a:gd name="T14" fmla="*/ 1130 w 1130"/>
                  <a:gd name="T15" fmla="*/ 57 h 57"/>
                </a:gdLst>
                <a:ahLst/>
                <a:cxnLst>
                  <a:cxn ang="T8">
                    <a:pos x="T0" y="T1"/>
                  </a:cxn>
                  <a:cxn ang="T9">
                    <a:pos x="T2" y="T3"/>
                  </a:cxn>
                  <a:cxn ang="T10">
                    <a:pos x="T4" y="T5"/>
                  </a:cxn>
                  <a:cxn ang="T11">
                    <a:pos x="T6" y="T7"/>
                  </a:cxn>
                </a:cxnLst>
                <a:rect l="T12" t="T13" r="T14" b="T15"/>
                <a:pathLst>
                  <a:path w="1130" h="57">
                    <a:moveTo>
                      <a:pt x="1130" y="57"/>
                    </a:moveTo>
                    <a:lnTo>
                      <a:pt x="0" y="57"/>
                    </a:lnTo>
                    <a:lnTo>
                      <a:pt x="1130" y="0"/>
                    </a:lnTo>
                    <a:lnTo>
                      <a:pt x="1130" y="57"/>
                    </a:lnTo>
                    <a:close/>
                  </a:path>
                </a:pathLst>
              </a:custGeom>
              <a:solidFill>
                <a:srgbClr val="C0C0C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16422" name="Freeform 89">
                <a:extLst>
                  <a:ext uri="{FF2B5EF4-FFF2-40B4-BE49-F238E27FC236}">
                    <a16:creationId xmlns:a16="http://schemas.microsoft.com/office/drawing/2014/main" id="{C373E2D5-77EB-945E-35B9-AB6FBD8DA498}"/>
                  </a:ext>
                </a:extLst>
              </p:cNvPr>
              <p:cNvSpPr>
                <a:spLocks/>
              </p:cNvSpPr>
              <p:nvPr/>
            </p:nvSpPr>
            <p:spPr bwMode="auto">
              <a:xfrm>
                <a:off x="2910" y="10605"/>
                <a:ext cx="683" cy="83"/>
              </a:xfrm>
              <a:custGeom>
                <a:avLst/>
                <a:gdLst>
                  <a:gd name="T0" fmla="*/ 677 w 683"/>
                  <a:gd name="T1" fmla="*/ 83 h 83"/>
                  <a:gd name="T2" fmla="*/ 5 w 683"/>
                  <a:gd name="T3" fmla="*/ 83 h 83"/>
                  <a:gd name="T4" fmla="*/ 0 w 683"/>
                  <a:gd name="T5" fmla="*/ 45 h 83"/>
                  <a:gd name="T6" fmla="*/ 683 w 683"/>
                  <a:gd name="T7" fmla="*/ 0 h 83"/>
                  <a:gd name="T8" fmla="*/ 677 w 683"/>
                  <a:gd name="T9" fmla="*/ 83 h 83"/>
                  <a:gd name="T10" fmla="*/ 0 60000 65536"/>
                  <a:gd name="T11" fmla="*/ 0 60000 65536"/>
                  <a:gd name="T12" fmla="*/ 0 60000 65536"/>
                  <a:gd name="T13" fmla="*/ 0 60000 65536"/>
                  <a:gd name="T14" fmla="*/ 0 60000 65536"/>
                  <a:gd name="T15" fmla="*/ 0 w 683"/>
                  <a:gd name="T16" fmla="*/ 0 h 83"/>
                  <a:gd name="T17" fmla="*/ 683 w 683"/>
                  <a:gd name="T18" fmla="*/ 83 h 83"/>
                </a:gdLst>
                <a:ahLst/>
                <a:cxnLst>
                  <a:cxn ang="T10">
                    <a:pos x="T0" y="T1"/>
                  </a:cxn>
                  <a:cxn ang="T11">
                    <a:pos x="T2" y="T3"/>
                  </a:cxn>
                  <a:cxn ang="T12">
                    <a:pos x="T4" y="T5"/>
                  </a:cxn>
                  <a:cxn ang="T13">
                    <a:pos x="T6" y="T7"/>
                  </a:cxn>
                  <a:cxn ang="T14">
                    <a:pos x="T8" y="T9"/>
                  </a:cxn>
                </a:cxnLst>
                <a:rect l="T15" t="T16" r="T17" b="T18"/>
                <a:pathLst>
                  <a:path w="683" h="83">
                    <a:moveTo>
                      <a:pt x="677" y="83"/>
                    </a:moveTo>
                    <a:lnTo>
                      <a:pt x="5" y="83"/>
                    </a:lnTo>
                    <a:lnTo>
                      <a:pt x="0" y="45"/>
                    </a:lnTo>
                    <a:lnTo>
                      <a:pt x="683" y="0"/>
                    </a:lnTo>
                    <a:lnTo>
                      <a:pt x="677" y="83"/>
                    </a:lnTo>
                    <a:close/>
                  </a:path>
                </a:pathLst>
              </a:custGeom>
              <a:solidFill>
                <a:srgbClr val="C0C0C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16423" name="Freeform 90">
                <a:extLst>
                  <a:ext uri="{FF2B5EF4-FFF2-40B4-BE49-F238E27FC236}">
                    <a16:creationId xmlns:a16="http://schemas.microsoft.com/office/drawing/2014/main" id="{B75944B5-34A7-3C38-6634-BF54FAEEB794}"/>
                  </a:ext>
                </a:extLst>
              </p:cNvPr>
              <p:cNvSpPr>
                <a:spLocks/>
              </p:cNvSpPr>
              <p:nvPr/>
            </p:nvSpPr>
            <p:spPr bwMode="auto">
              <a:xfrm>
                <a:off x="4245" y="10583"/>
                <a:ext cx="668" cy="105"/>
              </a:xfrm>
              <a:custGeom>
                <a:avLst/>
                <a:gdLst>
                  <a:gd name="T0" fmla="*/ 659 w 668"/>
                  <a:gd name="T1" fmla="*/ 105 h 105"/>
                  <a:gd name="T2" fmla="*/ 0 w 668"/>
                  <a:gd name="T3" fmla="*/ 105 h 105"/>
                  <a:gd name="T4" fmla="*/ 8 w 668"/>
                  <a:gd name="T5" fmla="*/ 30 h 105"/>
                  <a:gd name="T6" fmla="*/ 668 w 668"/>
                  <a:gd name="T7" fmla="*/ 0 h 105"/>
                  <a:gd name="T8" fmla="*/ 659 w 668"/>
                  <a:gd name="T9" fmla="*/ 105 h 105"/>
                  <a:gd name="T10" fmla="*/ 0 60000 65536"/>
                  <a:gd name="T11" fmla="*/ 0 60000 65536"/>
                  <a:gd name="T12" fmla="*/ 0 60000 65536"/>
                  <a:gd name="T13" fmla="*/ 0 60000 65536"/>
                  <a:gd name="T14" fmla="*/ 0 60000 65536"/>
                  <a:gd name="T15" fmla="*/ 0 w 668"/>
                  <a:gd name="T16" fmla="*/ 0 h 105"/>
                  <a:gd name="T17" fmla="*/ 668 w 668"/>
                  <a:gd name="T18" fmla="*/ 105 h 105"/>
                </a:gdLst>
                <a:ahLst/>
                <a:cxnLst>
                  <a:cxn ang="T10">
                    <a:pos x="T0" y="T1"/>
                  </a:cxn>
                  <a:cxn ang="T11">
                    <a:pos x="T2" y="T3"/>
                  </a:cxn>
                  <a:cxn ang="T12">
                    <a:pos x="T4" y="T5"/>
                  </a:cxn>
                  <a:cxn ang="T13">
                    <a:pos x="T6" y="T7"/>
                  </a:cxn>
                  <a:cxn ang="T14">
                    <a:pos x="T8" y="T9"/>
                  </a:cxn>
                </a:cxnLst>
                <a:rect l="T15" t="T16" r="T17" b="T18"/>
                <a:pathLst>
                  <a:path w="668" h="105">
                    <a:moveTo>
                      <a:pt x="659" y="105"/>
                    </a:moveTo>
                    <a:lnTo>
                      <a:pt x="0" y="105"/>
                    </a:lnTo>
                    <a:lnTo>
                      <a:pt x="8" y="30"/>
                    </a:lnTo>
                    <a:lnTo>
                      <a:pt x="668" y="0"/>
                    </a:lnTo>
                    <a:lnTo>
                      <a:pt x="659" y="105"/>
                    </a:lnTo>
                    <a:close/>
                  </a:path>
                </a:pathLst>
              </a:custGeom>
              <a:solidFill>
                <a:srgbClr val="C0C0C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16424" name="Freeform 91">
                <a:extLst>
                  <a:ext uri="{FF2B5EF4-FFF2-40B4-BE49-F238E27FC236}">
                    <a16:creationId xmlns:a16="http://schemas.microsoft.com/office/drawing/2014/main" id="{2DFDEC1E-A884-8548-CE0E-A9F28DF69BF8}"/>
                  </a:ext>
                </a:extLst>
              </p:cNvPr>
              <p:cNvSpPr>
                <a:spLocks/>
              </p:cNvSpPr>
              <p:nvPr/>
            </p:nvSpPr>
            <p:spPr bwMode="auto">
              <a:xfrm>
                <a:off x="5562" y="10575"/>
                <a:ext cx="326" cy="113"/>
              </a:xfrm>
              <a:custGeom>
                <a:avLst/>
                <a:gdLst>
                  <a:gd name="T0" fmla="*/ 0 w 326"/>
                  <a:gd name="T1" fmla="*/ 75 h 113"/>
                  <a:gd name="T2" fmla="*/ 0 w 326"/>
                  <a:gd name="T3" fmla="*/ 23 h 113"/>
                  <a:gd name="T4" fmla="*/ 266 w 326"/>
                  <a:gd name="T5" fmla="*/ 0 h 113"/>
                  <a:gd name="T6" fmla="*/ 313 w 326"/>
                  <a:gd name="T7" fmla="*/ 8 h 113"/>
                  <a:gd name="T8" fmla="*/ 326 w 326"/>
                  <a:gd name="T9" fmla="*/ 60 h 113"/>
                  <a:gd name="T10" fmla="*/ 313 w 326"/>
                  <a:gd name="T11" fmla="*/ 113 h 113"/>
                  <a:gd name="T12" fmla="*/ 240 w 326"/>
                  <a:gd name="T13" fmla="*/ 113 h 113"/>
                  <a:gd name="T14" fmla="*/ 248 w 326"/>
                  <a:gd name="T15" fmla="*/ 68 h 113"/>
                  <a:gd name="T16" fmla="*/ 0 w 326"/>
                  <a:gd name="T17" fmla="*/ 75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6"/>
                  <a:gd name="T28" fmla="*/ 0 h 113"/>
                  <a:gd name="T29" fmla="*/ 326 w 326"/>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6" h="113">
                    <a:moveTo>
                      <a:pt x="0" y="75"/>
                    </a:moveTo>
                    <a:lnTo>
                      <a:pt x="0" y="23"/>
                    </a:lnTo>
                    <a:lnTo>
                      <a:pt x="266" y="0"/>
                    </a:lnTo>
                    <a:lnTo>
                      <a:pt x="313" y="8"/>
                    </a:lnTo>
                    <a:lnTo>
                      <a:pt x="326" y="60"/>
                    </a:lnTo>
                    <a:lnTo>
                      <a:pt x="313" y="113"/>
                    </a:lnTo>
                    <a:lnTo>
                      <a:pt x="240" y="113"/>
                    </a:lnTo>
                    <a:lnTo>
                      <a:pt x="248" y="68"/>
                    </a:lnTo>
                    <a:lnTo>
                      <a:pt x="0" y="75"/>
                    </a:lnTo>
                    <a:close/>
                  </a:path>
                </a:pathLst>
              </a:custGeom>
              <a:solidFill>
                <a:srgbClr val="C0C0C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16425" name="Line 92">
                <a:extLst>
                  <a:ext uri="{FF2B5EF4-FFF2-40B4-BE49-F238E27FC236}">
                    <a16:creationId xmlns:a16="http://schemas.microsoft.com/office/drawing/2014/main" id="{C75D5010-D765-3904-33CE-CADB4A49A141}"/>
                  </a:ext>
                </a:extLst>
              </p:cNvPr>
              <p:cNvSpPr>
                <a:spLocks noChangeShapeType="1"/>
              </p:cNvSpPr>
              <p:nvPr/>
            </p:nvSpPr>
            <p:spPr bwMode="auto">
              <a:xfrm flipH="1">
                <a:off x="8174" y="10688"/>
                <a:ext cx="659"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26" name="Line 93">
                <a:extLst>
                  <a:ext uri="{FF2B5EF4-FFF2-40B4-BE49-F238E27FC236}">
                    <a16:creationId xmlns:a16="http://schemas.microsoft.com/office/drawing/2014/main" id="{C5297BFD-C0C2-D221-3293-1D3E098932EF}"/>
                  </a:ext>
                </a:extLst>
              </p:cNvPr>
              <p:cNvSpPr>
                <a:spLocks noChangeShapeType="1"/>
              </p:cNvSpPr>
              <p:nvPr/>
            </p:nvSpPr>
            <p:spPr bwMode="auto">
              <a:xfrm flipH="1">
                <a:off x="6878" y="10688"/>
                <a:ext cx="659"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27" name="Freeform 94">
                <a:extLst>
                  <a:ext uri="{FF2B5EF4-FFF2-40B4-BE49-F238E27FC236}">
                    <a16:creationId xmlns:a16="http://schemas.microsoft.com/office/drawing/2014/main" id="{61774DE7-558D-1224-DB7F-6C522C08CB45}"/>
                  </a:ext>
                </a:extLst>
              </p:cNvPr>
              <p:cNvSpPr>
                <a:spLocks/>
              </p:cNvSpPr>
              <p:nvPr/>
            </p:nvSpPr>
            <p:spPr bwMode="auto">
              <a:xfrm>
                <a:off x="5468" y="10631"/>
                <a:ext cx="817" cy="2112"/>
              </a:xfrm>
              <a:custGeom>
                <a:avLst/>
                <a:gdLst>
                  <a:gd name="T0" fmla="*/ 263 w 817"/>
                  <a:gd name="T1" fmla="*/ 0 h 2112"/>
                  <a:gd name="T2" fmla="*/ 232 w 817"/>
                  <a:gd name="T3" fmla="*/ 87 h 2112"/>
                  <a:gd name="T4" fmla="*/ 187 w 817"/>
                  <a:gd name="T5" fmla="*/ 199 h 2112"/>
                  <a:gd name="T6" fmla="*/ 150 w 817"/>
                  <a:gd name="T7" fmla="*/ 327 h 2112"/>
                  <a:gd name="T8" fmla="*/ 142 w 817"/>
                  <a:gd name="T9" fmla="*/ 454 h 2112"/>
                  <a:gd name="T10" fmla="*/ 142 w 817"/>
                  <a:gd name="T11" fmla="*/ 642 h 2112"/>
                  <a:gd name="T12" fmla="*/ 157 w 817"/>
                  <a:gd name="T13" fmla="*/ 844 h 2112"/>
                  <a:gd name="T14" fmla="*/ 150 w 817"/>
                  <a:gd name="T15" fmla="*/ 979 h 2112"/>
                  <a:gd name="T16" fmla="*/ 127 w 817"/>
                  <a:gd name="T17" fmla="*/ 1092 h 2112"/>
                  <a:gd name="T18" fmla="*/ 97 w 817"/>
                  <a:gd name="T19" fmla="*/ 1212 h 2112"/>
                  <a:gd name="T20" fmla="*/ 52 w 817"/>
                  <a:gd name="T21" fmla="*/ 1369 h 2112"/>
                  <a:gd name="T22" fmla="*/ 15 w 817"/>
                  <a:gd name="T23" fmla="*/ 1497 h 2112"/>
                  <a:gd name="T24" fmla="*/ 0 w 817"/>
                  <a:gd name="T25" fmla="*/ 1609 h 2112"/>
                  <a:gd name="T26" fmla="*/ 7 w 817"/>
                  <a:gd name="T27" fmla="*/ 1722 h 2112"/>
                  <a:gd name="T28" fmla="*/ 97 w 817"/>
                  <a:gd name="T29" fmla="*/ 1864 h 2112"/>
                  <a:gd name="T30" fmla="*/ 255 w 817"/>
                  <a:gd name="T31" fmla="*/ 1962 h 2112"/>
                  <a:gd name="T32" fmla="*/ 315 w 817"/>
                  <a:gd name="T33" fmla="*/ 2007 h 2112"/>
                  <a:gd name="T34" fmla="*/ 420 w 817"/>
                  <a:gd name="T35" fmla="*/ 2059 h 2112"/>
                  <a:gd name="T36" fmla="*/ 615 w 817"/>
                  <a:gd name="T37" fmla="*/ 2097 h 2112"/>
                  <a:gd name="T38" fmla="*/ 817 w 817"/>
                  <a:gd name="T39" fmla="*/ 2112 h 21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17"/>
                  <a:gd name="T61" fmla="*/ 0 h 2112"/>
                  <a:gd name="T62" fmla="*/ 817 w 817"/>
                  <a:gd name="T63" fmla="*/ 2112 h 211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17" h="2112">
                    <a:moveTo>
                      <a:pt x="263" y="0"/>
                    </a:moveTo>
                    <a:lnTo>
                      <a:pt x="232" y="87"/>
                    </a:lnTo>
                    <a:lnTo>
                      <a:pt x="187" y="199"/>
                    </a:lnTo>
                    <a:lnTo>
                      <a:pt x="150" y="327"/>
                    </a:lnTo>
                    <a:lnTo>
                      <a:pt x="142" y="454"/>
                    </a:lnTo>
                    <a:lnTo>
                      <a:pt x="142" y="642"/>
                    </a:lnTo>
                    <a:lnTo>
                      <a:pt x="157" y="844"/>
                    </a:lnTo>
                    <a:lnTo>
                      <a:pt x="150" y="979"/>
                    </a:lnTo>
                    <a:lnTo>
                      <a:pt x="127" y="1092"/>
                    </a:lnTo>
                    <a:lnTo>
                      <a:pt x="97" y="1212"/>
                    </a:lnTo>
                    <a:lnTo>
                      <a:pt x="52" y="1369"/>
                    </a:lnTo>
                    <a:lnTo>
                      <a:pt x="15" y="1497"/>
                    </a:lnTo>
                    <a:lnTo>
                      <a:pt x="0" y="1609"/>
                    </a:lnTo>
                    <a:lnTo>
                      <a:pt x="7" y="1722"/>
                    </a:lnTo>
                    <a:lnTo>
                      <a:pt x="97" y="1864"/>
                    </a:lnTo>
                    <a:lnTo>
                      <a:pt x="255" y="1962"/>
                    </a:lnTo>
                    <a:lnTo>
                      <a:pt x="315" y="2007"/>
                    </a:lnTo>
                    <a:lnTo>
                      <a:pt x="420" y="2059"/>
                    </a:lnTo>
                    <a:lnTo>
                      <a:pt x="615" y="2097"/>
                    </a:lnTo>
                    <a:lnTo>
                      <a:pt x="817" y="2112"/>
                    </a:ln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16428" name="Freeform 95">
                <a:extLst>
                  <a:ext uri="{FF2B5EF4-FFF2-40B4-BE49-F238E27FC236}">
                    <a16:creationId xmlns:a16="http://schemas.microsoft.com/office/drawing/2014/main" id="{E525E02A-E007-934C-27F4-28BB6AE25B58}"/>
                  </a:ext>
                </a:extLst>
              </p:cNvPr>
              <p:cNvSpPr>
                <a:spLocks/>
              </p:cNvSpPr>
              <p:nvPr/>
            </p:nvSpPr>
            <p:spPr bwMode="auto">
              <a:xfrm>
                <a:off x="5731" y="10631"/>
                <a:ext cx="2024" cy="1984"/>
              </a:xfrm>
              <a:custGeom>
                <a:avLst/>
                <a:gdLst>
                  <a:gd name="T0" fmla="*/ 0 w 2024"/>
                  <a:gd name="T1" fmla="*/ 0 h 1984"/>
                  <a:gd name="T2" fmla="*/ 82 w 2024"/>
                  <a:gd name="T3" fmla="*/ 139 h 1984"/>
                  <a:gd name="T4" fmla="*/ 157 w 2024"/>
                  <a:gd name="T5" fmla="*/ 244 h 1984"/>
                  <a:gd name="T6" fmla="*/ 217 w 2024"/>
                  <a:gd name="T7" fmla="*/ 364 h 1984"/>
                  <a:gd name="T8" fmla="*/ 254 w 2024"/>
                  <a:gd name="T9" fmla="*/ 469 h 1984"/>
                  <a:gd name="T10" fmla="*/ 262 w 2024"/>
                  <a:gd name="T11" fmla="*/ 574 h 1984"/>
                  <a:gd name="T12" fmla="*/ 262 w 2024"/>
                  <a:gd name="T13" fmla="*/ 702 h 1984"/>
                  <a:gd name="T14" fmla="*/ 239 w 2024"/>
                  <a:gd name="T15" fmla="*/ 897 h 1984"/>
                  <a:gd name="T16" fmla="*/ 217 w 2024"/>
                  <a:gd name="T17" fmla="*/ 1107 h 1984"/>
                  <a:gd name="T18" fmla="*/ 217 w 2024"/>
                  <a:gd name="T19" fmla="*/ 1182 h 1984"/>
                  <a:gd name="T20" fmla="*/ 217 w 2024"/>
                  <a:gd name="T21" fmla="*/ 1294 h 1984"/>
                  <a:gd name="T22" fmla="*/ 202 w 2024"/>
                  <a:gd name="T23" fmla="*/ 1399 h 1984"/>
                  <a:gd name="T24" fmla="*/ 224 w 2024"/>
                  <a:gd name="T25" fmla="*/ 1557 h 1984"/>
                  <a:gd name="T26" fmla="*/ 269 w 2024"/>
                  <a:gd name="T27" fmla="*/ 1692 h 1984"/>
                  <a:gd name="T28" fmla="*/ 337 w 2024"/>
                  <a:gd name="T29" fmla="*/ 1767 h 1984"/>
                  <a:gd name="T30" fmla="*/ 464 w 2024"/>
                  <a:gd name="T31" fmla="*/ 1894 h 1984"/>
                  <a:gd name="T32" fmla="*/ 569 w 2024"/>
                  <a:gd name="T33" fmla="*/ 1947 h 1984"/>
                  <a:gd name="T34" fmla="*/ 802 w 2024"/>
                  <a:gd name="T35" fmla="*/ 1977 h 1984"/>
                  <a:gd name="T36" fmla="*/ 967 w 2024"/>
                  <a:gd name="T37" fmla="*/ 1984 h 1984"/>
                  <a:gd name="T38" fmla="*/ 1064 w 2024"/>
                  <a:gd name="T39" fmla="*/ 1984 h 1984"/>
                  <a:gd name="T40" fmla="*/ 1282 w 2024"/>
                  <a:gd name="T41" fmla="*/ 1984 h 1984"/>
                  <a:gd name="T42" fmla="*/ 1447 w 2024"/>
                  <a:gd name="T43" fmla="*/ 1977 h 1984"/>
                  <a:gd name="T44" fmla="*/ 1634 w 2024"/>
                  <a:gd name="T45" fmla="*/ 1962 h 1984"/>
                  <a:gd name="T46" fmla="*/ 1822 w 2024"/>
                  <a:gd name="T47" fmla="*/ 1909 h 1984"/>
                  <a:gd name="T48" fmla="*/ 1927 w 2024"/>
                  <a:gd name="T49" fmla="*/ 1842 h 1984"/>
                  <a:gd name="T50" fmla="*/ 2002 w 2024"/>
                  <a:gd name="T51" fmla="*/ 1729 h 1984"/>
                  <a:gd name="T52" fmla="*/ 2024 w 2024"/>
                  <a:gd name="T53" fmla="*/ 1587 h 1984"/>
                  <a:gd name="T54" fmla="*/ 2009 w 2024"/>
                  <a:gd name="T55" fmla="*/ 1467 h 1984"/>
                  <a:gd name="T56" fmla="*/ 1972 w 2024"/>
                  <a:gd name="T57" fmla="*/ 1354 h 1984"/>
                  <a:gd name="T58" fmla="*/ 1897 w 2024"/>
                  <a:gd name="T59" fmla="*/ 1279 h 1984"/>
                  <a:gd name="T60" fmla="*/ 1777 w 2024"/>
                  <a:gd name="T61" fmla="*/ 1159 h 1984"/>
                  <a:gd name="T62" fmla="*/ 1679 w 2024"/>
                  <a:gd name="T63" fmla="*/ 1062 h 1984"/>
                  <a:gd name="T64" fmla="*/ 1582 w 2024"/>
                  <a:gd name="T65" fmla="*/ 979 h 1984"/>
                  <a:gd name="T66" fmla="*/ 1484 w 2024"/>
                  <a:gd name="T67" fmla="*/ 919 h 1984"/>
                  <a:gd name="T68" fmla="*/ 1289 w 2024"/>
                  <a:gd name="T69" fmla="*/ 807 h 1984"/>
                  <a:gd name="T70" fmla="*/ 1072 w 2024"/>
                  <a:gd name="T71" fmla="*/ 619 h 1984"/>
                  <a:gd name="T72" fmla="*/ 937 w 2024"/>
                  <a:gd name="T73" fmla="*/ 477 h 1984"/>
                  <a:gd name="T74" fmla="*/ 839 w 2024"/>
                  <a:gd name="T75" fmla="*/ 327 h 1984"/>
                  <a:gd name="T76" fmla="*/ 757 w 2024"/>
                  <a:gd name="T77" fmla="*/ 244 h 1984"/>
                  <a:gd name="T78" fmla="*/ 689 w 2024"/>
                  <a:gd name="T79" fmla="*/ 162 h 1984"/>
                  <a:gd name="T80" fmla="*/ 487 w 2024"/>
                  <a:gd name="T81" fmla="*/ 57 h 19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024"/>
                  <a:gd name="T124" fmla="*/ 0 h 1984"/>
                  <a:gd name="T125" fmla="*/ 2024 w 2024"/>
                  <a:gd name="T126" fmla="*/ 1984 h 198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024" h="1984">
                    <a:moveTo>
                      <a:pt x="0" y="0"/>
                    </a:moveTo>
                    <a:lnTo>
                      <a:pt x="82" y="139"/>
                    </a:lnTo>
                    <a:lnTo>
                      <a:pt x="157" y="244"/>
                    </a:lnTo>
                    <a:lnTo>
                      <a:pt x="217" y="364"/>
                    </a:lnTo>
                    <a:lnTo>
                      <a:pt x="254" y="469"/>
                    </a:lnTo>
                    <a:lnTo>
                      <a:pt x="262" y="574"/>
                    </a:lnTo>
                    <a:lnTo>
                      <a:pt x="262" y="702"/>
                    </a:lnTo>
                    <a:lnTo>
                      <a:pt x="239" y="897"/>
                    </a:lnTo>
                    <a:lnTo>
                      <a:pt x="217" y="1107"/>
                    </a:lnTo>
                    <a:lnTo>
                      <a:pt x="217" y="1182"/>
                    </a:lnTo>
                    <a:lnTo>
                      <a:pt x="217" y="1294"/>
                    </a:lnTo>
                    <a:lnTo>
                      <a:pt x="202" y="1399"/>
                    </a:lnTo>
                    <a:lnTo>
                      <a:pt x="224" y="1557"/>
                    </a:lnTo>
                    <a:lnTo>
                      <a:pt x="269" y="1692"/>
                    </a:lnTo>
                    <a:lnTo>
                      <a:pt x="337" y="1767"/>
                    </a:lnTo>
                    <a:lnTo>
                      <a:pt x="464" y="1894"/>
                    </a:lnTo>
                    <a:lnTo>
                      <a:pt x="569" y="1947"/>
                    </a:lnTo>
                    <a:lnTo>
                      <a:pt x="802" y="1977"/>
                    </a:lnTo>
                    <a:lnTo>
                      <a:pt x="967" y="1984"/>
                    </a:lnTo>
                    <a:lnTo>
                      <a:pt x="1064" y="1984"/>
                    </a:lnTo>
                    <a:lnTo>
                      <a:pt x="1282" y="1984"/>
                    </a:lnTo>
                    <a:lnTo>
                      <a:pt x="1447" y="1977"/>
                    </a:lnTo>
                    <a:lnTo>
                      <a:pt x="1634" y="1962"/>
                    </a:lnTo>
                    <a:lnTo>
                      <a:pt x="1822" y="1909"/>
                    </a:lnTo>
                    <a:lnTo>
                      <a:pt x="1927" y="1842"/>
                    </a:lnTo>
                    <a:lnTo>
                      <a:pt x="2002" y="1729"/>
                    </a:lnTo>
                    <a:lnTo>
                      <a:pt x="2024" y="1587"/>
                    </a:lnTo>
                    <a:lnTo>
                      <a:pt x="2009" y="1467"/>
                    </a:lnTo>
                    <a:lnTo>
                      <a:pt x="1972" y="1354"/>
                    </a:lnTo>
                    <a:lnTo>
                      <a:pt x="1897" y="1279"/>
                    </a:lnTo>
                    <a:lnTo>
                      <a:pt x="1777" y="1159"/>
                    </a:lnTo>
                    <a:lnTo>
                      <a:pt x="1679" y="1062"/>
                    </a:lnTo>
                    <a:lnTo>
                      <a:pt x="1582" y="979"/>
                    </a:lnTo>
                    <a:lnTo>
                      <a:pt x="1484" y="919"/>
                    </a:lnTo>
                    <a:lnTo>
                      <a:pt x="1289" y="807"/>
                    </a:lnTo>
                    <a:lnTo>
                      <a:pt x="1072" y="619"/>
                    </a:lnTo>
                    <a:lnTo>
                      <a:pt x="937" y="477"/>
                    </a:lnTo>
                    <a:lnTo>
                      <a:pt x="839" y="327"/>
                    </a:lnTo>
                    <a:lnTo>
                      <a:pt x="757" y="244"/>
                    </a:lnTo>
                    <a:lnTo>
                      <a:pt x="689" y="162"/>
                    </a:lnTo>
                    <a:lnTo>
                      <a:pt x="487" y="57"/>
                    </a:ln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grpSp>
      </p:grpSp>
      <p:grpSp>
        <p:nvGrpSpPr>
          <p:cNvPr id="16389" name="Group 6">
            <a:extLst>
              <a:ext uri="{FF2B5EF4-FFF2-40B4-BE49-F238E27FC236}">
                <a16:creationId xmlns:a16="http://schemas.microsoft.com/office/drawing/2014/main" id="{ED03A57F-A6BD-DD14-9131-3D61C3BDDE0E}"/>
              </a:ext>
            </a:extLst>
          </p:cNvPr>
          <p:cNvGrpSpPr>
            <a:grpSpLocks/>
          </p:cNvGrpSpPr>
          <p:nvPr/>
        </p:nvGrpSpPr>
        <p:grpSpPr bwMode="auto">
          <a:xfrm>
            <a:off x="304801" y="1686985"/>
            <a:ext cx="4485217" cy="1898649"/>
            <a:chOff x="960" y="1059"/>
            <a:chExt cx="3408" cy="2006"/>
          </a:xfrm>
        </p:grpSpPr>
        <p:grpSp>
          <p:nvGrpSpPr>
            <p:cNvPr id="16399" name="Group 7">
              <a:extLst>
                <a:ext uri="{FF2B5EF4-FFF2-40B4-BE49-F238E27FC236}">
                  <a16:creationId xmlns:a16="http://schemas.microsoft.com/office/drawing/2014/main" id="{A1A1C034-0E53-D873-05E3-D20F46C89097}"/>
                </a:ext>
              </a:extLst>
            </p:cNvPr>
            <p:cNvGrpSpPr>
              <a:grpSpLocks/>
            </p:cNvGrpSpPr>
            <p:nvPr/>
          </p:nvGrpSpPr>
          <p:grpSpPr bwMode="auto">
            <a:xfrm>
              <a:off x="960" y="1059"/>
              <a:ext cx="3125" cy="2006"/>
              <a:chOff x="1016" y="6809"/>
              <a:chExt cx="7811" cy="5027"/>
            </a:xfrm>
          </p:grpSpPr>
          <p:grpSp>
            <p:nvGrpSpPr>
              <p:cNvPr id="16401" name="Group 8">
                <a:extLst>
                  <a:ext uri="{FF2B5EF4-FFF2-40B4-BE49-F238E27FC236}">
                    <a16:creationId xmlns:a16="http://schemas.microsoft.com/office/drawing/2014/main" id="{35E9A03C-2EC8-1BAB-24A2-B1173C342939}"/>
                  </a:ext>
                </a:extLst>
              </p:cNvPr>
              <p:cNvGrpSpPr>
                <a:grpSpLocks/>
              </p:cNvGrpSpPr>
              <p:nvPr/>
            </p:nvGrpSpPr>
            <p:grpSpPr bwMode="auto">
              <a:xfrm>
                <a:off x="1016" y="6809"/>
                <a:ext cx="7240" cy="5027"/>
                <a:chOff x="2271" y="1620"/>
                <a:chExt cx="6248" cy="5027"/>
              </a:xfrm>
            </p:grpSpPr>
            <p:sp>
              <p:nvSpPr>
                <p:cNvPr id="16406" name="Rectangle 9">
                  <a:extLst>
                    <a:ext uri="{FF2B5EF4-FFF2-40B4-BE49-F238E27FC236}">
                      <a16:creationId xmlns:a16="http://schemas.microsoft.com/office/drawing/2014/main" id="{CB479A6F-7E06-B745-6879-69CA91D06579}"/>
                    </a:ext>
                  </a:extLst>
                </p:cNvPr>
                <p:cNvSpPr>
                  <a:spLocks noChangeArrowheads="1"/>
                </p:cNvSpPr>
                <p:nvPr/>
              </p:nvSpPr>
              <p:spPr bwMode="auto">
                <a:xfrm>
                  <a:off x="2271" y="1620"/>
                  <a:ext cx="6248" cy="5027"/>
                </a:xfrm>
                <a:prstGeom prst="rect">
                  <a:avLst/>
                </a:prstGeom>
                <a:solidFill>
                  <a:srgbClr val="FFCCFF"/>
                </a:solidFill>
                <a:ln w="9525">
                  <a:solidFill>
                    <a:srgbClr val="FFCCFF"/>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r>
                    <a:rPr lang="en-US" altLang="en-US" sz="1200">
                      <a:solidFill>
                        <a:srgbClr val="000000"/>
                      </a:solidFill>
                      <a:latin typeface="Calibri" panose="020F0502020204030204" pitchFamily="34" charset="0"/>
                    </a:rPr>
                    <a:t>      10       9       8       7        6        5       4       3        2        1</a:t>
                  </a: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2400">
                    <a:solidFill>
                      <a:prstClr val="black"/>
                    </a:solidFill>
                  </a:endParaRPr>
                </a:p>
              </p:txBody>
            </p:sp>
            <p:sp>
              <p:nvSpPr>
                <p:cNvPr id="16407" name="Line 10">
                  <a:extLst>
                    <a:ext uri="{FF2B5EF4-FFF2-40B4-BE49-F238E27FC236}">
                      <a16:creationId xmlns:a16="http://schemas.microsoft.com/office/drawing/2014/main" id="{3CDF3FC4-6148-AD17-396B-967B39FC2FD7}"/>
                    </a:ext>
                  </a:extLst>
                </p:cNvPr>
                <p:cNvSpPr>
                  <a:spLocks noChangeShapeType="1"/>
                </p:cNvSpPr>
                <p:nvPr/>
              </p:nvSpPr>
              <p:spPr bwMode="auto">
                <a:xfrm>
                  <a:off x="2271" y="3588"/>
                  <a:ext cx="6248" cy="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16408" name="Group 11">
                  <a:extLst>
                    <a:ext uri="{FF2B5EF4-FFF2-40B4-BE49-F238E27FC236}">
                      <a16:creationId xmlns:a16="http://schemas.microsoft.com/office/drawing/2014/main" id="{D662AFE7-F4CA-D8A4-CDD3-A65AE7E2D162}"/>
                    </a:ext>
                  </a:extLst>
                </p:cNvPr>
                <p:cNvGrpSpPr>
                  <a:grpSpLocks/>
                </p:cNvGrpSpPr>
                <p:nvPr/>
              </p:nvGrpSpPr>
              <p:grpSpPr bwMode="auto">
                <a:xfrm>
                  <a:off x="2827" y="3531"/>
                  <a:ext cx="5124" cy="113"/>
                  <a:chOff x="2827" y="6134"/>
                  <a:chExt cx="5124" cy="113"/>
                </a:xfrm>
              </p:grpSpPr>
              <p:sp>
                <p:nvSpPr>
                  <p:cNvPr id="16409" name="Line 12">
                    <a:extLst>
                      <a:ext uri="{FF2B5EF4-FFF2-40B4-BE49-F238E27FC236}">
                        <a16:creationId xmlns:a16="http://schemas.microsoft.com/office/drawing/2014/main" id="{F0D23A9A-EF31-3991-68AD-8D932726D6EF}"/>
                      </a:ext>
                    </a:extLst>
                  </p:cNvPr>
                  <p:cNvSpPr>
                    <a:spLocks noChangeShapeType="1"/>
                  </p:cNvSpPr>
                  <p:nvPr/>
                </p:nvSpPr>
                <p:spPr bwMode="auto">
                  <a:xfrm flipV="1">
                    <a:off x="282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10" name="Line 13">
                    <a:extLst>
                      <a:ext uri="{FF2B5EF4-FFF2-40B4-BE49-F238E27FC236}">
                        <a16:creationId xmlns:a16="http://schemas.microsoft.com/office/drawing/2014/main" id="{CE1B1351-B729-2C9F-CA8A-6E3E9173BB78}"/>
                      </a:ext>
                    </a:extLst>
                  </p:cNvPr>
                  <p:cNvSpPr>
                    <a:spLocks noChangeShapeType="1"/>
                  </p:cNvSpPr>
                  <p:nvPr/>
                </p:nvSpPr>
                <p:spPr bwMode="auto">
                  <a:xfrm flipV="1">
                    <a:off x="340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11" name="Line 14">
                    <a:extLst>
                      <a:ext uri="{FF2B5EF4-FFF2-40B4-BE49-F238E27FC236}">
                        <a16:creationId xmlns:a16="http://schemas.microsoft.com/office/drawing/2014/main" id="{53F430AD-5AC8-E570-0706-899077B458E2}"/>
                      </a:ext>
                    </a:extLst>
                  </p:cNvPr>
                  <p:cNvSpPr>
                    <a:spLocks noChangeShapeType="1"/>
                  </p:cNvSpPr>
                  <p:nvPr/>
                </p:nvSpPr>
                <p:spPr bwMode="auto">
                  <a:xfrm flipV="1">
                    <a:off x="3975"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12" name="Line 15">
                    <a:extLst>
                      <a:ext uri="{FF2B5EF4-FFF2-40B4-BE49-F238E27FC236}">
                        <a16:creationId xmlns:a16="http://schemas.microsoft.com/office/drawing/2014/main" id="{9F09F5DE-E453-9904-B81A-C3280DFE5D15}"/>
                      </a:ext>
                    </a:extLst>
                  </p:cNvPr>
                  <p:cNvSpPr>
                    <a:spLocks noChangeShapeType="1"/>
                  </p:cNvSpPr>
                  <p:nvPr/>
                </p:nvSpPr>
                <p:spPr bwMode="auto">
                  <a:xfrm flipV="1">
                    <a:off x="4543"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13" name="Line 16">
                    <a:extLst>
                      <a:ext uri="{FF2B5EF4-FFF2-40B4-BE49-F238E27FC236}">
                        <a16:creationId xmlns:a16="http://schemas.microsoft.com/office/drawing/2014/main" id="{F05C9089-94D8-6FD1-F671-2A58F6D4BAD5}"/>
                      </a:ext>
                    </a:extLst>
                  </p:cNvPr>
                  <p:cNvSpPr>
                    <a:spLocks noChangeShapeType="1"/>
                  </p:cNvSpPr>
                  <p:nvPr/>
                </p:nvSpPr>
                <p:spPr bwMode="auto">
                  <a:xfrm flipV="1">
                    <a:off x="5111"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14" name="Line 17">
                    <a:extLst>
                      <a:ext uri="{FF2B5EF4-FFF2-40B4-BE49-F238E27FC236}">
                        <a16:creationId xmlns:a16="http://schemas.microsoft.com/office/drawing/2014/main" id="{D3F63D5B-977C-C1D5-B04F-44E91F678960}"/>
                      </a:ext>
                    </a:extLst>
                  </p:cNvPr>
                  <p:cNvSpPr>
                    <a:spLocks noChangeShapeType="1"/>
                  </p:cNvSpPr>
                  <p:nvPr/>
                </p:nvSpPr>
                <p:spPr bwMode="auto">
                  <a:xfrm flipV="1">
                    <a:off x="5679"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15" name="Line 18">
                    <a:extLst>
                      <a:ext uri="{FF2B5EF4-FFF2-40B4-BE49-F238E27FC236}">
                        <a16:creationId xmlns:a16="http://schemas.microsoft.com/office/drawing/2014/main" id="{DCF8BC46-03F2-8CAB-3B5D-C45AFD8FB78B}"/>
                      </a:ext>
                    </a:extLst>
                  </p:cNvPr>
                  <p:cNvSpPr>
                    <a:spLocks noChangeShapeType="1"/>
                  </p:cNvSpPr>
                  <p:nvPr/>
                </p:nvSpPr>
                <p:spPr bwMode="auto">
                  <a:xfrm flipV="1">
                    <a:off x="624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16" name="Line 19">
                    <a:extLst>
                      <a:ext uri="{FF2B5EF4-FFF2-40B4-BE49-F238E27FC236}">
                        <a16:creationId xmlns:a16="http://schemas.microsoft.com/office/drawing/2014/main" id="{04CDED24-DFA9-367C-0673-26B98C872875}"/>
                      </a:ext>
                    </a:extLst>
                  </p:cNvPr>
                  <p:cNvSpPr>
                    <a:spLocks noChangeShapeType="1"/>
                  </p:cNvSpPr>
                  <p:nvPr/>
                </p:nvSpPr>
                <p:spPr bwMode="auto">
                  <a:xfrm flipV="1">
                    <a:off x="7951"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17" name="Line 20">
                    <a:extLst>
                      <a:ext uri="{FF2B5EF4-FFF2-40B4-BE49-F238E27FC236}">
                        <a16:creationId xmlns:a16="http://schemas.microsoft.com/office/drawing/2014/main" id="{FC689EEC-8B64-1AD1-91C2-0923967ADF3B}"/>
                      </a:ext>
                    </a:extLst>
                  </p:cNvPr>
                  <p:cNvSpPr>
                    <a:spLocks noChangeShapeType="1"/>
                  </p:cNvSpPr>
                  <p:nvPr/>
                </p:nvSpPr>
                <p:spPr bwMode="auto">
                  <a:xfrm flipV="1">
                    <a:off x="6815"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18" name="Line 21">
                    <a:extLst>
                      <a:ext uri="{FF2B5EF4-FFF2-40B4-BE49-F238E27FC236}">
                        <a16:creationId xmlns:a16="http://schemas.microsoft.com/office/drawing/2014/main" id="{D7278F94-39C2-ABF0-8B75-EC1954ACBF96}"/>
                      </a:ext>
                    </a:extLst>
                  </p:cNvPr>
                  <p:cNvSpPr>
                    <a:spLocks noChangeShapeType="1"/>
                  </p:cNvSpPr>
                  <p:nvPr/>
                </p:nvSpPr>
                <p:spPr bwMode="auto">
                  <a:xfrm flipV="1">
                    <a:off x="7383"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grpSp>
          <p:grpSp>
            <p:nvGrpSpPr>
              <p:cNvPr id="16402" name="Group 22">
                <a:extLst>
                  <a:ext uri="{FF2B5EF4-FFF2-40B4-BE49-F238E27FC236}">
                    <a16:creationId xmlns:a16="http://schemas.microsoft.com/office/drawing/2014/main" id="{693DA87C-3001-AF8F-4D89-E34DF4CB40CE}"/>
                  </a:ext>
                </a:extLst>
              </p:cNvPr>
              <p:cNvGrpSpPr>
                <a:grpSpLocks/>
              </p:cNvGrpSpPr>
              <p:nvPr/>
            </p:nvGrpSpPr>
            <p:grpSpPr bwMode="auto">
              <a:xfrm>
                <a:off x="8256" y="6809"/>
                <a:ext cx="571" cy="1968"/>
                <a:chOff x="8516" y="7002"/>
                <a:chExt cx="571" cy="1968"/>
              </a:xfrm>
            </p:grpSpPr>
            <p:sp>
              <p:nvSpPr>
                <p:cNvPr id="16403" name="Line 23">
                  <a:extLst>
                    <a:ext uri="{FF2B5EF4-FFF2-40B4-BE49-F238E27FC236}">
                      <a16:creationId xmlns:a16="http://schemas.microsoft.com/office/drawing/2014/main" id="{23C8371B-45C3-90FD-C112-77DB223A7DF7}"/>
                    </a:ext>
                  </a:extLst>
                </p:cNvPr>
                <p:cNvSpPr>
                  <a:spLocks noChangeShapeType="1"/>
                </p:cNvSpPr>
                <p:nvPr/>
              </p:nvSpPr>
              <p:spPr bwMode="auto">
                <a:xfrm>
                  <a:off x="8519" y="8969"/>
                  <a:ext cx="56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04" name="Line 24">
                  <a:extLst>
                    <a:ext uri="{FF2B5EF4-FFF2-40B4-BE49-F238E27FC236}">
                      <a16:creationId xmlns:a16="http://schemas.microsoft.com/office/drawing/2014/main" id="{6D324BA0-8693-0417-957C-1090E993FB83}"/>
                    </a:ext>
                  </a:extLst>
                </p:cNvPr>
                <p:cNvSpPr>
                  <a:spLocks noChangeShapeType="1"/>
                </p:cNvSpPr>
                <p:nvPr/>
              </p:nvSpPr>
              <p:spPr bwMode="auto">
                <a:xfrm>
                  <a:off x="8516" y="7018"/>
                  <a:ext cx="56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6405" name="Line 25">
                  <a:extLst>
                    <a:ext uri="{FF2B5EF4-FFF2-40B4-BE49-F238E27FC236}">
                      <a16:creationId xmlns:a16="http://schemas.microsoft.com/office/drawing/2014/main" id="{B70BAE5B-F8E2-8CE8-9BA2-E5EA74B6E202}"/>
                    </a:ext>
                  </a:extLst>
                </p:cNvPr>
                <p:cNvSpPr>
                  <a:spLocks noChangeShapeType="1"/>
                </p:cNvSpPr>
                <p:nvPr/>
              </p:nvSpPr>
              <p:spPr bwMode="auto">
                <a:xfrm>
                  <a:off x="8800" y="7002"/>
                  <a:ext cx="24" cy="1968"/>
                </a:xfrm>
                <a:prstGeom prst="line">
                  <a:avLst/>
                </a:prstGeom>
                <a:noFill/>
                <a:ln w="12700">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grpSp>
        <p:pic>
          <p:nvPicPr>
            <p:cNvPr id="16400" name="Picture 26" descr="Untitled-1">
              <a:extLst>
                <a:ext uri="{FF2B5EF4-FFF2-40B4-BE49-F238E27FC236}">
                  <a16:creationId xmlns:a16="http://schemas.microsoft.com/office/drawing/2014/main" id="{F7366B1B-0400-F6A5-19F7-58F1A0A78F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2" y="1104"/>
              <a:ext cx="336"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390" name="Text Box 98">
            <a:extLst>
              <a:ext uri="{FF2B5EF4-FFF2-40B4-BE49-F238E27FC236}">
                <a16:creationId xmlns:a16="http://schemas.microsoft.com/office/drawing/2014/main" id="{19DB2D8F-A002-E0D9-5209-99EA8332D843}"/>
              </a:ext>
            </a:extLst>
          </p:cNvPr>
          <p:cNvSpPr txBox="1">
            <a:spLocks noChangeArrowheads="1"/>
          </p:cNvSpPr>
          <p:nvPr/>
        </p:nvSpPr>
        <p:spPr bwMode="auto">
          <a:xfrm>
            <a:off x="406400" y="1113367"/>
            <a:ext cx="3860800" cy="427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692" tIns="49345" rIns="98692" bIns="49345">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a:solidFill>
                  <a:prstClr val="black"/>
                </a:solidFill>
                <a:latin typeface="Times New Roman" panose="02020603050405020304" pitchFamily="18" charset="0"/>
              </a:rPr>
              <a:t>1) Vạch dấu đường khâu</a:t>
            </a:r>
          </a:p>
        </p:txBody>
      </p:sp>
      <p:sp>
        <p:nvSpPr>
          <p:cNvPr id="16391" name="Text Box 99">
            <a:extLst>
              <a:ext uri="{FF2B5EF4-FFF2-40B4-BE49-F238E27FC236}">
                <a16:creationId xmlns:a16="http://schemas.microsoft.com/office/drawing/2014/main" id="{4073C4CC-18C6-2E3E-C43C-6F2B00C4D25B}"/>
              </a:ext>
            </a:extLst>
          </p:cNvPr>
          <p:cNvSpPr txBox="1">
            <a:spLocks noChangeArrowheads="1"/>
          </p:cNvSpPr>
          <p:nvPr/>
        </p:nvSpPr>
        <p:spPr bwMode="auto">
          <a:xfrm>
            <a:off x="4294717" y="6436785"/>
            <a:ext cx="3860800" cy="427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692" tIns="49345" rIns="98692" bIns="49345">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a:solidFill>
                  <a:prstClr val="black"/>
                </a:solidFill>
                <a:latin typeface="Times New Roman" panose="02020603050405020304" pitchFamily="18" charset="0"/>
              </a:rPr>
              <a:t>b) Khâu các mũi khâu đầu</a:t>
            </a:r>
          </a:p>
        </p:txBody>
      </p:sp>
      <p:sp>
        <p:nvSpPr>
          <p:cNvPr id="16392" name="Text Box 100">
            <a:extLst>
              <a:ext uri="{FF2B5EF4-FFF2-40B4-BE49-F238E27FC236}">
                <a16:creationId xmlns:a16="http://schemas.microsoft.com/office/drawing/2014/main" id="{CB6633E3-4437-AE14-CE4A-AB849855B0F4}"/>
              </a:ext>
            </a:extLst>
          </p:cNvPr>
          <p:cNvSpPr txBox="1">
            <a:spLocks noChangeArrowheads="1"/>
          </p:cNvSpPr>
          <p:nvPr/>
        </p:nvSpPr>
        <p:spPr bwMode="auto">
          <a:xfrm>
            <a:off x="692152" y="6405034"/>
            <a:ext cx="2152649" cy="427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692" tIns="49345" rIns="98692" bIns="49345">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a:solidFill>
                  <a:prstClr val="black"/>
                </a:solidFill>
                <a:latin typeface="Times New Roman" panose="02020603050405020304" pitchFamily="18" charset="0"/>
              </a:rPr>
              <a:t>a) Bắt đầu khâu</a:t>
            </a:r>
          </a:p>
        </p:txBody>
      </p:sp>
      <p:sp>
        <p:nvSpPr>
          <p:cNvPr id="16393" name="Text Box 101">
            <a:extLst>
              <a:ext uri="{FF2B5EF4-FFF2-40B4-BE49-F238E27FC236}">
                <a16:creationId xmlns:a16="http://schemas.microsoft.com/office/drawing/2014/main" id="{63D2A87B-3AC8-1815-CD52-D7DCA72E1037}"/>
              </a:ext>
            </a:extLst>
          </p:cNvPr>
          <p:cNvSpPr txBox="1">
            <a:spLocks noChangeArrowheads="1"/>
          </p:cNvSpPr>
          <p:nvPr/>
        </p:nvSpPr>
        <p:spPr bwMode="auto">
          <a:xfrm>
            <a:off x="8276167" y="6405033"/>
            <a:ext cx="4775200" cy="427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692" tIns="49345" rIns="98692" bIns="49345">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a:solidFill>
                  <a:prstClr val="black"/>
                </a:solidFill>
                <a:latin typeface="Times New Roman" panose="02020603050405020304" pitchFamily="18" charset="0"/>
              </a:rPr>
              <a:t>c) Khâu các mũi khâu tiếp theo</a:t>
            </a:r>
          </a:p>
        </p:txBody>
      </p:sp>
      <p:sp>
        <p:nvSpPr>
          <p:cNvPr id="99" name="Oval 98">
            <a:extLst>
              <a:ext uri="{FF2B5EF4-FFF2-40B4-BE49-F238E27FC236}">
                <a16:creationId xmlns:a16="http://schemas.microsoft.com/office/drawing/2014/main" id="{2E9D8630-9072-4167-13C7-B3027EE7D8FA}"/>
              </a:ext>
            </a:extLst>
          </p:cNvPr>
          <p:cNvSpPr/>
          <p:nvPr/>
        </p:nvSpPr>
        <p:spPr>
          <a:xfrm>
            <a:off x="256118" y="110068"/>
            <a:ext cx="2595033" cy="8276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a:spcBef>
                <a:spcPct val="50000"/>
              </a:spcBef>
              <a:defRPr/>
            </a:pPr>
            <a:r>
              <a:rPr lang="en-US" sz="2400" b="1" dirty="0">
                <a:solidFill>
                  <a:srgbClr val="FFFF00"/>
                </a:solidFill>
                <a:latin typeface="Times New Roman" pitchFamily="18" charset="0"/>
                <a:cs typeface="Times New Roman" pitchFamily="18" charset="0"/>
              </a:rPr>
              <a:t>1. KHÂU THƯỜNG</a:t>
            </a:r>
          </a:p>
        </p:txBody>
      </p:sp>
      <p:sp>
        <p:nvSpPr>
          <p:cNvPr id="3" name="Oval 2">
            <a:extLst>
              <a:ext uri="{FF2B5EF4-FFF2-40B4-BE49-F238E27FC236}">
                <a16:creationId xmlns:a16="http://schemas.microsoft.com/office/drawing/2014/main" id="{566EAC55-0220-7390-A81A-D5FF9F0FD8F6}"/>
              </a:ext>
            </a:extLst>
          </p:cNvPr>
          <p:cNvSpPr/>
          <p:nvPr/>
        </p:nvSpPr>
        <p:spPr>
          <a:xfrm>
            <a:off x="5746751" y="160867"/>
            <a:ext cx="5164667" cy="709084"/>
          </a:xfrm>
          <a:prstGeom prst="ellipse">
            <a:avLst/>
          </a:prstGeom>
          <a:solidFill>
            <a:srgbClr val="7ADC86"/>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a:defRPr/>
            </a:pPr>
            <a:r>
              <a:rPr lang="vi-VN" sz="2800" b="1" dirty="0">
                <a:solidFill>
                  <a:srgbClr val="FF0000"/>
                </a:solidFill>
                <a:latin typeface="Times New Roman" pitchFamily="18" charset="0"/>
                <a:cs typeface="Times New Roman" pitchFamily="18" charset="0"/>
              </a:rPr>
              <a:t>Quy trình thực hiện</a:t>
            </a:r>
          </a:p>
        </p:txBody>
      </p:sp>
      <p:sp>
        <p:nvSpPr>
          <p:cNvPr id="16396" name="Text Box 98">
            <a:extLst>
              <a:ext uri="{FF2B5EF4-FFF2-40B4-BE49-F238E27FC236}">
                <a16:creationId xmlns:a16="http://schemas.microsoft.com/office/drawing/2014/main" id="{A836E8AA-9CDA-7B28-8E35-EA3D940A18CA}"/>
              </a:ext>
            </a:extLst>
          </p:cNvPr>
          <p:cNvSpPr txBox="1">
            <a:spLocks noChangeArrowheads="1"/>
          </p:cNvSpPr>
          <p:nvPr/>
        </p:nvSpPr>
        <p:spPr bwMode="auto">
          <a:xfrm>
            <a:off x="304801" y="3790952"/>
            <a:ext cx="5888567" cy="427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692" tIns="49345" rIns="98692" bIns="49345">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a:solidFill>
                  <a:prstClr val="black"/>
                </a:solidFill>
                <a:latin typeface="Times New Roman" panose="02020603050405020304" pitchFamily="18" charset="0"/>
              </a:rPr>
              <a:t>2) Kh</a:t>
            </a:r>
            <a:r>
              <a:rPr lang="vi-VN" altLang="en-US" sz="2133">
                <a:solidFill>
                  <a:prstClr val="black"/>
                </a:solidFill>
                <a:latin typeface="Times New Roman" panose="02020603050405020304" pitchFamily="18" charset="0"/>
              </a:rPr>
              <a:t>âu các mũi khâu thường theo đường vạch dấu</a:t>
            </a:r>
            <a:endParaRPr lang="en-US" altLang="en-US" sz="2133">
              <a:solidFill>
                <a:prstClr val="black"/>
              </a:solidFill>
              <a:latin typeface="Times New Roman" panose="02020603050405020304" pitchFamily="18" charset="0"/>
            </a:endParaRPr>
          </a:p>
        </p:txBody>
      </p:sp>
      <p:sp>
        <p:nvSpPr>
          <p:cNvPr id="104" name="Text Box 100">
            <a:extLst>
              <a:ext uri="{FF2B5EF4-FFF2-40B4-BE49-F238E27FC236}">
                <a16:creationId xmlns:a16="http://schemas.microsoft.com/office/drawing/2014/main" id="{E3DBDA50-A997-19D8-AFC8-0B75C8CC3047}"/>
              </a:ext>
            </a:extLst>
          </p:cNvPr>
          <p:cNvSpPr txBox="1">
            <a:spLocks noChangeArrowheads="1"/>
          </p:cNvSpPr>
          <p:nvPr/>
        </p:nvSpPr>
        <p:spPr bwMode="auto">
          <a:xfrm>
            <a:off x="4870451" y="2474384"/>
            <a:ext cx="7287683" cy="838318"/>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8692" tIns="49345" rIns="98692" bIns="49345">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defTabSz="1219170" eaLnBrk="1" fontAlgn="base" hangingPunct="1">
              <a:spcBef>
                <a:spcPct val="0"/>
              </a:spcBef>
              <a:spcAft>
                <a:spcPct val="0"/>
              </a:spcAft>
            </a:pPr>
            <a:r>
              <a:rPr lang="en-US" altLang="en-US" sz="2400">
                <a:solidFill>
                  <a:srgbClr val="000066"/>
                </a:solidFill>
                <a:latin typeface="Times New Roman" panose="02020603050405020304" pitchFamily="18" charset="0"/>
              </a:rPr>
              <a:t>Bước 1: Vạch dấu đường khâu.</a:t>
            </a:r>
          </a:p>
          <a:p>
            <a:pPr algn="just" defTabSz="1219170" eaLnBrk="1" fontAlgn="base" hangingPunct="1">
              <a:spcBef>
                <a:spcPct val="0"/>
              </a:spcBef>
              <a:spcAft>
                <a:spcPct val="0"/>
              </a:spcAft>
            </a:pPr>
            <a:r>
              <a:rPr lang="en-US" altLang="en-US" sz="2400">
                <a:solidFill>
                  <a:srgbClr val="000066"/>
                </a:solidFill>
                <a:latin typeface="Times New Roman" panose="02020603050405020304" pitchFamily="18" charset="0"/>
              </a:rPr>
              <a:t>Bước 2: Khâu các mũi khâu thường theo đường vạch dấu</a:t>
            </a:r>
            <a:endParaRPr lang="en-US" altLang="en-US" sz="2133">
              <a:solidFill>
                <a:prstClr val="black"/>
              </a:solidFill>
              <a:latin typeface="Times New Roman" panose="02020603050405020304" pitchFamily="18" charset="0"/>
            </a:endParaRPr>
          </a:p>
        </p:txBody>
      </p:sp>
      <p:sp>
        <p:nvSpPr>
          <p:cNvPr id="105" name="Text Box 100">
            <a:extLst>
              <a:ext uri="{FF2B5EF4-FFF2-40B4-BE49-F238E27FC236}">
                <a16:creationId xmlns:a16="http://schemas.microsoft.com/office/drawing/2014/main" id="{2E5A6AB7-04C3-D0C9-E58D-6ED792CDAD27}"/>
              </a:ext>
            </a:extLst>
          </p:cNvPr>
          <p:cNvSpPr txBox="1">
            <a:spLocks noChangeArrowheads="1"/>
          </p:cNvSpPr>
          <p:nvPr/>
        </p:nvSpPr>
        <p:spPr bwMode="auto">
          <a:xfrm>
            <a:off x="5289551" y="1843618"/>
            <a:ext cx="6637867" cy="468986"/>
          </a:xfrm>
          <a:prstGeom prst="rect">
            <a:avLst/>
          </a:prstGeom>
          <a:solidFill>
            <a:srgbClr val="66FF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8692" tIns="49345" rIns="98692" bIns="49345">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2400">
                <a:solidFill>
                  <a:prstClr val="black"/>
                </a:solidFill>
                <a:latin typeface="Times New Roman" panose="02020603050405020304" pitchFamily="18" charset="0"/>
              </a:rPr>
              <a:t>Quan sát quy trình và nêu các bước khâu thường ?</a:t>
            </a:r>
          </a:p>
        </p:txBody>
      </p:sp>
    </p:spTree>
    <p:custDataLst>
      <p:tags r:id="rId1"/>
    </p:custDataLst>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05"/>
                                        </p:tgtEl>
                                        <p:attrNameLst>
                                          <p:attrName>style.visibility</p:attrName>
                                        </p:attrNameLst>
                                      </p:cBhvr>
                                      <p:to>
                                        <p:strVal val="visible"/>
                                      </p:to>
                                    </p:set>
                                    <p:animEffect transition="in" filter="barn(inVertical)">
                                      <p:cBhvr>
                                        <p:cTn id="7" dur="2000"/>
                                        <p:tgtEl>
                                          <p:spTgt spid="105"/>
                                        </p:tgtEl>
                                      </p:cBhvr>
                                    </p:animEffect>
                                  </p:childTnLst>
                                </p:cTn>
                              </p:par>
                            </p:childTnLst>
                          </p:cTn>
                        </p:par>
                        <p:par>
                          <p:cTn id="8" fill="hold" nodeType="afterGroup">
                            <p:stCondLst>
                              <p:cond delay="2000"/>
                            </p:stCondLst>
                            <p:childTnLst>
                              <p:par>
                                <p:cTn id="9" presetID="6" presetClass="entr" presetSubtype="16" fill="hold" grpId="0" nodeType="afterEffect">
                                  <p:stCondLst>
                                    <p:cond delay="3000"/>
                                  </p:stCondLst>
                                  <p:childTnLst>
                                    <p:set>
                                      <p:cBhvr>
                                        <p:cTn id="10" dur="1" fill="hold">
                                          <p:stCondLst>
                                            <p:cond delay="0"/>
                                          </p:stCondLst>
                                        </p:cTn>
                                        <p:tgtEl>
                                          <p:spTgt spid="104"/>
                                        </p:tgtEl>
                                        <p:attrNameLst>
                                          <p:attrName>style.visibility</p:attrName>
                                        </p:attrNameLst>
                                      </p:cBhvr>
                                      <p:to>
                                        <p:strVal val="visible"/>
                                      </p:to>
                                    </p:set>
                                    <p:animEffect transition="in" filter="circle(in)">
                                      <p:cBhvr>
                                        <p:cTn id="11" dur="2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animBg="1"/>
      <p:bldP spid="10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7">
            <a:extLst>
              <a:ext uri="{FF2B5EF4-FFF2-40B4-BE49-F238E27FC236}">
                <a16:creationId xmlns:a16="http://schemas.microsoft.com/office/drawing/2014/main" id="{199A7310-6C7F-529B-1C32-A2C27B5E96E0}"/>
              </a:ext>
            </a:extLst>
          </p:cNvPr>
          <p:cNvGrpSpPr>
            <a:grpSpLocks/>
          </p:cNvGrpSpPr>
          <p:nvPr/>
        </p:nvGrpSpPr>
        <p:grpSpPr bwMode="auto">
          <a:xfrm>
            <a:off x="2548467" y="1701801"/>
            <a:ext cx="6409267" cy="3223684"/>
            <a:chOff x="2045" y="2746"/>
            <a:chExt cx="7892" cy="4540"/>
          </a:xfrm>
        </p:grpSpPr>
        <p:grpSp>
          <p:nvGrpSpPr>
            <p:cNvPr id="17415" name="Group 8">
              <a:extLst>
                <a:ext uri="{FF2B5EF4-FFF2-40B4-BE49-F238E27FC236}">
                  <a16:creationId xmlns:a16="http://schemas.microsoft.com/office/drawing/2014/main" id="{0A204FF6-72D1-AD78-9B2F-6503D138D178}"/>
                </a:ext>
              </a:extLst>
            </p:cNvPr>
            <p:cNvGrpSpPr>
              <a:grpSpLocks/>
            </p:cNvGrpSpPr>
            <p:nvPr/>
          </p:nvGrpSpPr>
          <p:grpSpPr bwMode="auto">
            <a:xfrm>
              <a:off x="2561" y="2746"/>
              <a:ext cx="7376" cy="4540"/>
              <a:chOff x="2271" y="1342"/>
              <a:chExt cx="6368" cy="4540"/>
            </a:xfrm>
          </p:grpSpPr>
          <p:sp>
            <p:nvSpPr>
              <p:cNvPr id="17422" name="Rectangle 9">
                <a:extLst>
                  <a:ext uri="{FF2B5EF4-FFF2-40B4-BE49-F238E27FC236}">
                    <a16:creationId xmlns:a16="http://schemas.microsoft.com/office/drawing/2014/main" id="{742BD2E5-0B44-9958-9D1F-5C63D32A21FA}"/>
                  </a:ext>
                </a:extLst>
              </p:cNvPr>
              <p:cNvSpPr>
                <a:spLocks noChangeArrowheads="1"/>
              </p:cNvSpPr>
              <p:nvPr/>
            </p:nvSpPr>
            <p:spPr bwMode="auto">
              <a:xfrm>
                <a:off x="2391" y="1342"/>
                <a:ext cx="6248" cy="4540"/>
              </a:xfrm>
              <a:prstGeom prst="rect">
                <a:avLst/>
              </a:prstGeom>
              <a:solidFill>
                <a:srgbClr val="FFCCFF"/>
              </a:solidFill>
              <a:ln w="9525">
                <a:solidFill>
                  <a:srgbClr val="FFCCFF"/>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467">
                  <a:solidFill>
                    <a:srgbClr val="000000"/>
                  </a:solidFill>
                  <a:latin typeface="Calibri" panose="020F0502020204030204" pitchFamily="34" charset="0"/>
                </a:endParaRPr>
              </a:p>
              <a:p>
                <a:pPr defTabSz="1219170" eaLnBrk="1" fontAlgn="base" hangingPunct="1">
                  <a:spcBef>
                    <a:spcPct val="0"/>
                  </a:spcBef>
                  <a:spcAft>
                    <a:spcPct val="0"/>
                  </a:spcAft>
                </a:pPr>
                <a:r>
                  <a:rPr lang="en-US" altLang="en-US" sz="1467">
                    <a:solidFill>
                      <a:srgbClr val="000000"/>
                    </a:solidFill>
                    <a:latin typeface="Calibri" panose="020F0502020204030204" pitchFamily="34" charset="0"/>
                  </a:rPr>
                  <a:t>      10         9           8         7           6          5         4            3         2        1</a:t>
                </a: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17423" name="Line 10">
                <a:extLst>
                  <a:ext uri="{FF2B5EF4-FFF2-40B4-BE49-F238E27FC236}">
                    <a16:creationId xmlns:a16="http://schemas.microsoft.com/office/drawing/2014/main" id="{AD841902-F68F-C1C2-8AFC-35A232819A4F}"/>
                  </a:ext>
                </a:extLst>
              </p:cNvPr>
              <p:cNvSpPr>
                <a:spLocks noChangeShapeType="1"/>
              </p:cNvSpPr>
              <p:nvPr/>
            </p:nvSpPr>
            <p:spPr bwMode="auto">
              <a:xfrm>
                <a:off x="2271" y="3588"/>
                <a:ext cx="6248" cy="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17424" name="Group 11">
                <a:extLst>
                  <a:ext uri="{FF2B5EF4-FFF2-40B4-BE49-F238E27FC236}">
                    <a16:creationId xmlns:a16="http://schemas.microsoft.com/office/drawing/2014/main" id="{6877CECE-0CDC-D5C0-7CB4-730C6EA86989}"/>
                  </a:ext>
                </a:extLst>
              </p:cNvPr>
              <p:cNvGrpSpPr>
                <a:grpSpLocks/>
              </p:cNvGrpSpPr>
              <p:nvPr/>
            </p:nvGrpSpPr>
            <p:grpSpPr bwMode="auto">
              <a:xfrm>
                <a:off x="2827" y="3531"/>
                <a:ext cx="5124" cy="113"/>
                <a:chOff x="2827" y="6134"/>
                <a:chExt cx="5124" cy="113"/>
              </a:xfrm>
            </p:grpSpPr>
            <p:sp>
              <p:nvSpPr>
                <p:cNvPr id="17425" name="Line 12">
                  <a:extLst>
                    <a:ext uri="{FF2B5EF4-FFF2-40B4-BE49-F238E27FC236}">
                      <a16:creationId xmlns:a16="http://schemas.microsoft.com/office/drawing/2014/main" id="{BBCB9521-1559-E2A5-B659-A2F96E999268}"/>
                    </a:ext>
                  </a:extLst>
                </p:cNvPr>
                <p:cNvSpPr>
                  <a:spLocks noChangeShapeType="1"/>
                </p:cNvSpPr>
                <p:nvPr/>
              </p:nvSpPr>
              <p:spPr bwMode="auto">
                <a:xfrm flipV="1">
                  <a:off x="282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7426" name="Line 13">
                  <a:extLst>
                    <a:ext uri="{FF2B5EF4-FFF2-40B4-BE49-F238E27FC236}">
                      <a16:creationId xmlns:a16="http://schemas.microsoft.com/office/drawing/2014/main" id="{381CCB82-1C83-6363-3C9E-02525D0F58AB}"/>
                    </a:ext>
                  </a:extLst>
                </p:cNvPr>
                <p:cNvSpPr>
                  <a:spLocks noChangeShapeType="1"/>
                </p:cNvSpPr>
                <p:nvPr/>
              </p:nvSpPr>
              <p:spPr bwMode="auto">
                <a:xfrm flipV="1">
                  <a:off x="340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7427" name="Line 14">
                  <a:extLst>
                    <a:ext uri="{FF2B5EF4-FFF2-40B4-BE49-F238E27FC236}">
                      <a16:creationId xmlns:a16="http://schemas.microsoft.com/office/drawing/2014/main" id="{7275CF75-C472-BC7F-AE80-8DD9BB18D0DE}"/>
                    </a:ext>
                  </a:extLst>
                </p:cNvPr>
                <p:cNvSpPr>
                  <a:spLocks noChangeShapeType="1"/>
                </p:cNvSpPr>
                <p:nvPr/>
              </p:nvSpPr>
              <p:spPr bwMode="auto">
                <a:xfrm flipV="1">
                  <a:off x="3975"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7428" name="Line 15">
                  <a:extLst>
                    <a:ext uri="{FF2B5EF4-FFF2-40B4-BE49-F238E27FC236}">
                      <a16:creationId xmlns:a16="http://schemas.microsoft.com/office/drawing/2014/main" id="{3F2FBF4D-4802-132F-8635-1DA89E9A9611}"/>
                    </a:ext>
                  </a:extLst>
                </p:cNvPr>
                <p:cNvSpPr>
                  <a:spLocks noChangeShapeType="1"/>
                </p:cNvSpPr>
                <p:nvPr/>
              </p:nvSpPr>
              <p:spPr bwMode="auto">
                <a:xfrm flipV="1">
                  <a:off x="4543"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7429" name="Line 16">
                  <a:extLst>
                    <a:ext uri="{FF2B5EF4-FFF2-40B4-BE49-F238E27FC236}">
                      <a16:creationId xmlns:a16="http://schemas.microsoft.com/office/drawing/2014/main" id="{568A23A6-2663-36F9-2CBE-0CD8D320D35F}"/>
                    </a:ext>
                  </a:extLst>
                </p:cNvPr>
                <p:cNvSpPr>
                  <a:spLocks noChangeShapeType="1"/>
                </p:cNvSpPr>
                <p:nvPr/>
              </p:nvSpPr>
              <p:spPr bwMode="auto">
                <a:xfrm flipV="1">
                  <a:off x="5111"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7430" name="Line 17">
                  <a:extLst>
                    <a:ext uri="{FF2B5EF4-FFF2-40B4-BE49-F238E27FC236}">
                      <a16:creationId xmlns:a16="http://schemas.microsoft.com/office/drawing/2014/main" id="{2F7FBEA6-301F-9058-50D5-0B84C14B9ED6}"/>
                    </a:ext>
                  </a:extLst>
                </p:cNvPr>
                <p:cNvSpPr>
                  <a:spLocks noChangeShapeType="1"/>
                </p:cNvSpPr>
                <p:nvPr/>
              </p:nvSpPr>
              <p:spPr bwMode="auto">
                <a:xfrm flipV="1">
                  <a:off x="5679"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7431" name="Line 18">
                  <a:extLst>
                    <a:ext uri="{FF2B5EF4-FFF2-40B4-BE49-F238E27FC236}">
                      <a16:creationId xmlns:a16="http://schemas.microsoft.com/office/drawing/2014/main" id="{E6E1E7D2-15DF-848B-7A55-A53BE4173E86}"/>
                    </a:ext>
                  </a:extLst>
                </p:cNvPr>
                <p:cNvSpPr>
                  <a:spLocks noChangeShapeType="1"/>
                </p:cNvSpPr>
                <p:nvPr/>
              </p:nvSpPr>
              <p:spPr bwMode="auto">
                <a:xfrm flipV="1">
                  <a:off x="624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7432" name="Line 19">
                  <a:extLst>
                    <a:ext uri="{FF2B5EF4-FFF2-40B4-BE49-F238E27FC236}">
                      <a16:creationId xmlns:a16="http://schemas.microsoft.com/office/drawing/2014/main" id="{DA4A3E5D-0FD1-50B3-FA18-378E606328DA}"/>
                    </a:ext>
                  </a:extLst>
                </p:cNvPr>
                <p:cNvSpPr>
                  <a:spLocks noChangeShapeType="1"/>
                </p:cNvSpPr>
                <p:nvPr/>
              </p:nvSpPr>
              <p:spPr bwMode="auto">
                <a:xfrm flipV="1">
                  <a:off x="7951"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7433" name="Line 20">
                  <a:extLst>
                    <a:ext uri="{FF2B5EF4-FFF2-40B4-BE49-F238E27FC236}">
                      <a16:creationId xmlns:a16="http://schemas.microsoft.com/office/drawing/2014/main" id="{476C2A10-6A0F-26D9-9DDE-47B036B0F24E}"/>
                    </a:ext>
                  </a:extLst>
                </p:cNvPr>
                <p:cNvSpPr>
                  <a:spLocks noChangeShapeType="1"/>
                </p:cNvSpPr>
                <p:nvPr/>
              </p:nvSpPr>
              <p:spPr bwMode="auto">
                <a:xfrm flipV="1">
                  <a:off x="6815"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7434" name="Line 21">
                  <a:extLst>
                    <a:ext uri="{FF2B5EF4-FFF2-40B4-BE49-F238E27FC236}">
                      <a16:creationId xmlns:a16="http://schemas.microsoft.com/office/drawing/2014/main" id="{20BC3A62-8733-F671-F806-7643F4507BE8}"/>
                    </a:ext>
                  </a:extLst>
                </p:cNvPr>
                <p:cNvSpPr>
                  <a:spLocks noChangeShapeType="1"/>
                </p:cNvSpPr>
                <p:nvPr/>
              </p:nvSpPr>
              <p:spPr bwMode="auto">
                <a:xfrm flipV="1">
                  <a:off x="7383"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grpSp>
        <p:grpSp>
          <p:nvGrpSpPr>
            <p:cNvPr id="17416" name="Group 22">
              <a:extLst>
                <a:ext uri="{FF2B5EF4-FFF2-40B4-BE49-F238E27FC236}">
                  <a16:creationId xmlns:a16="http://schemas.microsoft.com/office/drawing/2014/main" id="{8BFCFD8B-87D8-A3A2-8F81-CC953B7DA454}"/>
                </a:ext>
              </a:extLst>
            </p:cNvPr>
            <p:cNvGrpSpPr>
              <a:grpSpLocks/>
            </p:cNvGrpSpPr>
            <p:nvPr/>
          </p:nvGrpSpPr>
          <p:grpSpPr bwMode="auto">
            <a:xfrm>
              <a:off x="2045" y="2847"/>
              <a:ext cx="7382" cy="2145"/>
              <a:chOff x="2045" y="2847"/>
              <a:chExt cx="7382" cy="2145"/>
            </a:xfrm>
          </p:grpSpPr>
          <p:grpSp>
            <p:nvGrpSpPr>
              <p:cNvPr id="17417" name="Group 23">
                <a:extLst>
                  <a:ext uri="{FF2B5EF4-FFF2-40B4-BE49-F238E27FC236}">
                    <a16:creationId xmlns:a16="http://schemas.microsoft.com/office/drawing/2014/main" id="{7A6E735E-6BBC-C546-712E-CE20B2010565}"/>
                  </a:ext>
                </a:extLst>
              </p:cNvPr>
              <p:cNvGrpSpPr>
                <a:grpSpLocks/>
              </p:cNvGrpSpPr>
              <p:nvPr/>
            </p:nvGrpSpPr>
            <p:grpSpPr bwMode="auto">
              <a:xfrm>
                <a:off x="2045" y="3191"/>
                <a:ext cx="4737" cy="1218"/>
                <a:chOff x="156" y="1020"/>
                <a:chExt cx="10299" cy="5311"/>
              </a:xfrm>
            </p:grpSpPr>
            <p:sp>
              <p:nvSpPr>
                <p:cNvPr id="17420" name="Freeform 24">
                  <a:extLst>
                    <a:ext uri="{FF2B5EF4-FFF2-40B4-BE49-F238E27FC236}">
                      <a16:creationId xmlns:a16="http://schemas.microsoft.com/office/drawing/2014/main" id="{3AF32494-F6B8-B205-0F6A-66B2D3265F08}"/>
                    </a:ext>
                  </a:extLst>
                </p:cNvPr>
                <p:cNvSpPr>
                  <a:spLocks/>
                </p:cNvSpPr>
                <p:nvPr/>
              </p:nvSpPr>
              <p:spPr bwMode="auto">
                <a:xfrm>
                  <a:off x="156" y="1020"/>
                  <a:ext cx="10299" cy="5311"/>
                </a:xfrm>
                <a:custGeom>
                  <a:avLst/>
                  <a:gdLst>
                    <a:gd name="T0" fmla="*/ 6091 w 10792"/>
                    <a:gd name="T1" fmla="*/ 5258 h 5311"/>
                    <a:gd name="T2" fmla="*/ 0 w 10792"/>
                    <a:gd name="T3" fmla="*/ 0 h 5311"/>
                    <a:gd name="T4" fmla="*/ 6242 w 10792"/>
                    <a:gd name="T5" fmla="*/ 4507 h 5311"/>
                    <a:gd name="T6" fmla="*/ 6363 w 10792"/>
                    <a:gd name="T7" fmla="*/ 4621 h 5311"/>
                    <a:gd name="T8" fmla="*/ 6418 w 10792"/>
                    <a:gd name="T9" fmla="*/ 4696 h 5311"/>
                    <a:gd name="T10" fmla="*/ 6435 w 10792"/>
                    <a:gd name="T11" fmla="*/ 4756 h 5311"/>
                    <a:gd name="T12" fmla="*/ 6454 w 10792"/>
                    <a:gd name="T13" fmla="*/ 4861 h 5311"/>
                    <a:gd name="T14" fmla="*/ 6454 w 10792"/>
                    <a:gd name="T15" fmla="*/ 4936 h 5311"/>
                    <a:gd name="T16" fmla="*/ 6444 w 10792"/>
                    <a:gd name="T17" fmla="*/ 5041 h 5311"/>
                    <a:gd name="T18" fmla="*/ 6424 w 10792"/>
                    <a:gd name="T19" fmla="*/ 5146 h 5311"/>
                    <a:gd name="T20" fmla="*/ 6363 w 10792"/>
                    <a:gd name="T21" fmla="*/ 5236 h 5311"/>
                    <a:gd name="T22" fmla="*/ 6257 w 10792"/>
                    <a:gd name="T23" fmla="*/ 5311 h 5311"/>
                    <a:gd name="T24" fmla="*/ 6091 w 10792"/>
                    <a:gd name="T25" fmla="*/ 5258 h 5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792"/>
                    <a:gd name="T40" fmla="*/ 0 h 5311"/>
                    <a:gd name="T41" fmla="*/ 10792 w 10792"/>
                    <a:gd name="T42" fmla="*/ 5311 h 53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792" h="5311">
                      <a:moveTo>
                        <a:pt x="10189" y="5258"/>
                      </a:moveTo>
                      <a:lnTo>
                        <a:pt x="0" y="0"/>
                      </a:lnTo>
                      <a:lnTo>
                        <a:pt x="10439" y="4507"/>
                      </a:lnTo>
                      <a:lnTo>
                        <a:pt x="10642" y="4621"/>
                      </a:lnTo>
                      <a:lnTo>
                        <a:pt x="10732" y="4696"/>
                      </a:lnTo>
                      <a:lnTo>
                        <a:pt x="10762" y="4756"/>
                      </a:lnTo>
                      <a:lnTo>
                        <a:pt x="10792" y="4861"/>
                      </a:lnTo>
                      <a:lnTo>
                        <a:pt x="10792" y="4936"/>
                      </a:lnTo>
                      <a:lnTo>
                        <a:pt x="10777" y="5041"/>
                      </a:lnTo>
                      <a:lnTo>
                        <a:pt x="10747" y="5146"/>
                      </a:lnTo>
                      <a:lnTo>
                        <a:pt x="10642" y="5236"/>
                      </a:lnTo>
                      <a:lnTo>
                        <a:pt x="10465" y="5311"/>
                      </a:lnTo>
                      <a:lnTo>
                        <a:pt x="10189" y="5258"/>
                      </a:lnTo>
                      <a:close/>
                    </a:path>
                  </a:pathLst>
                </a:custGeom>
                <a:solidFill>
                  <a:srgbClr val="C0C0C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17421" name="Freeform 25">
                  <a:extLst>
                    <a:ext uri="{FF2B5EF4-FFF2-40B4-BE49-F238E27FC236}">
                      <a16:creationId xmlns:a16="http://schemas.microsoft.com/office/drawing/2014/main" id="{EAD7EE91-A80E-0538-10C3-1E4C87ABE7A5}"/>
                    </a:ext>
                  </a:extLst>
                </p:cNvPr>
                <p:cNvSpPr>
                  <a:spLocks/>
                </p:cNvSpPr>
                <p:nvPr/>
              </p:nvSpPr>
              <p:spPr bwMode="auto">
                <a:xfrm>
                  <a:off x="9300" y="5580"/>
                  <a:ext cx="930" cy="555"/>
                </a:xfrm>
                <a:custGeom>
                  <a:avLst/>
                  <a:gdLst>
                    <a:gd name="T0" fmla="*/ 0 w 930"/>
                    <a:gd name="T1" fmla="*/ 0 h 555"/>
                    <a:gd name="T2" fmla="*/ 646 w 930"/>
                    <a:gd name="T3" fmla="*/ 524 h 555"/>
                    <a:gd name="T4" fmla="*/ 825 w 930"/>
                    <a:gd name="T5" fmla="*/ 555 h 555"/>
                    <a:gd name="T6" fmla="*/ 930 w 930"/>
                    <a:gd name="T7" fmla="*/ 420 h 555"/>
                    <a:gd name="T8" fmla="*/ 915 w 930"/>
                    <a:gd name="T9" fmla="*/ 255 h 555"/>
                    <a:gd name="T10" fmla="*/ 759 w 930"/>
                    <a:gd name="T11" fmla="*/ 185 h 555"/>
                    <a:gd name="T12" fmla="*/ 0 w 930"/>
                    <a:gd name="T13" fmla="*/ 0 h 555"/>
                    <a:gd name="T14" fmla="*/ 0 60000 65536"/>
                    <a:gd name="T15" fmla="*/ 0 60000 65536"/>
                    <a:gd name="T16" fmla="*/ 0 60000 65536"/>
                    <a:gd name="T17" fmla="*/ 0 60000 65536"/>
                    <a:gd name="T18" fmla="*/ 0 60000 65536"/>
                    <a:gd name="T19" fmla="*/ 0 60000 65536"/>
                    <a:gd name="T20" fmla="*/ 0 60000 65536"/>
                    <a:gd name="T21" fmla="*/ 0 w 930"/>
                    <a:gd name="T22" fmla="*/ 0 h 555"/>
                    <a:gd name="T23" fmla="*/ 930 w 930"/>
                    <a:gd name="T24" fmla="*/ 555 h 5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30" h="555">
                      <a:moveTo>
                        <a:pt x="0" y="0"/>
                      </a:moveTo>
                      <a:lnTo>
                        <a:pt x="646" y="524"/>
                      </a:lnTo>
                      <a:lnTo>
                        <a:pt x="825" y="555"/>
                      </a:lnTo>
                      <a:lnTo>
                        <a:pt x="930" y="420"/>
                      </a:lnTo>
                      <a:lnTo>
                        <a:pt x="915" y="255"/>
                      </a:lnTo>
                      <a:lnTo>
                        <a:pt x="759" y="185"/>
                      </a:lnTo>
                      <a:lnTo>
                        <a:pt x="0" y="0"/>
                      </a:lnTo>
                      <a:close/>
                    </a:path>
                  </a:pathLst>
                </a:custGeom>
                <a:solidFill>
                  <a:srgbClr val="FFFFFF"/>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grpSp>
          <p:sp>
            <p:nvSpPr>
              <p:cNvPr id="17418" name="Freeform 26">
                <a:extLst>
                  <a:ext uri="{FF2B5EF4-FFF2-40B4-BE49-F238E27FC236}">
                    <a16:creationId xmlns:a16="http://schemas.microsoft.com/office/drawing/2014/main" id="{2C3A27FF-E636-EE31-BB47-E05F8B4F5480}"/>
                  </a:ext>
                </a:extLst>
              </p:cNvPr>
              <p:cNvSpPr>
                <a:spLocks/>
              </p:cNvSpPr>
              <p:nvPr/>
            </p:nvSpPr>
            <p:spPr bwMode="auto">
              <a:xfrm>
                <a:off x="6782" y="3510"/>
                <a:ext cx="1513" cy="855"/>
              </a:xfrm>
              <a:custGeom>
                <a:avLst/>
                <a:gdLst>
                  <a:gd name="T0" fmla="*/ 0 w 1513"/>
                  <a:gd name="T1" fmla="*/ 854 h 855"/>
                  <a:gd name="T2" fmla="*/ 103 w 1513"/>
                  <a:gd name="T3" fmla="*/ 855 h 855"/>
                  <a:gd name="T4" fmla="*/ 193 w 1513"/>
                  <a:gd name="T5" fmla="*/ 825 h 855"/>
                  <a:gd name="T6" fmla="*/ 328 w 1513"/>
                  <a:gd name="T7" fmla="*/ 780 h 855"/>
                  <a:gd name="T8" fmla="*/ 433 w 1513"/>
                  <a:gd name="T9" fmla="*/ 705 h 855"/>
                  <a:gd name="T10" fmla="*/ 508 w 1513"/>
                  <a:gd name="T11" fmla="*/ 645 h 855"/>
                  <a:gd name="T12" fmla="*/ 583 w 1513"/>
                  <a:gd name="T13" fmla="*/ 525 h 855"/>
                  <a:gd name="T14" fmla="*/ 718 w 1513"/>
                  <a:gd name="T15" fmla="*/ 270 h 855"/>
                  <a:gd name="T16" fmla="*/ 838 w 1513"/>
                  <a:gd name="T17" fmla="*/ 120 h 855"/>
                  <a:gd name="T18" fmla="*/ 898 w 1513"/>
                  <a:gd name="T19" fmla="*/ 60 h 855"/>
                  <a:gd name="T20" fmla="*/ 973 w 1513"/>
                  <a:gd name="T21" fmla="*/ 30 h 855"/>
                  <a:gd name="T22" fmla="*/ 1033 w 1513"/>
                  <a:gd name="T23" fmla="*/ 0 h 855"/>
                  <a:gd name="T24" fmla="*/ 1138 w 1513"/>
                  <a:gd name="T25" fmla="*/ 30 h 855"/>
                  <a:gd name="T26" fmla="*/ 1213 w 1513"/>
                  <a:gd name="T27" fmla="*/ 75 h 855"/>
                  <a:gd name="T28" fmla="*/ 1258 w 1513"/>
                  <a:gd name="T29" fmla="*/ 240 h 855"/>
                  <a:gd name="T30" fmla="*/ 1303 w 1513"/>
                  <a:gd name="T31" fmla="*/ 330 h 855"/>
                  <a:gd name="T32" fmla="*/ 1348 w 1513"/>
                  <a:gd name="T33" fmla="*/ 345 h 855"/>
                  <a:gd name="T34" fmla="*/ 1423 w 1513"/>
                  <a:gd name="T35" fmla="*/ 360 h 855"/>
                  <a:gd name="T36" fmla="*/ 1513 w 1513"/>
                  <a:gd name="T37" fmla="*/ 330 h 8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13"/>
                  <a:gd name="T58" fmla="*/ 0 h 855"/>
                  <a:gd name="T59" fmla="*/ 1513 w 1513"/>
                  <a:gd name="T60" fmla="*/ 855 h 85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13" h="855">
                    <a:moveTo>
                      <a:pt x="0" y="854"/>
                    </a:moveTo>
                    <a:lnTo>
                      <a:pt x="103" y="855"/>
                    </a:lnTo>
                    <a:lnTo>
                      <a:pt x="193" y="825"/>
                    </a:lnTo>
                    <a:lnTo>
                      <a:pt x="328" y="780"/>
                    </a:lnTo>
                    <a:lnTo>
                      <a:pt x="433" y="705"/>
                    </a:lnTo>
                    <a:lnTo>
                      <a:pt x="508" y="645"/>
                    </a:lnTo>
                    <a:lnTo>
                      <a:pt x="583" y="525"/>
                    </a:lnTo>
                    <a:lnTo>
                      <a:pt x="718" y="270"/>
                    </a:lnTo>
                    <a:lnTo>
                      <a:pt x="838" y="120"/>
                    </a:lnTo>
                    <a:lnTo>
                      <a:pt x="898" y="60"/>
                    </a:lnTo>
                    <a:lnTo>
                      <a:pt x="973" y="30"/>
                    </a:lnTo>
                    <a:lnTo>
                      <a:pt x="1033" y="0"/>
                    </a:lnTo>
                    <a:lnTo>
                      <a:pt x="1138" y="30"/>
                    </a:lnTo>
                    <a:lnTo>
                      <a:pt x="1213" y="75"/>
                    </a:lnTo>
                    <a:lnTo>
                      <a:pt x="1258" y="240"/>
                    </a:lnTo>
                    <a:lnTo>
                      <a:pt x="1303" y="330"/>
                    </a:lnTo>
                    <a:lnTo>
                      <a:pt x="1348" y="345"/>
                    </a:lnTo>
                    <a:lnTo>
                      <a:pt x="1423" y="360"/>
                    </a:lnTo>
                    <a:lnTo>
                      <a:pt x="1513" y="330"/>
                    </a:ln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17419" name="Freeform 27">
                <a:extLst>
                  <a:ext uri="{FF2B5EF4-FFF2-40B4-BE49-F238E27FC236}">
                    <a16:creationId xmlns:a16="http://schemas.microsoft.com/office/drawing/2014/main" id="{F164F9A5-B2A2-702C-EEAC-762EEFC602A3}"/>
                  </a:ext>
                </a:extLst>
              </p:cNvPr>
              <p:cNvSpPr>
                <a:spLocks/>
              </p:cNvSpPr>
              <p:nvPr/>
            </p:nvSpPr>
            <p:spPr bwMode="auto">
              <a:xfrm>
                <a:off x="6556" y="2847"/>
                <a:ext cx="2871" cy="2145"/>
              </a:xfrm>
              <a:custGeom>
                <a:avLst/>
                <a:gdLst>
                  <a:gd name="T0" fmla="*/ 2564 w 2871"/>
                  <a:gd name="T1" fmla="*/ 2145 h 2145"/>
                  <a:gd name="T2" fmla="*/ 2684 w 2871"/>
                  <a:gd name="T3" fmla="*/ 1971 h 2145"/>
                  <a:gd name="T4" fmla="*/ 2729 w 2871"/>
                  <a:gd name="T5" fmla="*/ 1761 h 2145"/>
                  <a:gd name="T6" fmla="*/ 2776 w 2871"/>
                  <a:gd name="T7" fmla="*/ 1665 h 2145"/>
                  <a:gd name="T8" fmla="*/ 2790 w 2871"/>
                  <a:gd name="T9" fmla="*/ 1620 h 2145"/>
                  <a:gd name="T10" fmla="*/ 2818 w 2871"/>
                  <a:gd name="T11" fmla="*/ 1470 h 2145"/>
                  <a:gd name="T12" fmla="*/ 2762 w 2871"/>
                  <a:gd name="T13" fmla="*/ 840 h 2145"/>
                  <a:gd name="T14" fmla="*/ 2663 w 2871"/>
                  <a:gd name="T15" fmla="*/ 630 h 2145"/>
                  <a:gd name="T16" fmla="*/ 2578 w 2871"/>
                  <a:gd name="T17" fmla="*/ 495 h 2145"/>
                  <a:gd name="T18" fmla="*/ 2550 w 2871"/>
                  <a:gd name="T19" fmla="*/ 450 h 2145"/>
                  <a:gd name="T20" fmla="*/ 2408 w 2871"/>
                  <a:gd name="T21" fmla="*/ 375 h 2145"/>
                  <a:gd name="T22" fmla="*/ 2295 w 2871"/>
                  <a:gd name="T23" fmla="*/ 285 h 2145"/>
                  <a:gd name="T24" fmla="*/ 2026 w 2871"/>
                  <a:gd name="T25" fmla="*/ 180 h 2145"/>
                  <a:gd name="T26" fmla="*/ 1829 w 2871"/>
                  <a:gd name="T27" fmla="*/ 105 h 2145"/>
                  <a:gd name="T28" fmla="*/ 1461 w 2871"/>
                  <a:gd name="T29" fmla="*/ 0 h 2145"/>
                  <a:gd name="T30" fmla="*/ 825 w 2871"/>
                  <a:gd name="T31" fmla="*/ 60 h 2145"/>
                  <a:gd name="T32" fmla="*/ 782 w 2871"/>
                  <a:gd name="T33" fmla="*/ 90 h 2145"/>
                  <a:gd name="T34" fmla="*/ 726 w 2871"/>
                  <a:gd name="T35" fmla="*/ 105 h 2145"/>
                  <a:gd name="T36" fmla="*/ 697 w 2871"/>
                  <a:gd name="T37" fmla="*/ 150 h 2145"/>
                  <a:gd name="T38" fmla="*/ 613 w 2871"/>
                  <a:gd name="T39" fmla="*/ 195 h 2145"/>
                  <a:gd name="T40" fmla="*/ 528 w 2871"/>
                  <a:gd name="T41" fmla="*/ 255 h 2145"/>
                  <a:gd name="T42" fmla="*/ 429 w 2871"/>
                  <a:gd name="T43" fmla="*/ 330 h 2145"/>
                  <a:gd name="T44" fmla="*/ 358 w 2871"/>
                  <a:gd name="T45" fmla="*/ 420 h 2145"/>
                  <a:gd name="T46" fmla="*/ 203 w 2871"/>
                  <a:gd name="T47" fmla="*/ 630 h 2145"/>
                  <a:gd name="T48" fmla="*/ 104 w 2871"/>
                  <a:gd name="T49" fmla="*/ 810 h 2145"/>
                  <a:gd name="T50" fmla="*/ 47 w 2871"/>
                  <a:gd name="T51" fmla="*/ 1020 h 2145"/>
                  <a:gd name="T52" fmla="*/ 75 w 2871"/>
                  <a:gd name="T53" fmla="*/ 1485 h 214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71"/>
                  <a:gd name="T82" fmla="*/ 0 h 2145"/>
                  <a:gd name="T83" fmla="*/ 2871 w 2871"/>
                  <a:gd name="T84" fmla="*/ 2145 h 214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71" h="2145">
                    <a:moveTo>
                      <a:pt x="2564" y="2145"/>
                    </a:moveTo>
                    <a:cubicBezTo>
                      <a:pt x="2625" y="2096"/>
                      <a:pt x="2641" y="2039"/>
                      <a:pt x="2684" y="1971"/>
                    </a:cubicBezTo>
                    <a:cubicBezTo>
                      <a:pt x="2699" y="1906"/>
                      <a:pt x="2709" y="1825"/>
                      <a:pt x="2729" y="1761"/>
                    </a:cubicBezTo>
                    <a:cubicBezTo>
                      <a:pt x="2733" y="1726"/>
                      <a:pt x="2769" y="1700"/>
                      <a:pt x="2776" y="1665"/>
                    </a:cubicBezTo>
                    <a:cubicBezTo>
                      <a:pt x="2779" y="1649"/>
                      <a:pt x="2786" y="1635"/>
                      <a:pt x="2790" y="1620"/>
                    </a:cubicBezTo>
                    <a:cubicBezTo>
                      <a:pt x="2800" y="1570"/>
                      <a:pt x="2818" y="1470"/>
                      <a:pt x="2818" y="1470"/>
                    </a:cubicBezTo>
                    <a:cubicBezTo>
                      <a:pt x="2814" y="1311"/>
                      <a:pt x="2871" y="1013"/>
                      <a:pt x="2762" y="840"/>
                    </a:cubicBezTo>
                    <a:cubicBezTo>
                      <a:pt x="2743" y="761"/>
                      <a:pt x="2706" y="696"/>
                      <a:pt x="2663" y="630"/>
                    </a:cubicBezTo>
                    <a:cubicBezTo>
                      <a:pt x="2663" y="630"/>
                      <a:pt x="2592" y="518"/>
                      <a:pt x="2578" y="495"/>
                    </a:cubicBezTo>
                    <a:cubicBezTo>
                      <a:pt x="2568" y="480"/>
                      <a:pt x="2565" y="458"/>
                      <a:pt x="2550" y="450"/>
                    </a:cubicBezTo>
                    <a:cubicBezTo>
                      <a:pt x="2501" y="424"/>
                      <a:pt x="2459" y="393"/>
                      <a:pt x="2408" y="375"/>
                    </a:cubicBezTo>
                    <a:cubicBezTo>
                      <a:pt x="2371" y="345"/>
                      <a:pt x="2338" y="304"/>
                      <a:pt x="2295" y="285"/>
                    </a:cubicBezTo>
                    <a:cubicBezTo>
                      <a:pt x="2206" y="247"/>
                      <a:pt x="2116" y="218"/>
                      <a:pt x="2026" y="180"/>
                    </a:cubicBezTo>
                    <a:cubicBezTo>
                      <a:pt x="1958" y="151"/>
                      <a:pt x="1902" y="121"/>
                      <a:pt x="1829" y="105"/>
                    </a:cubicBezTo>
                    <a:cubicBezTo>
                      <a:pt x="1710" y="42"/>
                      <a:pt x="1591" y="23"/>
                      <a:pt x="1461" y="0"/>
                    </a:cubicBezTo>
                    <a:cubicBezTo>
                      <a:pt x="1186" y="9"/>
                      <a:pt x="1057" y="11"/>
                      <a:pt x="825" y="60"/>
                    </a:cubicBezTo>
                    <a:cubicBezTo>
                      <a:pt x="811" y="70"/>
                      <a:pt x="798" y="83"/>
                      <a:pt x="782" y="90"/>
                    </a:cubicBezTo>
                    <a:cubicBezTo>
                      <a:pt x="764" y="98"/>
                      <a:pt x="742" y="94"/>
                      <a:pt x="726" y="105"/>
                    </a:cubicBezTo>
                    <a:cubicBezTo>
                      <a:pt x="712" y="115"/>
                      <a:pt x="710" y="137"/>
                      <a:pt x="697" y="150"/>
                    </a:cubicBezTo>
                    <a:cubicBezTo>
                      <a:pt x="670" y="179"/>
                      <a:pt x="648" y="183"/>
                      <a:pt x="613" y="195"/>
                    </a:cubicBezTo>
                    <a:cubicBezTo>
                      <a:pt x="514" y="300"/>
                      <a:pt x="623" y="197"/>
                      <a:pt x="528" y="255"/>
                    </a:cubicBezTo>
                    <a:cubicBezTo>
                      <a:pt x="493" y="276"/>
                      <a:pt x="463" y="306"/>
                      <a:pt x="429" y="330"/>
                    </a:cubicBezTo>
                    <a:cubicBezTo>
                      <a:pt x="328" y="491"/>
                      <a:pt x="485" y="247"/>
                      <a:pt x="358" y="420"/>
                    </a:cubicBezTo>
                    <a:cubicBezTo>
                      <a:pt x="304" y="495"/>
                      <a:pt x="277" y="577"/>
                      <a:pt x="203" y="630"/>
                    </a:cubicBezTo>
                    <a:cubicBezTo>
                      <a:pt x="181" y="698"/>
                      <a:pt x="140" y="751"/>
                      <a:pt x="104" y="810"/>
                    </a:cubicBezTo>
                    <a:cubicBezTo>
                      <a:pt x="73" y="859"/>
                      <a:pt x="58" y="960"/>
                      <a:pt x="47" y="1020"/>
                    </a:cubicBezTo>
                    <a:cubicBezTo>
                      <a:pt x="61" y="1466"/>
                      <a:pt x="0" y="1325"/>
                      <a:pt x="75" y="1485"/>
                    </a:cubicBez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grpSp>
      </p:grpSp>
      <p:sp>
        <p:nvSpPr>
          <p:cNvPr id="63517" name="AutoShape 29">
            <a:extLst>
              <a:ext uri="{FF2B5EF4-FFF2-40B4-BE49-F238E27FC236}">
                <a16:creationId xmlns:a16="http://schemas.microsoft.com/office/drawing/2014/main" id="{00789C2D-0B31-D48C-33FA-51E54E4BAE19}"/>
              </a:ext>
            </a:extLst>
          </p:cNvPr>
          <p:cNvSpPr>
            <a:spLocks noChangeArrowheads="1"/>
          </p:cNvSpPr>
          <p:nvPr/>
        </p:nvSpPr>
        <p:spPr bwMode="auto">
          <a:xfrm>
            <a:off x="8940800" y="52918"/>
            <a:ext cx="3287184" cy="2034116"/>
          </a:xfrm>
          <a:prstGeom prst="wedgeEllipseCallout">
            <a:avLst>
              <a:gd name="adj1" fmla="val -61773"/>
              <a:gd name="adj2" fmla="val 95630"/>
            </a:avLst>
          </a:prstGeom>
          <a:solidFill>
            <a:srgbClr val="99CCFF"/>
          </a:solidFill>
          <a:ln w="9525">
            <a:solidFill>
              <a:schemeClr val="tx1"/>
            </a:solidFill>
            <a:miter lim="800000"/>
            <a:headEnd/>
            <a:tailEnd/>
          </a:ln>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r>
              <a:rPr lang="en-US" altLang="en-US" sz="3733">
                <a:solidFill>
                  <a:prstClr val="black"/>
                </a:solidFill>
                <a:latin typeface="Times New Roman" panose="02020603050405020304" pitchFamily="18" charset="0"/>
              </a:rPr>
              <a:t>Khâu từ phải qua trái.</a:t>
            </a:r>
          </a:p>
        </p:txBody>
      </p:sp>
      <p:sp>
        <p:nvSpPr>
          <p:cNvPr id="63519" name="AutoShape 31">
            <a:extLst>
              <a:ext uri="{FF2B5EF4-FFF2-40B4-BE49-F238E27FC236}">
                <a16:creationId xmlns:a16="http://schemas.microsoft.com/office/drawing/2014/main" id="{B3C9584D-CE62-4608-36AE-C5F9891AFECB}"/>
              </a:ext>
            </a:extLst>
          </p:cNvPr>
          <p:cNvSpPr>
            <a:spLocks noChangeArrowheads="1"/>
          </p:cNvSpPr>
          <p:nvPr/>
        </p:nvSpPr>
        <p:spPr bwMode="auto">
          <a:xfrm>
            <a:off x="2271184" y="5223933"/>
            <a:ext cx="6273800" cy="1593851"/>
          </a:xfrm>
          <a:prstGeom prst="wedgeEllipseCallout">
            <a:avLst>
              <a:gd name="adj1" fmla="val 44889"/>
              <a:gd name="adj2" fmla="val -168269"/>
            </a:avLst>
          </a:prstGeom>
          <a:solidFill>
            <a:srgbClr val="CCFFCC"/>
          </a:solidFill>
          <a:ln w="9525">
            <a:solidFill>
              <a:srgbClr val="006600"/>
            </a:solidFill>
            <a:miter lim="800000"/>
            <a:headEnd/>
            <a:tailEnd/>
          </a:ln>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r>
              <a:rPr lang="en-US" altLang="en-US" sz="3733">
                <a:solidFill>
                  <a:prstClr val="black"/>
                </a:solidFill>
                <a:latin typeface="Times New Roman" panose="02020603050405020304" pitchFamily="18" charset="0"/>
              </a:rPr>
              <a:t>Lên kim ở điểm 1, cách mép vải 1cm.</a:t>
            </a:r>
          </a:p>
        </p:txBody>
      </p:sp>
      <p:sp>
        <p:nvSpPr>
          <p:cNvPr id="2" name="Oval 1">
            <a:extLst>
              <a:ext uri="{FF2B5EF4-FFF2-40B4-BE49-F238E27FC236}">
                <a16:creationId xmlns:a16="http://schemas.microsoft.com/office/drawing/2014/main" id="{E9881FC5-070A-ECA5-C57A-B4FE223CFF7E}"/>
              </a:ext>
            </a:extLst>
          </p:cNvPr>
          <p:cNvSpPr/>
          <p:nvPr/>
        </p:nvSpPr>
        <p:spPr>
          <a:xfrm>
            <a:off x="228600" y="156633"/>
            <a:ext cx="2652184" cy="1085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a:spcBef>
                <a:spcPct val="50000"/>
              </a:spcBef>
              <a:defRPr/>
            </a:pPr>
            <a:r>
              <a:rPr lang="en-US" sz="2800" b="1" dirty="0">
                <a:solidFill>
                  <a:srgbClr val="FFFF00"/>
                </a:solidFill>
                <a:latin typeface="Times New Roman" pitchFamily="18" charset="0"/>
                <a:cs typeface="Times New Roman" pitchFamily="18" charset="0"/>
              </a:rPr>
              <a:t>1. KHÂU THƯỜNG</a:t>
            </a:r>
          </a:p>
        </p:txBody>
      </p:sp>
      <p:sp>
        <p:nvSpPr>
          <p:cNvPr id="28" name="Oval 27">
            <a:extLst>
              <a:ext uri="{FF2B5EF4-FFF2-40B4-BE49-F238E27FC236}">
                <a16:creationId xmlns:a16="http://schemas.microsoft.com/office/drawing/2014/main" id="{AF3E56EF-8AF4-1F5A-34D0-221F7D2BD24E}"/>
              </a:ext>
            </a:extLst>
          </p:cNvPr>
          <p:cNvSpPr/>
          <p:nvPr/>
        </p:nvSpPr>
        <p:spPr>
          <a:xfrm>
            <a:off x="4895851" y="52918"/>
            <a:ext cx="2592916" cy="1325033"/>
          </a:xfrm>
          <a:prstGeom prst="ellipse">
            <a:avLst/>
          </a:prstGeom>
          <a:solidFill>
            <a:srgbClr val="B3A1DF"/>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a:spcBef>
                <a:spcPct val="50000"/>
              </a:spcBef>
              <a:defRPr/>
            </a:pPr>
            <a:r>
              <a:rPr lang="en-US" sz="2800" b="1" dirty="0">
                <a:solidFill>
                  <a:prstClr val="white">
                    <a:lumMod val="95000"/>
                  </a:prstClr>
                </a:solidFill>
                <a:latin typeface="Times New Roman" pitchFamily="18" charset="0"/>
                <a:cs typeface="Times New Roman" pitchFamily="18" charset="0"/>
              </a:rPr>
              <a:t>a. </a:t>
            </a:r>
            <a:r>
              <a:rPr lang="en-US" sz="2800" b="1" dirty="0" err="1">
                <a:solidFill>
                  <a:prstClr val="white">
                    <a:lumMod val="95000"/>
                  </a:prstClr>
                </a:solidFill>
                <a:latin typeface="Times New Roman" pitchFamily="18" charset="0"/>
                <a:cs typeface="Times New Roman" pitchFamily="18" charset="0"/>
              </a:rPr>
              <a:t>Bắt</a:t>
            </a:r>
            <a:r>
              <a:rPr lang="en-US" sz="2800" b="1" dirty="0">
                <a:solidFill>
                  <a:prstClr val="white">
                    <a:lumMod val="95000"/>
                  </a:prstClr>
                </a:solidFill>
                <a:latin typeface="Times New Roman" pitchFamily="18" charset="0"/>
                <a:cs typeface="Times New Roman" pitchFamily="18" charset="0"/>
              </a:rPr>
              <a:t> </a:t>
            </a:r>
            <a:r>
              <a:rPr lang="en-US" sz="2800" b="1" dirty="0" err="1">
                <a:solidFill>
                  <a:prstClr val="white">
                    <a:lumMod val="95000"/>
                  </a:prstClr>
                </a:solidFill>
                <a:latin typeface="Times New Roman" pitchFamily="18" charset="0"/>
                <a:cs typeface="Times New Roman" pitchFamily="18" charset="0"/>
              </a:rPr>
              <a:t>đầu</a:t>
            </a:r>
            <a:r>
              <a:rPr lang="en-US" sz="2800" b="1" dirty="0">
                <a:solidFill>
                  <a:prstClr val="white">
                    <a:lumMod val="95000"/>
                  </a:prstClr>
                </a:solidFill>
                <a:latin typeface="Times New Roman" pitchFamily="18" charset="0"/>
                <a:cs typeface="Times New Roman" pitchFamily="18" charset="0"/>
              </a:rPr>
              <a:t> </a:t>
            </a:r>
            <a:r>
              <a:rPr lang="en-US" sz="2800" b="1" dirty="0" err="1">
                <a:solidFill>
                  <a:prstClr val="white">
                    <a:lumMod val="95000"/>
                  </a:prstClr>
                </a:solidFill>
                <a:latin typeface="Times New Roman" pitchFamily="18" charset="0"/>
                <a:cs typeface="Times New Roman" pitchFamily="18" charset="0"/>
              </a:rPr>
              <a:t>khâu</a:t>
            </a:r>
            <a:endParaRPr lang="en-US" sz="2800" b="1" dirty="0">
              <a:solidFill>
                <a:prstClr val="white">
                  <a:lumMod val="95000"/>
                </a:prstClr>
              </a:solidFill>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3517"/>
                                        </p:tgtEl>
                                        <p:attrNameLst>
                                          <p:attrName>style.visibility</p:attrName>
                                        </p:attrNameLst>
                                      </p:cBhvr>
                                      <p:to>
                                        <p:strVal val="visible"/>
                                      </p:to>
                                    </p:set>
                                    <p:animEffect transition="in" filter="barn(inVertical)">
                                      <p:cBhvr>
                                        <p:cTn id="7" dur="500"/>
                                        <p:tgtEl>
                                          <p:spTgt spid="635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3519"/>
                                        </p:tgtEl>
                                        <p:attrNameLst>
                                          <p:attrName>style.visibility</p:attrName>
                                        </p:attrNameLst>
                                      </p:cBhvr>
                                      <p:to>
                                        <p:strVal val="visible"/>
                                      </p:to>
                                    </p:set>
                                    <p:animEffect transition="in" filter="barn(inVertical)">
                                      <p:cBhvr>
                                        <p:cTn id="12" dur="500"/>
                                        <p:tgtEl>
                                          <p:spTgt spid="635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517" grpId="0" animBg="1"/>
      <p:bldP spid="635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Group 7">
            <a:extLst>
              <a:ext uri="{FF2B5EF4-FFF2-40B4-BE49-F238E27FC236}">
                <a16:creationId xmlns:a16="http://schemas.microsoft.com/office/drawing/2014/main" id="{2A57C762-6233-7020-AA25-296168735C60}"/>
              </a:ext>
            </a:extLst>
          </p:cNvPr>
          <p:cNvGrpSpPr>
            <a:grpSpLocks/>
          </p:cNvGrpSpPr>
          <p:nvPr/>
        </p:nvGrpSpPr>
        <p:grpSpPr bwMode="auto">
          <a:xfrm>
            <a:off x="914400" y="1447801"/>
            <a:ext cx="7823200" cy="2882900"/>
            <a:chOff x="1584" y="1245"/>
            <a:chExt cx="8691" cy="4540"/>
          </a:xfrm>
        </p:grpSpPr>
        <p:grpSp>
          <p:nvGrpSpPr>
            <p:cNvPr id="18439" name="Group 8">
              <a:extLst>
                <a:ext uri="{FF2B5EF4-FFF2-40B4-BE49-F238E27FC236}">
                  <a16:creationId xmlns:a16="http://schemas.microsoft.com/office/drawing/2014/main" id="{094D5150-CBB6-EC28-2B7D-B67DA30B86E7}"/>
                </a:ext>
              </a:extLst>
            </p:cNvPr>
            <p:cNvGrpSpPr>
              <a:grpSpLocks/>
            </p:cNvGrpSpPr>
            <p:nvPr/>
          </p:nvGrpSpPr>
          <p:grpSpPr bwMode="auto">
            <a:xfrm>
              <a:off x="1584" y="1245"/>
              <a:ext cx="7240" cy="4540"/>
              <a:chOff x="2271" y="1135"/>
              <a:chExt cx="6248" cy="4540"/>
            </a:xfrm>
          </p:grpSpPr>
          <p:sp>
            <p:nvSpPr>
              <p:cNvPr id="18449" name="Rectangle 9">
                <a:extLst>
                  <a:ext uri="{FF2B5EF4-FFF2-40B4-BE49-F238E27FC236}">
                    <a16:creationId xmlns:a16="http://schemas.microsoft.com/office/drawing/2014/main" id="{851D4AD4-694F-3F1F-5CEC-CE5A9E524EB5}"/>
                  </a:ext>
                </a:extLst>
              </p:cNvPr>
              <p:cNvSpPr>
                <a:spLocks noChangeArrowheads="1"/>
              </p:cNvSpPr>
              <p:nvPr/>
            </p:nvSpPr>
            <p:spPr bwMode="auto">
              <a:xfrm>
                <a:off x="2271" y="1135"/>
                <a:ext cx="6248" cy="4540"/>
              </a:xfrm>
              <a:prstGeom prst="rect">
                <a:avLst/>
              </a:prstGeom>
              <a:solidFill>
                <a:srgbClr val="FFCCFF"/>
              </a:solidFill>
              <a:ln w="9525">
                <a:solidFill>
                  <a:srgbClr val="FFCCFF"/>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467">
                  <a:solidFill>
                    <a:srgbClr val="000000"/>
                  </a:solidFill>
                  <a:latin typeface="Calibri" panose="020F0502020204030204" pitchFamily="34" charset="0"/>
                </a:endParaRPr>
              </a:p>
              <a:p>
                <a:pPr defTabSz="1219170" eaLnBrk="1" fontAlgn="base" hangingPunct="1">
                  <a:spcBef>
                    <a:spcPct val="0"/>
                  </a:spcBef>
                  <a:spcAft>
                    <a:spcPct val="0"/>
                  </a:spcAft>
                </a:pPr>
                <a:r>
                  <a:rPr lang="en-US" altLang="en-US" sz="1467">
                    <a:solidFill>
                      <a:srgbClr val="000000"/>
                    </a:solidFill>
                    <a:latin typeface="Calibri" panose="020F0502020204030204" pitchFamily="34" charset="0"/>
                  </a:rPr>
                  <a:t>      10         9        8         7         6         5         4         3         2        1</a:t>
                </a: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18450" name="Line 10">
                <a:extLst>
                  <a:ext uri="{FF2B5EF4-FFF2-40B4-BE49-F238E27FC236}">
                    <a16:creationId xmlns:a16="http://schemas.microsoft.com/office/drawing/2014/main" id="{0679BEF5-ED97-868C-1998-803A40BE09E1}"/>
                  </a:ext>
                </a:extLst>
              </p:cNvPr>
              <p:cNvSpPr>
                <a:spLocks noChangeShapeType="1"/>
              </p:cNvSpPr>
              <p:nvPr/>
            </p:nvSpPr>
            <p:spPr bwMode="auto">
              <a:xfrm>
                <a:off x="2271" y="3588"/>
                <a:ext cx="6248" cy="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18451" name="Group 11">
                <a:extLst>
                  <a:ext uri="{FF2B5EF4-FFF2-40B4-BE49-F238E27FC236}">
                    <a16:creationId xmlns:a16="http://schemas.microsoft.com/office/drawing/2014/main" id="{CA006B4A-8BD9-665D-2D9C-49159DB70ABA}"/>
                  </a:ext>
                </a:extLst>
              </p:cNvPr>
              <p:cNvGrpSpPr>
                <a:grpSpLocks/>
              </p:cNvGrpSpPr>
              <p:nvPr/>
            </p:nvGrpSpPr>
            <p:grpSpPr bwMode="auto">
              <a:xfrm>
                <a:off x="2827" y="3531"/>
                <a:ext cx="5124" cy="113"/>
                <a:chOff x="2827" y="6134"/>
                <a:chExt cx="5124" cy="113"/>
              </a:xfrm>
            </p:grpSpPr>
            <p:sp>
              <p:nvSpPr>
                <p:cNvPr id="18452" name="Line 12">
                  <a:extLst>
                    <a:ext uri="{FF2B5EF4-FFF2-40B4-BE49-F238E27FC236}">
                      <a16:creationId xmlns:a16="http://schemas.microsoft.com/office/drawing/2014/main" id="{23D19BF2-DEB1-0F3A-921D-5109DACCF0E7}"/>
                    </a:ext>
                  </a:extLst>
                </p:cNvPr>
                <p:cNvSpPr>
                  <a:spLocks noChangeShapeType="1"/>
                </p:cNvSpPr>
                <p:nvPr/>
              </p:nvSpPr>
              <p:spPr bwMode="auto">
                <a:xfrm flipV="1">
                  <a:off x="282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8453" name="Line 13">
                  <a:extLst>
                    <a:ext uri="{FF2B5EF4-FFF2-40B4-BE49-F238E27FC236}">
                      <a16:creationId xmlns:a16="http://schemas.microsoft.com/office/drawing/2014/main" id="{CCFAE2D4-B427-8D9C-51AB-2769352D5254}"/>
                    </a:ext>
                  </a:extLst>
                </p:cNvPr>
                <p:cNvSpPr>
                  <a:spLocks noChangeShapeType="1"/>
                </p:cNvSpPr>
                <p:nvPr/>
              </p:nvSpPr>
              <p:spPr bwMode="auto">
                <a:xfrm flipV="1">
                  <a:off x="340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8454" name="Line 14">
                  <a:extLst>
                    <a:ext uri="{FF2B5EF4-FFF2-40B4-BE49-F238E27FC236}">
                      <a16:creationId xmlns:a16="http://schemas.microsoft.com/office/drawing/2014/main" id="{29A10B3A-639F-ACED-F43C-374795B08963}"/>
                    </a:ext>
                  </a:extLst>
                </p:cNvPr>
                <p:cNvSpPr>
                  <a:spLocks noChangeShapeType="1"/>
                </p:cNvSpPr>
                <p:nvPr/>
              </p:nvSpPr>
              <p:spPr bwMode="auto">
                <a:xfrm flipV="1">
                  <a:off x="3975"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8455" name="Line 15">
                  <a:extLst>
                    <a:ext uri="{FF2B5EF4-FFF2-40B4-BE49-F238E27FC236}">
                      <a16:creationId xmlns:a16="http://schemas.microsoft.com/office/drawing/2014/main" id="{D9642F1F-F0C3-CB32-5D28-597213447DF1}"/>
                    </a:ext>
                  </a:extLst>
                </p:cNvPr>
                <p:cNvSpPr>
                  <a:spLocks noChangeShapeType="1"/>
                </p:cNvSpPr>
                <p:nvPr/>
              </p:nvSpPr>
              <p:spPr bwMode="auto">
                <a:xfrm flipV="1">
                  <a:off x="4543"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8456" name="Line 16">
                  <a:extLst>
                    <a:ext uri="{FF2B5EF4-FFF2-40B4-BE49-F238E27FC236}">
                      <a16:creationId xmlns:a16="http://schemas.microsoft.com/office/drawing/2014/main" id="{D5007DC3-D024-D22E-991C-9E0F451CD8DD}"/>
                    </a:ext>
                  </a:extLst>
                </p:cNvPr>
                <p:cNvSpPr>
                  <a:spLocks noChangeShapeType="1"/>
                </p:cNvSpPr>
                <p:nvPr/>
              </p:nvSpPr>
              <p:spPr bwMode="auto">
                <a:xfrm flipV="1">
                  <a:off x="5111"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8457" name="Line 17">
                  <a:extLst>
                    <a:ext uri="{FF2B5EF4-FFF2-40B4-BE49-F238E27FC236}">
                      <a16:creationId xmlns:a16="http://schemas.microsoft.com/office/drawing/2014/main" id="{EC8DA6C3-3B98-A140-6C2F-0971B84FD168}"/>
                    </a:ext>
                  </a:extLst>
                </p:cNvPr>
                <p:cNvSpPr>
                  <a:spLocks noChangeShapeType="1"/>
                </p:cNvSpPr>
                <p:nvPr/>
              </p:nvSpPr>
              <p:spPr bwMode="auto">
                <a:xfrm flipV="1">
                  <a:off x="5679"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8458" name="Line 18">
                  <a:extLst>
                    <a:ext uri="{FF2B5EF4-FFF2-40B4-BE49-F238E27FC236}">
                      <a16:creationId xmlns:a16="http://schemas.microsoft.com/office/drawing/2014/main" id="{5B79C46F-16F3-BD75-8989-814AD4DA94BD}"/>
                    </a:ext>
                  </a:extLst>
                </p:cNvPr>
                <p:cNvSpPr>
                  <a:spLocks noChangeShapeType="1"/>
                </p:cNvSpPr>
                <p:nvPr/>
              </p:nvSpPr>
              <p:spPr bwMode="auto">
                <a:xfrm flipV="1">
                  <a:off x="624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8459" name="Line 19">
                  <a:extLst>
                    <a:ext uri="{FF2B5EF4-FFF2-40B4-BE49-F238E27FC236}">
                      <a16:creationId xmlns:a16="http://schemas.microsoft.com/office/drawing/2014/main" id="{C8701B92-1F3A-521F-6289-5219ED02A409}"/>
                    </a:ext>
                  </a:extLst>
                </p:cNvPr>
                <p:cNvSpPr>
                  <a:spLocks noChangeShapeType="1"/>
                </p:cNvSpPr>
                <p:nvPr/>
              </p:nvSpPr>
              <p:spPr bwMode="auto">
                <a:xfrm flipV="1">
                  <a:off x="7951"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8460" name="Line 20">
                  <a:extLst>
                    <a:ext uri="{FF2B5EF4-FFF2-40B4-BE49-F238E27FC236}">
                      <a16:creationId xmlns:a16="http://schemas.microsoft.com/office/drawing/2014/main" id="{2DC4EDF0-4B80-628E-B5EB-888D476B76DF}"/>
                    </a:ext>
                  </a:extLst>
                </p:cNvPr>
                <p:cNvSpPr>
                  <a:spLocks noChangeShapeType="1"/>
                </p:cNvSpPr>
                <p:nvPr/>
              </p:nvSpPr>
              <p:spPr bwMode="auto">
                <a:xfrm flipV="1">
                  <a:off x="6815"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8461" name="Line 21">
                  <a:extLst>
                    <a:ext uri="{FF2B5EF4-FFF2-40B4-BE49-F238E27FC236}">
                      <a16:creationId xmlns:a16="http://schemas.microsoft.com/office/drawing/2014/main" id="{38906C37-E566-0887-8210-D56F4030A64A}"/>
                    </a:ext>
                  </a:extLst>
                </p:cNvPr>
                <p:cNvSpPr>
                  <a:spLocks noChangeShapeType="1"/>
                </p:cNvSpPr>
                <p:nvPr/>
              </p:nvSpPr>
              <p:spPr bwMode="auto">
                <a:xfrm flipV="1">
                  <a:off x="7383"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grpSp>
        <p:grpSp>
          <p:nvGrpSpPr>
            <p:cNvPr id="18440" name="Group 22">
              <a:extLst>
                <a:ext uri="{FF2B5EF4-FFF2-40B4-BE49-F238E27FC236}">
                  <a16:creationId xmlns:a16="http://schemas.microsoft.com/office/drawing/2014/main" id="{FAC9F3AF-B56D-1E47-B7BE-1F7C54294DD7}"/>
                </a:ext>
              </a:extLst>
            </p:cNvPr>
            <p:cNvGrpSpPr>
              <a:grpSpLocks/>
            </p:cNvGrpSpPr>
            <p:nvPr/>
          </p:nvGrpSpPr>
          <p:grpSpPr bwMode="auto">
            <a:xfrm>
              <a:off x="4440" y="3480"/>
              <a:ext cx="5835" cy="2183"/>
              <a:chOff x="4440" y="3480"/>
              <a:chExt cx="5835" cy="2183"/>
            </a:xfrm>
          </p:grpSpPr>
          <p:grpSp>
            <p:nvGrpSpPr>
              <p:cNvPr id="18441" name="Group 23">
                <a:extLst>
                  <a:ext uri="{FF2B5EF4-FFF2-40B4-BE49-F238E27FC236}">
                    <a16:creationId xmlns:a16="http://schemas.microsoft.com/office/drawing/2014/main" id="{390E14F8-DB2F-70C2-0CAE-2267D257DB9F}"/>
                  </a:ext>
                </a:extLst>
              </p:cNvPr>
              <p:cNvGrpSpPr>
                <a:grpSpLocks/>
              </p:cNvGrpSpPr>
              <p:nvPr/>
            </p:nvGrpSpPr>
            <p:grpSpPr bwMode="auto">
              <a:xfrm>
                <a:off x="4440" y="3480"/>
                <a:ext cx="5198" cy="218"/>
                <a:chOff x="4440" y="3480"/>
                <a:chExt cx="5198" cy="218"/>
              </a:xfrm>
            </p:grpSpPr>
            <p:sp>
              <p:nvSpPr>
                <p:cNvPr id="18444" name="Freeform 24">
                  <a:extLst>
                    <a:ext uri="{FF2B5EF4-FFF2-40B4-BE49-F238E27FC236}">
                      <a16:creationId xmlns:a16="http://schemas.microsoft.com/office/drawing/2014/main" id="{E8CB8E64-2A51-F966-66CF-DE8C3058B899}"/>
                    </a:ext>
                  </a:extLst>
                </p:cNvPr>
                <p:cNvSpPr>
                  <a:spLocks/>
                </p:cNvSpPr>
                <p:nvPr/>
              </p:nvSpPr>
              <p:spPr bwMode="auto">
                <a:xfrm>
                  <a:off x="4440" y="3630"/>
                  <a:ext cx="1095" cy="68"/>
                </a:xfrm>
                <a:custGeom>
                  <a:avLst/>
                  <a:gdLst>
                    <a:gd name="T0" fmla="*/ 1093 w 1095"/>
                    <a:gd name="T1" fmla="*/ 68 h 68"/>
                    <a:gd name="T2" fmla="*/ 0 w 1095"/>
                    <a:gd name="T3" fmla="*/ 60 h 68"/>
                    <a:gd name="T4" fmla="*/ 1095 w 1095"/>
                    <a:gd name="T5" fmla="*/ 0 h 68"/>
                    <a:gd name="T6" fmla="*/ 1093 w 1095"/>
                    <a:gd name="T7" fmla="*/ 68 h 68"/>
                    <a:gd name="T8" fmla="*/ 0 60000 65536"/>
                    <a:gd name="T9" fmla="*/ 0 60000 65536"/>
                    <a:gd name="T10" fmla="*/ 0 60000 65536"/>
                    <a:gd name="T11" fmla="*/ 0 60000 65536"/>
                    <a:gd name="T12" fmla="*/ 0 w 1095"/>
                    <a:gd name="T13" fmla="*/ 0 h 68"/>
                    <a:gd name="T14" fmla="*/ 1095 w 1095"/>
                    <a:gd name="T15" fmla="*/ 68 h 68"/>
                  </a:gdLst>
                  <a:ahLst/>
                  <a:cxnLst>
                    <a:cxn ang="T8">
                      <a:pos x="T0" y="T1"/>
                    </a:cxn>
                    <a:cxn ang="T9">
                      <a:pos x="T2" y="T3"/>
                    </a:cxn>
                    <a:cxn ang="T10">
                      <a:pos x="T4" y="T5"/>
                    </a:cxn>
                    <a:cxn ang="T11">
                      <a:pos x="T6" y="T7"/>
                    </a:cxn>
                  </a:cxnLst>
                  <a:rect l="T12" t="T13" r="T14" b="T15"/>
                  <a:pathLst>
                    <a:path w="1095" h="68">
                      <a:moveTo>
                        <a:pt x="1093" y="68"/>
                      </a:moveTo>
                      <a:lnTo>
                        <a:pt x="0" y="60"/>
                      </a:lnTo>
                      <a:lnTo>
                        <a:pt x="1095" y="0"/>
                      </a:lnTo>
                      <a:lnTo>
                        <a:pt x="1093" y="68"/>
                      </a:lnTo>
                      <a:close/>
                    </a:path>
                  </a:pathLst>
                </a:custGeom>
                <a:solidFill>
                  <a:srgbClr val="C0C0C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18445" name="Freeform 25">
                  <a:extLst>
                    <a:ext uri="{FF2B5EF4-FFF2-40B4-BE49-F238E27FC236}">
                      <a16:creationId xmlns:a16="http://schemas.microsoft.com/office/drawing/2014/main" id="{ECDBBCBF-DADF-1A53-78F3-2509EE26ACB0}"/>
                    </a:ext>
                  </a:extLst>
                </p:cNvPr>
                <p:cNvSpPr>
                  <a:spLocks/>
                </p:cNvSpPr>
                <p:nvPr/>
              </p:nvSpPr>
              <p:spPr bwMode="auto">
                <a:xfrm>
                  <a:off x="6195" y="3585"/>
                  <a:ext cx="645" cy="113"/>
                </a:xfrm>
                <a:custGeom>
                  <a:avLst/>
                  <a:gdLst>
                    <a:gd name="T0" fmla="*/ 641 w 645"/>
                    <a:gd name="T1" fmla="*/ 113 h 113"/>
                    <a:gd name="T2" fmla="*/ 0 w 645"/>
                    <a:gd name="T3" fmla="*/ 105 h 113"/>
                    <a:gd name="T4" fmla="*/ 0 w 645"/>
                    <a:gd name="T5" fmla="*/ 90 h 113"/>
                    <a:gd name="T6" fmla="*/ 0 w 645"/>
                    <a:gd name="T7" fmla="*/ 30 h 113"/>
                    <a:gd name="T8" fmla="*/ 645 w 645"/>
                    <a:gd name="T9" fmla="*/ 0 h 113"/>
                    <a:gd name="T10" fmla="*/ 641 w 645"/>
                    <a:gd name="T11" fmla="*/ 113 h 113"/>
                    <a:gd name="T12" fmla="*/ 0 60000 65536"/>
                    <a:gd name="T13" fmla="*/ 0 60000 65536"/>
                    <a:gd name="T14" fmla="*/ 0 60000 65536"/>
                    <a:gd name="T15" fmla="*/ 0 60000 65536"/>
                    <a:gd name="T16" fmla="*/ 0 60000 65536"/>
                    <a:gd name="T17" fmla="*/ 0 60000 65536"/>
                    <a:gd name="T18" fmla="*/ 0 w 645"/>
                    <a:gd name="T19" fmla="*/ 0 h 113"/>
                    <a:gd name="T20" fmla="*/ 645 w 645"/>
                    <a:gd name="T21" fmla="*/ 113 h 113"/>
                  </a:gdLst>
                  <a:ahLst/>
                  <a:cxnLst>
                    <a:cxn ang="T12">
                      <a:pos x="T0" y="T1"/>
                    </a:cxn>
                    <a:cxn ang="T13">
                      <a:pos x="T2" y="T3"/>
                    </a:cxn>
                    <a:cxn ang="T14">
                      <a:pos x="T4" y="T5"/>
                    </a:cxn>
                    <a:cxn ang="T15">
                      <a:pos x="T6" y="T7"/>
                    </a:cxn>
                    <a:cxn ang="T16">
                      <a:pos x="T8" y="T9"/>
                    </a:cxn>
                    <a:cxn ang="T17">
                      <a:pos x="T10" y="T11"/>
                    </a:cxn>
                  </a:cxnLst>
                  <a:rect l="T18" t="T19" r="T20" b="T21"/>
                  <a:pathLst>
                    <a:path w="645" h="113">
                      <a:moveTo>
                        <a:pt x="641" y="113"/>
                      </a:moveTo>
                      <a:lnTo>
                        <a:pt x="0" y="105"/>
                      </a:lnTo>
                      <a:lnTo>
                        <a:pt x="0" y="90"/>
                      </a:lnTo>
                      <a:lnTo>
                        <a:pt x="0" y="30"/>
                      </a:lnTo>
                      <a:lnTo>
                        <a:pt x="645" y="0"/>
                      </a:lnTo>
                      <a:lnTo>
                        <a:pt x="641" y="113"/>
                      </a:lnTo>
                      <a:close/>
                    </a:path>
                  </a:pathLst>
                </a:custGeom>
                <a:solidFill>
                  <a:srgbClr val="C0C0C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grpSp>
              <p:nvGrpSpPr>
                <p:cNvPr id="18446" name="Group 26">
                  <a:extLst>
                    <a:ext uri="{FF2B5EF4-FFF2-40B4-BE49-F238E27FC236}">
                      <a16:creationId xmlns:a16="http://schemas.microsoft.com/office/drawing/2014/main" id="{D20002AE-868B-D1E7-55D7-E5AA7C3C3490}"/>
                    </a:ext>
                  </a:extLst>
                </p:cNvPr>
                <p:cNvGrpSpPr>
                  <a:grpSpLocks/>
                </p:cNvGrpSpPr>
                <p:nvPr/>
              </p:nvGrpSpPr>
              <p:grpSpPr bwMode="auto">
                <a:xfrm>
                  <a:off x="7500" y="3480"/>
                  <a:ext cx="2138" cy="218"/>
                  <a:chOff x="7500" y="3480"/>
                  <a:chExt cx="2138" cy="218"/>
                </a:xfrm>
              </p:grpSpPr>
              <p:sp>
                <p:nvSpPr>
                  <p:cNvPr id="18447" name="Freeform 27">
                    <a:extLst>
                      <a:ext uri="{FF2B5EF4-FFF2-40B4-BE49-F238E27FC236}">
                        <a16:creationId xmlns:a16="http://schemas.microsoft.com/office/drawing/2014/main" id="{2A947B5F-6573-F0B3-C63E-4AC87908C1A1}"/>
                      </a:ext>
                    </a:extLst>
                  </p:cNvPr>
                  <p:cNvSpPr>
                    <a:spLocks/>
                  </p:cNvSpPr>
                  <p:nvPr/>
                </p:nvSpPr>
                <p:spPr bwMode="auto">
                  <a:xfrm>
                    <a:off x="7500" y="3480"/>
                    <a:ext cx="2138" cy="218"/>
                  </a:xfrm>
                  <a:custGeom>
                    <a:avLst/>
                    <a:gdLst>
                      <a:gd name="T0" fmla="*/ 8 w 2138"/>
                      <a:gd name="T1" fmla="*/ 218 h 218"/>
                      <a:gd name="T2" fmla="*/ 1836 w 2138"/>
                      <a:gd name="T3" fmla="*/ 218 h 218"/>
                      <a:gd name="T4" fmla="*/ 1935 w 2138"/>
                      <a:gd name="T5" fmla="*/ 216 h 218"/>
                      <a:gd name="T6" fmla="*/ 1990 w 2138"/>
                      <a:gd name="T7" fmla="*/ 211 h 218"/>
                      <a:gd name="T8" fmla="*/ 2024 w 2138"/>
                      <a:gd name="T9" fmla="*/ 209 h 218"/>
                      <a:gd name="T10" fmla="*/ 2062 w 2138"/>
                      <a:gd name="T11" fmla="*/ 197 h 218"/>
                      <a:gd name="T12" fmla="*/ 2091 w 2138"/>
                      <a:gd name="T13" fmla="*/ 180 h 218"/>
                      <a:gd name="T14" fmla="*/ 2117 w 2138"/>
                      <a:gd name="T15" fmla="*/ 151 h 218"/>
                      <a:gd name="T16" fmla="*/ 2134 w 2138"/>
                      <a:gd name="T17" fmla="*/ 128 h 218"/>
                      <a:gd name="T18" fmla="*/ 2138 w 2138"/>
                      <a:gd name="T19" fmla="*/ 90 h 218"/>
                      <a:gd name="T20" fmla="*/ 2123 w 2138"/>
                      <a:gd name="T21" fmla="*/ 75 h 218"/>
                      <a:gd name="T22" fmla="*/ 2123 w 2138"/>
                      <a:gd name="T23" fmla="*/ 75 h 218"/>
                      <a:gd name="T24" fmla="*/ 2115 w 2138"/>
                      <a:gd name="T25" fmla="*/ 60 h 218"/>
                      <a:gd name="T26" fmla="*/ 2085 w 2138"/>
                      <a:gd name="T27" fmla="*/ 23 h 218"/>
                      <a:gd name="T28" fmla="*/ 2048 w 2138"/>
                      <a:gd name="T29" fmla="*/ 8 h 218"/>
                      <a:gd name="T30" fmla="*/ 1995 w 2138"/>
                      <a:gd name="T31" fmla="*/ 0 h 218"/>
                      <a:gd name="T32" fmla="*/ 1838 w 2138"/>
                      <a:gd name="T33" fmla="*/ 8 h 218"/>
                      <a:gd name="T34" fmla="*/ 0 w 2138"/>
                      <a:gd name="T35" fmla="*/ 120 h 218"/>
                      <a:gd name="T36" fmla="*/ 8 w 2138"/>
                      <a:gd name="T37" fmla="*/ 218 h 2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38"/>
                      <a:gd name="T58" fmla="*/ 0 h 218"/>
                      <a:gd name="T59" fmla="*/ 2138 w 2138"/>
                      <a:gd name="T60" fmla="*/ 218 h 2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38" h="218">
                        <a:moveTo>
                          <a:pt x="8" y="218"/>
                        </a:moveTo>
                        <a:lnTo>
                          <a:pt x="1836" y="218"/>
                        </a:lnTo>
                        <a:lnTo>
                          <a:pt x="1935" y="216"/>
                        </a:lnTo>
                        <a:lnTo>
                          <a:pt x="1990" y="211"/>
                        </a:lnTo>
                        <a:lnTo>
                          <a:pt x="2024" y="209"/>
                        </a:lnTo>
                        <a:lnTo>
                          <a:pt x="2062" y="197"/>
                        </a:lnTo>
                        <a:lnTo>
                          <a:pt x="2091" y="180"/>
                        </a:lnTo>
                        <a:lnTo>
                          <a:pt x="2117" y="151"/>
                        </a:lnTo>
                        <a:lnTo>
                          <a:pt x="2134" y="128"/>
                        </a:lnTo>
                        <a:lnTo>
                          <a:pt x="2138" y="90"/>
                        </a:lnTo>
                        <a:lnTo>
                          <a:pt x="2123" y="75"/>
                        </a:lnTo>
                        <a:lnTo>
                          <a:pt x="2115" y="60"/>
                        </a:lnTo>
                        <a:lnTo>
                          <a:pt x="2085" y="23"/>
                        </a:lnTo>
                        <a:lnTo>
                          <a:pt x="2048" y="8"/>
                        </a:lnTo>
                        <a:lnTo>
                          <a:pt x="1995" y="0"/>
                        </a:lnTo>
                        <a:lnTo>
                          <a:pt x="1838" y="8"/>
                        </a:lnTo>
                        <a:lnTo>
                          <a:pt x="0" y="120"/>
                        </a:lnTo>
                        <a:lnTo>
                          <a:pt x="8" y="218"/>
                        </a:lnTo>
                        <a:close/>
                      </a:path>
                    </a:pathLst>
                  </a:custGeom>
                  <a:solidFill>
                    <a:srgbClr val="C0C0C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18448" name="Freeform 28">
                    <a:extLst>
                      <a:ext uri="{FF2B5EF4-FFF2-40B4-BE49-F238E27FC236}">
                        <a16:creationId xmlns:a16="http://schemas.microsoft.com/office/drawing/2014/main" id="{05728C11-7AAA-00E1-EBA3-B40691BDA9D4}"/>
                      </a:ext>
                    </a:extLst>
                  </p:cNvPr>
                  <p:cNvSpPr>
                    <a:spLocks/>
                  </p:cNvSpPr>
                  <p:nvPr/>
                </p:nvSpPr>
                <p:spPr bwMode="auto">
                  <a:xfrm>
                    <a:off x="9185" y="3530"/>
                    <a:ext cx="367" cy="97"/>
                  </a:xfrm>
                  <a:custGeom>
                    <a:avLst/>
                    <a:gdLst>
                      <a:gd name="T0" fmla="*/ 0 w 367"/>
                      <a:gd name="T1" fmla="*/ 60 h 97"/>
                      <a:gd name="T2" fmla="*/ 337 w 367"/>
                      <a:gd name="T3" fmla="*/ 97 h 97"/>
                      <a:gd name="T4" fmla="*/ 367 w 367"/>
                      <a:gd name="T5" fmla="*/ 67 h 97"/>
                      <a:gd name="T6" fmla="*/ 360 w 367"/>
                      <a:gd name="T7" fmla="*/ 22 h 97"/>
                      <a:gd name="T8" fmla="*/ 322 w 367"/>
                      <a:gd name="T9" fmla="*/ 0 h 97"/>
                      <a:gd name="T10" fmla="*/ 0 w 367"/>
                      <a:gd name="T11" fmla="*/ 60 h 97"/>
                      <a:gd name="T12" fmla="*/ 0 60000 65536"/>
                      <a:gd name="T13" fmla="*/ 0 60000 65536"/>
                      <a:gd name="T14" fmla="*/ 0 60000 65536"/>
                      <a:gd name="T15" fmla="*/ 0 60000 65536"/>
                      <a:gd name="T16" fmla="*/ 0 60000 65536"/>
                      <a:gd name="T17" fmla="*/ 0 60000 65536"/>
                      <a:gd name="T18" fmla="*/ 0 w 367"/>
                      <a:gd name="T19" fmla="*/ 0 h 97"/>
                      <a:gd name="T20" fmla="*/ 367 w 367"/>
                      <a:gd name="T21" fmla="*/ 97 h 97"/>
                    </a:gdLst>
                    <a:ahLst/>
                    <a:cxnLst>
                      <a:cxn ang="T12">
                        <a:pos x="T0" y="T1"/>
                      </a:cxn>
                      <a:cxn ang="T13">
                        <a:pos x="T2" y="T3"/>
                      </a:cxn>
                      <a:cxn ang="T14">
                        <a:pos x="T4" y="T5"/>
                      </a:cxn>
                      <a:cxn ang="T15">
                        <a:pos x="T6" y="T7"/>
                      </a:cxn>
                      <a:cxn ang="T16">
                        <a:pos x="T8" y="T9"/>
                      </a:cxn>
                      <a:cxn ang="T17">
                        <a:pos x="T10" y="T11"/>
                      </a:cxn>
                    </a:cxnLst>
                    <a:rect l="T18" t="T19" r="T20" b="T21"/>
                    <a:pathLst>
                      <a:path w="367" h="97">
                        <a:moveTo>
                          <a:pt x="0" y="60"/>
                        </a:moveTo>
                        <a:lnTo>
                          <a:pt x="337" y="97"/>
                        </a:lnTo>
                        <a:lnTo>
                          <a:pt x="367" y="67"/>
                        </a:lnTo>
                        <a:lnTo>
                          <a:pt x="360" y="22"/>
                        </a:lnTo>
                        <a:lnTo>
                          <a:pt x="322" y="0"/>
                        </a:lnTo>
                        <a:lnTo>
                          <a:pt x="0" y="60"/>
                        </a:lnTo>
                        <a:close/>
                      </a:path>
                    </a:pathLst>
                  </a:custGeom>
                  <a:solidFill>
                    <a:srgbClr val="FFFFFF"/>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grpSp>
          </p:grpSp>
          <p:sp>
            <p:nvSpPr>
              <p:cNvPr id="18442" name="Freeform 29">
                <a:extLst>
                  <a:ext uri="{FF2B5EF4-FFF2-40B4-BE49-F238E27FC236}">
                    <a16:creationId xmlns:a16="http://schemas.microsoft.com/office/drawing/2014/main" id="{0D6D10C1-EEAD-DB20-DF1F-591505936012}"/>
                  </a:ext>
                </a:extLst>
              </p:cNvPr>
              <p:cNvSpPr>
                <a:spLocks/>
              </p:cNvSpPr>
              <p:nvPr/>
            </p:nvSpPr>
            <p:spPr bwMode="auto">
              <a:xfrm>
                <a:off x="9630" y="3630"/>
                <a:ext cx="645" cy="1920"/>
              </a:xfrm>
              <a:custGeom>
                <a:avLst/>
                <a:gdLst>
                  <a:gd name="T0" fmla="*/ 0 w 645"/>
                  <a:gd name="T1" fmla="*/ 0 h 1920"/>
                  <a:gd name="T2" fmla="*/ 30 w 645"/>
                  <a:gd name="T3" fmla="*/ 120 h 1920"/>
                  <a:gd name="T4" fmla="*/ 60 w 645"/>
                  <a:gd name="T5" fmla="*/ 293 h 1920"/>
                  <a:gd name="T6" fmla="*/ 75 w 645"/>
                  <a:gd name="T7" fmla="*/ 443 h 1920"/>
                  <a:gd name="T8" fmla="*/ 68 w 645"/>
                  <a:gd name="T9" fmla="*/ 660 h 1920"/>
                  <a:gd name="T10" fmla="*/ 83 w 645"/>
                  <a:gd name="T11" fmla="*/ 810 h 1920"/>
                  <a:gd name="T12" fmla="*/ 105 w 645"/>
                  <a:gd name="T13" fmla="*/ 885 h 1920"/>
                  <a:gd name="T14" fmla="*/ 143 w 645"/>
                  <a:gd name="T15" fmla="*/ 983 h 1920"/>
                  <a:gd name="T16" fmla="*/ 233 w 645"/>
                  <a:gd name="T17" fmla="*/ 1088 h 1920"/>
                  <a:gd name="T18" fmla="*/ 323 w 645"/>
                  <a:gd name="T19" fmla="*/ 1148 h 1920"/>
                  <a:gd name="T20" fmla="*/ 420 w 645"/>
                  <a:gd name="T21" fmla="*/ 1253 h 1920"/>
                  <a:gd name="T22" fmla="*/ 503 w 645"/>
                  <a:gd name="T23" fmla="*/ 1410 h 1920"/>
                  <a:gd name="T24" fmla="*/ 645 w 645"/>
                  <a:gd name="T25" fmla="*/ 1920 h 19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45"/>
                  <a:gd name="T40" fmla="*/ 0 h 1920"/>
                  <a:gd name="T41" fmla="*/ 645 w 645"/>
                  <a:gd name="T42" fmla="*/ 1920 h 192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45" h="1920">
                    <a:moveTo>
                      <a:pt x="0" y="0"/>
                    </a:moveTo>
                    <a:lnTo>
                      <a:pt x="30" y="120"/>
                    </a:lnTo>
                    <a:lnTo>
                      <a:pt x="60" y="293"/>
                    </a:lnTo>
                    <a:lnTo>
                      <a:pt x="75" y="443"/>
                    </a:lnTo>
                    <a:lnTo>
                      <a:pt x="68" y="660"/>
                    </a:lnTo>
                    <a:lnTo>
                      <a:pt x="83" y="810"/>
                    </a:lnTo>
                    <a:lnTo>
                      <a:pt x="105" y="885"/>
                    </a:lnTo>
                    <a:lnTo>
                      <a:pt x="143" y="983"/>
                    </a:lnTo>
                    <a:lnTo>
                      <a:pt x="233" y="1088"/>
                    </a:lnTo>
                    <a:lnTo>
                      <a:pt x="323" y="1148"/>
                    </a:lnTo>
                    <a:lnTo>
                      <a:pt x="420" y="1253"/>
                    </a:lnTo>
                    <a:lnTo>
                      <a:pt x="503" y="1410"/>
                    </a:lnTo>
                    <a:lnTo>
                      <a:pt x="645" y="1920"/>
                    </a:ln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18443" name="Freeform 30">
                <a:extLst>
                  <a:ext uri="{FF2B5EF4-FFF2-40B4-BE49-F238E27FC236}">
                    <a16:creationId xmlns:a16="http://schemas.microsoft.com/office/drawing/2014/main" id="{AC5F1FCC-4FCD-1C37-D7D5-D1BC3AE80379}"/>
                  </a:ext>
                </a:extLst>
              </p:cNvPr>
              <p:cNvSpPr>
                <a:spLocks/>
              </p:cNvSpPr>
              <p:nvPr/>
            </p:nvSpPr>
            <p:spPr bwMode="auto">
              <a:xfrm>
                <a:off x="6776" y="3585"/>
                <a:ext cx="2767" cy="2078"/>
              </a:xfrm>
              <a:custGeom>
                <a:avLst/>
                <a:gdLst>
                  <a:gd name="T0" fmla="*/ 1394 w 2767"/>
                  <a:gd name="T1" fmla="*/ 106 h 2078"/>
                  <a:gd name="T2" fmla="*/ 1320 w 2767"/>
                  <a:gd name="T3" fmla="*/ 255 h 2078"/>
                  <a:gd name="T4" fmla="*/ 1237 w 2767"/>
                  <a:gd name="T5" fmla="*/ 353 h 2078"/>
                  <a:gd name="T6" fmla="*/ 900 w 2767"/>
                  <a:gd name="T7" fmla="*/ 653 h 2078"/>
                  <a:gd name="T8" fmla="*/ 525 w 2767"/>
                  <a:gd name="T9" fmla="*/ 923 h 2078"/>
                  <a:gd name="T10" fmla="*/ 352 w 2767"/>
                  <a:gd name="T11" fmla="*/ 1043 h 2078"/>
                  <a:gd name="T12" fmla="*/ 180 w 2767"/>
                  <a:gd name="T13" fmla="*/ 1208 h 2078"/>
                  <a:gd name="T14" fmla="*/ 82 w 2767"/>
                  <a:gd name="T15" fmla="*/ 1388 h 2078"/>
                  <a:gd name="T16" fmla="*/ 7 w 2767"/>
                  <a:gd name="T17" fmla="*/ 1560 h 2078"/>
                  <a:gd name="T18" fmla="*/ 0 w 2767"/>
                  <a:gd name="T19" fmla="*/ 1755 h 2078"/>
                  <a:gd name="T20" fmla="*/ 37 w 2767"/>
                  <a:gd name="T21" fmla="*/ 1868 h 2078"/>
                  <a:gd name="T22" fmla="*/ 127 w 2767"/>
                  <a:gd name="T23" fmla="*/ 1943 h 2078"/>
                  <a:gd name="T24" fmla="*/ 225 w 2767"/>
                  <a:gd name="T25" fmla="*/ 2010 h 2078"/>
                  <a:gd name="T26" fmla="*/ 360 w 2767"/>
                  <a:gd name="T27" fmla="*/ 2048 h 2078"/>
                  <a:gd name="T28" fmla="*/ 555 w 2767"/>
                  <a:gd name="T29" fmla="*/ 2063 h 2078"/>
                  <a:gd name="T30" fmla="*/ 870 w 2767"/>
                  <a:gd name="T31" fmla="*/ 2078 h 2078"/>
                  <a:gd name="T32" fmla="*/ 1207 w 2767"/>
                  <a:gd name="T33" fmla="*/ 2055 h 2078"/>
                  <a:gd name="T34" fmla="*/ 1342 w 2767"/>
                  <a:gd name="T35" fmla="*/ 2040 h 2078"/>
                  <a:gd name="T36" fmla="*/ 1507 w 2767"/>
                  <a:gd name="T37" fmla="*/ 2003 h 2078"/>
                  <a:gd name="T38" fmla="*/ 1702 w 2767"/>
                  <a:gd name="T39" fmla="*/ 1905 h 2078"/>
                  <a:gd name="T40" fmla="*/ 1837 w 2767"/>
                  <a:gd name="T41" fmla="*/ 1815 h 2078"/>
                  <a:gd name="T42" fmla="*/ 1957 w 2767"/>
                  <a:gd name="T43" fmla="*/ 1635 h 2078"/>
                  <a:gd name="T44" fmla="*/ 2047 w 2767"/>
                  <a:gd name="T45" fmla="*/ 1343 h 2078"/>
                  <a:gd name="T46" fmla="*/ 2130 w 2767"/>
                  <a:gd name="T47" fmla="*/ 1020 h 2078"/>
                  <a:gd name="T48" fmla="*/ 2175 w 2767"/>
                  <a:gd name="T49" fmla="*/ 803 h 2078"/>
                  <a:gd name="T50" fmla="*/ 2205 w 2767"/>
                  <a:gd name="T51" fmla="*/ 690 h 2078"/>
                  <a:gd name="T52" fmla="*/ 2257 w 2767"/>
                  <a:gd name="T53" fmla="*/ 570 h 2078"/>
                  <a:gd name="T54" fmla="*/ 2332 w 2767"/>
                  <a:gd name="T55" fmla="*/ 473 h 2078"/>
                  <a:gd name="T56" fmla="*/ 2445 w 2767"/>
                  <a:gd name="T57" fmla="*/ 308 h 2078"/>
                  <a:gd name="T58" fmla="*/ 2535 w 2767"/>
                  <a:gd name="T59" fmla="*/ 195 h 2078"/>
                  <a:gd name="T60" fmla="*/ 2595 w 2767"/>
                  <a:gd name="T61" fmla="*/ 105 h 2078"/>
                  <a:gd name="T62" fmla="*/ 2767 w 2767"/>
                  <a:gd name="T63" fmla="*/ 0 h 20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767"/>
                  <a:gd name="T97" fmla="*/ 0 h 2078"/>
                  <a:gd name="T98" fmla="*/ 2767 w 2767"/>
                  <a:gd name="T99" fmla="*/ 2078 h 207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767" h="2078">
                    <a:moveTo>
                      <a:pt x="1394" y="106"/>
                    </a:moveTo>
                    <a:lnTo>
                      <a:pt x="1320" y="255"/>
                    </a:lnTo>
                    <a:lnTo>
                      <a:pt x="1237" y="353"/>
                    </a:lnTo>
                    <a:lnTo>
                      <a:pt x="900" y="653"/>
                    </a:lnTo>
                    <a:lnTo>
                      <a:pt x="525" y="923"/>
                    </a:lnTo>
                    <a:lnTo>
                      <a:pt x="352" y="1043"/>
                    </a:lnTo>
                    <a:lnTo>
                      <a:pt x="180" y="1208"/>
                    </a:lnTo>
                    <a:lnTo>
                      <a:pt x="82" y="1388"/>
                    </a:lnTo>
                    <a:lnTo>
                      <a:pt x="7" y="1560"/>
                    </a:lnTo>
                    <a:lnTo>
                      <a:pt x="0" y="1755"/>
                    </a:lnTo>
                    <a:lnTo>
                      <a:pt x="37" y="1868"/>
                    </a:lnTo>
                    <a:lnTo>
                      <a:pt x="127" y="1943"/>
                    </a:lnTo>
                    <a:lnTo>
                      <a:pt x="225" y="2010"/>
                    </a:lnTo>
                    <a:lnTo>
                      <a:pt x="360" y="2048"/>
                    </a:lnTo>
                    <a:lnTo>
                      <a:pt x="555" y="2063"/>
                    </a:lnTo>
                    <a:lnTo>
                      <a:pt x="870" y="2078"/>
                    </a:lnTo>
                    <a:lnTo>
                      <a:pt x="1207" y="2055"/>
                    </a:lnTo>
                    <a:lnTo>
                      <a:pt x="1342" y="2040"/>
                    </a:lnTo>
                    <a:lnTo>
                      <a:pt x="1507" y="2003"/>
                    </a:lnTo>
                    <a:lnTo>
                      <a:pt x="1702" y="1905"/>
                    </a:lnTo>
                    <a:lnTo>
                      <a:pt x="1837" y="1815"/>
                    </a:lnTo>
                    <a:lnTo>
                      <a:pt x="1957" y="1635"/>
                    </a:lnTo>
                    <a:lnTo>
                      <a:pt x="2047" y="1343"/>
                    </a:lnTo>
                    <a:lnTo>
                      <a:pt x="2130" y="1020"/>
                    </a:lnTo>
                    <a:lnTo>
                      <a:pt x="2175" y="803"/>
                    </a:lnTo>
                    <a:lnTo>
                      <a:pt x="2205" y="690"/>
                    </a:lnTo>
                    <a:lnTo>
                      <a:pt x="2257" y="570"/>
                    </a:lnTo>
                    <a:lnTo>
                      <a:pt x="2332" y="473"/>
                    </a:lnTo>
                    <a:lnTo>
                      <a:pt x="2445" y="308"/>
                    </a:lnTo>
                    <a:lnTo>
                      <a:pt x="2535" y="195"/>
                    </a:lnTo>
                    <a:lnTo>
                      <a:pt x="2595" y="105"/>
                    </a:lnTo>
                    <a:lnTo>
                      <a:pt x="2767" y="0"/>
                    </a:ln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grpSp>
      </p:grpSp>
      <p:sp>
        <p:nvSpPr>
          <p:cNvPr id="65567" name="AutoShape 31">
            <a:extLst>
              <a:ext uri="{FF2B5EF4-FFF2-40B4-BE49-F238E27FC236}">
                <a16:creationId xmlns:a16="http://schemas.microsoft.com/office/drawing/2014/main" id="{DF73F00B-FF67-10B8-C77D-23BDF41C4DA4}"/>
              </a:ext>
            </a:extLst>
          </p:cNvPr>
          <p:cNvSpPr>
            <a:spLocks noChangeArrowheads="1"/>
          </p:cNvSpPr>
          <p:nvPr/>
        </p:nvSpPr>
        <p:spPr bwMode="auto">
          <a:xfrm>
            <a:off x="6934200" y="889001"/>
            <a:ext cx="4851400" cy="2004484"/>
          </a:xfrm>
          <a:prstGeom prst="wedgeRoundRectCallout">
            <a:avLst>
              <a:gd name="adj1" fmla="val -74116"/>
              <a:gd name="adj2" fmla="val 45560"/>
              <a:gd name="adj3" fmla="val 16667"/>
            </a:avLst>
          </a:prstGeom>
          <a:solidFill>
            <a:srgbClr val="99CCFF"/>
          </a:solidFill>
          <a:ln w="9525">
            <a:solidFill>
              <a:srgbClr val="339933"/>
            </a:solidFill>
            <a:miter lim="800000"/>
            <a:headEnd/>
            <a:tailEnd/>
          </a:ln>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r>
              <a:rPr lang="en-US" altLang="en-US" sz="3733">
                <a:solidFill>
                  <a:srgbClr val="D60093"/>
                </a:solidFill>
                <a:latin typeface="Times New Roman" panose="02020603050405020304" pitchFamily="18" charset="0"/>
              </a:rPr>
              <a:t>Rút kim, kéo sợi chỉ vuốt mũi khâu cho đường chỉ thẳng. </a:t>
            </a:r>
          </a:p>
        </p:txBody>
      </p:sp>
      <p:sp>
        <p:nvSpPr>
          <p:cNvPr id="18436" name="AutoShape 56">
            <a:extLst>
              <a:ext uri="{FF2B5EF4-FFF2-40B4-BE49-F238E27FC236}">
                <a16:creationId xmlns:a16="http://schemas.microsoft.com/office/drawing/2014/main" id="{5AC3E4C1-782F-5A22-CB26-548A39C4951B}"/>
              </a:ext>
            </a:extLst>
          </p:cNvPr>
          <p:cNvSpPr>
            <a:spLocks noChangeArrowheads="1"/>
          </p:cNvSpPr>
          <p:nvPr/>
        </p:nvSpPr>
        <p:spPr bwMode="auto">
          <a:xfrm>
            <a:off x="406401" y="4495800"/>
            <a:ext cx="6432551" cy="2209800"/>
          </a:xfrm>
          <a:prstGeom prst="wedgeRoundRectCallout">
            <a:avLst>
              <a:gd name="adj1" fmla="val 31468"/>
              <a:gd name="adj2" fmla="val -92458"/>
              <a:gd name="adj3" fmla="val 16667"/>
            </a:avLst>
          </a:prstGeom>
          <a:solidFill>
            <a:srgbClr val="99CCFF"/>
          </a:solidFill>
          <a:ln w="9525">
            <a:solidFill>
              <a:srgbClr val="339933"/>
            </a:solidFill>
            <a:miter lim="800000"/>
            <a:headEnd/>
            <a:tailEnd/>
          </a:ln>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defTabSz="1219170" eaLnBrk="1" fontAlgn="base" hangingPunct="1">
              <a:spcBef>
                <a:spcPct val="0"/>
              </a:spcBef>
              <a:spcAft>
                <a:spcPct val="0"/>
              </a:spcAft>
            </a:pPr>
            <a:r>
              <a:rPr lang="en-US" altLang="en-US" sz="3733">
                <a:solidFill>
                  <a:prstClr val="black"/>
                </a:solidFill>
                <a:latin typeface="Times New Roman" panose="02020603050405020304" pitchFamily="18" charset="0"/>
              </a:rPr>
              <a:t>Các mũi khâu đầu: xuống kim điểm 2, lên kim điểm 3, xuống điểm 4 và lên điểm 5.</a:t>
            </a:r>
          </a:p>
        </p:txBody>
      </p:sp>
      <p:sp>
        <p:nvSpPr>
          <p:cNvPr id="30" name="Oval 29">
            <a:extLst>
              <a:ext uri="{FF2B5EF4-FFF2-40B4-BE49-F238E27FC236}">
                <a16:creationId xmlns:a16="http://schemas.microsoft.com/office/drawing/2014/main" id="{C319C38E-0492-7A14-F5AE-12E86FC68F6B}"/>
              </a:ext>
            </a:extLst>
          </p:cNvPr>
          <p:cNvSpPr/>
          <p:nvPr/>
        </p:nvSpPr>
        <p:spPr>
          <a:xfrm>
            <a:off x="228600" y="156633"/>
            <a:ext cx="2652184" cy="1085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a:spcBef>
                <a:spcPct val="50000"/>
              </a:spcBef>
              <a:defRPr/>
            </a:pPr>
            <a:r>
              <a:rPr lang="en-US" sz="2800" b="1" dirty="0">
                <a:solidFill>
                  <a:srgbClr val="FFFF00"/>
                </a:solidFill>
                <a:latin typeface="Times New Roman" pitchFamily="18" charset="0"/>
                <a:cs typeface="Times New Roman" pitchFamily="18" charset="0"/>
              </a:rPr>
              <a:t>1. KHÂU THƯỜNG</a:t>
            </a:r>
          </a:p>
        </p:txBody>
      </p:sp>
      <p:sp>
        <p:nvSpPr>
          <p:cNvPr id="31" name="Oval 30">
            <a:extLst>
              <a:ext uri="{FF2B5EF4-FFF2-40B4-BE49-F238E27FC236}">
                <a16:creationId xmlns:a16="http://schemas.microsoft.com/office/drawing/2014/main" id="{567B3F0E-7E8F-BA76-4A1E-386ECCCAD984}"/>
              </a:ext>
            </a:extLst>
          </p:cNvPr>
          <p:cNvSpPr/>
          <p:nvPr/>
        </p:nvSpPr>
        <p:spPr>
          <a:xfrm>
            <a:off x="4019551" y="52917"/>
            <a:ext cx="4538133" cy="836083"/>
          </a:xfrm>
          <a:prstGeom prst="ellipse">
            <a:avLst/>
          </a:prstGeom>
          <a:solidFill>
            <a:srgbClr val="B3A1DF"/>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a:spcBef>
                <a:spcPct val="50000"/>
              </a:spcBef>
              <a:defRPr/>
            </a:pPr>
            <a:r>
              <a:rPr lang="en-US" sz="2800" b="1" dirty="0">
                <a:solidFill>
                  <a:prstClr val="white">
                    <a:lumMod val="95000"/>
                  </a:prstClr>
                </a:solidFill>
                <a:latin typeface="Times New Roman" pitchFamily="18" charset="0"/>
                <a:cs typeface="Times New Roman" pitchFamily="18" charset="0"/>
              </a:rPr>
              <a:t>b. </a:t>
            </a:r>
            <a:r>
              <a:rPr lang="en-US" altLang="en-US" sz="2800" b="1" dirty="0" err="1">
                <a:solidFill>
                  <a:prstClr val="white">
                    <a:lumMod val="95000"/>
                  </a:prstClr>
                </a:solidFill>
                <a:latin typeface="Times New Roman" pitchFamily="18" charset="0"/>
              </a:rPr>
              <a:t>Khâu</a:t>
            </a:r>
            <a:r>
              <a:rPr lang="en-US" altLang="en-US" sz="2800" b="1" dirty="0">
                <a:solidFill>
                  <a:prstClr val="white">
                    <a:lumMod val="95000"/>
                  </a:prstClr>
                </a:solidFill>
                <a:latin typeface="Times New Roman" pitchFamily="18" charset="0"/>
              </a:rPr>
              <a:t> </a:t>
            </a:r>
            <a:r>
              <a:rPr lang="en-US" altLang="en-US" sz="2800" b="1" dirty="0" err="1">
                <a:solidFill>
                  <a:prstClr val="white">
                    <a:lumMod val="95000"/>
                  </a:prstClr>
                </a:solidFill>
                <a:latin typeface="Times New Roman" pitchFamily="18" charset="0"/>
              </a:rPr>
              <a:t>các</a:t>
            </a:r>
            <a:r>
              <a:rPr lang="en-US" altLang="en-US" sz="2800" b="1" dirty="0">
                <a:solidFill>
                  <a:prstClr val="white">
                    <a:lumMod val="95000"/>
                  </a:prstClr>
                </a:solidFill>
                <a:latin typeface="Times New Roman" pitchFamily="18" charset="0"/>
              </a:rPr>
              <a:t> </a:t>
            </a:r>
            <a:r>
              <a:rPr lang="en-US" altLang="en-US" sz="2800" b="1" dirty="0" err="1">
                <a:solidFill>
                  <a:prstClr val="white">
                    <a:lumMod val="95000"/>
                  </a:prstClr>
                </a:solidFill>
                <a:latin typeface="Times New Roman" pitchFamily="18" charset="0"/>
              </a:rPr>
              <a:t>mũi</a:t>
            </a:r>
            <a:r>
              <a:rPr lang="en-US" altLang="en-US" sz="2800" b="1" dirty="0">
                <a:solidFill>
                  <a:prstClr val="white">
                    <a:lumMod val="95000"/>
                  </a:prstClr>
                </a:solidFill>
                <a:latin typeface="Times New Roman" pitchFamily="18" charset="0"/>
              </a:rPr>
              <a:t> </a:t>
            </a:r>
            <a:r>
              <a:rPr lang="en-US" altLang="en-US" sz="2800" b="1" dirty="0" err="1">
                <a:solidFill>
                  <a:prstClr val="white">
                    <a:lumMod val="95000"/>
                  </a:prstClr>
                </a:solidFill>
                <a:latin typeface="Times New Roman" pitchFamily="18" charset="0"/>
              </a:rPr>
              <a:t>khâu</a:t>
            </a:r>
            <a:r>
              <a:rPr lang="en-US" altLang="en-US" sz="2800" b="1" dirty="0">
                <a:solidFill>
                  <a:prstClr val="white">
                    <a:lumMod val="95000"/>
                  </a:prstClr>
                </a:solidFill>
                <a:latin typeface="Times New Roman" pitchFamily="18" charset="0"/>
              </a:rPr>
              <a:t> </a:t>
            </a:r>
            <a:r>
              <a:rPr lang="en-US" altLang="en-US" sz="2800" b="1" dirty="0" err="1">
                <a:solidFill>
                  <a:prstClr val="white">
                    <a:lumMod val="95000"/>
                  </a:prstClr>
                </a:solidFill>
                <a:latin typeface="Times New Roman" pitchFamily="18" charset="0"/>
              </a:rPr>
              <a:t>đầu</a:t>
            </a:r>
            <a:endParaRPr lang="en-US" sz="2800" b="1" dirty="0">
              <a:solidFill>
                <a:prstClr val="white">
                  <a:lumMod val="95000"/>
                </a:prstClr>
              </a:solidFill>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5567"/>
                                        </p:tgtEl>
                                        <p:attrNameLst>
                                          <p:attrName>style.visibility</p:attrName>
                                        </p:attrNameLst>
                                      </p:cBhvr>
                                      <p:to>
                                        <p:strVal val="visible"/>
                                      </p:to>
                                    </p:set>
                                    <p:animEffect transition="in" filter="wipe(down)">
                                      <p:cBhvr>
                                        <p:cTn id="7" dur="500"/>
                                        <p:tgtEl>
                                          <p:spTgt spid="655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6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oup 7">
            <a:extLst>
              <a:ext uri="{FF2B5EF4-FFF2-40B4-BE49-F238E27FC236}">
                <a16:creationId xmlns:a16="http://schemas.microsoft.com/office/drawing/2014/main" id="{862DA7D0-EAAE-5962-F3D1-6B8253E86139}"/>
              </a:ext>
            </a:extLst>
          </p:cNvPr>
          <p:cNvGrpSpPr>
            <a:grpSpLocks/>
          </p:cNvGrpSpPr>
          <p:nvPr/>
        </p:nvGrpSpPr>
        <p:grpSpPr bwMode="auto">
          <a:xfrm>
            <a:off x="4182534" y="1585385"/>
            <a:ext cx="7357533" cy="2882900"/>
            <a:chOff x="1245" y="8295"/>
            <a:chExt cx="8432" cy="4540"/>
          </a:xfrm>
        </p:grpSpPr>
        <p:grpSp>
          <p:nvGrpSpPr>
            <p:cNvPr id="19463" name="Group 8">
              <a:extLst>
                <a:ext uri="{FF2B5EF4-FFF2-40B4-BE49-F238E27FC236}">
                  <a16:creationId xmlns:a16="http://schemas.microsoft.com/office/drawing/2014/main" id="{7E3715AD-B23A-BB71-0FC4-B850632E1DB5}"/>
                </a:ext>
              </a:extLst>
            </p:cNvPr>
            <p:cNvGrpSpPr>
              <a:grpSpLocks/>
            </p:cNvGrpSpPr>
            <p:nvPr/>
          </p:nvGrpSpPr>
          <p:grpSpPr bwMode="auto">
            <a:xfrm>
              <a:off x="2271" y="8295"/>
              <a:ext cx="7406" cy="4540"/>
              <a:chOff x="2271" y="1195"/>
              <a:chExt cx="6392" cy="4540"/>
            </a:xfrm>
          </p:grpSpPr>
          <p:sp>
            <p:nvSpPr>
              <p:cNvPr id="19473" name="Rectangle 9">
                <a:extLst>
                  <a:ext uri="{FF2B5EF4-FFF2-40B4-BE49-F238E27FC236}">
                    <a16:creationId xmlns:a16="http://schemas.microsoft.com/office/drawing/2014/main" id="{8DA3F499-7765-57B7-0AF8-53FFD90C5C67}"/>
                  </a:ext>
                </a:extLst>
              </p:cNvPr>
              <p:cNvSpPr>
                <a:spLocks noChangeArrowheads="1"/>
              </p:cNvSpPr>
              <p:nvPr/>
            </p:nvSpPr>
            <p:spPr bwMode="auto">
              <a:xfrm>
                <a:off x="2415" y="1195"/>
                <a:ext cx="6248" cy="4540"/>
              </a:xfrm>
              <a:prstGeom prst="rect">
                <a:avLst/>
              </a:prstGeom>
              <a:solidFill>
                <a:srgbClr val="FFCCFF"/>
              </a:solidFill>
              <a:ln w="9525">
                <a:solidFill>
                  <a:srgbClr val="FFCCFF"/>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467">
                  <a:solidFill>
                    <a:srgbClr val="000000"/>
                  </a:solidFill>
                  <a:latin typeface="Calibri" panose="020F0502020204030204" pitchFamily="34" charset="0"/>
                </a:endParaRPr>
              </a:p>
              <a:p>
                <a:pPr defTabSz="1219170" eaLnBrk="1" fontAlgn="base" hangingPunct="1">
                  <a:spcBef>
                    <a:spcPct val="0"/>
                  </a:spcBef>
                  <a:spcAft>
                    <a:spcPct val="0"/>
                  </a:spcAft>
                </a:pPr>
                <a:r>
                  <a:rPr lang="en-US" altLang="en-US" sz="1467">
                    <a:solidFill>
                      <a:srgbClr val="000000"/>
                    </a:solidFill>
                    <a:latin typeface="Calibri" panose="020F0502020204030204" pitchFamily="34" charset="0"/>
                  </a:rPr>
                  <a:t>      10          9           8          7            6             5          4             3         2           1</a:t>
                </a: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19474" name="Line 10">
                <a:extLst>
                  <a:ext uri="{FF2B5EF4-FFF2-40B4-BE49-F238E27FC236}">
                    <a16:creationId xmlns:a16="http://schemas.microsoft.com/office/drawing/2014/main" id="{E3A16AE2-5E34-AB18-2AB9-B4D4A0717421}"/>
                  </a:ext>
                </a:extLst>
              </p:cNvPr>
              <p:cNvSpPr>
                <a:spLocks noChangeShapeType="1"/>
              </p:cNvSpPr>
              <p:nvPr/>
            </p:nvSpPr>
            <p:spPr bwMode="auto">
              <a:xfrm>
                <a:off x="2271" y="3588"/>
                <a:ext cx="6248" cy="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19475" name="Group 11">
                <a:extLst>
                  <a:ext uri="{FF2B5EF4-FFF2-40B4-BE49-F238E27FC236}">
                    <a16:creationId xmlns:a16="http://schemas.microsoft.com/office/drawing/2014/main" id="{8D0E5C46-8110-AF7F-EB63-558D32581E1B}"/>
                  </a:ext>
                </a:extLst>
              </p:cNvPr>
              <p:cNvGrpSpPr>
                <a:grpSpLocks/>
              </p:cNvGrpSpPr>
              <p:nvPr/>
            </p:nvGrpSpPr>
            <p:grpSpPr bwMode="auto">
              <a:xfrm>
                <a:off x="2827" y="3531"/>
                <a:ext cx="4556" cy="197"/>
                <a:chOff x="2827" y="6134"/>
                <a:chExt cx="4556" cy="197"/>
              </a:xfrm>
            </p:grpSpPr>
            <p:sp>
              <p:nvSpPr>
                <p:cNvPr id="19476" name="Line 12">
                  <a:extLst>
                    <a:ext uri="{FF2B5EF4-FFF2-40B4-BE49-F238E27FC236}">
                      <a16:creationId xmlns:a16="http://schemas.microsoft.com/office/drawing/2014/main" id="{6C562658-A470-F388-0338-D3D068DBECCC}"/>
                    </a:ext>
                  </a:extLst>
                </p:cNvPr>
                <p:cNvSpPr>
                  <a:spLocks noChangeShapeType="1"/>
                </p:cNvSpPr>
                <p:nvPr/>
              </p:nvSpPr>
              <p:spPr bwMode="auto">
                <a:xfrm flipV="1">
                  <a:off x="282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9477" name="Line 13">
                  <a:extLst>
                    <a:ext uri="{FF2B5EF4-FFF2-40B4-BE49-F238E27FC236}">
                      <a16:creationId xmlns:a16="http://schemas.microsoft.com/office/drawing/2014/main" id="{7AE2B497-FEC7-6C80-FADD-AC5FE552DF59}"/>
                    </a:ext>
                  </a:extLst>
                </p:cNvPr>
                <p:cNvSpPr>
                  <a:spLocks noChangeShapeType="1"/>
                </p:cNvSpPr>
                <p:nvPr/>
              </p:nvSpPr>
              <p:spPr bwMode="auto">
                <a:xfrm flipV="1">
                  <a:off x="340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9478" name="Line 14">
                  <a:extLst>
                    <a:ext uri="{FF2B5EF4-FFF2-40B4-BE49-F238E27FC236}">
                      <a16:creationId xmlns:a16="http://schemas.microsoft.com/office/drawing/2014/main" id="{97F826BC-0312-8371-D6A8-DBC3E97F7F94}"/>
                    </a:ext>
                  </a:extLst>
                </p:cNvPr>
                <p:cNvSpPr>
                  <a:spLocks noChangeShapeType="1"/>
                </p:cNvSpPr>
                <p:nvPr/>
              </p:nvSpPr>
              <p:spPr bwMode="auto">
                <a:xfrm flipV="1">
                  <a:off x="3975"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9479" name="Line 15">
                  <a:extLst>
                    <a:ext uri="{FF2B5EF4-FFF2-40B4-BE49-F238E27FC236}">
                      <a16:creationId xmlns:a16="http://schemas.microsoft.com/office/drawing/2014/main" id="{754CA4EA-1D96-2AB0-FB20-875212EB790A}"/>
                    </a:ext>
                  </a:extLst>
                </p:cNvPr>
                <p:cNvSpPr>
                  <a:spLocks noChangeShapeType="1"/>
                </p:cNvSpPr>
                <p:nvPr/>
              </p:nvSpPr>
              <p:spPr bwMode="auto">
                <a:xfrm flipV="1">
                  <a:off x="4543"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9480" name="Line 16">
                  <a:extLst>
                    <a:ext uri="{FF2B5EF4-FFF2-40B4-BE49-F238E27FC236}">
                      <a16:creationId xmlns:a16="http://schemas.microsoft.com/office/drawing/2014/main" id="{B4F75AF5-1FF4-7BF1-2229-790F7894DF5B}"/>
                    </a:ext>
                  </a:extLst>
                </p:cNvPr>
                <p:cNvSpPr>
                  <a:spLocks noChangeShapeType="1"/>
                </p:cNvSpPr>
                <p:nvPr/>
              </p:nvSpPr>
              <p:spPr bwMode="auto">
                <a:xfrm flipV="1">
                  <a:off x="5111"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9481" name="Line 17">
                  <a:extLst>
                    <a:ext uri="{FF2B5EF4-FFF2-40B4-BE49-F238E27FC236}">
                      <a16:creationId xmlns:a16="http://schemas.microsoft.com/office/drawing/2014/main" id="{32911934-238D-8001-6BB6-63855CD36128}"/>
                    </a:ext>
                  </a:extLst>
                </p:cNvPr>
                <p:cNvSpPr>
                  <a:spLocks noChangeShapeType="1"/>
                </p:cNvSpPr>
                <p:nvPr/>
              </p:nvSpPr>
              <p:spPr bwMode="auto">
                <a:xfrm flipV="1">
                  <a:off x="5679" y="6218"/>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9482" name="Line 18">
                  <a:extLst>
                    <a:ext uri="{FF2B5EF4-FFF2-40B4-BE49-F238E27FC236}">
                      <a16:creationId xmlns:a16="http://schemas.microsoft.com/office/drawing/2014/main" id="{3712CDD6-9882-BEB3-10DA-2E7F0ECEE948}"/>
                    </a:ext>
                  </a:extLst>
                </p:cNvPr>
                <p:cNvSpPr>
                  <a:spLocks noChangeShapeType="1"/>
                </p:cNvSpPr>
                <p:nvPr/>
              </p:nvSpPr>
              <p:spPr bwMode="auto">
                <a:xfrm flipV="1">
                  <a:off x="624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9483" name="Line 20">
                  <a:extLst>
                    <a:ext uri="{FF2B5EF4-FFF2-40B4-BE49-F238E27FC236}">
                      <a16:creationId xmlns:a16="http://schemas.microsoft.com/office/drawing/2014/main" id="{F767E7C6-FB1C-EAFF-996B-343E895C9AA8}"/>
                    </a:ext>
                  </a:extLst>
                </p:cNvPr>
                <p:cNvSpPr>
                  <a:spLocks noChangeShapeType="1"/>
                </p:cNvSpPr>
                <p:nvPr/>
              </p:nvSpPr>
              <p:spPr bwMode="auto">
                <a:xfrm flipV="1">
                  <a:off x="6815"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9484" name="Line 21">
                  <a:extLst>
                    <a:ext uri="{FF2B5EF4-FFF2-40B4-BE49-F238E27FC236}">
                      <a16:creationId xmlns:a16="http://schemas.microsoft.com/office/drawing/2014/main" id="{A070F6DD-024F-694F-193B-F8F6B46659E6}"/>
                    </a:ext>
                  </a:extLst>
                </p:cNvPr>
                <p:cNvSpPr>
                  <a:spLocks noChangeShapeType="1"/>
                </p:cNvSpPr>
                <p:nvPr/>
              </p:nvSpPr>
              <p:spPr bwMode="auto">
                <a:xfrm flipV="1">
                  <a:off x="7383"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grpSp>
        <p:grpSp>
          <p:nvGrpSpPr>
            <p:cNvPr id="19464" name="Group 22">
              <a:extLst>
                <a:ext uri="{FF2B5EF4-FFF2-40B4-BE49-F238E27FC236}">
                  <a16:creationId xmlns:a16="http://schemas.microsoft.com/office/drawing/2014/main" id="{2BCBABF2-7692-EAEF-0381-D233DA5BB708}"/>
                </a:ext>
              </a:extLst>
            </p:cNvPr>
            <p:cNvGrpSpPr>
              <a:grpSpLocks/>
            </p:cNvGrpSpPr>
            <p:nvPr/>
          </p:nvGrpSpPr>
          <p:grpSpPr bwMode="auto">
            <a:xfrm>
              <a:off x="1245" y="10575"/>
              <a:ext cx="7588" cy="2168"/>
              <a:chOff x="1245" y="10575"/>
              <a:chExt cx="7588" cy="2168"/>
            </a:xfrm>
          </p:grpSpPr>
          <p:sp>
            <p:nvSpPr>
              <p:cNvPr id="19465" name="Freeform 23">
                <a:extLst>
                  <a:ext uri="{FF2B5EF4-FFF2-40B4-BE49-F238E27FC236}">
                    <a16:creationId xmlns:a16="http://schemas.microsoft.com/office/drawing/2014/main" id="{68826CA8-82E1-071B-66EC-0CADEC7758B9}"/>
                  </a:ext>
                </a:extLst>
              </p:cNvPr>
              <p:cNvSpPr>
                <a:spLocks/>
              </p:cNvSpPr>
              <p:nvPr/>
            </p:nvSpPr>
            <p:spPr bwMode="auto">
              <a:xfrm>
                <a:off x="1245" y="10631"/>
                <a:ext cx="1130" cy="57"/>
              </a:xfrm>
              <a:custGeom>
                <a:avLst/>
                <a:gdLst>
                  <a:gd name="T0" fmla="*/ 1130 w 1130"/>
                  <a:gd name="T1" fmla="*/ 57 h 57"/>
                  <a:gd name="T2" fmla="*/ 0 w 1130"/>
                  <a:gd name="T3" fmla="*/ 57 h 57"/>
                  <a:gd name="T4" fmla="*/ 1130 w 1130"/>
                  <a:gd name="T5" fmla="*/ 0 h 57"/>
                  <a:gd name="T6" fmla="*/ 1130 w 1130"/>
                  <a:gd name="T7" fmla="*/ 57 h 57"/>
                  <a:gd name="T8" fmla="*/ 0 60000 65536"/>
                  <a:gd name="T9" fmla="*/ 0 60000 65536"/>
                  <a:gd name="T10" fmla="*/ 0 60000 65536"/>
                  <a:gd name="T11" fmla="*/ 0 60000 65536"/>
                  <a:gd name="T12" fmla="*/ 0 w 1130"/>
                  <a:gd name="T13" fmla="*/ 0 h 57"/>
                  <a:gd name="T14" fmla="*/ 1130 w 1130"/>
                  <a:gd name="T15" fmla="*/ 57 h 57"/>
                </a:gdLst>
                <a:ahLst/>
                <a:cxnLst>
                  <a:cxn ang="T8">
                    <a:pos x="T0" y="T1"/>
                  </a:cxn>
                  <a:cxn ang="T9">
                    <a:pos x="T2" y="T3"/>
                  </a:cxn>
                  <a:cxn ang="T10">
                    <a:pos x="T4" y="T5"/>
                  </a:cxn>
                  <a:cxn ang="T11">
                    <a:pos x="T6" y="T7"/>
                  </a:cxn>
                </a:cxnLst>
                <a:rect l="T12" t="T13" r="T14" b="T15"/>
                <a:pathLst>
                  <a:path w="1130" h="57">
                    <a:moveTo>
                      <a:pt x="1130" y="57"/>
                    </a:moveTo>
                    <a:lnTo>
                      <a:pt x="0" y="57"/>
                    </a:lnTo>
                    <a:lnTo>
                      <a:pt x="1130" y="0"/>
                    </a:lnTo>
                    <a:lnTo>
                      <a:pt x="1130" y="57"/>
                    </a:lnTo>
                    <a:close/>
                  </a:path>
                </a:pathLst>
              </a:custGeom>
              <a:solidFill>
                <a:srgbClr val="C0C0C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19466" name="Freeform 24">
                <a:extLst>
                  <a:ext uri="{FF2B5EF4-FFF2-40B4-BE49-F238E27FC236}">
                    <a16:creationId xmlns:a16="http://schemas.microsoft.com/office/drawing/2014/main" id="{2B24304B-3349-8B4C-35E8-803416BD0CAD}"/>
                  </a:ext>
                </a:extLst>
              </p:cNvPr>
              <p:cNvSpPr>
                <a:spLocks/>
              </p:cNvSpPr>
              <p:nvPr/>
            </p:nvSpPr>
            <p:spPr bwMode="auto">
              <a:xfrm>
                <a:off x="2910" y="10605"/>
                <a:ext cx="683" cy="83"/>
              </a:xfrm>
              <a:custGeom>
                <a:avLst/>
                <a:gdLst>
                  <a:gd name="T0" fmla="*/ 677 w 683"/>
                  <a:gd name="T1" fmla="*/ 83 h 83"/>
                  <a:gd name="T2" fmla="*/ 5 w 683"/>
                  <a:gd name="T3" fmla="*/ 83 h 83"/>
                  <a:gd name="T4" fmla="*/ 0 w 683"/>
                  <a:gd name="T5" fmla="*/ 45 h 83"/>
                  <a:gd name="T6" fmla="*/ 683 w 683"/>
                  <a:gd name="T7" fmla="*/ 0 h 83"/>
                  <a:gd name="T8" fmla="*/ 677 w 683"/>
                  <a:gd name="T9" fmla="*/ 83 h 83"/>
                  <a:gd name="T10" fmla="*/ 0 60000 65536"/>
                  <a:gd name="T11" fmla="*/ 0 60000 65536"/>
                  <a:gd name="T12" fmla="*/ 0 60000 65536"/>
                  <a:gd name="T13" fmla="*/ 0 60000 65536"/>
                  <a:gd name="T14" fmla="*/ 0 60000 65536"/>
                  <a:gd name="T15" fmla="*/ 0 w 683"/>
                  <a:gd name="T16" fmla="*/ 0 h 83"/>
                  <a:gd name="T17" fmla="*/ 683 w 683"/>
                  <a:gd name="T18" fmla="*/ 83 h 83"/>
                </a:gdLst>
                <a:ahLst/>
                <a:cxnLst>
                  <a:cxn ang="T10">
                    <a:pos x="T0" y="T1"/>
                  </a:cxn>
                  <a:cxn ang="T11">
                    <a:pos x="T2" y="T3"/>
                  </a:cxn>
                  <a:cxn ang="T12">
                    <a:pos x="T4" y="T5"/>
                  </a:cxn>
                  <a:cxn ang="T13">
                    <a:pos x="T6" y="T7"/>
                  </a:cxn>
                  <a:cxn ang="T14">
                    <a:pos x="T8" y="T9"/>
                  </a:cxn>
                </a:cxnLst>
                <a:rect l="T15" t="T16" r="T17" b="T18"/>
                <a:pathLst>
                  <a:path w="683" h="83">
                    <a:moveTo>
                      <a:pt x="677" y="83"/>
                    </a:moveTo>
                    <a:lnTo>
                      <a:pt x="5" y="83"/>
                    </a:lnTo>
                    <a:lnTo>
                      <a:pt x="0" y="45"/>
                    </a:lnTo>
                    <a:lnTo>
                      <a:pt x="683" y="0"/>
                    </a:lnTo>
                    <a:lnTo>
                      <a:pt x="677" y="83"/>
                    </a:lnTo>
                    <a:close/>
                  </a:path>
                </a:pathLst>
              </a:custGeom>
              <a:solidFill>
                <a:srgbClr val="C0C0C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19467" name="Freeform 25">
                <a:extLst>
                  <a:ext uri="{FF2B5EF4-FFF2-40B4-BE49-F238E27FC236}">
                    <a16:creationId xmlns:a16="http://schemas.microsoft.com/office/drawing/2014/main" id="{394C0C9B-C98A-8F3C-0497-10151574A937}"/>
                  </a:ext>
                </a:extLst>
              </p:cNvPr>
              <p:cNvSpPr>
                <a:spLocks/>
              </p:cNvSpPr>
              <p:nvPr/>
            </p:nvSpPr>
            <p:spPr bwMode="auto">
              <a:xfrm>
                <a:off x="4245" y="10583"/>
                <a:ext cx="668" cy="105"/>
              </a:xfrm>
              <a:custGeom>
                <a:avLst/>
                <a:gdLst>
                  <a:gd name="T0" fmla="*/ 659 w 668"/>
                  <a:gd name="T1" fmla="*/ 105 h 105"/>
                  <a:gd name="T2" fmla="*/ 0 w 668"/>
                  <a:gd name="T3" fmla="*/ 105 h 105"/>
                  <a:gd name="T4" fmla="*/ 8 w 668"/>
                  <a:gd name="T5" fmla="*/ 30 h 105"/>
                  <a:gd name="T6" fmla="*/ 668 w 668"/>
                  <a:gd name="T7" fmla="*/ 0 h 105"/>
                  <a:gd name="T8" fmla="*/ 659 w 668"/>
                  <a:gd name="T9" fmla="*/ 105 h 105"/>
                  <a:gd name="T10" fmla="*/ 0 60000 65536"/>
                  <a:gd name="T11" fmla="*/ 0 60000 65536"/>
                  <a:gd name="T12" fmla="*/ 0 60000 65536"/>
                  <a:gd name="T13" fmla="*/ 0 60000 65536"/>
                  <a:gd name="T14" fmla="*/ 0 60000 65536"/>
                  <a:gd name="T15" fmla="*/ 0 w 668"/>
                  <a:gd name="T16" fmla="*/ 0 h 105"/>
                  <a:gd name="T17" fmla="*/ 668 w 668"/>
                  <a:gd name="T18" fmla="*/ 105 h 105"/>
                </a:gdLst>
                <a:ahLst/>
                <a:cxnLst>
                  <a:cxn ang="T10">
                    <a:pos x="T0" y="T1"/>
                  </a:cxn>
                  <a:cxn ang="T11">
                    <a:pos x="T2" y="T3"/>
                  </a:cxn>
                  <a:cxn ang="T12">
                    <a:pos x="T4" y="T5"/>
                  </a:cxn>
                  <a:cxn ang="T13">
                    <a:pos x="T6" y="T7"/>
                  </a:cxn>
                  <a:cxn ang="T14">
                    <a:pos x="T8" y="T9"/>
                  </a:cxn>
                </a:cxnLst>
                <a:rect l="T15" t="T16" r="T17" b="T18"/>
                <a:pathLst>
                  <a:path w="668" h="105">
                    <a:moveTo>
                      <a:pt x="659" y="105"/>
                    </a:moveTo>
                    <a:lnTo>
                      <a:pt x="0" y="105"/>
                    </a:lnTo>
                    <a:lnTo>
                      <a:pt x="8" y="30"/>
                    </a:lnTo>
                    <a:lnTo>
                      <a:pt x="668" y="0"/>
                    </a:lnTo>
                    <a:lnTo>
                      <a:pt x="659" y="105"/>
                    </a:lnTo>
                    <a:close/>
                  </a:path>
                </a:pathLst>
              </a:custGeom>
              <a:solidFill>
                <a:srgbClr val="C0C0C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19468" name="Freeform 26">
                <a:extLst>
                  <a:ext uri="{FF2B5EF4-FFF2-40B4-BE49-F238E27FC236}">
                    <a16:creationId xmlns:a16="http://schemas.microsoft.com/office/drawing/2014/main" id="{D9D5E7A2-08F7-83F0-F43B-7B77009B09B4}"/>
                  </a:ext>
                </a:extLst>
              </p:cNvPr>
              <p:cNvSpPr>
                <a:spLocks/>
              </p:cNvSpPr>
              <p:nvPr/>
            </p:nvSpPr>
            <p:spPr bwMode="auto">
              <a:xfrm>
                <a:off x="5562" y="10575"/>
                <a:ext cx="326" cy="113"/>
              </a:xfrm>
              <a:custGeom>
                <a:avLst/>
                <a:gdLst>
                  <a:gd name="T0" fmla="*/ 0 w 326"/>
                  <a:gd name="T1" fmla="*/ 75 h 113"/>
                  <a:gd name="T2" fmla="*/ 0 w 326"/>
                  <a:gd name="T3" fmla="*/ 23 h 113"/>
                  <a:gd name="T4" fmla="*/ 266 w 326"/>
                  <a:gd name="T5" fmla="*/ 0 h 113"/>
                  <a:gd name="T6" fmla="*/ 313 w 326"/>
                  <a:gd name="T7" fmla="*/ 8 h 113"/>
                  <a:gd name="T8" fmla="*/ 326 w 326"/>
                  <a:gd name="T9" fmla="*/ 60 h 113"/>
                  <a:gd name="T10" fmla="*/ 313 w 326"/>
                  <a:gd name="T11" fmla="*/ 113 h 113"/>
                  <a:gd name="T12" fmla="*/ 240 w 326"/>
                  <a:gd name="T13" fmla="*/ 113 h 113"/>
                  <a:gd name="T14" fmla="*/ 248 w 326"/>
                  <a:gd name="T15" fmla="*/ 68 h 113"/>
                  <a:gd name="T16" fmla="*/ 0 w 326"/>
                  <a:gd name="T17" fmla="*/ 75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6"/>
                  <a:gd name="T28" fmla="*/ 0 h 113"/>
                  <a:gd name="T29" fmla="*/ 326 w 326"/>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6" h="113">
                    <a:moveTo>
                      <a:pt x="0" y="75"/>
                    </a:moveTo>
                    <a:lnTo>
                      <a:pt x="0" y="23"/>
                    </a:lnTo>
                    <a:lnTo>
                      <a:pt x="266" y="0"/>
                    </a:lnTo>
                    <a:lnTo>
                      <a:pt x="313" y="8"/>
                    </a:lnTo>
                    <a:lnTo>
                      <a:pt x="326" y="60"/>
                    </a:lnTo>
                    <a:lnTo>
                      <a:pt x="313" y="113"/>
                    </a:lnTo>
                    <a:lnTo>
                      <a:pt x="240" y="113"/>
                    </a:lnTo>
                    <a:lnTo>
                      <a:pt x="248" y="68"/>
                    </a:lnTo>
                    <a:lnTo>
                      <a:pt x="0" y="75"/>
                    </a:lnTo>
                    <a:close/>
                  </a:path>
                </a:pathLst>
              </a:custGeom>
              <a:solidFill>
                <a:srgbClr val="C0C0C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19469" name="Line 27">
                <a:extLst>
                  <a:ext uri="{FF2B5EF4-FFF2-40B4-BE49-F238E27FC236}">
                    <a16:creationId xmlns:a16="http://schemas.microsoft.com/office/drawing/2014/main" id="{0A01B6E0-E3BA-228D-8106-A6BAD8D1E745}"/>
                  </a:ext>
                </a:extLst>
              </p:cNvPr>
              <p:cNvSpPr>
                <a:spLocks noChangeShapeType="1"/>
              </p:cNvSpPr>
              <p:nvPr/>
            </p:nvSpPr>
            <p:spPr bwMode="auto">
              <a:xfrm flipH="1">
                <a:off x="8174" y="10688"/>
                <a:ext cx="659"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9470" name="Line 28">
                <a:extLst>
                  <a:ext uri="{FF2B5EF4-FFF2-40B4-BE49-F238E27FC236}">
                    <a16:creationId xmlns:a16="http://schemas.microsoft.com/office/drawing/2014/main" id="{382E586B-F81F-0A89-BAAD-768EFBA07131}"/>
                  </a:ext>
                </a:extLst>
              </p:cNvPr>
              <p:cNvSpPr>
                <a:spLocks noChangeShapeType="1"/>
              </p:cNvSpPr>
              <p:nvPr/>
            </p:nvSpPr>
            <p:spPr bwMode="auto">
              <a:xfrm flipH="1">
                <a:off x="6878" y="10688"/>
                <a:ext cx="659"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19471" name="Freeform 29">
                <a:extLst>
                  <a:ext uri="{FF2B5EF4-FFF2-40B4-BE49-F238E27FC236}">
                    <a16:creationId xmlns:a16="http://schemas.microsoft.com/office/drawing/2014/main" id="{D0FB8477-B4BE-4A43-8C94-F63CDECA1281}"/>
                  </a:ext>
                </a:extLst>
              </p:cNvPr>
              <p:cNvSpPr>
                <a:spLocks/>
              </p:cNvSpPr>
              <p:nvPr/>
            </p:nvSpPr>
            <p:spPr bwMode="auto">
              <a:xfrm>
                <a:off x="5468" y="10631"/>
                <a:ext cx="817" cy="2112"/>
              </a:xfrm>
              <a:custGeom>
                <a:avLst/>
                <a:gdLst>
                  <a:gd name="T0" fmla="*/ 263 w 817"/>
                  <a:gd name="T1" fmla="*/ 0 h 2112"/>
                  <a:gd name="T2" fmla="*/ 232 w 817"/>
                  <a:gd name="T3" fmla="*/ 87 h 2112"/>
                  <a:gd name="T4" fmla="*/ 187 w 817"/>
                  <a:gd name="T5" fmla="*/ 199 h 2112"/>
                  <a:gd name="T6" fmla="*/ 150 w 817"/>
                  <a:gd name="T7" fmla="*/ 327 h 2112"/>
                  <a:gd name="T8" fmla="*/ 142 w 817"/>
                  <a:gd name="T9" fmla="*/ 454 h 2112"/>
                  <a:gd name="T10" fmla="*/ 142 w 817"/>
                  <a:gd name="T11" fmla="*/ 642 h 2112"/>
                  <a:gd name="T12" fmla="*/ 157 w 817"/>
                  <a:gd name="T13" fmla="*/ 844 h 2112"/>
                  <a:gd name="T14" fmla="*/ 150 w 817"/>
                  <a:gd name="T15" fmla="*/ 979 h 2112"/>
                  <a:gd name="T16" fmla="*/ 127 w 817"/>
                  <a:gd name="T17" fmla="*/ 1092 h 2112"/>
                  <a:gd name="T18" fmla="*/ 97 w 817"/>
                  <a:gd name="T19" fmla="*/ 1212 h 2112"/>
                  <a:gd name="T20" fmla="*/ 52 w 817"/>
                  <a:gd name="T21" fmla="*/ 1369 h 2112"/>
                  <a:gd name="T22" fmla="*/ 15 w 817"/>
                  <a:gd name="T23" fmla="*/ 1497 h 2112"/>
                  <a:gd name="T24" fmla="*/ 0 w 817"/>
                  <a:gd name="T25" fmla="*/ 1609 h 2112"/>
                  <a:gd name="T26" fmla="*/ 7 w 817"/>
                  <a:gd name="T27" fmla="*/ 1722 h 2112"/>
                  <a:gd name="T28" fmla="*/ 97 w 817"/>
                  <a:gd name="T29" fmla="*/ 1864 h 2112"/>
                  <a:gd name="T30" fmla="*/ 255 w 817"/>
                  <a:gd name="T31" fmla="*/ 1962 h 2112"/>
                  <a:gd name="T32" fmla="*/ 315 w 817"/>
                  <a:gd name="T33" fmla="*/ 2007 h 2112"/>
                  <a:gd name="T34" fmla="*/ 420 w 817"/>
                  <a:gd name="T35" fmla="*/ 2059 h 2112"/>
                  <a:gd name="T36" fmla="*/ 615 w 817"/>
                  <a:gd name="T37" fmla="*/ 2097 h 2112"/>
                  <a:gd name="T38" fmla="*/ 817 w 817"/>
                  <a:gd name="T39" fmla="*/ 2112 h 21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17"/>
                  <a:gd name="T61" fmla="*/ 0 h 2112"/>
                  <a:gd name="T62" fmla="*/ 817 w 817"/>
                  <a:gd name="T63" fmla="*/ 2112 h 211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17" h="2112">
                    <a:moveTo>
                      <a:pt x="263" y="0"/>
                    </a:moveTo>
                    <a:lnTo>
                      <a:pt x="232" y="87"/>
                    </a:lnTo>
                    <a:lnTo>
                      <a:pt x="187" y="199"/>
                    </a:lnTo>
                    <a:lnTo>
                      <a:pt x="150" y="327"/>
                    </a:lnTo>
                    <a:lnTo>
                      <a:pt x="142" y="454"/>
                    </a:lnTo>
                    <a:lnTo>
                      <a:pt x="142" y="642"/>
                    </a:lnTo>
                    <a:lnTo>
                      <a:pt x="157" y="844"/>
                    </a:lnTo>
                    <a:lnTo>
                      <a:pt x="150" y="979"/>
                    </a:lnTo>
                    <a:lnTo>
                      <a:pt x="127" y="1092"/>
                    </a:lnTo>
                    <a:lnTo>
                      <a:pt x="97" y="1212"/>
                    </a:lnTo>
                    <a:lnTo>
                      <a:pt x="52" y="1369"/>
                    </a:lnTo>
                    <a:lnTo>
                      <a:pt x="15" y="1497"/>
                    </a:lnTo>
                    <a:lnTo>
                      <a:pt x="0" y="1609"/>
                    </a:lnTo>
                    <a:lnTo>
                      <a:pt x="7" y="1722"/>
                    </a:lnTo>
                    <a:lnTo>
                      <a:pt x="97" y="1864"/>
                    </a:lnTo>
                    <a:lnTo>
                      <a:pt x="255" y="1962"/>
                    </a:lnTo>
                    <a:lnTo>
                      <a:pt x="315" y="2007"/>
                    </a:lnTo>
                    <a:lnTo>
                      <a:pt x="420" y="2059"/>
                    </a:lnTo>
                    <a:lnTo>
                      <a:pt x="615" y="2097"/>
                    </a:lnTo>
                    <a:lnTo>
                      <a:pt x="817" y="2112"/>
                    </a:ln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19472" name="Freeform 30">
                <a:extLst>
                  <a:ext uri="{FF2B5EF4-FFF2-40B4-BE49-F238E27FC236}">
                    <a16:creationId xmlns:a16="http://schemas.microsoft.com/office/drawing/2014/main" id="{9541377E-1505-30EE-2061-5943602DF007}"/>
                  </a:ext>
                </a:extLst>
              </p:cNvPr>
              <p:cNvSpPr>
                <a:spLocks/>
              </p:cNvSpPr>
              <p:nvPr/>
            </p:nvSpPr>
            <p:spPr bwMode="auto">
              <a:xfrm>
                <a:off x="5731" y="10631"/>
                <a:ext cx="2024" cy="1984"/>
              </a:xfrm>
              <a:custGeom>
                <a:avLst/>
                <a:gdLst>
                  <a:gd name="T0" fmla="*/ 0 w 2024"/>
                  <a:gd name="T1" fmla="*/ 0 h 1984"/>
                  <a:gd name="T2" fmla="*/ 82 w 2024"/>
                  <a:gd name="T3" fmla="*/ 139 h 1984"/>
                  <a:gd name="T4" fmla="*/ 157 w 2024"/>
                  <a:gd name="T5" fmla="*/ 244 h 1984"/>
                  <a:gd name="T6" fmla="*/ 217 w 2024"/>
                  <a:gd name="T7" fmla="*/ 364 h 1984"/>
                  <a:gd name="T8" fmla="*/ 254 w 2024"/>
                  <a:gd name="T9" fmla="*/ 469 h 1984"/>
                  <a:gd name="T10" fmla="*/ 262 w 2024"/>
                  <a:gd name="T11" fmla="*/ 574 h 1984"/>
                  <a:gd name="T12" fmla="*/ 262 w 2024"/>
                  <a:gd name="T13" fmla="*/ 702 h 1984"/>
                  <a:gd name="T14" fmla="*/ 239 w 2024"/>
                  <a:gd name="T15" fmla="*/ 897 h 1984"/>
                  <a:gd name="T16" fmla="*/ 217 w 2024"/>
                  <a:gd name="T17" fmla="*/ 1107 h 1984"/>
                  <a:gd name="T18" fmla="*/ 217 w 2024"/>
                  <a:gd name="T19" fmla="*/ 1182 h 1984"/>
                  <a:gd name="T20" fmla="*/ 217 w 2024"/>
                  <a:gd name="T21" fmla="*/ 1294 h 1984"/>
                  <a:gd name="T22" fmla="*/ 202 w 2024"/>
                  <a:gd name="T23" fmla="*/ 1399 h 1984"/>
                  <a:gd name="T24" fmla="*/ 224 w 2024"/>
                  <a:gd name="T25" fmla="*/ 1557 h 1984"/>
                  <a:gd name="T26" fmla="*/ 269 w 2024"/>
                  <a:gd name="T27" fmla="*/ 1692 h 1984"/>
                  <a:gd name="T28" fmla="*/ 337 w 2024"/>
                  <a:gd name="T29" fmla="*/ 1767 h 1984"/>
                  <a:gd name="T30" fmla="*/ 464 w 2024"/>
                  <a:gd name="T31" fmla="*/ 1894 h 1984"/>
                  <a:gd name="T32" fmla="*/ 569 w 2024"/>
                  <a:gd name="T33" fmla="*/ 1947 h 1984"/>
                  <a:gd name="T34" fmla="*/ 802 w 2024"/>
                  <a:gd name="T35" fmla="*/ 1977 h 1984"/>
                  <a:gd name="T36" fmla="*/ 967 w 2024"/>
                  <a:gd name="T37" fmla="*/ 1984 h 1984"/>
                  <a:gd name="T38" fmla="*/ 1064 w 2024"/>
                  <a:gd name="T39" fmla="*/ 1984 h 1984"/>
                  <a:gd name="T40" fmla="*/ 1282 w 2024"/>
                  <a:gd name="T41" fmla="*/ 1984 h 1984"/>
                  <a:gd name="T42" fmla="*/ 1447 w 2024"/>
                  <a:gd name="T43" fmla="*/ 1977 h 1984"/>
                  <a:gd name="T44" fmla="*/ 1634 w 2024"/>
                  <a:gd name="T45" fmla="*/ 1962 h 1984"/>
                  <a:gd name="T46" fmla="*/ 1822 w 2024"/>
                  <a:gd name="T47" fmla="*/ 1909 h 1984"/>
                  <a:gd name="T48" fmla="*/ 1927 w 2024"/>
                  <a:gd name="T49" fmla="*/ 1842 h 1984"/>
                  <a:gd name="T50" fmla="*/ 2002 w 2024"/>
                  <a:gd name="T51" fmla="*/ 1729 h 1984"/>
                  <a:gd name="T52" fmla="*/ 2024 w 2024"/>
                  <a:gd name="T53" fmla="*/ 1587 h 1984"/>
                  <a:gd name="T54" fmla="*/ 2009 w 2024"/>
                  <a:gd name="T55" fmla="*/ 1467 h 1984"/>
                  <a:gd name="T56" fmla="*/ 1972 w 2024"/>
                  <a:gd name="T57" fmla="*/ 1354 h 1984"/>
                  <a:gd name="T58" fmla="*/ 1897 w 2024"/>
                  <a:gd name="T59" fmla="*/ 1279 h 1984"/>
                  <a:gd name="T60" fmla="*/ 1777 w 2024"/>
                  <a:gd name="T61" fmla="*/ 1159 h 1984"/>
                  <a:gd name="T62" fmla="*/ 1679 w 2024"/>
                  <a:gd name="T63" fmla="*/ 1062 h 1984"/>
                  <a:gd name="T64" fmla="*/ 1582 w 2024"/>
                  <a:gd name="T65" fmla="*/ 979 h 1984"/>
                  <a:gd name="T66" fmla="*/ 1484 w 2024"/>
                  <a:gd name="T67" fmla="*/ 919 h 1984"/>
                  <a:gd name="T68" fmla="*/ 1289 w 2024"/>
                  <a:gd name="T69" fmla="*/ 807 h 1984"/>
                  <a:gd name="T70" fmla="*/ 1072 w 2024"/>
                  <a:gd name="T71" fmla="*/ 619 h 1984"/>
                  <a:gd name="T72" fmla="*/ 937 w 2024"/>
                  <a:gd name="T73" fmla="*/ 477 h 1984"/>
                  <a:gd name="T74" fmla="*/ 839 w 2024"/>
                  <a:gd name="T75" fmla="*/ 327 h 1984"/>
                  <a:gd name="T76" fmla="*/ 757 w 2024"/>
                  <a:gd name="T77" fmla="*/ 244 h 1984"/>
                  <a:gd name="T78" fmla="*/ 689 w 2024"/>
                  <a:gd name="T79" fmla="*/ 162 h 1984"/>
                  <a:gd name="T80" fmla="*/ 487 w 2024"/>
                  <a:gd name="T81" fmla="*/ 57 h 19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024"/>
                  <a:gd name="T124" fmla="*/ 0 h 1984"/>
                  <a:gd name="T125" fmla="*/ 2024 w 2024"/>
                  <a:gd name="T126" fmla="*/ 1984 h 198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024" h="1984">
                    <a:moveTo>
                      <a:pt x="0" y="0"/>
                    </a:moveTo>
                    <a:lnTo>
                      <a:pt x="82" y="139"/>
                    </a:lnTo>
                    <a:lnTo>
                      <a:pt x="157" y="244"/>
                    </a:lnTo>
                    <a:lnTo>
                      <a:pt x="217" y="364"/>
                    </a:lnTo>
                    <a:lnTo>
                      <a:pt x="254" y="469"/>
                    </a:lnTo>
                    <a:lnTo>
                      <a:pt x="262" y="574"/>
                    </a:lnTo>
                    <a:lnTo>
                      <a:pt x="262" y="702"/>
                    </a:lnTo>
                    <a:lnTo>
                      <a:pt x="239" y="897"/>
                    </a:lnTo>
                    <a:lnTo>
                      <a:pt x="217" y="1107"/>
                    </a:lnTo>
                    <a:lnTo>
                      <a:pt x="217" y="1182"/>
                    </a:lnTo>
                    <a:lnTo>
                      <a:pt x="217" y="1294"/>
                    </a:lnTo>
                    <a:lnTo>
                      <a:pt x="202" y="1399"/>
                    </a:lnTo>
                    <a:lnTo>
                      <a:pt x="224" y="1557"/>
                    </a:lnTo>
                    <a:lnTo>
                      <a:pt x="269" y="1692"/>
                    </a:lnTo>
                    <a:lnTo>
                      <a:pt x="337" y="1767"/>
                    </a:lnTo>
                    <a:lnTo>
                      <a:pt x="464" y="1894"/>
                    </a:lnTo>
                    <a:lnTo>
                      <a:pt x="569" y="1947"/>
                    </a:lnTo>
                    <a:lnTo>
                      <a:pt x="802" y="1977"/>
                    </a:lnTo>
                    <a:lnTo>
                      <a:pt x="967" y="1984"/>
                    </a:lnTo>
                    <a:lnTo>
                      <a:pt x="1064" y="1984"/>
                    </a:lnTo>
                    <a:lnTo>
                      <a:pt x="1282" y="1984"/>
                    </a:lnTo>
                    <a:lnTo>
                      <a:pt x="1447" y="1977"/>
                    </a:lnTo>
                    <a:lnTo>
                      <a:pt x="1634" y="1962"/>
                    </a:lnTo>
                    <a:lnTo>
                      <a:pt x="1822" y="1909"/>
                    </a:lnTo>
                    <a:lnTo>
                      <a:pt x="1927" y="1842"/>
                    </a:lnTo>
                    <a:lnTo>
                      <a:pt x="2002" y="1729"/>
                    </a:lnTo>
                    <a:lnTo>
                      <a:pt x="2024" y="1587"/>
                    </a:lnTo>
                    <a:lnTo>
                      <a:pt x="2009" y="1467"/>
                    </a:lnTo>
                    <a:lnTo>
                      <a:pt x="1972" y="1354"/>
                    </a:lnTo>
                    <a:lnTo>
                      <a:pt x="1897" y="1279"/>
                    </a:lnTo>
                    <a:lnTo>
                      <a:pt x="1777" y="1159"/>
                    </a:lnTo>
                    <a:lnTo>
                      <a:pt x="1679" y="1062"/>
                    </a:lnTo>
                    <a:lnTo>
                      <a:pt x="1582" y="979"/>
                    </a:lnTo>
                    <a:lnTo>
                      <a:pt x="1484" y="919"/>
                    </a:lnTo>
                    <a:lnTo>
                      <a:pt x="1289" y="807"/>
                    </a:lnTo>
                    <a:lnTo>
                      <a:pt x="1072" y="619"/>
                    </a:lnTo>
                    <a:lnTo>
                      <a:pt x="937" y="477"/>
                    </a:lnTo>
                    <a:lnTo>
                      <a:pt x="839" y="327"/>
                    </a:lnTo>
                    <a:lnTo>
                      <a:pt x="757" y="244"/>
                    </a:lnTo>
                    <a:lnTo>
                      <a:pt x="689" y="162"/>
                    </a:lnTo>
                    <a:lnTo>
                      <a:pt x="487" y="57"/>
                    </a:ln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grpSp>
      </p:grpSp>
      <p:sp>
        <p:nvSpPr>
          <p:cNvPr id="19459" name="Rectangle 33">
            <a:extLst>
              <a:ext uri="{FF2B5EF4-FFF2-40B4-BE49-F238E27FC236}">
                <a16:creationId xmlns:a16="http://schemas.microsoft.com/office/drawing/2014/main" id="{DBE7F80B-DFB7-7F7F-76A1-D62425463313}"/>
              </a:ext>
            </a:extLst>
          </p:cNvPr>
          <p:cNvSpPr>
            <a:spLocks noChangeArrowheads="1"/>
          </p:cNvSpPr>
          <p:nvPr/>
        </p:nvSpPr>
        <p:spPr bwMode="auto">
          <a:xfrm>
            <a:off x="304800" y="4565651"/>
            <a:ext cx="11379200" cy="1682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3733">
                <a:solidFill>
                  <a:prstClr val="black"/>
                </a:solidFill>
                <a:latin typeface="Times New Roman" panose="02020603050405020304" pitchFamily="18" charset="0"/>
              </a:rPr>
              <a:t>	</a:t>
            </a:r>
            <a:r>
              <a:rPr lang="en-US" altLang="en-US" sz="3200">
                <a:solidFill>
                  <a:prstClr val="black"/>
                </a:solidFill>
                <a:latin typeface="Times New Roman" panose="02020603050405020304" pitchFamily="18" charset="0"/>
              </a:rPr>
              <a:t>Mũi khâu tiếp theo: Xuống kim điểm 6, lên kim điểm 7, xuống kim điểm 8, lên kim điểm 9, xuống kim điểm 10 và lên kim tại điểm tiếp theo. Cứ như vậy cho đến cuối đường khâu. </a:t>
            </a:r>
            <a:endParaRPr lang="en-US" altLang="en-US" sz="3200">
              <a:solidFill>
                <a:srgbClr val="1F497D"/>
              </a:solidFill>
              <a:latin typeface="Times New Roman" panose="02020603050405020304" pitchFamily="18" charset="0"/>
            </a:endParaRPr>
          </a:p>
        </p:txBody>
      </p:sp>
      <p:sp>
        <p:nvSpPr>
          <p:cNvPr id="29" name="Oval 28">
            <a:extLst>
              <a:ext uri="{FF2B5EF4-FFF2-40B4-BE49-F238E27FC236}">
                <a16:creationId xmlns:a16="http://schemas.microsoft.com/office/drawing/2014/main" id="{45F421F1-440B-0224-FEAF-34949E9144C1}"/>
              </a:ext>
            </a:extLst>
          </p:cNvPr>
          <p:cNvSpPr/>
          <p:nvPr/>
        </p:nvSpPr>
        <p:spPr>
          <a:xfrm>
            <a:off x="228600" y="156633"/>
            <a:ext cx="2652184" cy="1085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a:spcBef>
                <a:spcPct val="50000"/>
              </a:spcBef>
              <a:defRPr/>
            </a:pPr>
            <a:r>
              <a:rPr lang="en-US" sz="2800" b="1" dirty="0">
                <a:solidFill>
                  <a:srgbClr val="FFFF00"/>
                </a:solidFill>
                <a:latin typeface="Times New Roman" pitchFamily="18" charset="0"/>
                <a:cs typeface="Times New Roman" pitchFamily="18" charset="0"/>
              </a:rPr>
              <a:t>1. KHÂU THƯỜNG</a:t>
            </a:r>
          </a:p>
        </p:txBody>
      </p:sp>
      <p:sp>
        <p:nvSpPr>
          <p:cNvPr id="30" name="Oval 29">
            <a:extLst>
              <a:ext uri="{FF2B5EF4-FFF2-40B4-BE49-F238E27FC236}">
                <a16:creationId xmlns:a16="http://schemas.microsoft.com/office/drawing/2014/main" id="{BBF19B48-5CC3-317A-01D0-07F17A6F9920}"/>
              </a:ext>
            </a:extLst>
          </p:cNvPr>
          <p:cNvSpPr/>
          <p:nvPr/>
        </p:nvSpPr>
        <p:spPr>
          <a:xfrm>
            <a:off x="4019551" y="52917"/>
            <a:ext cx="7239000" cy="1066800"/>
          </a:xfrm>
          <a:prstGeom prst="ellipse">
            <a:avLst/>
          </a:prstGeom>
          <a:solidFill>
            <a:srgbClr val="B3A1DF"/>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a:spcBef>
                <a:spcPct val="50000"/>
              </a:spcBef>
              <a:defRPr/>
            </a:pPr>
            <a:endParaRPr lang="en-US" sz="2800" b="1" dirty="0">
              <a:solidFill>
                <a:prstClr val="white">
                  <a:lumMod val="95000"/>
                </a:prstClr>
              </a:solidFill>
              <a:latin typeface="Times New Roman" pitchFamily="18" charset="0"/>
              <a:cs typeface="Times New Roman" pitchFamily="18" charset="0"/>
            </a:endParaRPr>
          </a:p>
          <a:p>
            <a:pPr algn="ctr" defTabSz="1219170">
              <a:spcBef>
                <a:spcPct val="50000"/>
              </a:spcBef>
              <a:defRPr/>
            </a:pPr>
            <a:r>
              <a:rPr lang="en-US" sz="2800" b="1" dirty="0">
                <a:solidFill>
                  <a:prstClr val="white">
                    <a:lumMod val="95000"/>
                  </a:prstClr>
                </a:solidFill>
                <a:latin typeface="Times New Roman" pitchFamily="18" charset="0"/>
                <a:cs typeface="Times New Roman" pitchFamily="18" charset="0"/>
              </a:rPr>
              <a:t>c. </a:t>
            </a:r>
            <a:r>
              <a:rPr lang="en-US" altLang="en-US" sz="2800" b="1" dirty="0" err="1">
                <a:solidFill>
                  <a:prstClr val="white">
                    <a:lumMod val="95000"/>
                  </a:prstClr>
                </a:solidFill>
                <a:latin typeface="Times New Roman" pitchFamily="18" charset="0"/>
              </a:rPr>
              <a:t>Khâu</a:t>
            </a:r>
            <a:r>
              <a:rPr lang="en-US" altLang="en-US" sz="2800" b="1" dirty="0">
                <a:solidFill>
                  <a:prstClr val="white">
                    <a:lumMod val="95000"/>
                  </a:prstClr>
                </a:solidFill>
                <a:latin typeface="Times New Roman" pitchFamily="18" charset="0"/>
              </a:rPr>
              <a:t> </a:t>
            </a:r>
            <a:r>
              <a:rPr lang="en-US" altLang="en-US" sz="2800" b="1" dirty="0" err="1">
                <a:solidFill>
                  <a:prstClr val="white">
                    <a:lumMod val="95000"/>
                  </a:prstClr>
                </a:solidFill>
                <a:latin typeface="Times New Roman" pitchFamily="18" charset="0"/>
              </a:rPr>
              <a:t>các</a:t>
            </a:r>
            <a:r>
              <a:rPr lang="en-US" altLang="en-US" sz="2800" b="1" dirty="0">
                <a:solidFill>
                  <a:prstClr val="white">
                    <a:lumMod val="95000"/>
                  </a:prstClr>
                </a:solidFill>
                <a:latin typeface="Times New Roman" pitchFamily="18" charset="0"/>
              </a:rPr>
              <a:t> </a:t>
            </a:r>
            <a:r>
              <a:rPr lang="en-US" altLang="en-US" sz="2800" b="1" dirty="0" err="1">
                <a:solidFill>
                  <a:prstClr val="white">
                    <a:lumMod val="95000"/>
                  </a:prstClr>
                </a:solidFill>
                <a:latin typeface="Times New Roman" pitchFamily="18" charset="0"/>
              </a:rPr>
              <a:t>mũi</a:t>
            </a:r>
            <a:r>
              <a:rPr lang="en-US" altLang="en-US" sz="2800" b="1" dirty="0">
                <a:solidFill>
                  <a:prstClr val="white">
                    <a:lumMod val="95000"/>
                  </a:prstClr>
                </a:solidFill>
                <a:latin typeface="Times New Roman" pitchFamily="18" charset="0"/>
              </a:rPr>
              <a:t> </a:t>
            </a:r>
            <a:r>
              <a:rPr lang="en-US" altLang="en-US" sz="2800" b="1" dirty="0" err="1">
                <a:solidFill>
                  <a:prstClr val="white">
                    <a:lumMod val="95000"/>
                  </a:prstClr>
                </a:solidFill>
                <a:latin typeface="Times New Roman" pitchFamily="18" charset="0"/>
              </a:rPr>
              <a:t>khâu</a:t>
            </a:r>
            <a:r>
              <a:rPr lang="en-US" altLang="en-US" sz="2800" b="1" dirty="0">
                <a:solidFill>
                  <a:prstClr val="white">
                    <a:lumMod val="95000"/>
                  </a:prstClr>
                </a:solidFill>
                <a:latin typeface="Times New Roman" pitchFamily="18" charset="0"/>
              </a:rPr>
              <a:t> </a:t>
            </a:r>
            <a:r>
              <a:rPr lang="en-US" altLang="en-US" sz="2800" b="1" dirty="0" err="1">
                <a:solidFill>
                  <a:prstClr val="white">
                    <a:lumMod val="95000"/>
                  </a:prstClr>
                </a:solidFill>
                <a:latin typeface="Times New Roman" pitchFamily="18" charset="0"/>
              </a:rPr>
              <a:t>tiếp</a:t>
            </a:r>
            <a:r>
              <a:rPr lang="en-US" altLang="en-US" sz="2800" b="1" dirty="0">
                <a:solidFill>
                  <a:prstClr val="white">
                    <a:lumMod val="95000"/>
                  </a:prstClr>
                </a:solidFill>
                <a:latin typeface="Times New Roman" pitchFamily="18" charset="0"/>
              </a:rPr>
              <a:t> </a:t>
            </a:r>
            <a:r>
              <a:rPr lang="en-US" altLang="en-US" sz="2800" b="1" dirty="0" err="1">
                <a:solidFill>
                  <a:prstClr val="white">
                    <a:lumMod val="95000"/>
                  </a:prstClr>
                </a:solidFill>
                <a:latin typeface="Times New Roman" pitchFamily="18" charset="0"/>
              </a:rPr>
              <a:t>theo</a:t>
            </a:r>
            <a:endParaRPr lang="en-US" altLang="en-US" sz="2800" b="1" dirty="0">
              <a:solidFill>
                <a:prstClr val="white">
                  <a:lumMod val="95000"/>
                </a:prstClr>
              </a:solidFill>
              <a:latin typeface="Times New Roman" pitchFamily="18" charset="0"/>
            </a:endParaRPr>
          </a:p>
          <a:p>
            <a:pPr algn="ctr" defTabSz="1219170">
              <a:spcBef>
                <a:spcPct val="50000"/>
              </a:spcBef>
              <a:defRPr/>
            </a:pPr>
            <a:endParaRPr lang="en-US" sz="2800" b="1" dirty="0">
              <a:solidFill>
                <a:prstClr val="white">
                  <a:lumMod val="95000"/>
                </a:prstClr>
              </a:solidFill>
              <a:latin typeface="Times New Roman" pitchFamily="18" charset="0"/>
              <a:cs typeface="Times New Roman" pitchFamily="18" charset="0"/>
            </a:endParaRPr>
          </a:p>
        </p:txBody>
      </p:sp>
      <p:sp>
        <p:nvSpPr>
          <p:cNvPr id="19462" name="Line 20">
            <a:extLst>
              <a:ext uri="{FF2B5EF4-FFF2-40B4-BE49-F238E27FC236}">
                <a16:creationId xmlns:a16="http://schemas.microsoft.com/office/drawing/2014/main" id="{D198847B-69C2-9887-7DE7-48A8325B2754}"/>
              </a:ext>
            </a:extLst>
          </p:cNvPr>
          <p:cNvSpPr>
            <a:spLocks noChangeShapeType="1"/>
          </p:cNvSpPr>
          <p:nvPr/>
        </p:nvSpPr>
        <p:spPr bwMode="auto">
          <a:xfrm flipV="1">
            <a:off x="10820400" y="2567518"/>
            <a:ext cx="0" cy="6984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lIns="91440" tIns="45720" rIns="91440" bIns="45720"/>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2" name="Group 8">
            <a:extLst>
              <a:ext uri="{FF2B5EF4-FFF2-40B4-BE49-F238E27FC236}">
                <a16:creationId xmlns:a16="http://schemas.microsoft.com/office/drawing/2014/main" id="{8D149E1D-A1E2-D25E-734D-23C40D6B5CBA}"/>
              </a:ext>
            </a:extLst>
          </p:cNvPr>
          <p:cNvGrpSpPr>
            <a:grpSpLocks/>
          </p:cNvGrpSpPr>
          <p:nvPr/>
        </p:nvGrpSpPr>
        <p:grpSpPr bwMode="auto">
          <a:xfrm>
            <a:off x="5486400" y="1663701"/>
            <a:ext cx="5994400" cy="2882900"/>
            <a:chOff x="1932" y="1245"/>
            <a:chExt cx="7240" cy="4540"/>
          </a:xfrm>
        </p:grpSpPr>
        <p:grpSp>
          <p:nvGrpSpPr>
            <p:cNvPr id="20486" name="Group 9">
              <a:extLst>
                <a:ext uri="{FF2B5EF4-FFF2-40B4-BE49-F238E27FC236}">
                  <a16:creationId xmlns:a16="http://schemas.microsoft.com/office/drawing/2014/main" id="{0E70D807-2971-94A4-076A-F766614F6978}"/>
                </a:ext>
              </a:extLst>
            </p:cNvPr>
            <p:cNvGrpSpPr>
              <a:grpSpLocks/>
            </p:cNvGrpSpPr>
            <p:nvPr/>
          </p:nvGrpSpPr>
          <p:grpSpPr bwMode="auto">
            <a:xfrm>
              <a:off x="1932" y="1245"/>
              <a:ext cx="7240" cy="4540"/>
              <a:chOff x="2271" y="1135"/>
              <a:chExt cx="6248" cy="4540"/>
            </a:xfrm>
          </p:grpSpPr>
          <p:sp>
            <p:nvSpPr>
              <p:cNvPr id="20498" name="Rectangle 10">
                <a:extLst>
                  <a:ext uri="{FF2B5EF4-FFF2-40B4-BE49-F238E27FC236}">
                    <a16:creationId xmlns:a16="http://schemas.microsoft.com/office/drawing/2014/main" id="{FC1DE013-3391-F77E-9819-BD35B63A95C1}"/>
                  </a:ext>
                </a:extLst>
              </p:cNvPr>
              <p:cNvSpPr>
                <a:spLocks noChangeArrowheads="1"/>
              </p:cNvSpPr>
              <p:nvPr/>
            </p:nvSpPr>
            <p:spPr bwMode="auto">
              <a:xfrm>
                <a:off x="2271" y="1135"/>
                <a:ext cx="6248" cy="4540"/>
              </a:xfrm>
              <a:prstGeom prst="rect">
                <a:avLst/>
              </a:prstGeom>
              <a:solidFill>
                <a:srgbClr val="FFCCFF"/>
              </a:solidFill>
              <a:ln w="9525">
                <a:solidFill>
                  <a:srgbClr val="FFCCFF"/>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467">
                  <a:solidFill>
                    <a:srgbClr val="000000"/>
                  </a:solidFill>
                  <a:latin typeface="Calibri" panose="020F0502020204030204" pitchFamily="34" charset="0"/>
                </a:endParaRPr>
              </a:p>
              <a:p>
                <a:pPr defTabSz="1219170" eaLnBrk="1" fontAlgn="base" hangingPunct="1">
                  <a:spcBef>
                    <a:spcPct val="0"/>
                  </a:spcBef>
                  <a:spcAft>
                    <a:spcPct val="0"/>
                  </a:spcAft>
                </a:pPr>
                <a:r>
                  <a:rPr lang="en-US" altLang="en-US" sz="1467">
                    <a:solidFill>
                      <a:srgbClr val="000000"/>
                    </a:solidFill>
                    <a:latin typeface="Calibri" panose="020F0502020204030204" pitchFamily="34" charset="0"/>
                  </a:rPr>
                  <a:t>      10         9        8         7         6         5         4         3         2         1</a:t>
                </a: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600">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20499" name="Line 11">
                <a:extLst>
                  <a:ext uri="{FF2B5EF4-FFF2-40B4-BE49-F238E27FC236}">
                    <a16:creationId xmlns:a16="http://schemas.microsoft.com/office/drawing/2014/main" id="{717E8EAC-4684-A18E-131E-24F4DFE596DE}"/>
                  </a:ext>
                </a:extLst>
              </p:cNvPr>
              <p:cNvSpPr>
                <a:spLocks noChangeShapeType="1"/>
              </p:cNvSpPr>
              <p:nvPr/>
            </p:nvSpPr>
            <p:spPr bwMode="auto">
              <a:xfrm>
                <a:off x="2271" y="3588"/>
                <a:ext cx="6248" cy="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20500" name="Group 12">
                <a:extLst>
                  <a:ext uri="{FF2B5EF4-FFF2-40B4-BE49-F238E27FC236}">
                    <a16:creationId xmlns:a16="http://schemas.microsoft.com/office/drawing/2014/main" id="{39C7503A-2896-6194-0FBB-F41FF96EC487}"/>
                  </a:ext>
                </a:extLst>
              </p:cNvPr>
              <p:cNvGrpSpPr>
                <a:grpSpLocks/>
              </p:cNvGrpSpPr>
              <p:nvPr/>
            </p:nvGrpSpPr>
            <p:grpSpPr bwMode="auto">
              <a:xfrm>
                <a:off x="2827" y="3531"/>
                <a:ext cx="5124" cy="113"/>
                <a:chOff x="2827" y="6134"/>
                <a:chExt cx="5124" cy="113"/>
              </a:xfrm>
            </p:grpSpPr>
            <p:sp>
              <p:nvSpPr>
                <p:cNvPr id="20501" name="Line 13">
                  <a:extLst>
                    <a:ext uri="{FF2B5EF4-FFF2-40B4-BE49-F238E27FC236}">
                      <a16:creationId xmlns:a16="http://schemas.microsoft.com/office/drawing/2014/main" id="{CB3CBA04-CF2A-7798-F96B-FB9BBA2F0D3C}"/>
                    </a:ext>
                  </a:extLst>
                </p:cNvPr>
                <p:cNvSpPr>
                  <a:spLocks noChangeShapeType="1"/>
                </p:cNvSpPr>
                <p:nvPr/>
              </p:nvSpPr>
              <p:spPr bwMode="auto">
                <a:xfrm flipV="1">
                  <a:off x="282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0502" name="Line 14">
                  <a:extLst>
                    <a:ext uri="{FF2B5EF4-FFF2-40B4-BE49-F238E27FC236}">
                      <a16:creationId xmlns:a16="http://schemas.microsoft.com/office/drawing/2014/main" id="{6A3869C2-47B1-987F-A4F0-B08A20CFE781}"/>
                    </a:ext>
                  </a:extLst>
                </p:cNvPr>
                <p:cNvSpPr>
                  <a:spLocks noChangeShapeType="1"/>
                </p:cNvSpPr>
                <p:nvPr/>
              </p:nvSpPr>
              <p:spPr bwMode="auto">
                <a:xfrm flipV="1">
                  <a:off x="340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0503" name="Line 15">
                  <a:extLst>
                    <a:ext uri="{FF2B5EF4-FFF2-40B4-BE49-F238E27FC236}">
                      <a16:creationId xmlns:a16="http://schemas.microsoft.com/office/drawing/2014/main" id="{4854E1E6-3070-52CA-F3AD-BED558314B75}"/>
                    </a:ext>
                  </a:extLst>
                </p:cNvPr>
                <p:cNvSpPr>
                  <a:spLocks noChangeShapeType="1"/>
                </p:cNvSpPr>
                <p:nvPr/>
              </p:nvSpPr>
              <p:spPr bwMode="auto">
                <a:xfrm flipV="1">
                  <a:off x="3975"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0504" name="Line 16">
                  <a:extLst>
                    <a:ext uri="{FF2B5EF4-FFF2-40B4-BE49-F238E27FC236}">
                      <a16:creationId xmlns:a16="http://schemas.microsoft.com/office/drawing/2014/main" id="{59DF1530-20E3-6F7B-CC0D-B494DE39B727}"/>
                    </a:ext>
                  </a:extLst>
                </p:cNvPr>
                <p:cNvSpPr>
                  <a:spLocks noChangeShapeType="1"/>
                </p:cNvSpPr>
                <p:nvPr/>
              </p:nvSpPr>
              <p:spPr bwMode="auto">
                <a:xfrm flipV="1">
                  <a:off x="4543"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0505" name="Line 17">
                  <a:extLst>
                    <a:ext uri="{FF2B5EF4-FFF2-40B4-BE49-F238E27FC236}">
                      <a16:creationId xmlns:a16="http://schemas.microsoft.com/office/drawing/2014/main" id="{80FA190A-AC25-C3B0-5A86-027B46A3EE83}"/>
                    </a:ext>
                  </a:extLst>
                </p:cNvPr>
                <p:cNvSpPr>
                  <a:spLocks noChangeShapeType="1"/>
                </p:cNvSpPr>
                <p:nvPr/>
              </p:nvSpPr>
              <p:spPr bwMode="auto">
                <a:xfrm flipV="1">
                  <a:off x="5111"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0506" name="Line 18">
                  <a:extLst>
                    <a:ext uri="{FF2B5EF4-FFF2-40B4-BE49-F238E27FC236}">
                      <a16:creationId xmlns:a16="http://schemas.microsoft.com/office/drawing/2014/main" id="{F780171E-8FA2-4471-23E0-F826C90C61E4}"/>
                    </a:ext>
                  </a:extLst>
                </p:cNvPr>
                <p:cNvSpPr>
                  <a:spLocks noChangeShapeType="1"/>
                </p:cNvSpPr>
                <p:nvPr/>
              </p:nvSpPr>
              <p:spPr bwMode="auto">
                <a:xfrm flipV="1">
                  <a:off x="5679"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0507" name="Line 19">
                  <a:extLst>
                    <a:ext uri="{FF2B5EF4-FFF2-40B4-BE49-F238E27FC236}">
                      <a16:creationId xmlns:a16="http://schemas.microsoft.com/office/drawing/2014/main" id="{4539A559-B49A-8456-5FBC-B57737F93891}"/>
                    </a:ext>
                  </a:extLst>
                </p:cNvPr>
                <p:cNvSpPr>
                  <a:spLocks noChangeShapeType="1"/>
                </p:cNvSpPr>
                <p:nvPr/>
              </p:nvSpPr>
              <p:spPr bwMode="auto">
                <a:xfrm flipV="1">
                  <a:off x="624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0508" name="Line 20">
                  <a:extLst>
                    <a:ext uri="{FF2B5EF4-FFF2-40B4-BE49-F238E27FC236}">
                      <a16:creationId xmlns:a16="http://schemas.microsoft.com/office/drawing/2014/main" id="{826E8AEA-E0A5-8E03-1CE2-A9879AB60A26}"/>
                    </a:ext>
                  </a:extLst>
                </p:cNvPr>
                <p:cNvSpPr>
                  <a:spLocks noChangeShapeType="1"/>
                </p:cNvSpPr>
                <p:nvPr/>
              </p:nvSpPr>
              <p:spPr bwMode="auto">
                <a:xfrm flipV="1">
                  <a:off x="7951"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0509" name="Line 21">
                  <a:extLst>
                    <a:ext uri="{FF2B5EF4-FFF2-40B4-BE49-F238E27FC236}">
                      <a16:creationId xmlns:a16="http://schemas.microsoft.com/office/drawing/2014/main" id="{7729380B-6B98-AEB5-4854-90921C714123}"/>
                    </a:ext>
                  </a:extLst>
                </p:cNvPr>
                <p:cNvSpPr>
                  <a:spLocks noChangeShapeType="1"/>
                </p:cNvSpPr>
                <p:nvPr/>
              </p:nvSpPr>
              <p:spPr bwMode="auto">
                <a:xfrm flipV="1">
                  <a:off x="6815"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0510" name="Line 22">
                  <a:extLst>
                    <a:ext uri="{FF2B5EF4-FFF2-40B4-BE49-F238E27FC236}">
                      <a16:creationId xmlns:a16="http://schemas.microsoft.com/office/drawing/2014/main" id="{D9074AA8-E78E-96A3-B8CE-123371596EBB}"/>
                    </a:ext>
                  </a:extLst>
                </p:cNvPr>
                <p:cNvSpPr>
                  <a:spLocks noChangeShapeType="1"/>
                </p:cNvSpPr>
                <p:nvPr/>
              </p:nvSpPr>
              <p:spPr bwMode="auto">
                <a:xfrm flipV="1">
                  <a:off x="7383"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grpSp>
        <p:grpSp>
          <p:nvGrpSpPr>
            <p:cNvPr id="20487" name="Group 23">
              <a:extLst>
                <a:ext uri="{FF2B5EF4-FFF2-40B4-BE49-F238E27FC236}">
                  <a16:creationId xmlns:a16="http://schemas.microsoft.com/office/drawing/2014/main" id="{E5600A69-3586-7348-D3E9-F820901484E7}"/>
                </a:ext>
              </a:extLst>
            </p:cNvPr>
            <p:cNvGrpSpPr>
              <a:grpSpLocks/>
            </p:cNvGrpSpPr>
            <p:nvPr/>
          </p:nvGrpSpPr>
          <p:grpSpPr bwMode="auto">
            <a:xfrm>
              <a:off x="2093" y="3698"/>
              <a:ext cx="6424" cy="2040"/>
              <a:chOff x="2093" y="3698"/>
              <a:chExt cx="6424" cy="2040"/>
            </a:xfrm>
          </p:grpSpPr>
          <p:sp>
            <p:nvSpPr>
              <p:cNvPr id="20488" name="Line 24">
                <a:extLst>
                  <a:ext uri="{FF2B5EF4-FFF2-40B4-BE49-F238E27FC236}">
                    <a16:creationId xmlns:a16="http://schemas.microsoft.com/office/drawing/2014/main" id="{666D23FA-8545-53C7-222D-8AB647F5A200}"/>
                  </a:ext>
                </a:extLst>
              </p:cNvPr>
              <p:cNvSpPr>
                <a:spLocks noChangeShapeType="1"/>
              </p:cNvSpPr>
              <p:nvPr/>
            </p:nvSpPr>
            <p:spPr bwMode="auto">
              <a:xfrm flipH="1">
                <a:off x="7859" y="3698"/>
                <a:ext cx="658"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0489" name="Line 25">
                <a:extLst>
                  <a:ext uri="{FF2B5EF4-FFF2-40B4-BE49-F238E27FC236}">
                    <a16:creationId xmlns:a16="http://schemas.microsoft.com/office/drawing/2014/main" id="{18941D5B-B2B8-0C63-132E-BCB303388858}"/>
                  </a:ext>
                </a:extLst>
              </p:cNvPr>
              <p:cNvSpPr>
                <a:spLocks noChangeShapeType="1"/>
              </p:cNvSpPr>
              <p:nvPr/>
            </p:nvSpPr>
            <p:spPr bwMode="auto">
              <a:xfrm flipH="1">
                <a:off x="2576" y="3698"/>
                <a:ext cx="658"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0490" name="Line 26">
                <a:extLst>
                  <a:ext uri="{FF2B5EF4-FFF2-40B4-BE49-F238E27FC236}">
                    <a16:creationId xmlns:a16="http://schemas.microsoft.com/office/drawing/2014/main" id="{72EB369F-E631-DC17-977A-C35B29EF4E34}"/>
                  </a:ext>
                </a:extLst>
              </p:cNvPr>
              <p:cNvSpPr>
                <a:spLocks noChangeShapeType="1"/>
              </p:cNvSpPr>
              <p:nvPr/>
            </p:nvSpPr>
            <p:spPr bwMode="auto">
              <a:xfrm flipH="1">
                <a:off x="3906" y="3698"/>
                <a:ext cx="658"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0491" name="Line 27">
                <a:extLst>
                  <a:ext uri="{FF2B5EF4-FFF2-40B4-BE49-F238E27FC236}">
                    <a16:creationId xmlns:a16="http://schemas.microsoft.com/office/drawing/2014/main" id="{DE0A6B1E-3932-E06F-5FDE-75CC2B036A39}"/>
                  </a:ext>
                </a:extLst>
              </p:cNvPr>
              <p:cNvSpPr>
                <a:spLocks noChangeShapeType="1"/>
              </p:cNvSpPr>
              <p:nvPr/>
            </p:nvSpPr>
            <p:spPr bwMode="auto">
              <a:xfrm flipH="1">
                <a:off x="5223" y="3698"/>
                <a:ext cx="658"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0492" name="Line 28">
                <a:extLst>
                  <a:ext uri="{FF2B5EF4-FFF2-40B4-BE49-F238E27FC236}">
                    <a16:creationId xmlns:a16="http://schemas.microsoft.com/office/drawing/2014/main" id="{A17A7A8F-DD72-D253-29B6-967C7E48E94C}"/>
                  </a:ext>
                </a:extLst>
              </p:cNvPr>
              <p:cNvSpPr>
                <a:spLocks noChangeShapeType="1"/>
              </p:cNvSpPr>
              <p:nvPr/>
            </p:nvSpPr>
            <p:spPr bwMode="auto">
              <a:xfrm flipH="1">
                <a:off x="6531" y="3698"/>
                <a:ext cx="658"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20493" name="Group 29">
                <a:extLst>
                  <a:ext uri="{FF2B5EF4-FFF2-40B4-BE49-F238E27FC236}">
                    <a16:creationId xmlns:a16="http://schemas.microsoft.com/office/drawing/2014/main" id="{74F558B4-E028-DA4D-CB0F-5146759F5E6A}"/>
                  </a:ext>
                </a:extLst>
              </p:cNvPr>
              <p:cNvGrpSpPr>
                <a:grpSpLocks/>
              </p:cNvGrpSpPr>
              <p:nvPr/>
            </p:nvGrpSpPr>
            <p:grpSpPr bwMode="auto">
              <a:xfrm>
                <a:off x="2093" y="3705"/>
                <a:ext cx="4395" cy="2033"/>
                <a:chOff x="2093" y="3705"/>
                <a:chExt cx="4395" cy="2033"/>
              </a:xfrm>
            </p:grpSpPr>
            <p:sp>
              <p:nvSpPr>
                <p:cNvPr id="20494" name="Freeform 30">
                  <a:extLst>
                    <a:ext uri="{FF2B5EF4-FFF2-40B4-BE49-F238E27FC236}">
                      <a16:creationId xmlns:a16="http://schemas.microsoft.com/office/drawing/2014/main" id="{EDE58A2B-7536-3D28-17B2-00957AE89AFE}"/>
                    </a:ext>
                  </a:extLst>
                </p:cNvPr>
                <p:cNvSpPr>
                  <a:spLocks/>
                </p:cNvSpPr>
                <p:nvPr/>
              </p:nvSpPr>
              <p:spPr bwMode="auto">
                <a:xfrm>
                  <a:off x="2558" y="3705"/>
                  <a:ext cx="3502" cy="443"/>
                </a:xfrm>
                <a:custGeom>
                  <a:avLst/>
                  <a:gdLst>
                    <a:gd name="T0" fmla="*/ 7 w 3502"/>
                    <a:gd name="T1" fmla="*/ 0 h 443"/>
                    <a:gd name="T2" fmla="*/ 3427 w 3502"/>
                    <a:gd name="T3" fmla="*/ 293 h 443"/>
                    <a:gd name="T4" fmla="*/ 3487 w 3502"/>
                    <a:gd name="T5" fmla="*/ 323 h 443"/>
                    <a:gd name="T6" fmla="*/ 3502 w 3502"/>
                    <a:gd name="T7" fmla="*/ 390 h 443"/>
                    <a:gd name="T8" fmla="*/ 3465 w 3502"/>
                    <a:gd name="T9" fmla="*/ 428 h 443"/>
                    <a:gd name="T10" fmla="*/ 3397 w 3502"/>
                    <a:gd name="T11" fmla="*/ 443 h 443"/>
                    <a:gd name="T12" fmla="*/ 3285 w 3502"/>
                    <a:gd name="T13" fmla="*/ 443 h 443"/>
                    <a:gd name="T14" fmla="*/ 3187 w 3502"/>
                    <a:gd name="T15" fmla="*/ 435 h 443"/>
                    <a:gd name="T16" fmla="*/ 3007 w 3502"/>
                    <a:gd name="T17" fmla="*/ 420 h 443"/>
                    <a:gd name="T18" fmla="*/ 0 w 3502"/>
                    <a:gd name="T19" fmla="*/ 45 h 443"/>
                    <a:gd name="T20" fmla="*/ 7 w 3502"/>
                    <a:gd name="T21" fmla="*/ 0 h 4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02"/>
                    <a:gd name="T34" fmla="*/ 0 h 443"/>
                    <a:gd name="T35" fmla="*/ 3502 w 3502"/>
                    <a:gd name="T36" fmla="*/ 443 h 4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02" h="443">
                      <a:moveTo>
                        <a:pt x="7" y="0"/>
                      </a:moveTo>
                      <a:lnTo>
                        <a:pt x="3427" y="293"/>
                      </a:lnTo>
                      <a:lnTo>
                        <a:pt x="3487" y="323"/>
                      </a:lnTo>
                      <a:lnTo>
                        <a:pt x="3502" y="390"/>
                      </a:lnTo>
                      <a:lnTo>
                        <a:pt x="3465" y="428"/>
                      </a:lnTo>
                      <a:lnTo>
                        <a:pt x="3397" y="443"/>
                      </a:lnTo>
                      <a:lnTo>
                        <a:pt x="3285" y="443"/>
                      </a:lnTo>
                      <a:lnTo>
                        <a:pt x="3187" y="435"/>
                      </a:lnTo>
                      <a:lnTo>
                        <a:pt x="3007" y="420"/>
                      </a:lnTo>
                      <a:lnTo>
                        <a:pt x="0" y="45"/>
                      </a:lnTo>
                      <a:lnTo>
                        <a:pt x="7" y="0"/>
                      </a:lnTo>
                      <a:close/>
                    </a:path>
                  </a:pathLst>
                </a:custGeom>
                <a:solidFill>
                  <a:srgbClr val="C0C0C0"/>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0495" name="Freeform 31">
                  <a:extLst>
                    <a:ext uri="{FF2B5EF4-FFF2-40B4-BE49-F238E27FC236}">
                      <a16:creationId xmlns:a16="http://schemas.microsoft.com/office/drawing/2014/main" id="{8E823720-5FAA-4B44-B4E6-38CE3272B233}"/>
                    </a:ext>
                  </a:extLst>
                </p:cNvPr>
                <p:cNvSpPr>
                  <a:spLocks/>
                </p:cNvSpPr>
                <p:nvPr/>
              </p:nvSpPr>
              <p:spPr bwMode="auto">
                <a:xfrm>
                  <a:off x="5693" y="4020"/>
                  <a:ext cx="277" cy="75"/>
                </a:xfrm>
                <a:custGeom>
                  <a:avLst/>
                  <a:gdLst>
                    <a:gd name="T0" fmla="*/ 0 w 277"/>
                    <a:gd name="T1" fmla="*/ 23 h 75"/>
                    <a:gd name="T2" fmla="*/ 150 w 277"/>
                    <a:gd name="T3" fmla="*/ 60 h 75"/>
                    <a:gd name="T4" fmla="*/ 210 w 277"/>
                    <a:gd name="T5" fmla="*/ 68 h 75"/>
                    <a:gd name="T6" fmla="*/ 255 w 277"/>
                    <a:gd name="T7" fmla="*/ 75 h 75"/>
                    <a:gd name="T8" fmla="*/ 277 w 277"/>
                    <a:gd name="T9" fmla="*/ 53 h 75"/>
                    <a:gd name="T10" fmla="*/ 262 w 277"/>
                    <a:gd name="T11" fmla="*/ 15 h 75"/>
                    <a:gd name="T12" fmla="*/ 157 w 277"/>
                    <a:gd name="T13" fmla="*/ 0 h 75"/>
                    <a:gd name="T14" fmla="*/ 0 w 277"/>
                    <a:gd name="T15" fmla="*/ 23 h 75"/>
                    <a:gd name="T16" fmla="*/ 0 60000 65536"/>
                    <a:gd name="T17" fmla="*/ 0 60000 65536"/>
                    <a:gd name="T18" fmla="*/ 0 60000 65536"/>
                    <a:gd name="T19" fmla="*/ 0 60000 65536"/>
                    <a:gd name="T20" fmla="*/ 0 60000 65536"/>
                    <a:gd name="T21" fmla="*/ 0 60000 65536"/>
                    <a:gd name="T22" fmla="*/ 0 60000 65536"/>
                    <a:gd name="T23" fmla="*/ 0 60000 65536"/>
                    <a:gd name="T24" fmla="*/ 0 w 277"/>
                    <a:gd name="T25" fmla="*/ 0 h 75"/>
                    <a:gd name="T26" fmla="*/ 277 w 277"/>
                    <a:gd name="T27" fmla="*/ 75 h 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7" h="75">
                      <a:moveTo>
                        <a:pt x="0" y="23"/>
                      </a:moveTo>
                      <a:lnTo>
                        <a:pt x="150" y="60"/>
                      </a:lnTo>
                      <a:lnTo>
                        <a:pt x="210" y="68"/>
                      </a:lnTo>
                      <a:lnTo>
                        <a:pt x="255" y="75"/>
                      </a:lnTo>
                      <a:lnTo>
                        <a:pt x="277" y="53"/>
                      </a:lnTo>
                      <a:lnTo>
                        <a:pt x="262" y="15"/>
                      </a:lnTo>
                      <a:lnTo>
                        <a:pt x="157" y="0"/>
                      </a:lnTo>
                      <a:lnTo>
                        <a:pt x="0" y="23"/>
                      </a:lnTo>
                      <a:close/>
                    </a:path>
                  </a:pathLst>
                </a:custGeom>
                <a:solidFill>
                  <a:srgbClr val="FFFFFF"/>
                </a:solidFill>
                <a:ln w="9525">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0496" name="Freeform 32">
                  <a:extLst>
                    <a:ext uri="{FF2B5EF4-FFF2-40B4-BE49-F238E27FC236}">
                      <a16:creationId xmlns:a16="http://schemas.microsoft.com/office/drawing/2014/main" id="{B6441391-50D4-1F0A-A49E-9EA55CDDD43D}"/>
                    </a:ext>
                  </a:extLst>
                </p:cNvPr>
                <p:cNvSpPr>
                  <a:spLocks/>
                </p:cNvSpPr>
                <p:nvPr/>
              </p:nvSpPr>
              <p:spPr bwMode="auto">
                <a:xfrm>
                  <a:off x="5895" y="4065"/>
                  <a:ext cx="593" cy="1673"/>
                </a:xfrm>
                <a:custGeom>
                  <a:avLst/>
                  <a:gdLst>
                    <a:gd name="T0" fmla="*/ 0 w 593"/>
                    <a:gd name="T1" fmla="*/ 0 h 1673"/>
                    <a:gd name="T2" fmla="*/ 90 w 593"/>
                    <a:gd name="T3" fmla="*/ 45 h 1673"/>
                    <a:gd name="T4" fmla="*/ 158 w 593"/>
                    <a:gd name="T5" fmla="*/ 105 h 1673"/>
                    <a:gd name="T6" fmla="*/ 203 w 593"/>
                    <a:gd name="T7" fmla="*/ 158 h 1673"/>
                    <a:gd name="T8" fmla="*/ 240 w 593"/>
                    <a:gd name="T9" fmla="*/ 233 h 1673"/>
                    <a:gd name="T10" fmla="*/ 255 w 593"/>
                    <a:gd name="T11" fmla="*/ 345 h 1673"/>
                    <a:gd name="T12" fmla="*/ 225 w 593"/>
                    <a:gd name="T13" fmla="*/ 510 h 1673"/>
                    <a:gd name="T14" fmla="*/ 180 w 593"/>
                    <a:gd name="T15" fmla="*/ 675 h 1673"/>
                    <a:gd name="T16" fmla="*/ 143 w 593"/>
                    <a:gd name="T17" fmla="*/ 810 h 1673"/>
                    <a:gd name="T18" fmla="*/ 143 w 593"/>
                    <a:gd name="T19" fmla="*/ 938 h 1673"/>
                    <a:gd name="T20" fmla="*/ 195 w 593"/>
                    <a:gd name="T21" fmla="*/ 1020 h 1673"/>
                    <a:gd name="T22" fmla="*/ 248 w 593"/>
                    <a:gd name="T23" fmla="*/ 1110 h 1673"/>
                    <a:gd name="T24" fmla="*/ 330 w 593"/>
                    <a:gd name="T25" fmla="*/ 1193 h 1673"/>
                    <a:gd name="T26" fmla="*/ 420 w 593"/>
                    <a:gd name="T27" fmla="*/ 1268 h 1673"/>
                    <a:gd name="T28" fmla="*/ 465 w 593"/>
                    <a:gd name="T29" fmla="*/ 1305 h 1673"/>
                    <a:gd name="T30" fmla="*/ 525 w 593"/>
                    <a:gd name="T31" fmla="*/ 1343 h 1673"/>
                    <a:gd name="T32" fmla="*/ 578 w 593"/>
                    <a:gd name="T33" fmla="*/ 1380 h 1673"/>
                    <a:gd name="T34" fmla="*/ 593 w 593"/>
                    <a:gd name="T35" fmla="*/ 1448 h 1673"/>
                    <a:gd name="T36" fmla="*/ 570 w 593"/>
                    <a:gd name="T37" fmla="*/ 1560 h 1673"/>
                    <a:gd name="T38" fmla="*/ 518 w 593"/>
                    <a:gd name="T39" fmla="*/ 1673 h 1673"/>
                    <a:gd name="T40" fmla="*/ 495 w 593"/>
                    <a:gd name="T41" fmla="*/ 1673 h 167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93"/>
                    <a:gd name="T64" fmla="*/ 0 h 1673"/>
                    <a:gd name="T65" fmla="*/ 593 w 593"/>
                    <a:gd name="T66" fmla="*/ 1673 h 167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93" h="1673">
                      <a:moveTo>
                        <a:pt x="0" y="0"/>
                      </a:moveTo>
                      <a:lnTo>
                        <a:pt x="90" y="45"/>
                      </a:lnTo>
                      <a:lnTo>
                        <a:pt x="158" y="105"/>
                      </a:lnTo>
                      <a:lnTo>
                        <a:pt x="203" y="158"/>
                      </a:lnTo>
                      <a:lnTo>
                        <a:pt x="240" y="233"/>
                      </a:lnTo>
                      <a:lnTo>
                        <a:pt x="255" y="345"/>
                      </a:lnTo>
                      <a:lnTo>
                        <a:pt x="225" y="510"/>
                      </a:lnTo>
                      <a:lnTo>
                        <a:pt x="180" y="675"/>
                      </a:lnTo>
                      <a:lnTo>
                        <a:pt x="143" y="810"/>
                      </a:lnTo>
                      <a:lnTo>
                        <a:pt x="143" y="938"/>
                      </a:lnTo>
                      <a:lnTo>
                        <a:pt x="195" y="1020"/>
                      </a:lnTo>
                      <a:lnTo>
                        <a:pt x="248" y="1110"/>
                      </a:lnTo>
                      <a:lnTo>
                        <a:pt x="330" y="1193"/>
                      </a:lnTo>
                      <a:lnTo>
                        <a:pt x="420" y="1268"/>
                      </a:lnTo>
                      <a:lnTo>
                        <a:pt x="465" y="1305"/>
                      </a:lnTo>
                      <a:lnTo>
                        <a:pt x="525" y="1343"/>
                      </a:lnTo>
                      <a:lnTo>
                        <a:pt x="578" y="1380"/>
                      </a:lnTo>
                      <a:lnTo>
                        <a:pt x="593" y="1448"/>
                      </a:lnTo>
                      <a:lnTo>
                        <a:pt x="570" y="1560"/>
                      </a:lnTo>
                      <a:lnTo>
                        <a:pt x="518" y="1673"/>
                      </a:lnTo>
                      <a:lnTo>
                        <a:pt x="495" y="1673"/>
                      </a:ln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0497" name="Freeform 33">
                  <a:extLst>
                    <a:ext uri="{FF2B5EF4-FFF2-40B4-BE49-F238E27FC236}">
                      <a16:creationId xmlns:a16="http://schemas.microsoft.com/office/drawing/2014/main" id="{2FF038C1-2CEB-4EA2-32BB-616991213E9A}"/>
                    </a:ext>
                  </a:extLst>
                </p:cNvPr>
                <p:cNvSpPr>
                  <a:spLocks/>
                </p:cNvSpPr>
                <p:nvPr/>
              </p:nvSpPr>
              <p:spPr bwMode="auto">
                <a:xfrm>
                  <a:off x="2093" y="3810"/>
                  <a:ext cx="3840" cy="1815"/>
                </a:xfrm>
                <a:custGeom>
                  <a:avLst/>
                  <a:gdLst>
                    <a:gd name="T0" fmla="*/ 3716 w 3840"/>
                    <a:gd name="T1" fmla="*/ 338 h 1815"/>
                    <a:gd name="T2" fmla="*/ 3630 w 3840"/>
                    <a:gd name="T3" fmla="*/ 405 h 1815"/>
                    <a:gd name="T4" fmla="*/ 3577 w 3840"/>
                    <a:gd name="T5" fmla="*/ 518 h 1815"/>
                    <a:gd name="T6" fmla="*/ 3577 w 3840"/>
                    <a:gd name="T7" fmla="*/ 623 h 1815"/>
                    <a:gd name="T8" fmla="*/ 3607 w 3840"/>
                    <a:gd name="T9" fmla="*/ 848 h 1815"/>
                    <a:gd name="T10" fmla="*/ 3630 w 3840"/>
                    <a:gd name="T11" fmla="*/ 945 h 1815"/>
                    <a:gd name="T12" fmla="*/ 3705 w 3840"/>
                    <a:gd name="T13" fmla="*/ 1215 h 1815"/>
                    <a:gd name="T14" fmla="*/ 3825 w 3840"/>
                    <a:gd name="T15" fmla="*/ 1425 h 1815"/>
                    <a:gd name="T16" fmla="*/ 3840 w 3840"/>
                    <a:gd name="T17" fmla="*/ 1530 h 1815"/>
                    <a:gd name="T18" fmla="*/ 3810 w 3840"/>
                    <a:gd name="T19" fmla="*/ 1628 h 1815"/>
                    <a:gd name="T20" fmla="*/ 3787 w 3840"/>
                    <a:gd name="T21" fmla="*/ 1688 h 1815"/>
                    <a:gd name="T22" fmla="*/ 3720 w 3840"/>
                    <a:gd name="T23" fmla="*/ 1763 h 1815"/>
                    <a:gd name="T24" fmla="*/ 3630 w 3840"/>
                    <a:gd name="T25" fmla="*/ 1808 h 1815"/>
                    <a:gd name="T26" fmla="*/ 3525 w 3840"/>
                    <a:gd name="T27" fmla="*/ 1815 h 1815"/>
                    <a:gd name="T28" fmla="*/ 3405 w 3840"/>
                    <a:gd name="T29" fmla="*/ 1793 h 1815"/>
                    <a:gd name="T30" fmla="*/ 3247 w 3840"/>
                    <a:gd name="T31" fmla="*/ 1770 h 1815"/>
                    <a:gd name="T32" fmla="*/ 2662 w 3840"/>
                    <a:gd name="T33" fmla="*/ 1665 h 1815"/>
                    <a:gd name="T34" fmla="*/ 2400 w 3840"/>
                    <a:gd name="T35" fmla="*/ 1613 h 1815"/>
                    <a:gd name="T36" fmla="*/ 1972 w 3840"/>
                    <a:gd name="T37" fmla="*/ 1463 h 1815"/>
                    <a:gd name="T38" fmla="*/ 1642 w 3840"/>
                    <a:gd name="T39" fmla="*/ 1298 h 1815"/>
                    <a:gd name="T40" fmla="*/ 1492 w 3840"/>
                    <a:gd name="T41" fmla="*/ 1208 h 1815"/>
                    <a:gd name="T42" fmla="*/ 1305 w 3840"/>
                    <a:gd name="T43" fmla="*/ 1095 h 1815"/>
                    <a:gd name="T44" fmla="*/ 1095 w 3840"/>
                    <a:gd name="T45" fmla="*/ 968 h 1815"/>
                    <a:gd name="T46" fmla="*/ 787 w 3840"/>
                    <a:gd name="T47" fmla="*/ 780 h 1815"/>
                    <a:gd name="T48" fmla="*/ 607 w 3840"/>
                    <a:gd name="T49" fmla="*/ 630 h 1815"/>
                    <a:gd name="T50" fmla="*/ 442 w 3840"/>
                    <a:gd name="T51" fmla="*/ 465 h 1815"/>
                    <a:gd name="T52" fmla="*/ 360 w 3840"/>
                    <a:gd name="T53" fmla="*/ 360 h 1815"/>
                    <a:gd name="T54" fmla="*/ 270 w 3840"/>
                    <a:gd name="T55" fmla="*/ 255 h 1815"/>
                    <a:gd name="T56" fmla="*/ 0 w 3840"/>
                    <a:gd name="T57" fmla="*/ 0 h 181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840"/>
                    <a:gd name="T88" fmla="*/ 0 h 1815"/>
                    <a:gd name="T89" fmla="*/ 3840 w 3840"/>
                    <a:gd name="T90" fmla="*/ 1815 h 181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840" h="1815">
                      <a:moveTo>
                        <a:pt x="3716" y="338"/>
                      </a:moveTo>
                      <a:lnTo>
                        <a:pt x="3630" y="405"/>
                      </a:lnTo>
                      <a:lnTo>
                        <a:pt x="3577" y="518"/>
                      </a:lnTo>
                      <a:lnTo>
                        <a:pt x="3577" y="623"/>
                      </a:lnTo>
                      <a:lnTo>
                        <a:pt x="3607" y="848"/>
                      </a:lnTo>
                      <a:lnTo>
                        <a:pt x="3630" y="945"/>
                      </a:lnTo>
                      <a:lnTo>
                        <a:pt x="3705" y="1215"/>
                      </a:lnTo>
                      <a:lnTo>
                        <a:pt x="3825" y="1425"/>
                      </a:lnTo>
                      <a:lnTo>
                        <a:pt x="3840" y="1530"/>
                      </a:lnTo>
                      <a:lnTo>
                        <a:pt x="3810" y="1628"/>
                      </a:lnTo>
                      <a:lnTo>
                        <a:pt x="3787" y="1688"/>
                      </a:lnTo>
                      <a:lnTo>
                        <a:pt x="3720" y="1763"/>
                      </a:lnTo>
                      <a:lnTo>
                        <a:pt x="3630" y="1808"/>
                      </a:lnTo>
                      <a:lnTo>
                        <a:pt x="3525" y="1815"/>
                      </a:lnTo>
                      <a:lnTo>
                        <a:pt x="3405" y="1793"/>
                      </a:lnTo>
                      <a:lnTo>
                        <a:pt x="3247" y="1770"/>
                      </a:lnTo>
                      <a:lnTo>
                        <a:pt x="2662" y="1665"/>
                      </a:lnTo>
                      <a:lnTo>
                        <a:pt x="2400" y="1613"/>
                      </a:lnTo>
                      <a:lnTo>
                        <a:pt x="1972" y="1463"/>
                      </a:lnTo>
                      <a:lnTo>
                        <a:pt x="1642" y="1298"/>
                      </a:lnTo>
                      <a:lnTo>
                        <a:pt x="1492" y="1208"/>
                      </a:lnTo>
                      <a:lnTo>
                        <a:pt x="1305" y="1095"/>
                      </a:lnTo>
                      <a:lnTo>
                        <a:pt x="1095" y="968"/>
                      </a:lnTo>
                      <a:lnTo>
                        <a:pt x="787" y="780"/>
                      </a:lnTo>
                      <a:lnTo>
                        <a:pt x="607" y="630"/>
                      </a:lnTo>
                      <a:lnTo>
                        <a:pt x="442" y="465"/>
                      </a:lnTo>
                      <a:lnTo>
                        <a:pt x="360" y="360"/>
                      </a:lnTo>
                      <a:lnTo>
                        <a:pt x="270" y="255"/>
                      </a:lnTo>
                      <a:lnTo>
                        <a:pt x="0" y="0"/>
                      </a:lnTo>
                    </a:path>
                  </a:pathLst>
                </a:cu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grpSp>
        </p:grpSp>
      </p:grpSp>
      <p:sp>
        <p:nvSpPr>
          <p:cNvPr id="20483" name="AutoShape 36">
            <a:extLst>
              <a:ext uri="{FF2B5EF4-FFF2-40B4-BE49-F238E27FC236}">
                <a16:creationId xmlns:a16="http://schemas.microsoft.com/office/drawing/2014/main" id="{C46D4B55-7373-486C-9134-06D14C9536F8}"/>
              </a:ext>
            </a:extLst>
          </p:cNvPr>
          <p:cNvSpPr>
            <a:spLocks noChangeArrowheads="1"/>
          </p:cNvSpPr>
          <p:nvPr/>
        </p:nvSpPr>
        <p:spPr bwMode="auto">
          <a:xfrm>
            <a:off x="711201" y="3073400"/>
            <a:ext cx="3858684" cy="2387600"/>
          </a:xfrm>
          <a:prstGeom prst="wedgeEllipseCallout">
            <a:avLst>
              <a:gd name="adj1" fmla="val 69245"/>
              <a:gd name="adj2" fmla="val -34838"/>
            </a:avLst>
          </a:prstGeom>
          <a:solidFill>
            <a:srgbClr val="FFFF99"/>
          </a:solidFill>
          <a:ln w="9525">
            <a:solidFill>
              <a:schemeClr val="tx1"/>
            </a:solidFill>
            <a:miter lim="800000"/>
            <a:headEnd/>
            <a:tailEnd/>
          </a:ln>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r>
              <a:rPr lang="en-US" altLang="en-US" sz="3733">
                <a:solidFill>
                  <a:prstClr val="black"/>
                </a:solidFill>
                <a:latin typeface="Times New Roman" panose="02020603050405020304" pitchFamily="18" charset="0"/>
              </a:rPr>
              <a:t>Xuống kim ở mặt trái, gút chỉ</a:t>
            </a:r>
          </a:p>
        </p:txBody>
      </p:sp>
      <p:sp>
        <p:nvSpPr>
          <p:cNvPr id="31" name="Oval 30">
            <a:extLst>
              <a:ext uri="{FF2B5EF4-FFF2-40B4-BE49-F238E27FC236}">
                <a16:creationId xmlns:a16="http://schemas.microsoft.com/office/drawing/2014/main" id="{9015493F-212A-2AFE-A432-1D2400EACE14}"/>
              </a:ext>
            </a:extLst>
          </p:cNvPr>
          <p:cNvSpPr/>
          <p:nvPr/>
        </p:nvSpPr>
        <p:spPr>
          <a:xfrm>
            <a:off x="228600" y="156633"/>
            <a:ext cx="2652184" cy="10858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a:spcBef>
                <a:spcPct val="50000"/>
              </a:spcBef>
              <a:defRPr/>
            </a:pPr>
            <a:r>
              <a:rPr lang="en-US" sz="2800" b="1" dirty="0">
                <a:solidFill>
                  <a:srgbClr val="FFFF00"/>
                </a:solidFill>
                <a:latin typeface="Times New Roman" pitchFamily="18" charset="0"/>
                <a:cs typeface="Times New Roman" pitchFamily="18" charset="0"/>
              </a:rPr>
              <a:t>1. KHÂU THƯỜNG</a:t>
            </a:r>
          </a:p>
        </p:txBody>
      </p:sp>
      <p:sp>
        <p:nvSpPr>
          <p:cNvPr id="32" name="Oval 31">
            <a:extLst>
              <a:ext uri="{FF2B5EF4-FFF2-40B4-BE49-F238E27FC236}">
                <a16:creationId xmlns:a16="http://schemas.microsoft.com/office/drawing/2014/main" id="{D46F103F-D15B-508B-200E-8620423C6387}"/>
              </a:ext>
            </a:extLst>
          </p:cNvPr>
          <p:cNvSpPr/>
          <p:nvPr/>
        </p:nvSpPr>
        <p:spPr>
          <a:xfrm>
            <a:off x="3843867" y="205317"/>
            <a:ext cx="5484284" cy="1066800"/>
          </a:xfrm>
          <a:prstGeom prst="ellipse">
            <a:avLst/>
          </a:prstGeom>
          <a:solidFill>
            <a:srgbClr val="B3A1DF"/>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a:spcBef>
                <a:spcPct val="50000"/>
              </a:spcBef>
              <a:defRPr/>
            </a:pPr>
            <a:endParaRPr lang="en-US" sz="2800" b="1" dirty="0">
              <a:solidFill>
                <a:prstClr val="white">
                  <a:lumMod val="95000"/>
                </a:prstClr>
              </a:solidFill>
              <a:latin typeface="Times New Roman" pitchFamily="18" charset="0"/>
              <a:cs typeface="Times New Roman" pitchFamily="18" charset="0"/>
            </a:endParaRPr>
          </a:p>
          <a:p>
            <a:pPr algn="ctr" defTabSz="1219170">
              <a:spcBef>
                <a:spcPct val="50000"/>
              </a:spcBef>
              <a:defRPr/>
            </a:pPr>
            <a:r>
              <a:rPr lang="en-US" sz="2800" b="1" dirty="0">
                <a:solidFill>
                  <a:prstClr val="white">
                    <a:lumMod val="95000"/>
                  </a:prstClr>
                </a:solidFill>
                <a:latin typeface="Times New Roman" pitchFamily="18" charset="0"/>
                <a:cs typeface="Times New Roman" pitchFamily="18" charset="0"/>
              </a:rPr>
              <a:t> </a:t>
            </a:r>
            <a:r>
              <a:rPr lang="en-US" sz="2800" b="1" dirty="0" err="1">
                <a:solidFill>
                  <a:prstClr val="white">
                    <a:lumMod val="95000"/>
                  </a:prstClr>
                </a:solidFill>
                <a:latin typeface="Times New Roman" pitchFamily="18" charset="0"/>
                <a:cs typeface="Times New Roman" pitchFamily="18" charset="0"/>
              </a:rPr>
              <a:t>Kết</a:t>
            </a:r>
            <a:r>
              <a:rPr lang="en-US" sz="2800" b="1" dirty="0">
                <a:solidFill>
                  <a:prstClr val="white">
                    <a:lumMod val="95000"/>
                  </a:prstClr>
                </a:solidFill>
                <a:latin typeface="Times New Roman" pitchFamily="18" charset="0"/>
                <a:cs typeface="Times New Roman" pitchFamily="18" charset="0"/>
              </a:rPr>
              <a:t> </a:t>
            </a:r>
            <a:r>
              <a:rPr lang="en-US" sz="2800" b="1" dirty="0" err="1">
                <a:solidFill>
                  <a:prstClr val="white">
                    <a:lumMod val="95000"/>
                  </a:prstClr>
                </a:solidFill>
                <a:latin typeface="Times New Roman" pitchFamily="18" charset="0"/>
                <a:cs typeface="Times New Roman" pitchFamily="18" charset="0"/>
              </a:rPr>
              <a:t>thúc</a:t>
            </a:r>
            <a:r>
              <a:rPr lang="en-US" sz="2800" b="1" dirty="0">
                <a:solidFill>
                  <a:prstClr val="white">
                    <a:lumMod val="95000"/>
                  </a:prstClr>
                </a:solidFill>
                <a:latin typeface="Times New Roman" pitchFamily="18" charset="0"/>
                <a:cs typeface="Times New Roman" pitchFamily="18" charset="0"/>
              </a:rPr>
              <a:t> </a:t>
            </a:r>
            <a:r>
              <a:rPr lang="en-US" sz="2800" b="1" dirty="0" err="1">
                <a:solidFill>
                  <a:prstClr val="white">
                    <a:lumMod val="95000"/>
                  </a:prstClr>
                </a:solidFill>
                <a:latin typeface="Times New Roman" pitchFamily="18" charset="0"/>
                <a:cs typeface="Times New Roman" pitchFamily="18" charset="0"/>
              </a:rPr>
              <a:t>đường</a:t>
            </a:r>
            <a:r>
              <a:rPr lang="en-US" sz="2800" b="1" dirty="0">
                <a:solidFill>
                  <a:prstClr val="white">
                    <a:lumMod val="95000"/>
                  </a:prstClr>
                </a:solidFill>
                <a:latin typeface="Times New Roman" pitchFamily="18" charset="0"/>
                <a:cs typeface="Times New Roman" pitchFamily="18" charset="0"/>
              </a:rPr>
              <a:t> </a:t>
            </a:r>
            <a:r>
              <a:rPr lang="en-US" sz="2800" b="1" dirty="0" err="1">
                <a:solidFill>
                  <a:prstClr val="white">
                    <a:lumMod val="95000"/>
                  </a:prstClr>
                </a:solidFill>
                <a:latin typeface="Times New Roman" pitchFamily="18" charset="0"/>
                <a:cs typeface="Times New Roman" pitchFamily="18" charset="0"/>
              </a:rPr>
              <a:t>khâu</a:t>
            </a:r>
            <a:endParaRPr lang="en-US" altLang="en-US" sz="2800" b="1" dirty="0">
              <a:solidFill>
                <a:prstClr val="white">
                  <a:lumMod val="95000"/>
                </a:prstClr>
              </a:solidFill>
              <a:latin typeface="Times New Roman" pitchFamily="18" charset="0"/>
            </a:endParaRPr>
          </a:p>
          <a:p>
            <a:pPr algn="ctr" defTabSz="1219170">
              <a:spcBef>
                <a:spcPct val="50000"/>
              </a:spcBef>
              <a:defRPr/>
            </a:pPr>
            <a:endParaRPr lang="en-US" sz="2800" b="1" dirty="0">
              <a:solidFill>
                <a:prstClr val="white">
                  <a:lumMod val="95000"/>
                </a:prstClr>
              </a:solidFill>
              <a:latin typeface="Times New Roman" pitchFamily="18" charset="0"/>
              <a:cs typeface="Times New Roman" pitchFamily="18" charset="0"/>
            </a:endParaRP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Text Box 3">
            <a:extLst>
              <a:ext uri="{FF2B5EF4-FFF2-40B4-BE49-F238E27FC236}">
                <a16:creationId xmlns:a16="http://schemas.microsoft.com/office/drawing/2014/main" id="{E0BD3FEC-255F-9554-D5BE-068519AD7883}"/>
              </a:ext>
            </a:extLst>
          </p:cNvPr>
          <p:cNvSpPr txBox="1">
            <a:spLocks noChangeArrowheads="1"/>
          </p:cNvSpPr>
          <p:nvPr/>
        </p:nvSpPr>
        <p:spPr bwMode="auto">
          <a:xfrm>
            <a:off x="1117600" y="4419600"/>
            <a:ext cx="3860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2400">
              <a:solidFill>
                <a:prstClr val="black"/>
              </a:solidFill>
            </a:endParaRPr>
          </a:p>
        </p:txBody>
      </p:sp>
      <p:pic>
        <p:nvPicPr>
          <p:cNvPr id="21507" name="Picture 4" descr="Picture 012">
            <a:extLst>
              <a:ext uri="{FF2B5EF4-FFF2-40B4-BE49-F238E27FC236}">
                <a16:creationId xmlns:a16="http://schemas.microsoft.com/office/drawing/2014/main" id="{D13B9EE4-632C-F704-D725-80FC5C4508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1619251"/>
            <a:ext cx="3352800" cy="1526116"/>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1508" name="Picture 5" descr="Picture 013">
            <a:extLst>
              <a:ext uri="{FF2B5EF4-FFF2-40B4-BE49-F238E27FC236}">
                <a16:creationId xmlns:a16="http://schemas.microsoft.com/office/drawing/2014/main" id="{B6C8AB50-05C7-213F-9976-0A7F232326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100667"/>
            <a:ext cx="3352800" cy="150706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1509" name="Picture 6" descr="Picture 014">
            <a:extLst>
              <a:ext uri="{FF2B5EF4-FFF2-40B4-BE49-F238E27FC236}">
                <a16:creationId xmlns:a16="http://schemas.microsoft.com/office/drawing/2014/main" id="{7844FB29-98AD-2AF9-8FA4-93B30A07B2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4400" y="1100668"/>
            <a:ext cx="3251200" cy="151341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1510" name="Picture 7" descr="Picture 015">
            <a:extLst>
              <a:ext uri="{FF2B5EF4-FFF2-40B4-BE49-F238E27FC236}">
                <a16:creationId xmlns:a16="http://schemas.microsoft.com/office/drawing/2014/main" id="{5B0FABD5-43DE-B026-53B4-4E82509E51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4400" y="4849285"/>
            <a:ext cx="3352800" cy="166158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1511" name="Picture 8" descr="Picture 016">
            <a:extLst>
              <a:ext uri="{FF2B5EF4-FFF2-40B4-BE49-F238E27FC236}">
                <a16:creationId xmlns:a16="http://schemas.microsoft.com/office/drawing/2014/main" id="{9855804E-E4E4-2BF9-276F-21259EF50A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6800" y="4834467"/>
            <a:ext cx="3251200" cy="167005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1512" name="Picture 9" descr="Picture 017">
            <a:extLst>
              <a:ext uri="{FF2B5EF4-FFF2-40B4-BE49-F238E27FC236}">
                <a16:creationId xmlns:a16="http://schemas.microsoft.com/office/drawing/2014/main" id="{F6797C5A-F927-9B33-BADA-E20337DA349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34400" y="2976034"/>
            <a:ext cx="3352800" cy="157268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1513" name="Picture 10" descr="Picture 018">
            <a:extLst>
              <a:ext uri="{FF2B5EF4-FFF2-40B4-BE49-F238E27FC236}">
                <a16:creationId xmlns:a16="http://schemas.microsoft.com/office/drawing/2014/main" id="{B5D7A66D-1CC2-4A33-262F-03C06B114E5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76800" y="2976034"/>
            <a:ext cx="3251200" cy="153881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1514" name="Text Box 11">
            <a:extLst>
              <a:ext uri="{FF2B5EF4-FFF2-40B4-BE49-F238E27FC236}">
                <a16:creationId xmlns:a16="http://schemas.microsoft.com/office/drawing/2014/main" id="{35BE5203-2ED5-AE2E-A7AF-0596BC28504A}"/>
              </a:ext>
            </a:extLst>
          </p:cNvPr>
          <p:cNvSpPr txBox="1">
            <a:spLocks noChangeArrowheads="1"/>
          </p:cNvSpPr>
          <p:nvPr/>
        </p:nvSpPr>
        <p:spPr bwMode="auto">
          <a:xfrm>
            <a:off x="5181600" y="609600"/>
            <a:ext cx="7010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srgbClr val="0070C0"/>
                </a:solidFill>
                <a:latin typeface="Times New Roman" panose="02020603050405020304" pitchFamily="18" charset="0"/>
                <a:cs typeface="Times New Roman" panose="02020603050405020304" pitchFamily="18" charset="0"/>
              </a:rPr>
              <a:t>2. Khâu đột thưa theo đường dấu.</a:t>
            </a:r>
          </a:p>
        </p:txBody>
      </p:sp>
      <p:sp>
        <p:nvSpPr>
          <p:cNvPr id="21515" name="Text Box 12">
            <a:extLst>
              <a:ext uri="{FF2B5EF4-FFF2-40B4-BE49-F238E27FC236}">
                <a16:creationId xmlns:a16="http://schemas.microsoft.com/office/drawing/2014/main" id="{3C4BE3F2-8E66-9145-00F8-47908582D3F7}"/>
              </a:ext>
            </a:extLst>
          </p:cNvPr>
          <p:cNvSpPr txBox="1">
            <a:spLocks noChangeArrowheads="1"/>
          </p:cNvSpPr>
          <p:nvPr/>
        </p:nvSpPr>
        <p:spPr bwMode="auto">
          <a:xfrm>
            <a:off x="340784" y="1081618"/>
            <a:ext cx="4013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srgbClr val="0070C0"/>
                </a:solidFill>
                <a:latin typeface="Times New Roman" panose="02020603050405020304" pitchFamily="18" charset="0"/>
                <a:cs typeface="Times New Roman" panose="02020603050405020304" pitchFamily="18" charset="0"/>
              </a:rPr>
              <a:t>1. Vạch dấu đường khâu</a:t>
            </a:r>
          </a:p>
        </p:txBody>
      </p:sp>
      <p:sp>
        <p:nvSpPr>
          <p:cNvPr id="21516" name="Text Box 13">
            <a:extLst>
              <a:ext uri="{FF2B5EF4-FFF2-40B4-BE49-F238E27FC236}">
                <a16:creationId xmlns:a16="http://schemas.microsoft.com/office/drawing/2014/main" id="{11FB5C63-D171-978A-B189-EF5036405E00}"/>
              </a:ext>
            </a:extLst>
          </p:cNvPr>
          <p:cNvSpPr txBox="1">
            <a:spLocks noChangeArrowheads="1"/>
          </p:cNvSpPr>
          <p:nvPr/>
        </p:nvSpPr>
        <p:spPr bwMode="auto">
          <a:xfrm>
            <a:off x="5181600" y="2590800"/>
            <a:ext cx="28448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000">
                <a:solidFill>
                  <a:srgbClr val="008000"/>
                </a:solidFill>
                <a:latin typeface="Times New Roman" panose="02020603050405020304" pitchFamily="18" charset="0"/>
                <a:cs typeface="Times New Roman" panose="02020603050405020304" pitchFamily="18" charset="0"/>
              </a:rPr>
              <a:t>a) B</a:t>
            </a:r>
            <a:r>
              <a:rPr lang="vi-VN" altLang="en-US" sz="2000">
                <a:solidFill>
                  <a:srgbClr val="008000"/>
                </a:solidFill>
                <a:latin typeface="Times New Roman" panose="02020603050405020304" pitchFamily="18" charset="0"/>
                <a:cs typeface="Times New Roman" panose="02020603050405020304" pitchFamily="18" charset="0"/>
              </a:rPr>
              <a:t>ắt đầu khâu</a:t>
            </a:r>
            <a:endParaRPr lang="en-US" altLang="en-US" sz="2000">
              <a:solidFill>
                <a:srgbClr val="008000"/>
              </a:solidFill>
              <a:latin typeface="Times New Roman" panose="02020603050405020304" pitchFamily="18" charset="0"/>
              <a:cs typeface="Times New Roman" panose="02020603050405020304" pitchFamily="18" charset="0"/>
            </a:endParaRPr>
          </a:p>
        </p:txBody>
      </p:sp>
      <p:sp>
        <p:nvSpPr>
          <p:cNvPr id="21517" name="Text Box 14">
            <a:extLst>
              <a:ext uri="{FF2B5EF4-FFF2-40B4-BE49-F238E27FC236}">
                <a16:creationId xmlns:a16="http://schemas.microsoft.com/office/drawing/2014/main" id="{E9618BE8-FA1A-6BD0-E23E-4DD07BCC467D}"/>
              </a:ext>
            </a:extLst>
          </p:cNvPr>
          <p:cNvSpPr txBox="1">
            <a:spLocks noChangeArrowheads="1"/>
          </p:cNvSpPr>
          <p:nvPr/>
        </p:nvSpPr>
        <p:spPr bwMode="auto">
          <a:xfrm>
            <a:off x="8432800" y="2590800"/>
            <a:ext cx="3454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000">
                <a:solidFill>
                  <a:srgbClr val="008000"/>
                </a:solidFill>
                <a:latin typeface=".VnArial" pitchFamily="34" charset="0"/>
              </a:rPr>
              <a:t>b</a:t>
            </a:r>
            <a:r>
              <a:rPr lang="en-US" altLang="en-US" sz="2000">
                <a:solidFill>
                  <a:srgbClr val="008000"/>
                </a:solidFill>
                <a:latin typeface="Times New Roman" panose="02020603050405020304" pitchFamily="18" charset="0"/>
                <a:cs typeface="Times New Roman" panose="02020603050405020304" pitchFamily="18" charset="0"/>
              </a:rPr>
              <a:t>) Kh</a:t>
            </a:r>
            <a:r>
              <a:rPr lang="vi-VN" altLang="en-US" sz="2000">
                <a:solidFill>
                  <a:srgbClr val="008000"/>
                </a:solidFill>
                <a:latin typeface="Times New Roman" panose="02020603050405020304" pitchFamily="18" charset="0"/>
                <a:cs typeface="Times New Roman" panose="02020603050405020304" pitchFamily="18" charset="0"/>
              </a:rPr>
              <a:t>âu mũi thứ nhất</a:t>
            </a:r>
            <a:endParaRPr lang="en-US" altLang="en-US" sz="2000">
              <a:solidFill>
                <a:srgbClr val="008000"/>
              </a:solidFill>
              <a:latin typeface="Times New Roman" panose="02020603050405020304" pitchFamily="18" charset="0"/>
              <a:cs typeface="Times New Roman" panose="02020603050405020304" pitchFamily="18" charset="0"/>
            </a:endParaRPr>
          </a:p>
        </p:txBody>
      </p:sp>
      <p:sp>
        <p:nvSpPr>
          <p:cNvPr id="21518" name="Text Box 15">
            <a:extLst>
              <a:ext uri="{FF2B5EF4-FFF2-40B4-BE49-F238E27FC236}">
                <a16:creationId xmlns:a16="http://schemas.microsoft.com/office/drawing/2014/main" id="{61AB2419-AA9E-7A79-D412-5E63CC056951}"/>
              </a:ext>
            </a:extLst>
          </p:cNvPr>
          <p:cNvSpPr txBox="1">
            <a:spLocks noChangeArrowheads="1"/>
          </p:cNvSpPr>
          <p:nvPr/>
        </p:nvSpPr>
        <p:spPr bwMode="auto">
          <a:xfrm>
            <a:off x="4876800" y="4464051"/>
            <a:ext cx="3251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000">
                <a:solidFill>
                  <a:srgbClr val="008000"/>
                </a:solidFill>
                <a:latin typeface="Times New Roman" panose="02020603050405020304" pitchFamily="18" charset="0"/>
                <a:cs typeface="Times New Roman" panose="02020603050405020304" pitchFamily="18" charset="0"/>
              </a:rPr>
              <a:t>c) Kh</a:t>
            </a:r>
            <a:r>
              <a:rPr lang="vi-VN" altLang="en-US" sz="2000">
                <a:solidFill>
                  <a:srgbClr val="008000"/>
                </a:solidFill>
                <a:latin typeface="Times New Roman" panose="02020603050405020304" pitchFamily="18" charset="0"/>
                <a:cs typeface="Times New Roman" panose="02020603050405020304" pitchFamily="18" charset="0"/>
              </a:rPr>
              <a:t>âu mũi thứ hai</a:t>
            </a:r>
            <a:endParaRPr lang="en-US" altLang="en-US" sz="2000">
              <a:solidFill>
                <a:srgbClr val="008000"/>
              </a:solidFill>
              <a:latin typeface="Times New Roman" panose="02020603050405020304" pitchFamily="18" charset="0"/>
              <a:cs typeface="Times New Roman" panose="02020603050405020304" pitchFamily="18" charset="0"/>
            </a:endParaRPr>
          </a:p>
        </p:txBody>
      </p:sp>
      <p:sp>
        <p:nvSpPr>
          <p:cNvPr id="21519" name="Text Box 16">
            <a:extLst>
              <a:ext uri="{FF2B5EF4-FFF2-40B4-BE49-F238E27FC236}">
                <a16:creationId xmlns:a16="http://schemas.microsoft.com/office/drawing/2014/main" id="{D1F13044-C0E4-FA8F-43F8-54B692540959}"/>
              </a:ext>
            </a:extLst>
          </p:cNvPr>
          <p:cNvSpPr txBox="1">
            <a:spLocks noChangeArrowheads="1"/>
          </p:cNvSpPr>
          <p:nvPr/>
        </p:nvSpPr>
        <p:spPr bwMode="auto">
          <a:xfrm>
            <a:off x="8331200" y="4495800"/>
            <a:ext cx="4165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000">
                <a:solidFill>
                  <a:prstClr val="white"/>
                </a:solidFill>
                <a:latin typeface=".VnArial" pitchFamily="34" charset="0"/>
              </a:rPr>
              <a:t>d</a:t>
            </a:r>
            <a:r>
              <a:rPr lang="en-US" altLang="en-US" sz="2000">
                <a:solidFill>
                  <a:srgbClr val="008000"/>
                </a:solidFill>
                <a:latin typeface="Times New Roman" panose="02020603050405020304" pitchFamily="18" charset="0"/>
                <a:cs typeface="Times New Roman" panose="02020603050405020304" pitchFamily="18" charset="0"/>
              </a:rPr>
              <a:t>d) </a:t>
            </a:r>
            <a:r>
              <a:rPr lang="vi-VN" altLang="en-US" sz="2000">
                <a:solidFill>
                  <a:srgbClr val="008000"/>
                </a:solidFill>
                <a:latin typeface="Times New Roman" panose="02020603050405020304" pitchFamily="18" charset="0"/>
                <a:cs typeface="Times New Roman" panose="02020603050405020304" pitchFamily="18" charset="0"/>
              </a:rPr>
              <a:t>Khâu mũi tiếp theo</a:t>
            </a:r>
            <a:endParaRPr lang="en-US" altLang="en-US" sz="2000">
              <a:solidFill>
                <a:srgbClr val="008000"/>
              </a:solidFill>
              <a:latin typeface="Times New Roman" panose="02020603050405020304" pitchFamily="18" charset="0"/>
              <a:cs typeface="Times New Roman" panose="02020603050405020304" pitchFamily="18" charset="0"/>
            </a:endParaRPr>
          </a:p>
        </p:txBody>
      </p:sp>
      <p:sp>
        <p:nvSpPr>
          <p:cNvPr id="21520" name="Text Box 17">
            <a:extLst>
              <a:ext uri="{FF2B5EF4-FFF2-40B4-BE49-F238E27FC236}">
                <a16:creationId xmlns:a16="http://schemas.microsoft.com/office/drawing/2014/main" id="{16FC6834-E218-C496-56BC-940C442587CC}"/>
              </a:ext>
            </a:extLst>
          </p:cNvPr>
          <p:cNvSpPr txBox="1">
            <a:spLocks noChangeArrowheads="1"/>
          </p:cNvSpPr>
          <p:nvPr/>
        </p:nvSpPr>
        <p:spPr bwMode="auto">
          <a:xfrm>
            <a:off x="6915151" y="6466418"/>
            <a:ext cx="28321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000">
                <a:solidFill>
                  <a:srgbClr val="008000"/>
                </a:solidFill>
                <a:latin typeface="Times New Roman" panose="02020603050405020304" pitchFamily="18" charset="0"/>
                <a:cs typeface="Times New Roman" panose="02020603050405020304" pitchFamily="18" charset="0"/>
              </a:rPr>
              <a:t>e) K</a:t>
            </a:r>
            <a:r>
              <a:rPr lang="vi-VN" altLang="en-US" sz="2000">
                <a:solidFill>
                  <a:srgbClr val="008000"/>
                </a:solidFill>
                <a:latin typeface="Times New Roman" panose="02020603050405020304" pitchFamily="18" charset="0"/>
                <a:cs typeface="Times New Roman" panose="02020603050405020304" pitchFamily="18" charset="0"/>
              </a:rPr>
              <a:t>ết thúc đường khâu</a:t>
            </a:r>
            <a:r>
              <a:rPr lang="en-US" altLang="en-US" sz="2000">
                <a:solidFill>
                  <a:srgbClr val="008000"/>
                </a:solidFill>
                <a:latin typeface="Times New Roman" panose="02020603050405020304" pitchFamily="18" charset="0"/>
                <a:cs typeface="Times New Roman" panose="02020603050405020304" pitchFamily="18" charset="0"/>
              </a:rPr>
              <a:t>.</a:t>
            </a:r>
          </a:p>
        </p:txBody>
      </p:sp>
      <p:sp>
        <p:nvSpPr>
          <p:cNvPr id="22" name="Oval 21">
            <a:extLst>
              <a:ext uri="{FF2B5EF4-FFF2-40B4-BE49-F238E27FC236}">
                <a16:creationId xmlns:a16="http://schemas.microsoft.com/office/drawing/2014/main" id="{4006120C-F244-6309-5E27-F5567B082E9D}"/>
              </a:ext>
            </a:extLst>
          </p:cNvPr>
          <p:cNvSpPr/>
          <p:nvPr/>
        </p:nvSpPr>
        <p:spPr>
          <a:xfrm>
            <a:off x="5746751" y="50800"/>
            <a:ext cx="5164667" cy="558800"/>
          </a:xfrm>
          <a:prstGeom prst="ellipse">
            <a:avLst/>
          </a:prstGeom>
          <a:solidFill>
            <a:srgbClr val="7ADC86"/>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a:defRPr/>
            </a:pPr>
            <a:r>
              <a:rPr lang="vi-VN" sz="2800" b="1" dirty="0">
                <a:solidFill>
                  <a:srgbClr val="FF0000"/>
                </a:solidFill>
                <a:latin typeface="Times New Roman" pitchFamily="18" charset="0"/>
                <a:cs typeface="Times New Roman" pitchFamily="18" charset="0"/>
              </a:rPr>
              <a:t>Quy trình thực hiện</a:t>
            </a:r>
          </a:p>
        </p:txBody>
      </p:sp>
      <p:sp>
        <p:nvSpPr>
          <p:cNvPr id="23" name="Oval 22">
            <a:extLst>
              <a:ext uri="{FF2B5EF4-FFF2-40B4-BE49-F238E27FC236}">
                <a16:creationId xmlns:a16="http://schemas.microsoft.com/office/drawing/2014/main" id="{FFF42A82-08D6-DD41-60C5-D8742B09F1BC}"/>
              </a:ext>
            </a:extLst>
          </p:cNvPr>
          <p:cNvSpPr/>
          <p:nvPr/>
        </p:nvSpPr>
        <p:spPr>
          <a:xfrm>
            <a:off x="158751" y="78317"/>
            <a:ext cx="4557183"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spcBef>
                <a:spcPct val="50000"/>
              </a:spcBef>
              <a:defRPr/>
            </a:pPr>
            <a:r>
              <a:rPr lang="en-US" sz="2800" b="1" dirty="0">
                <a:solidFill>
                  <a:srgbClr val="FFFF00"/>
                </a:solidFill>
                <a:latin typeface="Times New Roman" pitchFamily="18" charset="0"/>
                <a:cs typeface="Times New Roman" pitchFamily="18" charset="0"/>
              </a:rPr>
              <a:t>2. </a:t>
            </a:r>
            <a:r>
              <a:rPr lang="en-US" sz="2800" b="1" dirty="0" err="1">
                <a:solidFill>
                  <a:srgbClr val="FFFF00"/>
                </a:solidFill>
                <a:latin typeface="Times New Roman" pitchFamily="18" charset="0"/>
                <a:cs typeface="Times New Roman" pitchFamily="18" charset="0"/>
              </a:rPr>
              <a:t>Khâu</a:t>
            </a:r>
            <a:r>
              <a:rPr lang="en-US" sz="2800" b="1" dirty="0">
                <a:solidFill>
                  <a:srgbClr val="FFFF00"/>
                </a:solidFill>
                <a:latin typeface="Times New Roman" pitchFamily="18" charset="0"/>
                <a:cs typeface="Times New Roman" pitchFamily="18" charset="0"/>
              </a:rPr>
              <a:t> </a:t>
            </a:r>
            <a:r>
              <a:rPr lang="en-US" sz="2800" b="1" dirty="0" err="1">
                <a:solidFill>
                  <a:srgbClr val="FFFF00"/>
                </a:solidFill>
                <a:latin typeface="Times New Roman" pitchFamily="18" charset="0"/>
                <a:cs typeface="Times New Roman" pitchFamily="18" charset="0"/>
              </a:rPr>
              <a:t>đột</a:t>
            </a:r>
            <a:r>
              <a:rPr lang="en-US" sz="2800" b="1" dirty="0">
                <a:solidFill>
                  <a:srgbClr val="FFFF00"/>
                </a:solidFill>
                <a:latin typeface="Times New Roman" pitchFamily="18" charset="0"/>
                <a:cs typeface="Times New Roman" pitchFamily="18" charset="0"/>
              </a:rPr>
              <a:t> </a:t>
            </a:r>
            <a:r>
              <a:rPr lang="en-US" sz="2800" b="1" dirty="0" err="1">
                <a:solidFill>
                  <a:srgbClr val="FFFF00"/>
                </a:solidFill>
                <a:latin typeface="Times New Roman" pitchFamily="18" charset="0"/>
                <a:cs typeface="Times New Roman" pitchFamily="18" charset="0"/>
              </a:rPr>
              <a:t>thưa</a:t>
            </a:r>
            <a:endParaRPr lang="en-US" sz="2800" b="1" dirty="0">
              <a:solidFill>
                <a:srgbClr val="FFFF00"/>
              </a:solidFill>
              <a:latin typeface="Times New Roman" pitchFamily="18" charset="0"/>
              <a:cs typeface="Times New Roman" pitchFamily="18" charset="0"/>
            </a:endParaRPr>
          </a:p>
        </p:txBody>
      </p:sp>
    </p:spTree>
  </p:cSld>
  <p:clrMapOvr>
    <a:masterClrMapping/>
  </p:clrMapOvr>
  <p:transition>
    <p:blinds dir="vert"/>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3">
            <a:extLst>
              <a:ext uri="{FF2B5EF4-FFF2-40B4-BE49-F238E27FC236}">
                <a16:creationId xmlns:a16="http://schemas.microsoft.com/office/drawing/2014/main" id="{97D74B59-9AB9-F434-67AF-F5C0AA84BE1C}"/>
              </a:ext>
            </a:extLst>
          </p:cNvPr>
          <p:cNvSpPr>
            <a:spLocks noGrp="1" noChangeArrowheads="1"/>
          </p:cNvSpPr>
          <p:nvPr>
            <p:ph type="body" idx="1"/>
          </p:nvPr>
        </p:nvSpPr>
        <p:spPr>
          <a:xfrm>
            <a:off x="7222067" y="152400"/>
            <a:ext cx="2937933" cy="855133"/>
          </a:xfrm>
          <a:solidFill>
            <a:srgbClr val="FFFF99"/>
          </a:solidFill>
        </p:spPr>
        <p:txBody>
          <a:bodyPr rtlCol="0">
            <a:normAutofit fontScale="85000" lnSpcReduction="10000"/>
          </a:bodyPr>
          <a:lstStyle/>
          <a:p>
            <a:pPr eaLnBrk="1" fontAlgn="auto" hangingPunct="1">
              <a:spcAft>
                <a:spcPts val="0"/>
              </a:spcAft>
              <a:buNone/>
              <a:defRPr/>
            </a:pPr>
            <a:r>
              <a:rPr lang="en-US" sz="3733" dirty="0">
                <a:latin typeface="Times New Roman" pitchFamily="18" charset="0"/>
                <a:cs typeface="Times New Roman" pitchFamily="18" charset="0"/>
              </a:rPr>
              <a:t>a) </a:t>
            </a:r>
            <a:r>
              <a:rPr lang="en-US" sz="3733" dirty="0" err="1">
                <a:latin typeface="Times New Roman" pitchFamily="18" charset="0"/>
                <a:cs typeface="Times New Roman" pitchFamily="18" charset="0"/>
              </a:rPr>
              <a:t>Bắt</a:t>
            </a:r>
            <a:r>
              <a:rPr lang="en-US" sz="3733" dirty="0">
                <a:latin typeface="Times New Roman" pitchFamily="18" charset="0"/>
                <a:cs typeface="Times New Roman" pitchFamily="18" charset="0"/>
              </a:rPr>
              <a:t> </a:t>
            </a:r>
            <a:r>
              <a:rPr lang="en-US" sz="3733" dirty="0" err="1">
                <a:latin typeface="Times New Roman" pitchFamily="18" charset="0"/>
                <a:cs typeface="Times New Roman" pitchFamily="18" charset="0"/>
              </a:rPr>
              <a:t>đầu</a:t>
            </a:r>
            <a:r>
              <a:rPr lang="en-US" sz="3733" dirty="0">
                <a:latin typeface="Times New Roman" pitchFamily="18" charset="0"/>
                <a:cs typeface="Times New Roman" pitchFamily="18" charset="0"/>
              </a:rPr>
              <a:t> </a:t>
            </a:r>
            <a:r>
              <a:rPr lang="en-US" sz="3733" dirty="0" err="1">
                <a:latin typeface="Times New Roman" pitchFamily="18" charset="0"/>
                <a:cs typeface="Times New Roman" pitchFamily="18" charset="0"/>
              </a:rPr>
              <a:t>khâu</a:t>
            </a:r>
            <a:endParaRPr lang="en-US" sz="3733" dirty="0">
              <a:latin typeface="Times New Roman" pitchFamily="18" charset="0"/>
              <a:cs typeface="Times New Roman" pitchFamily="18" charset="0"/>
            </a:endParaRPr>
          </a:p>
          <a:p>
            <a:pPr eaLnBrk="1" fontAlgn="auto" hangingPunct="1">
              <a:spcAft>
                <a:spcPts val="0"/>
              </a:spcAft>
              <a:defRPr/>
            </a:pPr>
            <a:endParaRPr lang="en-US" sz="3200" dirty="0"/>
          </a:p>
        </p:txBody>
      </p:sp>
      <p:grpSp>
        <p:nvGrpSpPr>
          <p:cNvPr id="22531" name="Group 70">
            <a:extLst>
              <a:ext uri="{FF2B5EF4-FFF2-40B4-BE49-F238E27FC236}">
                <a16:creationId xmlns:a16="http://schemas.microsoft.com/office/drawing/2014/main" id="{F00426BA-D5EF-2BBB-E49F-3F84DA3B1366}"/>
              </a:ext>
            </a:extLst>
          </p:cNvPr>
          <p:cNvGrpSpPr>
            <a:grpSpLocks/>
          </p:cNvGrpSpPr>
          <p:nvPr/>
        </p:nvGrpSpPr>
        <p:grpSpPr bwMode="auto">
          <a:xfrm>
            <a:off x="1930400" y="3784600"/>
            <a:ext cx="9652000" cy="2794000"/>
            <a:chOff x="912" y="1889"/>
            <a:chExt cx="4477" cy="1743"/>
          </a:xfrm>
        </p:grpSpPr>
        <p:sp>
          <p:nvSpPr>
            <p:cNvPr id="22534" name="Rectangle 4">
              <a:extLst>
                <a:ext uri="{FF2B5EF4-FFF2-40B4-BE49-F238E27FC236}">
                  <a16:creationId xmlns:a16="http://schemas.microsoft.com/office/drawing/2014/main" id="{D8FA642D-4C0F-7F07-C9C3-04E9F5931BDB}"/>
                </a:ext>
              </a:extLst>
            </p:cNvPr>
            <p:cNvSpPr>
              <a:spLocks noChangeArrowheads="1"/>
            </p:cNvSpPr>
            <p:nvPr/>
          </p:nvSpPr>
          <p:spPr bwMode="auto">
            <a:xfrm>
              <a:off x="912" y="1889"/>
              <a:ext cx="3648" cy="1536"/>
            </a:xfrm>
            <a:prstGeom prst="rect">
              <a:avLst/>
            </a:prstGeom>
            <a:solidFill>
              <a:srgbClr val="FFCC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133">
                <a:solidFill>
                  <a:srgbClr val="FF99FF"/>
                </a:solidFill>
              </a:endParaRPr>
            </a:p>
          </p:txBody>
        </p:sp>
        <p:grpSp>
          <p:nvGrpSpPr>
            <p:cNvPr id="22535" name="Group 69">
              <a:extLst>
                <a:ext uri="{FF2B5EF4-FFF2-40B4-BE49-F238E27FC236}">
                  <a16:creationId xmlns:a16="http://schemas.microsoft.com/office/drawing/2014/main" id="{D8B0E10B-DB6E-9390-43B6-EDD215084BF7}"/>
                </a:ext>
              </a:extLst>
            </p:cNvPr>
            <p:cNvGrpSpPr>
              <a:grpSpLocks/>
            </p:cNvGrpSpPr>
            <p:nvPr/>
          </p:nvGrpSpPr>
          <p:grpSpPr bwMode="auto">
            <a:xfrm>
              <a:off x="960" y="2448"/>
              <a:ext cx="4429" cy="1184"/>
              <a:chOff x="960" y="2448"/>
              <a:chExt cx="4429" cy="1184"/>
            </a:xfrm>
          </p:grpSpPr>
          <p:sp>
            <p:nvSpPr>
              <p:cNvPr id="22536" name="Line 5">
                <a:extLst>
                  <a:ext uri="{FF2B5EF4-FFF2-40B4-BE49-F238E27FC236}">
                    <a16:creationId xmlns:a16="http://schemas.microsoft.com/office/drawing/2014/main" id="{72565C58-FA88-3F0D-4E08-E5F34FD70589}"/>
                  </a:ext>
                </a:extLst>
              </p:cNvPr>
              <p:cNvSpPr>
                <a:spLocks noChangeShapeType="1"/>
              </p:cNvSpPr>
              <p:nvPr/>
            </p:nvSpPr>
            <p:spPr bwMode="auto">
              <a:xfrm>
                <a:off x="960" y="2736"/>
                <a:ext cx="3696" cy="0"/>
              </a:xfrm>
              <a:prstGeom prst="line">
                <a:avLst/>
              </a:prstGeom>
              <a:noFill/>
              <a:ln w="9525">
                <a:solidFill>
                  <a:srgbClr val="3333FF"/>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2537" name="Line 9">
                <a:extLst>
                  <a:ext uri="{FF2B5EF4-FFF2-40B4-BE49-F238E27FC236}">
                    <a16:creationId xmlns:a16="http://schemas.microsoft.com/office/drawing/2014/main" id="{DE132E5C-C360-A30F-F140-E7AC262CEF9F}"/>
                  </a:ext>
                </a:extLst>
              </p:cNvPr>
              <p:cNvSpPr>
                <a:spLocks noChangeShapeType="1"/>
              </p:cNvSpPr>
              <p:nvPr/>
            </p:nvSpPr>
            <p:spPr bwMode="auto">
              <a:xfrm>
                <a:off x="4320" y="2688"/>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2538" name="Line 10">
                <a:extLst>
                  <a:ext uri="{FF2B5EF4-FFF2-40B4-BE49-F238E27FC236}">
                    <a16:creationId xmlns:a16="http://schemas.microsoft.com/office/drawing/2014/main" id="{EFA8ECE6-5BDD-7506-A242-E8311EABE23D}"/>
                  </a:ext>
                </a:extLst>
              </p:cNvPr>
              <p:cNvSpPr>
                <a:spLocks noChangeShapeType="1"/>
              </p:cNvSpPr>
              <p:nvPr/>
            </p:nvSpPr>
            <p:spPr bwMode="auto">
              <a:xfrm>
                <a:off x="3984" y="2688"/>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2539" name="Line 11">
                <a:extLst>
                  <a:ext uri="{FF2B5EF4-FFF2-40B4-BE49-F238E27FC236}">
                    <a16:creationId xmlns:a16="http://schemas.microsoft.com/office/drawing/2014/main" id="{8A712495-5DFE-A8F5-42BF-8F6FE75D8519}"/>
                  </a:ext>
                </a:extLst>
              </p:cNvPr>
              <p:cNvSpPr>
                <a:spLocks noChangeShapeType="1"/>
              </p:cNvSpPr>
              <p:nvPr/>
            </p:nvSpPr>
            <p:spPr bwMode="auto">
              <a:xfrm>
                <a:off x="3648" y="2688"/>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2540" name="Line 12">
                <a:extLst>
                  <a:ext uri="{FF2B5EF4-FFF2-40B4-BE49-F238E27FC236}">
                    <a16:creationId xmlns:a16="http://schemas.microsoft.com/office/drawing/2014/main" id="{39F67B92-1A72-00CB-90DC-915082A58CCE}"/>
                  </a:ext>
                </a:extLst>
              </p:cNvPr>
              <p:cNvSpPr>
                <a:spLocks noChangeShapeType="1"/>
              </p:cNvSpPr>
              <p:nvPr/>
            </p:nvSpPr>
            <p:spPr bwMode="auto">
              <a:xfrm>
                <a:off x="3264" y="2688"/>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2541" name="Line 13">
                <a:extLst>
                  <a:ext uri="{FF2B5EF4-FFF2-40B4-BE49-F238E27FC236}">
                    <a16:creationId xmlns:a16="http://schemas.microsoft.com/office/drawing/2014/main" id="{7687619E-5EFE-9046-8B0F-B7623F789D24}"/>
                  </a:ext>
                </a:extLst>
              </p:cNvPr>
              <p:cNvSpPr>
                <a:spLocks noChangeShapeType="1"/>
              </p:cNvSpPr>
              <p:nvPr/>
            </p:nvSpPr>
            <p:spPr bwMode="auto">
              <a:xfrm>
                <a:off x="2928" y="2688"/>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2542" name="Line 14">
                <a:extLst>
                  <a:ext uri="{FF2B5EF4-FFF2-40B4-BE49-F238E27FC236}">
                    <a16:creationId xmlns:a16="http://schemas.microsoft.com/office/drawing/2014/main" id="{E347CB95-39DB-5F88-9014-D76DD824445B}"/>
                  </a:ext>
                </a:extLst>
              </p:cNvPr>
              <p:cNvSpPr>
                <a:spLocks noChangeShapeType="1"/>
              </p:cNvSpPr>
              <p:nvPr/>
            </p:nvSpPr>
            <p:spPr bwMode="auto">
              <a:xfrm>
                <a:off x="2592" y="2688"/>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2543" name="Line 15">
                <a:extLst>
                  <a:ext uri="{FF2B5EF4-FFF2-40B4-BE49-F238E27FC236}">
                    <a16:creationId xmlns:a16="http://schemas.microsoft.com/office/drawing/2014/main" id="{1AF8A8F4-D9C9-EF29-43FA-0EECB13DB5E8}"/>
                  </a:ext>
                </a:extLst>
              </p:cNvPr>
              <p:cNvSpPr>
                <a:spLocks noChangeShapeType="1"/>
              </p:cNvSpPr>
              <p:nvPr/>
            </p:nvSpPr>
            <p:spPr bwMode="auto">
              <a:xfrm>
                <a:off x="2256" y="2688"/>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2544" name="Line 16">
                <a:extLst>
                  <a:ext uri="{FF2B5EF4-FFF2-40B4-BE49-F238E27FC236}">
                    <a16:creationId xmlns:a16="http://schemas.microsoft.com/office/drawing/2014/main" id="{1A9255FB-9DB0-2274-4B8A-DE87996A08EA}"/>
                  </a:ext>
                </a:extLst>
              </p:cNvPr>
              <p:cNvSpPr>
                <a:spLocks noChangeShapeType="1"/>
              </p:cNvSpPr>
              <p:nvPr/>
            </p:nvSpPr>
            <p:spPr bwMode="auto">
              <a:xfrm>
                <a:off x="1920" y="2688"/>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2545" name="Line 17">
                <a:extLst>
                  <a:ext uri="{FF2B5EF4-FFF2-40B4-BE49-F238E27FC236}">
                    <a16:creationId xmlns:a16="http://schemas.microsoft.com/office/drawing/2014/main" id="{1197BC88-39D8-4BD0-DEF1-FCFAEAA8C5AA}"/>
                  </a:ext>
                </a:extLst>
              </p:cNvPr>
              <p:cNvSpPr>
                <a:spLocks noChangeShapeType="1"/>
              </p:cNvSpPr>
              <p:nvPr/>
            </p:nvSpPr>
            <p:spPr bwMode="auto">
              <a:xfrm>
                <a:off x="1296" y="2688"/>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2546" name="Line 18">
                <a:extLst>
                  <a:ext uri="{FF2B5EF4-FFF2-40B4-BE49-F238E27FC236}">
                    <a16:creationId xmlns:a16="http://schemas.microsoft.com/office/drawing/2014/main" id="{3E9799CC-D959-BC13-1EE8-58642E07E260}"/>
                  </a:ext>
                </a:extLst>
              </p:cNvPr>
              <p:cNvSpPr>
                <a:spLocks noChangeShapeType="1"/>
              </p:cNvSpPr>
              <p:nvPr/>
            </p:nvSpPr>
            <p:spPr bwMode="auto">
              <a:xfrm>
                <a:off x="1632" y="2688"/>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2547" name="Text Box 19">
                <a:extLst>
                  <a:ext uri="{FF2B5EF4-FFF2-40B4-BE49-F238E27FC236}">
                    <a16:creationId xmlns:a16="http://schemas.microsoft.com/office/drawing/2014/main" id="{DAE98EE8-9DD8-30B3-2B18-6949F1C9C03C}"/>
                  </a:ext>
                </a:extLst>
              </p:cNvPr>
              <p:cNvSpPr txBox="1">
                <a:spLocks noChangeArrowheads="1"/>
              </p:cNvSpPr>
              <p:nvPr/>
            </p:nvSpPr>
            <p:spPr bwMode="auto">
              <a:xfrm>
                <a:off x="1152" y="2496"/>
                <a:ext cx="33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10</a:t>
                </a:r>
              </a:p>
            </p:txBody>
          </p:sp>
          <p:sp>
            <p:nvSpPr>
              <p:cNvPr id="22548" name="Text Box 20">
                <a:extLst>
                  <a:ext uri="{FF2B5EF4-FFF2-40B4-BE49-F238E27FC236}">
                    <a16:creationId xmlns:a16="http://schemas.microsoft.com/office/drawing/2014/main" id="{28A4F2A3-B598-C13C-DC45-6FAD615A6E39}"/>
                  </a:ext>
                </a:extLst>
              </p:cNvPr>
              <p:cNvSpPr txBox="1">
                <a:spLocks noChangeArrowheads="1"/>
              </p:cNvSpPr>
              <p:nvPr/>
            </p:nvSpPr>
            <p:spPr bwMode="auto">
              <a:xfrm>
                <a:off x="1536" y="2496"/>
                <a:ext cx="33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9</a:t>
                </a:r>
              </a:p>
            </p:txBody>
          </p:sp>
          <p:sp>
            <p:nvSpPr>
              <p:cNvPr id="22549" name="Text Box 21">
                <a:extLst>
                  <a:ext uri="{FF2B5EF4-FFF2-40B4-BE49-F238E27FC236}">
                    <a16:creationId xmlns:a16="http://schemas.microsoft.com/office/drawing/2014/main" id="{EC025720-8DB1-F729-271C-A83CEC0AB72C}"/>
                  </a:ext>
                </a:extLst>
              </p:cNvPr>
              <p:cNvSpPr txBox="1">
                <a:spLocks noChangeArrowheads="1"/>
              </p:cNvSpPr>
              <p:nvPr/>
            </p:nvSpPr>
            <p:spPr bwMode="auto">
              <a:xfrm>
                <a:off x="1824" y="2496"/>
                <a:ext cx="288"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8</a:t>
                </a:r>
              </a:p>
            </p:txBody>
          </p:sp>
          <p:sp>
            <p:nvSpPr>
              <p:cNvPr id="22550" name="Text Box 22">
                <a:extLst>
                  <a:ext uri="{FF2B5EF4-FFF2-40B4-BE49-F238E27FC236}">
                    <a16:creationId xmlns:a16="http://schemas.microsoft.com/office/drawing/2014/main" id="{5645BF2A-B7D8-D02C-0843-D30FA5206871}"/>
                  </a:ext>
                </a:extLst>
              </p:cNvPr>
              <p:cNvSpPr txBox="1">
                <a:spLocks noChangeArrowheads="1"/>
              </p:cNvSpPr>
              <p:nvPr/>
            </p:nvSpPr>
            <p:spPr bwMode="auto">
              <a:xfrm>
                <a:off x="2160" y="2496"/>
                <a:ext cx="144"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7</a:t>
                </a:r>
              </a:p>
            </p:txBody>
          </p:sp>
          <p:sp>
            <p:nvSpPr>
              <p:cNvPr id="22551" name="Text Box 23">
                <a:extLst>
                  <a:ext uri="{FF2B5EF4-FFF2-40B4-BE49-F238E27FC236}">
                    <a16:creationId xmlns:a16="http://schemas.microsoft.com/office/drawing/2014/main" id="{DEBCBAB9-CE70-1046-3328-138E1BB31C45}"/>
                  </a:ext>
                </a:extLst>
              </p:cNvPr>
              <p:cNvSpPr txBox="1">
                <a:spLocks noChangeArrowheads="1"/>
              </p:cNvSpPr>
              <p:nvPr/>
            </p:nvSpPr>
            <p:spPr bwMode="auto">
              <a:xfrm>
                <a:off x="2496" y="2496"/>
                <a:ext cx="33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6</a:t>
                </a:r>
              </a:p>
            </p:txBody>
          </p:sp>
          <p:sp>
            <p:nvSpPr>
              <p:cNvPr id="22552" name="Text Box 24">
                <a:extLst>
                  <a:ext uri="{FF2B5EF4-FFF2-40B4-BE49-F238E27FC236}">
                    <a16:creationId xmlns:a16="http://schemas.microsoft.com/office/drawing/2014/main" id="{CEC4B43D-3C57-3BFA-E7DA-9EBCC8C0F5B4}"/>
                  </a:ext>
                </a:extLst>
              </p:cNvPr>
              <p:cNvSpPr txBox="1">
                <a:spLocks noChangeArrowheads="1"/>
              </p:cNvSpPr>
              <p:nvPr/>
            </p:nvSpPr>
            <p:spPr bwMode="auto">
              <a:xfrm>
                <a:off x="2832" y="2496"/>
                <a:ext cx="33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5</a:t>
                </a:r>
              </a:p>
            </p:txBody>
          </p:sp>
          <p:sp>
            <p:nvSpPr>
              <p:cNvPr id="22553" name="Text Box 25">
                <a:extLst>
                  <a:ext uri="{FF2B5EF4-FFF2-40B4-BE49-F238E27FC236}">
                    <a16:creationId xmlns:a16="http://schemas.microsoft.com/office/drawing/2014/main" id="{F1AFB3E9-A25F-C409-B0B3-EF7FB1818EDB}"/>
                  </a:ext>
                </a:extLst>
              </p:cNvPr>
              <p:cNvSpPr txBox="1">
                <a:spLocks noChangeArrowheads="1"/>
              </p:cNvSpPr>
              <p:nvPr/>
            </p:nvSpPr>
            <p:spPr bwMode="auto">
              <a:xfrm>
                <a:off x="3168" y="2496"/>
                <a:ext cx="432"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4</a:t>
                </a:r>
              </a:p>
            </p:txBody>
          </p:sp>
          <p:sp>
            <p:nvSpPr>
              <p:cNvPr id="22554" name="Text Box 26">
                <a:extLst>
                  <a:ext uri="{FF2B5EF4-FFF2-40B4-BE49-F238E27FC236}">
                    <a16:creationId xmlns:a16="http://schemas.microsoft.com/office/drawing/2014/main" id="{57468290-0517-D2F6-35D8-20B2C80CCC20}"/>
                  </a:ext>
                </a:extLst>
              </p:cNvPr>
              <p:cNvSpPr txBox="1">
                <a:spLocks noChangeArrowheads="1"/>
              </p:cNvSpPr>
              <p:nvPr/>
            </p:nvSpPr>
            <p:spPr bwMode="auto">
              <a:xfrm>
                <a:off x="3552" y="2496"/>
                <a:ext cx="57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3</a:t>
                </a:r>
              </a:p>
            </p:txBody>
          </p:sp>
          <p:sp>
            <p:nvSpPr>
              <p:cNvPr id="22555" name="Text Box 27">
                <a:extLst>
                  <a:ext uri="{FF2B5EF4-FFF2-40B4-BE49-F238E27FC236}">
                    <a16:creationId xmlns:a16="http://schemas.microsoft.com/office/drawing/2014/main" id="{67B24782-4AA7-AFC4-0285-A1563EC756D1}"/>
                  </a:ext>
                </a:extLst>
              </p:cNvPr>
              <p:cNvSpPr txBox="1">
                <a:spLocks noChangeArrowheads="1"/>
              </p:cNvSpPr>
              <p:nvPr/>
            </p:nvSpPr>
            <p:spPr bwMode="auto">
              <a:xfrm>
                <a:off x="3888" y="2496"/>
                <a:ext cx="480"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2</a:t>
                </a:r>
              </a:p>
            </p:txBody>
          </p:sp>
          <p:sp>
            <p:nvSpPr>
              <p:cNvPr id="22556" name="Text Box 28">
                <a:extLst>
                  <a:ext uri="{FF2B5EF4-FFF2-40B4-BE49-F238E27FC236}">
                    <a16:creationId xmlns:a16="http://schemas.microsoft.com/office/drawing/2014/main" id="{2E152D42-9CBC-6550-231B-472E40C1054A}"/>
                  </a:ext>
                </a:extLst>
              </p:cNvPr>
              <p:cNvSpPr txBox="1">
                <a:spLocks noChangeArrowheads="1"/>
              </p:cNvSpPr>
              <p:nvPr/>
            </p:nvSpPr>
            <p:spPr bwMode="auto">
              <a:xfrm>
                <a:off x="4224" y="2496"/>
                <a:ext cx="384"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1</a:t>
                </a:r>
              </a:p>
            </p:txBody>
          </p:sp>
          <p:sp>
            <p:nvSpPr>
              <p:cNvPr id="22557" name="Line 35">
                <a:extLst>
                  <a:ext uri="{FF2B5EF4-FFF2-40B4-BE49-F238E27FC236}">
                    <a16:creationId xmlns:a16="http://schemas.microsoft.com/office/drawing/2014/main" id="{C938D2BA-A56A-DA1B-5167-5D6E8ACCF572}"/>
                  </a:ext>
                </a:extLst>
              </p:cNvPr>
              <p:cNvSpPr>
                <a:spLocks noChangeShapeType="1"/>
              </p:cNvSpPr>
              <p:nvPr/>
            </p:nvSpPr>
            <p:spPr bwMode="auto">
              <a:xfrm flipH="1" flipV="1">
                <a:off x="2640" y="2448"/>
                <a:ext cx="1296" cy="33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2558" name="Line 36">
                <a:extLst>
                  <a:ext uri="{FF2B5EF4-FFF2-40B4-BE49-F238E27FC236}">
                    <a16:creationId xmlns:a16="http://schemas.microsoft.com/office/drawing/2014/main" id="{7460C2AA-7C0B-29D7-EAE8-10BF64D1FFCD}"/>
                  </a:ext>
                </a:extLst>
              </p:cNvPr>
              <p:cNvSpPr>
                <a:spLocks noChangeShapeType="1"/>
              </p:cNvSpPr>
              <p:nvPr/>
            </p:nvSpPr>
            <p:spPr bwMode="auto">
              <a:xfrm>
                <a:off x="2640" y="2448"/>
                <a:ext cx="1392" cy="288"/>
              </a:xfrm>
              <a:prstGeom prst="line">
                <a:avLst/>
              </a:prstGeom>
              <a:noFill/>
              <a:ln w="9525">
                <a:solidFill>
                  <a:schemeClr val="bg2"/>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2559" name="Line 39">
                <a:extLst>
                  <a:ext uri="{FF2B5EF4-FFF2-40B4-BE49-F238E27FC236}">
                    <a16:creationId xmlns:a16="http://schemas.microsoft.com/office/drawing/2014/main" id="{3D6C2FE9-37FC-8119-2B25-B5F185063659}"/>
                  </a:ext>
                </a:extLst>
              </p:cNvPr>
              <p:cNvSpPr>
                <a:spLocks noChangeShapeType="1"/>
              </p:cNvSpPr>
              <p:nvPr/>
            </p:nvSpPr>
            <p:spPr bwMode="auto">
              <a:xfrm>
                <a:off x="4656" y="2832"/>
                <a:ext cx="528"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2560" name="Line 40">
                <a:extLst>
                  <a:ext uri="{FF2B5EF4-FFF2-40B4-BE49-F238E27FC236}">
                    <a16:creationId xmlns:a16="http://schemas.microsoft.com/office/drawing/2014/main" id="{F72C03B7-28DC-FDDF-3D30-CB4CD614BECA}"/>
                  </a:ext>
                </a:extLst>
              </p:cNvPr>
              <p:cNvSpPr>
                <a:spLocks noChangeShapeType="1"/>
              </p:cNvSpPr>
              <p:nvPr/>
            </p:nvSpPr>
            <p:spPr bwMode="auto">
              <a:xfrm>
                <a:off x="4656" y="2976"/>
                <a:ext cx="48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2561" name="Freeform 41">
                <a:extLst>
                  <a:ext uri="{FF2B5EF4-FFF2-40B4-BE49-F238E27FC236}">
                    <a16:creationId xmlns:a16="http://schemas.microsoft.com/office/drawing/2014/main" id="{3004A876-06F0-09AB-01C4-B6B6EC7C8640}"/>
                  </a:ext>
                </a:extLst>
              </p:cNvPr>
              <p:cNvSpPr>
                <a:spLocks/>
              </p:cNvSpPr>
              <p:nvPr/>
            </p:nvSpPr>
            <p:spPr bwMode="auto">
              <a:xfrm>
                <a:off x="5088" y="2976"/>
                <a:ext cx="141" cy="154"/>
              </a:xfrm>
              <a:custGeom>
                <a:avLst/>
                <a:gdLst>
                  <a:gd name="T0" fmla="*/ 51 w 141"/>
                  <a:gd name="T1" fmla="*/ 0 h 154"/>
                  <a:gd name="T2" fmla="*/ 141 w 141"/>
                  <a:gd name="T3" fmla="*/ 64 h 154"/>
                  <a:gd name="T4" fmla="*/ 51 w 141"/>
                  <a:gd name="T5" fmla="*/ 141 h 154"/>
                  <a:gd name="T6" fmla="*/ 0 w 141"/>
                  <a:gd name="T7" fmla="*/ 154 h 154"/>
                  <a:gd name="T8" fmla="*/ 0 60000 65536"/>
                  <a:gd name="T9" fmla="*/ 0 60000 65536"/>
                  <a:gd name="T10" fmla="*/ 0 60000 65536"/>
                  <a:gd name="T11" fmla="*/ 0 60000 65536"/>
                  <a:gd name="T12" fmla="*/ 0 w 141"/>
                  <a:gd name="T13" fmla="*/ 0 h 154"/>
                  <a:gd name="T14" fmla="*/ 141 w 141"/>
                  <a:gd name="T15" fmla="*/ 154 h 154"/>
                </a:gdLst>
                <a:ahLst/>
                <a:cxnLst>
                  <a:cxn ang="T8">
                    <a:pos x="T0" y="T1"/>
                  </a:cxn>
                  <a:cxn ang="T9">
                    <a:pos x="T2" y="T3"/>
                  </a:cxn>
                  <a:cxn ang="T10">
                    <a:pos x="T4" y="T5"/>
                  </a:cxn>
                  <a:cxn ang="T11">
                    <a:pos x="T6" y="T7"/>
                  </a:cxn>
                </a:cxnLst>
                <a:rect l="T12" t="T13" r="T14" b="T15"/>
                <a:pathLst>
                  <a:path w="141" h="154">
                    <a:moveTo>
                      <a:pt x="51" y="0"/>
                    </a:moveTo>
                    <a:cubicBezTo>
                      <a:pt x="141" y="30"/>
                      <a:pt x="119" y="0"/>
                      <a:pt x="141" y="64"/>
                    </a:cubicBezTo>
                    <a:cubicBezTo>
                      <a:pt x="122" y="120"/>
                      <a:pt x="107" y="125"/>
                      <a:pt x="51" y="141"/>
                    </a:cubicBezTo>
                    <a:cubicBezTo>
                      <a:pt x="34" y="146"/>
                      <a:pt x="0" y="154"/>
                      <a:pt x="0" y="154"/>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2562" name="Oval 47">
                <a:extLst>
                  <a:ext uri="{FF2B5EF4-FFF2-40B4-BE49-F238E27FC236}">
                    <a16:creationId xmlns:a16="http://schemas.microsoft.com/office/drawing/2014/main" id="{6A2F2B29-E007-85A6-19D0-109851B6BA48}"/>
                  </a:ext>
                </a:extLst>
              </p:cNvPr>
              <p:cNvSpPr>
                <a:spLocks noChangeArrowheads="1"/>
              </p:cNvSpPr>
              <p:nvPr/>
            </p:nvSpPr>
            <p:spPr bwMode="auto">
              <a:xfrm rot="1174387">
                <a:off x="4752" y="2928"/>
                <a:ext cx="336" cy="96"/>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133">
                  <a:solidFill>
                    <a:prstClr val="black"/>
                  </a:solidFill>
                </a:endParaRPr>
              </a:p>
            </p:txBody>
          </p:sp>
          <p:sp>
            <p:nvSpPr>
              <p:cNvPr id="22563" name="Freeform 48">
                <a:extLst>
                  <a:ext uri="{FF2B5EF4-FFF2-40B4-BE49-F238E27FC236}">
                    <a16:creationId xmlns:a16="http://schemas.microsoft.com/office/drawing/2014/main" id="{0BC1AE54-877D-68B8-8EA6-C6B5D11BB559}"/>
                  </a:ext>
                </a:extLst>
              </p:cNvPr>
              <p:cNvSpPr>
                <a:spLocks/>
              </p:cNvSpPr>
              <p:nvPr/>
            </p:nvSpPr>
            <p:spPr bwMode="auto">
              <a:xfrm>
                <a:off x="3916" y="2686"/>
                <a:ext cx="78" cy="50"/>
              </a:xfrm>
              <a:custGeom>
                <a:avLst/>
                <a:gdLst>
                  <a:gd name="T0" fmla="*/ 78 w 78"/>
                  <a:gd name="T1" fmla="*/ 18 h 50"/>
                  <a:gd name="T2" fmla="*/ 39 w 78"/>
                  <a:gd name="T3" fmla="*/ 5 h 50"/>
                  <a:gd name="T4" fmla="*/ 14 w 78"/>
                  <a:gd name="T5" fmla="*/ 43 h 50"/>
                  <a:gd name="T6" fmla="*/ 78 w 78"/>
                  <a:gd name="T7" fmla="*/ 18 h 50"/>
                  <a:gd name="T8" fmla="*/ 0 60000 65536"/>
                  <a:gd name="T9" fmla="*/ 0 60000 65536"/>
                  <a:gd name="T10" fmla="*/ 0 60000 65536"/>
                  <a:gd name="T11" fmla="*/ 0 60000 65536"/>
                  <a:gd name="T12" fmla="*/ 0 w 78"/>
                  <a:gd name="T13" fmla="*/ 0 h 50"/>
                  <a:gd name="T14" fmla="*/ 78 w 78"/>
                  <a:gd name="T15" fmla="*/ 50 h 50"/>
                </a:gdLst>
                <a:ahLst/>
                <a:cxnLst>
                  <a:cxn ang="T8">
                    <a:pos x="T0" y="T1"/>
                  </a:cxn>
                  <a:cxn ang="T9">
                    <a:pos x="T2" y="T3"/>
                  </a:cxn>
                  <a:cxn ang="T10">
                    <a:pos x="T4" y="T5"/>
                  </a:cxn>
                  <a:cxn ang="T11">
                    <a:pos x="T6" y="T7"/>
                  </a:cxn>
                </a:cxnLst>
                <a:rect l="T12" t="T13" r="T14" b="T15"/>
                <a:pathLst>
                  <a:path w="78" h="50">
                    <a:moveTo>
                      <a:pt x="78" y="18"/>
                    </a:moveTo>
                    <a:cubicBezTo>
                      <a:pt x="65" y="14"/>
                      <a:pt x="52" y="0"/>
                      <a:pt x="39" y="5"/>
                    </a:cubicBezTo>
                    <a:cubicBezTo>
                      <a:pt x="25" y="11"/>
                      <a:pt x="0" y="38"/>
                      <a:pt x="14" y="43"/>
                    </a:cubicBezTo>
                    <a:cubicBezTo>
                      <a:pt x="36" y="50"/>
                      <a:pt x="57" y="26"/>
                      <a:pt x="78" y="18"/>
                    </a:cubicBezTo>
                    <a:close/>
                  </a:path>
                </a:pathLst>
              </a:custGeom>
              <a:solidFill>
                <a:schemeClr val="accent1"/>
              </a:solidFill>
              <a:ln w="9525">
                <a:solidFill>
                  <a:schemeClr val="tx1"/>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2564" name="Freeform 49">
                <a:extLst>
                  <a:ext uri="{FF2B5EF4-FFF2-40B4-BE49-F238E27FC236}">
                    <a16:creationId xmlns:a16="http://schemas.microsoft.com/office/drawing/2014/main" id="{270A1B6C-4921-C12E-67EE-A712C7C22CC5}"/>
                  </a:ext>
                </a:extLst>
              </p:cNvPr>
              <p:cNvSpPr>
                <a:spLocks/>
              </p:cNvSpPr>
              <p:nvPr/>
            </p:nvSpPr>
            <p:spPr bwMode="auto">
              <a:xfrm>
                <a:off x="3917" y="2950"/>
                <a:ext cx="13" cy="39"/>
              </a:xfrm>
              <a:custGeom>
                <a:avLst/>
                <a:gdLst>
                  <a:gd name="T0" fmla="*/ 13 w 13"/>
                  <a:gd name="T1" fmla="*/ 39 h 39"/>
                  <a:gd name="T2" fmla="*/ 0 w 13"/>
                  <a:gd name="T3" fmla="*/ 0 h 39"/>
                  <a:gd name="T4" fmla="*/ 13 w 13"/>
                  <a:gd name="T5" fmla="*/ 39 h 39"/>
                  <a:gd name="T6" fmla="*/ 0 60000 65536"/>
                  <a:gd name="T7" fmla="*/ 0 60000 65536"/>
                  <a:gd name="T8" fmla="*/ 0 60000 65536"/>
                  <a:gd name="T9" fmla="*/ 0 w 13"/>
                  <a:gd name="T10" fmla="*/ 0 h 39"/>
                  <a:gd name="T11" fmla="*/ 13 w 13"/>
                  <a:gd name="T12" fmla="*/ 39 h 39"/>
                </a:gdLst>
                <a:ahLst/>
                <a:cxnLst>
                  <a:cxn ang="T6">
                    <a:pos x="T0" y="T1"/>
                  </a:cxn>
                  <a:cxn ang="T7">
                    <a:pos x="T2" y="T3"/>
                  </a:cxn>
                  <a:cxn ang="T8">
                    <a:pos x="T4" y="T5"/>
                  </a:cxn>
                </a:cxnLst>
                <a:rect l="T9" t="T10" r="T11" b="T12"/>
                <a:pathLst>
                  <a:path w="13" h="39">
                    <a:moveTo>
                      <a:pt x="13" y="39"/>
                    </a:moveTo>
                    <a:cubicBezTo>
                      <a:pt x="9" y="26"/>
                      <a:pt x="0" y="0"/>
                      <a:pt x="0" y="0"/>
                    </a:cubicBezTo>
                    <a:cubicBezTo>
                      <a:pt x="0" y="0"/>
                      <a:pt x="9" y="26"/>
                      <a:pt x="13" y="39"/>
                    </a:cubicBezTo>
                    <a:close/>
                  </a:path>
                </a:pathLst>
              </a:custGeom>
              <a:solidFill>
                <a:schemeClr val="accent1"/>
              </a:solidFill>
              <a:ln w="9525">
                <a:solidFill>
                  <a:schemeClr val="tx1"/>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2565" name="Freeform 50">
                <a:extLst>
                  <a:ext uri="{FF2B5EF4-FFF2-40B4-BE49-F238E27FC236}">
                    <a16:creationId xmlns:a16="http://schemas.microsoft.com/office/drawing/2014/main" id="{80D5D14D-8AB1-058A-A732-282A4A87EB5A}"/>
                  </a:ext>
                </a:extLst>
              </p:cNvPr>
              <p:cNvSpPr>
                <a:spLocks/>
              </p:cNvSpPr>
              <p:nvPr/>
            </p:nvSpPr>
            <p:spPr bwMode="auto">
              <a:xfrm>
                <a:off x="4691" y="3024"/>
                <a:ext cx="150" cy="499"/>
              </a:xfrm>
              <a:custGeom>
                <a:avLst/>
                <a:gdLst>
                  <a:gd name="T0" fmla="*/ 7 w 150"/>
                  <a:gd name="T1" fmla="*/ 499 h 499"/>
                  <a:gd name="T2" fmla="*/ 32 w 150"/>
                  <a:gd name="T3" fmla="*/ 179 h 499"/>
                  <a:gd name="T4" fmla="*/ 71 w 150"/>
                  <a:gd name="T5" fmla="*/ 154 h 499"/>
                  <a:gd name="T6" fmla="*/ 96 w 150"/>
                  <a:gd name="T7" fmla="*/ 115 h 499"/>
                  <a:gd name="T8" fmla="*/ 135 w 150"/>
                  <a:gd name="T9" fmla="*/ 90 h 499"/>
                  <a:gd name="T10" fmla="*/ 147 w 150"/>
                  <a:gd name="T11" fmla="*/ 0 h 499"/>
                  <a:gd name="T12" fmla="*/ 0 60000 65536"/>
                  <a:gd name="T13" fmla="*/ 0 60000 65536"/>
                  <a:gd name="T14" fmla="*/ 0 60000 65536"/>
                  <a:gd name="T15" fmla="*/ 0 60000 65536"/>
                  <a:gd name="T16" fmla="*/ 0 60000 65536"/>
                  <a:gd name="T17" fmla="*/ 0 60000 65536"/>
                  <a:gd name="T18" fmla="*/ 0 w 150"/>
                  <a:gd name="T19" fmla="*/ 0 h 499"/>
                  <a:gd name="T20" fmla="*/ 150 w 150"/>
                  <a:gd name="T21" fmla="*/ 499 h 499"/>
                </a:gdLst>
                <a:ahLst/>
                <a:cxnLst>
                  <a:cxn ang="T12">
                    <a:pos x="T0" y="T1"/>
                  </a:cxn>
                  <a:cxn ang="T13">
                    <a:pos x="T2" y="T3"/>
                  </a:cxn>
                  <a:cxn ang="T14">
                    <a:pos x="T4" y="T5"/>
                  </a:cxn>
                  <a:cxn ang="T15">
                    <a:pos x="T6" y="T7"/>
                  </a:cxn>
                  <a:cxn ang="T16">
                    <a:pos x="T8" y="T9"/>
                  </a:cxn>
                  <a:cxn ang="T17">
                    <a:pos x="T10" y="T11"/>
                  </a:cxn>
                </a:cxnLst>
                <a:rect l="T18" t="T19" r="T20" b="T21"/>
                <a:pathLst>
                  <a:path w="150" h="499">
                    <a:moveTo>
                      <a:pt x="7" y="499"/>
                    </a:moveTo>
                    <a:cubicBezTo>
                      <a:pt x="14" y="392"/>
                      <a:pt x="0" y="281"/>
                      <a:pt x="32" y="179"/>
                    </a:cubicBezTo>
                    <a:cubicBezTo>
                      <a:pt x="37" y="164"/>
                      <a:pt x="58" y="162"/>
                      <a:pt x="71" y="154"/>
                    </a:cubicBezTo>
                    <a:cubicBezTo>
                      <a:pt x="79" y="141"/>
                      <a:pt x="85" y="126"/>
                      <a:pt x="96" y="115"/>
                    </a:cubicBezTo>
                    <a:cubicBezTo>
                      <a:pt x="107" y="104"/>
                      <a:pt x="126" y="103"/>
                      <a:pt x="135" y="90"/>
                    </a:cubicBezTo>
                    <a:cubicBezTo>
                      <a:pt x="150" y="68"/>
                      <a:pt x="147" y="26"/>
                      <a:pt x="147" y="0"/>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2566" name="Freeform 51">
                <a:extLst>
                  <a:ext uri="{FF2B5EF4-FFF2-40B4-BE49-F238E27FC236}">
                    <a16:creationId xmlns:a16="http://schemas.microsoft.com/office/drawing/2014/main" id="{BD454432-2DDC-ED9C-8429-0A76F6B8A24E}"/>
                  </a:ext>
                </a:extLst>
              </p:cNvPr>
              <p:cNvSpPr>
                <a:spLocks/>
              </p:cNvSpPr>
              <p:nvPr/>
            </p:nvSpPr>
            <p:spPr bwMode="auto">
              <a:xfrm>
                <a:off x="4864" y="2880"/>
                <a:ext cx="525" cy="752"/>
              </a:xfrm>
              <a:custGeom>
                <a:avLst/>
                <a:gdLst>
                  <a:gd name="T0" fmla="*/ 0 w 525"/>
                  <a:gd name="T1" fmla="*/ 22 h 752"/>
                  <a:gd name="T2" fmla="*/ 115 w 525"/>
                  <a:gd name="T3" fmla="*/ 60 h 752"/>
                  <a:gd name="T4" fmla="*/ 128 w 525"/>
                  <a:gd name="T5" fmla="*/ 163 h 752"/>
                  <a:gd name="T6" fmla="*/ 205 w 525"/>
                  <a:gd name="T7" fmla="*/ 240 h 752"/>
                  <a:gd name="T8" fmla="*/ 269 w 525"/>
                  <a:gd name="T9" fmla="*/ 355 h 752"/>
                  <a:gd name="T10" fmla="*/ 282 w 525"/>
                  <a:gd name="T11" fmla="*/ 419 h 752"/>
                  <a:gd name="T12" fmla="*/ 294 w 525"/>
                  <a:gd name="T13" fmla="*/ 457 h 752"/>
                  <a:gd name="T14" fmla="*/ 397 w 525"/>
                  <a:gd name="T15" fmla="*/ 636 h 752"/>
                  <a:gd name="T16" fmla="*/ 422 w 525"/>
                  <a:gd name="T17" fmla="*/ 675 h 752"/>
                  <a:gd name="T18" fmla="*/ 461 w 525"/>
                  <a:gd name="T19" fmla="*/ 688 h 752"/>
                  <a:gd name="T20" fmla="*/ 474 w 525"/>
                  <a:gd name="T21" fmla="*/ 726 h 752"/>
                  <a:gd name="T22" fmla="*/ 525 w 525"/>
                  <a:gd name="T23" fmla="*/ 752 h 7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25"/>
                  <a:gd name="T37" fmla="*/ 0 h 752"/>
                  <a:gd name="T38" fmla="*/ 525 w 525"/>
                  <a:gd name="T39" fmla="*/ 752 h 7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25" h="752">
                    <a:moveTo>
                      <a:pt x="0" y="22"/>
                    </a:moveTo>
                    <a:cubicBezTo>
                      <a:pt x="64" y="0"/>
                      <a:pt x="78" y="4"/>
                      <a:pt x="115" y="60"/>
                    </a:cubicBezTo>
                    <a:cubicBezTo>
                      <a:pt x="119" y="94"/>
                      <a:pt x="113" y="132"/>
                      <a:pt x="128" y="163"/>
                    </a:cubicBezTo>
                    <a:cubicBezTo>
                      <a:pt x="144" y="195"/>
                      <a:pt x="185" y="210"/>
                      <a:pt x="205" y="240"/>
                    </a:cubicBezTo>
                    <a:cubicBezTo>
                      <a:pt x="230" y="278"/>
                      <a:pt x="243" y="317"/>
                      <a:pt x="269" y="355"/>
                    </a:cubicBezTo>
                    <a:cubicBezTo>
                      <a:pt x="273" y="376"/>
                      <a:pt x="277" y="398"/>
                      <a:pt x="282" y="419"/>
                    </a:cubicBezTo>
                    <a:cubicBezTo>
                      <a:pt x="285" y="432"/>
                      <a:pt x="291" y="444"/>
                      <a:pt x="294" y="457"/>
                    </a:cubicBezTo>
                    <a:cubicBezTo>
                      <a:pt x="314" y="547"/>
                      <a:pt x="296" y="605"/>
                      <a:pt x="397" y="636"/>
                    </a:cubicBezTo>
                    <a:cubicBezTo>
                      <a:pt x="405" y="649"/>
                      <a:pt x="410" y="665"/>
                      <a:pt x="422" y="675"/>
                    </a:cubicBezTo>
                    <a:cubicBezTo>
                      <a:pt x="433" y="684"/>
                      <a:pt x="451" y="678"/>
                      <a:pt x="461" y="688"/>
                    </a:cubicBezTo>
                    <a:cubicBezTo>
                      <a:pt x="471" y="697"/>
                      <a:pt x="465" y="717"/>
                      <a:pt x="474" y="726"/>
                    </a:cubicBezTo>
                    <a:cubicBezTo>
                      <a:pt x="487" y="739"/>
                      <a:pt x="512" y="739"/>
                      <a:pt x="525" y="752"/>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grpSp>
      </p:grpSp>
      <p:sp>
        <p:nvSpPr>
          <p:cNvPr id="22532" name="AutoShape 71">
            <a:extLst>
              <a:ext uri="{FF2B5EF4-FFF2-40B4-BE49-F238E27FC236}">
                <a16:creationId xmlns:a16="http://schemas.microsoft.com/office/drawing/2014/main" id="{E17ED012-BF03-F74C-7AF0-FF011C68637F}"/>
              </a:ext>
            </a:extLst>
          </p:cNvPr>
          <p:cNvSpPr>
            <a:spLocks noChangeArrowheads="1"/>
          </p:cNvSpPr>
          <p:nvPr/>
        </p:nvSpPr>
        <p:spPr bwMode="auto">
          <a:xfrm>
            <a:off x="8737600" y="2209800"/>
            <a:ext cx="3454400" cy="1803400"/>
          </a:xfrm>
          <a:prstGeom prst="wedgeRoundRectCallout">
            <a:avLst>
              <a:gd name="adj1" fmla="val -54292"/>
              <a:gd name="adj2" fmla="val 83602"/>
              <a:gd name="adj3" fmla="val 16667"/>
            </a:avLst>
          </a:prstGeom>
          <a:solidFill>
            <a:srgbClr val="99CCFF"/>
          </a:solidFill>
          <a:ln w="9525">
            <a:solidFill>
              <a:schemeClr val="tx1"/>
            </a:solidFill>
            <a:miter lim="800000"/>
            <a:headEnd/>
            <a:tailEnd/>
          </a:ln>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r>
              <a:rPr lang="en-US" altLang="en-US" sz="3733">
                <a:solidFill>
                  <a:prstClr val="black"/>
                </a:solidFill>
                <a:latin typeface="Times New Roman" panose="02020603050405020304" pitchFamily="18" charset="0"/>
                <a:cs typeface="Times New Roman" panose="02020603050405020304" pitchFamily="18" charset="0"/>
              </a:rPr>
              <a:t>Lên kim tại điểm 2.</a:t>
            </a:r>
          </a:p>
        </p:txBody>
      </p:sp>
      <p:sp>
        <p:nvSpPr>
          <p:cNvPr id="39" name="Oval 38">
            <a:extLst>
              <a:ext uri="{FF2B5EF4-FFF2-40B4-BE49-F238E27FC236}">
                <a16:creationId xmlns:a16="http://schemas.microsoft.com/office/drawing/2014/main" id="{11CE7CFF-0496-96CD-4E66-4E8A5956CA69}"/>
              </a:ext>
            </a:extLst>
          </p:cNvPr>
          <p:cNvSpPr/>
          <p:nvPr/>
        </p:nvSpPr>
        <p:spPr>
          <a:xfrm>
            <a:off x="158751" y="78317"/>
            <a:ext cx="4557183"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spcBef>
                <a:spcPct val="50000"/>
              </a:spcBef>
              <a:defRPr/>
            </a:pPr>
            <a:r>
              <a:rPr lang="en-US" sz="2800" b="1" dirty="0">
                <a:solidFill>
                  <a:srgbClr val="FFFF00"/>
                </a:solidFill>
                <a:latin typeface="Times New Roman" pitchFamily="18" charset="0"/>
                <a:cs typeface="Times New Roman" pitchFamily="18" charset="0"/>
              </a:rPr>
              <a:t>2. </a:t>
            </a:r>
            <a:r>
              <a:rPr lang="en-US" sz="2800" b="1" dirty="0" err="1">
                <a:solidFill>
                  <a:srgbClr val="FFFF00"/>
                </a:solidFill>
                <a:latin typeface="Times New Roman" pitchFamily="18" charset="0"/>
                <a:cs typeface="Times New Roman" pitchFamily="18" charset="0"/>
              </a:rPr>
              <a:t>Khâu</a:t>
            </a:r>
            <a:r>
              <a:rPr lang="en-US" sz="2800" b="1" dirty="0">
                <a:solidFill>
                  <a:srgbClr val="FFFF00"/>
                </a:solidFill>
                <a:latin typeface="Times New Roman" pitchFamily="18" charset="0"/>
                <a:cs typeface="Times New Roman" pitchFamily="18" charset="0"/>
              </a:rPr>
              <a:t> </a:t>
            </a:r>
            <a:r>
              <a:rPr lang="en-US" sz="2800" b="1" dirty="0" err="1">
                <a:solidFill>
                  <a:srgbClr val="FFFF00"/>
                </a:solidFill>
                <a:latin typeface="Times New Roman" pitchFamily="18" charset="0"/>
                <a:cs typeface="Times New Roman" pitchFamily="18" charset="0"/>
              </a:rPr>
              <a:t>đột</a:t>
            </a:r>
            <a:r>
              <a:rPr lang="en-US" sz="2800" b="1" dirty="0">
                <a:solidFill>
                  <a:srgbClr val="FFFF00"/>
                </a:solidFill>
                <a:latin typeface="Times New Roman" pitchFamily="18" charset="0"/>
                <a:cs typeface="Times New Roman" pitchFamily="18" charset="0"/>
              </a:rPr>
              <a:t> </a:t>
            </a:r>
            <a:r>
              <a:rPr lang="en-US" sz="2800" b="1" dirty="0" err="1">
                <a:solidFill>
                  <a:srgbClr val="FFFF00"/>
                </a:solidFill>
                <a:latin typeface="Times New Roman" pitchFamily="18" charset="0"/>
                <a:cs typeface="Times New Roman" pitchFamily="18" charset="0"/>
              </a:rPr>
              <a:t>thưa</a:t>
            </a:r>
            <a:endParaRPr lang="en-US" sz="2800" b="1" dirty="0">
              <a:solidFill>
                <a:srgbClr val="FFFF00"/>
              </a:solidFill>
              <a:latin typeface="Times New Roman" pitchFamily="18" charset="0"/>
              <a:cs typeface="Times New Roman" pitchFamily="18" charset="0"/>
            </a:endParaRPr>
          </a:p>
        </p:txBody>
      </p:sp>
    </p:spTree>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agon 1">
            <a:extLst>
              <a:ext uri="{FF2B5EF4-FFF2-40B4-BE49-F238E27FC236}">
                <a16:creationId xmlns:a16="http://schemas.microsoft.com/office/drawing/2014/main" id="{15D7AA01-9F47-F238-E55B-DF42CC3908EA}"/>
              </a:ext>
            </a:extLst>
          </p:cNvPr>
          <p:cNvSpPr/>
          <p:nvPr/>
        </p:nvSpPr>
        <p:spPr>
          <a:xfrm>
            <a:off x="4368800" y="685800"/>
            <a:ext cx="3454400" cy="1016000"/>
          </a:xfrm>
          <a:prstGeom prst="hexag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en-US" sz="3733" b="1" dirty="0">
                <a:solidFill>
                  <a:srgbClr val="FFFF00"/>
                </a:solidFill>
                <a:latin typeface="Times New Roman" pitchFamily="18" charset="0"/>
                <a:cs typeface="Times New Roman" pitchFamily="18" charset="0"/>
              </a:rPr>
              <a:t>CHUẨN BỊ</a:t>
            </a:r>
          </a:p>
        </p:txBody>
      </p:sp>
      <p:sp>
        <p:nvSpPr>
          <p:cNvPr id="7" name="Oval 6">
            <a:extLst>
              <a:ext uri="{FF2B5EF4-FFF2-40B4-BE49-F238E27FC236}">
                <a16:creationId xmlns:a16="http://schemas.microsoft.com/office/drawing/2014/main" id="{BCC6B965-7F51-44BB-D0D6-F20AC4EEE852}"/>
              </a:ext>
            </a:extLst>
          </p:cNvPr>
          <p:cNvSpPr/>
          <p:nvPr/>
        </p:nvSpPr>
        <p:spPr>
          <a:xfrm>
            <a:off x="8125885" y="2260600"/>
            <a:ext cx="3659716"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en-US" sz="2800" b="1" dirty="0" err="1">
                <a:solidFill>
                  <a:srgbClr val="FFFFFF"/>
                </a:solidFill>
                <a:latin typeface="Times New Roman" pitchFamily="18" charset="0"/>
                <a:cs typeface="Times New Roman" pitchFamily="18" charset="0"/>
              </a:rPr>
              <a:t>Kéo</a:t>
            </a:r>
            <a:r>
              <a:rPr lang="en-US" sz="2800" b="1" dirty="0">
                <a:solidFill>
                  <a:srgbClr val="FFFFFF"/>
                </a:solidFill>
                <a:latin typeface="Times New Roman" pitchFamily="18" charset="0"/>
                <a:cs typeface="Times New Roman" pitchFamily="18" charset="0"/>
              </a:rPr>
              <a:t>, </a:t>
            </a:r>
            <a:r>
              <a:rPr lang="en-US" sz="2800" b="1" dirty="0" err="1">
                <a:solidFill>
                  <a:srgbClr val="FFFFFF"/>
                </a:solidFill>
                <a:latin typeface="Times New Roman" pitchFamily="18" charset="0"/>
                <a:cs typeface="Times New Roman" pitchFamily="18" charset="0"/>
              </a:rPr>
              <a:t>thước</a:t>
            </a:r>
            <a:r>
              <a:rPr lang="en-US" sz="2800" b="1" dirty="0">
                <a:solidFill>
                  <a:srgbClr val="FFFFFF"/>
                </a:solidFill>
                <a:latin typeface="Times New Roman" pitchFamily="18" charset="0"/>
                <a:cs typeface="Times New Roman" pitchFamily="18" charset="0"/>
              </a:rPr>
              <a:t> </a:t>
            </a:r>
            <a:r>
              <a:rPr lang="en-US" sz="2800" b="1" dirty="0" err="1">
                <a:solidFill>
                  <a:srgbClr val="FFFFFF"/>
                </a:solidFill>
                <a:latin typeface="Times New Roman" pitchFamily="18" charset="0"/>
                <a:cs typeface="Times New Roman" pitchFamily="18" charset="0"/>
              </a:rPr>
              <a:t>kẻ</a:t>
            </a:r>
            <a:r>
              <a:rPr lang="en-US" sz="2800" b="1" dirty="0">
                <a:solidFill>
                  <a:srgbClr val="FFFFFF"/>
                </a:solidFill>
                <a:latin typeface="Times New Roman" pitchFamily="18" charset="0"/>
                <a:cs typeface="Times New Roman" pitchFamily="18" charset="0"/>
              </a:rPr>
              <a:t>, </a:t>
            </a:r>
            <a:r>
              <a:rPr lang="en-US" sz="2800" b="1" dirty="0" err="1">
                <a:solidFill>
                  <a:srgbClr val="FFFFFF"/>
                </a:solidFill>
                <a:latin typeface="Times New Roman" pitchFamily="18" charset="0"/>
                <a:cs typeface="Times New Roman" pitchFamily="18" charset="0"/>
              </a:rPr>
              <a:t>bút</a:t>
            </a:r>
            <a:r>
              <a:rPr lang="en-US" sz="2800" b="1" dirty="0">
                <a:solidFill>
                  <a:srgbClr val="FFFFFF"/>
                </a:solidFill>
                <a:latin typeface="Times New Roman" pitchFamily="18" charset="0"/>
                <a:cs typeface="Times New Roman" pitchFamily="18" charset="0"/>
              </a:rPr>
              <a:t> </a:t>
            </a:r>
            <a:r>
              <a:rPr lang="en-US" sz="2800" b="1" dirty="0" err="1">
                <a:solidFill>
                  <a:srgbClr val="FFFFFF"/>
                </a:solidFill>
                <a:latin typeface="Times New Roman" pitchFamily="18" charset="0"/>
                <a:cs typeface="Times New Roman" pitchFamily="18" charset="0"/>
              </a:rPr>
              <a:t>chì</a:t>
            </a:r>
            <a:endParaRPr lang="en-US" sz="2800" b="1" dirty="0">
              <a:solidFill>
                <a:srgbClr val="FFFFFF"/>
              </a:solidFill>
              <a:latin typeface="Times New Roman" pitchFamily="18" charset="0"/>
              <a:cs typeface="Times New Roman" pitchFamily="18" charset="0"/>
            </a:endParaRPr>
          </a:p>
        </p:txBody>
      </p:sp>
      <p:pic>
        <p:nvPicPr>
          <p:cNvPr id="70658" name="Picture 2" descr="C:\Users\KimAnh\Desktop\KHÂU ĐỘT THƯA\images.jpg">
            <a:extLst>
              <a:ext uri="{FF2B5EF4-FFF2-40B4-BE49-F238E27FC236}">
                <a16:creationId xmlns:a16="http://schemas.microsoft.com/office/drawing/2014/main" id="{5F8C2AB8-C595-529C-7589-935A70AFD9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4368" y="5359400"/>
            <a:ext cx="2010833" cy="1363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59" name="Picture 3" descr="C:\Users\KimAnh\Desktop\KHÂU ĐỘT THƯA\KÉO 2.jpg">
            <a:extLst>
              <a:ext uri="{FF2B5EF4-FFF2-40B4-BE49-F238E27FC236}">
                <a16:creationId xmlns:a16="http://schemas.microsoft.com/office/drawing/2014/main" id="{0B1595D1-0BE1-E14B-2875-BD78F241CB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63717" y="3835400"/>
            <a:ext cx="1826683"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0" name="Picture 4" descr="C:\Users\KimAnh\Desktop\KHÂU ĐỘT THƯA\KIM.jpg">
            <a:extLst>
              <a:ext uri="{FF2B5EF4-FFF2-40B4-BE49-F238E27FC236}">
                <a16:creationId xmlns:a16="http://schemas.microsoft.com/office/drawing/2014/main" id="{5246028D-EB6F-988E-1366-66A866CA5D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2200" y="3733800"/>
            <a:ext cx="2514600" cy="1416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1" name="Picture 5" descr="C:\Users\KimAnh\Desktop\KHÂU ĐỘT THƯA\KÉO.jpg">
            <a:extLst>
              <a:ext uri="{FF2B5EF4-FFF2-40B4-BE49-F238E27FC236}">
                <a16:creationId xmlns:a16="http://schemas.microsoft.com/office/drawing/2014/main" id="{A9253D91-DFF6-316B-BC9B-E679E57F6F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22218" y="3824818"/>
            <a:ext cx="1534583" cy="1534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2" name="Picture 6" descr="C:\Users\KimAnh\Desktop\KHÂU ĐỘT THƯA\BÚT CHÌ.jpg">
            <a:extLst>
              <a:ext uri="{FF2B5EF4-FFF2-40B4-BE49-F238E27FC236}">
                <a16:creationId xmlns:a16="http://schemas.microsoft.com/office/drawing/2014/main" id="{168A15B6-6CC8-01B5-372B-E9E8F19D19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363200" y="5156201"/>
            <a:ext cx="1625600" cy="1631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3" name="Picture 7" descr="C:\Users\KimAnh\Desktop\KHÂU ĐỘT THƯA\THƯỚC KẺ.jpg">
            <a:extLst>
              <a:ext uri="{FF2B5EF4-FFF2-40B4-BE49-F238E27FC236}">
                <a16:creationId xmlns:a16="http://schemas.microsoft.com/office/drawing/2014/main" id="{08080998-EDD1-AB44-E2E0-A4CD7BDD9E4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85152" y="5753101"/>
            <a:ext cx="2076449"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Oval 13">
            <a:extLst>
              <a:ext uri="{FF2B5EF4-FFF2-40B4-BE49-F238E27FC236}">
                <a16:creationId xmlns:a16="http://schemas.microsoft.com/office/drawing/2014/main" id="{9F0679EA-7EDA-B44D-6219-6BAE816F9A41}"/>
              </a:ext>
            </a:extLst>
          </p:cNvPr>
          <p:cNvSpPr/>
          <p:nvPr/>
        </p:nvSpPr>
        <p:spPr>
          <a:xfrm>
            <a:off x="4265085" y="2260600"/>
            <a:ext cx="3659716" cy="157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en-US" sz="2800" b="1" dirty="0">
                <a:solidFill>
                  <a:prstClr val="white"/>
                </a:solidFill>
                <a:latin typeface="Times New Roman" pitchFamily="18" charset="0"/>
                <a:cs typeface="Times New Roman" pitchFamily="18" charset="0"/>
              </a:rPr>
              <a:t>Kim </a:t>
            </a:r>
            <a:r>
              <a:rPr lang="en-US" sz="2800" b="1" dirty="0" err="1">
                <a:solidFill>
                  <a:prstClr val="white"/>
                </a:solidFill>
                <a:latin typeface="Times New Roman" pitchFamily="18" charset="0"/>
                <a:cs typeface="Times New Roman" pitchFamily="18" charset="0"/>
              </a:rPr>
              <a:t>khâu</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kim</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thêu</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chỉ</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khâu</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chỉ</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thêu</a:t>
            </a:r>
            <a:endParaRPr lang="en-US" sz="2800" b="1" dirty="0">
              <a:solidFill>
                <a:prstClr val="white"/>
              </a:solidFill>
              <a:latin typeface="Times New Roman" pitchFamily="18" charset="0"/>
              <a:cs typeface="Times New Roman" pitchFamily="18" charset="0"/>
            </a:endParaRPr>
          </a:p>
        </p:txBody>
      </p:sp>
      <p:sp>
        <p:nvSpPr>
          <p:cNvPr id="16" name="Oval 15">
            <a:extLst>
              <a:ext uri="{FF2B5EF4-FFF2-40B4-BE49-F238E27FC236}">
                <a16:creationId xmlns:a16="http://schemas.microsoft.com/office/drawing/2014/main" id="{2E84B509-D77F-60B6-D1A0-52C99664F666}"/>
              </a:ext>
            </a:extLst>
          </p:cNvPr>
          <p:cNvSpPr/>
          <p:nvPr/>
        </p:nvSpPr>
        <p:spPr>
          <a:xfrm>
            <a:off x="302685" y="2260600"/>
            <a:ext cx="3659716"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en-US" sz="2800" b="1" dirty="0" err="1">
                <a:solidFill>
                  <a:prstClr val="white"/>
                </a:solidFill>
                <a:latin typeface="Times New Roman" pitchFamily="18" charset="0"/>
                <a:cs typeface="Times New Roman" pitchFamily="18" charset="0"/>
              </a:rPr>
              <a:t>Vải</a:t>
            </a:r>
            <a:r>
              <a:rPr lang="en-US" sz="2800" b="1" dirty="0">
                <a:solidFill>
                  <a:prstClr val="white"/>
                </a:solidFill>
                <a:latin typeface="Times New Roman" pitchFamily="18" charset="0"/>
                <a:cs typeface="Times New Roman" pitchFamily="18" charset="0"/>
              </a:rPr>
              <a:t> </a:t>
            </a:r>
            <a:r>
              <a:rPr lang="en-US" sz="2800" b="1" dirty="0" err="1">
                <a:solidFill>
                  <a:prstClr val="white"/>
                </a:solidFill>
                <a:latin typeface="Times New Roman" pitchFamily="18" charset="0"/>
                <a:cs typeface="Times New Roman" pitchFamily="18" charset="0"/>
              </a:rPr>
              <a:t>khâu</a:t>
            </a:r>
            <a:endParaRPr lang="en-US" sz="2800" b="1" dirty="0">
              <a:solidFill>
                <a:prstClr val="white"/>
              </a:solidFill>
              <a:latin typeface="Times New Roman" pitchFamily="18" charset="0"/>
              <a:cs typeface="Times New Roman" pitchFamily="18" charset="0"/>
            </a:endParaRPr>
          </a:p>
        </p:txBody>
      </p:sp>
      <p:cxnSp>
        <p:nvCxnSpPr>
          <p:cNvPr id="17" name="Straight Arrow Connector 16">
            <a:extLst>
              <a:ext uri="{FF2B5EF4-FFF2-40B4-BE49-F238E27FC236}">
                <a16:creationId xmlns:a16="http://schemas.microsoft.com/office/drawing/2014/main" id="{A6D11F92-BF7E-D557-C890-3DF8DCD35D32}"/>
              </a:ext>
            </a:extLst>
          </p:cNvPr>
          <p:cNvCxnSpPr>
            <a:endCxn id="16" idx="7"/>
          </p:cNvCxnSpPr>
          <p:nvPr/>
        </p:nvCxnSpPr>
        <p:spPr>
          <a:xfrm flipH="1">
            <a:off x="3426885" y="1701801"/>
            <a:ext cx="2669116" cy="75988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AF0A87B6-2EE2-0F8D-7508-195ECB987CB5}"/>
              </a:ext>
            </a:extLst>
          </p:cNvPr>
          <p:cNvCxnSpPr>
            <a:endCxn id="14" idx="0"/>
          </p:cNvCxnSpPr>
          <p:nvPr/>
        </p:nvCxnSpPr>
        <p:spPr>
          <a:xfrm flipH="1">
            <a:off x="6096000" y="1701800"/>
            <a:ext cx="0" cy="558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4BD3735A-98D8-5875-55D6-59605BE587CB}"/>
              </a:ext>
            </a:extLst>
          </p:cNvPr>
          <p:cNvCxnSpPr>
            <a:endCxn id="7" idx="1"/>
          </p:cNvCxnSpPr>
          <p:nvPr/>
        </p:nvCxnSpPr>
        <p:spPr>
          <a:xfrm>
            <a:off x="6096000" y="1701801"/>
            <a:ext cx="2565400" cy="759884"/>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F5AC3E3A-95B7-A099-520C-21A3F80023DF}"/>
              </a:ext>
            </a:extLst>
          </p:cNvPr>
          <p:cNvSpPr/>
          <p:nvPr/>
        </p:nvSpPr>
        <p:spPr>
          <a:xfrm>
            <a:off x="1013885" y="4425952"/>
            <a:ext cx="2745316" cy="1746249"/>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endParaRPr lang="vi-VN" sz="2400">
              <a:solidFill>
                <a:srgbClr val="FFFFFF"/>
              </a:solidFill>
              <a:latin typeface="Calibri" pitchFamily="34" charset="0"/>
              <a:cs typeface="Arial" charset="0"/>
            </a:endParaRPr>
          </a:p>
        </p:txBody>
      </p:sp>
      <p:sp>
        <p:nvSpPr>
          <p:cNvPr id="6161" name="TextBox 2">
            <a:extLst>
              <a:ext uri="{FF2B5EF4-FFF2-40B4-BE49-F238E27FC236}">
                <a16:creationId xmlns:a16="http://schemas.microsoft.com/office/drawing/2014/main" id="{3B2C906D-6513-1AFC-B250-9296E211D712}"/>
              </a:ext>
            </a:extLst>
          </p:cNvPr>
          <p:cNvSpPr txBox="1">
            <a:spLocks noChangeArrowheads="1"/>
          </p:cNvSpPr>
          <p:nvPr/>
        </p:nvSpPr>
        <p:spPr bwMode="auto">
          <a:xfrm>
            <a:off x="1727200" y="3835400"/>
            <a:ext cx="1320800" cy="615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3200" b="1">
                <a:solidFill>
                  <a:srgbClr val="000099"/>
                </a:solidFill>
                <a:latin typeface="Times New Roman" panose="02020603050405020304" pitchFamily="18" charset="0"/>
                <a:cs typeface="Times New Roman" panose="02020603050405020304" pitchFamily="18" charset="0"/>
              </a:rPr>
              <a:t>20cm</a:t>
            </a:r>
          </a:p>
        </p:txBody>
      </p:sp>
      <p:sp>
        <p:nvSpPr>
          <p:cNvPr id="6162" name="TextBox 18">
            <a:extLst>
              <a:ext uri="{FF2B5EF4-FFF2-40B4-BE49-F238E27FC236}">
                <a16:creationId xmlns:a16="http://schemas.microsoft.com/office/drawing/2014/main" id="{7DBE7344-E646-7A5A-A668-1ED26EDE23CF}"/>
              </a:ext>
            </a:extLst>
          </p:cNvPr>
          <p:cNvSpPr txBox="1">
            <a:spLocks noChangeArrowheads="1"/>
          </p:cNvSpPr>
          <p:nvPr/>
        </p:nvSpPr>
        <p:spPr bwMode="auto">
          <a:xfrm>
            <a:off x="-101600" y="4953000"/>
            <a:ext cx="1320800" cy="615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3200" b="1">
                <a:solidFill>
                  <a:srgbClr val="000099"/>
                </a:solidFill>
                <a:latin typeface="Times New Roman" panose="02020603050405020304" pitchFamily="18" charset="0"/>
                <a:cs typeface="Times New Roman" panose="02020603050405020304" pitchFamily="18" charset="0"/>
              </a:rPr>
              <a:t>15cm</a:t>
            </a:r>
          </a:p>
        </p:txBody>
      </p:sp>
      <p:sp>
        <p:nvSpPr>
          <p:cNvPr id="5138" name="Text Box 43">
            <a:extLst>
              <a:ext uri="{FF2B5EF4-FFF2-40B4-BE49-F238E27FC236}">
                <a16:creationId xmlns:a16="http://schemas.microsoft.com/office/drawing/2014/main" id="{09017D3A-B65C-21FB-15E8-5EC8D8CCA614}"/>
              </a:ext>
            </a:extLst>
          </p:cNvPr>
          <p:cNvSpPr txBox="1">
            <a:spLocks noChangeArrowheads="1"/>
          </p:cNvSpPr>
          <p:nvPr/>
        </p:nvSpPr>
        <p:spPr bwMode="auto">
          <a:xfrm>
            <a:off x="0" y="-25399"/>
            <a:ext cx="11988800" cy="77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50000"/>
              </a:spcBef>
              <a:spcAft>
                <a:spcPct val="0"/>
              </a:spcAft>
            </a:pPr>
            <a:r>
              <a:rPr lang="en-US" altLang="en-US" sz="4267" b="1" u="sng">
                <a:solidFill>
                  <a:srgbClr val="0033CC"/>
                </a:solidFill>
                <a:latin typeface="Times New Roman" panose="02020603050405020304" pitchFamily="18" charset="0"/>
                <a:cs typeface="Times New Roman" panose="02020603050405020304" pitchFamily="18" charset="0"/>
              </a:rPr>
              <a:t>Kỹ thuật:</a:t>
            </a:r>
            <a:r>
              <a:rPr lang="en-US" altLang="en-US" sz="4267" b="1">
                <a:solidFill>
                  <a:srgbClr val="0033CC"/>
                </a:solidFill>
                <a:latin typeface="Times New Roman" panose="02020603050405020304" pitchFamily="18" charset="0"/>
                <a:cs typeface="Times New Roman" panose="02020603050405020304" pitchFamily="18" charset="0"/>
              </a:rPr>
              <a:t>   </a:t>
            </a:r>
            <a:r>
              <a:rPr lang="en-US" altLang="en-US" sz="4267" b="1">
                <a:solidFill>
                  <a:srgbClr val="FF0000"/>
                </a:solidFill>
                <a:latin typeface="Times New Roman" panose="02020603050405020304" pitchFamily="18" charset="0"/>
                <a:cs typeface="Times New Roman" panose="02020603050405020304" pitchFamily="18" charset="0"/>
              </a:rPr>
              <a:t>Cắt, khâu thêu sản phẩm tự chọn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161"/>
                                        </p:tgtEl>
                                        <p:attrNameLst>
                                          <p:attrName>style.visibility</p:attrName>
                                        </p:attrNameLst>
                                      </p:cBhvr>
                                      <p:to>
                                        <p:strVal val="visible"/>
                                      </p:to>
                                    </p:set>
                                    <p:animEffect transition="in" filter="fade">
                                      <p:cBhvr>
                                        <p:cTn id="31" dur="1000"/>
                                        <p:tgtEl>
                                          <p:spTgt spid="6161"/>
                                        </p:tgtEl>
                                      </p:cBhvr>
                                    </p:animEffect>
                                    <p:anim calcmode="lin" valueType="num">
                                      <p:cBhvr>
                                        <p:cTn id="32" dur="1000" fill="hold"/>
                                        <p:tgtEl>
                                          <p:spTgt spid="6161"/>
                                        </p:tgtEl>
                                        <p:attrNameLst>
                                          <p:attrName>ppt_x</p:attrName>
                                        </p:attrNameLst>
                                      </p:cBhvr>
                                      <p:tavLst>
                                        <p:tav tm="0">
                                          <p:val>
                                            <p:strVal val="#ppt_x"/>
                                          </p:val>
                                        </p:tav>
                                        <p:tav tm="100000">
                                          <p:val>
                                            <p:strVal val="#ppt_x"/>
                                          </p:val>
                                        </p:tav>
                                      </p:tavLst>
                                    </p:anim>
                                    <p:anim calcmode="lin" valueType="num">
                                      <p:cBhvr>
                                        <p:cTn id="33" dur="1000" fill="hold"/>
                                        <p:tgtEl>
                                          <p:spTgt spid="6161"/>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6162"/>
                                        </p:tgtEl>
                                        <p:attrNameLst>
                                          <p:attrName>style.visibility</p:attrName>
                                        </p:attrNameLst>
                                      </p:cBhvr>
                                      <p:to>
                                        <p:strVal val="visible"/>
                                      </p:to>
                                    </p:set>
                                    <p:anim calcmode="lin" valueType="num">
                                      <p:cBhvr additive="base">
                                        <p:cTn id="38" dur="500" fill="hold"/>
                                        <p:tgtEl>
                                          <p:spTgt spid="6162"/>
                                        </p:tgtEl>
                                        <p:attrNameLst>
                                          <p:attrName>ppt_x</p:attrName>
                                        </p:attrNameLst>
                                      </p:cBhvr>
                                      <p:tavLst>
                                        <p:tav tm="0">
                                          <p:val>
                                            <p:strVal val="#ppt_x"/>
                                          </p:val>
                                        </p:tav>
                                        <p:tav tm="100000">
                                          <p:val>
                                            <p:strVal val="#ppt_x"/>
                                          </p:val>
                                        </p:tav>
                                      </p:tavLst>
                                    </p:anim>
                                    <p:anim calcmode="lin" valueType="num">
                                      <p:cBhvr additive="base">
                                        <p:cTn id="39" dur="500" fill="hold"/>
                                        <p:tgtEl>
                                          <p:spTgt spid="6162"/>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16" presetClass="entr" presetSubtype="21" fill="hold"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barn(inVertical)">
                                      <p:cBhvr>
                                        <p:cTn id="44" dur="500"/>
                                        <p:tgtEl>
                                          <p:spTgt spid="21"/>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42" presetClass="entr" presetSubtype="0" fill="hold" nodeType="clickEffect">
                                  <p:stCondLst>
                                    <p:cond delay="0"/>
                                  </p:stCondLst>
                                  <p:childTnLst>
                                    <p:set>
                                      <p:cBhvr>
                                        <p:cTn id="55" dur="1" fill="hold">
                                          <p:stCondLst>
                                            <p:cond delay="0"/>
                                          </p:stCondLst>
                                        </p:cTn>
                                        <p:tgtEl>
                                          <p:spTgt spid="70660"/>
                                        </p:tgtEl>
                                        <p:attrNameLst>
                                          <p:attrName>style.visibility</p:attrName>
                                        </p:attrNameLst>
                                      </p:cBhvr>
                                      <p:to>
                                        <p:strVal val="visible"/>
                                      </p:to>
                                    </p:set>
                                    <p:animEffect transition="in" filter="fade">
                                      <p:cBhvr>
                                        <p:cTn id="56" dur="1000"/>
                                        <p:tgtEl>
                                          <p:spTgt spid="70660"/>
                                        </p:tgtEl>
                                      </p:cBhvr>
                                    </p:animEffect>
                                    <p:anim calcmode="lin" valueType="num">
                                      <p:cBhvr>
                                        <p:cTn id="57" dur="1000" fill="hold"/>
                                        <p:tgtEl>
                                          <p:spTgt spid="70660"/>
                                        </p:tgtEl>
                                        <p:attrNameLst>
                                          <p:attrName>ppt_x</p:attrName>
                                        </p:attrNameLst>
                                      </p:cBhvr>
                                      <p:tavLst>
                                        <p:tav tm="0">
                                          <p:val>
                                            <p:strVal val="#ppt_x"/>
                                          </p:val>
                                        </p:tav>
                                        <p:tav tm="100000">
                                          <p:val>
                                            <p:strVal val="#ppt_x"/>
                                          </p:val>
                                        </p:tav>
                                      </p:tavLst>
                                    </p:anim>
                                    <p:anim calcmode="lin" valueType="num">
                                      <p:cBhvr>
                                        <p:cTn id="58" dur="1000" fill="hold"/>
                                        <p:tgtEl>
                                          <p:spTgt spid="70660"/>
                                        </p:tgtEl>
                                        <p:attrNameLst>
                                          <p:attrName>ppt_y</p:attrName>
                                        </p:attrNameLst>
                                      </p:cBhvr>
                                      <p:tavLst>
                                        <p:tav tm="0">
                                          <p:val>
                                            <p:strVal val="#ppt_y+.1"/>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42" presetClass="entr" presetSubtype="0" fill="hold" nodeType="clickEffect">
                                  <p:stCondLst>
                                    <p:cond delay="0"/>
                                  </p:stCondLst>
                                  <p:childTnLst>
                                    <p:set>
                                      <p:cBhvr>
                                        <p:cTn id="62" dur="1" fill="hold">
                                          <p:stCondLst>
                                            <p:cond delay="0"/>
                                          </p:stCondLst>
                                        </p:cTn>
                                        <p:tgtEl>
                                          <p:spTgt spid="70658"/>
                                        </p:tgtEl>
                                        <p:attrNameLst>
                                          <p:attrName>style.visibility</p:attrName>
                                        </p:attrNameLst>
                                      </p:cBhvr>
                                      <p:to>
                                        <p:strVal val="visible"/>
                                      </p:to>
                                    </p:set>
                                    <p:animEffect transition="in" filter="fade">
                                      <p:cBhvr>
                                        <p:cTn id="63" dur="1000"/>
                                        <p:tgtEl>
                                          <p:spTgt spid="70658"/>
                                        </p:tgtEl>
                                      </p:cBhvr>
                                    </p:animEffect>
                                    <p:anim calcmode="lin" valueType="num">
                                      <p:cBhvr>
                                        <p:cTn id="64" dur="1000" fill="hold"/>
                                        <p:tgtEl>
                                          <p:spTgt spid="70658"/>
                                        </p:tgtEl>
                                        <p:attrNameLst>
                                          <p:attrName>ppt_x</p:attrName>
                                        </p:attrNameLst>
                                      </p:cBhvr>
                                      <p:tavLst>
                                        <p:tav tm="0">
                                          <p:val>
                                            <p:strVal val="#ppt_x"/>
                                          </p:val>
                                        </p:tav>
                                        <p:tav tm="100000">
                                          <p:val>
                                            <p:strVal val="#ppt_x"/>
                                          </p:val>
                                        </p:tav>
                                      </p:tavLst>
                                    </p:anim>
                                    <p:anim calcmode="lin" valueType="num">
                                      <p:cBhvr>
                                        <p:cTn id="65" dur="1000" fill="hold"/>
                                        <p:tgtEl>
                                          <p:spTgt spid="70658"/>
                                        </p:tgtEl>
                                        <p:attrNameLst>
                                          <p:attrName>ppt_y</p:attrName>
                                        </p:attrNameLst>
                                      </p:cBhvr>
                                      <p:tavLst>
                                        <p:tav tm="0">
                                          <p:val>
                                            <p:strVal val="#ppt_y+.1"/>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16" presetClass="entr" presetSubtype="21" fill="hold" nodeType="click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barn(inVertical)">
                                      <p:cBhvr>
                                        <p:cTn id="70" dur="500"/>
                                        <p:tgtEl>
                                          <p:spTgt spid="28"/>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7"/>
                                        </p:tgtEl>
                                        <p:attrNameLst>
                                          <p:attrName>style.visibility</p:attrName>
                                        </p:attrNameLst>
                                      </p:cBhvr>
                                      <p:to>
                                        <p:strVal val="visible"/>
                                      </p:to>
                                    </p:set>
                                    <p:animEffect transition="in" filter="barn(inVertical)">
                                      <p:cBhvr>
                                        <p:cTn id="75" dur="500"/>
                                        <p:tgtEl>
                                          <p:spTgt spid="7"/>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16" presetClass="entr" presetSubtype="21" fill="hold" nodeType="clickEffect">
                                  <p:stCondLst>
                                    <p:cond delay="0"/>
                                  </p:stCondLst>
                                  <p:childTnLst>
                                    <p:set>
                                      <p:cBhvr>
                                        <p:cTn id="79" dur="1" fill="hold">
                                          <p:stCondLst>
                                            <p:cond delay="0"/>
                                          </p:stCondLst>
                                        </p:cTn>
                                        <p:tgtEl>
                                          <p:spTgt spid="70661"/>
                                        </p:tgtEl>
                                        <p:attrNameLst>
                                          <p:attrName>style.visibility</p:attrName>
                                        </p:attrNameLst>
                                      </p:cBhvr>
                                      <p:to>
                                        <p:strVal val="visible"/>
                                      </p:to>
                                    </p:set>
                                    <p:animEffect transition="in" filter="barn(inVertical)">
                                      <p:cBhvr>
                                        <p:cTn id="80" dur="500"/>
                                        <p:tgtEl>
                                          <p:spTgt spid="70661"/>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16" presetClass="entr" presetSubtype="21" fill="hold" nodeType="clickEffect">
                                  <p:stCondLst>
                                    <p:cond delay="0"/>
                                  </p:stCondLst>
                                  <p:childTnLst>
                                    <p:set>
                                      <p:cBhvr>
                                        <p:cTn id="84" dur="1" fill="hold">
                                          <p:stCondLst>
                                            <p:cond delay="0"/>
                                          </p:stCondLst>
                                        </p:cTn>
                                        <p:tgtEl>
                                          <p:spTgt spid="70659"/>
                                        </p:tgtEl>
                                        <p:attrNameLst>
                                          <p:attrName>style.visibility</p:attrName>
                                        </p:attrNameLst>
                                      </p:cBhvr>
                                      <p:to>
                                        <p:strVal val="visible"/>
                                      </p:to>
                                    </p:set>
                                    <p:animEffect transition="in" filter="barn(inVertical)">
                                      <p:cBhvr>
                                        <p:cTn id="85" dur="500"/>
                                        <p:tgtEl>
                                          <p:spTgt spid="70659"/>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16" presetClass="entr" presetSubtype="21" fill="hold" nodeType="clickEffect">
                                  <p:stCondLst>
                                    <p:cond delay="0"/>
                                  </p:stCondLst>
                                  <p:childTnLst>
                                    <p:set>
                                      <p:cBhvr>
                                        <p:cTn id="89" dur="1" fill="hold">
                                          <p:stCondLst>
                                            <p:cond delay="0"/>
                                          </p:stCondLst>
                                        </p:cTn>
                                        <p:tgtEl>
                                          <p:spTgt spid="70663"/>
                                        </p:tgtEl>
                                        <p:attrNameLst>
                                          <p:attrName>style.visibility</p:attrName>
                                        </p:attrNameLst>
                                      </p:cBhvr>
                                      <p:to>
                                        <p:strVal val="visible"/>
                                      </p:to>
                                    </p:set>
                                    <p:animEffect transition="in" filter="barn(inVertical)">
                                      <p:cBhvr>
                                        <p:cTn id="90" dur="500"/>
                                        <p:tgtEl>
                                          <p:spTgt spid="70663"/>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16" presetClass="entr" presetSubtype="21" fill="hold" nodeType="clickEffect">
                                  <p:stCondLst>
                                    <p:cond delay="0"/>
                                  </p:stCondLst>
                                  <p:childTnLst>
                                    <p:set>
                                      <p:cBhvr>
                                        <p:cTn id="94" dur="1" fill="hold">
                                          <p:stCondLst>
                                            <p:cond delay="0"/>
                                          </p:stCondLst>
                                        </p:cTn>
                                        <p:tgtEl>
                                          <p:spTgt spid="70662"/>
                                        </p:tgtEl>
                                        <p:attrNameLst>
                                          <p:attrName>style.visibility</p:attrName>
                                        </p:attrNameLst>
                                      </p:cBhvr>
                                      <p:to>
                                        <p:strVal val="visible"/>
                                      </p:to>
                                    </p:set>
                                    <p:animEffect transition="in" filter="barn(inVertical)">
                                      <p:cBhvr>
                                        <p:cTn id="95" dur="500"/>
                                        <p:tgtEl>
                                          <p:spTgt spid="706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14" grpId="0" animBg="1"/>
      <p:bldP spid="16" grpId="0" animBg="1"/>
      <p:bldP spid="18" grpId="0" animBg="1"/>
      <p:bldP spid="6161" grpId="0"/>
      <p:bldP spid="6162" grpId="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B45956F0-4B95-068F-2388-CCC0105E1848}"/>
              </a:ext>
            </a:extLst>
          </p:cNvPr>
          <p:cNvSpPr>
            <a:spLocks noGrp="1" noChangeArrowheads="1"/>
          </p:cNvSpPr>
          <p:nvPr>
            <p:ph type="title"/>
          </p:nvPr>
        </p:nvSpPr>
        <p:spPr>
          <a:xfrm>
            <a:off x="304800" y="1600201"/>
            <a:ext cx="4775200" cy="742951"/>
          </a:xfrm>
          <a:solidFill>
            <a:srgbClr val="FFFF99"/>
          </a:solidFill>
        </p:spPr>
        <p:txBody>
          <a:bodyPr rtlCol="0">
            <a:normAutofit fontScale="90000"/>
          </a:bodyPr>
          <a:lstStyle/>
          <a:p>
            <a:pPr eaLnBrk="1" fontAlgn="auto" hangingPunct="1">
              <a:spcAft>
                <a:spcPts val="0"/>
              </a:spcAft>
              <a:defRPr/>
            </a:pPr>
            <a:r>
              <a:rPr lang="en-US" sz="4267" dirty="0">
                <a:latin typeface="Times New Roman" pitchFamily="18" charset="0"/>
                <a:cs typeface="Times New Roman" pitchFamily="18" charset="0"/>
              </a:rPr>
              <a:t>b) </a:t>
            </a:r>
            <a:r>
              <a:rPr lang="en-US" sz="4267" dirty="0" err="1">
                <a:latin typeface="Times New Roman" pitchFamily="18" charset="0"/>
                <a:cs typeface="Times New Roman" pitchFamily="18" charset="0"/>
              </a:rPr>
              <a:t>Khâu</a:t>
            </a:r>
            <a:r>
              <a:rPr lang="en-US" sz="4267" dirty="0">
                <a:latin typeface="Times New Roman" pitchFamily="18" charset="0"/>
                <a:cs typeface="Times New Roman" pitchFamily="18" charset="0"/>
              </a:rPr>
              <a:t> </a:t>
            </a:r>
            <a:r>
              <a:rPr lang="en-US" sz="4267" dirty="0" err="1">
                <a:latin typeface="Times New Roman" pitchFamily="18" charset="0"/>
                <a:cs typeface="Times New Roman" pitchFamily="18" charset="0"/>
              </a:rPr>
              <a:t>mũi</a:t>
            </a:r>
            <a:r>
              <a:rPr lang="en-US" sz="4267" dirty="0">
                <a:latin typeface="Times New Roman" pitchFamily="18" charset="0"/>
                <a:cs typeface="Times New Roman" pitchFamily="18" charset="0"/>
              </a:rPr>
              <a:t> </a:t>
            </a:r>
            <a:r>
              <a:rPr lang="en-US" sz="4267" dirty="0" err="1">
                <a:latin typeface="Times New Roman" pitchFamily="18" charset="0"/>
                <a:cs typeface="Times New Roman" pitchFamily="18" charset="0"/>
              </a:rPr>
              <a:t>thứ</a:t>
            </a:r>
            <a:r>
              <a:rPr lang="en-US" sz="4267" dirty="0">
                <a:latin typeface="Times New Roman" pitchFamily="18" charset="0"/>
                <a:cs typeface="Times New Roman" pitchFamily="18" charset="0"/>
              </a:rPr>
              <a:t> </a:t>
            </a:r>
            <a:r>
              <a:rPr lang="en-US" sz="4267" dirty="0" err="1">
                <a:latin typeface="Times New Roman" pitchFamily="18" charset="0"/>
                <a:cs typeface="Times New Roman" pitchFamily="18" charset="0"/>
              </a:rPr>
              <a:t>nhất</a:t>
            </a:r>
            <a:endParaRPr lang="en-US" sz="4267" dirty="0">
              <a:latin typeface="Times New Roman" pitchFamily="18" charset="0"/>
              <a:cs typeface="Times New Roman" pitchFamily="18" charset="0"/>
            </a:endParaRPr>
          </a:p>
        </p:txBody>
      </p:sp>
      <p:grpSp>
        <p:nvGrpSpPr>
          <p:cNvPr id="23555" name="Group 47">
            <a:extLst>
              <a:ext uri="{FF2B5EF4-FFF2-40B4-BE49-F238E27FC236}">
                <a16:creationId xmlns:a16="http://schemas.microsoft.com/office/drawing/2014/main" id="{95F4A5D7-3929-E759-50CB-80CE9E19A34C}"/>
              </a:ext>
            </a:extLst>
          </p:cNvPr>
          <p:cNvGrpSpPr>
            <a:grpSpLocks/>
          </p:cNvGrpSpPr>
          <p:nvPr/>
        </p:nvGrpSpPr>
        <p:grpSpPr bwMode="auto">
          <a:xfrm>
            <a:off x="304801" y="3733801"/>
            <a:ext cx="9055100" cy="2696633"/>
            <a:chOff x="1008" y="1824"/>
            <a:chExt cx="4278" cy="1698"/>
          </a:xfrm>
        </p:grpSpPr>
        <p:sp>
          <p:nvSpPr>
            <p:cNvPr id="23558" name="Rectangle 4">
              <a:extLst>
                <a:ext uri="{FF2B5EF4-FFF2-40B4-BE49-F238E27FC236}">
                  <a16:creationId xmlns:a16="http://schemas.microsoft.com/office/drawing/2014/main" id="{6AFC4470-FD14-10AD-0ACF-E8DE5EB00D91}"/>
                </a:ext>
              </a:extLst>
            </p:cNvPr>
            <p:cNvSpPr>
              <a:spLocks noChangeArrowheads="1"/>
            </p:cNvSpPr>
            <p:nvPr/>
          </p:nvSpPr>
          <p:spPr bwMode="auto">
            <a:xfrm>
              <a:off x="1008" y="1824"/>
              <a:ext cx="3648" cy="1488"/>
            </a:xfrm>
            <a:prstGeom prst="rect">
              <a:avLst/>
            </a:prstGeom>
            <a:solidFill>
              <a:srgbClr val="FFCCFF"/>
            </a:solidFill>
            <a:ln w="9525">
              <a:solidFill>
                <a:srgbClr val="FF0000"/>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133">
                <a:solidFill>
                  <a:srgbClr val="FF99FF"/>
                </a:solidFill>
              </a:endParaRPr>
            </a:p>
          </p:txBody>
        </p:sp>
        <p:sp>
          <p:nvSpPr>
            <p:cNvPr id="23559" name="Line 5">
              <a:extLst>
                <a:ext uri="{FF2B5EF4-FFF2-40B4-BE49-F238E27FC236}">
                  <a16:creationId xmlns:a16="http://schemas.microsoft.com/office/drawing/2014/main" id="{19EAC08D-3352-A2CA-4129-77A09F238DE6}"/>
                </a:ext>
              </a:extLst>
            </p:cNvPr>
            <p:cNvSpPr>
              <a:spLocks noChangeShapeType="1"/>
            </p:cNvSpPr>
            <p:nvPr/>
          </p:nvSpPr>
          <p:spPr bwMode="auto">
            <a:xfrm flipV="1">
              <a:off x="1008" y="2544"/>
              <a:ext cx="3648" cy="0"/>
            </a:xfrm>
            <a:prstGeom prst="line">
              <a:avLst/>
            </a:prstGeom>
            <a:noFill/>
            <a:ln w="9525">
              <a:solidFill>
                <a:srgbClr val="3333FF"/>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3560" name="Line 9">
              <a:extLst>
                <a:ext uri="{FF2B5EF4-FFF2-40B4-BE49-F238E27FC236}">
                  <a16:creationId xmlns:a16="http://schemas.microsoft.com/office/drawing/2014/main" id="{91023838-2516-4745-13B3-E6AC69060147}"/>
                </a:ext>
              </a:extLst>
            </p:cNvPr>
            <p:cNvSpPr>
              <a:spLocks noChangeShapeType="1"/>
            </p:cNvSpPr>
            <p:nvPr/>
          </p:nvSpPr>
          <p:spPr bwMode="auto">
            <a:xfrm>
              <a:off x="4320" y="2496"/>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3561" name="Line 10">
              <a:extLst>
                <a:ext uri="{FF2B5EF4-FFF2-40B4-BE49-F238E27FC236}">
                  <a16:creationId xmlns:a16="http://schemas.microsoft.com/office/drawing/2014/main" id="{E3802290-EA82-C367-BB2C-9D0FCDFE5C1F}"/>
                </a:ext>
              </a:extLst>
            </p:cNvPr>
            <p:cNvSpPr>
              <a:spLocks noChangeShapeType="1"/>
            </p:cNvSpPr>
            <p:nvPr/>
          </p:nvSpPr>
          <p:spPr bwMode="auto">
            <a:xfrm>
              <a:off x="3984" y="2496"/>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3562" name="Line 11">
              <a:extLst>
                <a:ext uri="{FF2B5EF4-FFF2-40B4-BE49-F238E27FC236}">
                  <a16:creationId xmlns:a16="http://schemas.microsoft.com/office/drawing/2014/main" id="{08BBE8AA-BE4F-4435-0917-63DEAB4A11F1}"/>
                </a:ext>
              </a:extLst>
            </p:cNvPr>
            <p:cNvSpPr>
              <a:spLocks noChangeShapeType="1"/>
            </p:cNvSpPr>
            <p:nvPr/>
          </p:nvSpPr>
          <p:spPr bwMode="auto">
            <a:xfrm>
              <a:off x="3648" y="2496"/>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3563" name="Line 12">
              <a:extLst>
                <a:ext uri="{FF2B5EF4-FFF2-40B4-BE49-F238E27FC236}">
                  <a16:creationId xmlns:a16="http://schemas.microsoft.com/office/drawing/2014/main" id="{A81F89EC-7A00-2AC8-BA44-2F4DF9471582}"/>
                </a:ext>
              </a:extLst>
            </p:cNvPr>
            <p:cNvSpPr>
              <a:spLocks noChangeShapeType="1"/>
            </p:cNvSpPr>
            <p:nvPr/>
          </p:nvSpPr>
          <p:spPr bwMode="auto">
            <a:xfrm>
              <a:off x="3264" y="2496"/>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3564" name="Line 13">
              <a:extLst>
                <a:ext uri="{FF2B5EF4-FFF2-40B4-BE49-F238E27FC236}">
                  <a16:creationId xmlns:a16="http://schemas.microsoft.com/office/drawing/2014/main" id="{884EF272-8238-7495-2749-3D9EBF0F1EFD}"/>
                </a:ext>
              </a:extLst>
            </p:cNvPr>
            <p:cNvSpPr>
              <a:spLocks noChangeShapeType="1"/>
            </p:cNvSpPr>
            <p:nvPr/>
          </p:nvSpPr>
          <p:spPr bwMode="auto">
            <a:xfrm>
              <a:off x="2928" y="2496"/>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3565" name="Line 14">
              <a:extLst>
                <a:ext uri="{FF2B5EF4-FFF2-40B4-BE49-F238E27FC236}">
                  <a16:creationId xmlns:a16="http://schemas.microsoft.com/office/drawing/2014/main" id="{D7DE6820-6821-8CC4-3C38-50F72F180B10}"/>
                </a:ext>
              </a:extLst>
            </p:cNvPr>
            <p:cNvSpPr>
              <a:spLocks noChangeShapeType="1"/>
            </p:cNvSpPr>
            <p:nvPr/>
          </p:nvSpPr>
          <p:spPr bwMode="auto">
            <a:xfrm>
              <a:off x="2592" y="2496"/>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3566" name="Line 15">
              <a:extLst>
                <a:ext uri="{FF2B5EF4-FFF2-40B4-BE49-F238E27FC236}">
                  <a16:creationId xmlns:a16="http://schemas.microsoft.com/office/drawing/2014/main" id="{91BA0A64-82CD-CD84-1634-10BF27F6EDCE}"/>
                </a:ext>
              </a:extLst>
            </p:cNvPr>
            <p:cNvSpPr>
              <a:spLocks noChangeShapeType="1"/>
            </p:cNvSpPr>
            <p:nvPr/>
          </p:nvSpPr>
          <p:spPr bwMode="auto">
            <a:xfrm>
              <a:off x="2256" y="2496"/>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3567" name="Line 16">
              <a:extLst>
                <a:ext uri="{FF2B5EF4-FFF2-40B4-BE49-F238E27FC236}">
                  <a16:creationId xmlns:a16="http://schemas.microsoft.com/office/drawing/2014/main" id="{C091DBED-447D-82C1-B5FD-6D464FAD55CC}"/>
                </a:ext>
              </a:extLst>
            </p:cNvPr>
            <p:cNvSpPr>
              <a:spLocks noChangeShapeType="1"/>
            </p:cNvSpPr>
            <p:nvPr/>
          </p:nvSpPr>
          <p:spPr bwMode="auto">
            <a:xfrm>
              <a:off x="1920" y="2496"/>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3568" name="Line 17">
              <a:extLst>
                <a:ext uri="{FF2B5EF4-FFF2-40B4-BE49-F238E27FC236}">
                  <a16:creationId xmlns:a16="http://schemas.microsoft.com/office/drawing/2014/main" id="{BF8DB3FC-0A7A-84EE-1046-7EF4D81FA2E8}"/>
                </a:ext>
              </a:extLst>
            </p:cNvPr>
            <p:cNvSpPr>
              <a:spLocks noChangeShapeType="1"/>
            </p:cNvSpPr>
            <p:nvPr/>
          </p:nvSpPr>
          <p:spPr bwMode="auto">
            <a:xfrm>
              <a:off x="1296" y="2496"/>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3569" name="Line 18">
              <a:extLst>
                <a:ext uri="{FF2B5EF4-FFF2-40B4-BE49-F238E27FC236}">
                  <a16:creationId xmlns:a16="http://schemas.microsoft.com/office/drawing/2014/main" id="{5D66FEF8-59A4-8C13-55DC-4EF4A82AA3FD}"/>
                </a:ext>
              </a:extLst>
            </p:cNvPr>
            <p:cNvSpPr>
              <a:spLocks noChangeShapeType="1"/>
            </p:cNvSpPr>
            <p:nvPr/>
          </p:nvSpPr>
          <p:spPr bwMode="auto">
            <a:xfrm>
              <a:off x="1632" y="2496"/>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3570" name="Text Box 19">
              <a:extLst>
                <a:ext uri="{FF2B5EF4-FFF2-40B4-BE49-F238E27FC236}">
                  <a16:creationId xmlns:a16="http://schemas.microsoft.com/office/drawing/2014/main" id="{78C5642F-AD33-6412-70E3-7A647A25F13D}"/>
                </a:ext>
              </a:extLst>
            </p:cNvPr>
            <p:cNvSpPr txBox="1">
              <a:spLocks noChangeArrowheads="1"/>
            </p:cNvSpPr>
            <p:nvPr/>
          </p:nvSpPr>
          <p:spPr bwMode="auto">
            <a:xfrm>
              <a:off x="1152" y="2208"/>
              <a:ext cx="33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10</a:t>
              </a:r>
            </a:p>
          </p:txBody>
        </p:sp>
        <p:sp>
          <p:nvSpPr>
            <p:cNvPr id="23571" name="Text Box 20">
              <a:extLst>
                <a:ext uri="{FF2B5EF4-FFF2-40B4-BE49-F238E27FC236}">
                  <a16:creationId xmlns:a16="http://schemas.microsoft.com/office/drawing/2014/main" id="{F92598C7-3E93-0CCB-72DC-89A5FF5E0D76}"/>
                </a:ext>
              </a:extLst>
            </p:cNvPr>
            <p:cNvSpPr txBox="1">
              <a:spLocks noChangeArrowheads="1"/>
            </p:cNvSpPr>
            <p:nvPr/>
          </p:nvSpPr>
          <p:spPr bwMode="auto">
            <a:xfrm>
              <a:off x="1536" y="2208"/>
              <a:ext cx="33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9</a:t>
              </a:r>
            </a:p>
          </p:txBody>
        </p:sp>
        <p:sp>
          <p:nvSpPr>
            <p:cNvPr id="23572" name="Text Box 21">
              <a:extLst>
                <a:ext uri="{FF2B5EF4-FFF2-40B4-BE49-F238E27FC236}">
                  <a16:creationId xmlns:a16="http://schemas.microsoft.com/office/drawing/2014/main" id="{5B63F7D1-BFED-6D90-A9E6-3DC54CF484DE}"/>
                </a:ext>
              </a:extLst>
            </p:cNvPr>
            <p:cNvSpPr txBox="1">
              <a:spLocks noChangeArrowheads="1"/>
            </p:cNvSpPr>
            <p:nvPr/>
          </p:nvSpPr>
          <p:spPr bwMode="auto">
            <a:xfrm>
              <a:off x="1824" y="2208"/>
              <a:ext cx="288"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8</a:t>
              </a:r>
            </a:p>
          </p:txBody>
        </p:sp>
        <p:sp>
          <p:nvSpPr>
            <p:cNvPr id="23573" name="Text Box 22">
              <a:extLst>
                <a:ext uri="{FF2B5EF4-FFF2-40B4-BE49-F238E27FC236}">
                  <a16:creationId xmlns:a16="http://schemas.microsoft.com/office/drawing/2014/main" id="{174263F6-22B9-F1F3-836B-789E6E28C31F}"/>
                </a:ext>
              </a:extLst>
            </p:cNvPr>
            <p:cNvSpPr txBox="1">
              <a:spLocks noChangeArrowheads="1"/>
            </p:cNvSpPr>
            <p:nvPr/>
          </p:nvSpPr>
          <p:spPr bwMode="auto">
            <a:xfrm>
              <a:off x="2160" y="2208"/>
              <a:ext cx="144"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7</a:t>
              </a:r>
            </a:p>
          </p:txBody>
        </p:sp>
        <p:sp>
          <p:nvSpPr>
            <p:cNvPr id="23574" name="Text Box 23">
              <a:extLst>
                <a:ext uri="{FF2B5EF4-FFF2-40B4-BE49-F238E27FC236}">
                  <a16:creationId xmlns:a16="http://schemas.microsoft.com/office/drawing/2014/main" id="{1DA27812-3B3A-507F-E3DB-5A7E6AB68D22}"/>
                </a:ext>
              </a:extLst>
            </p:cNvPr>
            <p:cNvSpPr txBox="1">
              <a:spLocks noChangeArrowheads="1"/>
            </p:cNvSpPr>
            <p:nvPr/>
          </p:nvSpPr>
          <p:spPr bwMode="auto">
            <a:xfrm>
              <a:off x="2496" y="2208"/>
              <a:ext cx="33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6</a:t>
              </a:r>
            </a:p>
          </p:txBody>
        </p:sp>
        <p:sp>
          <p:nvSpPr>
            <p:cNvPr id="23575" name="Text Box 24">
              <a:extLst>
                <a:ext uri="{FF2B5EF4-FFF2-40B4-BE49-F238E27FC236}">
                  <a16:creationId xmlns:a16="http://schemas.microsoft.com/office/drawing/2014/main" id="{78C82EE2-16E8-277E-40AE-C39F185D8558}"/>
                </a:ext>
              </a:extLst>
            </p:cNvPr>
            <p:cNvSpPr txBox="1">
              <a:spLocks noChangeArrowheads="1"/>
            </p:cNvSpPr>
            <p:nvPr/>
          </p:nvSpPr>
          <p:spPr bwMode="auto">
            <a:xfrm>
              <a:off x="2832" y="2208"/>
              <a:ext cx="33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5</a:t>
              </a:r>
            </a:p>
          </p:txBody>
        </p:sp>
        <p:sp>
          <p:nvSpPr>
            <p:cNvPr id="23576" name="Text Box 25">
              <a:extLst>
                <a:ext uri="{FF2B5EF4-FFF2-40B4-BE49-F238E27FC236}">
                  <a16:creationId xmlns:a16="http://schemas.microsoft.com/office/drawing/2014/main" id="{D9E97EA4-0ED3-C6B6-A008-8C1815C7AB1B}"/>
                </a:ext>
              </a:extLst>
            </p:cNvPr>
            <p:cNvSpPr txBox="1">
              <a:spLocks noChangeArrowheads="1"/>
            </p:cNvSpPr>
            <p:nvPr/>
          </p:nvSpPr>
          <p:spPr bwMode="auto">
            <a:xfrm>
              <a:off x="3168" y="2208"/>
              <a:ext cx="432"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4</a:t>
              </a:r>
            </a:p>
          </p:txBody>
        </p:sp>
        <p:sp>
          <p:nvSpPr>
            <p:cNvPr id="23577" name="Text Box 26">
              <a:extLst>
                <a:ext uri="{FF2B5EF4-FFF2-40B4-BE49-F238E27FC236}">
                  <a16:creationId xmlns:a16="http://schemas.microsoft.com/office/drawing/2014/main" id="{EAD83C47-8117-9D54-D023-58DCF4942711}"/>
                </a:ext>
              </a:extLst>
            </p:cNvPr>
            <p:cNvSpPr txBox="1">
              <a:spLocks noChangeArrowheads="1"/>
            </p:cNvSpPr>
            <p:nvPr/>
          </p:nvSpPr>
          <p:spPr bwMode="auto">
            <a:xfrm>
              <a:off x="3552" y="2208"/>
              <a:ext cx="57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3</a:t>
              </a:r>
            </a:p>
          </p:txBody>
        </p:sp>
        <p:sp>
          <p:nvSpPr>
            <p:cNvPr id="23578" name="Text Box 27">
              <a:extLst>
                <a:ext uri="{FF2B5EF4-FFF2-40B4-BE49-F238E27FC236}">
                  <a16:creationId xmlns:a16="http://schemas.microsoft.com/office/drawing/2014/main" id="{C433DBBB-8B78-8C4B-FB84-71D68C7D0418}"/>
                </a:ext>
              </a:extLst>
            </p:cNvPr>
            <p:cNvSpPr txBox="1">
              <a:spLocks noChangeArrowheads="1"/>
            </p:cNvSpPr>
            <p:nvPr/>
          </p:nvSpPr>
          <p:spPr bwMode="auto">
            <a:xfrm>
              <a:off x="3888" y="2208"/>
              <a:ext cx="480"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2</a:t>
              </a:r>
            </a:p>
          </p:txBody>
        </p:sp>
        <p:sp>
          <p:nvSpPr>
            <p:cNvPr id="23579" name="Text Box 28">
              <a:extLst>
                <a:ext uri="{FF2B5EF4-FFF2-40B4-BE49-F238E27FC236}">
                  <a16:creationId xmlns:a16="http://schemas.microsoft.com/office/drawing/2014/main" id="{D2901BB0-946B-2E1D-53C2-FA7FC911B5B3}"/>
                </a:ext>
              </a:extLst>
            </p:cNvPr>
            <p:cNvSpPr txBox="1">
              <a:spLocks noChangeArrowheads="1"/>
            </p:cNvSpPr>
            <p:nvPr/>
          </p:nvSpPr>
          <p:spPr bwMode="auto">
            <a:xfrm>
              <a:off x="4224" y="2208"/>
              <a:ext cx="384"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1</a:t>
              </a:r>
            </a:p>
          </p:txBody>
        </p:sp>
        <p:sp>
          <p:nvSpPr>
            <p:cNvPr id="23580" name="Line 33">
              <a:extLst>
                <a:ext uri="{FF2B5EF4-FFF2-40B4-BE49-F238E27FC236}">
                  <a16:creationId xmlns:a16="http://schemas.microsoft.com/office/drawing/2014/main" id="{FFD4AF50-D197-3A5F-68E7-D81747009162}"/>
                </a:ext>
              </a:extLst>
            </p:cNvPr>
            <p:cNvSpPr>
              <a:spLocks noChangeShapeType="1"/>
            </p:cNvSpPr>
            <p:nvPr/>
          </p:nvSpPr>
          <p:spPr bwMode="auto">
            <a:xfrm>
              <a:off x="4320" y="2640"/>
              <a:ext cx="720"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3581" name="Line 35">
              <a:extLst>
                <a:ext uri="{FF2B5EF4-FFF2-40B4-BE49-F238E27FC236}">
                  <a16:creationId xmlns:a16="http://schemas.microsoft.com/office/drawing/2014/main" id="{9AB4B74E-0585-C187-8BF6-2EBC1D282CA5}"/>
                </a:ext>
              </a:extLst>
            </p:cNvPr>
            <p:cNvSpPr>
              <a:spLocks noChangeShapeType="1"/>
            </p:cNvSpPr>
            <p:nvPr/>
          </p:nvSpPr>
          <p:spPr bwMode="auto">
            <a:xfrm>
              <a:off x="4368" y="2544"/>
              <a:ext cx="672"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3582" name="Freeform 36">
              <a:extLst>
                <a:ext uri="{FF2B5EF4-FFF2-40B4-BE49-F238E27FC236}">
                  <a16:creationId xmlns:a16="http://schemas.microsoft.com/office/drawing/2014/main" id="{334475E5-57EA-CCB7-562C-B928D83C872D}"/>
                </a:ext>
              </a:extLst>
            </p:cNvPr>
            <p:cNvSpPr>
              <a:spLocks/>
            </p:cNvSpPr>
            <p:nvPr/>
          </p:nvSpPr>
          <p:spPr bwMode="auto">
            <a:xfrm>
              <a:off x="4325" y="2448"/>
              <a:ext cx="58" cy="115"/>
            </a:xfrm>
            <a:custGeom>
              <a:avLst/>
              <a:gdLst>
                <a:gd name="T0" fmla="*/ 40 w 58"/>
                <a:gd name="T1" fmla="*/ 0 h 115"/>
                <a:gd name="T2" fmla="*/ 53 w 58"/>
                <a:gd name="T3" fmla="*/ 38 h 115"/>
                <a:gd name="T4" fmla="*/ 14 w 58"/>
                <a:gd name="T5" fmla="*/ 64 h 115"/>
                <a:gd name="T6" fmla="*/ 1 w 58"/>
                <a:gd name="T7" fmla="*/ 115 h 115"/>
                <a:gd name="T8" fmla="*/ 0 60000 65536"/>
                <a:gd name="T9" fmla="*/ 0 60000 65536"/>
                <a:gd name="T10" fmla="*/ 0 60000 65536"/>
                <a:gd name="T11" fmla="*/ 0 60000 65536"/>
                <a:gd name="T12" fmla="*/ 0 w 58"/>
                <a:gd name="T13" fmla="*/ 0 h 115"/>
                <a:gd name="T14" fmla="*/ 58 w 58"/>
                <a:gd name="T15" fmla="*/ 115 h 115"/>
              </a:gdLst>
              <a:ahLst/>
              <a:cxnLst>
                <a:cxn ang="T8">
                  <a:pos x="T0" y="T1"/>
                </a:cxn>
                <a:cxn ang="T9">
                  <a:pos x="T2" y="T3"/>
                </a:cxn>
                <a:cxn ang="T10">
                  <a:pos x="T4" y="T5"/>
                </a:cxn>
                <a:cxn ang="T11">
                  <a:pos x="T6" y="T7"/>
                </a:cxn>
              </a:cxnLst>
              <a:rect l="T12" t="T13" r="T14" b="T15"/>
              <a:pathLst>
                <a:path w="58" h="115">
                  <a:moveTo>
                    <a:pt x="40" y="0"/>
                  </a:moveTo>
                  <a:cubicBezTo>
                    <a:pt x="44" y="13"/>
                    <a:pt x="58" y="26"/>
                    <a:pt x="53" y="38"/>
                  </a:cubicBezTo>
                  <a:cubicBezTo>
                    <a:pt x="47" y="52"/>
                    <a:pt x="24" y="52"/>
                    <a:pt x="14" y="64"/>
                  </a:cubicBezTo>
                  <a:cubicBezTo>
                    <a:pt x="0" y="82"/>
                    <a:pt x="1" y="97"/>
                    <a:pt x="1" y="115"/>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3583" name="Freeform 37">
              <a:extLst>
                <a:ext uri="{FF2B5EF4-FFF2-40B4-BE49-F238E27FC236}">
                  <a16:creationId xmlns:a16="http://schemas.microsoft.com/office/drawing/2014/main" id="{CEA02CDF-99F2-356D-7D78-7F8A18C8540D}"/>
                </a:ext>
              </a:extLst>
            </p:cNvPr>
            <p:cNvSpPr>
              <a:spLocks/>
            </p:cNvSpPr>
            <p:nvPr/>
          </p:nvSpPr>
          <p:spPr bwMode="auto">
            <a:xfrm>
              <a:off x="5018" y="2640"/>
              <a:ext cx="131" cy="141"/>
            </a:xfrm>
            <a:custGeom>
              <a:avLst/>
              <a:gdLst>
                <a:gd name="T0" fmla="*/ 0 w 131"/>
                <a:gd name="T1" fmla="*/ 0 h 141"/>
                <a:gd name="T2" fmla="*/ 76 w 131"/>
                <a:gd name="T3" fmla="*/ 26 h 141"/>
                <a:gd name="T4" fmla="*/ 12 w 131"/>
                <a:gd name="T5" fmla="*/ 141 h 141"/>
                <a:gd name="T6" fmla="*/ 0 60000 65536"/>
                <a:gd name="T7" fmla="*/ 0 60000 65536"/>
                <a:gd name="T8" fmla="*/ 0 60000 65536"/>
                <a:gd name="T9" fmla="*/ 0 w 131"/>
                <a:gd name="T10" fmla="*/ 0 h 141"/>
                <a:gd name="T11" fmla="*/ 131 w 131"/>
                <a:gd name="T12" fmla="*/ 141 h 141"/>
              </a:gdLst>
              <a:ahLst/>
              <a:cxnLst>
                <a:cxn ang="T6">
                  <a:pos x="T0" y="T1"/>
                </a:cxn>
                <a:cxn ang="T7">
                  <a:pos x="T2" y="T3"/>
                </a:cxn>
                <a:cxn ang="T8">
                  <a:pos x="T4" y="T5"/>
                </a:cxn>
              </a:cxnLst>
              <a:rect l="T9" t="T10" r="T11" b="T12"/>
              <a:pathLst>
                <a:path w="131" h="141">
                  <a:moveTo>
                    <a:pt x="0" y="0"/>
                  </a:moveTo>
                  <a:cubicBezTo>
                    <a:pt x="25" y="9"/>
                    <a:pt x="51" y="17"/>
                    <a:pt x="76" y="26"/>
                  </a:cubicBezTo>
                  <a:cubicBezTo>
                    <a:pt x="131" y="45"/>
                    <a:pt x="37" y="141"/>
                    <a:pt x="12" y="14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3584" name="Line 38">
              <a:extLst>
                <a:ext uri="{FF2B5EF4-FFF2-40B4-BE49-F238E27FC236}">
                  <a16:creationId xmlns:a16="http://schemas.microsoft.com/office/drawing/2014/main" id="{53E71E9F-AA3F-5E18-5A8B-B38BD02FDB44}"/>
                </a:ext>
              </a:extLst>
            </p:cNvPr>
            <p:cNvSpPr>
              <a:spLocks noChangeShapeType="1"/>
            </p:cNvSpPr>
            <p:nvPr/>
          </p:nvSpPr>
          <p:spPr bwMode="auto">
            <a:xfrm flipH="1" flipV="1">
              <a:off x="2592" y="2448"/>
              <a:ext cx="672"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3585" name="Line 39">
              <a:extLst>
                <a:ext uri="{FF2B5EF4-FFF2-40B4-BE49-F238E27FC236}">
                  <a16:creationId xmlns:a16="http://schemas.microsoft.com/office/drawing/2014/main" id="{E71DA131-BD93-DC91-B788-24E8315A7C8D}"/>
                </a:ext>
              </a:extLst>
            </p:cNvPr>
            <p:cNvSpPr>
              <a:spLocks noChangeShapeType="1"/>
            </p:cNvSpPr>
            <p:nvPr/>
          </p:nvSpPr>
          <p:spPr bwMode="auto">
            <a:xfrm flipH="1" flipV="1">
              <a:off x="2544" y="2448"/>
              <a:ext cx="720"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3586" name="Oval 40">
              <a:extLst>
                <a:ext uri="{FF2B5EF4-FFF2-40B4-BE49-F238E27FC236}">
                  <a16:creationId xmlns:a16="http://schemas.microsoft.com/office/drawing/2014/main" id="{86713231-A330-3C3B-AA29-735674677D1A}"/>
                </a:ext>
              </a:extLst>
            </p:cNvPr>
            <p:cNvSpPr>
              <a:spLocks noChangeArrowheads="1"/>
            </p:cNvSpPr>
            <p:nvPr/>
          </p:nvSpPr>
          <p:spPr bwMode="auto">
            <a:xfrm rot="383490">
              <a:off x="4704" y="2640"/>
              <a:ext cx="288" cy="96"/>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133">
                <a:solidFill>
                  <a:prstClr val="black"/>
                </a:solidFill>
              </a:endParaRPr>
            </a:p>
          </p:txBody>
        </p:sp>
        <p:sp>
          <p:nvSpPr>
            <p:cNvPr id="23587" name="Freeform 44">
              <a:extLst>
                <a:ext uri="{FF2B5EF4-FFF2-40B4-BE49-F238E27FC236}">
                  <a16:creationId xmlns:a16="http://schemas.microsoft.com/office/drawing/2014/main" id="{A7440BC0-7686-27CE-0575-93FDD41CFB06}"/>
                </a:ext>
              </a:extLst>
            </p:cNvPr>
            <p:cNvSpPr>
              <a:spLocks/>
            </p:cNvSpPr>
            <p:nvPr/>
          </p:nvSpPr>
          <p:spPr bwMode="auto">
            <a:xfrm>
              <a:off x="3682" y="2592"/>
              <a:ext cx="1195" cy="911"/>
            </a:xfrm>
            <a:custGeom>
              <a:avLst/>
              <a:gdLst>
                <a:gd name="T0" fmla="*/ 286 w 1195"/>
                <a:gd name="T1" fmla="*/ 0 h 911"/>
                <a:gd name="T2" fmla="*/ 209 w 1195"/>
                <a:gd name="T3" fmla="*/ 115 h 911"/>
                <a:gd name="T4" fmla="*/ 132 w 1195"/>
                <a:gd name="T5" fmla="*/ 269 h 911"/>
                <a:gd name="T6" fmla="*/ 107 w 1195"/>
                <a:gd name="T7" fmla="*/ 345 h 911"/>
                <a:gd name="T8" fmla="*/ 94 w 1195"/>
                <a:gd name="T9" fmla="*/ 384 h 911"/>
                <a:gd name="T10" fmla="*/ 260 w 1195"/>
                <a:gd name="T11" fmla="*/ 896 h 911"/>
                <a:gd name="T12" fmla="*/ 555 w 1195"/>
                <a:gd name="T13" fmla="*/ 870 h 911"/>
                <a:gd name="T14" fmla="*/ 734 w 1195"/>
                <a:gd name="T15" fmla="*/ 832 h 911"/>
                <a:gd name="T16" fmla="*/ 824 w 1195"/>
                <a:gd name="T17" fmla="*/ 768 h 911"/>
                <a:gd name="T18" fmla="*/ 862 w 1195"/>
                <a:gd name="T19" fmla="*/ 640 h 911"/>
                <a:gd name="T20" fmla="*/ 926 w 1195"/>
                <a:gd name="T21" fmla="*/ 576 h 911"/>
                <a:gd name="T22" fmla="*/ 977 w 1195"/>
                <a:gd name="T23" fmla="*/ 525 h 911"/>
                <a:gd name="T24" fmla="*/ 1003 w 1195"/>
                <a:gd name="T25" fmla="*/ 486 h 911"/>
                <a:gd name="T26" fmla="*/ 1041 w 1195"/>
                <a:gd name="T27" fmla="*/ 473 h 911"/>
                <a:gd name="T28" fmla="*/ 1080 w 1195"/>
                <a:gd name="T29" fmla="*/ 448 h 911"/>
                <a:gd name="T30" fmla="*/ 1092 w 1195"/>
                <a:gd name="T31" fmla="*/ 409 h 911"/>
                <a:gd name="T32" fmla="*/ 1118 w 1195"/>
                <a:gd name="T33" fmla="*/ 333 h 911"/>
                <a:gd name="T34" fmla="*/ 1131 w 1195"/>
                <a:gd name="T35" fmla="*/ 141 h 911"/>
                <a:gd name="T36" fmla="*/ 1195 w 1195"/>
                <a:gd name="T37" fmla="*/ 89 h 91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95"/>
                <a:gd name="T58" fmla="*/ 0 h 911"/>
                <a:gd name="T59" fmla="*/ 1195 w 1195"/>
                <a:gd name="T60" fmla="*/ 911 h 91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95" h="911">
                  <a:moveTo>
                    <a:pt x="286" y="0"/>
                  </a:moveTo>
                  <a:cubicBezTo>
                    <a:pt x="269" y="51"/>
                    <a:pt x="248" y="77"/>
                    <a:pt x="209" y="115"/>
                  </a:cubicBezTo>
                  <a:cubicBezTo>
                    <a:pt x="191" y="168"/>
                    <a:pt x="163" y="222"/>
                    <a:pt x="132" y="269"/>
                  </a:cubicBezTo>
                  <a:cubicBezTo>
                    <a:pt x="124" y="294"/>
                    <a:pt x="115" y="320"/>
                    <a:pt x="107" y="345"/>
                  </a:cubicBezTo>
                  <a:cubicBezTo>
                    <a:pt x="103" y="358"/>
                    <a:pt x="94" y="384"/>
                    <a:pt x="94" y="384"/>
                  </a:cubicBezTo>
                  <a:cubicBezTo>
                    <a:pt x="104" y="712"/>
                    <a:pt x="0" y="830"/>
                    <a:pt x="260" y="896"/>
                  </a:cubicBezTo>
                  <a:cubicBezTo>
                    <a:pt x="669" y="875"/>
                    <a:pt x="413" y="911"/>
                    <a:pt x="555" y="870"/>
                  </a:cubicBezTo>
                  <a:cubicBezTo>
                    <a:pt x="614" y="853"/>
                    <a:pt x="734" y="832"/>
                    <a:pt x="734" y="832"/>
                  </a:cubicBezTo>
                  <a:cubicBezTo>
                    <a:pt x="772" y="813"/>
                    <a:pt x="800" y="805"/>
                    <a:pt x="824" y="768"/>
                  </a:cubicBezTo>
                  <a:cubicBezTo>
                    <a:pt x="847" y="734"/>
                    <a:pt x="846" y="677"/>
                    <a:pt x="862" y="640"/>
                  </a:cubicBezTo>
                  <a:cubicBezTo>
                    <a:pt x="880" y="599"/>
                    <a:pt x="891" y="599"/>
                    <a:pt x="926" y="576"/>
                  </a:cubicBezTo>
                  <a:cubicBezTo>
                    <a:pt x="955" y="490"/>
                    <a:pt x="915" y="575"/>
                    <a:pt x="977" y="525"/>
                  </a:cubicBezTo>
                  <a:cubicBezTo>
                    <a:pt x="989" y="515"/>
                    <a:pt x="991" y="496"/>
                    <a:pt x="1003" y="486"/>
                  </a:cubicBezTo>
                  <a:cubicBezTo>
                    <a:pt x="1013" y="478"/>
                    <a:pt x="1029" y="479"/>
                    <a:pt x="1041" y="473"/>
                  </a:cubicBezTo>
                  <a:cubicBezTo>
                    <a:pt x="1055" y="466"/>
                    <a:pt x="1067" y="456"/>
                    <a:pt x="1080" y="448"/>
                  </a:cubicBezTo>
                  <a:cubicBezTo>
                    <a:pt x="1084" y="435"/>
                    <a:pt x="1088" y="422"/>
                    <a:pt x="1092" y="409"/>
                  </a:cubicBezTo>
                  <a:cubicBezTo>
                    <a:pt x="1100" y="384"/>
                    <a:pt x="1118" y="333"/>
                    <a:pt x="1118" y="333"/>
                  </a:cubicBezTo>
                  <a:cubicBezTo>
                    <a:pt x="1122" y="269"/>
                    <a:pt x="1121" y="204"/>
                    <a:pt x="1131" y="141"/>
                  </a:cubicBezTo>
                  <a:cubicBezTo>
                    <a:pt x="1135" y="114"/>
                    <a:pt x="1195" y="62"/>
                    <a:pt x="1195" y="89"/>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3588" name="Freeform 45">
              <a:extLst>
                <a:ext uri="{FF2B5EF4-FFF2-40B4-BE49-F238E27FC236}">
                  <a16:creationId xmlns:a16="http://schemas.microsoft.com/office/drawing/2014/main" id="{7103C8EF-7C4F-958C-ECEF-1586F1ED1F58}"/>
                </a:ext>
              </a:extLst>
            </p:cNvPr>
            <p:cNvSpPr>
              <a:spLocks/>
            </p:cNvSpPr>
            <p:nvPr/>
          </p:nvSpPr>
          <p:spPr bwMode="auto">
            <a:xfrm>
              <a:off x="4890" y="2688"/>
              <a:ext cx="396" cy="834"/>
            </a:xfrm>
            <a:custGeom>
              <a:avLst/>
              <a:gdLst>
                <a:gd name="T0" fmla="*/ 0 w 396"/>
                <a:gd name="T1" fmla="*/ 0 h 834"/>
                <a:gd name="T2" fmla="*/ 51 w 396"/>
                <a:gd name="T3" fmla="*/ 128 h 834"/>
                <a:gd name="T4" fmla="*/ 102 w 396"/>
                <a:gd name="T5" fmla="*/ 308 h 834"/>
                <a:gd name="T6" fmla="*/ 140 w 396"/>
                <a:gd name="T7" fmla="*/ 628 h 834"/>
                <a:gd name="T8" fmla="*/ 153 w 396"/>
                <a:gd name="T9" fmla="*/ 781 h 834"/>
                <a:gd name="T10" fmla="*/ 384 w 396"/>
                <a:gd name="T11" fmla="*/ 832 h 834"/>
                <a:gd name="T12" fmla="*/ 396 w 396"/>
                <a:gd name="T13" fmla="*/ 807 h 834"/>
                <a:gd name="T14" fmla="*/ 0 60000 65536"/>
                <a:gd name="T15" fmla="*/ 0 60000 65536"/>
                <a:gd name="T16" fmla="*/ 0 60000 65536"/>
                <a:gd name="T17" fmla="*/ 0 60000 65536"/>
                <a:gd name="T18" fmla="*/ 0 60000 65536"/>
                <a:gd name="T19" fmla="*/ 0 60000 65536"/>
                <a:gd name="T20" fmla="*/ 0 60000 65536"/>
                <a:gd name="T21" fmla="*/ 0 w 396"/>
                <a:gd name="T22" fmla="*/ 0 h 834"/>
                <a:gd name="T23" fmla="*/ 396 w 396"/>
                <a:gd name="T24" fmla="*/ 834 h 8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6" h="834">
                  <a:moveTo>
                    <a:pt x="0" y="0"/>
                  </a:moveTo>
                  <a:cubicBezTo>
                    <a:pt x="14" y="46"/>
                    <a:pt x="32" y="84"/>
                    <a:pt x="51" y="128"/>
                  </a:cubicBezTo>
                  <a:cubicBezTo>
                    <a:pt x="75" y="183"/>
                    <a:pt x="87" y="250"/>
                    <a:pt x="102" y="308"/>
                  </a:cubicBezTo>
                  <a:cubicBezTo>
                    <a:pt x="119" y="526"/>
                    <a:pt x="106" y="419"/>
                    <a:pt x="140" y="628"/>
                  </a:cubicBezTo>
                  <a:cubicBezTo>
                    <a:pt x="148" y="679"/>
                    <a:pt x="130" y="735"/>
                    <a:pt x="153" y="781"/>
                  </a:cubicBezTo>
                  <a:cubicBezTo>
                    <a:pt x="168" y="810"/>
                    <a:pt x="369" y="834"/>
                    <a:pt x="384" y="832"/>
                  </a:cubicBezTo>
                  <a:cubicBezTo>
                    <a:pt x="393" y="831"/>
                    <a:pt x="392" y="815"/>
                    <a:pt x="396" y="807"/>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grpSp>
      <p:sp>
        <p:nvSpPr>
          <p:cNvPr id="23556" name="AutoShape 46">
            <a:extLst>
              <a:ext uri="{FF2B5EF4-FFF2-40B4-BE49-F238E27FC236}">
                <a16:creationId xmlns:a16="http://schemas.microsoft.com/office/drawing/2014/main" id="{FFF520B2-CE20-EEDB-15EE-491D9560D5EB}"/>
              </a:ext>
            </a:extLst>
          </p:cNvPr>
          <p:cNvSpPr>
            <a:spLocks noChangeArrowheads="1"/>
          </p:cNvSpPr>
          <p:nvPr/>
        </p:nvSpPr>
        <p:spPr bwMode="auto">
          <a:xfrm>
            <a:off x="6502400" y="177800"/>
            <a:ext cx="5630333" cy="3251200"/>
          </a:xfrm>
          <a:prstGeom prst="wedgeRoundRectCallout">
            <a:avLst>
              <a:gd name="adj1" fmla="val -30204"/>
              <a:gd name="adj2" fmla="val 88569"/>
              <a:gd name="adj3" fmla="val 16667"/>
            </a:avLst>
          </a:prstGeom>
          <a:solidFill>
            <a:srgbClr val="99CCFF"/>
          </a:solidFill>
          <a:ln w="9525">
            <a:solidFill>
              <a:schemeClr val="tx1"/>
            </a:solidFill>
            <a:miter lim="800000"/>
            <a:headEnd/>
            <a:tailEnd/>
          </a:ln>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3733">
                <a:solidFill>
                  <a:srgbClr val="002060"/>
                </a:solidFill>
                <a:latin typeface="Times New Roman" panose="02020603050405020304" pitchFamily="18" charset="0"/>
                <a:cs typeface="Times New Roman" panose="02020603050405020304" pitchFamily="18" charset="0"/>
              </a:rPr>
              <a:t>- Lùi lại, xuống kim ở điểm 1, lên kim tại điểm 4 </a:t>
            </a:r>
          </a:p>
          <a:p>
            <a:pPr defTabSz="1219170" eaLnBrk="1" fontAlgn="base" hangingPunct="1">
              <a:spcBef>
                <a:spcPct val="0"/>
              </a:spcBef>
              <a:spcAft>
                <a:spcPct val="0"/>
              </a:spcAft>
            </a:pPr>
            <a:r>
              <a:rPr lang="en-US" altLang="en-US" sz="3733">
                <a:solidFill>
                  <a:srgbClr val="002060"/>
                </a:solidFill>
                <a:latin typeface="Times New Roman" panose="02020603050405020304" pitchFamily="18" charset="0"/>
                <a:cs typeface="Times New Roman" panose="02020603050405020304" pitchFamily="18" charset="0"/>
              </a:rPr>
              <a:t>- Rút  chỉ lên được mũi khâu thứ nhất. </a:t>
            </a:r>
          </a:p>
        </p:txBody>
      </p:sp>
      <p:sp>
        <p:nvSpPr>
          <p:cNvPr id="38" name="Oval 37">
            <a:extLst>
              <a:ext uri="{FF2B5EF4-FFF2-40B4-BE49-F238E27FC236}">
                <a16:creationId xmlns:a16="http://schemas.microsoft.com/office/drawing/2014/main" id="{FA0CC818-AF38-6E2D-EFEF-DD6251EE7134}"/>
              </a:ext>
            </a:extLst>
          </p:cNvPr>
          <p:cNvSpPr/>
          <p:nvPr/>
        </p:nvSpPr>
        <p:spPr>
          <a:xfrm>
            <a:off x="158751" y="78317"/>
            <a:ext cx="4557183"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spcBef>
                <a:spcPct val="50000"/>
              </a:spcBef>
              <a:defRPr/>
            </a:pPr>
            <a:r>
              <a:rPr lang="en-US" sz="2800" b="1" dirty="0">
                <a:solidFill>
                  <a:srgbClr val="FFFF00"/>
                </a:solidFill>
                <a:latin typeface="Times New Roman" pitchFamily="18" charset="0"/>
                <a:cs typeface="Times New Roman" pitchFamily="18" charset="0"/>
              </a:rPr>
              <a:t>2. </a:t>
            </a:r>
            <a:r>
              <a:rPr lang="en-US" sz="2800" b="1" dirty="0" err="1">
                <a:solidFill>
                  <a:srgbClr val="FFFF00"/>
                </a:solidFill>
                <a:latin typeface="Times New Roman" pitchFamily="18" charset="0"/>
                <a:cs typeface="Times New Roman" pitchFamily="18" charset="0"/>
              </a:rPr>
              <a:t>Khâu</a:t>
            </a:r>
            <a:r>
              <a:rPr lang="en-US" sz="2800" b="1" dirty="0">
                <a:solidFill>
                  <a:srgbClr val="FFFF00"/>
                </a:solidFill>
                <a:latin typeface="Times New Roman" pitchFamily="18" charset="0"/>
                <a:cs typeface="Times New Roman" pitchFamily="18" charset="0"/>
              </a:rPr>
              <a:t> </a:t>
            </a:r>
            <a:r>
              <a:rPr lang="en-US" sz="2800" b="1" dirty="0" err="1">
                <a:solidFill>
                  <a:srgbClr val="FFFF00"/>
                </a:solidFill>
                <a:latin typeface="Times New Roman" pitchFamily="18" charset="0"/>
                <a:cs typeface="Times New Roman" pitchFamily="18" charset="0"/>
              </a:rPr>
              <a:t>đột</a:t>
            </a:r>
            <a:r>
              <a:rPr lang="en-US" sz="2800" b="1" dirty="0">
                <a:solidFill>
                  <a:srgbClr val="FFFF00"/>
                </a:solidFill>
                <a:latin typeface="Times New Roman" pitchFamily="18" charset="0"/>
                <a:cs typeface="Times New Roman" pitchFamily="18" charset="0"/>
              </a:rPr>
              <a:t> </a:t>
            </a:r>
            <a:r>
              <a:rPr lang="en-US" sz="2800" b="1" dirty="0" err="1">
                <a:solidFill>
                  <a:srgbClr val="FFFF00"/>
                </a:solidFill>
                <a:latin typeface="Times New Roman" pitchFamily="18" charset="0"/>
                <a:cs typeface="Times New Roman" pitchFamily="18" charset="0"/>
              </a:rPr>
              <a:t>thưa</a:t>
            </a:r>
            <a:endParaRPr lang="en-US" sz="2800" b="1" dirty="0">
              <a:solidFill>
                <a:srgbClr val="FFFF00"/>
              </a:solidFill>
              <a:latin typeface="Times New Roman" pitchFamily="18" charset="0"/>
              <a:cs typeface="Times New Roman" pitchFamily="18" charset="0"/>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C38542EF-5C0E-8827-60F0-9FC7567F99BE}"/>
              </a:ext>
            </a:extLst>
          </p:cNvPr>
          <p:cNvSpPr>
            <a:spLocks noGrp="1" noChangeArrowheads="1"/>
          </p:cNvSpPr>
          <p:nvPr>
            <p:ph type="title"/>
          </p:nvPr>
        </p:nvSpPr>
        <p:spPr>
          <a:xfrm>
            <a:off x="6350001" y="50801"/>
            <a:ext cx="3738033" cy="937684"/>
          </a:xfrm>
          <a:solidFill>
            <a:srgbClr val="FFFF99"/>
          </a:solidFill>
        </p:spPr>
        <p:txBody>
          <a:bodyPr/>
          <a:lstStyle/>
          <a:p>
            <a:pPr eaLnBrk="1" hangingPunct="1"/>
            <a:r>
              <a:rPr lang="en-US" altLang="en-US" sz="3733">
                <a:latin typeface="Times New Roman" panose="02020603050405020304" pitchFamily="18" charset="0"/>
                <a:cs typeface="Times New Roman" panose="02020603050405020304" pitchFamily="18" charset="0"/>
              </a:rPr>
              <a:t>c) Khâu mũi thứ 2</a:t>
            </a:r>
          </a:p>
        </p:txBody>
      </p:sp>
      <p:sp>
        <p:nvSpPr>
          <p:cNvPr id="24579" name="Rectangle 3">
            <a:extLst>
              <a:ext uri="{FF2B5EF4-FFF2-40B4-BE49-F238E27FC236}">
                <a16:creationId xmlns:a16="http://schemas.microsoft.com/office/drawing/2014/main" id="{EC63B653-CB5D-6D59-E23E-4C6562F07960}"/>
              </a:ext>
            </a:extLst>
          </p:cNvPr>
          <p:cNvSpPr>
            <a:spLocks noGrp="1" noChangeArrowheads="1"/>
          </p:cNvSpPr>
          <p:nvPr>
            <p:ph type="body" idx="1"/>
          </p:nvPr>
        </p:nvSpPr>
        <p:spPr>
          <a:xfrm>
            <a:off x="992717" y="1447800"/>
            <a:ext cx="10183283" cy="1828800"/>
          </a:xfrm>
          <a:solidFill>
            <a:srgbClr val="C8F4BE"/>
          </a:solidFill>
        </p:spPr>
        <p:txBody>
          <a:bodyPr/>
          <a:lstStyle/>
          <a:p>
            <a:pPr eaLnBrk="1" hangingPunct="1"/>
            <a:r>
              <a:rPr lang="en-US" altLang="en-US" sz="3733">
                <a:solidFill>
                  <a:srgbClr val="7030A0"/>
                </a:solidFill>
                <a:latin typeface="Times New Roman" panose="02020603050405020304" pitchFamily="18" charset="0"/>
                <a:cs typeface="Times New Roman" panose="02020603050405020304" pitchFamily="18" charset="0"/>
              </a:rPr>
              <a:t>Lùi lại, xuống kim tại điểm 3, lên kim tại điểm 6.</a:t>
            </a:r>
          </a:p>
          <a:p>
            <a:pPr eaLnBrk="1" hangingPunct="1"/>
            <a:r>
              <a:rPr lang="en-US" altLang="en-US" sz="3733">
                <a:solidFill>
                  <a:srgbClr val="7030A0"/>
                </a:solidFill>
                <a:latin typeface="Times New Roman" panose="02020603050405020304" pitchFamily="18" charset="0"/>
                <a:cs typeface="Times New Roman" panose="02020603050405020304" pitchFamily="18" charset="0"/>
              </a:rPr>
              <a:t>Rút chỉ lên được mũi khâu thứ 2.</a:t>
            </a:r>
          </a:p>
        </p:txBody>
      </p:sp>
      <p:sp>
        <p:nvSpPr>
          <p:cNvPr id="24580" name="Freeform 40">
            <a:extLst>
              <a:ext uri="{FF2B5EF4-FFF2-40B4-BE49-F238E27FC236}">
                <a16:creationId xmlns:a16="http://schemas.microsoft.com/office/drawing/2014/main" id="{43825A1A-646E-058B-285D-FE875458CF16}"/>
              </a:ext>
            </a:extLst>
          </p:cNvPr>
          <p:cNvSpPr>
            <a:spLocks/>
          </p:cNvSpPr>
          <p:nvPr/>
        </p:nvSpPr>
        <p:spPr bwMode="auto">
          <a:xfrm>
            <a:off x="6828367" y="4038601"/>
            <a:ext cx="2709333" cy="1462617"/>
          </a:xfrm>
          <a:custGeom>
            <a:avLst/>
            <a:gdLst>
              <a:gd name="T0" fmla="*/ 2147483647 w 1280"/>
              <a:gd name="T1" fmla="*/ 0 h 921"/>
              <a:gd name="T2" fmla="*/ 2147483647 w 1280"/>
              <a:gd name="T3" fmla="*/ 2147483647 h 921"/>
              <a:gd name="T4" fmla="*/ 2147483647 w 1280"/>
              <a:gd name="T5" fmla="*/ 2147483647 h 921"/>
              <a:gd name="T6" fmla="*/ 2147483647 w 1280"/>
              <a:gd name="T7" fmla="*/ 2147483647 h 921"/>
              <a:gd name="T8" fmla="*/ 2147483647 w 1280"/>
              <a:gd name="T9" fmla="*/ 2147483647 h 921"/>
              <a:gd name="T10" fmla="*/ 0 w 1280"/>
              <a:gd name="T11" fmla="*/ 2147483647 h 921"/>
              <a:gd name="T12" fmla="*/ 2147483647 w 1280"/>
              <a:gd name="T13" fmla="*/ 2147483647 h 921"/>
              <a:gd name="T14" fmla="*/ 2147483647 w 1280"/>
              <a:gd name="T15" fmla="*/ 2147483647 h 921"/>
              <a:gd name="T16" fmla="*/ 2147483647 w 1280"/>
              <a:gd name="T17" fmla="*/ 2147483647 h 921"/>
              <a:gd name="T18" fmla="*/ 2147483647 w 1280"/>
              <a:gd name="T19" fmla="*/ 2147483647 h 921"/>
              <a:gd name="T20" fmla="*/ 2147483647 w 1280"/>
              <a:gd name="T21" fmla="*/ 2147483647 h 921"/>
              <a:gd name="T22" fmla="*/ 2147483647 w 1280"/>
              <a:gd name="T23" fmla="*/ 2147483647 h 921"/>
              <a:gd name="T24" fmla="*/ 2147483647 w 1280"/>
              <a:gd name="T25" fmla="*/ 2147483647 h 921"/>
              <a:gd name="T26" fmla="*/ 2147483647 w 1280"/>
              <a:gd name="T27" fmla="*/ 2147483647 h 921"/>
              <a:gd name="T28" fmla="*/ 2147483647 w 1280"/>
              <a:gd name="T29" fmla="*/ 2147483647 h 921"/>
              <a:gd name="T30" fmla="*/ 2147483647 w 1280"/>
              <a:gd name="T31" fmla="*/ 2147483647 h 921"/>
              <a:gd name="T32" fmla="*/ 2147483647 w 1280"/>
              <a:gd name="T33" fmla="*/ 2147483647 h 921"/>
              <a:gd name="T34" fmla="*/ 2147483647 w 1280"/>
              <a:gd name="T35" fmla="*/ 2147483647 h 921"/>
              <a:gd name="T36" fmla="*/ 2147483647 w 1280"/>
              <a:gd name="T37" fmla="*/ 2147483647 h 921"/>
              <a:gd name="T38" fmla="*/ 2147483647 w 1280"/>
              <a:gd name="T39" fmla="*/ 2147483647 h 921"/>
              <a:gd name="T40" fmla="*/ 2147483647 w 1280"/>
              <a:gd name="T41" fmla="*/ 2147483647 h 921"/>
              <a:gd name="T42" fmla="*/ 2147483647 w 1280"/>
              <a:gd name="T43" fmla="*/ 2147483647 h 921"/>
              <a:gd name="T44" fmla="*/ 2147483647 w 1280"/>
              <a:gd name="T45" fmla="*/ 2147483647 h 92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80"/>
              <a:gd name="T70" fmla="*/ 0 h 921"/>
              <a:gd name="T71" fmla="*/ 1280 w 1280"/>
              <a:gd name="T72" fmla="*/ 921 h 92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80" h="921">
                <a:moveTo>
                  <a:pt x="38" y="0"/>
                </a:moveTo>
                <a:cubicBezTo>
                  <a:pt x="42" y="13"/>
                  <a:pt x="43" y="28"/>
                  <a:pt x="51" y="38"/>
                </a:cubicBezTo>
                <a:cubicBezTo>
                  <a:pt x="61" y="50"/>
                  <a:pt x="87" y="49"/>
                  <a:pt x="89" y="64"/>
                </a:cubicBezTo>
                <a:cubicBezTo>
                  <a:pt x="96" y="113"/>
                  <a:pt x="78" y="227"/>
                  <a:pt x="51" y="281"/>
                </a:cubicBezTo>
                <a:cubicBezTo>
                  <a:pt x="42" y="298"/>
                  <a:pt x="32" y="315"/>
                  <a:pt x="25" y="333"/>
                </a:cubicBezTo>
                <a:cubicBezTo>
                  <a:pt x="15" y="358"/>
                  <a:pt x="0" y="409"/>
                  <a:pt x="0" y="409"/>
                </a:cubicBezTo>
                <a:cubicBezTo>
                  <a:pt x="4" y="452"/>
                  <a:pt x="6" y="495"/>
                  <a:pt x="12" y="537"/>
                </a:cubicBezTo>
                <a:cubicBezTo>
                  <a:pt x="14" y="551"/>
                  <a:pt x="15" y="566"/>
                  <a:pt x="25" y="576"/>
                </a:cubicBezTo>
                <a:cubicBezTo>
                  <a:pt x="35" y="586"/>
                  <a:pt x="52" y="583"/>
                  <a:pt x="64" y="589"/>
                </a:cubicBezTo>
                <a:cubicBezTo>
                  <a:pt x="115" y="614"/>
                  <a:pt x="162" y="648"/>
                  <a:pt x="217" y="665"/>
                </a:cubicBezTo>
                <a:cubicBezTo>
                  <a:pt x="226" y="682"/>
                  <a:pt x="231" y="702"/>
                  <a:pt x="243" y="717"/>
                </a:cubicBezTo>
                <a:cubicBezTo>
                  <a:pt x="273" y="753"/>
                  <a:pt x="321" y="744"/>
                  <a:pt x="358" y="768"/>
                </a:cubicBezTo>
                <a:cubicBezTo>
                  <a:pt x="407" y="801"/>
                  <a:pt x="382" y="788"/>
                  <a:pt x="435" y="806"/>
                </a:cubicBezTo>
                <a:cubicBezTo>
                  <a:pt x="530" y="904"/>
                  <a:pt x="638" y="910"/>
                  <a:pt x="768" y="921"/>
                </a:cubicBezTo>
                <a:cubicBezTo>
                  <a:pt x="806" y="917"/>
                  <a:pt x="845" y="916"/>
                  <a:pt x="883" y="909"/>
                </a:cubicBezTo>
                <a:cubicBezTo>
                  <a:pt x="910" y="904"/>
                  <a:pt x="960" y="883"/>
                  <a:pt x="960" y="883"/>
                </a:cubicBezTo>
                <a:cubicBezTo>
                  <a:pt x="964" y="870"/>
                  <a:pt x="966" y="857"/>
                  <a:pt x="972" y="845"/>
                </a:cubicBezTo>
                <a:cubicBezTo>
                  <a:pt x="987" y="818"/>
                  <a:pt x="1024" y="768"/>
                  <a:pt x="1024" y="768"/>
                </a:cubicBezTo>
                <a:cubicBezTo>
                  <a:pt x="1031" y="738"/>
                  <a:pt x="1045" y="709"/>
                  <a:pt x="1049" y="678"/>
                </a:cubicBezTo>
                <a:cubicBezTo>
                  <a:pt x="1061" y="592"/>
                  <a:pt x="1031" y="491"/>
                  <a:pt x="1126" y="461"/>
                </a:cubicBezTo>
                <a:cubicBezTo>
                  <a:pt x="1141" y="417"/>
                  <a:pt x="1162" y="377"/>
                  <a:pt x="1177" y="333"/>
                </a:cubicBezTo>
                <a:cubicBezTo>
                  <a:pt x="1187" y="220"/>
                  <a:pt x="1171" y="185"/>
                  <a:pt x="1241" y="115"/>
                </a:cubicBezTo>
                <a:cubicBezTo>
                  <a:pt x="1254" y="119"/>
                  <a:pt x="1280" y="128"/>
                  <a:pt x="1280" y="128"/>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grpSp>
        <p:nvGrpSpPr>
          <p:cNvPr id="24581" name="Group 45">
            <a:extLst>
              <a:ext uri="{FF2B5EF4-FFF2-40B4-BE49-F238E27FC236}">
                <a16:creationId xmlns:a16="http://schemas.microsoft.com/office/drawing/2014/main" id="{E6CEF00E-8B59-E5DD-1930-F7AC95A603A8}"/>
              </a:ext>
            </a:extLst>
          </p:cNvPr>
          <p:cNvGrpSpPr>
            <a:grpSpLocks/>
          </p:cNvGrpSpPr>
          <p:nvPr/>
        </p:nvGrpSpPr>
        <p:grpSpPr bwMode="auto">
          <a:xfrm>
            <a:off x="2133601" y="3598333"/>
            <a:ext cx="8354484" cy="2573867"/>
            <a:chOff x="1008" y="1824"/>
            <a:chExt cx="3947" cy="1622"/>
          </a:xfrm>
        </p:grpSpPr>
        <p:sp>
          <p:nvSpPr>
            <p:cNvPr id="24583" name="Freeform 41">
              <a:extLst>
                <a:ext uri="{FF2B5EF4-FFF2-40B4-BE49-F238E27FC236}">
                  <a16:creationId xmlns:a16="http://schemas.microsoft.com/office/drawing/2014/main" id="{C293C74A-3F09-7025-0504-33422C23D055}"/>
                </a:ext>
              </a:extLst>
            </p:cNvPr>
            <p:cNvSpPr>
              <a:spLocks/>
            </p:cNvSpPr>
            <p:nvPr/>
          </p:nvSpPr>
          <p:spPr bwMode="auto">
            <a:xfrm>
              <a:off x="4544" y="2640"/>
              <a:ext cx="411" cy="806"/>
            </a:xfrm>
            <a:custGeom>
              <a:avLst/>
              <a:gdLst>
                <a:gd name="T0" fmla="*/ 0 w 411"/>
                <a:gd name="T1" fmla="*/ 0 h 806"/>
                <a:gd name="T2" fmla="*/ 115 w 411"/>
                <a:gd name="T3" fmla="*/ 102 h 806"/>
                <a:gd name="T4" fmla="*/ 141 w 411"/>
                <a:gd name="T5" fmla="*/ 179 h 806"/>
                <a:gd name="T6" fmla="*/ 230 w 411"/>
                <a:gd name="T7" fmla="*/ 409 h 806"/>
                <a:gd name="T8" fmla="*/ 333 w 411"/>
                <a:gd name="T9" fmla="*/ 435 h 806"/>
                <a:gd name="T10" fmla="*/ 371 w 411"/>
                <a:gd name="T11" fmla="*/ 755 h 806"/>
                <a:gd name="T12" fmla="*/ 384 w 411"/>
                <a:gd name="T13" fmla="*/ 806 h 806"/>
                <a:gd name="T14" fmla="*/ 0 60000 65536"/>
                <a:gd name="T15" fmla="*/ 0 60000 65536"/>
                <a:gd name="T16" fmla="*/ 0 60000 65536"/>
                <a:gd name="T17" fmla="*/ 0 60000 65536"/>
                <a:gd name="T18" fmla="*/ 0 60000 65536"/>
                <a:gd name="T19" fmla="*/ 0 60000 65536"/>
                <a:gd name="T20" fmla="*/ 0 60000 65536"/>
                <a:gd name="T21" fmla="*/ 0 w 411"/>
                <a:gd name="T22" fmla="*/ 0 h 806"/>
                <a:gd name="T23" fmla="*/ 411 w 411"/>
                <a:gd name="T24" fmla="*/ 806 h 8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1" h="806">
                  <a:moveTo>
                    <a:pt x="0" y="0"/>
                  </a:moveTo>
                  <a:cubicBezTo>
                    <a:pt x="28" y="82"/>
                    <a:pt x="39" y="76"/>
                    <a:pt x="115" y="102"/>
                  </a:cubicBezTo>
                  <a:cubicBezTo>
                    <a:pt x="124" y="128"/>
                    <a:pt x="132" y="153"/>
                    <a:pt x="141" y="179"/>
                  </a:cubicBezTo>
                  <a:cubicBezTo>
                    <a:pt x="166" y="253"/>
                    <a:pt x="140" y="364"/>
                    <a:pt x="230" y="409"/>
                  </a:cubicBezTo>
                  <a:cubicBezTo>
                    <a:pt x="262" y="425"/>
                    <a:pt x="299" y="424"/>
                    <a:pt x="333" y="435"/>
                  </a:cubicBezTo>
                  <a:cubicBezTo>
                    <a:pt x="411" y="554"/>
                    <a:pt x="347" y="441"/>
                    <a:pt x="371" y="755"/>
                  </a:cubicBezTo>
                  <a:cubicBezTo>
                    <a:pt x="372" y="772"/>
                    <a:pt x="384" y="806"/>
                    <a:pt x="384" y="806"/>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4584" name="Rectangle 4">
              <a:extLst>
                <a:ext uri="{FF2B5EF4-FFF2-40B4-BE49-F238E27FC236}">
                  <a16:creationId xmlns:a16="http://schemas.microsoft.com/office/drawing/2014/main" id="{5D70D7B3-9ED2-17E2-164A-67415F761E17}"/>
                </a:ext>
              </a:extLst>
            </p:cNvPr>
            <p:cNvSpPr>
              <a:spLocks noChangeArrowheads="1"/>
            </p:cNvSpPr>
            <p:nvPr/>
          </p:nvSpPr>
          <p:spPr bwMode="auto">
            <a:xfrm>
              <a:off x="1008" y="1824"/>
              <a:ext cx="3648" cy="1488"/>
            </a:xfrm>
            <a:prstGeom prst="rect">
              <a:avLst/>
            </a:prstGeom>
            <a:solidFill>
              <a:srgbClr val="FFCC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133">
                <a:solidFill>
                  <a:srgbClr val="FF99FF"/>
                </a:solidFill>
              </a:endParaRPr>
            </a:p>
          </p:txBody>
        </p:sp>
        <p:sp>
          <p:nvSpPr>
            <p:cNvPr id="24585" name="Line 5">
              <a:extLst>
                <a:ext uri="{FF2B5EF4-FFF2-40B4-BE49-F238E27FC236}">
                  <a16:creationId xmlns:a16="http://schemas.microsoft.com/office/drawing/2014/main" id="{11E2E7B0-7105-C289-E2C8-F41B18079F47}"/>
                </a:ext>
              </a:extLst>
            </p:cNvPr>
            <p:cNvSpPr>
              <a:spLocks noChangeShapeType="1"/>
            </p:cNvSpPr>
            <p:nvPr/>
          </p:nvSpPr>
          <p:spPr bwMode="auto">
            <a:xfrm flipV="1">
              <a:off x="1008" y="2592"/>
              <a:ext cx="3648" cy="0"/>
            </a:xfrm>
            <a:prstGeom prst="line">
              <a:avLst/>
            </a:prstGeom>
            <a:noFill/>
            <a:ln w="9525">
              <a:solidFill>
                <a:srgbClr val="3333FF"/>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4586" name="Line 9">
              <a:extLst>
                <a:ext uri="{FF2B5EF4-FFF2-40B4-BE49-F238E27FC236}">
                  <a16:creationId xmlns:a16="http://schemas.microsoft.com/office/drawing/2014/main" id="{A67CBEA5-BBFC-7E32-D32A-E238FD279B6A}"/>
                </a:ext>
              </a:extLst>
            </p:cNvPr>
            <p:cNvSpPr>
              <a:spLocks noChangeShapeType="1"/>
            </p:cNvSpPr>
            <p:nvPr/>
          </p:nvSpPr>
          <p:spPr bwMode="auto">
            <a:xfrm>
              <a:off x="4320" y="2544"/>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4587" name="Line 10">
              <a:extLst>
                <a:ext uri="{FF2B5EF4-FFF2-40B4-BE49-F238E27FC236}">
                  <a16:creationId xmlns:a16="http://schemas.microsoft.com/office/drawing/2014/main" id="{C0F0F92D-A69A-EE6B-E93A-C7EE3A8B6F5F}"/>
                </a:ext>
              </a:extLst>
            </p:cNvPr>
            <p:cNvSpPr>
              <a:spLocks noChangeShapeType="1"/>
            </p:cNvSpPr>
            <p:nvPr/>
          </p:nvSpPr>
          <p:spPr bwMode="auto">
            <a:xfrm>
              <a:off x="3984" y="2544"/>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4588" name="Line 11">
              <a:extLst>
                <a:ext uri="{FF2B5EF4-FFF2-40B4-BE49-F238E27FC236}">
                  <a16:creationId xmlns:a16="http://schemas.microsoft.com/office/drawing/2014/main" id="{35C50546-E2D0-F413-89DB-3D5319455A70}"/>
                </a:ext>
              </a:extLst>
            </p:cNvPr>
            <p:cNvSpPr>
              <a:spLocks noChangeShapeType="1"/>
            </p:cNvSpPr>
            <p:nvPr/>
          </p:nvSpPr>
          <p:spPr bwMode="auto">
            <a:xfrm>
              <a:off x="3648" y="2544"/>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4589" name="Line 12">
              <a:extLst>
                <a:ext uri="{FF2B5EF4-FFF2-40B4-BE49-F238E27FC236}">
                  <a16:creationId xmlns:a16="http://schemas.microsoft.com/office/drawing/2014/main" id="{F0801C09-FCC1-44E3-33CB-C3131558F546}"/>
                </a:ext>
              </a:extLst>
            </p:cNvPr>
            <p:cNvSpPr>
              <a:spLocks noChangeShapeType="1"/>
            </p:cNvSpPr>
            <p:nvPr/>
          </p:nvSpPr>
          <p:spPr bwMode="auto">
            <a:xfrm>
              <a:off x="3264" y="2544"/>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4590" name="Line 13">
              <a:extLst>
                <a:ext uri="{FF2B5EF4-FFF2-40B4-BE49-F238E27FC236}">
                  <a16:creationId xmlns:a16="http://schemas.microsoft.com/office/drawing/2014/main" id="{7802B471-D5CF-2C8D-EC90-03B5F602A4F6}"/>
                </a:ext>
              </a:extLst>
            </p:cNvPr>
            <p:cNvSpPr>
              <a:spLocks noChangeShapeType="1"/>
            </p:cNvSpPr>
            <p:nvPr/>
          </p:nvSpPr>
          <p:spPr bwMode="auto">
            <a:xfrm>
              <a:off x="2928" y="2544"/>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4591" name="Line 14">
              <a:extLst>
                <a:ext uri="{FF2B5EF4-FFF2-40B4-BE49-F238E27FC236}">
                  <a16:creationId xmlns:a16="http://schemas.microsoft.com/office/drawing/2014/main" id="{EEFA07D5-AD4A-4659-833F-D1F2BADB634C}"/>
                </a:ext>
              </a:extLst>
            </p:cNvPr>
            <p:cNvSpPr>
              <a:spLocks noChangeShapeType="1"/>
            </p:cNvSpPr>
            <p:nvPr/>
          </p:nvSpPr>
          <p:spPr bwMode="auto">
            <a:xfrm>
              <a:off x="2592" y="2544"/>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4592" name="Line 15">
              <a:extLst>
                <a:ext uri="{FF2B5EF4-FFF2-40B4-BE49-F238E27FC236}">
                  <a16:creationId xmlns:a16="http://schemas.microsoft.com/office/drawing/2014/main" id="{EFC0D3A9-74B4-91E2-A4EB-01755B4BD286}"/>
                </a:ext>
              </a:extLst>
            </p:cNvPr>
            <p:cNvSpPr>
              <a:spLocks noChangeShapeType="1"/>
            </p:cNvSpPr>
            <p:nvPr/>
          </p:nvSpPr>
          <p:spPr bwMode="auto">
            <a:xfrm>
              <a:off x="2256" y="2544"/>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4593" name="Line 16">
              <a:extLst>
                <a:ext uri="{FF2B5EF4-FFF2-40B4-BE49-F238E27FC236}">
                  <a16:creationId xmlns:a16="http://schemas.microsoft.com/office/drawing/2014/main" id="{FFB2C2B8-F7CD-20A3-2DEE-FCB8065B42A9}"/>
                </a:ext>
              </a:extLst>
            </p:cNvPr>
            <p:cNvSpPr>
              <a:spLocks noChangeShapeType="1"/>
            </p:cNvSpPr>
            <p:nvPr/>
          </p:nvSpPr>
          <p:spPr bwMode="auto">
            <a:xfrm>
              <a:off x="1920" y="2544"/>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4594" name="Line 17">
              <a:extLst>
                <a:ext uri="{FF2B5EF4-FFF2-40B4-BE49-F238E27FC236}">
                  <a16:creationId xmlns:a16="http://schemas.microsoft.com/office/drawing/2014/main" id="{A4DBF4E8-C6F5-BFC2-7364-3B515F7521B9}"/>
                </a:ext>
              </a:extLst>
            </p:cNvPr>
            <p:cNvSpPr>
              <a:spLocks noChangeShapeType="1"/>
            </p:cNvSpPr>
            <p:nvPr/>
          </p:nvSpPr>
          <p:spPr bwMode="auto">
            <a:xfrm>
              <a:off x="1296" y="2544"/>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4595" name="Line 18">
              <a:extLst>
                <a:ext uri="{FF2B5EF4-FFF2-40B4-BE49-F238E27FC236}">
                  <a16:creationId xmlns:a16="http://schemas.microsoft.com/office/drawing/2014/main" id="{3D4582B5-A5DE-2832-C696-86A50A73431B}"/>
                </a:ext>
              </a:extLst>
            </p:cNvPr>
            <p:cNvSpPr>
              <a:spLocks noChangeShapeType="1"/>
            </p:cNvSpPr>
            <p:nvPr/>
          </p:nvSpPr>
          <p:spPr bwMode="auto">
            <a:xfrm>
              <a:off x="1632" y="2544"/>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4596" name="Text Box 19">
              <a:extLst>
                <a:ext uri="{FF2B5EF4-FFF2-40B4-BE49-F238E27FC236}">
                  <a16:creationId xmlns:a16="http://schemas.microsoft.com/office/drawing/2014/main" id="{F4236753-3811-7087-8A1D-7782863C9CB3}"/>
                </a:ext>
              </a:extLst>
            </p:cNvPr>
            <p:cNvSpPr txBox="1">
              <a:spLocks noChangeArrowheads="1"/>
            </p:cNvSpPr>
            <p:nvPr/>
          </p:nvSpPr>
          <p:spPr bwMode="auto">
            <a:xfrm>
              <a:off x="1152" y="2256"/>
              <a:ext cx="33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10</a:t>
              </a:r>
            </a:p>
          </p:txBody>
        </p:sp>
        <p:sp>
          <p:nvSpPr>
            <p:cNvPr id="24597" name="Text Box 20">
              <a:extLst>
                <a:ext uri="{FF2B5EF4-FFF2-40B4-BE49-F238E27FC236}">
                  <a16:creationId xmlns:a16="http://schemas.microsoft.com/office/drawing/2014/main" id="{C561C614-B47B-C37E-4D96-F9792D67560E}"/>
                </a:ext>
              </a:extLst>
            </p:cNvPr>
            <p:cNvSpPr txBox="1">
              <a:spLocks noChangeArrowheads="1"/>
            </p:cNvSpPr>
            <p:nvPr/>
          </p:nvSpPr>
          <p:spPr bwMode="auto">
            <a:xfrm>
              <a:off x="1536" y="2256"/>
              <a:ext cx="33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9</a:t>
              </a:r>
            </a:p>
          </p:txBody>
        </p:sp>
        <p:sp>
          <p:nvSpPr>
            <p:cNvPr id="24598" name="Text Box 21">
              <a:extLst>
                <a:ext uri="{FF2B5EF4-FFF2-40B4-BE49-F238E27FC236}">
                  <a16:creationId xmlns:a16="http://schemas.microsoft.com/office/drawing/2014/main" id="{2AF1B675-842E-F188-87FD-200FF1792193}"/>
                </a:ext>
              </a:extLst>
            </p:cNvPr>
            <p:cNvSpPr txBox="1">
              <a:spLocks noChangeArrowheads="1"/>
            </p:cNvSpPr>
            <p:nvPr/>
          </p:nvSpPr>
          <p:spPr bwMode="auto">
            <a:xfrm>
              <a:off x="1824" y="2256"/>
              <a:ext cx="288"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8</a:t>
              </a:r>
            </a:p>
          </p:txBody>
        </p:sp>
        <p:sp>
          <p:nvSpPr>
            <p:cNvPr id="24599" name="Text Box 22">
              <a:extLst>
                <a:ext uri="{FF2B5EF4-FFF2-40B4-BE49-F238E27FC236}">
                  <a16:creationId xmlns:a16="http://schemas.microsoft.com/office/drawing/2014/main" id="{3780D2E4-8D1F-C8F5-20CD-C0A92E9616A2}"/>
                </a:ext>
              </a:extLst>
            </p:cNvPr>
            <p:cNvSpPr txBox="1">
              <a:spLocks noChangeArrowheads="1"/>
            </p:cNvSpPr>
            <p:nvPr/>
          </p:nvSpPr>
          <p:spPr bwMode="auto">
            <a:xfrm>
              <a:off x="2160" y="2256"/>
              <a:ext cx="144"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7</a:t>
              </a:r>
            </a:p>
          </p:txBody>
        </p:sp>
        <p:sp>
          <p:nvSpPr>
            <p:cNvPr id="24600" name="Text Box 23">
              <a:extLst>
                <a:ext uri="{FF2B5EF4-FFF2-40B4-BE49-F238E27FC236}">
                  <a16:creationId xmlns:a16="http://schemas.microsoft.com/office/drawing/2014/main" id="{4DBEBAF7-6E51-76EF-548B-4AD915CED82B}"/>
                </a:ext>
              </a:extLst>
            </p:cNvPr>
            <p:cNvSpPr txBox="1">
              <a:spLocks noChangeArrowheads="1"/>
            </p:cNvSpPr>
            <p:nvPr/>
          </p:nvSpPr>
          <p:spPr bwMode="auto">
            <a:xfrm>
              <a:off x="2496" y="2256"/>
              <a:ext cx="33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6</a:t>
              </a:r>
            </a:p>
          </p:txBody>
        </p:sp>
        <p:sp>
          <p:nvSpPr>
            <p:cNvPr id="24601" name="Text Box 24">
              <a:extLst>
                <a:ext uri="{FF2B5EF4-FFF2-40B4-BE49-F238E27FC236}">
                  <a16:creationId xmlns:a16="http://schemas.microsoft.com/office/drawing/2014/main" id="{A559032F-2AC8-00CC-98C1-B57EA2522CFD}"/>
                </a:ext>
              </a:extLst>
            </p:cNvPr>
            <p:cNvSpPr txBox="1">
              <a:spLocks noChangeArrowheads="1"/>
            </p:cNvSpPr>
            <p:nvPr/>
          </p:nvSpPr>
          <p:spPr bwMode="auto">
            <a:xfrm>
              <a:off x="2832" y="2256"/>
              <a:ext cx="33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5</a:t>
              </a:r>
            </a:p>
          </p:txBody>
        </p:sp>
        <p:sp>
          <p:nvSpPr>
            <p:cNvPr id="24602" name="Text Box 25">
              <a:extLst>
                <a:ext uri="{FF2B5EF4-FFF2-40B4-BE49-F238E27FC236}">
                  <a16:creationId xmlns:a16="http://schemas.microsoft.com/office/drawing/2014/main" id="{611CF3B2-EC68-6AD1-FDD0-A4019FDEB62E}"/>
                </a:ext>
              </a:extLst>
            </p:cNvPr>
            <p:cNvSpPr txBox="1">
              <a:spLocks noChangeArrowheads="1"/>
            </p:cNvSpPr>
            <p:nvPr/>
          </p:nvSpPr>
          <p:spPr bwMode="auto">
            <a:xfrm>
              <a:off x="3168" y="2265"/>
              <a:ext cx="432"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4</a:t>
              </a:r>
            </a:p>
          </p:txBody>
        </p:sp>
        <p:sp>
          <p:nvSpPr>
            <p:cNvPr id="24603" name="Text Box 26">
              <a:extLst>
                <a:ext uri="{FF2B5EF4-FFF2-40B4-BE49-F238E27FC236}">
                  <a16:creationId xmlns:a16="http://schemas.microsoft.com/office/drawing/2014/main" id="{1A0EC19D-6424-CBAC-CF72-0914FAD0F40C}"/>
                </a:ext>
              </a:extLst>
            </p:cNvPr>
            <p:cNvSpPr txBox="1">
              <a:spLocks noChangeArrowheads="1"/>
            </p:cNvSpPr>
            <p:nvPr/>
          </p:nvSpPr>
          <p:spPr bwMode="auto">
            <a:xfrm>
              <a:off x="3552" y="2265"/>
              <a:ext cx="57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3</a:t>
              </a:r>
            </a:p>
          </p:txBody>
        </p:sp>
        <p:sp>
          <p:nvSpPr>
            <p:cNvPr id="24604" name="Text Box 27">
              <a:extLst>
                <a:ext uri="{FF2B5EF4-FFF2-40B4-BE49-F238E27FC236}">
                  <a16:creationId xmlns:a16="http://schemas.microsoft.com/office/drawing/2014/main" id="{87A61C8C-2389-C9F6-D105-57E852798B93}"/>
                </a:ext>
              </a:extLst>
            </p:cNvPr>
            <p:cNvSpPr txBox="1">
              <a:spLocks noChangeArrowheads="1"/>
            </p:cNvSpPr>
            <p:nvPr/>
          </p:nvSpPr>
          <p:spPr bwMode="auto">
            <a:xfrm>
              <a:off x="3888" y="2265"/>
              <a:ext cx="480"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2</a:t>
              </a:r>
            </a:p>
          </p:txBody>
        </p:sp>
        <p:sp>
          <p:nvSpPr>
            <p:cNvPr id="24605" name="Text Box 28">
              <a:extLst>
                <a:ext uri="{FF2B5EF4-FFF2-40B4-BE49-F238E27FC236}">
                  <a16:creationId xmlns:a16="http://schemas.microsoft.com/office/drawing/2014/main" id="{11188007-A0C4-CCAC-F6E1-D23B0CA2A42A}"/>
                </a:ext>
              </a:extLst>
            </p:cNvPr>
            <p:cNvSpPr txBox="1">
              <a:spLocks noChangeArrowheads="1"/>
            </p:cNvSpPr>
            <p:nvPr/>
          </p:nvSpPr>
          <p:spPr bwMode="auto">
            <a:xfrm>
              <a:off x="4224" y="2256"/>
              <a:ext cx="384"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1</a:t>
              </a:r>
            </a:p>
          </p:txBody>
        </p:sp>
        <p:sp>
          <p:nvSpPr>
            <p:cNvPr id="24606" name="Line 31">
              <a:extLst>
                <a:ext uri="{FF2B5EF4-FFF2-40B4-BE49-F238E27FC236}">
                  <a16:creationId xmlns:a16="http://schemas.microsoft.com/office/drawing/2014/main" id="{E38BC1C6-54DE-0FC4-9495-2056E30D4A18}"/>
                </a:ext>
              </a:extLst>
            </p:cNvPr>
            <p:cNvSpPr>
              <a:spLocks noChangeShapeType="1"/>
            </p:cNvSpPr>
            <p:nvPr/>
          </p:nvSpPr>
          <p:spPr bwMode="auto">
            <a:xfrm>
              <a:off x="3648" y="2640"/>
              <a:ext cx="1104"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4607" name="Line 32">
              <a:extLst>
                <a:ext uri="{FF2B5EF4-FFF2-40B4-BE49-F238E27FC236}">
                  <a16:creationId xmlns:a16="http://schemas.microsoft.com/office/drawing/2014/main" id="{C313EEAE-4F63-2C87-9F18-B6F13270F4CD}"/>
                </a:ext>
              </a:extLst>
            </p:cNvPr>
            <p:cNvSpPr>
              <a:spLocks noChangeShapeType="1"/>
            </p:cNvSpPr>
            <p:nvPr/>
          </p:nvSpPr>
          <p:spPr bwMode="auto">
            <a:xfrm>
              <a:off x="3744" y="2544"/>
              <a:ext cx="1008"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4608" name="Freeform 34">
              <a:extLst>
                <a:ext uri="{FF2B5EF4-FFF2-40B4-BE49-F238E27FC236}">
                  <a16:creationId xmlns:a16="http://schemas.microsoft.com/office/drawing/2014/main" id="{C85C8371-313E-9A1A-5A50-158E638EEE4D}"/>
                </a:ext>
              </a:extLst>
            </p:cNvPr>
            <p:cNvSpPr>
              <a:spLocks/>
            </p:cNvSpPr>
            <p:nvPr/>
          </p:nvSpPr>
          <p:spPr bwMode="auto">
            <a:xfrm>
              <a:off x="3616" y="2544"/>
              <a:ext cx="109" cy="77"/>
            </a:xfrm>
            <a:custGeom>
              <a:avLst/>
              <a:gdLst>
                <a:gd name="T0" fmla="*/ 109 w 109"/>
                <a:gd name="T1" fmla="*/ 0 h 77"/>
                <a:gd name="T2" fmla="*/ 58 w 109"/>
                <a:gd name="T3" fmla="*/ 64 h 77"/>
                <a:gd name="T4" fmla="*/ 32 w 109"/>
                <a:gd name="T5" fmla="*/ 76 h 77"/>
                <a:gd name="T6" fmla="*/ 0 60000 65536"/>
                <a:gd name="T7" fmla="*/ 0 60000 65536"/>
                <a:gd name="T8" fmla="*/ 0 60000 65536"/>
                <a:gd name="T9" fmla="*/ 0 w 109"/>
                <a:gd name="T10" fmla="*/ 0 h 77"/>
                <a:gd name="T11" fmla="*/ 109 w 109"/>
                <a:gd name="T12" fmla="*/ 77 h 77"/>
              </a:gdLst>
              <a:ahLst/>
              <a:cxnLst>
                <a:cxn ang="T6">
                  <a:pos x="T0" y="T1"/>
                </a:cxn>
                <a:cxn ang="T7">
                  <a:pos x="T2" y="T3"/>
                </a:cxn>
                <a:cxn ang="T8">
                  <a:pos x="T4" y="T5"/>
                </a:cxn>
              </a:cxnLst>
              <a:rect l="T9" t="T10" r="T11" b="T12"/>
              <a:pathLst>
                <a:path w="109" h="77">
                  <a:moveTo>
                    <a:pt x="109" y="0"/>
                  </a:moveTo>
                  <a:cubicBezTo>
                    <a:pt x="94" y="43"/>
                    <a:pt x="103" y="42"/>
                    <a:pt x="58" y="64"/>
                  </a:cubicBezTo>
                  <a:cubicBezTo>
                    <a:pt x="31" y="77"/>
                    <a:pt x="0" y="76"/>
                    <a:pt x="32" y="7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4609" name="Oval 35">
              <a:extLst>
                <a:ext uri="{FF2B5EF4-FFF2-40B4-BE49-F238E27FC236}">
                  <a16:creationId xmlns:a16="http://schemas.microsoft.com/office/drawing/2014/main" id="{46BA89B0-D893-C115-E6CF-279E0A36100D}"/>
                </a:ext>
              </a:extLst>
            </p:cNvPr>
            <p:cNvSpPr>
              <a:spLocks noChangeArrowheads="1"/>
            </p:cNvSpPr>
            <p:nvPr/>
          </p:nvSpPr>
          <p:spPr bwMode="auto">
            <a:xfrm>
              <a:off x="4368" y="2640"/>
              <a:ext cx="288" cy="144"/>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133">
                <a:solidFill>
                  <a:prstClr val="black"/>
                </a:solidFill>
              </a:endParaRPr>
            </a:p>
          </p:txBody>
        </p:sp>
        <p:sp>
          <p:nvSpPr>
            <p:cNvPr id="24610" name="Line 36">
              <a:extLst>
                <a:ext uri="{FF2B5EF4-FFF2-40B4-BE49-F238E27FC236}">
                  <a16:creationId xmlns:a16="http://schemas.microsoft.com/office/drawing/2014/main" id="{463C71D4-53CA-A4F4-9DD6-36926D898934}"/>
                </a:ext>
              </a:extLst>
            </p:cNvPr>
            <p:cNvSpPr>
              <a:spLocks noChangeShapeType="1"/>
            </p:cNvSpPr>
            <p:nvPr/>
          </p:nvSpPr>
          <p:spPr bwMode="auto">
            <a:xfrm flipH="1" flipV="1">
              <a:off x="1824" y="2448"/>
              <a:ext cx="768"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4611" name="Line 37">
              <a:extLst>
                <a:ext uri="{FF2B5EF4-FFF2-40B4-BE49-F238E27FC236}">
                  <a16:creationId xmlns:a16="http://schemas.microsoft.com/office/drawing/2014/main" id="{E653FF4A-75E8-76F4-A0A7-68A2C8B9BFA5}"/>
                </a:ext>
              </a:extLst>
            </p:cNvPr>
            <p:cNvSpPr>
              <a:spLocks noChangeShapeType="1"/>
            </p:cNvSpPr>
            <p:nvPr/>
          </p:nvSpPr>
          <p:spPr bwMode="auto">
            <a:xfrm>
              <a:off x="1872" y="2448"/>
              <a:ext cx="768"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4612" name="Freeform 38">
              <a:extLst>
                <a:ext uri="{FF2B5EF4-FFF2-40B4-BE49-F238E27FC236}">
                  <a16:creationId xmlns:a16="http://schemas.microsoft.com/office/drawing/2014/main" id="{9906A87C-BD9D-B6DE-46DE-67CDBBD89EDC}"/>
                </a:ext>
              </a:extLst>
            </p:cNvPr>
            <p:cNvSpPr>
              <a:spLocks/>
            </p:cNvSpPr>
            <p:nvPr/>
          </p:nvSpPr>
          <p:spPr bwMode="auto">
            <a:xfrm>
              <a:off x="2573" y="2784"/>
              <a:ext cx="38" cy="12"/>
            </a:xfrm>
            <a:custGeom>
              <a:avLst/>
              <a:gdLst>
                <a:gd name="T0" fmla="*/ 38 w 38"/>
                <a:gd name="T1" fmla="*/ 0 h 12"/>
                <a:gd name="T2" fmla="*/ 0 w 38"/>
                <a:gd name="T3" fmla="*/ 12 h 12"/>
                <a:gd name="T4" fmla="*/ 38 w 38"/>
                <a:gd name="T5" fmla="*/ 0 h 12"/>
                <a:gd name="T6" fmla="*/ 0 60000 65536"/>
                <a:gd name="T7" fmla="*/ 0 60000 65536"/>
                <a:gd name="T8" fmla="*/ 0 60000 65536"/>
                <a:gd name="T9" fmla="*/ 0 w 38"/>
                <a:gd name="T10" fmla="*/ 0 h 12"/>
                <a:gd name="T11" fmla="*/ 38 w 38"/>
                <a:gd name="T12" fmla="*/ 12 h 12"/>
              </a:gdLst>
              <a:ahLst/>
              <a:cxnLst>
                <a:cxn ang="T6">
                  <a:pos x="T0" y="T1"/>
                </a:cxn>
                <a:cxn ang="T7">
                  <a:pos x="T2" y="T3"/>
                </a:cxn>
                <a:cxn ang="T8">
                  <a:pos x="T4" y="T5"/>
                </a:cxn>
              </a:cxnLst>
              <a:rect l="T9" t="T10" r="T11" b="T12"/>
              <a:pathLst>
                <a:path w="38" h="12">
                  <a:moveTo>
                    <a:pt x="38" y="0"/>
                  </a:moveTo>
                  <a:cubicBezTo>
                    <a:pt x="25" y="4"/>
                    <a:pt x="0" y="12"/>
                    <a:pt x="0" y="12"/>
                  </a:cubicBezTo>
                  <a:cubicBezTo>
                    <a:pt x="0" y="12"/>
                    <a:pt x="25" y="4"/>
                    <a:pt x="38" y="0"/>
                  </a:cubicBezTo>
                  <a:close/>
                </a:path>
              </a:pathLst>
            </a:custGeom>
            <a:solidFill>
              <a:schemeClr val="accent1"/>
            </a:solidFill>
            <a:ln w="9525">
              <a:solidFill>
                <a:schemeClr val="tx1"/>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4613" name="Line 39">
              <a:extLst>
                <a:ext uri="{FF2B5EF4-FFF2-40B4-BE49-F238E27FC236}">
                  <a16:creationId xmlns:a16="http://schemas.microsoft.com/office/drawing/2014/main" id="{D4AA71F5-09F0-768B-CF1C-88F35A9ED812}"/>
                </a:ext>
              </a:extLst>
            </p:cNvPr>
            <p:cNvSpPr>
              <a:spLocks noChangeShapeType="1"/>
            </p:cNvSpPr>
            <p:nvPr/>
          </p:nvSpPr>
          <p:spPr bwMode="auto">
            <a:xfrm>
              <a:off x="3984" y="2592"/>
              <a:ext cx="33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4614" name="Freeform 42">
              <a:extLst>
                <a:ext uri="{FF2B5EF4-FFF2-40B4-BE49-F238E27FC236}">
                  <a16:creationId xmlns:a16="http://schemas.microsoft.com/office/drawing/2014/main" id="{EEDA233E-8D33-8E3F-37AA-3333AE3FD92F}"/>
                </a:ext>
              </a:extLst>
            </p:cNvPr>
            <p:cNvSpPr>
              <a:spLocks/>
            </p:cNvSpPr>
            <p:nvPr/>
          </p:nvSpPr>
          <p:spPr bwMode="auto">
            <a:xfrm>
              <a:off x="4723" y="2692"/>
              <a:ext cx="86" cy="140"/>
            </a:xfrm>
            <a:custGeom>
              <a:avLst/>
              <a:gdLst>
                <a:gd name="T0" fmla="*/ 13 w 86"/>
                <a:gd name="T1" fmla="*/ 0 h 140"/>
                <a:gd name="T2" fmla="*/ 77 w 86"/>
                <a:gd name="T3" fmla="*/ 64 h 140"/>
                <a:gd name="T4" fmla="*/ 0 w 86"/>
                <a:gd name="T5" fmla="*/ 140 h 140"/>
                <a:gd name="T6" fmla="*/ 0 60000 65536"/>
                <a:gd name="T7" fmla="*/ 0 60000 65536"/>
                <a:gd name="T8" fmla="*/ 0 60000 65536"/>
                <a:gd name="T9" fmla="*/ 0 w 86"/>
                <a:gd name="T10" fmla="*/ 0 h 140"/>
                <a:gd name="T11" fmla="*/ 86 w 86"/>
                <a:gd name="T12" fmla="*/ 140 h 140"/>
              </a:gdLst>
              <a:ahLst/>
              <a:cxnLst>
                <a:cxn ang="T6">
                  <a:pos x="T0" y="T1"/>
                </a:cxn>
                <a:cxn ang="T7">
                  <a:pos x="T2" y="T3"/>
                </a:cxn>
                <a:cxn ang="T8">
                  <a:pos x="T4" y="T5"/>
                </a:cxn>
              </a:cxnLst>
              <a:rect l="T9" t="T10" r="T11" b="T12"/>
              <a:pathLst>
                <a:path w="86" h="140">
                  <a:moveTo>
                    <a:pt x="13" y="0"/>
                  </a:moveTo>
                  <a:cubicBezTo>
                    <a:pt x="35" y="14"/>
                    <a:pt x="73" y="32"/>
                    <a:pt x="77" y="64"/>
                  </a:cubicBezTo>
                  <a:cubicBezTo>
                    <a:pt x="86" y="135"/>
                    <a:pt x="52" y="140"/>
                    <a:pt x="0" y="14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grpSp>
      <p:sp>
        <p:nvSpPr>
          <p:cNvPr id="39" name="Oval 38">
            <a:extLst>
              <a:ext uri="{FF2B5EF4-FFF2-40B4-BE49-F238E27FC236}">
                <a16:creationId xmlns:a16="http://schemas.microsoft.com/office/drawing/2014/main" id="{52A3E7CE-3E8A-7F21-4767-36705C40968B}"/>
              </a:ext>
            </a:extLst>
          </p:cNvPr>
          <p:cNvSpPr/>
          <p:nvPr/>
        </p:nvSpPr>
        <p:spPr>
          <a:xfrm>
            <a:off x="158751" y="78317"/>
            <a:ext cx="4557183"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spcBef>
                <a:spcPct val="50000"/>
              </a:spcBef>
              <a:defRPr/>
            </a:pPr>
            <a:r>
              <a:rPr lang="en-US" sz="2800" b="1" dirty="0">
                <a:solidFill>
                  <a:srgbClr val="FFFF00"/>
                </a:solidFill>
                <a:latin typeface="Times New Roman" pitchFamily="18" charset="0"/>
                <a:cs typeface="Times New Roman" pitchFamily="18" charset="0"/>
              </a:rPr>
              <a:t>2. </a:t>
            </a:r>
            <a:r>
              <a:rPr lang="en-US" sz="2800" b="1" dirty="0" err="1">
                <a:solidFill>
                  <a:srgbClr val="FFFF00"/>
                </a:solidFill>
                <a:latin typeface="Times New Roman" pitchFamily="18" charset="0"/>
                <a:cs typeface="Times New Roman" pitchFamily="18" charset="0"/>
              </a:rPr>
              <a:t>Khâu</a:t>
            </a:r>
            <a:r>
              <a:rPr lang="en-US" sz="2800" b="1" dirty="0">
                <a:solidFill>
                  <a:srgbClr val="FFFF00"/>
                </a:solidFill>
                <a:latin typeface="Times New Roman" pitchFamily="18" charset="0"/>
                <a:cs typeface="Times New Roman" pitchFamily="18" charset="0"/>
              </a:rPr>
              <a:t> </a:t>
            </a:r>
            <a:r>
              <a:rPr lang="en-US" sz="2800" b="1" dirty="0" err="1">
                <a:solidFill>
                  <a:srgbClr val="FFFF00"/>
                </a:solidFill>
                <a:latin typeface="Times New Roman" pitchFamily="18" charset="0"/>
                <a:cs typeface="Times New Roman" pitchFamily="18" charset="0"/>
              </a:rPr>
              <a:t>đột</a:t>
            </a:r>
            <a:r>
              <a:rPr lang="en-US" sz="2800" b="1" dirty="0">
                <a:solidFill>
                  <a:srgbClr val="FFFF00"/>
                </a:solidFill>
                <a:latin typeface="Times New Roman" pitchFamily="18" charset="0"/>
                <a:cs typeface="Times New Roman" pitchFamily="18" charset="0"/>
              </a:rPr>
              <a:t> </a:t>
            </a:r>
            <a:r>
              <a:rPr lang="en-US" sz="2800" b="1" dirty="0" err="1">
                <a:solidFill>
                  <a:srgbClr val="FFFF00"/>
                </a:solidFill>
                <a:latin typeface="Times New Roman" pitchFamily="18" charset="0"/>
                <a:cs typeface="Times New Roman" pitchFamily="18" charset="0"/>
              </a:rPr>
              <a:t>thưa</a:t>
            </a:r>
            <a:endParaRPr lang="en-US" sz="2800" b="1" dirty="0">
              <a:solidFill>
                <a:srgbClr val="FFFF00"/>
              </a:solidFill>
              <a:latin typeface="Times New Roman" pitchFamily="18" charset="0"/>
              <a:cs typeface="Times New Roman" pitchFamily="18" charset="0"/>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3">
            <a:extLst>
              <a:ext uri="{FF2B5EF4-FFF2-40B4-BE49-F238E27FC236}">
                <a16:creationId xmlns:a16="http://schemas.microsoft.com/office/drawing/2014/main" id="{92EC72A1-2EA2-8AD1-09DC-CF4C1EB8ACD8}"/>
              </a:ext>
            </a:extLst>
          </p:cNvPr>
          <p:cNvSpPr>
            <a:spLocks noGrp="1" noChangeArrowheads="1"/>
          </p:cNvSpPr>
          <p:nvPr>
            <p:ph type="body" idx="1"/>
          </p:nvPr>
        </p:nvSpPr>
        <p:spPr>
          <a:xfrm>
            <a:off x="463552" y="4436533"/>
            <a:ext cx="11118849" cy="711200"/>
          </a:xfrm>
          <a:ln>
            <a:solidFill>
              <a:schemeClr val="bg1"/>
            </a:solidFill>
          </a:ln>
        </p:spPr>
        <p:txBody>
          <a:bodyPr rtlCol="0">
            <a:normAutofit fontScale="55000" lnSpcReduction="20000"/>
          </a:bodyPr>
          <a:lstStyle/>
          <a:p>
            <a:pPr eaLnBrk="1" fontAlgn="auto" hangingPunct="1">
              <a:spcAft>
                <a:spcPts val="0"/>
              </a:spcAft>
              <a:buNone/>
              <a:defRPr/>
            </a:pPr>
            <a:r>
              <a:rPr lang="en-US" b="1" dirty="0" err="1">
                <a:solidFill>
                  <a:srgbClr val="0070C0"/>
                </a:solidFill>
                <a:latin typeface="Times New Roman" pitchFamily="18" charset="0"/>
                <a:cs typeface="Times New Roman" pitchFamily="18" charset="0"/>
              </a:rPr>
              <a:t>Giống</a:t>
            </a:r>
            <a:r>
              <a:rPr lang="en-US" b="1" dirty="0">
                <a:solidFill>
                  <a:srgbClr val="0070C0"/>
                </a:solidFill>
                <a:latin typeface="Times New Roman" pitchFamily="18" charset="0"/>
                <a:cs typeface="Times New Roman" pitchFamily="18" charset="0"/>
              </a:rPr>
              <a:t> </a:t>
            </a:r>
            <a:r>
              <a:rPr lang="en-US" b="1" dirty="0" err="1">
                <a:solidFill>
                  <a:srgbClr val="0070C0"/>
                </a:solidFill>
                <a:latin typeface="Times New Roman" pitchFamily="18" charset="0"/>
                <a:cs typeface="Times New Roman" pitchFamily="18" charset="0"/>
              </a:rPr>
              <a:t>như</a:t>
            </a:r>
            <a:r>
              <a:rPr lang="en-US" b="1" dirty="0">
                <a:solidFill>
                  <a:srgbClr val="0070C0"/>
                </a:solidFill>
                <a:latin typeface="Times New Roman" pitchFamily="18" charset="0"/>
                <a:cs typeface="Times New Roman" pitchFamily="18" charset="0"/>
              </a:rPr>
              <a:t> </a:t>
            </a:r>
            <a:r>
              <a:rPr lang="en-US" b="1" dirty="0" err="1">
                <a:solidFill>
                  <a:srgbClr val="0070C0"/>
                </a:solidFill>
                <a:latin typeface="Times New Roman" pitchFamily="18" charset="0"/>
                <a:cs typeface="Times New Roman" pitchFamily="18" charset="0"/>
              </a:rPr>
              <a:t>cách</a:t>
            </a:r>
            <a:r>
              <a:rPr lang="en-US" b="1" dirty="0">
                <a:solidFill>
                  <a:srgbClr val="0070C0"/>
                </a:solidFill>
                <a:latin typeface="Times New Roman" pitchFamily="18" charset="0"/>
                <a:cs typeface="Times New Roman" pitchFamily="18" charset="0"/>
              </a:rPr>
              <a:t> </a:t>
            </a:r>
            <a:r>
              <a:rPr lang="en-US" b="1" dirty="0" err="1">
                <a:solidFill>
                  <a:srgbClr val="0070C0"/>
                </a:solidFill>
                <a:latin typeface="Times New Roman" pitchFamily="18" charset="0"/>
                <a:cs typeface="Times New Roman" pitchFamily="18" charset="0"/>
              </a:rPr>
              <a:t>khâu</a:t>
            </a:r>
            <a:r>
              <a:rPr lang="en-US" b="1" dirty="0">
                <a:solidFill>
                  <a:srgbClr val="0070C0"/>
                </a:solidFill>
                <a:latin typeface="Times New Roman" pitchFamily="18" charset="0"/>
                <a:cs typeface="Times New Roman" pitchFamily="18" charset="0"/>
              </a:rPr>
              <a:t> </a:t>
            </a:r>
            <a:r>
              <a:rPr lang="en-US" b="1" dirty="0" err="1">
                <a:solidFill>
                  <a:srgbClr val="0070C0"/>
                </a:solidFill>
                <a:latin typeface="Times New Roman" pitchFamily="18" charset="0"/>
                <a:cs typeface="Times New Roman" pitchFamily="18" charset="0"/>
              </a:rPr>
              <a:t>mũi</a:t>
            </a:r>
            <a:r>
              <a:rPr lang="en-US" b="1" dirty="0">
                <a:solidFill>
                  <a:srgbClr val="0070C0"/>
                </a:solidFill>
                <a:latin typeface="Times New Roman" pitchFamily="18" charset="0"/>
                <a:cs typeface="Times New Roman" pitchFamily="18" charset="0"/>
              </a:rPr>
              <a:t> </a:t>
            </a:r>
            <a:r>
              <a:rPr lang="en-US" b="1" dirty="0" err="1">
                <a:solidFill>
                  <a:srgbClr val="0070C0"/>
                </a:solidFill>
                <a:latin typeface="Times New Roman" pitchFamily="18" charset="0"/>
                <a:cs typeface="Times New Roman" pitchFamily="18" charset="0"/>
              </a:rPr>
              <a:t>thứ</a:t>
            </a:r>
            <a:r>
              <a:rPr lang="en-US" b="1" dirty="0">
                <a:solidFill>
                  <a:srgbClr val="0070C0"/>
                </a:solidFill>
                <a:latin typeface="Times New Roman" pitchFamily="18" charset="0"/>
                <a:cs typeface="Times New Roman" pitchFamily="18" charset="0"/>
              </a:rPr>
              <a:t> </a:t>
            </a:r>
            <a:r>
              <a:rPr lang="en-US" b="1" dirty="0" err="1">
                <a:solidFill>
                  <a:srgbClr val="0070C0"/>
                </a:solidFill>
                <a:latin typeface="Times New Roman" pitchFamily="18" charset="0"/>
                <a:cs typeface="Times New Roman" pitchFamily="18" charset="0"/>
              </a:rPr>
              <a:t>nhất</a:t>
            </a:r>
            <a:r>
              <a:rPr lang="en-US" b="1" dirty="0">
                <a:solidFill>
                  <a:srgbClr val="0070C0"/>
                </a:solidFill>
                <a:latin typeface="Times New Roman" pitchFamily="18" charset="0"/>
                <a:cs typeface="Times New Roman" pitchFamily="18" charset="0"/>
              </a:rPr>
              <a:t> </a:t>
            </a:r>
            <a:r>
              <a:rPr lang="en-US" b="1" dirty="0" err="1">
                <a:solidFill>
                  <a:srgbClr val="0070C0"/>
                </a:solidFill>
                <a:latin typeface="Times New Roman" pitchFamily="18" charset="0"/>
                <a:cs typeface="Times New Roman" pitchFamily="18" charset="0"/>
              </a:rPr>
              <a:t>và</a:t>
            </a:r>
            <a:r>
              <a:rPr lang="en-US" b="1" dirty="0">
                <a:solidFill>
                  <a:srgbClr val="0070C0"/>
                </a:solidFill>
                <a:latin typeface="Times New Roman" pitchFamily="18" charset="0"/>
                <a:cs typeface="Times New Roman" pitchFamily="18" charset="0"/>
              </a:rPr>
              <a:t> </a:t>
            </a:r>
            <a:r>
              <a:rPr lang="en-US" b="1" dirty="0" err="1">
                <a:solidFill>
                  <a:srgbClr val="0070C0"/>
                </a:solidFill>
                <a:latin typeface="Times New Roman" pitchFamily="18" charset="0"/>
                <a:cs typeface="Times New Roman" pitchFamily="18" charset="0"/>
              </a:rPr>
              <a:t>mũi</a:t>
            </a:r>
            <a:r>
              <a:rPr lang="en-US" b="1" dirty="0">
                <a:solidFill>
                  <a:srgbClr val="0070C0"/>
                </a:solidFill>
                <a:latin typeface="Times New Roman" pitchFamily="18" charset="0"/>
                <a:cs typeface="Times New Roman" pitchFamily="18" charset="0"/>
              </a:rPr>
              <a:t> </a:t>
            </a:r>
            <a:r>
              <a:rPr lang="en-US" b="1" dirty="0" err="1">
                <a:solidFill>
                  <a:srgbClr val="0070C0"/>
                </a:solidFill>
                <a:latin typeface="Times New Roman" pitchFamily="18" charset="0"/>
                <a:cs typeface="Times New Roman" pitchFamily="18" charset="0"/>
              </a:rPr>
              <a:t>thứ</a:t>
            </a:r>
            <a:r>
              <a:rPr lang="en-US" b="1" dirty="0">
                <a:solidFill>
                  <a:srgbClr val="0070C0"/>
                </a:solidFill>
                <a:latin typeface="Times New Roman" pitchFamily="18" charset="0"/>
                <a:cs typeface="Times New Roman" pitchFamily="18" charset="0"/>
              </a:rPr>
              <a:t> 2, </a:t>
            </a:r>
            <a:r>
              <a:rPr lang="en-US" b="1" dirty="0" err="1">
                <a:solidFill>
                  <a:srgbClr val="0070C0"/>
                </a:solidFill>
                <a:latin typeface="Times New Roman" pitchFamily="18" charset="0"/>
                <a:cs typeface="Times New Roman" pitchFamily="18" charset="0"/>
              </a:rPr>
              <a:t>theo</a:t>
            </a:r>
            <a:r>
              <a:rPr lang="en-US" b="1" dirty="0">
                <a:solidFill>
                  <a:srgbClr val="0070C0"/>
                </a:solidFill>
                <a:latin typeface="Times New Roman" pitchFamily="18" charset="0"/>
                <a:cs typeface="Times New Roman" pitchFamily="18" charset="0"/>
              </a:rPr>
              <a:t> </a:t>
            </a:r>
            <a:r>
              <a:rPr lang="vi-VN" b="1" dirty="0">
                <a:solidFill>
                  <a:srgbClr val="0070C0"/>
                </a:solidFill>
                <a:latin typeface="Times New Roman" pitchFamily="18" charset="0"/>
                <a:cs typeface="Times New Roman" pitchFamily="18" charset="0"/>
              </a:rPr>
              <a:t>nguyên tắc </a:t>
            </a:r>
            <a:r>
              <a:rPr lang="vi-VN" b="1" dirty="0">
                <a:solidFill>
                  <a:srgbClr val="FF0000"/>
                </a:solidFill>
                <a:latin typeface="Times New Roman" pitchFamily="18" charset="0"/>
                <a:cs typeface="Times New Roman" pitchFamily="18" charset="0"/>
              </a:rPr>
              <a:t>tiến 3 lùi 1</a:t>
            </a:r>
            <a:endParaRPr lang="en-US" b="1" dirty="0">
              <a:solidFill>
                <a:srgbClr val="FF0000"/>
              </a:solidFill>
              <a:latin typeface="Times New Roman" pitchFamily="18" charset="0"/>
              <a:cs typeface="Times New Roman" pitchFamily="18" charset="0"/>
            </a:endParaRPr>
          </a:p>
        </p:txBody>
      </p:sp>
      <p:grpSp>
        <p:nvGrpSpPr>
          <p:cNvPr id="25603" name="Group 47">
            <a:extLst>
              <a:ext uri="{FF2B5EF4-FFF2-40B4-BE49-F238E27FC236}">
                <a16:creationId xmlns:a16="http://schemas.microsoft.com/office/drawing/2014/main" id="{B0C7640C-F964-E577-6E14-74BACCD85471}"/>
              </a:ext>
            </a:extLst>
          </p:cNvPr>
          <p:cNvGrpSpPr>
            <a:grpSpLocks/>
          </p:cNvGrpSpPr>
          <p:nvPr/>
        </p:nvGrpSpPr>
        <p:grpSpPr bwMode="auto">
          <a:xfrm>
            <a:off x="1727200" y="1966384"/>
            <a:ext cx="8026400" cy="2362200"/>
            <a:chOff x="864" y="2160"/>
            <a:chExt cx="3792" cy="1488"/>
          </a:xfrm>
        </p:grpSpPr>
        <p:sp>
          <p:nvSpPr>
            <p:cNvPr id="25607" name="Rectangle 4">
              <a:extLst>
                <a:ext uri="{FF2B5EF4-FFF2-40B4-BE49-F238E27FC236}">
                  <a16:creationId xmlns:a16="http://schemas.microsoft.com/office/drawing/2014/main" id="{0786116D-C622-08D4-8424-4ECF27E4E435}"/>
                </a:ext>
              </a:extLst>
            </p:cNvPr>
            <p:cNvSpPr>
              <a:spLocks noChangeArrowheads="1"/>
            </p:cNvSpPr>
            <p:nvPr/>
          </p:nvSpPr>
          <p:spPr bwMode="auto">
            <a:xfrm>
              <a:off x="1008" y="2160"/>
              <a:ext cx="3648" cy="1488"/>
            </a:xfrm>
            <a:prstGeom prst="rect">
              <a:avLst/>
            </a:prstGeom>
            <a:solidFill>
              <a:srgbClr val="FFCCFF"/>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133">
                <a:solidFill>
                  <a:srgbClr val="FF99FF"/>
                </a:solidFill>
              </a:endParaRPr>
            </a:p>
          </p:txBody>
        </p:sp>
        <p:sp>
          <p:nvSpPr>
            <p:cNvPr id="25608" name="Line 5">
              <a:extLst>
                <a:ext uri="{FF2B5EF4-FFF2-40B4-BE49-F238E27FC236}">
                  <a16:creationId xmlns:a16="http://schemas.microsoft.com/office/drawing/2014/main" id="{3772E4FB-A39D-F46D-3C65-F368536F9DDC}"/>
                </a:ext>
              </a:extLst>
            </p:cNvPr>
            <p:cNvSpPr>
              <a:spLocks noChangeShapeType="1"/>
            </p:cNvSpPr>
            <p:nvPr/>
          </p:nvSpPr>
          <p:spPr bwMode="auto">
            <a:xfrm flipV="1">
              <a:off x="1008" y="2880"/>
              <a:ext cx="3648" cy="0"/>
            </a:xfrm>
            <a:prstGeom prst="line">
              <a:avLst/>
            </a:prstGeom>
            <a:noFill/>
            <a:ln w="9525">
              <a:solidFill>
                <a:srgbClr val="3333FF"/>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5609" name="Line 9">
              <a:extLst>
                <a:ext uri="{FF2B5EF4-FFF2-40B4-BE49-F238E27FC236}">
                  <a16:creationId xmlns:a16="http://schemas.microsoft.com/office/drawing/2014/main" id="{EEE03C05-5E20-7149-1965-DE839EBA676A}"/>
                </a:ext>
              </a:extLst>
            </p:cNvPr>
            <p:cNvSpPr>
              <a:spLocks noChangeShapeType="1"/>
            </p:cNvSpPr>
            <p:nvPr/>
          </p:nvSpPr>
          <p:spPr bwMode="auto">
            <a:xfrm>
              <a:off x="4320" y="283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5610" name="Line 10">
              <a:extLst>
                <a:ext uri="{FF2B5EF4-FFF2-40B4-BE49-F238E27FC236}">
                  <a16:creationId xmlns:a16="http://schemas.microsoft.com/office/drawing/2014/main" id="{56588BE6-0C56-B022-2150-061FE835D29B}"/>
                </a:ext>
              </a:extLst>
            </p:cNvPr>
            <p:cNvSpPr>
              <a:spLocks noChangeShapeType="1"/>
            </p:cNvSpPr>
            <p:nvPr/>
          </p:nvSpPr>
          <p:spPr bwMode="auto">
            <a:xfrm>
              <a:off x="3984" y="283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5611" name="Line 11">
              <a:extLst>
                <a:ext uri="{FF2B5EF4-FFF2-40B4-BE49-F238E27FC236}">
                  <a16:creationId xmlns:a16="http://schemas.microsoft.com/office/drawing/2014/main" id="{F0228B84-4B37-2EB5-FB1D-EB6599A2434D}"/>
                </a:ext>
              </a:extLst>
            </p:cNvPr>
            <p:cNvSpPr>
              <a:spLocks noChangeShapeType="1"/>
            </p:cNvSpPr>
            <p:nvPr/>
          </p:nvSpPr>
          <p:spPr bwMode="auto">
            <a:xfrm>
              <a:off x="3648" y="283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5612" name="Line 12">
              <a:extLst>
                <a:ext uri="{FF2B5EF4-FFF2-40B4-BE49-F238E27FC236}">
                  <a16:creationId xmlns:a16="http://schemas.microsoft.com/office/drawing/2014/main" id="{A2166201-0DB4-D567-A14C-09436C3A69FB}"/>
                </a:ext>
              </a:extLst>
            </p:cNvPr>
            <p:cNvSpPr>
              <a:spLocks noChangeShapeType="1"/>
            </p:cNvSpPr>
            <p:nvPr/>
          </p:nvSpPr>
          <p:spPr bwMode="auto">
            <a:xfrm>
              <a:off x="3264" y="283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5613" name="Line 13">
              <a:extLst>
                <a:ext uri="{FF2B5EF4-FFF2-40B4-BE49-F238E27FC236}">
                  <a16:creationId xmlns:a16="http://schemas.microsoft.com/office/drawing/2014/main" id="{3B3735BB-197E-A1A4-7E2A-2A3A1CC841AA}"/>
                </a:ext>
              </a:extLst>
            </p:cNvPr>
            <p:cNvSpPr>
              <a:spLocks noChangeShapeType="1"/>
            </p:cNvSpPr>
            <p:nvPr/>
          </p:nvSpPr>
          <p:spPr bwMode="auto">
            <a:xfrm>
              <a:off x="2928" y="283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5614" name="Line 14">
              <a:extLst>
                <a:ext uri="{FF2B5EF4-FFF2-40B4-BE49-F238E27FC236}">
                  <a16:creationId xmlns:a16="http://schemas.microsoft.com/office/drawing/2014/main" id="{AE26DE15-8654-57E4-C4CF-CF3365CFBA66}"/>
                </a:ext>
              </a:extLst>
            </p:cNvPr>
            <p:cNvSpPr>
              <a:spLocks noChangeShapeType="1"/>
            </p:cNvSpPr>
            <p:nvPr/>
          </p:nvSpPr>
          <p:spPr bwMode="auto">
            <a:xfrm>
              <a:off x="2592" y="283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5615" name="Line 15">
              <a:extLst>
                <a:ext uri="{FF2B5EF4-FFF2-40B4-BE49-F238E27FC236}">
                  <a16:creationId xmlns:a16="http://schemas.microsoft.com/office/drawing/2014/main" id="{07B42D31-6AED-E202-E7A8-D042F3996E63}"/>
                </a:ext>
              </a:extLst>
            </p:cNvPr>
            <p:cNvSpPr>
              <a:spLocks noChangeShapeType="1"/>
            </p:cNvSpPr>
            <p:nvPr/>
          </p:nvSpPr>
          <p:spPr bwMode="auto">
            <a:xfrm>
              <a:off x="2256" y="283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5616" name="Line 16">
              <a:extLst>
                <a:ext uri="{FF2B5EF4-FFF2-40B4-BE49-F238E27FC236}">
                  <a16:creationId xmlns:a16="http://schemas.microsoft.com/office/drawing/2014/main" id="{6BE9E6A1-AEBD-F797-4040-57E1D9E3DDB2}"/>
                </a:ext>
              </a:extLst>
            </p:cNvPr>
            <p:cNvSpPr>
              <a:spLocks noChangeShapeType="1"/>
            </p:cNvSpPr>
            <p:nvPr/>
          </p:nvSpPr>
          <p:spPr bwMode="auto">
            <a:xfrm>
              <a:off x="1920" y="283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5617" name="Line 17">
              <a:extLst>
                <a:ext uri="{FF2B5EF4-FFF2-40B4-BE49-F238E27FC236}">
                  <a16:creationId xmlns:a16="http://schemas.microsoft.com/office/drawing/2014/main" id="{3FF550F6-12D3-B858-DEA0-C1E49CE7B52A}"/>
                </a:ext>
              </a:extLst>
            </p:cNvPr>
            <p:cNvSpPr>
              <a:spLocks noChangeShapeType="1"/>
            </p:cNvSpPr>
            <p:nvPr/>
          </p:nvSpPr>
          <p:spPr bwMode="auto">
            <a:xfrm>
              <a:off x="1296" y="283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5618" name="Line 18">
              <a:extLst>
                <a:ext uri="{FF2B5EF4-FFF2-40B4-BE49-F238E27FC236}">
                  <a16:creationId xmlns:a16="http://schemas.microsoft.com/office/drawing/2014/main" id="{FB1721AC-C0A0-5290-A435-DC07ABBE5934}"/>
                </a:ext>
              </a:extLst>
            </p:cNvPr>
            <p:cNvSpPr>
              <a:spLocks noChangeShapeType="1"/>
            </p:cNvSpPr>
            <p:nvPr/>
          </p:nvSpPr>
          <p:spPr bwMode="auto">
            <a:xfrm>
              <a:off x="1632" y="283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5619" name="Text Box 19">
              <a:extLst>
                <a:ext uri="{FF2B5EF4-FFF2-40B4-BE49-F238E27FC236}">
                  <a16:creationId xmlns:a16="http://schemas.microsoft.com/office/drawing/2014/main" id="{9AB8513F-0F92-3B45-8A8B-6CDEBA980FE3}"/>
                </a:ext>
              </a:extLst>
            </p:cNvPr>
            <p:cNvSpPr txBox="1">
              <a:spLocks noChangeArrowheads="1"/>
            </p:cNvSpPr>
            <p:nvPr/>
          </p:nvSpPr>
          <p:spPr bwMode="auto">
            <a:xfrm>
              <a:off x="1152" y="2544"/>
              <a:ext cx="33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10</a:t>
              </a:r>
            </a:p>
          </p:txBody>
        </p:sp>
        <p:sp>
          <p:nvSpPr>
            <p:cNvPr id="25620" name="Text Box 20">
              <a:extLst>
                <a:ext uri="{FF2B5EF4-FFF2-40B4-BE49-F238E27FC236}">
                  <a16:creationId xmlns:a16="http://schemas.microsoft.com/office/drawing/2014/main" id="{6986DA2F-02D6-897F-90E2-5CA96C9464E8}"/>
                </a:ext>
              </a:extLst>
            </p:cNvPr>
            <p:cNvSpPr txBox="1">
              <a:spLocks noChangeArrowheads="1"/>
            </p:cNvSpPr>
            <p:nvPr/>
          </p:nvSpPr>
          <p:spPr bwMode="auto">
            <a:xfrm>
              <a:off x="1536" y="2544"/>
              <a:ext cx="33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9</a:t>
              </a:r>
            </a:p>
          </p:txBody>
        </p:sp>
        <p:sp>
          <p:nvSpPr>
            <p:cNvPr id="25621" name="Text Box 21">
              <a:extLst>
                <a:ext uri="{FF2B5EF4-FFF2-40B4-BE49-F238E27FC236}">
                  <a16:creationId xmlns:a16="http://schemas.microsoft.com/office/drawing/2014/main" id="{C7017FF6-76F8-048F-7B4A-813DB5FD88FF}"/>
                </a:ext>
              </a:extLst>
            </p:cNvPr>
            <p:cNvSpPr txBox="1">
              <a:spLocks noChangeArrowheads="1"/>
            </p:cNvSpPr>
            <p:nvPr/>
          </p:nvSpPr>
          <p:spPr bwMode="auto">
            <a:xfrm>
              <a:off x="1824" y="2544"/>
              <a:ext cx="288"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8</a:t>
              </a:r>
            </a:p>
          </p:txBody>
        </p:sp>
        <p:sp>
          <p:nvSpPr>
            <p:cNvPr id="25622" name="Text Box 22">
              <a:extLst>
                <a:ext uri="{FF2B5EF4-FFF2-40B4-BE49-F238E27FC236}">
                  <a16:creationId xmlns:a16="http://schemas.microsoft.com/office/drawing/2014/main" id="{4033670F-1382-0409-446D-BA5C5CFFE3D8}"/>
                </a:ext>
              </a:extLst>
            </p:cNvPr>
            <p:cNvSpPr txBox="1">
              <a:spLocks noChangeArrowheads="1"/>
            </p:cNvSpPr>
            <p:nvPr/>
          </p:nvSpPr>
          <p:spPr bwMode="auto">
            <a:xfrm>
              <a:off x="2160" y="2544"/>
              <a:ext cx="144"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7</a:t>
              </a:r>
            </a:p>
          </p:txBody>
        </p:sp>
        <p:sp>
          <p:nvSpPr>
            <p:cNvPr id="25623" name="Text Box 23">
              <a:extLst>
                <a:ext uri="{FF2B5EF4-FFF2-40B4-BE49-F238E27FC236}">
                  <a16:creationId xmlns:a16="http://schemas.microsoft.com/office/drawing/2014/main" id="{0D63E010-58FD-DE5A-7215-18FBCF86538A}"/>
                </a:ext>
              </a:extLst>
            </p:cNvPr>
            <p:cNvSpPr txBox="1">
              <a:spLocks noChangeArrowheads="1"/>
            </p:cNvSpPr>
            <p:nvPr/>
          </p:nvSpPr>
          <p:spPr bwMode="auto">
            <a:xfrm>
              <a:off x="2496" y="2544"/>
              <a:ext cx="33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6</a:t>
              </a:r>
            </a:p>
          </p:txBody>
        </p:sp>
        <p:sp>
          <p:nvSpPr>
            <p:cNvPr id="25624" name="Text Box 24">
              <a:extLst>
                <a:ext uri="{FF2B5EF4-FFF2-40B4-BE49-F238E27FC236}">
                  <a16:creationId xmlns:a16="http://schemas.microsoft.com/office/drawing/2014/main" id="{9352EB9A-5E70-8C49-CB8F-D929EAA1082F}"/>
                </a:ext>
              </a:extLst>
            </p:cNvPr>
            <p:cNvSpPr txBox="1">
              <a:spLocks noChangeArrowheads="1"/>
            </p:cNvSpPr>
            <p:nvPr/>
          </p:nvSpPr>
          <p:spPr bwMode="auto">
            <a:xfrm>
              <a:off x="2832" y="2544"/>
              <a:ext cx="33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5</a:t>
              </a:r>
            </a:p>
          </p:txBody>
        </p:sp>
        <p:sp>
          <p:nvSpPr>
            <p:cNvPr id="25625" name="Text Box 25">
              <a:extLst>
                <a:ext uri="{FF2B5EF4-FFF2-40B4-BE49-F238E27FC236}">
                  <a16:creationId xmlns:a16="http://schemas.microsoft.com/office/drawing/2014/main" id="{49892920-6A0C-530D-3366-EAE1EE70A064}"/>
                </a:ext>
              </a:extLst>
            </p:cNvPr>
            <p:cNvSpPr txBox="1">
              <a:spLocks noChangeArrowheads="1"/>
            </p:cNvSpPr>
            <p:nvPr/>
          </p:nvSpPr>
          <p:spPr bwMode="auto">
            <a:xfrm>
              <a:off x="3168" y="2544"/>
              <a:ext cx="432"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4</a:t>
              </a:r>
            </a:p>
          </p:txBody>
        </p:sp>
        <p:sp>
          <p:nvSpPr>
            <p:cNvPr id="25626" name="Text Box 26">
              <a:extLst>
                <a:ext uri="{FF2B5EF4-FFF2-40B4-BE49-F238E27FC236}">
                  <a16:creationId xmlns:a16="http://schemas.microsoft.com/office/drawing/2014/main" id="{85640F7D-2D08-AE85-6DE6-818E47BECF3A}"/>
                </a:ext>
              </a:extLst>
            </p:cNvPr>
            <p:cNvSpPr txBox="1">
              <a:spLocks noChangeArrowheads="1"/>
            </p:cNvSpPr>
            <p:nvPr/>
          </p:nvSpPr>
          <p:spPr bwMode="auto">
            <a:xfrm>
              <a:off x="3552" y="2544"/>
              <a:ext cx="57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3</a:t>
              </a:r>
            </a:p>
          </p:txBody>
        </p:sp>
        <p:sp>
          <p:nvSpPr>
            <p:cNvPr id="25627" name="Text Box 27">
              <a:extLst>
                <a:ext uri="{FF2B5EF4-FFF2-40B4-BE49-F238E27FC236}">
                  <a16:creationId xmlns:a16="http://schemas.microsoft.com/office/drawing/2014/main" id="{BC9C5A5A-C7AF-7FE8-7C8F-E6FC8242C2AA}"/>
                </a:ext>
              </a:extLst>
            </p:cNvPr>
            <p:cNvSpPr txBox="1">
              <a:spLocks noChangeArrowheads="1"/>
            </p:cNvSpPr>
            <p:nvPr/>
          </p:nvSpPr>
          <p:spPr bwMode="auto">
            <a:xfrm>
              <a:off x="3888" y="2544"/>
              <a:ext cx="480"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2</a:t>
              </a:r>
            </a:p>
          </p:txBody>
        </p:sp>
        <p:sp>
          <p:nvSpPr>
            <p:cNvPr id="25628" name="Text Box 28">
              <a:extLst>
                <a:ext uri="{FF2B5EF4-FFF2-40B4-BE49-F238E27FC236}">
                  <a16:creationId xmlns:a16="http://schemas.microsoft.com/office/drawing/2014/main" id="{96DD9EF3-CA26-41A5-0A5D-AF5AB7CB280F}"/>
                </a:ext>
              </a:extLst>
            </p:cNvPr>
            <p:cNvSpPr txBox="1">
              <a:spLocks noChangeArrowheads="1"/>
            </p:cNvSpPr>
            <p:nvPr/>
          </p:nvSpPr>
          <p:spPr bwMode="auto">
            <a:xfrm>
              <a:off x="4224" y="2544"/>
              <a:ext cx="384"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133" b="1">
                  <a:solidFill>
                    <a:srgbClr val="000099"/>
                  </a:solidFill>
                </a:rPr>
                <a:t>1</a:t>
              </a:r>
            </a:p>
          </p:txBody>
        </p:sp>
        <p:sp>
          <p:nvSpPr>
            <p:cNvPr id="25629" name="Line 31">
              <a:extLst>
                <a:ext uri="{FF2B5EF4-FFF2-40B4-BE49-F238E27FC236}">
                  <a16:creationId xmlns:a16="http://schemas.microsoft.com/office/drawing/2014/main" id="{55967030-581A-A3EC-B069-3CA756E49547}"/>
                </a:ext>
              </a:extLst>
            </p:cNvPr>
            <p:cNvSpPr>
              <a:spLocks noChangeShapeType="1"/>
            </p:cNvSpPr>
            <p:nvPr/>
          </p:nvSpPr>
          <p:spPr bwMode="auto">
            <a:xfrm>
              <a:off x="2592" y="2880"/>
              <a:ext cx="33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5630" name="Line 32">
              <a:extLst>
                <a:ext uri="{FF2B5EF4-FFF2-40B4-BE49-F238E27FC236}">
                  <a16:creationId xmlns:a16="http://schemas.microsoft.com/office/drawing/2014/main" id="{78F5F7CB-2524-EB6E-6CC9-A9DCBE33F554}"/>
                </a:ext>
              </a:extLst>
            </p:cNvPr>
            <p:cNvSpPr>
              <a:spLocks noChangeShapeType="1"/>
            </p:cNvSpPr>
            <p:nvPr/>
          </p:nvSpPr>
          <p:spPr bwMode="auto">
            <a:xfrm>
              <a:off x="3264" y="2880"/>
              <a:ext cx="384"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5631" name="Line 33">
              <a:extLst>
                <a:ext uri="{FF2B5EF4-FFF2-40B4-BE49-F238E27FC236}">
                  <a16:creationId xmlns:a16="http://schemas.microsoft.com/office/drawing/2014/main" id="{3519DCEC-1C75-CF4B-5CBB-A663520B4F15}"/>
                </a:ext>
              </a:extLst>
            </p:cNvPr>
            <p:cNvSpPr>
              <a:spLocks noChangeShapeType="1"/>
            </p:cNvSpPr>
            <p:nvPr/>
          </p:nvSpPr>
          <p:spPr bwMode="auto">
            <a:xfrm>
              <a:off x="3984" y="2880"/>
              <a:ext cx="336"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5632" name="Line 34">
              <a:extLst>
                <a:ext uri="{FF2B5EF4-FFF2-40B4-BE49-F238E27FC236}">
                  <a16:creationId xmlns:a16="http://schemas.microsoft.com/office/drawing/2014/main" id="{565B7094-3904-1D61-6B73-A938C40EEDB1}"/>
                </a:ext>
              </a:extLst>
            </p:cNvPr>
            <p:cNvSpPr>
              <a:spLocks noChangeShapeType="1"/>
            </p:cNvSpPr>
            <p:nvPr/>
          </p:nvSpPr>
          <p:spPr bwMode="auto">
            <a:xfrm>
              <a:off x="2256" y="2928"/>
              <a:ext cx="960" cy="1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5633" name="Line 35">
              <a:extLst>
                <a:ext uri="{FF2B5EF4-FFF2-40B4-BE49-F238E27FC236}">
                  <a16:creationId xmlns:a16="http://schemas.microsoft.com/office/drawing/2014/main" id="{EB765C47-9EA1-A845-A14D-C448CE634AFC}"/>
                </a:ext>
              </a:extLst>
            </p:cNvPr>
            <p:cNvSpPr>
              <a:spLocks noChangeShapeType="1"/>
            </p:cNvSpPr>
            <p:nvPr/>
          </p:nvSpPr>
          <p:spPr bwMode="auto">
            <a:xfrm>
              <a:off x="2352" y="2880"/>
              <a:ext cx="864"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5634" name="Freeform 37">
              <a:extLst>
                <a:ext uri="{FF2B5EF4-FFF2-40B4-BE49-F238E27FC236}">
                  <a16:creationId xmlns:a16="http://schemas.microsoft.com/office/drawing/2014/main" id="{7AAD98ED-80AB-8DE5-ABB6-5E3DFF4E2F99}"/>
                </a:ext>
              </a:extLst>
            </p:cNvPr>
            <p:cNvSpPr>
              <a:spLocks/>
            </p:cNvSpPr>
            <p:nvPr/>
          </p:nvSpPr>
          <p:spPr bwMode="auto">
            <a:xfrm>
              <a:off x="2266" y="2842"/>
              <a:ext cx="64" cy="76"/>
            </a:xfrm>
            <a:custGeom>
              <a:avLst/>
              <a:gdLst>
                <a:gd name="T0" fmla="*/ 64 w 64"/>
                <a:gd name="T1" fmla="*/ 0 h 76"/>
                <a:gd name="T2" fmla="*/ 0 w 64"/>
                <a:gd name="T3" fmla="*/ 76 h 76"/>
                <a:gd name="T4" fmla="*/ 0 60000 65536"/>
                <a:gd name="T5" fmla="*/ 0 60000 65536"/>
                <a:gd name="T6" fmla="*/ 0 w 64"/>
                <a:gd name="T7" fmla="*/ 0 h 76"/>
                <a:gd name="T8" fmla="*/ 64 w 64"/>
                <a:gd name="T9" fmla="*/ 76 h 76"/>
              </a:gdLst>
              <a:ahLst/>
              <a:cxnLst>
                <a:cxn ang="T4">
                  <a:pos x="T0" y="T1"/>
                </a:cxn>
                <a:cxn ang="T5">
                  <a:pos x="T2" y="T3"/>
                </a:cxn>
              </a:cxnLst>
              <a:rect l="T6" t="T7" r="T8" b="T9"/>
              <a:pathLst>
                <a:path w="64" h="76">
                  <a:moveTo>
                    <a:pt x="64" y="0"/>
                  </a:moveTo>
                  <a:cubicBezTo>
                    <a:pt x="52" y="59"/>
                    <a:pt x="62" y="76"/>
                    <a:pt x="0" y="7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5635" name="Freeform 38">
              <a:extLst>
                <a:ext uri="{FF2B5EF4-FFF2-40B4-BE49-F238E27FC236}">
                  <a16:creationId xmlns:a16="http://schemas.microsoft.com/office/drawing/2014/main" id="{E3D8FDC2-667D-0C39-0DBA-FC44D563CF7E}"/>
                </a:ext>
              </a:extLst>
            </p:cNvPr>
            <p:cNvSpPr>
              <a:spLocks/>
            </p:cNvSpPr>
            <p:nvPr/>
          </p:nvSpPr>
          <p:spPr bwMode="auto">
            <a:xfrm>
              <a:off x="3200" y="2957"/>
              <a:ext cx="83" cy="151"/>
            </a:xfrm>
            <a:custGeom>
              <a:avLst/>
              <a:gdLst>
                <a:gd name="T0" fmla="*/ 0 w 83"/>
                <a:gd name="T1" fmla="*/ 0 h 151"/>
                <a:gd name="T2" fmla="*/ 38 w 83"/>
                <a:gd name="T3" fmla="*/ 141 h 151"/>
                <a:gd name="T4" fmla="*/ 0 w 83"/>
                <a:gd name="T5" fmla="*/ 141 h 151"/>
                <a:gd name="T6" fmla="*/ 0 60000 65536"/>
                <a:gd name="T7" fmla="*/ 0 60000 65536"/>
                <a:gd name="T8" fmla="*/ 0 60000 65536"/>
                <a:gd name="T9" fmla="*/ 0 w 83"/>
                <a:gd name="T10" fmla="*/ 0 h 151"/>
                <a:gd name="T11" fmla="*/ 83 w 83"/>
                <a:gd name="T12" fmla="*/ 151 h 151"/>
              </a:gdLst>
              <a:ahLst/>
              <a:cxnLst>
                <a:cxn ang="T6">
                  <a:pos x="T0" y="T1"/>
                </a:cxn>
                <a:cxn ang="T7">
                  <a:pos x="T2" y="T3"/>
                </a:cxn>
                <a:cxn ang="T8">
                  <a:pos x="T4" y="T5"/>
                </a:cxn>
              </a:cxnLst>
              <a:rect l="T9" t="T10" r="T11" b="T12"/>
              <a:pathLst>
                <a:path w="83" h="151">
                  <a:moveTo>
                    <a:pt x="0" y="0"/>
                  </a:moveTo>
                  <a:cubicBezTo>
                    <a:pt x="27" y="41"/>
                    <a:pt x="83" y="85"/>
                    <a:pt x="38" y="141"/>
                  </a:cubicBezTo>
                  <a:cubicBezTo>
                    <a:pt x="30" y="151"/>
                    <a:pt x="13" y="141"/>
                    <a:pt x="0" y="14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5636" name="Oval 39">
              <a:extLst>
                <a:ext uri="{FF2B5EF4-FFF2-40B4-BE49-F238E27FC236}">
                  <a16:creationId xmlns:a16="http://schemas.microsoft.com/office/drawing/2014/main" id="{62852F91-0B05-CE48-67B0-F57BDB0AC15C}"/>
                </a:ext>
              </a:extLst>
            </p:cNvPr>
            <p:cNvSpPr>
              <a:spLocks noChangeArrowheads="1"/>
            </p:cNvSpPr>
            <p:nvPr/>
          </p:nvSpPr>
          <p:spPr bwMode="auto">
            <a:xfrm>
              <a:off x="2880" y="2976"/>
              <a:ext cx="288" cy="96"/>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133">
                <a:solidFill>
                  <a:prstClr val="black"/>
                </a:solidFill>
              </a:endParaRPr>
            </a:p>
          </p:txBody>
        </p:sp>
        <p:sp>
          <p:nvSpPr>
            <p:cNvPr id="25637" name="Line 40">
              <a:extLst>
                <a:ext uri="{FF2B5EF4-FFF2-40B4-BE49-F238E27FC236}">
                  <a16:creationId xmlns:a16="http://schemas.microsoft.com/office/drawing/2014/main" id="{BDD40C93-25A5-8711-7472-E2307514F576}"/>
                </a:ext>
              </a:extLst>
            </p:cNvPr>
            <p:cNvSpPr>
              <a:spLocks noChangeShapeType="1"/>
            </p:cNvSpPr>
            <p:nvPr/>
          </p:nvSpPr>
          <p:spPr bwMode="auto">
            <a:xfrm flipH="1" flipV="1">
              <a:off x="864" y="2736"/>
              <a:ext cx="432" cy="14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5638" name="Line 41">
              <a:extLst>
                <a:ext uri="{FF2B5EF4-FFF2-40B4-BE49-F238E27FC236}">
                  <a16:creationId xmlns:a16="http://schemas.microsoft.com/office/drawing/2014/main" id="{5D03C0CF-336E-DA00-B183-A1FFB1165C98}"/>
                </a:ext>
              </a:extLst>
            </p:cNvPr>
            <p:cNvSpPr>
              <a:spLocks noChangeShapeType="1"/>
            </p:cNvSpPr>
            <p:nvPr/>
          </p:nvSpPr>
          <p:spPr bwMode="auto">
            <a:xfrm>
              <a:off x="864" y="2736"/>
              <a:ext cx="432"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5639" name="Freeform 44">
              <a:extLst>
                <a:ext uri="{FF2B5EF4-FFF2-40B4-BE49-F238E27FC236}">
                  <a16:creationId xmlns:a16="http://schemas.microsoft.com/office/drawing/2014/main" id="{889013DE-BD53-F924-65E7-1FBBA510B4A9}"/>
                </a:ext>
              </a:extLst>
            </p:cNvPr>
            <p:cNvSpPr>
              <a:spLocks/>
            </p:cNvSpPr>
            <p:nvPr/>
          </p:nvSpPr>
          <p:spPr bwMode="auto">
            <a:xfrm>
              <a:off x="1920" y="2893"/>
              <a:ext cx="1126" cy="678"/>
            </a:xfrm>
            <a:custGeom>
              <a:avLst/>
              <a:gdLst>
                <a:gd name="T0" fmla="*/ 0 w 1126"/>
                <a:gd name="T1" fmla="*/ 0 h 678"/>
                <a:gd name="T2" fmla="*/ 13 w 1126"/>
                <a:gd name="T3" fmla="*/ 358 h 678"/>
                <a:gd name="T4" fmla="*/ 90 w 1126"/>
                <a:gd name="T5" fmla="*/ 537 h 678"/>
                <a:gd name="T6" fmla="*/ 141 w 1126"/>
                <a:gd name="T7" fmla="*/ 601 h 678"/>
                <a:gd name="T8" fmla="*/ 166 w 1126"/>
                <a:gd name="T9" fmla="*/ 640 h 678"/>
                <a:gd name="T10" fmla="*/ 307 w 1126"/>
                <a:gd name="T11" fmla="*/ 678 h 678"/>
                <a:gd name="T12" fmla="*/ 602 w 1126"/>
                <a:gd name="T13" fmla="*/ 640 h 678"/>
                <a:gd name="T14" fmla="*/ 691 w 1126"/>
                <a:gd name="T15" fmla="*/ 563 h 678"/>
                <a:gd name="T16" fmla="*/ 986 w 1126"/>
                <a:gd name="T17" fmla="*/ 422 h 678"/>
                <a:gd name="T18" fmla="*/ 1088 w 1126"/>
                <a:gd name="T19" fmla="*/ 128 h 678"/>
                <a:gd name="T20" fmla="*/ 1126 w 1126"/>
                <a:gd name="T21" fmla="*/ 141 h 6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26"/>
                <a:gd name="T34" fmla="*/ 0 h 678"/>
                <a:gd name="T35" fmla="*/ 1126 w 1126"/>
                <a:gd name="T36" fmla="*/ 678 h 6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26" h="678">
                  <a:moveTo>
                    <a:pt x="0" y="0"/>
                  </a:moveTo>
                  <a:cubicBezTo>
                    <a:pt x="70" y="102"/>
                    <a:pt x="42" y="244"/>
                    <a:pt x="13" y="358"/>
                  </a:cubicBezTo>
                  <a:cubicBezTo>
                    <a:pt x="24" y="458"/>
                    <a:pt x="12" y="487"/>
                    <a:pt x="90" y="537"/>
                  </a:cubicBezTo>
                  <a:cubicBezTo>
                    <a:pt x="114" y="614"/>
                    <a:pt x="83" y="543"/>
                    <a:pt x="141" y="601"/>
                  </a:cubicBezTo>
                  <a:cubicBezTo>
                    <a:pt x="152" y="612"/>
                    <a:pt x="153" y="632"/>
                    <a:pt x="166" y="640"/>
                  </a:cubicBezTo>
                  <a:cubicBezTo>
                    <a:pt x="194" y="658"/>
                    <a:pt x="273" y="671"/>
                    <a:pt x="307" y="678"/>
                  </a:cubicBezTo>
                  <a:cubicBezTo>
                    <a:pt x="411" y="669"/>
                    <a:pt x="500" y="655"/>
                    <a:pt x="602" y="640"/>
                  </a:cubicBezTo>
                  <a:cubicBezTo>
                    <a:pt x="657" y="621"/>
                    <a:pt x="672" y="620"/>
                    <a:pt x="691" y="563"/>
                  </a:cubicBezTo>
                  <a:cubicBezTo>
                    <a:pt x="719" y="371"/>
                    <a:pt x="735" y="435"/>
                    <a:pt x="986" y="422"/>
                  </a:cubicBezTo>
                  <a:cubicBezTo>
                    <a:pt x="1051" y="324"/>
                    <a:pt x="987" y="195"/>
                    <a:pt x="1088" y="128"/>
                  </a:cubicBezTo>
                  <a:cubicBezTo>
                    <a:pt x="1101" y="132"/>
                    <a:pt x="1126" y="141"/>
                    <a:pt x="1126" y="141"/>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5640" name="Freeform 45">
              <a:extLst>
                <a:ext uri="{FF2B5EF4-FFF2-40B4-BE49-F238E27FC236}">
                  <a16:creationId xmlns:a16="http://schemas.microsoft.com/office/drawing/2014/main" id="{BCE316F7-9D5E-1768-6378-AB64AFE5A633}"/>
                </a:ext>
              </a:extLst>
            </p:cNvPr>
            <p:cNvSpPr>
              <a:spLocks/>
            </p:cNvSpPr>
            <p:nvPr/>
          </p:nvSpPr>
          <p:spPr bwMode="auto">
            <a:xfrm>
              <a:off x="3072" y="3072"/>
              <a:ext cx="486" cy="492"/>
            </a:xfrm>
            <a:custGeom>
              <a:avLst/>
              <a:gdLst>
                <a:gd name="T0" fmla="*/ 0 w 486"/>
                <a:gd name="T1" fmla="*/ 0 h 492"/>
                <a:gd name="T2" fmla="*/ 77 w 486"/>
                <a:gd name="T3" fmla="*/ 205 h 492"/>
                <a:gd name="T4" fmla="*/ 230 w 486"/>
                <a:gd name="T5" fmla="*/ 282 h 492"/>
                <a:gd name="T6" fmla="*/ 320 w 486"/>
                <a:gd name="T7" fmla="*/ 410 h 492"/>
                <a:gd name="T8" fmla="*/ 397 w 486"/>
                <a:gd name="T9" fmla="*/ 435 h 492"/>
                <a:gd name="T10" fmla="*/ 486 w 486"/>
                <a:gd name="T11" fmla="*/ 474 h 492"/>
                <a:gd name="T12" fmla="*/ 0 60000 65536"/>
                <a:gd name="T13" fmla="*/ 0 60000 65536"/>
                <a:gd name="T14" fmla="*/ 0 60000 65536"/>
                <a:gd name="T15" fmla="*/ 0 60000 65536"/>
                <a:gd name="T16" fmla="*/ 0 60000 65536"/>
                <a:gd name="T17" fmla="*/ 0 60000 65536"/>
                <a:gd name="T18" fmla="*/ 0 w 486"/>
                <a:gd name="T19" fmla="*/ 0 h 492"/>
                <a:gd name="T20" fmla="*/ 486 w 486"/>
                <a:gd name="T21" fmla="*/ 492 h 492"/>
              </a:gdLst>
              <a:ahLst/>
              <a:cxnLst>
                <a:cxn ang="T12">
                  <a:pos x="T0" y="T1"/>
                </a:cxn>
                <a:cxn ang="T13">
                  <a:pos x="T2" y="T3"/>
                </a:cxn>
                <a:cxn ang="T14">
                  <a:pos x="T4" y="T5"/>
                </a:cxn>
                <a:cxn ang="T15">
                  <a:pos x="T6" y="T7"/>
                </a:cxn>
                <a:cxn ang="T16">
                  <a:pos x="T8" y="T9"/>
                </a:cxn>
                <a:cxn ang="T17">
                  <a:pos x="T10" y="T11"/>
                </a:cxn>
              </a:cxnLst>
              <a:rect l="T18" t="T19" r="T20" b="T21"/>
              <a:pathLst>
                <a:path w="486" h="492">
                  <a:moveTo>
                    <a:pt x="0" y="0"/>
                  </a:moveTo>
                  <a:cubicBezTo>
                    <a:pt x="17" y="51"/>
                    <a:pt x="37" y="165"/>
                    <a:pt x="77" y="205"/>
                  </a:cubicBezTo>
                  <a:cubicBezTo>
                    <a:pt x="117" y="245"/>
                    <a:pt x="182" y="249"/>
                    <a:pt x="230" y="282"/>
                  </a:cubicBezTo>
                  <a:cubicBezTo>
                    <a:pt x="250" y="322"/>
                    <a:pt x="278" y="386"/>
                    <a:pt x="320" y="410"/>
                  </a:cubicBezTo>
                  <a:cubicBezTo>
                    <a:pt x="344" y="423"/>
                    <a:pt x="397" y="435"/>
                    <a:pt x="397" y="435"/>
                  </a:cubicBezTo>
                  <a:cubicBezTo>
                    <a:pt x="434" y="492"/>
                    <a:pt x="407" y="474"/>
                    <a:pt x="486" y="474"/>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grpSp>
      <p:sp>
        <p:nvSpPr>
          <p:cNvPr id="41" name="Rectangle 2">
            <a:extLst>
              <a:ext uri="{FF2B5EF4-FFF2-40B4-BE49-F238E27FC236}">
                <a16:creationId xmlns:a16="http://schemas.microsoft.com/office/drawing/2014/main" id="{8CC6631D-1325-4CB2-C561-935781E27BA4}"/>
              </a:ext>
            </a:extLst>
          </p:cNvPr>
          <p:cNvSpPr>
            <a:spLocks noGrp="1" noChangeArrowheads="1"/>
          </p:cNvSpPr>
          <p:nvPr>
            <p:ph type="title"/>
          </p:nvPr>
        </p:nvSpPr>
        <p:spPr>
          <a:xfrm>
            <a:off x="4210052" y="967317"/>
            <a:ext cx="4144433" cy="937683"/>
          </a:xfrm>
          <a:solidFill>
            <a:srgbClr val="FFFF99"/>
          </a:solidFill>
        </p:spPr>
        <p:txBody>
          <a:bodyPr rtlCol="0">
            <a:normAutofit fontScale="90000"/>
          </a:bodyPr>
          <a:lstStyle/>
          <a:p>
            <a:pPr eaLnBrk="1" fontAlgn="auto" hangingPunct="1">
              <a:spcAft>
                <a:spcPts val="0"/>
              </a:spcAft>
              <a:defRPr/>
            </a:pPr>
            <a:r>
              <a:rPr lang="en-US" sz="3733" dirty="0">
                <a:latin typeface="Times New Roman" pitchFamily="18" charset="0"/>
                <a:cs typeface="Times New Roman" pitchFamily="18" charset="0"/>
              </a:rPr>
              <a:t>d) </a:t>
            </a:r>
            <a:r>
              <a:rPr lang="en-US" sz="3733" dirty="0" err="1">
                <a:latin typeface="Times New Roman" pitchFamily="18" charset="0"/>
                <a:cs typeface="Times New Roman" pitchFamily="18" charset="0"/>
              </a:rPr>
              <a:t>Khâu</a:t>
            </a:r>
            <a:r>
              <a:rPr lang="en-US" sz="3733" dirty="0">
                <a:latin typeface="Times New Roman" pitchFamily="18" charset="0"/>
                <a:cs typeface="Times New Roman" pitchFamily="18" charset="0"/>
              </a:rPr>
              <a:t> </a:t>
            </a:r>
            <a:r>
              <a:rPr lang="en-US" sz="3733" dirty="0" err="1">
                <a:latin typeface="Times New Roman" pitchFamily="18" charset="0"/>
                <a:cs typeface="Times New Roman" pitchFamily="18" charset="0"/>
              </a:rPr>
              <a:t>mũi</a:t>
            </a:r>
            <a:r>
              <a:rPr lang="en-US" sz="3733" dirty="0">
                <a:latin typeface="Times New Roman" pitchFamily="18" charset="0"/>
                <a:cs typeface="Times New Roman" pitchFamily="18" charset="0"/>
              </a:rPr>
              <a:t> </a:t>
            </a:r>
            <a:r>
              <a:rPr lang="vi-VN" sz="3733" dirty="0">
                <a:cs typeface="Times New Roman" pitchFamily="18" charset="0"/>
              </a:rPr>
              <a:t>tiếp</a:t>
            </a:r>
            <a:r>
              <a:rPr lang="en-US" sz="3733" dirty="0">
                <a:latin typeface="Times New Roman" pitchFamily="18" charset="0"/>
                <a:cs typeface="Times New Roman" pitchFamily="18" charset="0"/>
              </a:rPr>
              <a:t> </a:t>
            </a:r>
            <a:r>
              <a:rPr lang="en-US" sz="3733" dirty="0" err="1">
                <a:latin typeface="Times New Roman" pitchFamily="18" charset="0"/>
                <a:cs typeface="Times New Roman" pitchFamily="18" charset="0"/>
              </a:rPr>
              <a:t>theo</a:t>
            </a:r>
            <a:endParaRPr lang="en-US" sz="3733" dirty="0">
              <a:latin typeface="Times New Roman" pitchFamily="18" charset="0"/>
              <a:cs typeface="Times New Roman" pitchFamily="18" charset="0"/>
            </a:endParaRPr>
          </a:p>
        </p:txBody>
      </p:sp>
      <p:sp>
        <p:nvSpPr>
          <p:cNvPr id="42" name="Rectangle 2">
            <a:extLst>
              <a:ext uri="{FF2B5EF4-FFF2-40B4-BE49-F238E27FC236}">
                <a16:creationId xmlns:a16="http://schemas.microsoft.com/office/drawing/2014/main" id="{758910FB-9217-518F-30B4-A01AA934A6DB}"/>
              </a:ext>
            </a:extLst>
          </p:cNvPr>
          <p:cNvSpPr txBox="1">
            <a:spLocks noChangeArrowheads="1"/>
          </p:cNvSpPr>
          <p:nvPr/>
        </p:nvSpPr>
        <p:spPr>
          <a:xfrm>
            <a:off x="4072467" y="5242984"/>
            <a:ext cx="4572000" cy="937683"/>
          </a:xfrm>
          <a:prstGeom prst="rect">
            <a:avLst/>
          </a:prstGeom>
          <a:solidFill>
            <a:srgbClr val="FFFF99"/>
          </a:solidFill>
        </p:spPr>
        <p:txBody>
          <a:bodyPr lIns="91440" tIns="45720" rIns="91440" bIns="4572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219170">
              <a:defRPr/>
            </a:pPr>
            <a:r>
              <a:rPr lang="en-US" sz="3733" dirty="0">
                <a:solidFill>
                  <a:prstClr val="black"/>
                </a:solidFill>
                <a:latin typeface="Times New Roman" pitchFamily="18" charset="0"/>
                <a:cs typeface="Times New Roman" pitchFamily="18" charset="0"/>
              </a:rPr>
              <a:t>e) K</a:t>
            </a:r>
            <a:r>
              <a:rPr lang="vi-VN" sz="3733" dirty="0">
                <a:solidFill>
                  <a:prstClr val="black"/>
                </a:solidFill>
                <a:latin typeface="Times New Roman" panose="02020603050405020304" pitchFamily="18" charset="0"/>
                <a:cs typeface="Times New Roman" pitchFamily="18" charset="0"/>
              </a:rPr>
              <a:t>ết thúc đường khâu</a:t>
            </a:r>
            <a:endParaRPr lang="en-US" sz="3733" dirty="0">
              <a:solidFill>
                <a:prstClr val="black"/>
              </a:solidFill>
              <a:latin typeface="Times New Roman" pitchFamily="18" charset="0"/>
              <a:cs typeface="Times New Roman" pitchFamily="18" charset="0"/>
            </a:endParaRPr>
          </a:p>
        </p:txBody>
      </p:sp>
      <p:sp>
        <p:nvSpPr>
          <p:cNvPr id="44" name="Oval 43">
            <a:extLst>
              <a:ext uri="{FF2B5EF4-FFF2-40B4-BE49-F238E27FC236}">
                <a16:creationId xmlns:a16="http://schemas.microsoft.com/office/drawing/2014/main" id="{EB553236-3810-2BB6-8BB1-8EA1AB8CDE8D}"/>
              </a:ext>
            </a:extLst>
          </p:cNvPr>
          <p:cNvSpPr/>
          <p:nvPr/>
        </p:nvSpPr>
        <p:spPr>
          <a:xfrm>
            <a:off x="158751" y="78317"/>
            <a:ext cx="4557183"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spcBef>
                <a:spcPct val="50000"/>
              </a:spcBef>
              <a:defRPr/>
            </a:pPr>
            <a:r>
              <a:rPr lang="en-US" sz="2800" b="1" dirty="0">
                <a:solidFill>
                  <a:srgbClr val="FFFF00"/>
                </a:solidFill>
                <a:latin typeface="Times New Roman" pitchFamily="18" charset="0"/>
                <a:cs typeface="Times New Roman" pitchFamily="18" charset="0"/>
              </a:rPr>
              <a:t>2. </a:t>
            </a:r>
            <a:r>
              <a:rPr lang="en-US" sz="2800" b="1" dirty="0" err="1">
                <a:solidFill>
                  <a:srgbClr val="FFFF00"/>
                </a:solidFill>
                <a:latin typeface="Times New Roman" pitchFamily="18" charset="0"/>
                <a:cs typeface="Times New Roman" pitchFamily="18" charset="0"/>
              </a:rPr>
              <a:t>Khâu</a:t>
            </a:r>
            <a:r>
              <a:rPr lang="en-US" sz="2800" b="1" dirty="0">
                <a:solidFill>
                  <a:srgbClr val="FFFF00"/>
                </a:solidFill>
                <a:latin typeface="Times New Roman" pitchFamily="18" charset="0"/>
                <a:cs typeface="Times New Roman" pitchFamily="18" charset="0"/>
              </a:rPr>
              <a:t> </a:t>
            </a:r>
            <a:r>
              <a:rPr lang="en-US" sz="2800" b="1" dirty="0" err="1">
                <a:solidFill>
                  <a:srgbClr val="FFFF00"/>
                </a:solidFill>
                <a:latin typeface="Times New Roman" pitchFamily="18" charset="0"/>
                <a:cs typeface="Times New Roman" pitchFamily="18" charset="0"/>
              </a:rPr>
              <a:t>đột</a:t>
            </a:r>
            <a:r>
              <a:rPr lang="en-US" sz="2800" b="1" dirty="0">
                <a:solidFill>
                  <a:srgbClr val="FFFF00"/>
                </a:solidFill>
                <a:latin typeface="Times New Roman" pitchFamily="18" charset="0"/>
                <a:cs typeface="Times New Roman" pitchFamily="18" charset="0"/>
              </a:rPr>
              <a:t> </a:t>
            </a:r>
            <a:r>
              <a:rPr lang="en-US" sz="2800" b="1" dirty="0" err="1">
                <a:solidFill>
                  <a:srgbClr val="FFFF00"/>
                </a:solidFill>
                <a:latin typeface="Times New Roman" pitchFamily="18" charset="0"/>
                <a:cs typeface="Times New Roman" pitchFamily="18" charset="0"/>
              </a:rPr>
              <a:t>thưa</a:t>
            </a:r>
            <a:endParaRPr lang="en-US" sz="2800" b="1" dirty="0">
              <a:solidFill>
                <a:srgbClr val="FFFF00"/>
              </a:solidFill>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362">
                                            <p:bg/>
                                          </p:spTgt>
                                        </p:tgtEl>
                                        <p:attrNameLst>
                                          <p:attrName>style.visibility</p:attrName>
                                        </p:attrNameLst>
                                      </p:cBhvr>
                                      <p:to>
                                        <p:strVal val="visible"/>
                                      </p:to>
                                    </p:set>
                                    <p:animEffect transition="in" filter="wipe(down)">
                                      <p:cBhvr>
                                        <p:cTn id="7" dur="500"/>
                                        <p:tgtEl>
                                          <p:spTgt spid="15362">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362">
                                            <p:txEl>
                                              <p:pRg st="0" end="0"/>
                                            </p:txEl>
                                          </p:spTgt>
                                        </p:tgtEl>
                                        <p:attrNameLst>
                                          <p:attrName>style.visibility</p:attrName>
                                        </p:attrNameLst>
                                      </p:cBhvr>
                                      <p:to>
                                        <p:strVal val="visible"/>
                                      </p:to>
                                    </p:set>
                                    <p:animEffect transition="in" filter="wipe(down)">
                                      <p:cBhvr>
                                        <p:cTn id="12" dur="500"/>
                                        <p:tgtEl>
                                          <p:spTgt spid="15362">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barn(inVertical)">
                                      <p:cBhvr>
                                        <p:cTn id="1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animBg="1"/>
      <p:bldP spid="4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5090" name="Picture 2" descr="IMG_0006_NEW_0001">
            <a:extLst>
              <a:ext uri="{FF2B5EF4-FFF2-40B4-BE49-F238E27FC236}">
                <a16:creationId xmlns:a16="http://schemas.microsoft.com/office/drawing/2014/main" id="{FBE65B88-66DC-452D-AECC-78D441ED1B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596"/>
          <a:stretch>
            <a:fillRect/>
          </a:stretch>
        </p:blipFill>
        <p:spPr bwMode="auto">
          <a:xfrm>
            <a:off x="8274051" y="2336801"/>
            <a:ext cx="3958167" cy="1697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5091" name="Picture 3" descr="IMG_0006_NEW_0003">
            <a:extLst>
              <a:ext uri="{FF2B5EF4-FFF2-40B4-BE49-F238E27FC236}">
                <a16:creationId xmlns:a16="http://schemas.microsoft.com/office/drawing/2014/main" id="{1B77974A-997A-8E59-8E4A-3C4F92F778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14102"/>
          <a:stretch>
            <a:fillRect/>
          </a:stretch>
        </p:blipFill>
        <p:spPr bwMode="auto">
          <a:xfrm>
            <a:off x="8210551" y="4794251"/>
            <a:ext cx="3894667" cy="1631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5092" name="Picture 4" descr="IMG_0006_NEW_0002">
            <a:extLst>
              <a:ext uri="{FF2B5EF4-FFF2-40B4-BE49-F238E27FC236}">
                <a16:creationId xmlns:a16="http://schemas.microsoft.com/office/drawing/2014/main" id="{7857082A-E574-162C-4DC7-4F5FC5F5FA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13158"/>
          <a:stretch>
            <a:fillRect/>
          </a:stretch>
        </p:blipFill>
        <p:spPr bwMode="auto">
          <a:xfrm>
            <a:off x="4322233" y="4690533"/>
            <a:ext cx="4148667" cy="1710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5093" name="Picture 5" descr="IMG_0006_NEW">
            <a:extLst>
              <a:ext uri="{FF2B5EF4-FFF2-40B4-BE49-F238E27FC236}">
                <a16:creationId xmlns:a16="http://schemas.microsoft.com/office/drawing/2014/main" id="{36B05719-BA61-00F5-7E47-7B936574D8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b="10527"/>
          <a:stretch>
            <a:fillRect/>
          </a:stretch>
        </p:blipFill>
        <p:spPr bwMode="auto">
          <a:xfrm>
            <a:off x="4254500" y="2237318"/>
            <a:ext cx="4148667" cy="1856316"/>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45095" name="Rectangle 7">
            <a:extLst>
              <a:ext uri="{FF2B5EF4-FFF2-40B4-BE49-F238E27FC236}">
                <a16:creationId xmlns:a16="http://schemas.microsoft.com/office/drawing/2014/main" id="{12B49554-8BA2-F940-D8B5-018A5CE2A957}"/>
              </a:ext>
            </a:extLst>
          </p:cNvPr>
          <p:cNvSpPr>
            <a:spLocks noChangeArrowheads="1"/>
          </p:cNvSpPr>
          <p:nvPr/>
        </p:nvSpPr>
        <p:spPr bwMode="auto">
          <a:xfrm>
            <a:off x="3869267" y="3907367"/>
            <a:ext cx="4004733"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50000"/>
              </a:spcBef>
              <a:spcAft>
                <a:spcPct val="0"/>
              </a:spcAft>
            </a:pPr>
            <a:r>
              <a:rPr lang="en-US" altLang="en-US" sz="2400" i="1">
                <a:solidFill>
                  <a:srgbClr val="1F497D"/>
                </a:solidFill>
                <a:latin typeface="Times New Roman" panose="02020603050405020304" pitchFamily="18" charset="0"/>
                <a:cs typeface="Times New Roman" panose="02020603050405020304" pitchFamily="18" charset="0"/>
              </a:rPr>
              <a:t>a) Bắt đầu thêu</a:t>
            </a:r>
            <a:endParaRPr lang="en-US" altLang="en-US" sz="2400" u="sng">
              <a:solidFill>
                <a:srgbClr val="1F497D"/>
              </a:solidFill>
              <a:latin typeface="Times New Roman" panose="02020603050405020304" pitchFamily="18" charset="0"/>
              <a:cs typeface="Times New Roman" panose="02020603050405020304" pitchFamily="18" charset="0"/>
            </a:endParaRPr>
          </a:p>
        </p:txBody>
      </p:sp>
      <p:sp>
        <p:nvSpPr>
          <p:cNvPr id="345096" name="Rectangle 8">
            <a:extLst>
              <a:ext uri="{FF2B5EF4-FFF2-40B4-BE49-F238E27FC236}">
                <a16:creationId xmlns:a16="http://schemas.microsoft.com/office/drawing/2014/main" id="{D7FDAB95-738D-AFDD-F046-A8E07F849FD1}"/>
              </a:ext>
            </a:extLst>
          </p:cNvPr>
          <p:cNvSpPr>
            <a:spLocks noChangeArrowheads="1"/>
          </p:cNvSpPr>
          <p:nvPr/>
        </p:nvSpPr>
        <p:spPr bwMode="auto">
          <a:xfrm>
            <a:off x="8451851" y="3979333"/>
            <a:ext cx="310726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50000"/>
              </a:spcBef>
              <a:spcAft>
                <a:spcPct val="0"/>
              </a:spcAft>
            </a:pPr>
            <a:r>
              <a:rPr lang="en-US" altLang="en-US" sz="2400" i="1">
                <a:solidFill>
                  <a:srgbClr val="1F497D"/>
                </a:solidFill>
                <a:latin typeface="Times New Roman" panose="02020603050405020304" pitchFamily="18" charset="0"/>
                <a:cs typeface="Times New Roman" panose="02020603050405020304" pitchFamily="18" charset="0"/>
              </a:rPr>
              <a:t>b) Thêu mũi thứ nhất</a:t>
            </a:r>
            <a:endParaRPr lang="en-US" altLang="en-US" sz="2400" u="sng">
              <a:solidFill>
                <a:srgbClr val="1F497D"/>
              </a:solidFill>
              <a:latin typeface="Times New Roman" panose="02020603050405020304" pitchFamily="18" charset="0"/>
              <a:cs typeface="Times New Roman" panose="02020603050405020304" pitchFamily="18" charset="0"/>
            </a:endParaRPr>
          </a:p>
        </p:txBody>
      </p:sp>
      <p:sp>
        <p:nvSpPr>
          <p:cNvPr id="345097" name="Rectangle 9">
            <a:extLst>
              <a:ext uri="{FF2B5EF4-FFF2-40B4-BE49-F238E27FC236}">
                <a16:creationId xmlns:a16="http://schemas.microsoft.com/office/drawing/2014/main" id="{8BF65464-B728-7F63-5ED5-FC5551E96FBE}"/>
              </a:ext>
            </a:extLst>
          </p:cNvPr>
          <p:cNvSpPr>
            <a:spLocks noChangeArrowheads="1"/>
          </p:cNvSpPr>
          <p:nvPr/>
        </p:nvSpPr>
        <p:spPr bwMode="auto">
          <a:xfrm>
            <a:off x="3657600" y="6256867"/>
            <a:ext cx="4876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50000"/>
              </a:spcBef>
              <a:spcAft>
                <a:spcPct val="0"/>
              </a:spcAft>
            </a:pPr>
            <a:r>
              <a:rPr lang="en-US" altLang="en-US" sz="2400" i="1">
                <a:solidFill>
                  <a:srgbClr val="1F497D"/>
                </a:solidFill>
                <a:latin typeface="Times New Roman" panose="02020603050405020304" pitchFamily="18" charset="0"/>
                <a:cs typeface="Times New Roman" panose="02020603050405020304" pitchFamily="18" charset="0"/>
              </a:rPr>
              <a:t>c) Thêu mũi thứ hai</a:t>
            </a:r>
            <a:endParaRPr lang="en-US" altLang="en-US" sz="2400" u="sng">
              <a:solidFill>
                <a:srgbClr val="1F497D"/>
              </a:solidFill>
              <a:latin typeface="Times New Roman" panose="02020603050405020304" pitchFamily="18" charset="0"/>
              <a:cs typeface="Times New Roman" panose="02020603050405020304" pitchFamily="18" charset="0"/>
            </a:endParaRPr>
          </a:p>
        </p:txBody>
      </p:sp>
      <p:sp>
        <p:nvSpPr>
          <p:cNvPr id="345098" name="Rectangle 10">
            <a:extLst>
              <a:ext uri="{FF2B5EF4-FFF2-40B4-BE49-F238E27FC236}">
                <a16:creationId xmlns:a16="http://schemas.microsoft.com/office/drawing/2014/main" id="{913C2108-22FB-5F04-42B0-D917A3587667}"/>
              </a:ext>
            </a:extLst>
          </p:cNvPr>
          <p:cNvSpPr>
            <a:spLocks noChangeArrowheads="1"/>
          </p:cNvSpPr>
          <p:nvPr/>
        </p:nvSpPr>
        <p:spPr bwMode="auto">
          <a:xfrm>
            <a:off x="7226300" y="6220884"/>
            <a:ext cx="5892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50000"/>
              </a:spcBef>
              <a:spcAft>
                <a:spcPct val="0"/>
              </a:spcAft>
            </a:pPr>
            <a:r>
              <a:rPr lang="en-US" altLang="en-US" sz="2400" i="1">
                <a:solidFill>
                  <a:srgbClr val="1F497D"/>
                </a:solidFill>
                <a:latin typeface="Times New Roman" panose="02020603050405020304" pitchFamily="18" charset="0"/>
                <a:cs typeface="Times New Roman" panose="02020603050405020304" pitchFamily="18" charset="0"/>
              </a:rPr>
              <a:t>d) Thêu các mũi tiếp theo</a:t>
            </a:r>
            <a:endParaRPr lang="en-US" altLang="en-US" sz="2400" u="sng">
              <a:solidFill>
                <a:srgbClr val="1F497D"/>
              </a:solidFill>
              <a:latin typeface="Times New Roman" panose="02020603050405020304" pitchFamily="18" charset="0"/>
              <a:cs typeface="Times New Roman" panose="02020603050405020304" pitchFamily="18" charset="0"/>
            </a:endParaRPr>
          </a:p>
        </p:txBody>
      </p:sp>
      <p:sp>
        <p:nvSpPr>
          <p:cNvPr id="12" name="Oval 11">
            <a:extLst>
              <a:ext uri="{FF2B5EF4-FFF2-40B4-BE49-F238E27FC236}">
                <a16:creationId xmlns:a16="http://schemas.microsoft.com/office/drawing/2014/main" id="{C37E84A8-0EDA-286C-5380-2D0266D88A56}"/>
              </a:ext>
            </a:extLst>
          </p:cNvPr>
          <p:cNvSpPr/>
          <p:nvPr/>
        </p:nvSpPr>
        <p:spPr>
          <a:xfrm>
            <a:off x="3860801" y="78317"/>
            <a:ext cx="5230284" cy="101388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en-US" sz="3733" b="1" dirty="0">
                <a:solidFill>
                  <a:srgbClr val="FFFF66"/>
                </a:solidFill>
                <a:latin typeface="Times New Roman" pitchFamily="18" charset="0"/>
                <a:cs typeface="Times New Roman" pitchFamily="18" charset="0"/>
              </a:rPr>
              <a:t>3. </a:t>
            </a:r>
            <a:r>
              <a:rPr lang="en-US" sz="3733" b="1" dirty="0" err="1">
                <a:solidFill>
                  <a:srgbClr val="FFFF66"/>
                </a:solidFill>
                <a:latin typeface="Times New Roman" pitchFamily="18" charset="0"/>
                <a:cs typeface="Times New Roman" pitchFamily="18" charset="0"/>
              </a:rPr>
              <a:t>Thêu</a:t>
            </a:r>
            <a:r>
              <a:rPr lang="en-US" sz="3733" b="1" dirty="0">
                <a:solidFill>
                  <a:srgbClr val="FFFF66"/>
                </a:solidFill>
                <a:latin typeface="Times New Roman" pitchFamily="18" charset="0"/>
                <a:cs typeface="Times New Roman" pitchFamily="18" charset="0"/>
              </a:rPr>
              <a:t> </a:t>
            </a:r>
            <a:r>
              <a:rPr lang="en-US" sz="3733" b="1" dirty="0" err="1">
                <a:solidFill>
                  <a:srgbClr val="FFFF66"/>
                </a:solidFill>
                <a:latin typeface="Times New Roman" pitchFamily="18" charset="0"/>
                <a:cs typeface="Times New Roman" pitchFamily="18" charset="0"/>
              </a:rPr>
              <a:t>móc</a:t>
            </a:r>
            <a:r>
              <a:rPr lang="en-US" sz="3733" b="1" dirty="0">
                <a:solidFill>
                  <a:srgbClr val="FFFF66"/>
                </a:solidFill>
                <a:latin typeface="Times New Roman" pitchFamily="18" charset="0"/>
                <a:cs typeface="Times New Roman" pitchFamily="18" charset="0"/>
              </a:rPr>
              <a:t> </a:t>
            </a:r>
            <a:r>
              <a:rPr lang="en-US" sz="3733" b="1" dirty="0" err="1">
                <a:solidFill>
                  <a:srgbClr val="FFFF66"/>
                </a:solidFill>
                <a:latin typeface="Times New Roman" pitchFamily="18" charset="0"/>
                <a:cs typeface="Times New Roman" pitchFamily="18" charset="0"/>
              </a:rPr>
              <a:t>xích</a:t>
            </a:r>
            <a:endParaRPr lang="en-US" sz="3733" b="1" dirty="0">
              <a:solidFill>
                <a:srgbClr val="FFFF66"/>
              </a:solidFill>
              <a:latin typeface="Times New Roman" pitchFamily="18" charset="0"/>
              <a:cs typeface="Times New Roman" pitchFamily="18" charset="0"/>
            </a:endParaRPr>
          </a:p>
        </p:txBody>
      </p:sp>
      <p:sp>
        <p:nvSpPr>
          <p:cNvPr id="13" name="Oval 12">
            <a:extLst>
              <a:ext uri="{FF2B5EF4-FFF2-40B4-BE49-F238E27FC236}">
                <a16:creationId xmlns:a16="http://schemas.microsoft.com/office/drawing/2014/main" id="{3C903903-2B15-5EFF-4E3D-B4F2DCAACDC9}"/>
              </a:ext>
            </a:extLst>
          </p:cNvPr>
          <p:cNvSpPr/>
          <p:nvPr/>
        </p:nvSpPr>
        <p:spPr>
          <a:xfrm>
            <a:off x="3962400" y="1143000"/>
            <a:ext cx="5164667" cy="558800"/>
          </a:xfrm>
          <a:prstGeom prst="ellipse">
            <a:avLst/>
          </a:prstGeom>
          <a:solidFill>
            <a:srgbClr val="7ADC86"/>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1219170">
              <a:defRPr/>
            </a:pPr>
            <a:r>
              <a:rPr lang="vi-VN" sz="3200" b="1" dirty="0">
                <a:solidFill>
                  <a:srgbClr val="FF0000"/>
                </a:solidFill>
                <a:latin typeface="Times New Roman" pitchFamily="18" charset="0"/>
                <a:cs typeface="Times New Roman" pitchFamily="18" charset="0"/>
              </a:rPr>
              <a:t>Quy trình thực hiện</a:t>
            </a:r>
          </a:p>
        </p:txBody>
      </p:sp>
      <p:grpSp>
        <p:nvGrpSpPr>
          <p:cNvPr id="2" name="Group 6">
            <a:extLst>
              <a:ext uri="{FF2B5EF4-FFF2-40B4-BE49-F238E27FC236}">
                <a16:creationId xmlns:a16="http://schemas.microsoft.com/office/drawing/2014/main" id="{FFFF6A47-B120-64F5-BF49-9D4F8B26177C}"/>
              </a:ext>
            </a:extLst>
          </p:cNvPr>
          <p:cNvGrpSpPr>
            <a:grpSpLocks/>
          </p:cNvGrpSpPr>
          <p:nvPr/>
        </p:nvGrpSpPr>
        <p:grpSpPr bwMode="auto">
          <a:xfrm>
            <a:off x="71967" y="2313518"/>
            <a:ext cx="4364567" cy="1900767"/>
            <a:chOff x="960" y="1059"/>
            <a:chExt cx="3315" cy="2006"/>
          </a:xfrm>
        </p:grpSpPr>
        <p:grpSp>
          <p:nvGrpSpPr>
            <p:cNvPr id="26639" name="Group 7">
              <a:extLst>
                <a:ext uri="{FF2B5EF4-FFF2-40B4-BE49-F238E27FC236}">
                  <a16:creationId xmlns:a16="http://schemas.microsoft.com/office/drawing/2014/main" id="{9D1E59F9-41B1-C30E-5795-7F03B1D41167}"/>
                </a:ext>
              </a:extLst>
            </p:cNvPr>
            <p:cNvGrpSpPr>
              <a:grpSpLocks/>
            </p:cNvGrpSpPr>
            <p:nvPr/>
          </p:nvGrpSpPr>
          <p:grpSpPr bwMode="auto">
            <a:xfrm>
              <a:off x="960" y="1059"/>
              <a:ext cx="3125" cy="2006"/>
              <a:chOff x="1016" y="6809"/>
              <a:chExt cx="7811" cy="5027"/>
            </a:xfrm>
          </p:grpSpPr>
          <p:grpSp>
            <p:nvGrpSpPr>
              <p:cNvPr id="26641" name="Group 8">
                <a:extLst>
                  <a:ext uri="{FF2B5EF4-FFF2-40B4-BE49-F238E27FC236}">
                    <a16:creationId xmlns:a16="http://schemas.microsoft.com/office/drawing/2014/main" id="{59B39C02-D508-D213-4FB4-7F266D23D78E}"/>
                  </a:ext>
                </a:extLst>
              </p:cNvPr>
              <p:cNvGrpSpPr>
                <a:grpSpLocks/>
              </p:cNvGrpSpPr>
              <p:nvPr/>
            </p:nvGrpSpPr>
            <p:grpSpPr bwMode="auto">
              <a:xfrm>
                <a:off x="1016" y="6809"/>
                <a:ext cx="7240" cy="5027"/>
                <a:chOff x="2271" y="1620"/>
                <a:chExt cx="6248" cy="5027"/>
              </a:xfrm>
            </p:grpSpPr>
            <p:sp>
              <p:nvSpPr>
                <p:cNvPr id="26646" name="Rectangle 9">
                  <a:extLst>
                    <a:ext uri="{FF2B5EF4-FFF2-40B4-BE49-F238E27FC236}">
                      <a16:creationId xmlns:a16="http://schemas.microsoft.com/office/drawing/2014/main" id="{304AB075-64AD-2537-C7A7-1E3BC17D065D}"/>
                    </a:ext>
                  </a:extLst>
                </p:cNvPr>
                <p:cNvSpPr>
                  <a:spLocks noChangeArrowheads="1"/>
                </p:cNvSpPr>
                <p:nvPr/>
              </p:nvSpPr>
              <p:spPr bwMode="auto">
                <a:xfrm>
                  <a:off x="2271" y="1620"/>
                  <a:ext cx="6248" cy="5027"/>
                </a:xfrm>
                <a:prstGeom prst="rect">
                  <a:avLst/>
                </a:prstGeom>
                <a:solidFill>
                  <a:srgbClr val="FFCCFF"/>
                </a:solidFill>
                <a:ln w="9525">
                  <a:solidFill>
                    <a:srgbClr val="FFCCFF"/>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r>
                    <a:rPr lang="en-US" altLang="en-US" sz="1200">
                      <a:solidFill>
                        <a:srgbClr val="000000"/>
                      </a:solidFill>
                      <a:latin typeface="Calibri" panose="020F0502020204030204" pitchFamily="34" charset="0"/>
                    </a:rPr>
                    <a:t>      10       9       8       7        6        5       4       3        2        1</a:t>
                  </a: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1333">
                    <a:solidFill>
                      <a:srgbClr val="000000"/>
                    </a:solidFill>
                    <a:latin typeface="Calibri" panose="020F0502020204030204" pitchFamily="34" charset="0"/>
                  </a:endParaRPr>
                </a:p>
                <a:p>
                  <a:pPr defTabSz="1219170" eaLnBrk="1" fontAlgn="base" hangingPunct="1">
                    <a:spcBef>
                      <a:spcPct val="0"/>
                    </a:spcBef>
                    <a:spcAft>
                      <a:spcPct val="0"/>
                    </a:spcAft>
                  </a:pPr>
                  <a:endParaRPr lang="en-US" altLang="en-US" sz="2400">
                    <a:solidFill>
                      <a:prstClr val="black"/>
                    </a:solidFill>
                  </a:endParaRPr>
                </a:p>
              </p:txBody>
            </p:sp>
            <p:sp>
              <p:nvSpPr>
                <p:cNvPr id="26647" name="Line 10">
                  <a:extLst>
                    <a:ext uri="{FF2B5EF4-FFF2-40B4-BE49-F238E27FC236}">
                      <a16:creationId xmlns:a16="http://schemas.microsoft.com/office/drawing/2014/main" id="{7DF5E54D-6E9D-FFCE-F216-D110D093DD0F}"/>
                    </a:ext>
                  </a:extLst>
                </p:cNvPr>
                <p:cNvSpPr>
                  <a:spLocks noChangeShapeType="1"/>
                </p:cNvSpPr>
                <p:nvPr/>
              </p:nvSpPr>
              <p:spPr bwMode="auto">
                <a:xfrm>
                  <a:off x="2271" y="3588"/>
                  <a:ext cx="6248" cy="0"/>
                </a:xfrm>
                <a:prstGeom prst="line">
                  <a:avLst/>
                </a:prstGeom>
                <a:noFill/>
                <a:ln w="19050">
                  <a:solidFill>
                    <a:srgbClr val="0000FF"/>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26648" name="Group 11">
                  <a:extLst>
                    <a:ext uri="{FF2B5EF4-FFF2-40B4-BE49-F238E27FC236}">
                      <a16:creationId xmlns:a16="http://schemas.microsoft.com/office/drawing/2014/main" id="{8B219EF4-6142-C147-BD76-6CD1D5A8B1C9}"/>
                    </a:ext>
                  </a:extLst>
                </p:cNvPr>
                <p:cNvGrpSpPr>
                  <a:grpSpLocks/>
                </p:cNvGrpSpPr>
                <p:nvPr/>
              </p:nvGrpSpPr>
              <p:grpSpPr bwMode="auto">
                <a:xfrm>
                  <a:off x="2827" y="3531"/>
                  <a:ext cx="5124" cy="113"/>
                  <a:chOff x="2827" y="6134"/>
                  <a:chExt cx="5124" cy="113"/>
                </a:xfrm>
              </p:grpSpPr>
              <p:sp>
                <p:nvSpPr>
                  <p:cNvPr id="26649" name="Line 12">
                    <a:extLst>
                      <a:ext uri="{FF2B5EF4-FFF2-40B4-BE49-F238E27FC236}">
                        <a16:creationId xmlns:a16="http://schemas.microsoft.com/office/drawing/2014/main" id="{A3C7B9CD-FE5C-61C3-B778-DB528A430619}"/>
                      </a:ext>
                    </a:extLst>
                  </p:cNvPr>
                  <p:cNvSpPr>
                    <a:spLocks noChangeShapeType="1"/>
                  </p:cNvSpPr>
                  <p:nvPr/>
                </p:nvSpPr>
                <p:spPr bwMode="auto">
                  <a:xfrm flipV="1">
                    <a:off x="282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6650" name="Line 13">
                    <a:extLst>
                      <a:ext uri="{FF2B5EF4-FFF2-40B4-BE49-F238E27FC236}">
                        <a16:creationId xmlns:a16="http://schemas.microsoft.com/office/drawing/2014/main" id="{0BB280BD-F287-2416-42CE-9B7665129948}"/>
                      </a:ext>
                    </a:extLst>
                  </p:cNvPr>
                  <p:cNvSpPr>
                    <a:spLocks noChangeShapeType="1"/>
                  </p:cNvSpPr>
                  <p:nvPr/>
                </p:nvSpPr>
                <p:spPr bwMode="auto">
                  <a:xfrm flipV="1">
                    <a:off x="340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6651" name="Line 14">
                    <a:extLst>
                      <a:ext uri="{FF2B5EF4-FFF2-40B4-BE49-F238E27FC236}">
                        <a16:creationId xmlns:a16="http://schemas.microsoft.com/office/drawing/2014/main" id="{9A34540F-1348-DBAE-82E6-D991295CCC01}"/>
                      </a:ext>
                    </a:extLst>
                  </p:cNvPr>
                  <p:cNvSpPr>
                    <a:spLocks noChangeShapeType="1"/>
                  </p:cNvSpPr>
                  <p:nvPr/>
                </p:nvSpPr>
                <p:spPr bwMode="auto">
                  <a:xfrm flipV="1">
                    <a:off x="3975"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6652" name="Line 15">
                    <a:extLst>
                      <a:ext uri="{FF2B5EF4-FFF2-40B4-BE49-F238E27FC236}">
                        <a16:creationId xmlns:a16="http://schemas.microsoft.com/office/drawing/2014/main" id="{4768B234-1AF0-B8AF-A0D4-C9EB4B2299D3}"/>
                      </a:ext>
                    </a:extLst>
                  </p:cNvPr>
                  <p:cNvSpPr>
                    <a:spLocks noChangeShapeType="1"/>
                  </p:cNvSpPr>
                  <p:nvPr/>
                </p:nvSpPr>
                <p:spPr bwMode="auto">
                  <a:xfrm flipV="1">
                    <a:off x="4543"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6653" name="Line 16">
                    <a:extLst>
                      <a:ext uri="{FF2B5EF4-FFF2-40B4-BE49-F238E27FC236}">
                        <a16:creationId xmlns:a16="http://schemas.microsoft.com/office/drawing/2014/main" id="{4564F012-91B5-4782-336B-AB12EB9E4E42}"/>
                      </a:ext>
                    </a:extLst>
                  </p:cNvPr>
                  <p:cNvSpPr>
                    <a:spLocks noChangeShapeType="1"/>
                  </p:cNvSpPr>
                  <p:nvPr/>
                </p:nvSpPr>
                <p:spPr bwMode="auto">
                  <a:xfrm flipV="1">
                    <a:off x="5111"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6654" name="Line 17">
                    <a:extLst>
                      <a:ext uri="{FF2B5EF4-FFF2-40B4-BE49-F238E27FC236}">
                        <a16:creationId xmlns:a16="http://schemas.microsoft.com/office/drawing/2014/main" id="{5F5517CA-F98D-EA73-901A-002970CCF564}"/>
                      </a:ext>
                    </a:extLst>
                  </p:cNvPr>
                  <p:cNvSpPr>
                    <a:spLocks noChangeShapeType="1"/>
                  </p:cNvSpPr>
                  <p:nvPr/>
                </p:nvSpPr>
                <p:spPr bwMode="auto">
                  <a:xfrm flipV="1">
                    <a:off x="5679"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6655" name="Line 18">
                    <a:extLst>
                      <a:ext uri="{FF2B5EF4-FFF2-40B4-BE49-F238E27FC236}">
                        <a16:creationId xmlns:a16="http://schemas.microsoft.com/office/drawing/2014/main" id="{D3C2E7BF-F23D-FF39-C09D-5098A0B648DE}"/>
                      </a:ext>
                    </a:extLst>
                  </p:cNvPr>
                  <p:cNvSpPr>
                    <a:spLocks noChangeShapeType="1"/>
                  </p:cNvSpPr>
                  <p:nvPr/>
                </p:nvSpPr>
                <p:spPr bwMode="auto">
                  <a:xfrm flipV="1">
                    <a:off x="6247"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6656" name="Line 19">
                    <a:extLst>
                      <a:ext uri="{FF2B5EF4-FFF2-40B4-BE49-F238E27FC236}">
                        <a16:creationId xmlns:a16="http://schemas.microsoft.com/office/drawing/2014/main" id="{E7C0238E-16C6-32A7-A1C7-A0C1403FF629}"/>
                      </a:ext>
                    </a:extLst>
                  </p:cNvPr>
                  <p:cNvSpPr>
                    <a:spLocks noChangeShapeType="1"/>
                  </p:cNvSpPr>
                  <p:nvPr/>
                </p:nvSpPr>
                <p:spPr bwMode="auto">
                  <a:xfrm flipV="1">
                    <a:off x="7951"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6657" name="Line 20">
                    <a:extLst>
                      <a:ext uri="{FF2B5EF4-FFF2-40B4-BE49-F238E27FC236}">
                        <a16:creationId xmlns:a16="http://schemas.microsoft.com/office/drawing/2014/main" id="{74E2A788-A2C7-1C46-DBB8-2B428F7F32FC}"/>
                      </a:ext>
                    </a:extLst>
                  </p:cNvPr>
                  <p:cNvSpPr>
                    <a:spLocks noChangeShapeType="1"/>
                  </p:cNvSpPr>
                  <p:nvPr/>
                </p:nvSpPr>
                <p:spPr bwMode="auto">
                  <a:xfrm flipV="1">
                    <a:off x="6815"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6658" name="Line 21">
                    <a:extLst>
                      <a:ext uri="{FF2B5EF4-FFF2-40B4-BE49-F238E27FC236}">
                        <a16:creationId xmlns:a16="http://schemas.microsoft.com/office/drawing/2014/main" id="{BD32FF9D-0ACD-4196-3141-D38AE398C6EB}"/>
                      </a:ext>
                    </a:extLst>
                  </p:cNvPr>
                  <p:cNvSpPr>
                    <a:spLocks noChangeShapeType="1"/>
                  </p:cNvSpPr>
                  <p:nvPr/>
                </p:nvSpPr>
                <p:spPr bwMode="auto">
                  <a:xfrm flipV="1">
                    <a:off x="7383" y="6134"/>
                    <a:ext cx="0" cy="1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grpSp>
          <p:grpSp>
            <p:nvGrpSpPr>
              <p:cNvPr id="26642" name="Group 22">
                <a:extLst>
                  <a:ext uri="{FF2B5EF4-FFF2-40B4-BE49-F238E27FC236}">
                    <a16:creationId xmlns:a16="http://schemas.microsoft.com/office/drawing/2014/main" id="{A3A7908D-3F09-5437-CC76-72E49ADE0D23}"/>
                  </a:ext>
                </a:extLst>
              </p:cNvPr>
              <p:cNvGrpSpPr>
                <a:grpSpLocks/>
              </p:cNvGrpSpPr>
              <p:nvPr/>
            </p:nvGrpSpPr>
            <p:grpSpPr bwMode="auto">
              <a:xfrm>
                <a:off x="8256" y="6809"/>
                <a:ext cx="571" cy="1968"/>
                <a:chOff x="8516" y="7002"/>
                <a:chExt cx="571" cy="1968"/>
              </a:xfrm>
            </p:grpSpPr>
            <p:sp>
              <p:nvSpPr>
                <p:cNvPr id="26643" name="Line 23">
                  <a:extLst>
                    <a:ext uri="{FF2B5EF4-FFF2-40B4-BE49-F238E27FC236}">
                      <a16:creationId xmlns:a16="http://schemas.microsoft.com/office/drawing/2014/main" id="{35C39AB0-C398-0B56-AE8D-FCB3567CD1FD}"/>
                    </a:ext>
                  </a:extLst>
                </p:cNvPr>
                <p:cNvSpPr>
                  <a:spLocks noChangeShapeType="1"/>
                </p:cNvSpPr>
                <p:nvPr/>
              </p:nvSpPr>
              <p:spPr bwMode="auto">
                <a:xfrm>
                  <a:off x="8519" y="8969"/>
                  <a:ext cx="56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6644" name="Line 24">
                  <a:extLst>
                    <a:ext uri="{FF2B5EF4-FFF2-40B4-BE49-F238E27FC236}">
                      <a16:creationId xmlns:a16="http://schemas.microsoft.com/office/drawing/2014/main" id="{BD4AB33F-9BFD-9488-8A60-A2628635FD58}"/>
                    </a:ext>
                  </a:extLst>
                </p:cNvPr>
                <p:cNvSpPr>
                  <a:spLocks noChangeShapeType="1"/>
                </p:cNvSpPr>
                <p:nvPr/>
              </p:nvSpPr>
              <p:spPr bwMode="auto">
                <a:xfrm>
                  <a:off x="8516" y="7018"/>
                  <a:ext cx="568"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6645" name="Line 25">
                  <a:extLst>
                    <a:ext uri="{FF2B5EF4-FFF2-40B4-BE49-F238E27FC236}">
                      <a16:creationId xmlns:a16="http://schemas.microsoft.com/office/drawing/2014/main" id="{A64A18C4-645B-3A5C-CEC6-B80DC7911148}"/>
                    </a:ext>
                  </a:extLst>
                </p:cNvPr>
                <p:cNvSpPr>
                  <a:spLocks noChangeShapeType="1"/>
                </p:cNvSpPr>
                <p:nvPr/>
              </p:nvSpPr>
              <p:spPr bwMode="auto">
                <a:xfrm>
                  <a:off x="8800" y="7002"/>
                  <a:ext cx="24" cy="1968"/>
                </a:xfrm>
                <a:prstGeom prst="line">
                  <a:avLst/>
                </a:prstGeom>
                <a:noFill/>
                <a:ln w="12700">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grpSp>
        <p:pic>
          <p:nvPicPr>
            <p:cNvPr id="26640" name="Picture 26" descr="Untitled-1">
              <a:extLst>
                <a:ext uri="{FF2B5EF4-FFF2-40B4-BE49-F238E27FC236}">
                  <a16:creationId xmlns:a16="http://schemas.microsoft.com/office/drawing/2014/main" id="{6976D09F-1D8D-0E94-FE8E-3C4099F9A6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32" y="1104"/>
              <a:ext cx="243"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5" name="Rectangle 7">
            <a:extLst>
              <a:ext uri="{FF2B5EF4-FFF2-40B4-BE49-F238E27FC236}">
                <a16:creationId xmlns:a16="http://schemas.microsoft.com/office/drawing/2014/main" id="{FC93E92D-2967-EAC9-6C62-47422F76C636}"/>
              </a:ext>
            </a:extLst>
          </p:cNvPr>
          <p:cNvSpPr>
            <a:spLocks noChangeArrowheads="1"/>
          </p:cNvSpPr>
          <p:nvPr/>
        </p:nvSpPr>
        <p:spPr bwMode="auto">
          <a:xfrm>
            <a:off x="-268817" y="1475317"/>
            <a:ext cx="400473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50000"/>
              </a:spcBef>
              <a:spcAft>
                <a:spcPct val="0"/>
              </a:spcAft>
            </a:pPr>
            <a:r>
              <a:rPr lang="vi-VN" altLang="en-US" sz="2400">
                <a:solidFill>
                  <a:srgbClr val="1F497D"/>
                </a:solidFill>
                <a:latin typeface="Times New Roman" panose="02020603050405020304" pitchFamily="18" charset="0"/>
                <a:cs typeface="Times New Roman" panose="02020603050405020304" pitchFamily="18" charset="0"/>
              </a:rPr>
              <a:t>1. Vạch dấu đường thêu</a:t>
            </a:r>
            <a:endParaRPr lang="en-US" altLang="en-US" sz="2400">
              <a:solidFill>
                <a:srgbClr val="1F497D"/>
              </a:solidFill>
              <a:latin typeface="Times New Roman" panose="02020603050405020304" pitchFamily="18" charset="0"/>
              <a:cs typeface="Times New Roman" panose="02020603050405020304" pitchFamily="18" charset="0"/>
            </a:endParaRPr>
          </a:p>
        </p:txBody>
      </p:sp>
      <p:sp>
        <p:nvSpPr>
          <p:cNvPr id="36" name="Rectangle 7">
            <a:extLst>
              <a:ext uri="{FF2B5EF4-FFF2-40B4-BE49-F238E27FC236}">
                <a16:creationId xmlns:a16="http://schemas.microsoft.com/office/drawing/2014/main" id="{3AAF8A2F-5172-7B70-74A8-F4F373F1C0DC}"/>
              </a:ext>
            </a:extLst>
          </p:cNvPr>
          <p:cNvSpPr>
            <a:spLocks noChangeArrowheads="1"/>
          </p:cNvSpPr>
          <p:nvPr/>
        </p:nvSpPr>
        <p:spPr bwMode="auto">
          <a:xfrm>
            <a:off x="5465234" y="1477433"/>
            <a:ext cx="5712884"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50000"/>
              </a:spcBef>
              <a:spcAft>
                <a:spcPct val="0"/>
              </a:spcAft>
            </a:pPr>
            <a:r>
              <a:rPr lang="vi-VN" altLang="en-US" sz="2400">
                <a:solidFill>
                  <a:srgbClr val="1F497D"/>
                </a:solidFill>
                <a:latin typeface="Times New Roman" panose="02020603050405020304" pitchFamily="18" charset="0"/>
                <a:cs typeface="Times New Roman" panose="02020603050405020304" pitchFamily="18" charset="0"/>
              </a:rPr>
              <a:t>2. Thêu móc xích theo đường vạch dấu. </a:t>
            </a:r>
            <a:endParaRPr lang="en-US" altLang="en-US" sz="2400">
              <a:solidFill>
                <a:srgbClr val="1F497D"/>
              </a:solidFill>
              <a:latin typeface="Times New Roman" panose="02020603050405020304" pitchFamily="18" charset="0"/>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barn(inVertical)">
                                      <p:cBhvr>
                                        <p:cTn id="17" dur="500"/>
                                        <p:tgtEl>
                                          <p:spTgt spid="3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wipe(down)">
                                      <p:cBhvr>
                                        <p:cTn id="22" dur="500"/>
                                        <p:tgtEl>
                                          <p:spTgt spid="3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nodeType="clickEffect">
                                  <p:stCondLst>
                                    <p:cond delay="0"/>
                                  </p:stCondLst>
                                  <p:childTnLst>
                                    <p:set>
                                      <p:cBhvr>
                                        <p:cTn id="31" dur="1" fill="hold">
                                          <p:stCondLst>
                                            <p:cond delay="0"/>
                                          </p:stCondLst>
                                        </p:cTn>
                                        <p:tgtEl>
                                          <p:spTgt spid="345093"/>
                                        </p:tgtEl>
                                        <p:attrNameLst>
                                          <p:attrName>style.visibility</p:attrName>
                                        </p:attrNameLst>
                                      </p:cBhvr>
                                      <p:to>
                                        <p:strVal val="visible"/>
                                      </p:to>
                                    </p:set>
                                    <p:animEffect transition="in" filter="wipe(down)">
                                      <p:cBhvr>
                                        <p:cTn id="32" dur="500"/>
                                        <p:tgtEl>
                                          <p:spTgt spid="34509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45095"/>
                                        </p:tgtEl>
                                        <p:attrNameLst>
                                          <p:attrName>style.visibility</p:attrName>
                                        </p:attrNameLst>
                                      </p:cBhvr>
                                      <p:to>
                                        <p:strVal val="visible"/>
                                      </p:to>
                                    </p:set>
                                    <p:animEffect transition="in" filter="wipe(down)">
                                      <p:cBhvr>
                                        <p:cTn id="37" dur="500"/>
                                        <p:tgtEl>
                                          <p:spTgt spid="34509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4" fill="hold" nodeType="clickEffect">
                                  <p:stCondLst>
                                    <p:cond delay="0"/>
                                  </p:stCondLst>
                                  <p:childTnLst>
                                    <p:set>
                                      <p:cBhvr>
                                        <p:cTn id="41" dur="1" fill="hold">
                                          <p:stCondLst>
                                            <p:cond delay="0"/>
                                          </p:stCondLst>
                                        </p:cTn>
                                        <p:tgtEl>
                                          <p:spTgt spid="345090"/>
                                        </p:tgtEl>
                                        <p:attrNameLst>
                                          <p:attrName>style.visibility</p:attrName>
                                        </p:attrNameLst>
                                      </p:cBhvr>
                                      <p:to>
                                        <p:strVal val="visible"/>
                                      </p:to>
                                    </p:set>
                                    <p:animEffect transition="in" filter="wipe(down)">
                                      <p:cBhvr>
                                        <p:cTn id="42" dur="500"/>
                                        <p:tgtEl>
                                          <p:spTgt spid="34509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45096"/>
                                        </p:tgtEl>
                                        <p:attrNameLst>
                                          <p:attrName>style.visibility</p:attrName>
                                        </p:attrNameLst>
                                      </p:cBhvr>
                                      <p:to>
                                        <p:strVal val="visible"/>
                                      </p:to>
                                    </p:set>
                                    <p:animEffect transition="in" filter="wipe(down)">
                                      <p:cBhvr>
                                        <p:cTn id="47" dur="500"/>
                                        <p:tgtEl>
                                          <p:spTgt spid="34509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4" fill="hold" nodeType="clickEffect">
                                  <p:stCondLst>
                                    <p:cond delay="0"/>
                                  </p:stCondLst>
                                  <p:childTnLst>
                                    <p:set>
                                      <p:cBhvr>
                                        <p:cTn id="51" dur="1" fill="hold">
                                          <p:stCondLst>
                                            <p:cond delay="0"/>
                                          </p:stCondLst>
                                        </p:cTn>
                                        <p:tgtEl>
                                          <p:spTgt spid="345092"/>
                                        </p:tgtEl>
                                        <p:attrNameLst>
                                          <p:attrName>style.visibility</p:attrName>
                                        </p:attrNameLst>
                                      </p:cBhvr>
                                      <p:to>
                                        <p:strVal val="visible"/>
                                      </p:to>
                                    </p:set>
                                    <p:animEffect transition="in" filter="wipe(down)">
                                      <p:cBhvr>
                                        <p:cTn id="52" dur="500"/>
                                        <p:tgtEl>
                                          <p:spTgt spid="345092"/>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45097"/>
                                        </p:tgtEl>
                                        <p:attrNameLst>
                                          <p:attrName>style.visibility</p:attrName>
                                        </p:attrNameLst>
                                      </p:cBhvr>
                                      <p:to>
                                        <p:strVal val="visible"/>
                                      </p:to>
                                    </p:set>
                                    <p:animEffect transition="in" filter="wipe(down)">
                                      <p:cBhvr>
                                        <p:cTn id="57" dur="500"/>
                                        <p:tgtEl>
                                          <p:spTgt spid="345097"/>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4" fill="hold" nodeType="clickEffect">
                                  <p:stCondLst>
                                    <p:cond delay="0"/>
                                  </p:stCondLst>
                                  <p:childTnLst>
                                    <p:set>
                                      <p:cBhvr>
                                        <p:cTn id="61" dur="1" fill="hold">
                                          <p:stCondLst>
                                            <p:cond delay="0"/>
                                          </p:stCondLst>
                                        </p:cTn>
                                        <p:tgtEl>
                                          <p:spTgt spid="345091"/>
                                        </p:tgtEl>
                                        <p:attrNameLst>
                                          <p:attrName>style.visibility</p:attrName>
                                        </p:attrNameLst>
                                      </p:cBhvr>
                                      <p:to>
                                        <p:strVal val="visible"/>
                                      </p:to>
                                    </p:set>
                                    <p:animEffect transition="in" filter="wipe(down)">
                                      <p:cBhvr>
                                        <p:cTn id="62" dur="500"/>
                                        <p:tgtEl>
                                          <p:spTgt spid="345091"/>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345098"/>
                                        </p:tgtEl>
                                        <p:attrNameLst>
                                          <p:attrName>style.visibility</p:attrName>
                                        </p:attrNameLst>
                                      </p:cBhvr>
                                      <p:to>
                                        <p:strVal val="visible"/>
                                      </p:to>
                                    </p:set>
                                    <p:animEffect transition="in" filter="wipe(down)">
                                      <p:cBhvr>
                                        <p:cTn id="67" dur="500"/>
                                        <p:tgtEl>
                                          <p:spTgt spid="345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5095" grpId="0"/>
      <p:bldP spid="345096" grpId="0"/>
      <p:bldP spid="345097" grpId="0"/>
      <p:bldP spid="345098" grpId="0"/>
      <p:bldP spid="12" grpId="0" animBg="1"/>
      <p:bldP spid="13" grpId="0" animBg="1"/>
      <p:bldP spid="35" grpId="0"/>
      <p:bldP spid="3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ECAB64B7-AD14-7FA3-A21B-000B5A7E2E9C}"/>
              </a:ext>
            </a:extLst>
          </p:cNvPr>
          <p:cNvSpPr>
            <a:spLocks noChangeArrowheads="1"/>
          </p:cNvSpPr>
          <p:nvPr/>
        </p:nvSpPr>
        <p:spPr bwMode="auto">
          <a:xfrm>
            <a:off x="1524000" y="838200"/>
            <a:ext cx="93472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7651" name="Line 3">
            <a:extLst>
              <a:ext uri="{FF2B5EF4-FFF2-40B4-BE49-F238E27FC236}">
                <a16:creationId xmlns:a16="http://schemas.microsoft.com/office/drawing/2014/main" id="{A10A9711-095E-0AD1-1F46-EC4E3B3C6A71}"/>
              </a:ext>
            </a:extLst>
          </p:cNvPr>
          <p:cNvSpPr>
            <a:spLocks noChangeShapeType="1"/>
          </p:cNvSpPr>
          <p:nvPr/>
        </p:nvSpPr>
        <p:spPr bwMode="auto">
          <a:xfrm>
            <a:off x="1727200" y="1981200"/>
            <a:ext cx="84328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7652" name="Line 4">
            <a:extLst>
              <a:ext uri="{FF2B5EF4-FFF2-40B4-BE49-F238E27FC236}">
                <a16:creationId xmlns:a16="http://schemas.microsoft.com/office/drawing/2014/main" id="{48A58F43-92D0-E399-D05C-3892DB90596B}"/>
              </a:ext>
            </a:extLst>
          </p:cNvPr>
          <p:cNvSpPr>
            <a:spLocks noChangeShapeType="1"/>
          </p:cNvSpPr>
          <p:nvPr/>
        </p:nvSpPr>
        <p:spPr bwMode="auto">
          <a:xfrm>
            <a:off x="25400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7653" name="Text Box 5">
            <a:extLst>
              <a:ext uri="{FF2B5EF4-FFF2-40B4-BE49-F238E27FC236}">
                <a16:creationId xmlns:a16="http://schemas.microsoft.com/office/drawing/2014/main" id="{721F486F-DD49-EA64-7C91-D58B64FBCB49}"/>
              </a:ext>
            </a:extLst>
          </p:cNvPr>
          <p:cNvSpPr txBox="1">
            <a:spLocks noChangeArrowheads="1"/>
          </p:cNvSpPr>
          <p:nvPr/>
        </p:nvSpPr>
        <p:spPr bwMode="auto">
          <a:xfrm>
            <a:off x="29464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27654" name="Line 6">
            <a:extLst>
              <a:ext uri="{FF2B5EF4-FFF2-40B4-BE49-F238E27FC236}">
                <a16:creationId xmlns:a16="http://schemas.microsoft.com/office/drawing/2014/main" id="{21D4AADF-8B37-CBDB-AA8A-A06C15548373}"/>
              </a:ext>
            </a:extLst>
          </p:cNvPr>
          <p:cNvSpPr>
            <a:spLocks noChangeShapeType="1"/>
          </p:cNvSpPr>
          <p:nvPr/>
        </p:nvSpPr>
        <p:spPr bwMode="auto">
          <a:xfrm>
            <a:off x="32766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7655" name="Line 7">
            <a:extLst>
              <a:ext uri="{FF2B5EF4-FFF2-40B4-BE49-F238E27FC236}">
                <a16:creationId xmlns:a16="http://schemas.microsoft.com/office/drawing/2014/main" id="{79CAC49E-3267-5771-BFDF-7605BD55EDBF}"/>
              </a:ext>
            </a:extLst>
          </p:cNvPr>
          <p:cNvSpPr>
            <a:spLocks noChangeShapeType="1"/>
          </p:cNvSpPr>
          <p:nvPr/>
        </p:nvSpPr>
        <p:spPr bwMode="auto">
          <a:xfrm>
            <a:off x="39158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7656" name="Line 8">
            <a:extLst>
              <a:ext uri="{FF2B5EF4-FFF2-40B4-BE49-F238E27FC236}">
                <a16:creationId xmlns:a16="http://schemas.microsoft.com/office/drawing/2014/main" id="{1579DE72-156A-BBF4-6F51-8AF7D39E034C}"/>
              </a:ext>
            </a:extLst>
          </p:cNvPr>
          <p:cNvSpPr>
            <a:spLocks noChangeShapeType="1"/>
          </p:cNvSpPr>
          <p:nvPr/>
        </p:nvSpPr>
        <p:spPr bwMode="auto">
          <a:xfrm>
            <a:off x="45550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7657" name="Line 9">
            <a:extLst>
              <a:ext uri="{FF2B5EF4-FFF2-40B4-BE49-F238E27FC236}">
                <a16:creationId xmlns:a16="http://schemas.microsoft.com/office/drawing/2014/main" id="{42DF41A9-CC85-5166-5023-341C93E36FC3}"/>
              </a:ext>
            </a:extLst>
          </p:cNvPr>
          <p:cNvSpPr>
            <a:spLocks noChangeShapeType="1"/>
          </p:cNvSpPr>
          <p:nvPr/>
        </p:nvSpPr>
        <p:spPr bwMode="auto">
          <a:xfrm>
            <a:off x="51816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7658" name="Line 10">
            <a:extLst>
              <a:ext uri="{FF2B5EF4-FFF2-40B4-BE49-F238E27FC236}">
                <a16:creationId xmlns:a16="http://schemas.microsoft.com/office/drawing/2014/main" id="{19E283AD-11BF-2DAE-C725-D9F4FF7C574C}"/>
              </a:ext>
            </a:extLst>
          </p:cNvPr>
          <p:cNvSpPr>
            <a:spLocks noChangeShapeType="1"/>
          </p:cNvSpPr>
          <p:nvPr/>
        </p:nvSpPr>
        <p:spPr bwMode="auto">
          <a:xfrm>
            <a:off x="5791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7659" name="Line 11">
            <a:extLst>
              <a:ext uri="{FF2B5EF4-FFF2-40B4-BE49-F238E27FC236}">
                <a16:creationId xmlns:a16="http://schemas.microsoft.com/office/drawing/2014/main" id="{9E8C5E4F-C011-60EF-4C3A-F5E6C2F85A91}"/>
              </a:ext>
            </a:extLst>
          </p:cNvPr>
          <p:cNvSpPr>
            <a:spLocks noChangeShapeType="1"/>
          </p:cNvSpPr>
          <p:nvPr/>
        </p:nvSpPr>
        <p:spPr bwMode="auto">
          <a:xfrm>
            <a:off x="64008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7660" name="Line 12">
            <a:extLst>
              <a:ext uri="{FF2B5EF4-FFF2-40B4-BE49-F238E27FC236}">
                <a16:creationId xmlns:a16="http://schemas.microsoft.com/office/drawing/2014/main" id="{B2A72F86-9583-7142-C556-C0833C908064}"/>
              </a:ext>
            </a:extLst>
          </p:cNvPr>
          <p:cNvSpPr>
            <a:spLocks noChangeShapeType="1"/>
          </p:cNvSpPr>
          <p:nvPr/>
        </p:nvSpPr>
        <p:spPr bwMode="auto">
          <a:xfrm>
            <a:off x="70104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7661" name="Line 13">
            <a:extLst>
              <a:ext uri="{FF2B5EF4-FFF2-40B4-BE49-F238E27FC236}">
                <a16:creationId xmlns:a16="http://schemas.microsoft.com/office/drawing/2014/main" id="{155744F8-A18B-D407-74D5-B97C724A5945}"/>
              </a:ext>
            </a:extLst>
          </p:cNvPr>
          <p:cNvSpPr>
            <a:spLocks noChangeShapeType="1"/>
          </p:cNvSpPr>
          <p:nvPr/>
        </p:nvSpPr>
        <p:spPr bwMode="auto">
          <a:xfrm>
            <a:off x="76200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7662" name="Line 14">
            <a:extLst>
              <a:ext uri="{FF2B5EF4-FFF2-40B4-BE49-F238E27FC236}">
                <a16:creationId xmlns:a16="http://schemas.microsoft.com/office/drawing/2014/main" id="{A82EC382-C47C-2484-D51B-DAEDF2289B6B}"/>
              </a:ext>
            </a:extLst>
          </p:cNvPr>
          <p:cNvSpPr>
            <a:spLocks noChangeShapeType="1"/>
          </p:cNvSpPr>
          <p:nvPr/>
        </p:nvSpPr>
        <p:spPr bwMode="auto">
          <a:xfrm>
            <a:off x="82296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7663" name="Line 15">
            <a:extLst>
              <a:ext uri="{FF2B5EF4-FFF2-40B4-BE49-F238E27FC236}">
                <a16:creationId xmlns:a16="http://schemas.microsoft.com/office/drawing/2014/main" id="{50083C22-D822-36EB-DDFA-06D5AE7FAFE5}"/>
              </a:ext>
            </a:extLst>
          </p:cNvPr>
          <p:cNvSpPr>
            <a:spLocks noChangeShapeType="1"/>
          </p:cNvSpPr>
          <p:nvPr/>
        </p:nvSpPr>
        <p:spPr bwMode="auto">
          <a:xfrm>
            <a:off x="8839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7664" name="Text Box 16">
            <a:extLst>
              <a:ext uri="{FF2B5EF4-FFF2-40B4-BE49-F238E27FC236}">
                <a16:creationId xmlns:a16="http://schemas.microsoft.com/office/drawing/2014/main" id="{51D35994-9F4F-1E46-C7D4-173D0540218F}"/>
              </a:ext>
            </a:extLst>
          </p:cNvPr>
          <p:cNvSpPr txBox="1">
            <a:spLocks noChangeArrowheads="1"/>
          </p:cNvSpPr>
          <p:nvPr/>
        </p:nvSpPr>
        <p:spPr bwMode="auto">
          <a:xfrm>
            <a:off x="86360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27665" name="Text Box 17">
            <a:extLst>
              <a:ext uri="{FF2B5EF4-FFF2-40B4-BE49-F238E27FC236}">
                <a16:creationId xmlns:a16="http://schemas.microsoft.com/office/drawing/2014/main" id="{CE2606BE-5DC4-81E6-C614-2F8502C5D49B}"/>
              </a:ext>
            </a:extLst>
          </p:cNvPr>
          <p:cNvSpPr txBox="1">
            <a:spLocks noChangeArrowheads="1"/>
          </p:cNvSpPr>
          <p:nvPr/>
        </p:nvSpPr>
        <p:spPr bwMode="auto">
          <a:xfrm>
            <a:off x="36576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27666" name="Text Box 18">
            <a:extLst>
              <a:ext uri="{FF2B5EF4-FFF2-40B4-BE49-F238E27FC236}">
                <a16:creationId xmlns:a16="http://schemas.microsoft.com/office/drawing/2014/main" id="{AC81A20E-1CC0-4BEE-B9DE-FA42958921F8}"/>
              </a:ext>
            </a:extLst>
          </p:cNvPr>
          <p:cNvSpPr txBox="1">
            <a:spLocks noChangeArrowheads="1"/>
          </p:cNvSpPr>
          <p:nvPr/>
        </p:nvSpPr>
        <p:spPr bwMode="auto">
          <a:xfrm>
            <a:off x="4267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27667" name="Text Box 19">
            <a:extLst>
              <a:ext uri="{FF2B5EF4-FFF2-40B4-BE49-F238E27FC236}">
                <a16:creationId xmlns:a16="http://schemas.microsoft.com/office/drawing/2014/main" id="{5CFD46D6-B944-193C-1D55-051F57C8C3B1}"/>
              </a:ext>
            </a:extLst>
          </p:cNvPr>
          <p:cNvSpPr txBox="1">
            <a:spLocks noChangeArrowheads="1"/>
          </p:cNvSpPr>
          <p:nvPr/>
        </p:nvSpPr>
        <p:spPr bwMode="auto">
          <a:xfrm>
            <a:off x="48768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27668" name="Text Box 20">
            <a:extLst>
              <a:ext uri="{FF2B5EF4-FFF2-40B4-BE49-F238E27FC236}">
                <a16:creationId xmlns:a16="http://schemas.microsoft.com/office/drawing/2014/main" id="{59DD1479-E6E9-05A5-BAA2-D4EBF11EBED5}"/>
              </a:ext>
            </a:extLst>
          </p:cNvPr>
          <p:cNvSpPr txBox="1">
            <a:spLocks noChangeArrowheads="1"/>
          </p:cNvSpPr>
          <p:nvPr/>
        </p:nvSpPr>
        <p:spPr bwMode="auto">
          <a:xfrm>
            <a:off x="54864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27669" name="Text Box 21">
            <a:extLst>
              <a:ext uri="{FF2B5EF4-FFF2-40B4-BE49-F238E27FC236}">
                <a16:creationId xmlns:a16="http://schemas.microsoft.com/office/drawing/2014/main" id="{2C0E711D-4ED9-09AD-4BCD-14BF1C651723}"/>
              </a:ext>
            </a:extLst>
          </p:cNvPr>
          <p:cNvSpPr txBox="1">
            <a:spLocks noChangeArrowheads="1"/>
          </p:cNvSpPr>
          <p:nvPr/>
        </p:nvSpPr>
        <p:spPr bwMode="auto">
          <a:xfrm>
            <a:off x="60960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27670" name="Text Box 22">
            <a:extLst>
              <a:ext uri="{FF2B5EF4-FFF2-40B4-BE49-F238E27FC236}">
                <a16:creationId xmlns:a16="http://schemas.microsoft.com/office/drawing/2014/main" id="{DD6DBB2C-465D-6A10-4922-22263277A240}"/>
              </a:ext>
            </a:extLst>
          </p:cNvPr>
          <p:cNvSpPr txBox="1">
            <a:spLocks noChangeArrowheads="1"/>
          </p:cNvSpPr>
          <p:nvPr/>
        </p:nvSpPr>
        <p:spPr bwMode="auto">
          <a:xfrm>
            <a:off x="67056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27671" name="Text Box 23">
            <a:extLst>
              <a:ext uri="{FF2B5EF4-FFF2-40B4-BE49-F238E27FC236}">
                <a16:creationId xmlns:a16="http://schemas.microsoft.com/office/drawing/2014/main" id="{0A118CCF-E371-BDC9-8D6F-A6AD2CF6955F}"/>
              </a:ext>
            </a:extLst>
          </p:cNvPr>
          <p:cNvSpPr txBox="1">
            <a:spLocks noChangeArrowheads="1"/>
          </p:cNvSpPr>
          <p:nvPr/>
        </p:nvSpPr>
        <p:spPr bwMode="auto">
          <a:xfrm>
            <a:off x="7315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27672" name="Text Box 24">
            <a:extLst>
              <a:ext uri="{FF2B5EF4-FFF2-40B4-BE49-F238E27FC236}">
                <a16:creationId xmlns:a16="http://schemas.microsoft.com/office/drawing/2014/main" id="{C6E37A16-B659-79D3-4A3F-D0E55C45736E}"/>
              </a:ext>
            </a:extLst>
          </p:cNvPr>
          <p:cNvSpPr txBox="1">
            <a:spLocks noChangeArrowheads="1"/>
          </p:cNvSpPr>
          <p:nvPr/>
        </p:nvSpPr>
        <p:spPr bwMode="auto">
          <a:xfrm>
            <a:off x="80264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grpSp>
        <p:nvGrpSpPr>
          <p:cNvPr id="27673" name="Group 25">
            <a:extLst>
              <a:ext uri="{FF2B5EF4-FFF2-40B4-BE49-F238E27FC236}">
                <a16:creationId xmlns:a16="http://schemas.microsoft.com/office/drawing/2014/main" id="{C4FFF119-FDB2-B070-4B81-A477101A573B}"/>
              </a:ext>
            </a:extLst>
          </p:cNvPr>
          <p:cNvGrpSpPr>
            <a:grpSpLocks/>
          </p:cNvGrpSpPr>
          <p:nvPr/>
        </p:nvGrpSpPr>
        <p:grpSpPr bwMode="auto">
          <a:xfrm rot="21228539">
            <a:off x="2946400" y="1600200"/>
            <a:ext cx="3759200" cy="340784"/>
            <a:chOff x="1776" y="3072"/>
            <a:chExt cx="1776" cy="214"/>
          </a:xfrm>
        </p:grpSpPr>
        <p:sp>
          <p:nvSpPr>
            <p:cNvPr id="17437" name="AutoShape 26">
              <a:extLst>
                <a:ext uri="{FF2B5EF4-FFF2-40B4-BE49-F238E27FC236}">
                  <a16:creationId xmlns:a16="http://schemas.microsoft.com/office/drawing/2014/main" id="{81EAA16F-FECD-E5B4-6F4D-8E8CA6A7E990}"/>
                </a:ext>
              </a:extLst>
            </p:cNvPr>
            <p:cNvSpPr>
              <a:spLocks noChangeArrowheads="1"/>
            </p:cNvSpPr>
            <p:nvPr/>
          </p:nvSpPr>
          <p:spPr bwMode="auto">
            <a:xfrm rot="-4627610">
              <a:off x="2635" y="2205"/>
              <a:ext cx="57" cy="1776"/>
            </a:xfrm>
            <a:prstGeom prst="flowChartExtract">
              <a:avLst/>
            </a:prstGeom>
            <a:solidFill>
              <a:schemeClr val="tx2"/>
            </a:solidFill>
            <a:ln w="6350">
              <a:solidFill>
                <a:schemeClr val="tx1"/>
              </a:solidFill>
              <a:miter lim="800000"/>
              <a:headEnd/>
              <a:tailEnd/>
            </a:ln>
            <a:effectLst>
              <a:outerShdw dist="107763" dir="18900000" algn="ctr" rotWithShape="0">
                <a:schemeClr val="bg2">
                  <a:alpha val="50000"/>
                </a:schemeClr>
              </a:outerShdw>
            </a:effectLst>
          </p:spPr>
          <p:txBody>
            <a:bodyPr wrap="none" anchor="ctr"/>
            <a:lstStyle/>
            <a:p>
              <a:pPr algn="r" defTabSz="1219170">
                <a:defRPr/>
              </a:pPr>
              <a:endParaRPr lang="en-US" altLang="en-US" sz="2400">
                <a:solidFill>
                  <a:prstClr val="black"/>
                </a:solidFill>
                <a:latin typeface="Calibri"/>
                <a:cs typeface="Arial" panose="020B0604020202020204" pitchFamily="34" charset="0"/>
              </a:endParaRPr>
            </a:p>
          </p:txBody>
        </p:sp>
        <p:sp>
          <p:nvSpPr>
            <p:cNvPr id="17438" name="Oval 27">
              <a:extLst>
                <a:ext uri="{FF2B5EF4-FFF2-40B4-BE49-F238E27FC236}">
                  <a16:creationId xmlns:a16="http://schemas.microsoft.com/office/drawing/2014/main" id="{B2D2DB4C-D535-16A6-04E4-3C854D3A6F46}"/>
                </a:ext>
              </a:extLst>
            </p:cNvPr>
            <p:cNvSpPr>
              <a:spLocks noChangeArrowheads="1"/>
            </p:cNvSpPr>
            <p:nvPr/>
          </p:nvSpPr>
          <p:spPr bwMode="auto">
            <a:xfrm rot="772390">
              <a:off x="3242" y="3237"/>
              <a:ext cx="288" cy="47"/>
            </a:xfrm>
            <a:prstGeom prst="ellipse">
              <a:avLst/>
            </a:prstGeom>
            <a:solidFill>
              <a:srgbClr val="FFFFCC"/>
            </a:solidFill>
            <a:ln w="9525">
              <a:solidFill>
                <a:schemeClr val="tx1"/>
              </a:solidFill>
              <a:round/>
              <a:headEnd/>
              <a:tailEnd/>
            </a:ln>
            <a:effectLst>
              <a:outerShdw dist="107763" dir="18900000" algn="ctr" rotWithShape="0">
                <a:schemeClr val="bg2">
                  <a:alpha val="50000"/>
                </a:schemeClr>
              </a:outerShdw>
            </a:effectLst>
          </p:spPr>
          <p:txBody>
            <a:bodyPr wrap="none" anchor="ctr"/>
            <a:lstStyle/>
            <a:p>
              <a:pPr algn="r" defTabSz="1219170">
                <a:defRPr/>
              </a:pPr>
              <a:endParaRPr lang="en-US" altLang="en-US" sz="2400">
                <a:solidFill>
                  <a:prstClr val="black"/>
                </a:solidFill>
                <a:latin typeface="Calibri"/>
                <a:cs typeface="Arial" panose="020B0604020202020204" pitchFamily="34" charset="0"/>
              </a:endParaRPr>
            </a:p>
          </p:txBody>
        </p:sp>
      </p:grpSp>
      <p:sp>
        <p:nvSpPr>
          <p:cNvPr id="27674" name="Freeform 28">
            <a:extLst>
              <a:ext uri="{FF2B5EF4-FFF2-40B4-BE49-F238E27FC236}">
                <a16:creationId xmlns:a16="http://schemas.microsoft.com/office/drawing/2014/main" id="{0592999F-3F3C-BD48-9A08-DFD47D34E668}"/>
              </a:ext>
            </a:extLst>
          </p:cNvPr>
          <p:cNvSpPr>
            <a:spLocks/>
          </p:cNvSpPr>
          <p:nvPr/>
        </p:nvSpPr>
        <p:spPr bwMode="auto">
          <a:xfrm>
            <a:off x="3691467" y="647700"/>
            <a:ext cx="5164667" cy="3860800"/>
          </a:xfrm>
          <a:custGeom>
            <a:avLst/>
            <a:gdLst>
              <a:gd name="T0" fmla="*/ 2147483647 w 2440"/>
              <a:gd name="T1" fmla="*/ 2147483647 h 2432"/>
              <a:gd name="T2" fmla="*/ 2147483647 w 2440"/>
              <a:gd name="T3" fmla="*/ 2147483647 h 2432"/>
              <a:gd name="T4" fmla="*/ 2147483647 w 2440"/>
              <a:gd name="T5" fmla="*/ 2147483647 h 2432"/>
              <a:gd name="T6" fmla="*/ 2147483647 w 2440"/>
              <a:gd name="T7" fmla="*/ 2147483647 h 2432"/>
              <a:gd name="T8" fmla="*/ 2147483647 w 2440"/>
              <a:gd name="T9" fmla="*/ 2147483647 h 2432"/>
              <a:gd name="T10" fmla="*/ 2147483647 w 2440"/>
              <a:gd name="T11" fmla="*/ 2147483647 h 2432"/>
              <a:gd name="T12" fmla="*/ 2147483647 w 2440"/>
              <a:gd name="T13" fmla="*/ 2147483647 h 2432"/>
              <a:gd name="T14" fmla="*/ 2147483647 w 2440"/>
              <a:gd name="T15" fmla="*/ 2147483647 h 2432"/>
              <a:gd name="T16" fmla="*/ 2147483647 w 2440"/>
              <a:gd name="T17" fmla="*/ 2147483647 h 2432"/>
              <a:gd name="T18" fmla="*/ 2147483647 w 2440"/>
              <a:gd name="T19" fmla="*/ 2147483647 h 2432"/>
              <a:gd name="T20" fmla="*/ 2147483647 w 2440"/>
              <a:gd name="T21" fmla="*/ 2147483647 h 2432"/>
              <a:gd name="T22" fmla="*/ 2147483647 w 2440"/>
              <a:gd name="T23" fmla="*/ 2147483647 h 2432"/>
              <a:gd name="T24" fmla="*/ 2147483647 w 2440"/>
              <a:gd name="T25" fmla="*/ 2147483647 h 2432"/>
              <a:gd name="T26" fmla="*/ 2147483647 w 2440"/>
              <a:gd name="T27" fmla="*/ 2147483647 h 2432"/>
              <a:gd name="T28" fmla="*/ 2147483647 w 2440"/>
              <a:gd name="T29" fmla="*/ 2147483647 h 2432"/>
              <a:gd name="T30" fmla="*/ 2147483647 w 2440"/>
              <a:gd name="T31" fmla="*/ 2147483647 h 2432"/>
              <a:gd name="T32" fmla="*/ 2147483647 w 2440"/>
              <a:gd name="T33" fmla="*/ 2147483647 h 2432"/>
              <a:gd name="T34" fmla="*/ 2147483647 w 2440"/>
              <a:gd name="T35" fmla="*/ 2147483647 h 2432"/>
              <a:gd name="T36" fmla="*/ 2147483647 w 2440"/>
              <a:gd name="T37" fmla="*/ 2147483647 h 2432"/>
              <a:gd name="T38" fmla="*/ 2147483647 w 2440"/>
              <a:gd name="T39" fmla="*/ 2147483647 h 243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440"/>
              <a:gd name="T61" fmla="*/ 0 h 2432"/>
              <a:gd name="T62" fmla="*/ 2440 w 2440"/>
              <a:gd name="T63" fmla="*/ 2432 h 243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440" h="2432">
                <a:moveTo>
                  <a:pt x="2432" y="840"/>
                </a:moveTo>
                <a:cubicBezTo>
                  <a:pt x="2424" y="784"/>
                  <a:pt x="2368" y="712"/>
                  <a:pt x="2336" y="648"/>
                </a:cubicBezTo>
                <a:cubicBezTo>
                  <a:pt x="2304" y="584"/>
                  <a:pt x="2280" y="544"/>
                  <a:pt x="2240" y="456"/>
                </a:cubicBezTo>
                <a:cubicBezTo>
                  <a:pt x="2200" y="368"/>
                  <a:pt x="2168" y="192"/>
                  <a:pt x="2096" y="120"/>
                </a:cubicBezTo>
                <a:cubicBezTo>
                  <a:pt x="2024" y="48"/>
                  <a:pt x="1960" y="40"/>
                  <a:pt x="1808" y="24"/>
                </a:cubicBezTo>
                <a:cubicBezTo>
                  <a:pt x="1656" y="8"/>
                  <a:pt x="1376" y="0"/>
                  <a:pt x="1184" y="24"/>
                </a:cubicBezTo>
                <a:cubicBezTo>
                  <a:pt x="992" y="48"/>
                  <a:pt x="824" y="104"/>
                  <a:pt x="656" y="168"/>
                </a:cubicBezTo>
                <a:cubicBezTo>
                  <a:pt x="488" y="232"/>
                  <a:pt x="272" y="304"/>
                  <a:pt x="176" y="408"/>
                </a:cubicBezTo>
                <a:cubicBezTo>
                  <a:pt x="80" y="512"/>
                  <a:pt x="104" y="600"/>
                  <a:pt x="80" y="792"/>
                </a:cubicBezTo>
                <a:cubicBezTo>
                  <a:pt x="56" y="984"/>
                  <a:pt x="0" y="1352"/>
                  <a:pt x="32" y="1560"/>
                </a:cubicBezTo>
                <a:cubicBezTo>
                  <a:pt x="64" y="1768"/>
                  <a:pt x="120" y="1904"/>
                  <a:pt x="272" y="2040"/>
                </a:cubicBezTo>
                <a:cubicBezTo>
                  <a:pt x="424" y="2176"/>
                  <a:pt x="728" y="2320"/>
                  <a:pt x="944" y="2376"/>
                </a:cubicBezTo>
                <a:cubicBezTo>
                  <a:pt x="1160" y="2432"/>
                  <a:pt x="1384" y="2400"/>
                  <a:pt x="1568" y="2376"/>
                </a:cubicBezTo>
                <a:cubicBezTo>
                  <a:pt x="1752" y="2352"/>
                  <a:pt x="1944" y="2296"/>
                  <a:pt x="2048" y="2232"/>
                </a:cubicBezTo>
                <a:cubicBezTo>
                  <a:pt x="2152" y="2168"/>
                  <a:pt x="2144" y="2096"/>
                  <a:pt x="2192" y="1992"/>
                </a:cubicBezTo>
                <a:cubicBezTo>
                  <a:pt x="2240" y="1888"/>
                  <a:pt x="2304" y="1728"/>
                  <a:pt x="2336" y="1608"/>
                </a:cubicBezTo>
                <a:cubicBezTo>
                  <a:pt x="2368" y="1488"/>
                  <a:pt x="2376" y="1360"/>
                  <a:pt x="2384" y="1272"/>
                </a:cubicBezTo>
                <a:cubicBezTo>
                  <a:pt x="2392" y="1184"/>
                  <a:pt x="2384" y="1128"/>
                  <a:pt x="2384" y="1080"/>
                </a:cubicBezTo>
                <a:cubicBezTo>
                  <a:pt x="2384" y="1032"/>
                  <a:pt x="2376" y="1024"/>
                  <a:pt x="2384" y="984"/>
                </a:cubicBezTo>
                <a:cubicBezTo>
                  <a:pt x="2392" y="944"/>
                  <a:pt x="2440" y="896"/>
                  <a:pt x="2432" y="840"/>
                </a:cubicBezTo>
                <a:close/>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7675" name="Line 29">
            <a:extLst>
              <a:ext uri="{FF2B5EF4-FFF2-40B4-BE49-F238E27FC236}">
                <a16:creationId xmlns:a16="http://schemas.microsoft.com/office/drawing/2014/main" id="{CC0B0B6D-B00A-508F-AC26-63697F3526B2}"/>
              </a:ext>
            </a:extLst>
          </p:cNvPr>
          <p:cNvSpPr>
            <a:spLocks noChangeShapeType="1"/>
          </p:cNvSpPr>
          <p:nvPr/>
        </p:nvSpPr>
        <p:spPr bwMode="auto">
          <a:xfrm>
            <a:off x="6604000" y="1828800"/>
            <a:ext cx="1625600" cy="1524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7676" name="Freeform 30">
            <a:extLst>
              <a:ext uri="{FF2B5EF4-FFF2-40B4-BE49-F238E27FC236}">
                <a16:creationId xmlns:a16="http://schemas.microsoft.com/office/drawing/2014/main" id="{4249CA68-2908-8181-2305-23D3157A6E45}"/>
              </a:ext>
            </a:extLst>
          </p:cNvPr>
          <p:cNvSpPr>
            <a:spLocks/>
          </p:cNvSpPr>
          <p:nvPr/>
        </p:nvSpPr>
        <p:spPr bwMode="auto">
          <a:xfrm>
            <a:off x="6430434" y="1676400"/>
            <a:ext cx="1145117" cy="696384"/>
          </a:xfrm>
          <a:custGeom>
            <a:avLst/>
            <a:gdLst>
              <a:gd name="T0" fmla="*/ 2147483647 w 541"/>
              <a:gd name="T1" fmla="*/ 2147483647 h 439"/>
              <a:gd name="T2" fmla="*/ 2147483647 w 541"/>
              <a:gd name="T3" fmla="*/ 2147483647 h 439"/>
              <a:gd name="T4" fmla="*/ 2147483647 w 541"/>
              <a:gd name="T5" fmla="*/ 2147483647 h 439"/>
              <a:gd name="T6" fmla="*/ 2147483647 w 541"/>
              <a:gd name="T7" fmla="*/ 2147483647 h 439"/>
              <a:gd name="T8" fmla="*/ 2147483647 w 541"/>
              <a:gd name="T9" fmla="*/ 2147483647 h 439"/>
              <a:gd name="T10" fmla="*/ 2147483647 w 541"/>
              <a:gd name="T11" fmla="*/ 2147483647 h 439"/>
              <a:gd name="T12" fmla="*/ 0 60000 65536"/>
              <a:gd name="T13" fmla="*/ 0 60000 65536"/>
              <a:gd name="T14" fmla="*/ 0 60000 65536"/>
              <a:gd name="T15" fmla="*/ 0 60000 65536"/>
              <a:gd name="T16" fmla="*/ 0 60000 65536"/>
              <a:gd name="T17" fmla="*/ 0 60000 65536"/>
              <a:gd name="T18" fmla="*/ 0 w 541"/>
              <a:gd name="T19" fmla="*/ 0 h 439"/>
              <a:gd name="T20" fmla="*/ 541 w 541"/>
              <a:gd name="T21" fmla="*/ 439 h 439"/>
            </a:gdLst>
            <a:ahLst/>
            <a:cxnLst>
              <a:cxn ang="T12">
                <a:pos x="T0" y="T1"/>
              </a:cxn>
              <a:cxn ang="T13">
                <a:pos x="T2" y="T3"/>
              </a:cxn>
              <a:cxn ang="T14">
                <a:pos x="T4" y="T5"/>
              </a:cxn>
              <a:cxn ang="T15">
                <a:pos x="T6" y="T7"/>
              </a:cxn>
              <a:cxn ang="T16">
                <a:pos x="T8" y="T9"/>
              </a:cxn>
              <a:cxn ang="T17">
                <a:pos x="T10" y="T11"/>
              </a:cxn>
            </a:cxnLst>
            <a:rect l="T18" t="T19" r="T20" b="T21"/>
            <a:pathLst>
              <a:path w="541" h="439">
                <a:moveTo>
                  <a:pt x="75" y="69"/>
                </a:moveTo>
                <a:cubicBezTo>
                  <a:pt x="188" y="178"/>
                  <a:pt x="0" y="0"/>
                  <a:pt x="144" y="123"/>
                </a:cubicBezTo>
                <a:cubicBezTo>
                  <a:pt x="211" y="180"/>
                  <a:pt x="262" y="239"/>
                  <a:pt x="336" y="288"/>
                </a:cubicBezTo>
                <a:cubicBezTo>
                  <a:pt x="380" y="355"/>
                  <a:pt x="390" y="357"/>
                  <a:pt x="473" y="384"/>
                </a:cubicBezTo>
                <a:cubicBezTo>
                  <a:pt x="489" y="389"/>
                  <a:pt x="501" y="401"/>
                  <a:pt x="514" y="411"/>
                </a:cubicBezTo>
                <a:cubicBezTo>
                  <a:pt x="524" y="419"/>
                  <a:pt x="541" y="439"/>
                  <a:pt x="541" y="439"/>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CD0532A0-8889-006F-1D36-4FD801A1A08D}"/>
              </a:ext>
            </a:extLst>
          </p:cNvPr>
          <p:cNvSpPr>
            <a:spLocks noChangeArrowheads="1"/>
          </p:cNvSpPr>
          <p:nvPr/>
        </p:nvSpPr>
        <p:spPr bwMode="auto">
          <a:xfrm>
            <a:off x="1524000" y="838200"/>
            <a:ext cx="93472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8675" name="Line 4">
            <a:extLst>
              <a:ext uri="{FF2B5EF4-FFF2-40B4-BE49-F238E27FC236}">
                <a16:creationId xmlns:a16="http://schemas.microsoft.com/office/drawing/2014/main" id="{BB83AF74-33A3-817D-E841-A7C94D6E9C69}"/>
              </a:ext>
            </a:extLst>
          </p:cNvPr>
          <p:cNvSpPr>
            <a:spLocks noChangeShapeType="1"/>
          </p:cNvSpPr>
          <p:nvPr/>
        </p:nvSpPr>
        <p:spPr bwMode="auto">
          <a:xfrm>
            <a:off x="1727200" y="1981200"/>
            <a:ext cx="84328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8676" name="Line 5">
            <a:extLst>
              <a:ext uri="{FF2B5EF4-FFF2-40B4-BE49-F238E27FC236}">
                <a16:creationId xmlns:a16="http://schemas.microsoft.com/office/drawing/2014/main" id="{EABEB4B2-18FF-92B5-1817-BB0B562BB644}"/>
              </a:ext>
            </a:extLst>
          </p:cNvPr>
          <p:cNvSpPr>
            <a:spLocks noChangeShapeType="1"/>
          </p:cNvSpPr>
          <p:nvPr/>
        </p:nvSpPr>
        <p:spPr bwMode="auto">
          <a:xfrm>
            <a:off x="25400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8677" name="Text Box 6">
            <a:extLst>
              <a:ext uri="{FF2B5EF4-FFF2-40B4-BE49-F238E27FC236}">
                <a16:creationId xmlns:a16="http://schemas.microsoft.com/office/drawing/2014/main" id="{69C6FF73-F5F2-B442-9FC8-FC5FA69F6F2D}"/>
              </a:ext>
            </a:extLst>
          </p:cNvPr>
          <p:cNvSpPr txBox="1">
            <a:spLocks noChangeArrowheads="1"/>
          </p:cNvSpPr>
          <p:nvPr/>
        </p:nvSpPr>
        <p:spPr bwMode="auto">
          <a:xfrm>
            <a:off x="29464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28678" name="Line 7">
            <a:extLst>
              <a:ext uri="{FF2B5EF4-FFF2-40B4-BE49-F238E27FC236}">
                <a16:creationId xmlns:a16="http://schemas.microsoft.com/office/drawing/2014/main" id="{7614E237-12CA-2716-E701-7350B0441266}"/>
              </a:ext>
            </a:extLst>
          </p:cNvPr>
          <p:cNvSpPr>
            <a:spLocks noChangeShapeType="1"/>
          </p:cNvSpPr>
          <p:nvPr/>
        </p:nvSpPr>
        <p:spPr bwMode="auto">
          <a:xfrm>
            <a:off x="32766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8679" name="Line 8">
            <a:extLst>
              <a:ext uri="{FF2B5EF4-FFF2-40B4-BE49-F238E27FC236}">
                <a16:creationId xmlns:a16="http://schemas.microsoft.com/office/drawing/2014/main" id="{DFFA0480-6FD7-E5BC-961A-23255AB1A938}"/>
              </a:ext>
            </a:extLst>
          </p:cNvPr>
          <p:cNvSpPr>
            <a:spLocks noChangeShapeType="1"/>
          </p:cNvSpPr>
          <p:nvPr/>
        </p:nvSpPr>
        <p:spPr bwMode="auto">
          <a:xfrm>
            <a:off x="39158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8680" name="Line 9">
            <a:extLst>
              <a:ext uri="{FF2B5EF4-FFF2-40B4-BE49-F238E27FC236}">
                <a16:creationId xmlns:a16="http://schemas.microsoft.com/office/drawing/2014/main" id="{381E814B-F221-A449-0C23-B91D71D664FC}"/>
              </a:ext>
            </a:extLst>
          </p:cNvPr>
          <p:cNvSpPr>
            <a:spLocks noChangeShapeType="1"/>
          </p:cNvSpPr>
          <p:nvPr/>
        </p:nvSpPr>
        <p:spPr bwMode="auto">
          <a:xfrm>
            <a:off x="45550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8681" name="Line 10">
            <a:extLst>
              <a:ext uri="{FF2B5EF4-FFF2-40B4-BE49-F238E27FC236}">
                <a16:creationId xmlns:a16="http://schemas.microsoft.com/office/drawing/2014/main" id="{1A2E81B4-7FC3-313B-1E9D-6263EC166642}"/>
              </a:ext>
            </a:extLst>
          </p:cNvPr>
          <p:cNvSpPr>
            <a:spLocks noChangeShapeType="1"/>
          </p:cNvSpPr>
          <p:nvPr/>
        </p:nvSpPr>
        <p:spPr bwMode="auto">
          <a:xfrm>
            <a:off x="51816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8682" name="Line 11">
            <a:extLst>
              <a:ext uri="{FF2B5EF4-FFF2-40B4-BE49-F238E27FC236}">
                <a16:creationId xmlns:a16="http://schemas.microsoft.com/office/drawing/2014/main" id="{5D07E30C-D4E6-F637-4647-5A916D4A8B3E}"/>
              </a:ext>
            </a:extLst>
          </p:cNvPr>
          <p:cNvSpPr>
            <a:spLocks noChangeShapeType="1"/>
          </p:cNvSpPr>
          <p:nvPr/>
        </p:nvSpPr>
        <p:spPr bwMode="auto">
          <a:xfrm>
            <a:off x="5791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8683" name="Line 12">
            <a:extLst>
              <a:ext uri="{FF2B5EF4-FFF2-40B4-BE49-F238E27FC236}">
                <a16:creationId xmlns:a16="http://schemas.microsoft.com/office/drawing/2014/main" id="{21967C87-6668-4565-725D-55ADE30A029A}"/>
              </a:ext>
            </a:extLst>
          </p:cNvPr>
          <p:cNvSpPr>
            <a:spLocks noChangeShapeType="1"/>
          </p:cNvSpPr>
          <p:nvPr/>
        </p:nvSpPr>
        <p:spPr bwMode="auto">
          <a:xfrm>
            <a:off x="64008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8684" name="Line 13">
            <a:extLst>
              <a:ext uri="{FF2B5EF4-FFF2-40B4-BE49-F238E27FC236}">
                <a16:creationId xmlns:a16="http://schemas.microsoft.com/office/drawing/2014/main" id="{39CE7C48-BCD6-DABA-E7F3-985105546ED8}"/>
              </a:ext>
            </a:extLst>
          </p:cNvPr>
          <p:cNvSpPr>
            <a:spLocks noChangeShapeType="1"/>
          </p:cNvSpPr>
          <p:nvPr/>
        </p:nvSpPr>
        <p:spPr bwMode="auto">
          <a:xfrm>
            <a:off x="70104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8685" name="Line 14">
            <a:extLst>
              <a:ext uri="{FF2B5EF4-FFF2-40B4-BE49-F238E27FC236}">
                <a16:creationId xmlns:a16="http://schemas.microsoft.com/office/drawing/2014/main" id="{66E8A01B-3743-9B02-D4D2-274C2B67626D}"/>
              </a:ext>
            </a:extLst>
          </p:cNvPr>
          <p:cNvSpPr>
            <a:spLocks noChangeShapeType="1"/>
          </p:cNvSpPr>
          <p:nvPr/>
        </p:nvSpPr>
        <p:spPr bwMode="auto">
          <a:xfrm>
            <a:off x="76200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8686" name="Line 15">
            <a:extLst>
              <a:ext uri="{FF2B5EF4-FFF2-40B4-BE49-F238E27FC236}">
                <a16:creationId xmlns:a16="http://schemas.microsoft.com/office/drawing/2014/main" id="{BE3ED916-6213-0708-78FC-CE7CDB2EB25F}"/>
              </a:ext>
            </a:extLst>
          </p:cNvPr>
          <p:cNvSpPr>
            <a:spLocks noChangeShapeType="1"/>
          </p:cNvSpPr>
          <p:nvPr/>
        </p:nvSpPr>
        <p:spPr bwMode="auto">
          <a:xfrm>
            <a:off x="82296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8687" name="Line 16">
            <a:extLst>
              <a:ext uri="{FF2B5EF4-FFF2-40B4-BE49-F238E27FC236}">
                <a16:creationId xmlns:a16="http://schemas.microsoft.com/office/drawing/2014/main" id="{2D63D915-F8FB-6427-FE44-0A0929B43886}"/>
              </a:ext>
            </a:extLst>
          </p:cNvPr>
          <p:cNvSpPr>
            <a:spLocks noChangeShapeType="1"/>
          </p:cNvSpPr>
          <p:nvPr/>
        </p:nvSpPr>
        <p:spPr bwMode="auto">
          <a:xfrm>
            <a:off x="8839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8688" name="Text Box 17">
            <a:extLst>
              <a:ext uri="{FF2B5EF4-FFF2-40B4-BE49-F238E27FC236}">
                <a16:creationId xmlns:a16="http://schemas.microsoft.com/office/drawing/2014/main" id="{0389A289-26C5-FF07-03C4-099C16550A8E}"/>
              </a:ext>
            </a:extLst>
          </p:cNvPr>
          <p:cNvSpPr txBox="1">
            <a:spLocks noChangeArrowheads="1"/>
          </p:cNvSpPr>
          <p:nvPr/>
        </p:nvSpPr>
        <p:spPr bwMode="auto">
          <a:xfrm>
            <a:off x="86360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28689" name="Text Box 18">
            <a:extLst>
              <a:ext uri="{FF2B5EF4-FFF2-40B4-BE49-F238E27FC236}">
                <a16:creationId xmlns:a16="http://schemas.microsoft.com/office/drawing/2014/main" id="{AF8209F3-356F-65A1-E82A-2757DD3C4C1D}"/>
              </a:ext>
            </a:extLst>
          </p:cNvPr>
          <p:cNvSpPr txBox="1">
            <a:spLocks noChangeArrowheads="1"/>
          </p:cNvSpPr>
          <p:nvPr/>
        </p:nvSpPr>
        <p:spPr bwMode="auto">
          <a:xfrm>
            <a:off x="36576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28690" name="Text Box 19">
            <a:extLst>
              <a:ext uri="{FF2B5EF4-FFF2-40B4-BE49-F238E27FC236}">
                <a16:creationId xmlns:a16="http://schemas.microsoft.com/office/drawing/2014/main" id="{CD40290B-1E60-9631-3DD3-152C7FEE6CBA}"/>
              </a:ext>
            </a:extLst>
          </p:cNvPr>
          <p:cNvSpPr txBox="1">
            <a:spLocks noChangeArrowheads="1"/>
          </p:cNvSpPr>
          <p:nvPr/>
        </p:nvSpPr>
        <p:spPr bwMode="auto">
          <a:xfrm>
            <a:off x="4267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28691" name="Text Box 20">
            <a:extLst>
              <a:ext uri="{FF2B5EF4-FFF2-40B4-BE49-F238E27FC236}">
                <a16:creationId xmlns:a16="http://schemas.microsoft.com/office/drawing/2014/main" id="{30313867-5D61-CCAD-EBA4-24553BE3F2A2}"/>
              </a:ext>
            </a:extLst>
          </p:cNvPr>
          <p:cNvSpPr txBox="1">
            <a:spLocks noChangeArrowheads="1"/>
          </p:cNvSpPr>
          <p:nvPr/>
        </p:nvSpPr>
        <p:spPr bwMode="auto">
          <a:xfrm>
            <a:off x="48768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28692" name="Text Box 21">
            <a:extLst>
              <a:ext uri="{FF2B5EF4-FFF2-40B4-BE49-F238E27FC236}">
                <a16:creationId xmlns:a16="http://schemas.microsoft.com/office/drawing/2014/main" id="{C633CA87-1DF3-AFB0-EB2D-191BD574ACE1}"/>
              </a:ext>
            </a:extLst>
          </p:cNvPr>
          <p:cNvSpPr txBox="1">
            <a:spLocks noChangeArrowheads="1"/>
          </p:cNvSpPr>
          <p:nvPr/>
        </p:nvSpPr>
        <p:spPr bwMode="auto">
          <a:xfrm>
            <a:off x="54864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28693" name="Text Box 22">
            <a:extLst>
              <a:ext uri="{FF2B5EF4-FFF2-40B4-BE49-F238E27FC236}">
                <a16:creationId xmlns:a16="http://schemas.microsoft.com/office/drawing/2014/main" id="{7FE359DE-BA90-5627-C86D-E7EF8A19A2D4}"/>
              </a:ext>
            </a:extLst>
          </p:cNvPr>
          <p:cNvSpPr txBox="1">
            <a:spLocks noChangeArrowheads="1"/>
          </p:cNvSpPr>
          <p:nvPr/>
        </p:nvSpPr>
        <p:spPr bwMode="auto">
          <a:xfrm>
            <a:off x="60960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28694" name="Text Box 23">
            <a:extLst>
              <a:ext uri="{FF2B5EF4-FFF2-40B4-BE49-F238E27FC236}">
                <a16:creationId xmlns:a16="http://schemas.microsoft.com/office/drawing/2014/main" id="{8CB9D8A4-290E-5CCE-16B2-7266C3C88350}"/>
              </a:ext>
            </a:extLst>
          </p:cNvPr>
          <p:cNvSpPr txBox="1">
            <a:spLocks noChangeArrowheads="1"/>
          </p:cNvSpPr>
          <p:nvPr/>
        </p:nvSpPr>
        <p:spPr bwMode="auto">
          <a:xfrm>
            <a:off x="67056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28695" name="Text Box 24">
            <a:extLst>
              <a:ext uri="{FF2B5EF4-FFF2-40B4-BE49-F238E27FC236}">
                <a16:creationId xmlns:a16="http://schemas.microsoft.com/office/drawing/2014/main" id="{D7408567-B5D7-0259-593C-2982005B7B4E}"/>
              </a:ext>
            </a:extLst>
          </p:cNvPr>
          <p:cNvSpPr txBox="1">
            <a:spLocks noChangeArrowheads="1"/>
          </p:cNvSpPr>
          <p:nvPr/>
        </p:nvSpPr>
        <p:spPr bwMode="auto">
          <a:xfrm>
            <a:off x="7315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28696" name="Text Box 25">
            <a:extLst>
              <a:ext uri="{FF2B5EF4-FFF2-40B4-BE49-F238E27FC236}">
                <a16:creationId xmlns:a16="http://schemas.microsoft.com/office/drawing/2014/main" id="{372816F3-CC54-8A08-050F-2A661A51D142}"/>
              </a:ext>
            </a:extLst>
          </p:cNvPr>
          <p:cNvSpPr txBox="1">
            <a:spLocks noChangeArrowheads="1"/>
          </p:cNvSpPr>
          <p:nvPr/>
        </p:nvSpPr>
        <p:spPr bwMode="auto">
          <a:xfrm>
            <a:off x="80264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grpSp>
        <p:nvGrpSpPr>
          <p:cNvPr id="28697" name="Group 28">
            <a:extLst>
              <a:ext uri="{FF2B5EF4-FFF2-40B4-BE49-F238E27FC236}">
                <a16:creationId xmlns:a16="http://schemas.microsoft.com/office/drawing/2014/main" id="{C0DD989A-A264-2A4D-30CF-E06C77AA8C33}"/>
              </a:ext>
            </a:extLst>
          </p:cNvPr>
          <p:cNvGrpSpPr>
            <a:grpSpLocks/>
          </p:cNvGrpSpPr>
          <p:nvPr/>
        </p:nvGrpSpPr>
        <p:grpSpPr bwMode="auto">
          <a:xfrm rot="21228539">
            <a:off x="2946400" y="1600200"/>
            <a:ext cx="3759200" cy="340784"/>
            <a:chOff x="1776" y="3072"/>
            <a:chExt cx="1776" cy="214"/>
          </a:xfrm>
        </p:grpSpPr>
        <p:sp>
          <p:nvSpPr>
            <p:cNvPr id="18461" name="AutoShape 29">
              <a:extLst>
                <a:ext uri="{FF2B5EF4-FFF2-40B4-BE49-F238E27FC236}">
                  <a16:creationId xmlns:a16="http://schemas.microsoft.com/office/drawing/2014/main" id="{A30D9499-D841-8EBF-8575-0298100FFEA4}"/>
                </a:ext>
              </a:extLst>
            </p:cNvPr>
            <p:cNvSpPr>
              <a:spLocks noChangeArrowheads="1"/>
            </p:cNvSpPr>
            <p:nvPr/>
          </p:nvSpPr>
          <p:spPr bwMode="auto">
            <a:xfrm rot="-4627610">
              <a:off x="2635" y="2205"/>
              <a:ext cx="57" cy="1776"/>
            </a:xfrm>
            <a:prstGeom prst="flowChartExtract">
              <a:avLst/>
            </a:prstGeom>
            <a:solidFill>
              <a:schemeClr val="tx2"/>
            </a:solidFill>
            <a:ln w="6350">
              <a:solidFill>
                <a:schemeClr val="tx1"/>
              </a:solidFill>
              <a:miter lim="800000"/>
              <a:headEnd/>
              <a:tailEnd/>
            </a:ln>
            <a:effectLst>
              <a:outerShdw dist="107763" dir="18900000" algn="ctr" rotWithShape="0">
                <a:schemeClr val="bg2">
                  <a:alpha val="50000"/>
                </a:schemeClr>
              </a:outerShdw>
            </a:effectLst>
          </p:spPr>
          <p:txBody>
            <a:bodyPr wrap="none" anchor="ctr"/>
            <a:lstStyle/>
            <a:p>
              <a:pPr algn="r" defTabSz="1219170">
                <a:defRPr/>
              </a:pPr>
              <a:endParaRPr lang="en-US" altLang="en-US" sz="2400">
                <a:solidFill>
                  <a:prstClr val="black"/>
                </a:solidFill>
                <a:latin typeface="Calibri"/>
                <a:cs typeface="Arial" panose="020B0604020202020204" pitchFamily="34" charset="0"/>
              </a:endParaRPr>
            </a:p>
          </p:txBody>
        </p:sp>
        <p:sp>
          <p:nvSpPr>
            <p:cNvPr id="18462" name="Oval 30">
              <a:extLst>
                <a:ext uri="{FF2B5EF4-FFF2-40B4-BE49-F238E27FC236}">
                  <a16:creationId xmlns:a16="http://schemas.microsoft.com/office/drawing/2014/main" id="{2E163AA6-FE5F-111F-4984-D8C2C7D62E90}"/>
                </a:ext>
              </a:extLst>
            </p:cNvPr>
            <p:cNvSpPr>
              <a:spLocks noChangeArrowheads="1"/>
            </p:cNvSpPr>
            <p:nvPr/>
          </p:nvSpPr>
          <p:spPr bwMode="auto">
            <a:xfrm rot="772390">
              <a:off x="3242" y="3237"/>
              <a:ext cx="288" cy="47"/>
            </a:xfrm>
            <a:prstGeom prst="ellipse">
              <a:avLst/>
            </a:prstGeom>
            <a:solidFill>
              <a:srgbClr val="FFFFCC"/>
            </a:solidFill>
            <a:ln w="9525">
              <a:solidFill>
                <a:schemeClr val="tx1"/>
              </a:solidFill>
              <a:round/>
              <a:headEnd/>
              <a:tailEnd/>
            </a:ln>
            <a:effectLst>
              <a:outerShdw dist="107763" dir="18900000" algn="ctr" rotWithShape="0">
                <a:schemeClr val="bg2">
                  <a:alpha val="50000"/>
                </a:schemeClr>
              </a:outerShdw>
            </a:effectLst>
          </p:spPr>
          <p:txBody>
            <a:bodyPr wrap="none" anchor="ctr"/>
            <a:lstStyle/>
            <a:p>
              <a:pPr algn="r" defTabSz="1219170">
                <a:defRPr/>
              </a:pPr>
              <a:endParaRPr lang="en-US" altLang="en-US" sz="2400">
                <a:solidFill>
                  <a:prstClr val="black"/>
                </a:solidFill>
                <a:latin typeface="Calibri"/>
                <a:cs typeface="Arial" panose="020B0604020202020204" pitchFamily="34" charset="0"/>
              </a:endParaRPr>
            </a:p>
          </p:txBody>
        </p:sp>
      </p:grpSp>
      <p:sp>
        <p:nvSpPr>
          <p:cNvPr id="28698" name="Freeform 33">
            <a:extLst>
              <a:ext uri="{FF2B5EF4-FFF2-40B4-BE49-F238E27FC236}">
                <a16:creationId xmlns:a16="http://schemas.microsoft.com/office/drawing/2014/main" id="{823063BB-F4B8-B6E0-08F5-CFA7EC3D80E1}"/>
              </a:ext>
            </a:extLst>
          </p:cNvPr>
          <p:cNvSpPr>
            <a:spLocks/>
          </p:cNvSpPr>
          <p:nvPr/>
        </p:nvSpPr>
        <p:spPr bwMode="auto">
          <a:xfrm>
            <a:off x="3691467" y="647700"/>
            <a:ext cx="5164667" cy="3860800"/>
          </a:xfrm>
          <a:custGeom>
            <a:avLst/>
            <a:gdLst>
              <a:gd name="T0" fmla="*/ 2147483647 w 2440"/>
              <a:gd name="T1" fmla="*/ 2147483647 h 2432"/>
              <a:gd name="T2" fmla="*/ 2147483647 w 2440"/>
              <a:gd name="T3" fmla="*/ 2147483647 h 2432"/>
              <a:gd name="T4" fmla="*/ 2147483647 w 2440"/>
              <a:gd name="T5" fmla="*/ 2147483647 h 2432"/>
              <a:gd name="T6" fmla="*/ 2147483647 w 2440"/>
              <a:gd name="T7" fmla="*/ 2147483647 h 2432"/>
              <a:gd name="T8" fmla="*/ 2147483647 w 2440"/>
              <a:gd name="T9" fmla="*/ 2147483647 h 2432"/>
              <a:gd name="T10" fmla="*/ 2147483647 w 2440"/>
              <a:gd name="T11" fmla="*/ 2147483647 h 2432"/>
              <a:gd name="T12" fmla="*/ 2147483647 w 2440"/>
              <a:gd name="T13" fmla="*/ 2147483647 h 2432"/>
              <a:gd name="T14" fmla="*/ 2147483647 w 2440"/>
              <a:gd name="T15" fmla="*/ 2147483647 h 2432"/>
              <a:gd name="T16" fmla="*/ 2147483647 w 2440"/>
              <a:gd name="T17" fmla="*/ 2147483647 h 2432"/>
              <a:gd name="T18" fmla="*/ 2147483647 w 2440"/>
              <a:gd name="T19" fmla="*/ 2147483647 h 2432"/>
              <a:gd name="T20" fmla="*/ 2147483647 w 2440"/>
              <a:gd name="T21" fmla="*/ 2147483647 h 2432"/>
              <a:gd name="T22" fmla="*/ 2147483647 w 2440"/>
              <a:gd name="T23" fmla="*/ 2147483647 h 2432"/>
              <a:gd name="T24" fmla="*/ 2147483647 w 2440"/>
              <a:gd name="T25" fmla="*/ 2147483647 h 2432"/>
              <a:gd name="T26" fmla="*/ 2147483647 w 2440"/>
              <a:gd name="T27" fmla="*/ 2147483647 h 2432"/>
              <a:gd name="T28" fmla="*/ 2147483647 w 2440"/>
              <a:gd name="T29" fmla="*/ 2147483647 h 2432"/>
              <a:gd name="T30" fmla="*/ 2147483647 w 2440"/>
              <a:gd name="T31" fmla="*/ 2147483647 h 2432"/>
              <a:gd name="T32" fmla="*/ 2147483647 w 2440"/>
              <a:gd name="T33" fmla="*/ 2147483647 h 2432"/>
              <a:gd name="T34" fmla="*/ 2147483647 w 2440"/>
              <a:gd name="T35" fmla="*/ 2147483647 h 2432"/>
              <a:gd name="T36" fmla="*/ 2147483647 w 2440"/>
              <a:gd name="T37" fmla="*/ 2147483647 h 2432"/>
              <a:gd name="T38" fmla="*/ 2147483647 w 2440"/>
              <a:gd name="T39" fmla="*/ 2147483647 h 243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440"/>
              <a:gd name="T61" fmla="*/ 0 h 2432"/>
              <a:gd name="T62" fmla="*/ 2440 w 2440"/>
              <a:gd name="T63" fmla="*/ 2432 h 243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440" h="2432">
                <a:moveTo>
                  <a:pt x="2432" y="840"/>
                </a:moveTo>
                <a:cubicBezTo>
                  <a:pt x="2424" y="784"/>
                  <a:pt x="2368" y="712"/>
                  <a:pt x="2336" y="648"/>
                </a:cubicBezTo>
                <a:cubicBezTo>
                  <a:pt x="2304" y="584"/>
                  <a:pt x="2280" y="544"/>
                  <a:pt x="2240" y="456"/>
                </a:cubicBezTo>
                <a:cubicBezTo>
                  <a:pt x="2200" y="368"/>
                  <a:pt x="2168" y="192"/>
                  <a:pt x="2096" y="120"/>
                </a:cubicBezTo>
                <a:cubicBezTo>
                  <a:pt x="2024" y="48"/>
                  <a:pt x="1960" y="40"/>
                  <a:pt x="1808" y="24"/>
                </a:cubicBezTo>
                <a:cubicBezTo>
                  <a:pt x="1656" y="8"/>
                  <a:pt x="1376" y="0"/>
                  <a:pt x="1184" y="24"/>
                </a:cubicBezTo>
                <a:cubicBezTo>
                  <a:pt x="992" y="48"/>
                  <a:pt x="824" y="104"/>
                  <a:pt x="656" y="168"/>
                </a:cubicBezTo>
                <a:cubicBezTo>
                  <a:pt x="488" y="232"/>
                  <a:pt x="272" y="304"/>
                  <a:pt x="176" y="408"/>
                </a:cubicBezTo>
                <a:cubicBezTo>
                  <a:pt x="80" y="512"/>
                  <a:pt x="104" y="600"/>
                  <a:pt x="80" y="792"/>
                </a:cubicBezTo>
                <a:cubicBezTo>
                  <a:pt x="56" y="984"/>
                  <a:pt x="0" y="1352"/>
                  <a:pt x="32" y="1560"/>
                </a:cubicBezTo>
                <a:cubicBezTo>
                  <a:pt x="64" y="1768"/>
                  <a:pt x="120" y="1904"/>
                  <a:pt x="272" y="2040"/>
                </a:cubicBezTo>
                <a:cubicBezTo>
                  <a:pt x="424" y="2176"/>
                  <a:pt x="728" y="2320"/>
                  <a:pt x="944" y="2376"/>
                </a:cubicBezTo>
                <a:cubicBezTo>
                  <a:pt x="1160" y="2432"/>
                  <a:pt x="1384" y="2400"/>
                  <a:pt x="1568" y="2376"/>
                </a:cubicBezTo>
                <a:cubicBezTo>
                  <a:pt x="1752" y="2352"/>
                  <a:pt x="1944" y="2296"/>
                  <a:pt x="2048" y="2232"/>
                </a:cubicBezTo>
                <a:cubicBezTo>
                  <a:pt x="2152" y="2168"/>
                  <a:pt x="2144" y="2096"/>
                  <a:pt x="2192" y="1992"/>
                </a:cubicBezTo>
                <a:cubicBezTo>
                  <a:pt x="2240" y="1888"/>
                  <a:pt x="2304" y="1728"/>
                  <a:pt x="2336" y="1608"/>
                </a:cubicBezTo>
                <a:cubicBezTo>
                  <a:pt x="2368" y="1488"/>
                  <a:pt x="2376" y="1360"/>
                  <a:pt x="2384" y="1272"/>
                </a:cubicBezTo>
                <a:cubicBezTo>
                  <a:pt x="2392" y="1184"/>
                  <a:pt x="2384" y="1128"/>
                  <a:pt x="2384" y="1080"/>
                </a:cubicBezTo>
                <a:cubicBezTo>
                  <a:pt x="2384" y="1032"/>
                  <a:pt x="2376" y="1024"/>
                  <a:pt x="2384" y="984"/>
                </a:cubicBezTo>
                <a:cubicBezTo>
                  <a:pt x="2392" y="944"/>
                  <a:pt x="2440" y="896"/>
                  <a:pt x="2432" y="840"/>
                </a:cubicBezTo>
                <a:close/>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8699" name="Line 34">
            <a:extLst>
              <a:ext uri="{FF2B5EF4-FFF2-40B4-BE49-F238E27FC236}">
                <a16:creationId xmlns:a16="http://schemas.microsoft.com/office/drawing/2014/main" id="{A7CF737F-B4B9-00E5-6C5C-5B16B2962226}"/>
              </a:ext>
            </a:extLst>
          </p:cNvPr>
          <p:cNvSpPr>
            <a:spLocks noChangeShapeType="1"/>
          </p:cNvSpPr>
          <p:nvPr/>
        </p:nvSpPr>
        <p:spPr bwMode="auto">
          <a:xfrm>
            <a:off x="6604000" y="1828800"/>
            <a:ext cx="1625600" cy="1524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8700" name="Freeform 35">
            <a:extLst>
              <a:ext uri="{FF2B5EF4-FFF2-40B4-BE49-F238E27FC236}">
                <a16:creationId xmlns:a16="http://schemas.microsoft.com/office/drawing/2014/main" id="{C187412E-A7DE-187E-AC5D-9FE8E1D3398A}"/>
              </a:ext>
            </a:extLst>
          </p:cNvPr>
          <p:cNvSpPr>
            <a:spLocks/>
          </p:cNvSpPr>
          <p:nvPr/>
        </p:nvSpPr>
        <p:spPr bwMode="auto">
          <a:xfrm>
            <a:off x="6430434" y="1676400"/>
            <a:ext cx="1145117" cy="696384"/>
          </a:xfrm>
          <a:custGeom>
            <a:avLst/>
            <a:gdLst>
              <a:gd name="T0" fmla="*/ 2147483647 w 541"/>
              <a:gd name="T1" fmla="*/ 2147483647 h 439"/>
              <a:gd name="T2" fmla="*/ 2147483647 w 541"/>
              <a:gd name="T3" fmla="*/ 2147483647 h 439"/>
              <a:gd name="T4" fmla="*/ 2147483647 w 541"/>
              <a:gd name="T5" fmla="*/ 2147483647 h 439"/>
              <a:gd name="T6" fmla="*/ 2147483647 w 541"/>
              <a:gd name="T7" fmla="*/ 2147483647 h 439"/>
              <a:gd name="T8" fmla="*/ 2147483647 w 541"/>
              <a:gd name="T9" fmla="*/ 2147483647 h 439"/>
              <a:gd name="T10" fmla="*/ 2147483647 w 541"/>
              <a:gd name="T11" fmla="*/ 2147483647 h 439"/>
              <a:gd name="T12" fmla="*/ 0 60000 65536"/>
              <a:gd name="T13" fmla="*/ 0 60000 65536"/>
              <a:gd name="T14" fmla="*/ 0 60000 65536"/>
              <a:gd name="T15" fmla="*/ 0 60000 65536"/>
              <a:gd name="T16" fmla="*/ 0 60000 65536"/>
              <a:gd name="T17" fmla="*/ 0 60000 65536"/>
              <a:gd name="T18" fmla="*/ 0 w 541"/>
              <a:gd name="T19" fmla="*/ 0 h 439"/>
              <a:gd name="T20" fmla="*/ 541 w 541"/>
              <a:gd name="T21" fmla="*/ 439 h 439"/>
            </a:gdLst>
            <a:ahLst/>
            <a:cxnLst>
              <a:cxn ang="T12">
                <a:pos x="T0" y="T1"/>
              </a:cxn>
              <a:cxn ang="T13">
                <a:pos x="T2" y="T3"/>
              </a:cxn>
              <a:cxn ang="T14">
                <a:pos x="T4" y="T5"/>
              </a:cxn>
              <a:cxn ang="T15">
                <a:pos x="T6" y="T7"/>
              </a:cxn>
              <a:cxn ang="T16">
                <a:pos x="T8" y="T9"/>
              </a:cxn>
              <a:cxn ang="T17">
                <a:pos x="T10" y="T11"/>
              </a:cxn>
            </a:cxnLst>
            <a:rect l="T18" t="T19" r="T20" b="T21"/>
            <a:pathLst>
              <a:path w="541" h="439">
                <a:moveTo>
                  <a:pt x="75" y="69"/>
                </a:moveTo>
                <a:cubicBezTo>
                  <a:pt x="188" y="178"/>
                  <a:pt x="0" y="0"/>
                  <a:pt x="144" y="123"/>
                </a:cubicBezTo>
                <a:cubicBezTo>
                  <a:pt x="211" y="180"/>
                  <a:pt x="262" y="239"/>
                  <a:pt x="336" y="288"/>
                </a:cubicBezTo>
                <a:cubicBezTo>
                  <a:pt x="380" y="355"/>
                  <a:pt x="390" y="357"/>
                  <a:pt x="473" y="384"/>
                </a:cubicBezTo>
                <a:cubicBezTo>
                  <a:pt x="489" y="389"/>
                  <a:pt x="501" y="401"/>
                  <a:pt x="514" y="411"/>
                </a:cubicBezTo>
                <a:cubicBezTo>
                  <a:pt x="524" y="419"/>
                  <a:pt x="541" y="439"/>
                  <a:pt x="541" y="439"/>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5E646D24-5099-AA12-4F30-007B61B34172}"/>
              </a:ext>
            </a:extLst>
          </p:cNvPr>
          <p:cNvSpPr>
            <a:spLocks noChangeArrowheads="1"/>
          </p:cNvSpPr>
          <p:nvPr/>
        </p:nvSpPr>
        <p:spPr bwMode="auto">
          <a:xfrm>
            <a:off x="1422400" y="1066800"/>
            <a:ext cx="93472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29699" name="Line 4">
            <a:extLst>
              <a:ext uri="{FF2B5EF4-FFF2-40B4-BE49-F238E27FC236}">
                <a16:creationId xmlns:a16="http://schemas.microsoft.com/office/drawing/2014/main" id="{3622C92D-3B20-DDE0-6D0D-1C124B4B99A7}"/>
              </a:ext>
            </a:extLst>
          </p:cNvPr>
          <p:cNvSpPr>
            <a:spLocks noChangeShapeType="1"/>
          </p:cNvSpPr>
          <p:nvPr/>
        </p:nvSpPr>
        <p:spPr bwMode="auto">
          <a:xfrm>
            <a:off x="1524000" y="1981200"/>
            <a:ext cx="85344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9700" name="Line 5">
            <a:extLst>
              <a:ext uri="{FF2B5EF4-FFF2-40B4-BE49-F238E27FC236}">
                <a16:creationId xmlns:a16="http://schemas.microsoft.com/office/drawing/2014/main" id="{7439763A-47C5-F33C-E7CA-AB8EF967474A}"/>
              </a:ext>
            </a:extLst>
          </p:cNvPr>
          <p:cNvSpPr>
            <a:spLocks noChangeShapeType="1"/>
          </p:cNvSpPr>
          <p:nvPr/>
        </p:nvSpPr>
        <p:spPr bwMode="auto">
          <a:xfrm>
            <a:off x="25400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9701" name="Text Box 6">
            <a:extLst>
              <a:ext uri="{FF2B5EF4-FFF2-40B4-BE49-F238E27FC236}">
                <a16:creationId xmlns:a16="http://schemas.microsoft.com/office/drawing/2014/main" id="{76509A4E-2FD7-9ECE-B800-77F96A1F8EEA}"/>
              </a:ext>
            </a:extLst>
          </p:cNvPr>
          <p:cNvSpPr txBox="1">
            <a:spLocks noChangeArrowheads="1"/>
          </p:cNvSpPr>
          <p:nvPr/>
        </p:nvSpPr>
        <p:spPr bwMode="auto">
          <a:xfrm>
            <a:off x="29464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29702" name="Line 7">
            <a:extLst>
              <a:ext uri="{FF2B5EF4-FFF2-40B4-BE49-F238E27FC236}">
                <a16:creationId xmlns:a16="http://schemas.microsoft.com/office/drawing/2014/main" id="{BA3382C5-2720-9FE7-3575-6CA68CF868CB}"/>
              </a:ext>
            </a:extLst>
          </p:cNvPr>
          <p:cNvSpPr>
            <a:spLocks noChangeShapeType="1"/>
          </p:cNvSpPr>
          <p:nvPr/>
        </p:nvSpPr>
        <p:spPr bwMode="auto">
          <a:xfrm>
            <a:off x="32766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9703" name="Line 8">
            <a:extLst>
              <a:ext uri="{FF2B5EF4-FFF2-40B4-BE49-F238E27FC236}">
                <a16:creationId xmlns:a16="http://schemas.microsoft.com/office/drawing/2014/main" id="{650FB1F9-8485-44B7-E764-D60F5E29510C}"/>
              </a:ext>
            </a:extLst>
          </p:cNvPr>
          <p:cNvSpPr>
            <a:spLocks noChangeShapeType="1"/>
          </p:cNvSpPr>
          <p:nvPr/>
        </p:nvSpPr>
        <p:spPr bwMode="auto">
          <a:xfrm>
            <a:off x="39158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9704" name="Line 9">
            <a:extLst>
              <a:ext uri="{FF2B5EF4-FFF2-40B4-BE49-F238E27FC236}">
                <a16:creationId xmlns:a16="http://schemas.microsoft.com/office/drawing/2014/main" id="{FEA9DE49-3864-F464-1303-8C59E8AC86B4}"/>
              </a:ext>
            </a:extLst>
          </p:cNvPr>
          <p:cNvSpPr>
            <a:spLocks noChangeShapeType="1"/>
          </p:cNvSpPr>
          <p:nvPr/>
        </p:nvSpPr>
        <p:spPr bwMode="auto">
          <a:xfrm>
            <a:off x="45550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9705" name="Line 10">
            <a:extLst>
              <a:ext uri="{FF2B5EF4-FFF2-40B4-BE49-F238E27FC236}">
                <a16:creationId xmlns:a16="http://schemas.microsoft.com/office/drawing/2014/main" id="{11C1C509-57E5-4832-960C-6917F69AF6BD}"/>
              </a:ext>
            </a:extLst>
          </p:cNvPr>
          <p:cNvSpPr>
            <a:spLocks noChangeShapeType="1"/>
          </p:cNvSpPr>
          <p:nvPr/>
        </p:nvSpPr>
        <p:spPr bwMode="auto">
          <a:xfrm>
            <a:off x="51816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9706" name="Line 11">
            <a:extLst>
              <a:ext uri="{FF2B5EF4-FFF2-40B4-BE49-F238E27FC236}">
                <a16:creationId xmlns:a16="http://schemas.microsoft.com/office/drawing/2014/main" id="{29BD0402-D810-EA2A-96CF-C58E51978E5F}"/>
              </a:ext>
            </a:extLst>
          </p:cNvPr>
          <p:cNvSpPr>
            <a:spLocks noChangeShapeType="1"/>
          </p:cNvSpPr>
          <p:nvPr/>
        </p:nvSpPr>
        <p:spPr bwMode="auto">
          <a:xfrm>
            <a:off x="5791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9707" name="Line 12">
            <a:extLst>
              <a:ext uri="{FF2B5EF4-FFF2-40B4-BE49-F238E27FC236}">
                <a16:creationId xmlns:a16="http://schemas.microsoft.com/office/drawing/2014/main" id="{AD06EEB8-CB44-45D0-6CBF-42C385786F08}"/>
              </a:ext>
            </a:extLst>
          </p:cNvPr>
          <p:cNvSpPr>
            <a:spLocks noChangeShapeType="1"/>
          </p:cNvSpPr>
          <p:nvPr/>
        </p:nvSpPr>
        <p:spPr bwMode="auto">
          <a:xfrm>
            <a:off x="64008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9708" name="Line 13">
            <a:extLst>
              <a:ext uri="{FF2B5EF4-FFF2-40B4-BE49-F238E27FC236}">
                <a16:creationId xmlns:a16="http://schemas.microsoft.com/office/drawing/2014/main" id="{F7F890A5-155E-AB52-6D09-A1031E2B2AF1}"/>
              </a:ext>
            </a:extLst>
          </p:cNvPr>
          <p:cNvSpPr>
            <a:spLocks noChangeShapeType="1"/>
          </p:cNvSpPr>
          <p:nvPr/>
        </p:nvSpPr>
        <p:spPr bwMode="auto">
          <a:xfrm>
            <a:off x="70104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9709" name="Line 14">
            <a:extLst>
              <a:ext uri="{FF2B5EF4-FFF2-40B4-BE49-F238E27FC236}">
                <a16:creationId xmlns:a16="http://schemas.microsoft.com/office/drawing/2014/main" id="{41062574-36AE-A600-C82F-B61E721451C1}"/>
              </a:ext>
            </a:extLst>
          </p:cNvPr>
          <p:cNvSpPr>
            <a:spLocks noChangeShapeType="1"/>
          </p:cNvSpPr>
          <p:nvPr/>
        </p:nvSpPr>
        <p:spPr bwMode="auto">
          <a:xfrm>
            <a:off x="76200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9710" name="Line 15">
            <a:extLst>
              <a:ext uri="{FF2B5EF4-FFF2-40B4-BE49-F238E27FC236}">
                <a16:creationId xmlns:a16="http://schemas.microsoft.com/office/drawing/2014/main" id="{295DEC9B-EB7A-BA8C-248D-8A090C7A5925}"/>
              </a:ext>
            </a:extLst>
          </p:cNvPr>
          <p:cNvSpPr>
            <a:spLocks noChangeShapeType="1"/>
          </p:cNvSpPr>
          <p:nvPr/>
        </p:nvSpPr>
        <p:spPr bwMode="auto">
          <a:xfrm>
            <a:off x="82296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9711" name="Line 16">
            <a:extLst>
              <a:ext uri="{FF2B5EF4-FFF2-40B4-BE49-F238E27FC236}">
                <a16:creationId xmlns:a16="http://schemas.microsoft.com/office/drawing/2014/main" id="{FBBF0FE7-6A2A-7EFF-C70A-7598C3E38535}"/>
              </a:ext>
            </a:extLst>
          </p:cNvPr>
          <p:cNvSpPr>
            <a:spLocks noChangeShapeType="1"/>
          </p:cNvSpPr>
          <p:nvPr/>
        </p:nvSpPr>
        <p:spPr bwMode="auto">
          <a:xfrm>
            <a:off x="8839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9712" name="Text Box 17">
            <a:extLst>
              <a:ext uri="{FF2B5EF4-FFF2-40B4-BE49-F238E27FC236}">
                <a16:creationId xmlns:a16="http://schemas.microsoft.com/office/drawing/2014/main" id="{75C008BF-E956-8E74-0732-8F90EF760353}"/>
              </a:ext>
            </a:extLst>
          </p:cNvPr>
          <p:cNvSpPr txBox="1">
            <a:spLocks noChangeArrowheads="1"/>
          </p:cNvSpPr>
          <p:nvPr/>
        </p:nvSpPr>
        <p:spPr bwMode="auto">
          <a:xfrm>
            <a:off x="86360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29713" name="Text Box 18">
            <a:extLst>
              <a:ext uri="{FF2B5EF4-FFF2-40B4-BE49-F238E27FC236}">
                <a16:creationId xmlns:a16="http://schemas.microsoft.com/office/drawing/2014/main" id="{E4925DCD-0EAD-E9AF-7774-00C66C1BC3A9}"/>
              </a:ext>
            </a:extLst>
          </p:cNvPr>
          <p:cNvSpPr txBox="1">
            <a:spLocks noChangeArrowheads="1"/>
          </p:cNvSpPr>
          <p:nvPr/>
        </p:nvSpPr>
        <p:spPr bwMode="auto">
          <a:xfrm>
            <a:off x="36576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29714" name="Text Box 19">
            <a:extLst>
              <a:ext uri="{FF2B5EF4-FFF2-40B4-BE49-F238E27FC236}">
                <a16:creationId xmlns:a16="http://schemas.microsoft.com/office/drawing/2014/main" id="{BDF41EFE-ACE7-00C7-55D8-AB8010CD78E7}"/>
              </a:ext>
            </a:extLst>
          </p:cNvPr>
          <p:cNvSpPr txBox="1">
            <a:spLocks noChangeArrowheads="1"/>
          </p:cNvSpPr>
          <p:nvPr/>
        </p:nvSpPr>
        <p:spPr bwMode="auto">
          <a:xfrm>
            <a:off x="4267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29715" name="Text Box 20">
            <a:extLst>
              <a:ext uri="{FF2B5EF4-FFF2-40B4-BE49-F238E27FC236}">
                <a16:creationId xmlns:a16="http://schemas.microsoft.com/office/drawing/2014/main" id="{2E3E9572-0B14-405D-330E-E90CA62171C4}"/>
              </a:ext>
            </a:extLst>
          </p:cNvPr>
          <p:cNvSpPr txBox="1">
            <a:spLocks noChangeArrowheads="1"/>
          </p:cNvSpPr>
          <p:nvPr/>
        </p:nvSpPr>
        <p:spPr bwMode="auto">
          <a:xfrm>
            <a:off x="48768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29716" name="Text Box 21">
            <a:extLst>
              <a:ext uri="{FF2B5EF4-FFF2-40B4-BE49-F238E27FC236}">
                <a16:creationId xmlns:a16="http://schemas.microsoft.com/office/drawing/2014/main" id="{08D7FDCD-24CF-0946-AD37-7DB6D5052147}"/>
              </a:ext>
            </a:extLst>
          </p:cNvPr>
          <p:cNvSpPr txBox="1">
            <a:spLocks noChangeArrowheads="1"/>
          </p:cNvSpPr>
          <p:nvPr/>
        </p:nvSpPr>
        <p:spPr bwMode="auto">
          <a:xfrm>
            <a:off x="54864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29717" name="Text Box 22">
            <a:extLst>
              <a:ext uri="{FF2B5EF4-FFF2-40B4-BE49-F238E27FC236}">
                <a16:creationId xmlns:a16="http://schemas.microsoft.com/office/drawing/2014/main" id="{D31551FA-28CC-307D-2101-3CE25DD6C830}"/>
              </a:ext>
            </a:extLst>
          </p:cNvPr>
          <p:cNvSpPr txBox="1">
            <a:spLocks noChangeArrowheads="1"/>
          </p:cNvSpPr>
          <p:nvPr/>
        </p:nvSpPr>
        <p:spPr bwMode="auto">
          <a:xfrm>
            <a:off x="60960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29718" name="Text Box 23">
            <a:extLst>
              <a:ext uri="{FF2B5EF4-FFF2-40B4-BE49-F238E27FC236}">
                <a16:creationId xmlns:a16="http://schemas.microsoft.com/office/drawing/2014/main" id="{6684CFAE-30E6-1963-E7FE-0B099E654B6E}"/>
              </a:ext>
            </a:extLst>
          </p:cNvPr>
          <p:cNvSpPr txBox="1">
            <a:spLocks noChangeArrowheads="1"/>
          </p:cNvSpPr>
          <p:nvPr/>
        </p:nvSpPr>
        <p:spPr bwMode="auto">
          <a:xfrm>
            <a:off x="67056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29719" name="Text Box 24">
            <a:extLst>
              <a:ext uri="{FF2B5EF4-FFF2-40B4-BE49-F238E27FC236}">
                <a16:creationId xmlns:a16="http://schemas.microsoft.com/office/drawing/2014/main" id="{6769928C-0E66-53A8-59AA-AEDBBB7B05AA}"/>
              </a:ext>
            </a:extLst>
          </p:cNvPr>
          <p:cNvSpPr txBox="1">
            <a:spLocks noChangeArrowheads="1"/>
          </p:cNvSpPr>
          <p:nvPr/>
        </p:nvSpPr>
        <p:spPr bwMode="auto">
          <a:xfrm>
            <a:off x="7315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29720" name="Text Box 25">
            <a:extLst>
              <a:ext uri="{FF2B5EF4-FFF2-40B4-BE49-F238E27FC236}">
                <a16:creationId xmlns:a16="http://schemas.microsoft.com/office/drawing/2014/main" id="{08CF4DD1-6F6F-CB42-3B87-0E0DEA6BA8B8}"/>
              </a:ext>
            </a:extLst>
          </p:cNvPr>
          <p:cNvSpPr txBox="1">
            <a:spLocks noChangeArrowheads="1"/>
          </p:cNvSpPr>
          <p:nvPr/>
        </p:nvSpPr>
        <p:spPr bwMode="auto">
          <a:xfrm>
            <a:off x="80264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grpSp>
        <p:nvGrpSpPr>
          <p:cNvPr id="29721" name="Group 28">
            <a:extLst>
              <a:ext uri="{FF2B5EF4-FFF2-40B4-BE49-F238E27FC236}">
                <a16:creationId xmlns:a16="http://schemas.microsoft.com/office/drawing/2014/main" id="{79BE07D4-52B6-EFBF-CC77-11A793E851C9}"/>
              </a:ext>
            </a:extLst>
          </p:cNvPr>
          <p:cNvGrpSpPr>
            <a:grpSpLocks/>
          </p:cNvGrpSpPr>
          <p:nvPr/>
        </p:nvGrpSpPr>
        <p:grpSpPr bwMode="auto">
          <a:xfrm rot="21228539">
            <a:off x="0" y="1295400"/>
            <a:ext cx="3759200" cy="340784"/>
            <a:chOff x="1776" y="3072"/>
            <a:chExt cx="1776" cy="214"/>
          </a:xfrm>
        </p:grpSpPr>
        <p:sp>
          <p:nvSpPr>
            <p:cNvPr id="19485" name="AutoShape 29">
              <a:extLst>
                <a:ext uri="{FF2B5EF4-FFF2-40B4-BE49-F238E27FC236}">
                  <a16:creationId xmlns:a16="http://schemas.microsoft.com/office/drawing/2014/main" id="{66427565-7033-A58D-15A0-F45F5222EF81}"/>
                </a:ext>
              </a:extLst>
            </p:cNvPr>
            <p:cNvSpPr>
              <a:spLocks noChangeArrowheads="1"/>
            </p:cNvSpPr>
            <p:nvPr/>
          </p:nvSpPr>
          <p:spPr bwMode="auto">
            <a:xfrm rot="-4627610">
              <a:off x="2635" y="2205"/>
              <a:ext cx="57" cy="1776"/>
            </a:xfrm>
            <a:prstGeom prst="flowChartExtract">
              <a:avLst/>
            </a:prstGeom>
            <a:solidFill>
              <a:schemeClr val="tx2"/>
            </a:solidFill>
            <a:ln w="6350">
              <a:solidFill>
                <a:schemeClr val="tx1"/>
              </a:solidFill>
              <a:miter lim="800000"/>
              <a:headEnd/>
              <a:tailEnd/>
            </a:ln>
            <a:effectLst>
              <a:outerShdw dist="107763" dir="18900000" algn="ctr" rotWithShape="0">
                <a:schemeClr val="bg2">
                  <a:alpha val="50000"/>
                </a:schemeClr>
              </a:outerShdw>
            </a:effectLst>
          </p:spPr>
          <p:txBody>
            <a:bodyPr wrap="none" anchor="ctr"/>
            <a:lstStyle/>
            <a:p>
              <a:pPr algn="r" defTabSz="1219170">
                <a:defRPr/>
              </a:pPr>
              <a:endParaRPr lang="en-US" altLang="en-US" sz="2400">
                <a:solidFill>
                  <a:prstClr val="black"/>
                </a:solidFill>
                <a:latin typeface="Calibri"/>
                <a:cs typeface="Arial" panose="020B0604020202020204" pitchFamily="34" charset="0"/>
              </a:endParaRPr>
            </a:p>
          </p:txBody>
        </p:sp>
        <p:sp>
          <p:nvSpPr>
            <p:cNvPr id="19486" name="Oval 30">
              <a:extLst>
                <a:ext uri="{FF2B5EF4-FFF2-40B4-BE49-F238E27FC236}">
                  <a16:creationId xmlns:a16="http://schemas.microsoft.com/office/drawing/2014/main" id="{28B331AC-E288-EEFB-165B-365207DA1BB6}"/>
                </a:ext>
              </a:extLst>
            </p:cNvPr>
            <p:cNvSpPr>
              <a:spLocks noChangeArrowheads="1"/>
            </p:cNvSpPr>
            <p:nvPr/>
          </p:nvSpPr>
          <p:spPr bwMode="auto">
            <a:xfrm rot="772390">
              <a:off x="3242" y="3237"/>
              <a:ext cx="288" cy="47"/>
            </a:xfrm>
            <a:prstGeom prst="ellipse">
              <a:avLst/>
            </a:prstGeom>
            <a:solidFill>
              <a:srgbClr val="FFFFCC"/>
            </a:solidFill>
            <a:ln w="9525">
              <a:solidFill>
                <a:schemeClr val="tx1"/>
              </a:solidFill>
              <a:round/>
              <a:headEnd/>
              <a:tailEnd/>
            </a:ln>
            <a:effectLst>
              <a:outerShdw dist="107763" dir="18900000" algn="ctr" rotWithShape="0">
                <a:schemeClr val="bg2">
                  <a:alpha val="50000"/>
                </a:schemeClr>
              </a:outerShdw>
            </a:effectLst>
          </p:spPr>
          <p:txBody>
            <a:bodyPr wrap="none" anchor="ctr"/>
            <a:lstStyle/>
            <a:p>
              <a:pPr algn="r" defTabSz="1219170">
                <a:defRPr/>
              </a:pPr>
              <a:endParaRPr lang="en-US" altLang="en-US" sz="2400">
                <a:solidFill>
                  <a:prstClr val="black"/>
                </a:solidFill>
                <a:latin typeface="Calibri"/>
                <a:cs typeface="Arial" panose="020B0604020202020204" pitchFamily="34" charset="0"/>
              </a:endParaRPr>
            </a:p>
          </p:txBody>
        </p:sp>
      </p:grpSp>
      <p:sp>
        <p:nvSpPr>
          <p:cNvPr id="29722" name="Line 32">
            <a:extLst>
              <a:ext uri="{FF2B5EF4-FFF2-40B4-BE49-F238E27FC236}">
                <a16:creationId xmlns:a16="http://schemas.microsoft.com/office/drawing/2014/main" id="{6CAB1C9D-2A14-C853-0577-A9CE8B0FE301}"/>
              </a:ext>
            </a:extLst>
          </p:cNvPr>
          <p:cNvSpPr>
            <a:spLocks noChangeShapeType="1"/>
          </p:cNvSpPr>
          <p:nvPr/>
        </p:nvSpPr>
        <p:spPr bwMode="auto">
          <a:xfrm>
            <a:off x="3556000" y="1524000"/>
            <a:ext cx="4673600" cy="4572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29723" name="Freeform 33">
            <a:extLst>
              <a:ext uri="{FF2B5EF4-FFF2-40B4-BE49-F238E27FC236}">
                <a16:creationId xmlns:a16="http://schemas.microsoft.com/office/drawing/2014/main" id="{7FADF601-E814-25B5-AB56-1BB3E2523BCB}"/>
              </a:ext>
            </a:extLst>
          </p:cNvPr>
          <p:cNvSpPr>
            <a:spLocks/>
          </p:cNvSpPr>
          <p:nvPr/>
        </p:nvSpPr>
        <p:spPr bwMode="auto">
          <a:xfrm>
            <a:off x="4301067" y="774701"/>
            <a:ext cx="4538133" cy="3009900"/>
          </a:xfrm>
          <a:custGeom>
            <a:avLst/>
            <a:gdLst>
              <a:gd name="T0" fmla="*/ 2147483647 w 2144"/>
              <a:gd name="T1" fmla="*/ 2147483647 h 1896"/>
              <a:gd name="T2" fmla="*/ 2147483647 w 2144"/>
              <a:gd name="T3" fmla="*/ 2147483647 h 1896"/>
              <a:gd name="T4" fmla="*/ 2147483647 w 2144"/>
              <a:gd name="T5" fmla="*/ 2147483647 h 1896"/>
              <a:gd name="T6" fmla="*/ 2147483647 w 2144"/>
              <a:gd name="T7" fmla="*/ 2147483647 h 1896"/>
              <a:gd name="T8" fmla="*/ 2147483647 w 2144"/>
              <a:gd name="T9" fmla="*/ 2147483647 h 1896"/>
              <a:gd name="T10" fmla="*/ 2147483647 w 2144"/>
              <a:gd name="T11" fmla="*/ 2147483647 h 1896"/>
              <a:gd name="T12" fmla="*/ 2147483647 w 2144"/>
              <a:gd name="T13" fmla="*/ 2147483647 h 1896"/>
              <a:gd name="T14" fmla="*/ 2147483647 w 2144"/>
              <a:gd name="T15" fmla="*/ 2147483647 h 1896"/>
              <a:gd name="T16" fmla="*/ 2147483647 w 2144"/>
              <a:gd name="T17" fmla="*/ 2147483647 h 1896"/>
              <a:gd name="T18" fmla="*/ 2147483647 w 2144"/>
              <a:gd name="T19" fmla="*/ 2147483647 h 1896"/>
              <a:gd name="T20" fmla="*/ 2147483647 w 2144"/>
              <a:gd name="T21" fmla="*/ 2147483647 h 1896"/>
              <a:gd name="T22" fmla="*/ 2147483647 w 2144"/>
              <a:gd name="T23" fmla="*/ 2147483647 h 1896"/>
              <a:gd name="T24" fmla="*/ 2147483647 w 2144"/>
              <a:gd name="T25" fmla="*/ 2147483647 h 1896"/>
              <a:gd name="T26" fmla="*/ 2147483647 w 2144"/>
              <a:gd name="T27" fmla="*/ 2147483647 h 189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44"/>
              <a:gd name="T43" fmla="*/ 0 h 1896"/>
              <a:gd name="T44" fmla="*/ 2144 w 2144"/>
              <a:gd name="T45" fmla="*/ 1896 h 189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44" h="1896">
                <a:moveTo>
                  <a:pt x="2144" y="760"/>
                </a:moveTo>
                <a:cubicBezTo>
                  <a:pt x="2144" y="704"/>
                  <a:pt x="2128" y="696"/>
                  <a:pt x="2096" y="616"/>
                </a:cubicBezTo>
                <a:cubicBezTo>
                  <a:pt x="2064" y="536"/>
                  <a:pt x="2048" y="376"/>
                  <a:pt x="1952" y="280"/>
                </a:cubicBezTo>
                <a:cubicBezTo>
                  <a:pt x="1856" y="184"/>
                  <a:pt x="1712" y="80"/>
                  <a:pt x="1520" y="40"/>
                </a:cubicBezTo>
                <a:cubicBezTo>
                  <a:pt x="1328" y="0"/>
                  <a:pt x="992" y="16"/>
                  <a:pt x="800" y="40"/>
                </a:cubicBezTo>
                <a:cubicBezTo>
                  <a:pt x="608" y="64"/>
                  <a:pt x="496" y="72"/>
                  <a:pt x="368" y="184"/>
                </a:cubicBezTo>
                <a:cubicBezTo>
                  <a:pt x="240" y="296"/>
                  <a:pt x="64" y="520"/>
                  <a:pt x="32" y="712"/>
                </a:cubicBezTo>
                <a:cubicBezTo>
                  <a:pt x="0" y="904"/>
                  <a:pt x="24" y="1152"/>
                  <a:pt x="176" y="1336"/>
                </a:cubicBezTo>
                <a:cubicBezTo>
                  <a:pt x="328" y="1520"/>
                  <a:pt x="704" y="1736"/>
                  <a:pt x="944" y="1816"/>
                </a:cubicBezTo>
                <a:cubicBezTo>
                  <a:pt x="1184" y="1896"/>
                  <a:pt x="1464" y="1864"/>
                  <a:pt x="1616" y="1816"/>
                </a:cubicBezTo>
                <a:cubicBezTo>
                  <a:pt x="1768" y="1768"/>
                  <a:pt x="1784" y="1640"/>
                  <a:pt x="1856" y="1528"/>
                </a:cubicBezTo>
                <a:cubicBezTo>
                  <a:pt x="1928" y="1416"/>
                  <a:pt x="2008" y="1240"/>
                  <a:pt x="2048" y="1144"/>
                </a:cubicBezTo>
                <a:cubicBezTo>
                  <a:pt x="2088" y="1048"/>
                  <a:pt x="2088" y="1016"/>
                  <a:pt x="2096" y="952"/>
                </a:cubicBezTo>
                <a:cubicBezTo>
                  <a:pt x="2104" y="888"/>
                  <a:pt x="2144" y="816"/>
                  <a:pt x="2144" y="760"/>
                </a:cubicBezTo>
                <a:close/>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29724" name="Freeform 34">
            <a:extLst>
              <a:ext uri="{FF2B5EF4-FFF2-40B4-BE49-F238E27FC236}">
                <a16:creationId xmlns:a16="http://schemas.microsoft.com/office/drawing/2014/main" id="{8D284DC6-6FBC-747C-7075-955ED0D157FF}"/>
              </a:ext>
            </a:extLst>
          </p:cNvPr>
          <p:cNvSpPr>
            <a:spLocks/>
          </p:cNvSpPr>
          <p:nvPr/>
        </p:nvSpPr>
        <p:spPr bwMode="auto">
          <a:xfrm>
            <a:off x="3570818" y="1481668"/>
            <a:ext cx="696383" cy="980017"/>
          </a:xfrm>
          <a:custGeom>
            <a:avLst/>
            <a:gdLst>
              <a:gd name="T0" fmla="*/ 0 w 329"/>
              <a:gd name="T1" fmla="*/ 0 h 617"/>
              <a:gd name="T2" fmla="*/ 2147483647 w 329"/>
              <a:gd name="T3" fmla="*/ 2147483647 h 617"/>
              <a:gd name="T4" fmla="*/ 2147483647 w 329"/>
              <a:gd name="T5" fmla="*/ 2147483647 h 617"/>
              <a:gd name="T6" fmla="*/ 2147483647 w 329"/>
              <a:gd name="T7" fmla="*/ 2147483647 h 617"/>
              <a:gd name="T8" fmla="*/ 2147483647 w 329"/>
              <a:gd name="T9" fmla="*/ 2147483647 h 617"/>
              <a:gd name="T10" fmla="*/ 0 60000 65536"/>
              <a:gd name="T11" fmla="*/ 0 60000 65536"/>
              <a:gd name="T12" fmla="*/ 0 60000 65536"/>
              <a:gd name="T13" fmla="*/ 0 60000 65536"/>
              <a:gd name="T14" fmla="*/ 0 60000 65536"/>
              <a:gd name="T15" fmla="*/ 0 w 329"/>
              <a:gd name="T16" fmla="*/ 0 h 617"/>
              <a:gd name="T17" fmla="*/ 329 w 329"/>
              <a:gd name="T18" fmla="*/ 617 h 617"/>
            </a:gdLst>
            <a:ahLst/>
            <a:cxnLst>
              <a:cxn ang="T10">
                <a:pos x="T0" y="T1"/>
              </a:cxn>
              <a:cxn ang="T11">
                <a:pos x="T2" y="T3"/>
              </a:cxn>
              <a:cxn ang="T12">
                <a:pos x="T4" y="T5"/>
              </a:cxn>
              <a:cxn ang="T13">
                <a:pos x="T6" y="T7"/>
              </a:cxn>
              <a:cxn ang="T14">
                <a:pos x="T8" y="T9"/>
              </a:cxn>
            </a:cxnLst>
            <a:rect l="T15" t="T16" r="T17" b="T18"/>
            <a:pathLst>
              <a:path w="329" h="617">
                <a:moveTo>
                  <a:pt x="0" y="0"/>
                </a:moveTo>
                <a:cubicBezTo>
                  <a:pt x="77" y="25"/>
                  <a:pt x="124" y="105"/>
                  <a:pt x="192" y="150"/>
                </a:cubicBezTo>
                <a:cubicBezTo>
                  <a:pt x="218" y="228"/>
                  <a:pt x="248" y="234"/>
                  <a:pt x="302" y="288"/>
                </a:cubicBezTo>
                <a:cubicBezTo>
                  <a:pt x="329" y="375"/>
                  <a:pt x="307" y="279"/>
                  <a:pt x="302" y="384"/>
                </a:cubicBezTo>
                <a:cubicBezTo>
                  <a:pt x="298" y="462"/>
                  <a:pt x="302" y="539"/>
                  <a:pt x="302" y="617"/>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955BBE4F-9F82-A3A2-3A66-2FC345B939C4}"/>
              </a:ext>
            </a:extLst>
          </p:cNvPr>
          <p:cNvSpPr>
            <a:spLocks noChangeArrowheads="1"/>
          </p:cNvSpPr>
          <p:nvPr/>
        </p:nvSpPr>
        <p:spPr bwMode="auto">
          <a:xfrm>
            <a:off x="1422400" y="838200"/>
            <a:ext cx="93472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30723" name="Line 4">
            <a:extLst>
              <a:ext uri="{FF2B5EF4-FFF2-40B4-BE49-F238E27FC236}">
                <a16:creationId xmlns:a16="http://schemas.microsoft.com/office/drawing/2014/main" id="{42DF0B21-B251-698E-1BBA-2BDCF2081EFB}"/>
              </a:ext>
            </a:extLst>
          </p:cNvPr>
          <p:cNvSpPr>
            <a:spLocks noChangeShapeType="1"/>
          </p:cNvSpPr>
          <p:nvPr/>
        </p:nvSpPr>
        <p:spPr bwMode="auto">
          <a:xfrm>
            <a:off x="1524000" y="1981200"/>
            <a:ext cx="84328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0724" name="Line 5">
            <a:extLst>
              <a:ext uri="{FF2B5EF4-FFF2-40B4-BE49-F238E27FC236}">
                <a16:creationId xmlns:a16="http://schemas.microsoft.com/office/drawing/2014/main" id="{B6C69929-4309-4531-8000-D479113F0E4C}"/>
              </a:ext>
            </a:extLst>
          </p:cNvPr>
          <p:cNvSpPr>
            <a:spLocks noChangeShapeType="1"/>
          </p:cNvSpPr>
          <p:nvPr/>
        </p:nvSpPr>
        <p:spPr bwMode="auto">
          <a:xfrm>
            <a:off x="25400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0725" name="Text Box 6">
            <a:extLst>
              <a:ext uri="{FF2B5EF4-FFF2-40B4-BE49-F238E27FC236}">
                <a16:creationId xmlns:a16="http://schemas.microsoft.com/office/drawing/2014/main" id="{421B346B-4D09-2D95-687E-0237BC27BEBF}"/>
              </a:ext>
            </a:extLst>
          </p:cNvPr>
          <p:cNvSpPr txBox="1">
            <a:spLocks noChangeArrowheads="1"/>
          </p:cNvSpPr>
          <p:nvPr/>
        </p:nvSpPr>
        <p:spPr bwMode="auto">
          <a:xfrm>
            <a:off x="29464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30726" name="Line 7">
            <a:extLst>
              <a:ext uri="{FF2B5EF4-FFF2-40B4-BE49-F238E27FC236}">
                <a16:creationId xmlns:a16="http://schemas.microsoft.com/office/drawing/2014/main" id="{0A40AC63-D69E-E48E-0044-8138A9860DAD}"/>
              </a:ext>
            </a:extLst>
          </p:cNvPr>
          <p:cNvSpPr>
            <a:spLocks noChangeShapeType="1"/>
          </p:cNvSpPr>
          <p:nvPr/>
        </p:nvSpPr>
        <p:spPr bwMode="auto">
          <a:xfrm>
            <a:off x="32766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0727" name="Line 8">
            <a:extLst>
              <a:ext uri="{FF2B5EF4-FFF2-40B4-BE49-F238E27FC236}">
                <a16:creationId xmlns:a16="http://schemas.microsoft.com/office/drawing/2014/main" id="{6B175092-037A-B656-60BE-1760B6386B03}"/>
              </a:ext>
            </a:extLst>
          </p:cNvPr>
          <p:cNvSpPr>
            <a:spLocks noChangeShapeType="1"/>
          </p:cNvSpPr>
          <p:nvPr/>
        </p:nvSpPr>
        <p:spPr bwMode="auto">
          <a:xfrm>
            <a:off x="39158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0728" name="Line 9">
            <a:extLst>
              <a:ext uri="{FF2B5EF4-FFF2-40B4-BE49-F238E27FC236}">
                <a16:creationId xmlns:a16="http://schemas.microsoft.com/office/drawing/2014/main" id="{0EDA41D4-2C1B-0450-6399-0BE45667B2B5}"/>
              </a:ext>
            </a:extLst>
          </p:cNvPr>
          <p:cNvSpPr>
            <a:spLocks noChangeShapeType="1"/>
          </p:cNvSpPr>
          <p:nvPr/>
        </p:nvSpPr>
        <p:spPr bwMode="auto">
          <a:xfrm>
            <a:off x="45550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0729" name="Line 10">
            <a:extLst>
              <a:ext uri="{FF2B5EF4-FFF2-40B4-BE49-F238E27FC236}">
                <a16:creationId xmlns:a16="http://schemas.microsoft.com/office/drawing/2014/main" id="{4370A240-424E-F855-229D-47B1A5BE79B1}"/>
              </a:ext>
            </a:extLst>
          </p:cNvPr>
          <p:cNvSpPr>
            <a:spLocks noChangeShapeType="1"/>
          </p:cNvSpPr>
          <p:nvPr/>
        </p:nvSpPr>
        <p:spPr bwMode="auto">
          <a:xfrm>
            <a:off x="51816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0730" name="Line 11">
            <a:extLst>
              <a:ext uri="{FF2B5EF4-FFF2-40B4-BE49-F238E27FC236}">
                <a16:creationId xmlns:a16="http://schemas.microsoft.com/office/drawing/2014/main" id="{D6AA7830-14EF-5184-C06B-F09F90E515E6}"/>
              </a:ext>
            </a:extLst>
          </p:cNvPr>
          <p:cNvSpPr>
            <a:spLocks noChangeShapeType="1"/>
          </p:cNvSpPr>
          <p:nvPr/>
        </p:nvSpPr>
        <p:spPr bwMode="auto">
          <a:xfrm>
            <a:off x="5791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0731" name="Line 12">
            <a:extLst>
              <a:ext uri="{FF2B5EF4-FFF2-40B4-BE49-F238E27FC236}">
                <a16:creationId xmlns:a16="http://schemas.microsoft.com/office/drawing/2014/main" id="{96FBF03B-6C21-D598-D34A-6AB0343833FD}"/>
              </a:ext>
            </a:extLst>
          </p:cNvPr>
          <p:cNvSpPr>
            <a:spLocks noChangeShapeType="1"/>
          </p:cNvSpPr>
          <p:nvPr/>
        </p:nvSpPr>
        <p:spPr bwMode="auto">
          <a:xfrm>
            <a:off x="64008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0732" name="Line 13">
            <a:extLst>
              <a:ext uri="{FF2B5EF4-FFF2-40B4-BE49-F238E27FC236}">
                <a16:creationId xmlns:a16="http://schemas.microsoft.com/office/drawing/2014/main" id="{5427B762-60D2-40A6-2CC1-DDE864DCD22F}"/>
              </a:ext>
            </a:extLst>
          </p:cNvPr>
          <p:cNvSpPr>
            <a:spLocks noChangeShapeType="1"/>
          </p:cNvSpPr>
          <p:nvPr/>
        </p:nvSpPr>
        <p:spPr bwMode="auto">
          <a:xfrm>
            <a:off x="70104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0733" name="Line 14">
            <a:extLst>
              <a:ext uri="{FF2B5EF4-FFF2-40B4-BE49-F238E27FC236}">
                <a16:creationId xmlns:a16="http://schemas.microsoft.com/office/drawing/2014/main" id="{E25CF3C5-9662-FE77-CCBC-627D3F0D09E7}"/>
              </a:ext>
            </a:extLst>
          </p:cNvPr>
          <p:cNvSpPr>
            <a:spLocks noChangeShapeType="1"/>
          </p:cNvSpPr>
          <p:nvPr/>
        </p:nvSpPr>
        <p:spPr bwMode="auto">
          <a:xfrm>
            <a:off x="76200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0734" name="Line 15">
            <a:extLst>
              <a:ext uri="{FF2B5EF4-FFF2-40B4-BE49-F238E27FC236}">
                <a16:creationId xmlns:a16="http://schemas.microsoft.com/office/drawing/2014/main" id="{CF86F168-A756-4BEB-D13D-EB27D082CE53}"/>
              </a:ext>
            </a:extLst>
          </p:cNvPr>
          <p:cNvSpPr>
            <a:spLocks noChangeShapeType="1"/>
          </p:cNvSpPr>
          <p:nvPr/>
        </p:nvSpPr>
        <p:spPr bwMode="auto">
          <a:xfrm>
            <a:off x="82296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0735" name="Line 16">
            <a:extLst>
              <a:ext uri="{FF2B5EF4-FFF2-40B4-BE49-F238E27FC236}">
                <a16:creationId xmlns:a16="http://schemas.microsoft.com/office/drawing/2014/main" id="{D5DC4609-64D6-0493-9D98-2EF50A7859CA}"/>
              </a:ext>
            </a:extLst>
          </p:cNvPr>
          <p:cNvSpPr>
            <a:spLocks noChangeShapeType="1"/>
          </p:cNvSpPr>
          <p:nvPr/>
        </p:nvSpPr>
        <p:spPr bwMode="auto">
          <a:xfrm>
            <a:off x="8839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0736" name="Text Box 17">
            <a:extLst>
              <a:ext uri="{FF2B5EF4-FFF2-40B4-BE49-F238E27FC236}">
                <a16:creationId xmlns:a16="http://schemas.microsoft.com/office/drawing/2014/main" id="{E804B461-6EB2-5ABC-7FB4-3C456E6D41D1}"/>
              </a:ext>
            </a:extLst>
          </p:cNvPr>
          <p:cNvSpPr txBox="1">
            <a:spLocks noChangeArrowheads="1"/>
          </p:cNvSpPr>
          <p:nvPr/>
        </p:nvSpPr>
        <p:spPr bwMode="auto">
          <a:xfrm>
            <a:off x="86360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30737" name="Text Box 18">
            <a:extLst>
              <a:ext uri="{FF2B5EF4-FFF2-40B4-BE49-F238E27FC236}">
                <a16:creationId xmlns:a16="http://schemas.microsoft.com/office/drawing/2014/main" id="{52E41570-B2C3-1D61-B163-809DD43DD47C}"/>
              </a:ext>
            </a:extLst>
          </p:cNvPr>
          <p:cNvSpPr txBox="1">
            <a:spLocks noChangeArrowheads="1"/>
          </p:cNvSpPr>
          <p:nvPr/>
        </p:nvSpPr>
        <p:spPr bwMode="auto">
          <a:xfrm>
            <a:off x="36576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30738" name="Text Box 19">
            <a:extLst>
              <a:ext uri="{FF2B5EF4-FFF2-40B4-BE49-F238E27FC236}">
                <a16:creationId xmlns:a16="http://schemas.microsoft.com/office/drawing/2014/main" id="{020CC820-70DB-4F0B-697B-F58B80079FA3}"/>
              </a:ext>
            </a:extLst>
          </p:cNvPr>
          <p:cNvSpPr txBox="1">
            <a:spLocks noChangeArrowheads="1"/>
          </p:cNvSpPr>
          <p:nvPr/>
        </p:nvSpPr>
        <p:spPr bwMode="auto">
          <a:xfrm>
            <a:off x="4267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30739" name="Text Box 20">
            <a:extLst>
              <a:ext uri="{FF2B5EF4-FFF2-40B4-BE49-F238E27FC236}">
                <a16:creationId xmlns:a16="http://schemas.microsoft.com/office/drawing/2014/main" id="{6A4E6EA5-B2C8-403E-1990-7174B7D772C8}"/>
              </a:ext>
            </a:extLst>
          </p:cNvPr>
          <p:cNvSpPr txBox="1">
            <a:spLocks noChangeArrowheads="1"/>
          </p:cNvSpPr>
          <p:nvPr/>
        </p:nvSpPr>
        <p:spPr bwMode="auto">
          <a:xfrm>
            <a:off x="48768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30740" name="Text Box 21">
            <a:extLst>
              <a:ext uri="{FF2B5EF4-FFF2-40B4-BE49-F238E27FC236}">
                <a16:creationId xmlns:a16="http://schemas.microsoft.com/office/drawing/2014/main" id="{7B5E4E9F-6CF8-EF46-D5DF-88E862B898C9}"/>
              </a:ext>
            </a:extLst>
          </p:cNvPr>
          <p:cNvSpPr txBox="1">
            <a:spLocks noChangeArrowheads="1"/>
          </p:cNvSpPr>
          <p:nvPr/>
        </p:nvSpPr>
        <p:spPr bwMode="auto">
          <a:xfrm>
            <a:off x="54864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30741" name="Text Box 22">
            <a:extLst>
              <a:ext uri="{FF2B5EF4-FFF2-40B4-BE49-F238E27FC236}">
                <a16:creationId xmlns:a16="http://schemas.microsoft.com/office/drawing/2014/main" id="{AA028808-4A94-7DB1-1351-3F3FC76A1CE4}"/>
              </a:ext>
            </a:extLst>
          </p:cNvPr>
          <p:cNvSpPr txBox="1">
            <a:spLocks noChangeArrowheads="1"/>
          </p:cNvSpPr>
          <p:nvPr/>
        </p:nvSpPr>
        <p:spPr bwMode="auto">
          <a:xfrm>
            <a:off x="60960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30742" name="Text Box 23">
            <a:extLst>
              <a:ext uri="{FF2B5EF4-FFF2-40B4-BE49-F238E27FC236}">
                <a16:creationId xmlns:a16="http://schemas.microsoft.com/office/drawing/2014/main" id="{CDF800BD-07C2-0FEE-ECA0-900CA91AE9FC}"/>
              </a:ext>
            </a:extLst>
          </p:cNvPr>
          <p:cNvSpPr txBox="1">
            <a:spLocks noChangeArrowheads="1"/>
          </p:cNvSpPr>
          <p:nvPr/>
        </p:nvSpPr>
        <p:spPr bwMode="auto">
          <a:xfrm>
            <a:off x="67056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30743" name="Text Box 24">
            <a:extLst>
              <a:ext uri="{FF2B5EF4-FFF2-40B4-BE49-F238E27FC236}">
                <a16:creationId xmlns:a16="http://schemas.microsoft.com/office/drawing/2014/main" id="{A1C28EFA-10DD-3186-34EB-CC8B4AB17D93}"/>
              </a:ext>
            </a:extLst>
          </p:cNvPr>
          <p:cNvSpPr txBox="1">
            <a:spLocks noChangeArrowheads="1"/>
          </p:cNvSpPr>
          <p:nvPr/>
        </p:nvSpPr>
        <p:spPr bwMode="auto">
          <a:xfrm>
            <a:off x="7315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30744" name="Text Box 25">
            <a:extLst>
              <a:ext uri="{FF2B5EF4-FFF2-40B4-BE49-F238E27FC236}">
                <a16:creationId xmlns:a16="http://schemas.microsoft.com/office/drawing/2014/main" id="{6DB56663-305A-83B5-4105-72C860EBE7A9}"/>
              </a:ext>
            </a:extLst>
          </p:cNvPr>
          <p:cNvSpPr txBox="1">
            <a:spLocks noChangeArrowheads="1"/>
          </p:cNvSpPr>
          <p:nvPr/>
        </p:nvSpPr>
        <p:spPr bwMode="auto">
          <a:xfrm>
            <a:off x="80264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30745" name="Line 31">
            <a:extLst>
              <a:ext uri="{FF2B5EF4-FFF2-40B4-BE49-F238E27FC236}">
                <a16:creationId xmlns:a16="http://schemas.microsoft.com/office/drawing/2014/main" id="{53BA4E24-5132-A894-BD45-A96D9F1018CC}"/>
              </a:ext>
            </a:extLst>
          </p:cNvPr>
          <p:cNvSpPr>
            <a:spLocks noChangeShapeType="1"/>
          </p:cNvSpPr>
          <p:nvPr/>
        </p:nvSpPr>
        <p:spPr bwMode="auto">
          <a:xfrm>
            <a:off x="0" y="1143000"/>
            <a:ext cx="8229600" cy="8382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0746" name="Freeform 33">
            <a:extLst>
              <a:ext uri="{FF2B5EF4-FFF2-40B4-BE49-F238E27FC236}">
                <a16:creationId xmlns:a16="http://schemas.microsoft.com/office/drawing/2014/main" id="{70C2D05C-91B1-0318-45F1-74444FC41448}"/>
              </a:ext>
            </a:extLst>
          </p:cNvPr>
          <p:cNvSpPr>
            <a:spLocks/>
          </p:cNvSpPr>
          <p:nvPr/>
        </p:nvSpPr>
        <p:spPr bwMode="auto">
          <a:xfrm>
            <a:off x="5757333" y="927101"/>
            <a:ext cx="3098800" cy="2349500"/>
          </a:xfrm>
          <a:custGeom>
            <a:avLst/>
            <a:gdLst>
              <a:gd name="T0" fmla="*/ 2147483647 w 1464"/>
              <a:gd name="T1" fmla="*/ 2147483647 h 1480"/>
              <a:gd name="T2" fmla="*/ 2147483647 w 1464"/>
              <a:gd name="T3" fmla="*/ 2147483647 h 1480"/>
              <a:gd name="T4" fmla="*/ 2147483647 w 1464"/>
              <a:gd name="T5" fmla="*/ 2147483647 h 1480"/>
              <a:gd name="T6" fmla="*/ 2147483647 w 1464"/>
              <a:gd name="T7" fmla="*/ 2147483647 h 1480"/>
              <a:gd name="T8" fmla="*/ 2147483647 w 1464"/>
              <a:gd name="T9" fmla="*/ 2147483647 h 1480"/>
              <a:gd name="T10" fmla="*/ 2147483647 w 1464"/>
              <a:gd name="T11" fmla="*/ 2147483647 h 1480"/>
              <a:gd name="T12" fmla="*/ 2147483647 w 1464"/>
              <a:gd name="T13" fmla="*/ 2147483647 h 1480"/>
              <a:gd name="T14" fmla="*/ 2147483647 w 1464"/>
              <a:gd name="T15" fmla="*/ 2147483647 h 1480"/>
              <a:gd name="T16" fmla="*/ 2147483647 w 1464"/>
              <a:gd name="T17" fmla="*/ 2147483647 h 1480"/>
              <a:gd name="T18" fmla="*/ 2147483647 w 1464"/>
              <a:gd name="T19" fmla="*/ 2147483647 h 1480"/>
              <a:gd name="T20" fmla="*/ 2147483647 w 1464"/>
              <a:gd name="T21" fmla="*/ 2147483647 h 1480"/>
              <a:gd name="T22" fmla="*/ 2147483647 w 1464"/>
              <a:gd name="T23" fmla="*/ 2147483647 h 1480"/>
              <a:gd name="T24" fmla="*/ 2147483647 w 1464"/>
              <a:gd name="T25" fmla="*/ 2147483647 h 1480"/>
              <a:gd name="T26" fmla="*/ 2147483647 w 1464"/>
              <a:gd name="T27" fmla="*/ 2147483647 h 14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64"/>
              <a:gd name="T43" fmla="*/ 0 h 1480"/>
              <a:gd name="T44" fmla="*/ 1464 w 1464"/>
              <a:gd name="T45" fmla="*/ 1480 h 148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64" h="1480">
                <a:moveTo>
                  <a:pt x="1456" y="664"/>
                </a:moveTo>
                <a:cubicBezTo>
                  <a:pt x="1448" y="584"/>
                  <a:pt x="1376" y="456"/>
                  <a:pt x="1360" y="376"/>
                </a:cubicBezTo>
                <a:cubicBezTo>
                  <a:pt x="1344" y="296"/>
                  <a:pt x="1400" y="240"/>
                  <a:pt x="1360" y="184"/>
                </a:cubicBezTo>
                <a:cubicBezTo>
                  <a:pt x="1320" y="128"/>
                  <a:pt x="1248" y="64"/>
                  <a:pt x="1120" y="40"/>
                </a:cubicBezTo>
                <a:cubicBezTo>
                  <a:pt x="992" y="16"/>
                  <a:pt x="744" y="0"/>
                  <a:pt x="592" y="40"/>
                </a:cubicBezTo>
                <a:cubicBezTo>
                  <a:pt x="440" y="80"/>
                  <a:pt x="304" y="160"/>
                  <a:pt x="208" y="280"/>
                </a:cubicBezTo>
                <a:cubicBezTo>
                  <a:pt x="112" y="400"/>
                  <a:pt x="32" y="616"/>
                  <a:pt x="16" y="760"/>
                </a:cubicBezTo>
                <a:cubicBezTo>
                  <a:pt x="0" y="904"/>
                  <a:pt x="56" y="1040"/>
                  <a:pt x="112" y="1144"/>
                </a:cubicBezTo>
                <a:cubicBezTo>
                  <a:pt x="168" y="1248"/>
                  <a:pt x="232" y="1328"/>
                  <a:pt x="352" y="1384"/>
                </a:cubicBezTo>
                <a:cubicBezTo>
                  <a:pt x="472" y="1440"/>
                  <a:pt x="688" y="1480"/>
                  <a:pt x="832" y="1480"/>
                </a:cubicBezTo>
                <a:cubicBezTo>
                  <a:pt x="976" y="1480"/>
                  <a:pt x="1128" y="1456"/>
                  <a:pt x="1216" y="1384"/>
                </a:cubicBezTo>
                <a:cubicBezTo>
                  <a:pt x="1304" y="1312"/>
                  <a:pt x="1328" y="1136"/>
                  <a:pt x="1360" y="1048"/>
                </a:cubicBezTo>
                <a:cubicBezTo>
                  <a:pt x="1392" y="960"/>
                  <a:pt x="1400" y="920"/>
                  <a:pt x="1408" y="856"/>
                </a:cubicBezTo>
                <a:cubicBezTo>
                  <a:pt x="1416" y="792"/>
                  <a:pt x="1464" y="744"/>
                  <a:pt x="1456" y="664"/>
                </a:cubicBezTo>
                <a:close/>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38A5D2FC-79C5-90D9-0E77-951A49CBB1BA}"/>
              </a:ext>
            </a:extLst>
          </p:cNvPr>
          <p:cNvSpPr>
            <a:spLocks noChangeArrowheads="1"/>
          </p:cNvSpPr>
          <p:nvPr/>
        </p:nvSpPr>
        <p:spPr bwMode="auto">
          <a:xfrm>
            <a:off x="1422400" y="990600"/>
            <a:ext cx="93472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31747" name="Line 4">
            <a:extLst>
              <a:ext uri="{FF2B5EF4-FFF2-40B4-BE49-F238E27FC236}">
                <a16:creationId xmlns:a16="http://schemas.microsoft.com/office/drawing/2014/main" id="{CFA392B7-958B-A012-7E1C-6C6AEA765687}"/>
              </a:ext>
            </a:extLst>
          </p:cNvPr>
          <p:cNvSpPr>
            <a:spLocks noChangeShapeType="1"/>
          </p:cNvSpPr>
          <p:nvPr/>
        </p:nvSpPr>
        <p:spPr bwMode="auto">
          <a:xfrm>
            <a:off x="1625600" y="1981200"/>
            <a:ext cx="84328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1748" name="Line 5">
            <a:extLst>
              <a:ext uri="{FF2B5EF4-FFF2-40B4-BE49-F238E27FC236}">
                <a16:creationId xmlns:a16="http://schemas.microsoft.com/office/drawing/2014/main" id="{200E8389-672E-C9ED-BD30-7FF1B91EC286}"/>
              </a:ext>
            </a:extLst>
          </p:cNvPr>
          <p:cNvSpPr>
            <a:spLocks noChangeShapeType="1"/>
          </p:cNvSpPr>
          <p:nvPr/>
        </p:nvSpPr>
        <p:spPr bwMode="auto">
          <a:xfrm>
            <a:off x="25400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1749" name="Text Box 6">
            <a:extLst>
              <a:ext uri="{FF2B5EF4-FFF2-40B4-BE49-F238E27FC236}">
                <a16:creationId xmlns:a16="http://schemas.microsoft.com/office/drawing/2014/main" id="{8B3DFF4A-95FE-3BD8-231C-686E226CF6EE}"/>
              </a:ext>
            </a:extLst>
          </p:cNvPr>
          <p:cNvSpPr txBox="1">
            <a:spLocks noChangeArrowheads="1"/>
          </p:cNvSpPr>
          <p:nvPr/>
        </p:nvSpPr>
        <p:spPr bwMode="auto">
          <a:xfrm>
            <a:off x="29464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31750" name="Line 7">
            <a:extLst>
              <a:ext uri="{FF2B5EF4-FFF2-40B4-BE49-F238E27FC236}">
                <a16:creationId xmlns:a16="http://schemas.microsoft.com/office/drawing/2014/main" id="{25638DB2-9BDC-397A-8CD6-A16F34A296EA}"/>
              </a:ext>
            </a:extLst>
          </p:cNvPr>
          <p:cNvSpPr>
            <a:spLocks noChangeShapeType="1"/>
          </p:cNvSpPr>
          <p:nvPr/>
        </p:nvSpPr>
        <p:spPr bwMode="auto">
          <a:xfrm>
            <a:off x="32766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1751" name="Line 8">
            <a:extLst>
              <a:ext uri="{FF2B5EF4-FFF2-40B4-BE49-F238E27FC236}">
                <a16:creationId xmlns:a16="http://schemas.microsoft.com/office/drawing/2014/main" id="{9E3B6528-3442-A484-40F1-94F876E011D8}"/>
              </a:ext>
            </a:extLst>
          </p:cNvPr>
          <p:cNvSpPr>
            <a:spLocks noChangeShapeType="1"/>
          </p:cNvSpPr>
          <p:nvPr/>
        </p:nvSpPr>
        <p:spPr bwMode="auto">
          <a:xfrm>
            <a:off x="39158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1752" name="Line 9">
            <a:extLst>
              <a:ext uri="{FF2B5EF4-FFF2-40B4-BE49-F238E27FC236}">
                <a16:creationId xmlns:a16="http://schemas.microsoft.com/office/drawing/2014/main" id="{BB2D3BB3-482F-F9BE-D410-197816218C50}"/>
              </a:ext>
            </a:extLst>
          </p:cNvPr>
          <p:cNvSpPr>
            <a:spLocks noChangeShapeType="1"/>
          </p:cNvSpPr>
          <p:nvPr/>
        </p:nvSpPr>
        <p:spPr bwMode="auto">
          <a:xfrm>
            <a:off x="45550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1753" name="Line 10">
            <a:extLst>
              <a:ext uri="{FF2B5EF4-FFF2-40B4-BE49-F238E27FC236}">
                <a16:creationId xmlns:a16="http://schemas.microsoft.com/office/drawing/2014/main" id="{04F42657-6ADB-D20C-61CE-4916B21B5F99}"/>
              </a:ext>
            </a:extLst>
          </p:cNvPr>
          <p:cNvSpPr>
            <a:spLocks noChangeShapeType="1"/>
          </p:cNvSpPr>
          <p:nvPr/>
        </p:nvSpPr>
        <p:spPr bwMode="auto">
          <a:xfrm>
            <a:off x="51816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1754" name="Line 11">
            <a:extLst>
              <a:ext uri="{FF2B5EF4-FFF2-40B4-BE49-F238E27FC236}">
                <a16:creationId xmlns:a16="http://schemas.microsoft.com/office/drawing/2014/main" id="{68A079DB-9941-627A-10F3-C8BA6C6C1F8A}"/>
              </a:ext>
            </a:extLst>
          </p:cNvPr>
          <p:cNvSpPr>
            <a:spLocks noChangeShapeType="1"/>
          </p:cNvSpPr>
          <p:nvPr/>
        </p:nvSpPr>
        <p:spPr bwMode="auto">
          <a:xfrm>
            <a:off x="5791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1755" name="Line 12">
            <a:extLst>
              <a:ext uri="{FF2B5EF4-FFF2-40B4-BE49-F238E27FC236}">
                <a16:creationId xmlns:a16="http://schemas.microsoft.com/office/drawing/2014/main" id="{20B82C83-C748-2310-D86C-A1B6007AE0CA}"/>
              </a:ext>
            </a:extLst>
          </p:cNvPr>
          <p:cNvSpPr>
            <a:spLocks noChangeShapeType="1"/>
          </p:cNvSpPr>
          <p:nvPr/>
        </p:nvSpPr>
        <p:spPr bwMode="auto">
          <a:xfrm>
            <a:off x="64008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1756" name="Line 13">
            <a:extLst>
              <a:ext uri="{FF2B5EF4-FFF2-40B4-BE49-F238E27FC236}">
                <a16:creationId xmlns:a16="http://schemas.microsoft.com/office/drawing/2014/main" id="{2F32AC0C-A16C-DDC8-B0BF-57A0FBDF3BD9}"/>
              </a:ext>
            </a:extLst>
          </p:cNvPr>
          <p:cNvSpPr>
            <a:spLocks noChangeShapeType="1"/>
          </p:cNvSpPr>
          <p:nvPr/>
        </p:nvSpPr>
        <p:spPr bwMode="auto">
          <a:xfrm>
            <a:off x="70104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1757" name="Line 14">
            <a:extLst>
              <a:ext uri="{FF2B5EF4-FFF2-40B4-BE49-F238E27FC236}">
                <a16:creationId xmlns:a16="http://schemas.microsoft.com/office/drawing/2014/main" id="{5C4FBB46-D302-34A3-8124-FDADF63D001C}"/>
              </a:ext>
            </a:extLst>
          </p:cNvPr>
          <p:cNvSpPr>
            <a:spLocks noChangeShapeType="1"/>
          </p:cNvSpPr>
          <p:nvPr/>
        </p:nvSpPr>
        <p:spPr bwMode="auto">
          <a:xfrm>
            <a:off x="76200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1758" name="Line 15">
            <a:extLst>
              <a:ext uri="{FF2B5EF4-FFF2-40B4-BE49-F238E27FC236}">
                <a16:creationId xmlns:a16="http://schemas.microsoft.com/office/drawing/2014/main" id="{F733152A-4043-79D6-7A2D-BF8A9255447E}"/>
              </a:ext>
            </a:extLst>
          </p:cNvPr>
          <p:cNvSpPr>
            <a:spLocks noChangeShapeType="1"/>
          </p:cNvSpPr>
          <p:nvPr/>
        </p:nvSpPr>
        <p:spPr bwMode="auto">
          <a:xfrm>
            <a:off x="82296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1759" name="Line 16">
            <a:extLst>
              <a:ext uri="{FF2B5EF4-FFF2-40B4-BE49-F238E27FC236}">
                <a16:creationId xmlns:a16="http://schemas.microsoft.com/office/drawing/2014/main" id="{6A013047-D4AB-B79D-3FC8-143160B423E3}"/>
              </a:ext>
            </a:extLst>
          </p:cNvPr>
          <p:cNvSpPr>
            <a:spLocks noChangeShapeType="1"/>
          </p:cNvSpPr>
          <p:nvPr/>
        </p:nvSpPr>
        <p:spPr bwMode="auto">
          <a:xfrm>
            <a:off x="8839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1760" name="Text Box 17">
            <a:extLst>
              <a:ext uri="{FF2B5EF4-FFF2-40B4-BE49-F238E27FC236}">
                <a16:creationId xmlns:a16="http://schemas.microsoft.com/office/drawing/2014/main" id="{69BB307A-B84F-4C6B-2F2C-D11BB337568B}"/>
              </a:ext>
            </a:extLst>
          </p:cNvPr>
          <p:cNvSpPr txBox="1">
            <a:spLocks noChangeArrowheads="1"/>
          </p:cNvSpPr>
          <p:nvPr/>
        </p:nvSpPr>
        <p:spPr bwMode="auto">
          <a:xfrm>
            <a:off x="86360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31761" name="Text Box 18">
            <a:extLst>
              <a:ext uri="{FF2B5EF4-FFF2-40B4-BE49-F238E27FC236}">
                <a16:creationId xmlns:a16="http://schemas.microsoft.com/office/drawing/2014/main" id="{54E07A64-73DA-5F65-42A9-B4345601DD73}"/>
              </a:ext>
            </a:extLst>
          </p:cNvPr>
          <p:cNvSpPr txBox="1">
            <a:spLocks noChangeArrowheads="1"/>
          </p:cNvSpPr>
          <p:nvPr/>
        </p:nvSpPr>
        <p:spPr bwMode="auto">
          <a:xfrm>
            <a:off x="36576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31762" name="Text Box 19">
            <a:extLst>
              <a:ext uri="{FF2B5EF4-FFF2-40B4-BE49-F238E27FC236}">
                <a16:creationId xmlns:a16="http://schemas.microsoft.com/office/drawing/2014/main" id="{5ECC8F90-5D26-B33D-C956-82227222F7E0}"/>
              </a:ext>
            </a:extLst>
          </p:cNvPr>
          <p:cNvSpPr txBox="1">
            <a:spLocks noChangeArrowheads="1"/>
          </p:cNvSpPr>
          <p:nvPr/>
        </p:nvSpPr>
        <p:spPr bwMode="auto">
          <a:xfrm>
            <a:off x="4267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31763" name="Text Box 20">
            <a:extLst>
              <a:ext uri="{FF2B5EF4-FFF2-40B4-BE49-F238E27FC236}">
                <a16:creationId xmlns:a16="http://schemas.microsoft.com/office/drawing/2014/main" id="{9142544C-A71E-0E1E-6CE8-853CF52FD0A4}"/>
              </a:ext>
            </a:extLst>
          </p:cNvPr>
          <p:cNvSpPr txBox="1">
            <a:spLocks noChangeArrowheads="1"/>
          </p:cNvSpPr>
          <p:nvPr/>
        </p:nvSpPr>
        <p:spPr bwMode="auto">
          <a:xfrm>
            <a:off x="48768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31764" name="Text Box 21">
            <a:extLst>
              <a:ext uri="{FF2B5EF4-FFF2-40B4-BE49-F238E27FC236}">
                <a16:creationId xmlns:a16="http://schemas.microsoft.com/office/drawing/2014/main" id="{D9B4343D-410B-472A-8287-C26D7A06CD94}"/>
              </a:ext>
            </a:extLst>
          </p:cNvPr>
          <p:cNvSpPr txBox="1">
            <a:spLocks noChangeArrowheads="1"/>
          </p:cNvSpPr>
          <p:nvPr/>
        </p:nvSpPr>
        <p:spPr bwMode="auto">
          <a:xfrm>
            <a:off x="54864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31765" name="Text Box 22">
            <a:extLst>
              <a:ext uri="{FF2B5EF4-FFF2-40B4-BE49-F238E27FC236}">
                <a16:creationId xmlns:a16="http://schemas.microsoft.com/office/drawing/2014/main" id="{8F528086-3AF2-F3AE-4D53-5AACC854314D}"/>
              </a:ext>
            </a:extLst>
          </p:cNvPr>
          <p:cNvSpPr txBox="1">
            <a:spLocks noChangeArrowheads="1"/>
          </p:cNvSpPr>
          <p:nvPr/>
        </p:nvSpPr>
        <p:spPr bwMode="auto">
          <a:xfrm>
            <a:off x="60960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31766" name="Text Box 23">
            <a:extLst>
              <a:ext uri="{FF2B5EF4-FFF2-40B4-BE49-F238E27FC236}">
                <a16:creationId xmlns:a16="http://schemas.microsoft.com/office/drawing/2014/main" id="{A4404BCC-B438-82EA-7086-36D942BB6BD5}"/>
              </a:ext>
            </a:extLst>
          </p:cNvPr>
          <p:cNvSpPr txBox="1">
            <a:spLocks noChangeArrowheads="1"/>
          </p:cNvSpPr>
          <p:nvPr/>
        </p:nvSpPr>
        <p:spPr bwMode="auto">
          <a:xfrm>
            <a:off x="67056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31767" name="Text Box 24">
            <a:extLst>
              <a:ext uri="{FF2B5EF4-FFF2-40B4-BE49-F238E27FC236}">
                <a16:creationId xmlns:a16="http://schemas.microsoft.com/office/drawing/2014/main" id="{F5A8A6B8-A248-16E8-FD76-0265B9AD130D}"/>
              </a:ext>
            </a:extLst>
          </p:cNvPr>
          <p:cNvSpPr txBox="1">
            <a:spLocks noChangeArrowheads="1"/>
          </p:cNvSpPr>
          <p:nvPr/>
        </p:nvSpPr>
        <p:spPr bwMode="auto">
          <a:xfrm>
            <a:off x="7315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31768" name="Text Box 25">
            <a:extLst>
              <a:ext uri="{FF2B5EF4-FFF2-40B4-BE49-F238E27FC236}">
                <a16:creationId xmlns:a16="http://schemas.microsoft.com/office/drawing/2014/main" id="{1925C72B-D389-2CB4-4F0B-94E861A1F3B5}"/>
              </a:ext>
            </a:extLst>
          </p:cNvPr>
          <p:cNvSpPr txBox="1">
            <a:spLocks noChangeArrowheads="1"/>
          </p:cNvSpPr>
          <p:nvPr/>
        </p:nvSpPr>
        <p:spPr bwMode="auto">
          <a:xfrm>
            <a:off x="80264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31769" name="Line 28">
            <a:extLst>
              <a:ext uri="{FF2B5EF4-FFF2-40B4-BE49-F238E27FC236}">
                <a16:creationId xmlns:a16="http://schemas.microsoft.com/office/drawing/2014/main" id="{D6333673-011B-30F0-DB66-F452E666FF3F}"/>
              </a:ext>
            </a:extLst>
          </p:cNvPr>
          <p:cNvSpPr>
            <a:spLocks noChangeShapeType="1"/>
          </p:cNvSpPr>
          <p:nvPr/>
        </p:nvSpPr>
        <p:spPr bwMode="auto">
          <a:xfrm>
            <a:off x="0" y="1143000"/>
            <a:ext cx="8229600" cy="8382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1770" name="Freeform 30">
            <a:extLst>
              <a:ext uri="{FF2B5EF4-FFF2-40B4-BE49-F238E27FC236}">
                <a16:creationId xmlns:a16="http://schemas.microsoft.com/office/drawing/2014/main" id="{12C500CC-F96E-C8E9-D59F-5CD0A4DEB1EC}"/>
              </a:ext>
            </a:extLst>
          </p:cNvPr>
          <p:cNvSpPr>
            <a:spLocks/>
          </p:cNvSpPr>
          <p:nvPr/>
        </p:nvSpPr>
        <p:spPr bwMode="auto">
          <a:xfrm>
            <a:off x="6908800" y="1295401"/>
            <a:ext cx="1947333" cy="1231900"/>
          </a:xfrm>
          <a:custGeom>
            <a:avLst/>
            <a:gdLst>
              <a:gd name="T0" fmla="*/ 2147483647 w 920"/>
              <a:gd name="T1" fmla="*/ 2147483647 h 776"/>
              <a:gd name="T2" fmla="*/ 2147483647 w 920"/>
              <a:gd name="T3" fmla="*/ 2147483647 h 776"/>
              <a:gd name="T4" fmla="*/ 2147483647 w 920"/>
              <a:gd name="T5" fmla="*/ 2147483647 h 776"/>
              <a:gd name="T6" fmla="*/ 2147483647 w 920"/>
              <a:gd name="T7" fmla="*/ 2147483647 h 776"/>
              <a:gd name="T8" fmla="*/ 2147483647 w 920"/>
              <a:gd name="T9" fmla="*/ 2147483647 h 776"/>
              <a:gd name="T10" fmla="*/ 2147483647 w 920"/>
              <a:gd name="T11" fmla="*/ 2147483647 h 776"/>
              <a:gd name="T12" fmla="*/ 2147483647 w 920"/>
              <a:gd name="T13" fmla="*/ 2147483647 h 776"/>
              <a:gd name="T14" fmla="*/ 2147483647 w 920"/>
              <a:gd name="T15" fmla="*/ 2147483647 h 776"/>
              <a:gd name="T16" fmla="*/ 2147483647 w 920"/>
              <a:gd name="T17" fmla="*/ 2147483647 h 776"/>
              <a:gd name="T18" fmla="*/ 2147483647 w 920"/>
              <a:gd name="T19" fmla="*/ 2147483647 h 776"/>
              <a:gd name="T20" fmla="*/ 2147483647 w 920"/>
              <a:gd name="T21" fmla="*/ 2147483647 h 776"/>
              <a:gd name="T22" fmla="*/ 2147483647 w 920"/>
              <a:gd name="T23" fmla="*/ 2147483647 h 7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20"/>
              <a:gd name="T37" fmla="*/ 0 h 776"/>
              <a:gd name="T38" fmla="*/ 920 w 920"/>
              <a:gd name="T39" fmla="*/ 776 h 77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20" h="776">
                <a:moveTo>
                  <a:pt x="912" y="416"/>
                </a:moveTo>
                <a:cubicBezTo>
                  <a:pt x="920" y="360"/>
                  <a:pt x="880" y="320"/>
                  <a:pt x="864" y="272"/>
                </a:cubicBezTo>
                <a:cubicBezTo>
                  <a:pt x="848" y="224"/>
                  <a:pt x="848" y="168"/>
                  <a:pt x="816" y="128"/>
                </a:cubicBezTo>
                <a:cubicBezTo>
                  <a:pt x="784" y="88"/>
                  <a:pt x="744" y="48"/>
                  <a:pt x="672" y="32"/>
                </a:cubicBezTo>
                <a:cubicBezTo>
                  <a:pt x="600" y="16"/>
                  <a:pt x="488" y="0"/>
                  <a:pt x="384" y="32"/>
                </a:cubicBezTo>
                <a:cubicBezTo>
                  <a:pt x="280" y="64"/>
                  <a:pt x="96" y="136"/>
                  <a:pt x="48" y="224"/>
                </a:cubicBezTo>
                <a:cubicBezTo>
                  <a:pt x="0" y="312"/>
                  <a:pt x="40" y="472"/>
                  <a:pt x="96" y="560"/>
                </a:cubicBezTo>
                <a:cubicBezTo>
                  <a:pt x="152" y="648"/>
                  <a:pt x="304" y="728"/>
                  <a:pt x="384" y="752"/>
                </a:cubicBezTo>
                <a:cubicBezTo>
                  <a:pt x="464" y="776"/>
                  <a:pt x="520" y="720"/>
                  <a:pt x="576" y="704"/>
                </a:cubicBezTo>
                <a:cubicBezTo>
                  <a:pt x="632" y="688"/>
                  <a:pt x="680" y="672"/>
                  <a:pt x="720" y="656"/>
                </a:cubicBezTo>
                <a:cubicBezTo>
                  <a:pt x="760" y="640"/>
                  <a:pt x="776" y="648"/>
                  <a:pt x="816" y="608"/>
                </a:cubicBezTo>
                <a:cubicBezTo>
                  <a:pt x="856" y="568"/>
                  <a:pt x="904" y="472"/>
                  <a:pt x="912" y="416"/>
                </a:cubicBezTo>
                <a:close/>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18A71A6D-B8B1-3028-E049-D3453D1501F7}"/>
              </a:ext>
            </a:extLst>
          </p:cNvPr>
          <p:cNvSpPr>
            <a:spLocks noChangeArrowheads="1"/>
          </p:cNvSpPr>
          <p:nvPr/>
        </p:nvSpPr>
        <p:spPr bwMode="auto">
          <a:xfrm>
            <a:off x="1524000" y="990600"/>
            <a:ext cx="93472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32771" name="Line 4">
            <a:extLst>
              <a:ext uri="{FF2B5EF4-FFF2-40B4-BE49-F238E27FC236}">
                <a16:creationId xmlns:a16="http://schemas.microsoft.com/office/drawing/2014/main" id="{A4F58F39-63C3-1552-287D-57B94D27B10E}"/>
              </a:ext>
            </a:extLst>
          </p:cNvPr>
          <p:cNvSpPr>
            <a:spLocks noChangeShapeType="1"/>
          </p:cNvSpPr>
          <p:nvPr/>
        </p:nvSpPr>
        <p:spPr bwMode="auto">
          <a:xfrm>
            <a:off x="1524000" y="1981200"/>
            <a:ext cx="85344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2772" name="Line 5">
            <a:extLst>
              <a:ext uri="{FF2B5EF4-FFF2-40B4-BE49-F238E27FC236}">
                <a16:creationId xmlns:a16="http://schemas.microsoft.com/office/drawing/2014/main" id="{F17AF92D-398C-44BB-3FC8-152C3383CA75}"/>
              </a:ext>
            </a:extLst>
          </p:cNvPr>
          <p:cNvSpPr>
            <a:spLocks noChangeShapeType="1"/>
          </p:cNvSpPr>
          <p:nvPr/>
        </p:nvSpPr>
        <p:spPr bwMode="auto">
          <a:xfrm>
            <a:off x="25400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2773" name="Text Box 6">
            <a:extLst>
              <a:ext uri="{FF2B5EF4-FFF2-40B4-BE49-F238E27FC236}">
                <a16:creationId xmlns:a16="http://schemas.microsoft.com/office/drawing/2014/main" id="{21401EB8-2FC6-665F-790B-7FCE0C0430A3}"/>
              </a:ext>
            </a:extLst>
          </p:cNvPr>
          <p:cNvSpPr txBox="1">
            <a:spLocks noChangeArrowheads="1"/>
          </p:cNvSpPr>
          <p:nvPr/>
        </p:nvSpPr>
        <p:spPr bwMode="auto">
          <a:xfrm>
            <a:off x="29464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32774" name="Line 7">
            <a:extLst>
              <a:ext uri="{FF2B5EF4-FFF2-40B4-BE49-F238E27FC236}">
                <a16:creationId xmlns:a16="http://schemas.microsoft.com/office/drawing/2014/main" id="{A54BB10F-D9D1-0546-B17F-DA5734095003}"/>
              </a:ext>
            </a:extLst>
          </p:cNvPr>
          <p:cNvSpPr>
            <a:spLocks noChangeShapeType="1"/>
          </p:cNvSpPr>
          <p:nvPr/>
        </p:nvSpPr>
        <p:spPr bwMode="auto">
          <a:xfrm>
            <a:off x="32766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2775" name="Line 8">
            <a:extLst>
              <a:ext uri="{FF2B5EF4-FFF2-40B4-BE49-F238E27FC236}">
                <a16:creationId xmlns:a16="http://schemas.microsoft.com/office/drawing/2014/main" id="{CC76088D-7E56-FE71-6C7F-4D99BDE12846}"/>
              </a:ext>
            </a:extLst>
          </p:cNvPr>
          <p:cNvSpPr>
            <a:spLocks noChangeShapeType="1"/>
          </p:cNvSpPr>
          <p:nvPr/>
        </p:nvSpPr>
        <p:spPr bwMode="auto">
          <a:xfrm>
            <a:off x="39158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2776" name="Line 9">
            <a:extLst>
              <a:ext uri="{FF2B5EF4-FFF2-40B4-BE49-F238E27FC236}">
                <a16:creationId xmlns:a16="http://schemas.microsoft.com/office/drawing/2014/main" id="{1EB47872-907E-14D5-14C5-0F4BB305A70F}"/>
              </a:ext>
            </a:extLst>
          </p:cNvPr>
          <p:cNvSpPr>
            <a:spLocks noChangeShapeType="1"/>
          </p:cNvSpPr>
          <p:nvPr/>
        </p:nvSpPr>
        <p:spPr bwMode="auto">
          <a:xfrm>
            <a:off x="45550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2777" name="Line 10">
            <a:extLst>
              <a:ext uri="{FF2B5EF4-FFF2-40B4-BE49-F238E27FC236}">
                <a16:creationId xmlns:a16="http://schemas.microsoft.com/office/drawing/2014/main" id="{82BEC981-824A-6582-63E5-755CA0B2359C}"/>
              </a:ext>
            </a:extLst>
          </p:cNvPr>
          <p:cNvSpPr>
            <a:spLocks noChangeShapeType="1"/>
          </p:cNvSpPr>
          <p:nvPr/>
        </p:nvSpPr>
        <p:spPr bwMode="auto">
          <a:xfrm>
            <a:off x="51816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2778" name="Line 11">
            <a:extLst>
              <a:ext uri="{FF2B5EF4-FFF2-40B4-BE49-F238E27FC236}">
                <a16:creationId xmlns:a16="http://schemas.microsoft.com/office/drawing/2014/main" id="{D1F5E6B2-3494-FEC0-B6BA-F776A6D615E6}"/>
              </a:ext>
            </a:extLst>
          </p:cNvPr>
          <p:cNvSpPr>
            <a:spLocks noChangeShapeType="1"/>
          </p:cNvSpPr>
          <p:nvPr/>
        </p:nvSpPr>
        <p:spPr bwMode="auto">
          <a:xfrm>
            <a:off x="5791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2779" name="Line 12">
            <a:extLst>
              <a:ext uri="{FF2B5EF4-FFF2-40B4-BE49-F238E27FC236}">
                <a16:creationId xmlns:a16="http://schemas.microsoft.com/office/drawing/2014/main" id="{2A4F7F22-C55E-C392-D9F2-10F982681A89}"/>
              </a:ext>
            </a:extLst>
          </p:cNvPr>
          <p:cNvSpPr>
            <a:spLocks noChangeShapeType="1"/>
          </p:cNvSpPr>
          <p:nvPr/>
        </p:nvSpPr>
        <p:spPr bwMode="auto">
          <a:xfrm>
            <a:off x="64008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2780" name="Line 13">
            <a:extLst>
              <a:ext uri="{FF2B5EF4-FFF2-40B4-BE49-F238E27FC236}">
                <a16:creationId xmlns:a16="http://schemas.microsoft.com/office/drawing/2014/main" id="{731BA480-0585-C2D3-396E-A3F6D6972639}"/>
              </a:ext>
            </a:extLst>
          </p:cNvPr>
          <p:cNvSpPr>
            <a:spLocks noChangeShapeType="1"/>
          </p:cNvSpPr>
          <p:nvPr/>
        </p:nvSpPr>
        <p:spPr bwMode="auto">
          <a:xfrm>
            <a:off x="70104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2781" name="Line 14">
            <a:extLst>
              <a:ext uri="{FF2B5EF4-FFF2-40B4-BE49-F238E27FC236}">
                <a16:creationId xmlns:a16="http://schemas.microsoft.com/office/drawing/2014/main" id="{C3FFC92B-2F4A-8E88-FB04-C4D7DCE61E43}"/>
              </a:ext>
            </a:extLst>
          </p:cNvPr>
          <p:cNvSpPr>
            <a:spLocks noChangeShapeType="1"/>
          </p:cNvSpPr>
          <p:nvPr/>
        </p:nvSpPr>
        <p:spPr bwMode="auto">
          <a:xfrm>
            <a:off x="76200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2782" name="Line 15">
            <a:extLst>
              <a:ext uri="{FF2B5EF4-FFF2-40B4-BE49-F238E27FC236}">
                <a16:creationId xmlns:a16="http://schemas.microsoft.com/office/drawing/2014/main" id="{4DE9825B-9C99-D676-4998-9C8242326AE6}"/>
              </a:ext>
            </a:extLst>
          </p:cNvPr>
          <p:cNvSpPr>
            <a:spLocks noChangeShapeType="1"/>
          </p:cNvSpPr>
          <p:nvPr/>
        </p:nvSpPr>
        <p:spPr bwMode="auto">
          <a:xfrm>
            <a:off x="82296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2783" name="Line 16">
            <a:extLst>
              <a:ext uri="{FF2B5EF4-FFF2-40B4-BE49-F238E27FC236}">
                <a16:creationId xmlns:a16="http://schemas.microsoft.com/office/drawing/2014/main" id="{27504995-8F3D-02C6-E4B7-9E82ABA07E51}"/>
              </a:ext>
            </a:extLst>
          </p:cNvPr>
          <p:cNvSpPr>
            <a:spLocks noChangeShapeType="1"/>
          </p:cNvSpPr>
          <p:nvPr/>
        </p:nvSpPr>
        <p:spPr bwMode="auto">
          <a:xfrm>
            <a:off x="8839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2784" name="Text Box 17">
            <a:extLst>
              <a:ext uri="{FF2B5EF4-FFF2-40B4-BE49-F238E27FC236}">
                <a16:creationId xmlns:a16="http://schemas.microsoft.com/office/drawing/2014/main" id="{D2CAB66E-B167-07D2-45E0-D23F7C23DE56}"/>
              </a:ext>
            </a:extLst>
          </p:cNvPr>
          <p:cNvSpPr txBox="1">
            <a:spLocks noChangeArrowheads="1"/>
          </p:cNvSpPr>
          <p:nvPr/>
        </p:nvSpPr>
        <p:spPr bwMode="auto">
          <a:xfrm>
            <a:off x="86360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32785" name="Text Box 18">
            <a:extLst>
              <a:ext uri="{FF2B5EF4-FFF2-40B4-BE49-F238E27FC236}">
                <a16:creationId xmlns:a16="http://schemas.microsoft.com/office/drawing/2014/main" id="{9518788D-3FC2-B2C9-AD88-F336563430D0}"/>
              </a:ext>
            </a:extLst>
          </p:cNvPr>
          <p:cNvSpPr txBox="1">
            <a:spLocks noChangeArrowheads="1"/>
          </p:cNvSpPr>
          <p:nvPr/>
        </p:nvSpPr>
        <p:spPr bwMode="auto">
          <a:xfrm>
            <a:off x="36576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32786" name="Text Box 19">
            <a:extLst>
              <a:ext uri="{FF2B5EF4-FFF2-40B4-BE49-F238E27FC236}">
                <a16:creationId xmlns:a16="http://schemas.microsoft.com/office/drawing/2014/main" id="{09BBC488-9BEA-6C3B-39FD-35965A2BDF3D}"/>
              </a:ext>
            </a:extLst>
          </p:cNvPr>
          <p:cNvSpPr txBox="1">
            <a:spLocks noChangeArrowheads="1"/>
          </p:cNvSpPr>
          <p:nvPr/>
        </p:nvSpPr>
        <p:spPr bwMode="auto">
          <a:xfrm>
            <a:off x="4267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32787" name="Text Box 20">
            <a:extLst>
              <a:ext uri="{FF2B5EF4-FFF2-40B4-BE49-F238E27FC236}">
                <a16:creationId xmlns:a16="http://schemas.microsoft.com/office/drawing/2014/main" id="{2F92A699-9F49-381D-B0DF-F33847CB1C0D}"/>
              </a:ext>
            </a:extLst>
          </p:cNvPr>
          <p:cNvSpPr txBox="1">
            <a:spLocks noChangeArrowheads="1"/>
          </p:cNvSpPr>
          <p:nvPr/>
        </p:nvSpPr>
        <p:spPr bwMode="auto">
          <a:xfrm>
            <a:off x="48768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32788" name="Text Box 21">
            <a:extLst>
              <a:ext uri="{FF2B5EF4-FFF2-40B4-BE49-F238E27FC236}">
                <a16:creationId xmlns:a16="http://schemas.microsoft.com/office/drawing/2014/main" id="{23680B94-793F-AF72-0054-F973CBE6B842}"/>
              </a:ext>
            </a:extLst>
          </p:cNvPr>
          <p:cNvSpPr txBox="1">
            <a:spLocks noChangeArrowheads="1"/>
          </p:cNvSpPr>
          <p:nvPr/>
        </p:nvSpPr>
        <p:spPr bwMode="auto">
          <a:xfrm>
            <a:off x="54864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32789" name="Text Box 22">
            <a:extLst>
              <a:ext uri="{FF2B5EF4-FFF2-40B4-BE49-F238E27FC236}">
                <a16:creationId xmlns:a16="http://schemas.microsoft.com/office/drawing/2014/main" id="{CFBD4D7A-D0A9-D4BD-3E38-0F38AECA3BD3}"/>
              </a:ext>
            </a:extLst>
          </p:cNvPr>
          <p:cNvSpPr txBox="1">
            <a:spLocks noChangeArrowheads="1"/>
          </p:cNvSpPr>
          <p:nvPr/>
        </p:nvSpPr>
        <p:spPr bwMode="auto">
          <a:xfrm>
            <a:off x="60960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32790" name="Text Box 23">
            <a:extLst>
              <a:ext uri="{FF2B5EF4-FFF2-40B4-BE49-F238E27FC236}">
                <a16:creationId xmlns:a16="http://schemas.microsoft.com/office/drawing/2014/main" id="{35F9519A-72E8-4B0E-FC99-0A479191420C}"/>
              </a:ext>
            </a:extLst>
          </p:cNvPr>
          <p:cNvSpPr txBox="1">
            <a:spLocks noChangeArrowheads="1"/>
          </p:cNvSpPr>
          <p:nvPr/>
        </p:nvSpPr>
        <p:spPr bwMode="auto">
          <a:xfrm>
            <a:off x="67056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32791" name="Text Box 24">
            <a:extLst>
              <a:ext uri="{FF2B5EF4-FFF2-40B4-BE49-F238E27FC236}">
                <a16:creationId xmlns:a16="http://schemas.microsoft.com/office/drawing/2014/main" id="{21DE90E8-957D-961F-9254-B088A17CC073}"/>
              </a:ext>
            </a:extLst>
          </p:cNvPr>
          <p:cNvSpPr txBox="1">
            <a:spLocks noChangeArrowheads="1"/>
          </p:cNvSpPr>
          <p:nvPr/>
        </p:nvSpPr>
        <p:spPr bwMode="auto">
          <a:xfrm>
            <a:off x="7315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32792" name="Text Box 25">
            <a:extLst>
              <a:ext uri="{FF2B5EF4-FFF2-40B4-BE49-F238E27FC236}">
                <a16:creationId xmlns:a16="http://schemas.microsoft.com/office/drawing/2014/main" id="{A8CB6EB3-628D-5E98-470C-10E08EB0E571}"/>
              </a:ext>
            </a:extLst>
          </p:cNvPr>
          <p:cNvSpPr txBox="1">
            <a:spLocks noChangeArrowheads="1"/>
          </p:cNvSpPr>
          <p:nvPr/>
        </p:nvSpPr>
        <p:spPr bwMode="auto">
          <a:xfrm>
            <a:off x="80264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32793" name="Line 28">
            <a:extLst>
              <a:ext uri="{FF2B5EF4-FFF2-40B4-BE49-F238E27FC236}">
                <a16:creationId xmlns:a16="http://schemas.microsoft.com/office/drawing/2014/main" id="{335DF80F-F778-E05E-A8F2-383C1E528CC1}"/>
              </a:ext>
            </a:extLst>
          </p:cNvPr>
          <p:cNvSpPr>
            <a:spLocks noChangeShapeType="1"/>
          </p:cNvSpPr>
          <p:nvPr/>
        </p:nvSpPr>
        <p:spPr bwMode="auto">
          <a:xfrm>
            <a:off x="0" y="533400"/>
            <a:ext cx="8229600" cy="14478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2794" name="Oval 30">
            <a:extLst>
              <a:ext uri="{FF2B5EF4-FFF2-40B4-BE49-F238E27FC236}">
                <a16:creationId xmlns:a16="http://schemas.microsoft.com/office/drawing/2014/main" id="{8B1BD6F6-3EBA-BFD4-7F59-45DF0AEFD8DD}"/>
              </a:ext>
            </a:extLst>
          </p:cNvPr>
          <p:cNvSpPr>
            <a:spLocks noChangeArrowheads="1"/>
          </p:cNvSpPr>
          <p:nvPr/>
        </p:nvSpPr>
        <p:spPr bwMode="auto">
          <a:xfrm>
            <a:off x="82296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agon 1">
            <a:extLst>
              <a:ext uri="{FF2B5EF4-FFF2-40B4-BE49-F238E27FC236}">
                <a16:creationId xmlns:a16="http://schemas.microsoft.com/office/drawing/2014/main" id="{18C91ECF-9E7A-238B-493A-4423F77D786B}"/>
              </a:ext>
            </a:extLst>
          </p:cNvPr>
          <p:cNvSpPr/>
          <p:nvPr/>
        </p:nvSpPr>
        <p:spPr>
          <a:xfrm>
            <a:off x="3958167" y="1547284"/>
            <a:ext cx="4544484" cy="1183216"/>
          </a:xfrm>
          <a:prstGeom prst="hexagon">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en-US" sz="2800" b="1" dirty="0">
                <a:solidFill>
                  <a:srgbClr val="00B050"/>
                </a:solidFill>
                <a:latin typeface="Times New Roman" pitchFamily="18" charset="0"/>
                <a:cs typeface="Times New Roman" pitchFamily="18" charset="0"/>
              </a:rPr>
              <a:t>CÁC MẪU KHÂU, THÊU ĐÃ HỌC</a:t>
            </a:r>
          </a:p>
        </p:txBody>
      </p:sp>
      <p:sp>
        <p:nvSpPr>
          <p:cNvPr id="3" name="Hexagon 2">
            <a:extLst>
              <a:ext uri="{FF2B5EF4-FFF2-40B4-BE49-F238E27FC236}">
                <a16:creationId xmlns:a16="http://schemas.microsoft.com/office/drawing/2014/main" id="{6CB2225E-3C4C-0E84-4F52-13487FE9FE7E}"/>
              </a:ext>
            </a:extLst>
          </p:cNvPr>
          <p:cNvSpPr/>
          <p:nvPr/>
        </p:nvSpPr>
        <p:spPr>
          <a:xfrm>
            <a:off x="914400" y="4191000"/>
            <a:ext cx="2844800" cy="16002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en-US" sz="3733" dirty="0">
                <a:solidFill>
                  <a:prstClr val="white"/>
                </a:solidFill>
                <a:latin typeface="Times New Roman" pitchFamily="18" charset="0"/>
                <a:cs typeface="Times New Roman" pitchFamily="18" charset="0"/>
              </a:rPr>
              <a:t>1. </a:t>
            </a:r>
            <a:r>
              <a:rPr lang="en-US" sz="3733" dirty="0" err="1">
                <a:solidFill>
                  <a:prstClr val="white"/>
                </a:solidFill>
                <a:latin typeface="Times New Roman" pitchFamily="18" charset="0"/>
                <a:cs typeface="Times New Roman" pitchFamily="18" charset="0"/>
              </a:rPr>
              <a:t>Khâu</a:t>
            </a:r>
            <a:r>
              <a:rPr lang="en-US" sz="3733" dirty="0">
                <a:solidFill>
                  <a:prstClr val="white"/>
                </a:solidFill>
                <a:latin typeface="Times New Roman" pitchFamily="18" charset="0"/>
                <a:cs typeface="Times New Roman" pitchFamily="18" charset="0"/>
              </a:rPr>
              <a:t> </a:t>
            </a:r>
            <a:r>
              <a:rPr lang="en-US" sz="3733" dirty="0" err="1">
                <a:solidFill>
                  <a:prstClr val="white"/>
                </a:solidFill>
                <a:latin typeface="Times New Roman" pitchFamily="18" charset="0"/>
                <a:cs typeface="Times New Roman" pitchFamily="18" charset="0"/>
              </a:rPr>
              <a:t>thường</a:t>
            </a:r>
            <a:endParaRPr lang="en-US" sz="3733" dirty="0">
              <a:solidFill>
                <a:prstClr val="white"/>
              </a:solidFill>
              <a:latin typeface="Times New Roman" pitchFamily="18" charset="0"/>
              <a:cs typeface="Times New Roman" pitchFamily="18" charset="0"/>
            </a:endParaRPr>
          </a:p>
        </p:txBody>
      </p:sp>
      <p:sp>
        <p:nvSpPr>
          <p:cNvPr id="4" name="Hexagon 3">
            <a:extLst>
              <a:ext uri="{FF2B5EF4-FFF2-40B4-BE49-F238E27FC236}">
                <a16:creationId xmlns:a16="http://schemas.microsoft.com/office/drawing/2014/main" id="{F342222E-BAF0-5D94-39EF-F773401D4E04}"/>
              </a:ext>
            </a:extLst>
          </p:cNvPr>
          <p:cNvSpPr/>
          <p:nvPr/>
        </p:nvSpPr>
        <p:spPr>
          <a:xfrm>
            <a:off x="4978400" y="4203701"/>
            <a:ext cx="2844800" cy="15875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en-US" sz="3733" dirty="0">
                <a:solidFill>
                  <a:prstClr val="white"/>
                </a:solidFill>
                <a:latin typeface="Times New Roman" pitchFamily="18" charset="0"/>
                <a:cs typeface="Times New Roman" pitchFamily="18" charset="0"/>
              </a:rPr>
              <a:t>2. </a:t>
            </a:r>
            <a:r>
              <a:rPr lang="en-US" sz="3733" dirty="0" err="1">
                <a:solidFill>
                  <a:prstClr val="white"/>
                </a:solidFill>
                <a:latin typeface="Times New Roman" pitchFamily="18" charset="0"/>
                <a:cs typeface="Times New Roman" pitchFamily="18" charset="0"/>
              </a:rPr>
              <a:t>Khâu</a:t>
            </a:r>
            <a:r>
              <a:rPr lang="en-US" sz="3733" dirty="0">
                <a:solidFill>
                  <a:prstClr val="white"/>
                </a:solidFill>
                <a:latin typeface="Times New Roman" pitchFamily="18" charset="0"/>
                <a:cs typeface="Times New Roman" pitchFamily="18" charset="0"/>
              </a:rPr>
              <a:t> </a:t>
            </a:r>
            <a:r>
              <a:rPr lang="en-US" sz="3733" dirty="0" err="1">
                <a:solidFill>
                  <a:prstClr val="white"/>
                </a:solidFill>
                <a:latin typeface="Times New Roman" pitchFamily="18" charset="0"/>
                <a:cs typeface="Times New Roman" pitchFamily="18" charset="0"/>
              </a:rPr>
              <a:t>đột</a:t>
            </a:r>
            <a:r>
              <a:rPr lang="en-US" sz="3733" dirty="0">
                <a:solidFill>
                  <a:prstClr val="white"/>
                </a:solidFill>
                <a:latin typeface="Times New Roman" pitchFamily="18" charset="0"/>
                <a:cs typeface="Times New Roman" pitchFamily="18" charset="0"/>
              </a:rPr>
              <a:t> </a:t>
            </a:r>
            <a:r>
              <a:rPr lang="en-US" sz="3733" dirty="0" err="1">
                <a:solidFill>
                  <a:prstClr val="white"/>
                </a:solidFill>
                <a:latin typeface="Times New Roman" pitchFamily="18" charset="0"/>
                <a:cs typeface="Times New Roman" pitchFamily="18" charset="0"/>
              </a:rPr>
              <a:t>thưa</a:t>
            </a:r>
            <a:endParaRPr lang="en-US" sz="3733" dirty="0">
              <a:solidFill>
                <a:prstClr val="white"/>
              </a:solidFill>
              <a:latin typeface="Times New Roman" pitchFamily="18" charset="0"/>
              <a:cs typeface="Times New Roman" pitchFamily="18" charset="0"/>
            </a:endParaRPr>
          </a:p>
        </p:txBody>
      </p:sp>
      <p:sp>
        <p:nvSpPr>
          <p:cNvPr id="5" name="Hexagon 4">
            <a:extLst>
              <a:ext uri="{FF2B5EF4-FFF2-40B4-BE49-F238E27FC236}">
                <a16:creationId xmlns:a16="http://schemas.microsoft.com/office/drawing/2014/main" id="{8A9491F1-9EB5-FBD5-5EAB-3B90061553DF}"/>
              </a:ext>
            </a:extLst>
          </p:cNvPr>
          <p:cNvSpPr/>
          <p:nvPr/>
        </p:nvSpPr>
        <p:spPr>
          <a:xfrm>
            <a:off x="8737600" y="4191000"/>
            <a:ext cx="2844800" cy="16002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en-US" sz="3733" dirty="0">
                <a:solidFill>
                  <a:prstClr val="white"/>
                </a:solidFill>
                <a:latin typeface="Times New Roman" pitchFamily="18" charset="0"/>
                <a:cs typeface="Times New Roman" pitchFamily="18" charset="0"/>
              </a:rPr>
              <a:t>3. </a:t>
            </a:r>
            <a:r>
              <a:rPr lang="en-US" sz="3733" dirty="0" err="1">
                <a:solidFill>
                  <a:prstClr val="white"/>
                </a:solidFill>
                <a:latin typeface="Times New Roman" pitchFamily="18" charset="0"/>
                <a:cs typeface="Times New Roman" pitchFamily="18" charset="0"/>
              </a:rPr>
              <a:t>Thêu</a:t>
            </a:r>
            <a:r>
              <a:rPr lang="en-US" sz="3733" dirty="0">
                <a:solidFill>
                  <a:prstClr val="white"/>
                </a:solidFill>
                <a:latin typeface="Times New Roman" pitchFamily="18" charset="0"/>
                <a:cs typeface="Times New Roman" pitchFamily="18" charset="0"/>
              </a:rPr>
              <a:t> </a:t>
            </a:r>
            <a:r>
              <a:rPr lang="en-US" sz="3733" dirty="0" err="1">
                <a:solidFill>
                  <a:prstClr val="white"/>
                </a:solidFill>
                <a:latin typeface="Times New Roman" pitchFamily="18" charset="0"/>
                <a:cs typeface="Times New Roman" pitchFamily="18" charset="0"/>
              </a:rPr>
              <a:t>móc</a:t>
            </a:r>
            <a:r>
              <a:rPr lang="en-US" sz="3733" dirty="0">
                <a:solidFill>
                  <a:prstClr val="white"/>
                </a:solidFill>
                <a:latin typeface="Times New Roman" pitchFamily="18" charset="0"/>
                <a:cs typeface="Times New Roman" pitchFamily="18" charset="0"/>
              </a:rPr>
              <a:t> </a:t>
            </a:r>
            <a:r>
              <a:rPr lang="en-US" sz="3733" dirty="0" err="1">
                <a:solidFill>
                  <a:prstClr val="white"/>
                </a:solidFill>
                <a:latin typeface="Times New Roman" pitchFamily="18" charset="0"/>
                <a:cs typeface="Times New Roman" pitchFamily="18" charset="0"/>
              </a:rPr>
              <a:t>xích</a:t>
            </a:r>
            <a:endParaRPr lang="en-US" sz="3733" dirty="0">
              <a:solidFill>
                <a:prstClr val="white"/>
              </a:solidFill>
              <a:latin typeface="Times New Roman" pitchFamily="18" charset="0"/>
              <a:cs typeface="Times New Roman" pitchFamily="18" charset="0"/>
            </a:endParaRPr>
          </a:p>
        </p:txBody>
      </p:sp>
      <p:cxnSp>
        <p:nvCxnSpPr>
          <p:cNvPr id="6" name="Straight Arrow Connector 5">
            <a:extLst>
              <a:ext uri="{FF2B5EF4-FFF2-40B4-BE49-F238E27FC236}">
                <a16:creationId xmlns:a16="http://schemas.microsoft.com/office/drawing/2014/main" id="{7D699861-CB7A-0025-1C24-6D1BB2FBBB39}"/>
              </a:ext>
            </a:extLst>
          </p:cNvPr>
          <p:cNvCxnSpPr/>
          <p:nvPr/>
        </p:nvCxnSpPr>
        <p:spPr>
          <a:xfrm flipH="1">
            <a:off x="2279651" y="2743200"/>
            <a:ext cx="3962400" cy="1447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9108DA2-8E56-019E-BA2C-AEE119DEC5CB}"/>
              </a:ext>
            </a:extLst>
          </p:cNvPr>
          <p:cNvCxnSpPr/>
          <p:nvPr/>
        </p:nvCxnSpPr>
        <p:spPr>
          <a:xfrm>
            <a:off x="6227233" y="2755900"/>
            <a:ext cx="0" cy="1447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62D0EB0-AA2C-F1AA-39A4-66C46D6F5456}"/>
              </a:ext>
            </a:extLst>
          </p:cNvPr>
          <p:cNvCxnSpPr/>
          <p:nvPr/>
        </p:nvCxnSpPr>
        <p:spPr>
          <a:xfrm>
            <a:off x="6237817" y="2743200"/>
            <a:ext cx="3860800" cy="1447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153" name="Text Box 43">
            <a:extLst>
              <a:ext uri="{FF2B5EF4-FFF2-40B4-BE49-F238E27FC236}">
                <a16:creationId xmlns:a16="http://schemas.microsoft.com/office/drawing/2014/main" id="{1ABD00B8-45B5-DAAE-8E21-30BE4043D422}"/>
              </a:ext>
            </a:extLst>
          </p:cNvPr>
          <p:cNvSpPr txBox="1">
            <a:spLocks noChangeArrowheads="1"/>
          </p:cNvSpPr>
          <p:nvPr/>
        </p:nvSpPr>
        <p:spPr bwMode="auto">
          <a:xfrm>
            <a:off x="0" y="1"/>
            <a:ext cx="11988800" cy="77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50000"/>
              </a:spcBef>
              <a:spcAft>
                <a:spcPct val="0"/>
              </a:spcAft>
            </a:pPr>
            <a:r>
              <a:rPr lang="en-US" altLang="en-US" sz="4267" b="1" u="sng">
                <a:solidFill>
                  <a:srgbClr val="0033CC"/>
                </a:solidFill>
                <a:latin typeface="Times New Roman" panose="02020603050405020304" pitchFamily="18" charset="0"/>
                <a:cs typeface="Times New Roman" panose="02020603050405020304" pitchFamily="18" charset="0"/>
              </a:rPr>
              <a:t>Kỹ thuật:</a:t>
            </a:r>
            <a:r>
              <a:rPr lang="en-US" altLang="en-US" sz="4267" b="1">
                <a:solidFill>
                  <a:srgbClr val="0033CC"/>
                </a:solidFill>
                <a:latin typeface="Times New Roman" panose="02020603050405020304" pitchFamily="18" charset="0"/>
                <a:cs typeface="Times New Roman" panose="02020603050405020304" pitchFamily="18" charset="0"/>
              </a:rPr>
              <a:t>   </a:t>
            </a:r>
            <a:r>
              <a:rPr lang="en-US" altLang="en-US" sz="4267" b="1">
                <a:solidFill>
                  <a:srgbClr val="FF0000"/>
                </a:solidFill>
                <a:latin typeface="Times New Roman" panose="02020603050405020304" pitchFamily="18" charset="0"/>
                <a:cs typeface="Times New Roman" panose="02020603050405020304" pitchFamily="18" charset="0"/>
              </a:rPr>
              <a:t>Cắt, khâu thêu sản phẩm tự chọn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16" presetClass="entr" presetSubtype="21"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1000"/>
                                        <p:tgtEl>
                                          <p:spTgt spid="4"/>
                                        </p:tgtEl>
                                      </p:cBhvr>
                                    </p:animEffect>
                                    <p:anim calcmode="lin" valueType="num">
                                      <p:cBhvr>
                                        <p:cTn id="32" dur="1000" fill="hold"/>
                                        <p:tgtEl>
                                          <p:spTgt spid="4"/>
                                        </p:tgtEl>
                                        <p:attrNameLst>
                                          <p:attrName>ppt_x</p:attrName>
                                        </p:attrNameLst>
                                      </p:cBhvr>
                                      <p:tavLst>
                                        <p:tav tm="0">
                                          <p:val>
                                            <p:strVal val="#ppt_x"/>
                                          </p:val>
                                        </p:tav>
                                        <p:tav tm="100000">
                                          <p:val>
                                            <p:strVal val="#ppt_x"/>
                                          </p:val>
                                        </p:tav>
                                      </p:tavLst>
                                    </p:anim>
                                    <p:anim calcmode="lin" valueType="num">
                                      <p:cBhvr>
                                        <p:cTn id="3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16" presetClass="entr" presetSubtype="21"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barn(inVertical)">
                                      <p:cBhvr>
                                        <p:cTn id="38" dur="500"/>
                                        <p:tgtEl>
                                          <p:spTgt spid="15"/>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1000"/>
                                        <p:tgtEl>
                                          <p:spTgt spid="5"/>
                                        </p:tgtEl>
                                      </p:cBhvr>
                                    </p:animEffect>
                                    <p:anim calcmode="lin" valueType="num">
                                      <p:cBhvr>
                                        <p:cTn id="44" dur="1000" fill="hold"/>
                                        <p:tgtEl>
                                          <p:spTgt spid="5"/>
                                        </p:tgtEl>
                                        <p:attrNameLst>
                                          <p:attrName>ppt_x</p:attrName>
                                        </p:attrNameLst>
                                      </p:cBhvr>
                                      <p:tavLst>
                                        <p:tav tm="0">
                                          <p:val>
                                            <p:strVal val="#ppt_x"/>
                                          </p:val>
                                        </p:tav>
                                        <p:tav tm="100000">
                                          <p:val>
                                            <p:strVal val="#ppt_x"/>
                                          </p:val>
                                        </p:tav>
                                      </p:tavLst>
                                    </p:anim>
                                    <p:anim calcmode="lin" valueType="num">
                                      <p:cBhvr>
                                        <p:cTn id="4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80A25362-47C7-2083-5771-E457E91AFE68}"/>
              </a:ext>
            </a:extLst>
          </p:cNvPr>
          <p:cNvSpPr>
            <a:spLocks noChangeArrowheads="1"/>
          </p:cNvSpPr>
          <p:nvPr/>
        </p:nvSpPr>
        <p:spPr bwMode="auto">
          <a:xfrm>
            <a:off x="1524000" y="914400"/>
            <a:ext cx="93472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33795" name="Line 4">
            <a:extLst>
              <a:ext uri="{FF2B5EF4-FFF2-40B4-BE49-F238E27FC236}">
                <a16:creationId xmlns:a16="http://schemas.microsoft.com/office/drawing/2014/main" id="{C4765A7F-882F-576C-6AD8-F2DBDF2D8962}"/>
              </a:ext>
            </a:extLst>
          </p:cNvPr>
          <p:cNvSpPr>
            <a:spLocks noChangeShapeType="1"/>
          </p:cNvSpPr>
          <p:nvPr/>
        </p:nvSpPr>
        <p:spPr bwMode="auto">
          <a:xfrm>
            <a:off x="1219200" y="1981200"/>
            <a:ext cx="86360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3796" name="Line 5">
            <a:extLst>
              <a:ext uri="{FF2B5EF4-FFF2-40B4-BE49-F238E27FC236}">
                <a16:creationId xmlns:a16="http://schemas.microsoft.com/office/drawing/2014/main" id="{F0FF26AB-4149-8DD2-848D-9E458E9E8774}"/>
              </a:ext>
            </a:extLst>
          </p:cNvPr>
          <p:cNvSpPr>
            <a:spLocks noChangeShapeType="1"/>
          </p:cNvSpPr>
          <p:nvPr/>
        </p:nvSpPr>
        <p:spPr bwMode="auto">
          <a:xfrm>
            <a:off x="30480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3797" name="Text Box 6">
            <a:extLst>
              <a:ext uri="{FF2B5EF4-FFF2-40B4-BE49-F238E27FC236}">
                <a16:creationId xmlns:a16="http://schemas.microsoft.com/office/drawing/2014/main" id="{B23A954C-3412-8252-DEBA-69B0F21CF9FF}"/>
              </a:ext>
            </a:extLst>
          </p:cNvPr>
          <p:cNvSpPr txBox="1">
            <a:spLocks noChangeArrowheads="1"/>
          </p:cNvSpPr>
          <p:nvPr/>
        </p:nvSpPr>
        <p:spPr bwMode="auto">
          <a:xfrm>
            <a:off x="34544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33798" name="Line 7">
            <a:extLst>
              <a:ext uri="{FF2B5EF4-FFF2-40B4-BE49-F238E27FC236}">
                <a16:creationId xmlns:a16="http://schemas.microsoft.com/office/drawing/2014/main" id="{880116F7-9F11-E0A2-7393-EC7D18F65799}"/>
              </a:ext>
            </a:extLst>
          </p:cNvPr>
          <p:cNvSpPr>
            <a:spLocks noChangeShapeType="1"/>
          </p:cNvSpPr>
          <p:nvPr/>
        </p:nvSpPr>
        <p:spPr bwMode="auto">
          <a:xfrm>
            <a:off x="37846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3799" name="Line 8">
            <a:extLst>
              <a:ext uri="{FF2B5EF4-FFF2-40B4-BE49-F238E27FC236}">
                <a16:creationId xmlns:a16="http://schemas.microsoft.com/office/drawing/2014/main" id="{44251368-CB97-37D8-C1D3-F1C9FD2892A3}"/>
              </a:ext>
            </a:extLst>
          </p:cNvPr>
          <p:cNvSpPr>
            <a:spLocks noChangeShapeType="1"/>
          </p:cNvSpPr>
          <p:nvPr/>
        </p:nvSpPr>
        <p:spPr bwMode="auto">
          <a:xfrm>
            <a:off x="44238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3800" name="Line 9">
            <a:extLst>
              <a:ext uri="{FF2B5EF4-FFF2-40B4-BE49-F238E27FC236}">
                <a16:creationId xmlns:a16="http://schemas.microsoft.com/office/drawing/2014/main" id="{A5F2E2FF-44F4-7BAA-8EB6-49CACC1426E4}"/>
              </a:ext>
            </a:extLst>
          </p:cNvPr>
          <p:cNvSpPr>
            <a:spLocks noChangeShapeType="1"/>
          </p:cNvSpPr>
          <p:nvPr/>
        </p:nvSpPr>
        <p:spPr bwMode="auto">
          <a:xfrm>
            <a:off x="50630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3801" name="Line 10">
            <a:extLst>
              <a:ext uri="{FF2B5EF4-FFF2-40B4-BE49-F238E27FC236}">
                <a16:creationId xmlns:a16="http://schemas.microsoft.com/office/drawing/2014/main" id="{29AE268F-4210-14C7-2DA1-D987F6275D5F}"/>
              </a:ext>
            </a:extLst>
          </p:cNvPr>
          <p:cNvSpPr>
            <a:spLocks noChangeShapeType="1"/>
          </p:cNvSpPr>
          <p:nvPr/>
        </p:nvSpPr>
        <p:spPr bwMode="auto">
          <a:xfrm>
            <a:off x="56896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3802" name="Line 11">
            <a:extLst>
              <a:ext uri="{FF2B5EF4-FFF2-40B4-BE49-F238E27FC236}">
                <a16:creationId xmlns:a16="http://schemas.microsoft.com/office/drawing/2014/main" id="{07E37222-EB2E-A713-CE8E-7C7A51E5E2E1}"/>
              </a:ext>
            </a:extLst>
          </p:cNvPr>
          <p:cNvSpPr>
            <a:spLocks noChangeShapeType="1"/>
          </p:cNvSpPr>
          <p:nvPr/>
        </p:nvSpPr>
        <p:spPr bwMode="auto">
          <a:xfrm>
            <a:off x="6299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3803" name="Line 12">
            <a:extLst>
              <a:ext uri="{FF2B5EF4-FFF2-40B4-BE49-F238E27FC236}">
                <a16:creationId xmlns:a16="http://schemas.microsoft.com/office/drawing/2014/main" id="{49D43382-B7E9-BB09-4420-96FD786AD5C9}"/>
              </a:ext>
            </a:extLst>
          </p:cNvPr>
          <p:cNvSpPr>
            <a:spLocks noChangeShapeType="1"/>
          </p:cNvSpPr>
          <p:nvPr/>
        </p:nvSpPr>
        <p:spPr bwMode="auto">
          <a:xfrm>
            <a:off x="69088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3804" name="Line 13">
            <a:extLst>
              <a:ext uri="{FF2B5EF4-FFF2-40B4-BE49-F238E27FC236}">
                <a16:creationId xmlns:a16="http://schemas.microsoft.com/office/drawing/2014/main" id="{0FDFA51E-B894-2807-1DD4-08E314883E4A}"/>
              </a:ext>
            </a:extLst>
          </p:cNvPr>
          <p:cNvSpPr>
            <a:spLocks noChangeShapeType="1"/>
          </p:cNvSpPr>
          <p:nvPr/>
        </p:nvSpPr>
        <p:spPr bwMode="auto">
          <a:xfrm>
            <a:off x="75184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3805" name="Line 14">
            <a:extLst>
              <a:ext uri="{FF2B5EF4-FFF2-40B4-BE49-F238E27FC236}">
                <a16:creationId xmlns:a16="http://schemas.microsoft.com/office/drawing/2014/main" id="{7E64CDF4-14D2-1E28-FAA2-89C7F183A752}"/>
              </a:ext>
            </a:extLst>
          </p:cNvPr>
          <p:cNvSpPr>
            <a:spLocks noChangeShapeType="1"/>
          </p:cNvSpPr>
          <p:nvPr/>
        </p:nvSpPr>
        <p:spPr bwMode="auto">
          <a:xfrm>
            <a:off x="81280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3806" name="Line 15">
            <a:extLst>
              <a:ext uri="{FF2B5EF4-FFF2-40B4-BE49-F238E27FC236}">
                <a16:creationId xmlns:a16="http://schemas.microsoft.com/office/drawing/2014/main" id="{776C4971-4C0D-71CD-6809-433F182C6ABF}"/>
              </a:ext>
            </a:extLst>
          </p:cNvPr>
          <p:cNvSpPr>
            <a:spLocks noChangeShapeType="1"/>
          </p:cNvSpPr>
          <p:nvPr/>
        </p:nvSpPr>
        <p:spPr bwMode="auto">
          <a:xfrm>
            <a:off x="87376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3807" name="Line 16">
            <a:extLst>
              <a:ext uri="{FF2B5EF4-FFF2-40B4-BE49-F238E27FC236}">
                <a16:creationId xmlns:a16="http://schemas.microsoft.com/office/drawing/2014/main" id="{152736D0-3968-BB40-484E-C9D70E6CB0B8}"/>
              </a:ext>
            </a:extLst>
          </p:cNvPr>
          <p:cNvSpPr>
            <a:spLocks noChangeShapeType="1"/>
          </p:cNvSpPr>
          <p:nvPr/>
        </p:nvSpPr>
        <p:spPr bwMode="auto">
          <a:xfrm>
            <a:off x="9347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3808" name="Text Box 17">
            <a:extLst>
              <a:ext uri="{FF2B5EF4-FFF2-40B4-BE49-F238E27FC236}">
                <a16:creationId xmlns:a16="http://schemas.microsoft.com/office/drawing/2014/main" id="{1298215B-28A4-5E8B-5564-0D358FCF2144}"/>
              </a:ext>
            </a:extLst>
          </p:cNvPr>
          <p:cNvSpPr txBox="1">
            <a:spLocks noChangeArrowheads="1"/>
          </p:cNvSpPr>
          <p:nvPr/>
        </p:nvSpPr>
        <p:spPr bwMode="auto">
          <a:xfrm>
            <a:off x="91440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33809" name="Text Box 18">
            <a:extLst>
              <a:ext uri="{FF2B5EF4-FFF2-40B4-BE49-F238E27FC236}">
                <a16:creationId xmlns:a16="http://schemas.microsoft.com/office/drawing/2014/main" id="{276913F6-2748-D303-FD35-1BBFC1F871B3}"/>
              </a:ext>
            </a:extLst>
          </p:cNvPr>
          <p:cNvSpPr txBox="1">
            <a:spLocks noChangeArrowheads="1"/>
          </p:cNvSpPr>
          <p:nvPr/>
        </p:nvSpPr>
        <p:spPr bwMode="auto">
          <a:xfrm>
            <a:off x="41656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33810" name="Text Box 19">
            <a:extLst>
              <a:ext uri="{FF2B5EF4-FFF2-40B4-BE49-F238E27FC236}">
                <a16:creationId xmlns:a16="http://schemas.microsoft.com/office/drawing/2014/main" id="{8943DEFA-81A9-AF97-6201-C0EA5754AD52}"/>
              </a:ext>
            </a:extLst>
          </p:cNvPr>
          <p:cNvSpPr txBox="1">
            <a:spLocks noChangeArrowheads="1"/>
          </p:cNvSpPr>
          <p:nvPr/>
        </p:nvSpPr>
        <p:spPr bwMode="auto">
          <a:xfrm>
            <a:off x="4775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33811" name="Text Box 20">
            <a:extLst>
              <a:ext uri="{FF2B5EF4-FFF2-40B4-BE49-F238E27FC236}">
                <a16:creationId xmlns:a16="http://schemas.microsoft.com/office/drawing/2014/main" id="{449A650D-D1EA-4FF2-CDBC-D8F3F2835526}"/>
              </a:ext>
            </a:extLst>
          </p:cNvPr>
          <p:cNvSpPr txBox="1">
            <a:spLocks noChangeArrowheads="1"/>
          </p:cNvSpPr>
          <p:nvPr/>
        </p:nvSpPr>
        <p:spPr bwMode="auto">
          <a:xfrm>
            <a:off x="53848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33812" name="Text Box 21">
            <a:extLst>
              <a:ext uri="{FF2B5EF4-FFF2-40B4-BE49-F238E27FC236}">
                <a16:creationId xmlns:a16="http://schemas.microsoft.com/office/drawing/2014/main" id="{7203A7F9-5B90-049C-7E0D-A69CE357A2C0}"/>
              </a:ext>
            </a:extLst>
          </p:cNvPr>
          <p:cNvSpPr txBox="1">
            <a:spLocks noChangeArrowheads="1"/>
          </p:cNvSpPr>
          <p:nvPr/>
        </p:nvSpPr>
        <p:spPr bwMode="auto">
          <a:xfrm>
            <a:off x="59944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33813" name="Text Box 22">
            <a:extLst>
              <a:ext uri="{FF2B5EF4-FFF2-40B4-BE49-F238E27FC236}">
                <a16:creationId xmlns:a16="http://schemas.microsoft.com/office/drawing/2014/main" id="{0CED181D-BAA4-363A-468F-8E3349BAD4E2}"/>
              </a:ext>
            </a:extLst>
          </p:cNvPr>
          <p:cNvSpPr txBox="1">
            <a:spLocks noChangeArrowheads="1"/>
          </p:cNvSpPr>
          <p:nvPr/>
        </p:nvSpPr>
        <p:spPr bwMode="auto">
          <a:xfrm>
            <a:off x="66040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33814" name="Text Box 23">
            <a:extLst>
              <a:ext uri="{FF2B5EF4-FFF2-40B4-BE49-F238E27FC236}">
                <a16:creationId xmlns:a16="http://schemas.microsoft.com/office/drawing/2014/main" id="{79765810-E93B-2877-5B00-3BD93C7A81C1}"/>
              </a:ext>
            </a:extLst>
          </p:cNvPr>
          <p:cNvSpPr txBox="1">
            <a:spLocks noChangeArrowheads="1"/>
          </p:cNvSpPr>
          <p:nvPr/>
        </p:nvSpPr>
        <p:spPr bwMode="auto">
          <a:xfrm>
            <a:off x="72136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33815" name="Text Box 24">
            <a:extLst>
              <a:ext uri="{FF2B5EF4-FFF2-40B4-BE49-F238E27FC236}">
                <a16:creationId xmlns:a16="http://schemas.microsoft.com/office/drawing/2014/main" id="{5A2E33D4-638F-3B21-BD88-558276404E77}"/>
              </a:ext>
            </a:extLst>
          </p:cNvPr>
          <p:cNvSpPr txBox="1">
            <a:spLocks noChangeArrowheads="1"/>
          </p:cNvSpPr>
          <p:nvPr/>
        </p:nvSpPr>
        <p:spPr bwMode="auto">
          <a:xfrm>
            <a:off x="7823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33816" name="Text Box 25">
            <a:extLst>
              <a:ext uri="{FF2B5EF4-FFF2-40B4-BE49-F238E27FC236}">
                <a16:creationId xmlns:a16="http://schemas.microsoft.com/office/drawing/2014/main" id="{CDDEE6A4-CFDE-1231-A594-0DAF16E67718}"/>
              </a:ext>
            </a:extLst>
          </p:cNvPr>
          <p:cNvSpPr txBox="1">
            <a:spLocks noChangeArrowheads="1"/>
          </p:cNvSpPr>
          <p:nvPr/>
        </p:nvSpPr>
        <p:spPr bwMode="auto">
          <a:xfrm>
            <a:off x="85344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grpSp>
        <p:nvGrpSpPr>
          <p:cNvPr id="33817" name="Group 28">
            <a:extLst>
              <a:ext uri="{FF2B5EF4-FFF2-40B4-BE49-F238E27FC236}">
                <a16:creationId xmlns:a16="http://schemas.microsoft.com/office/drawing/2014/main" id="{724C914B-8CDF-0859-0C7E-405AC2AFEF15}"/>
              </a:ext>
            </a:extLst>
          </p:cNvPr>
          <p:cNvGrpSpPr>
            <a:grpSpLocks/>
          </p:cNvGrpSpPr>
          <p:nvPr/>
        </p:nvGrpSpPr>
        <p:grpSpPr bwMode="auto">
          <a:xfrm rot="18424950">
            <a:off x="-239183" y="2021417"/>
            <a:ext cx="2819400" cy="452967"/>
            <a:chOff x="1776" y="3072"/>
            <a:chExt cx="1776" cy="214"/>
          </a:xfrm>
        </p:grpSpPr>
        <p:sp>
          <p:nvSpPr>
            <p:cNvPr id="33822" name="AutoShape 29">
              <a:extLst>
                <a:ext uri="{FF2B5EF4-FFF2-40B4-BE49-F238E27FC236}">
                  <a16:creationId xmlns:a16="http://schemas.microsoft.com/office/drawing/2014/main" id="{B9E88187-A83C-4C2C-7C67-6D9CA3FD562A}"/>
                </a:ext>
              </a:extLst>
            </p:cNvPr>
            <p:cNvSpPr>
              <a:spLocks noChangeArrowheads="1"/>
            </p:cNvSpPr>
            <p:nvPr/>
          </p:nvSpPr>
          <p:spPr bwMode="auto">
            <a:xfrm rot="-4627610">
              <a:off x="2636" y="2212"/>
              <a:ext cx="56" cy="1776"/>
            </a:xfrm>
            <a:prstGeom prst="flowChartExtract">
              <a:avLst/>
            </a:prstGeom>
            <a:solidFill>
              <a:schemeClr val="tx2"/>
            </a:solidFill>
            <a:ln w="635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33823" name="Oval 30">
              <a:extLst>
                <a:ext uri="{FF2B5EF4-FFF2-40B4-BE49-F238E27FC236}">
                  <a16:creationId xmlns:a16="http://schemas.microsoft.com/office/drawing/2014/main" id="{588D20F4-E697-7B38-B0D3-6C2F8846E742}"/>
                </a:ext>
              </a:extLst>
            </p:cNvPr>
            <p:cNvSpPr>
              <a:spLocks noChangeArrowheads="1"/>
            </p:cNvSpPr>
            <p:nvPr/>
          </p:nvSpPr>
          <p:spPr bwMode="auto">
            <a:xfrm rot="772390">
              <a:off x="3247" y="3239"/>
              <a:ext cx="288" cy="47"/>
            </a:xfrm>
            <a:prstGeom prst="ellipse">
              <a:avLst/>
            </a:prstGeom>
            <a:solidFill>
              <a:srgbClr val="FFFFCC"/>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grpSp>
      <p:sp>
        <p:nvSpPr>
          <p:cNvPr id="33818" name="Freeform 31">
            <a:extLst>
              <a:ext uri="{FF2B5EF4-FFF2-40B4-BE49-F238E27FC236}">
                <a16:creationId xmlns:a16="http://schemas.microsoft.com/office/drawing/2014/main" id="{CC374954-8356-5EA8-F7DB-0BDF3B7AA777}"/>
              </a:ext>
            </a:extLst>
          </p:cNvPr>
          <p:cNvSpPr>
            <a:spLocks/>
          </p:cNvSpPr>
          <p:nvPr/>
        </p:nvSpPr>
        <p:spPr bwMode="auto">
          <a:xfrm>
            <a:off x="7344833" y="0"/>
            <a:ext cx="1422400" cy="1905000"/>
          </a:xfrm>
          <a:custGeom>
            <a:avLst/>
            <a:gdLst>
              <a:gd name="T0" fmla="*/ 2147483647 w 672"/>
              <a:gd name="T1" fmla="*/ 2147483647 h 1200"/>
              <a:gd name="T2" fmla="*/ 2147483647 w 672"/>
              <a:gd name="T3" fmla="*/ 2147483647 h 1200"/>
              <a:gd name="T4" fmla="*/ 2147483647 w 672"/>
              <a:gd name="T5" fmla="*/ 2147483647 h 1200"/>
              <a:gd name="T6" fmla="*/ 2147483647 w 672"/>
              <a:gd name="T7" fmla="*/ 2147483647 h 1200"/>
              <a:gd name="T8" fmla="*/ 0 w 672"/>
              <a:gd name="T9" fmla="*/ 0 h 1200"/>
              <a:gd name="T10" fmla="*/ 0 60000 65536"/>
              <a:gd name="T11" fmla="*/ 0 60000 65536"/>
              <a:gd name="T12" fmla="*/ 0 60000 65536"/>
              <a:gd name="T13" fmla="*/ 0 60000 65536"/>
              <a:gd name="T14" fmla="*/ 0 60000 65536"/>
              <a:gd name="T15" fmla="*/ 0 w 672"/>
              <a:gd name="T16" fmla="*/ 0 h 1200"/>
              <a:gd name="T17" fmla="*/ 672 w 672"/>
              <a:gd name="T18" fmla="*/ 1200 h 1200"/>
            </a:gdLst>
            <a:ahLst/>
            <a:cxnLst>
              <a:cxn ang="T10">
                <a:pos x="T0" y="T1"/>
              </a:cxn>
              <a:cxn ang="T11">
                <a:pos x="T2" y="T3"/>
              </a:cxn>
              <a:cxn ang="T12">
                <a:pos x="T4" y="T5"/>
              </a:cxn>
              <a:cxn ang="T13">
                <a:pos x="T6" y="T7"/>
              </a:cxn>
              <a:cxn ang="T14">
                <a:pos x="T8" y="T9"/>
              </a:cxn>
            </a:cxnLst>
            <a:rect l="T15" t="T16" r="T17" b="T18"/>
            <a:pathLst>
              <a:path w="672" h="1200">
                <a:moveTo>
                  <a:pt x="672" y="1200"/>
                </a:moveTo>
                <a:cubicBezTo>
                  <a:pt x="640" y="1128"/>
                  <a:pt x="608" y="1056"/>
                  <a:pt x="576" y="960"/>
                </a:cubicBezTo>
                <a:cubicBezTo>
                  <a:pt x="544" y="864"/>
                  <a:pt x="536" y="744"/>
                  <a:pt x="480" y="624"/>
                </a:cubicBezTo>
                <a:cubicBezTo>
                  <a:pt x="424" y="504"/>
                  <a:pt x="320" y="344"/>
                  <a:pt x="240" y="240"/>
                </a:cubicBezTo>
                <a:cubicBezTo>
                  <a:pt x="160" y="136"/>
                  <a:pt x="48" y="40"/>
                  <a:pt x="0" y="0"/>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33819" name="Freeform 32">
            <a:extLst>
              <a:ext uri="{FF2B5EF4-FFF2-40B4-BE49-F238E27FC236}">
                <a16:creationId xmlns:a16="http://schemas.microsoft.com/office/drawing/2014/main" id="{3F24A173-82AF-0E49-1064-1C45A6FDBFDF}"/>
              </a:ext>
            </a:extLst>
          </p:cNvPr>
          <p:cNvSpPr>
            <a:spLocks/>
          </p:cNvSpPr>
          <p:nvPr/>
        </p:nvSpPr>
        <p:spPr bwMode="auto">
          <a:xfrm>
            <a:off x="2468033" y="0"/>
            <a:ext cx="1930400" cy="1219200"/>
          </a:xfrm>
          <a:custGeom>
            <a:avLst/>
            <a:gdLst>
              <a:gd name="T0" fmla="*/ 0 w 912"/>
              <a:gd name="T1" fmla="*/ 2147483647 h 768"/>
              <a:gd name="T2" fmla="*/ 2147483647 w 912"/>
              <a:gd name="T3" fmla="*/ 2147483647 h 768"/>
              <a:gd name="T4" fmla="*/ 2147483647 w 912"/>
              <a:gd name="T5" fmla="*/ 2147483647 h 768"/>
              <a:gd name="T6" fmla="*/ 2147483647 w 912"/>
              <a:gd name="T7" fmla="*/ 0 h 768"/>
              <a:gd name="T8" fmla="*/ 0 60000 65536"/>
              <a:gd name="T9" fmla="*/ 0 60000 65536"/>
              <a:gd name="T10" fmla="*/ 0 60000 65536"/>
              <a:gd name="T11" fmla="*/ 0 60000 65536"/>
              <a:gd name="T12" fmla="*/ 0 w 912"/>
              <a:gd name="T13" fmla="*/ 0 h 768"/>
              <a:gd name="T14" fmla="*/ 912 w 912"/>
              <a:gd name="T15" fmla="*/ 768 h 768"/>
            </a:gdLst>
            <a:ahLst/>
            <a:cxnLst>
              <a:cxn ang="T8">
                <a:pos x="T0" y="T1"/>
              </a:cxn>
              <a:cxn ang="T9">
                <a:pos x="T2" y="T3"/>
              </a:cxn>
              <a:cxn ang="T10">
                <a:pos x="T4" y="T5"/>
              </a:cxn>
              <a:cxn ang="T11">
                <a:pos x="T6" y="T7"/>
              </a:cxn>
            </a:cxnLst>
            <a:rect l="T12" t="T13" r="T14" b="T15"/>
            <a:pathLst>
              <a:path w="912" h="768">
                <a:moveTo>
                  <a:pt x="0" y="768"/>
                </a:moveTo>
                <a:cubicBezTo>
                  <a:pt x="60" y="712"/>
                  <a:pt x="120" y="656"/>
                  <a:pt x="192" y="576"/>
                </a:cubicBezTo>
                <a:cubicBezTo>
                  <a:pt x="264" y="496"/>
                  <a:pt x="312" y="384"/>
                  <a:pt x="432" y="288"/>
                </a:cubicBezTo>
                <a:cubicBezTo>
                  <a:pt x="552" y="192"/>
                  <a:pt x="732" y="96"/>
                  <a:pt x="912" y="0"/>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33820" name="Oval 33">
            <a:extLst>
              <a:ext uri="{FF2B5EF4-FFF2-40B4-BE49-F238E27FC236}">
                <a16:creationId xmlns:a16="http://schemas.microsoft.com/office/drawing/2014/main" id="{A49E9B5E-669A-B53C-152C-AB69CEDF1719}"/>
              </a:ext>
            </a:extLst>
          </p:cNvPr>
          <p:cNvSpPr>
            <a:spLocks noChangeArrowheads="1"/>
          </p:cNvSpPr>
          <p:nvPr/>
        </p:nvSpPr>
        <p:spPr bwMode="auto">
          <a:xfrm>
            <a:off x="87376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33821" name="Freeform 34">
            <a:extLst>
              <a:ext uri="{FF2B5EF4-FFF2-40B4-BE49-F238E27FC236}">
                <a16:creationId xmlns:a16="http://schemas.microsoft.com/office/drawing/2014/main" id="{442B323D-FD54-B599-E158-F43A67D6D72B}"/>
              </a:ext>
            </a:extLst>
          </p:cNvPr>
          <p:cNvSpPr>
            <a:spLocks/>
          </p:cNvSpPr>
          <p:nvPr/>
        </p:nvSpPr>
        <p:spPr bwMode="auto">
          <a:xfrm>
            <a:off x="2290234" y="1145117"/>
            <a:ext cx="1337733" cy="192616"/>
          </a:xfrm>
          <a:custGeom>
            <a:avLst/>
            <a:gdLst>
              <a:gd name="T0" fmla="*/ 0 w 632"/>
              <a:gd name="T1" fmla="*/ 2147483647 h 121"/>
              <a:gd name="T2" fmla="*/ 2147483647 w 632"/>
              <a:gd name="T3" fmla="*/ 2147483647 h 121"/>
              <a:gd name="T4" fmla="*/ 2147483647 w 632"/>
              <a:gd name="T5" fmla="*/ 2147483647 h 121"/>
              <a:gd name="T6" fmla="*/ 0 60000 65536"/>
              <a:gd name="T7" fmla="*/ 0 60000 65536"/>
              <a:gd name="T8" fmla="*/ 0 60000 65536"/>
              <a:gd name="T9" fmla="*/ 0 w 632"/>
              <a:gd name="T10" fmla="*/ 0 h 121"/>
              <a:gd name="T11" fmla="*/ 632 w 632"/>
              <a:gd name="T12" fmla="*/ 121 h 121"/>
            </a:gdLst>
            <a:ahLst/>
            <a:cxnLst>
              <a:cxn ang="T6">
                <a:pos x="T0" y="T1"/>
              </a:cxn>
              <a:cxn ang="T7">
                <a:pos x="T2" y="T3"/>
              </a:cxn>
              <a:cxn ang="T8">
                <a:pos x="T4" y="T5"/>
              </a:cxn>
            </a:cxnLst>
            <a:rect l="T9" t="T10" r="T11" b="T12"/>
            <a:pathLst>
              <a:path w="632" h="121">
                <a:moveTo>
                  <a:pt x="0" y="121"/>
                </a:moveTo>
                <a:cubicBezTo>
                  <a:pt x="91" y="60"/>
                  <a:pt x="240" y="28"/>
                  <a:pt x="351" y="9"/>
                </a:cubicBezTo>
                <a:cubicBezTo>
                  <a:pt x="434" y="17"/>
                  <a:pt x="585" y="0"/>
                  <a:pt x="632" y="93"/>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D6D8579C-1908-BA4B-3AB8-F774D30E29E4}"/>
              </a:ext>
            </a:extLst>
          </p:cNvPr>
          <p:cNvSpPr>
            <a:spLocks noChangeArrowheads="1"/>
          </p:cNvSpPr>
          <p:nvPr/>
        </p:nvSpPr>
        <p:spPr bwMode="auto">
          <a:xfrm>
            <a:off x="1117600" y="685800"/>
            <a:ext cx="94488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34819" name="Line 4">
            <a:extLst>
              <a:ext uri="{FF2B5EF4-FFF2-40B4-BE49-F238E27FC236}">
                <a16:creationId xmlns:a16="http://schemas.microsoft.com/office/drawing/2014/main" id="{C6BCA90B-744B-DC22-80C8-14D9CBB709E2}"/>
              </a:ext>
            </a:extLst>
          </p:cNvPr>
          <p:cNvSpPr>
            <a:spLocks noChangeShapeType="1"/>
          </p:cNvSpPr>
          <p:nvPr/>
        </p:nvSpPr>
        <p:spPr bwMode="auto">
          <a:xfrm>
            <a:off x="1320800" y="1981200"/>
            <a:ext cx="85344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4820" name="Line 5">
            <a:extLst>
              <a:ext uri="{FF2B5EF4-FFF2-40B4-BE49-F238E27FC236}">
                <a16:creationId xmlns:a16="http://schemas.microsoft.com/office/drawing/2014/main" id="{6E37F672-2341-28CF-6F2C-C4E88302B6D4}"/>
              </a:ext>
            </a:extLst>
          </p:cNvPr>
          <p:cNvSpPr>
            <a:spLocks noChangeShapeType="1"/>
          </p:cNvSpPr>
          <p:nvPr/>
        </p:nvSpPr>
        <p:spPr bwMode="auto">
          <a:xfrm>
            <a:off x="31496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4821" name="Text Box 6">
            <a:extLst>
              <a:ext uri="{FF2B5EF4-FFF2-40B4-BE49-F238E27FC236}">
                <a16:creationId xmlns:a16="http://schemas.microsoft.com/office/drawing/2014/main" id="{CABC06DB-551A-5459-8BA9-93A9A9E62D58}"/>
              </a:ext>
            </a:extLst>
          </p:cNvPr>
          <p:cNvSpPr txBox="1">
            <a:spLocks noChangeArrowheads="1"/>
          </p:cNvSpPr>
          <p:nvPr/>
        </p:nvSpPr>
        <p:spPr bwMode="auto">
          <a:xfrm>
            <a:off x="35560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34822" name="Line 7">
            <a:extLst>
              <a:ext uri="{FF2B5EF4-FFF2-40B4-BE49-F238E27FC236}">
                <a16:creationId xmlns:a16="http://schemas.microsoft.com/office/drawing/2014/main" id="{2FEE7441-52C9-7428-1341-D961EEE0FB57}"/>
              </a:ext>
            </a:extLst>
          </p:cNvPr>
          <p:cNvSpPr>
            <a:spLocks noChangeShapeType="1"/>
          </p:cNvSpPr>
          <p:nvPr/>
        </p:nvSpPr>
        <p:spPr bwMode="auto">
          <a:xfrm>
            <a:off x="3886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4823" name="Line 8">
            <a:extLst>
              <a:ext uri="{FF2B5EF4-FFF2-40B4-BE49-F238E27FC236}">
                <a16:creationId xmlns:a16="http://schemas.microsoft.com/office/drawing/2014/main" id="{C4E67935-DB9A-4D36-1202-D1D1A695D6A6}"/>
              </a:ext>
            </a:extLst>
          </p:cNvPr>
          <p:cNvSpPr>
            <a:spLocks noChangeShapeType="1"/>
          </p:cNvSpPr>
          <p:nvPr/>
        </p:nvSpPr>
        <p:spPr bwMode="auto">
          <a:xfrm>
            <a:off x="45254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4824" name="Line 9">
            <a:extLst>
              <a:ext uri="{FF2B5EF4-FFF2-40B4-BE49-F238E27FC236}">
                <a16:creationId xmlns:a16="http://schemas.microsoft.com/office/drawing/2014/main" id="{18471C8C-F1ED-E881-9D9F-C087A9E9843F}"/>
              </a:ext>
            </a:extLst>
          </p:cNvPr>
          <p:cNvSpPr>
            <a:spLocks noChangeShapeType="1"/>
          </p:cNvSpPr>
          <p:nvPr/>
        </p:nvSpPr>
        <p:spPr bwMode="auto">
          <a:xfrm>
            <a:off x="51646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4825" name="Line 10">
            <a:extLst>
              <a:ext uri="{FF2B5EF4-FFF2-40B4-BE49-F238E27FC236}">
                <a16:creationId xmlns:a16="http://schemas.microsoft.com/office/drawing/2014/main" id="{7C968AC8-78FE-5BB7-A4D6-3845D972858F}"/>
              </a:ext>
            </a:extLst>
          </p:cNvPr>
          <p:cNvSpPr>
            <a:spLocks noChangeShapeType="1"/>
          </p:cNvSpPr>
          <p:nvPr/>
        </p:nvSpPr>
        <p:spPr bwMode="auto">
          <a:xfrm>
            <a:off x="5791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4826" name="Line 11">
            <a:extLst>
              <a:ext uri="{FF2B5EF4-FFF2-40B4-BE49-F238E27FC236}">
                <a16:creationId xmlns:a16="http://schemas.microsoft.com/office/drawing/2014/main" id="{0864F880-5B6D-02CC-F64F-A4DD5AD98D61}"/>
              </a:ext>
            </a:extLst>
          </p:cNvPr>
          <p:cNvSpPr>
            <a:spLocks noChangeShapeType="1"/>
          </p:cNvSpPr>
          <p:nvPr/>
        </p:nvSpPr>
        <p:spPr bwMode="auto">
          <a:xfrm>
            <a:off x="64008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4827" name="Line 12">
            <a:extLst>
              <a:ext uri="{FF2B5EF4-FFF2-40B4-BE49-F238E27FC236}">
                <a16:creationId xmlns:a16="http://schemas.microsoft.com/office/drawing/2014/main" id="{D43C2650-4CA6-DDBA-BC84-21E47C2E9D2C}"/>
              </a:ext>
            </a:extLst>
          </p:cNvPr>
          <p:cNvSpPr>
            <a:spLocks noChangeShapeType="1"/>
          </p:cNvSpPr>
          <p:nvPr/>
        </p:nvSpPr>
        <p:spPr bwMode="auto">
          <a:xfrm>
            <a:off x="70104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4828" name="Line 13">
            <a:extLst>
              <a:ext uri="{FF2B5EF4-FFF2-40B4-BE49-F238E27FC236}">
                <a16:creationId xmlns:a16="http://schemas.microsoft.com/office/drawing/2014/main" id="{6E665A7B-356A-6AC1-EB49-B4C8754A9E1F}"/>
              </a:ext>
            </a:extLst>
          </p:cNvPr>
          <p:cNvSpPr>
            <a:spLocks noChangeShapeType="1"/>
          </p:cNvSpPr>
          <p:nvPr/>
        </p:nvSpPr>
        <p:spPr bwMode="auto">
          <a:xfrm>
            <a:off x="76200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4829" name="Line 14">
            <a:extLst>
              <a:ext uri="{FF2B5EF4-FFF2-40B4-BE49-F238E27FC236}">
                <a16:creationId xmlns:a16="http://schemas.microsoft.com/office/drawing/2014/main" id="{FDAFE28B-70F1-D931-C988-A7018AC0A8C1}"/>
              </a:ext>
            </a:extLst>
          </p:cNvPr>
          <p:cNvSpPr>
            <a:spLocks noChangeShapeType="1"/>
          </p:cNvSpPr>
          <p:nvPr/>
        </p:nvSpPr>
        <p:spPr bwMode="auto">
          <a:xfrm>
            <a:off x="82296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4830" name="Line 15">
            <a:extLst>
              <a:ext uri="{FF2B5EF4-FFF2-40B4-BE49-F238E27FC236}">
                <a16:creationId xmlns:a16="http://schemas.microsoft.com/office/drawing/2014/main" id="{8414A741-165C-7089-28D2-A6E49A36276E}"/>
              </a:ext>
            </a:extLst>
          </p:cNvPr>
          <p:cNvSpPr>
            <a:spLocks noChangeShapeType="1"/>
          </p:cNvSpPr>
          <p:nvPr/>
        </p:nvSpPr>
        <p:spPr bwMode="auto">
          <a:xfrm>
            <a:off x="88392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4831" name="Line 16">
            <a:extLst>
              <a:ext uri="{FF2B5EF4-FFF2-40B4-BE49-F238E27FC236}">
                <a16:creationId xmlns:a16="http://schemas.microsoft.com/office/drawing/2014/main" id="{B891E496-2D21-ED82-2088-95F94BA5CC09}"/>
              </a:ext>
            </a:extLst>
          </p:cNvPr>
          <p:cNvSpPr>
            <a:spLocks noChangeShapeType="1"/>
          </p:cNvSpPr>
          <p:nvPr/>
        </p:nvSpPr>
        <p:spPr bwMode="auto">
          <a:xfrm>
            <a:off x="94488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4832" name="Text Box 17">
            <a:extLst>
              <a:ext uri="{FF2B5EF4-FFF2-40B4-BE49-F238E27FC236}">
                <a16:creationId xmlns:a16="http://schemas.microsoft.com/office/drawing/2014/main" id="{233C75D4-F533-D9C1-BAA7-B586711F3192}"/>
              </a:ext>
            </a:extLst>
          </p:cNvPr>
          <p:cNvSpPr txBox="1">
            <a:spLocks noChangeArrowheads="1"/>
          </p:cNvSpPr>
          <p:nvPr/>
        </p:nvSpPr>
        <p:spPr bwMode="auto">
          <a:xfrm>
            <a:off x="92456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34833" name="Text Box 18">
            <a:extLst>
              <a:ext uri="{FF2B5EF4-FFF2-40B4-BE49-F238E27FC236}">
                <a16:creationId xmlns:a16="http://schemas.microsoft.com/office/drawing/2014/main" id="{73CDD5BA-4F42-C14B-6CFF-0F106937655E}"/>
              </a:ext>
            </a:extLst>
          </p:cNvPr>
          <p:cNvSpPr txBox="1">
            <a:spLocks noChangeArrowheads="1"/>
          </p:cNvSpPr>
          <p:nvPr/>
        </p:nvSpPr>
        <p:spPr bwMode="auto">
          <a:xfrm>
            <a:off x="4267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34834" name="Text Box 19">
            <a:extLst>
              <a:ext uri="{FF2B5EF4-FFF2-40B4-BE49-F238E27FC236}">
                <a16:creationId xmlns:a16="http://schemas.microsoft.com/office/drawing/2014/main" id="{9D40AA84-C176-5431-855C-A38DAD23EC24}"/>
              </a:ext>
            </a:extLst>
          </p:cNvPr>
          <p:cNvSpPr txBox="1">
            <a:spLocks noChangeArrowheads="1"/>
          </p:cNvSpPr>
          <p:nvPr/>
        </p:nvSpPr>
        <p:spPr bwMode="auto">
          <a:xfrm>
            <a:off x="48768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34835" name="Text Box 20">
            <a:extLst>
              <a:ext uri="{FF2B5EF4-FFF2-40B4-BE49-F238E27FC236}">
                <a16:creationId xmlns:a16="http://schemas.microsoft.com/office/drawing/2014/main" id="{6DEFB943-A780-59BD-FF20-1850A3738E27}"/>
              </a:ext>
            </a:extLst>
          </p:cNvPr>
          <p:cNvSpPr txBox="1">
            <a:spLocks noChangeArrowheads="1"/>
          </p:cNvSpPr>
          <p:nvPr/>
        </p:nvSpPr>
        <p:spPr bwMode="auto">
          <a:xfrm>
            <a:off x="54864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34836" name="Text Box 21">
            <a:extLst>
              <a:ext uri="{FF2B5EF4-FFF2-40B4-BE49-F238E27FC236}">
                <a16:creationId xmlns:a16="http://schemas.microsoft.com/office/drawing/2014/main" id="{F76ABA69-7729-1F56-710B-06D3795057C9}"/>
              </a:ext>
            </a:extLst>
          </p:cNvPr>
          <p:cNvSpPr txBox="1">
            <a:spLocks noChangeArrowheads="1"/>
          </p:cNvSpPr>
          <p:nvPr/>
        </p:nvSpPr>
        <p:spPr bwMode="auto">
          <a:xfrm>
            <a:off x="60960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34837" name="Text Box 22">
            <a:extLst>
              <a:ext uri="{FF2B5EF4-FFF2-40B4-BE49-F238E27FC236}">
                <a16:creationId xmlns:a16="http://schemas.microsoft.com/office/drawing/2014/main" id="{6F42D862-F6B0-8B23-A2DA-9833420DA0ED}"/>
              </a:ext>
            </a:extLst>
          </p:cNvPr>
          <p:cNvSpPr txBox="1">
            <a:spLocks noChangeArrowheads="1"/>
          </p:cNvSpPr>
          <p:nvPr/>
        </p:nvSpPr>
        <p:spPr bwMode="auto">
          <a:xfrm>
            <a:off x="67056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34838" name="Text Box 23">
            <a:extLst>
              <a:ext uri="{FF2B5EF4-FFF2-40B4-BE49-F238E27FC236}">
                <a16:creationId xmlns:a16="http://schemas.microsoft.com/office/drawing/2014/main" id="{72A04050-5448-99A3-1F4A-CFB19B1126D9}"/>
              </a:ext>
            </a:extLst>
          </p:cNvPr>
          <p:cNvSpPr txBox="1">
            <a:spLocks noChangeArrowheads="1"/>
          </p:cNvSpPr>
          <p:nvPr/>
        </p:nvSpPr>
        <p:spPr bwMode="auto">
          <a:xfrm>
            <a:off x="7315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34839" name="Text Box 24">
            <a:extLst>
              <a:ext uri="{FF2B5EF4-FFF2-40B4-BE49-F238E27FC236}">
                <a16:creationId xmlns:a16="http://schemas.microsoft.com/office/drawing/2014/main" id="{FB313BE9-366E-6363-BD54-E5D936E2599B}"/>
              </a:ext>
            </a:extLst>
          </p:cNvPr>
          <p:cNvSpPr txBox="1">
            <a:spLocks noChangeArrowheads="1"/>
          </p:cNvSpPr>
          <p:nvPr/>
        </p:nvSpPr>
        <p:spPr bwMode="auto">
          <a:xfrm>
            <a:off x="79248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34840" name="Text Box 25">
            <a:extLst>
              <a:ext uri="{FF2B5EF4-FFF2-40B4-BE49-F238E27FC236}">
                <a16:creationId xmlns:a16="http://schemas.microsoft.com/office/drawing/2014/main" id="{449C71BF-F7D3-2700-D576-47D34547B320}"/>
              </a:ext>
            </a:extLst>
          </p:cNvPr>
          <p:cNvSpPr txBox="1">
            <a:spLocks noChangeArrowheads="1"/>
          </p:cNvSpPr>
          <p:nvPr/>
        </p:nvSpPr>
        <p:spPr bwMode="auto">
          <a:xfrm>
            <a:off x="86360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grpSp>
        <p:nvGrpSpPr>
          <p:cNvPr id="34841" name="Group 28">
            <a:extLst>
              <a:ext uri="{FF2B5EF4-FFF2-40B4-BE49-F238E27FC236}">
                <a16:creationId xmlns:a16="http://schemas.microsoft.com/office/drawing/2014/main" id="{1DF3A87C-5AF3-7F8B-92B2-D69128B427D2}"/>
              </a:ext>
            </a:extLst>
          </p:cNvPr>
          <p:cNvGrpSpPr>
            <a:grpSpLocks/>
          </p:cNvGrpSpPr>
          <p:nvPr/>
        </p:nvGrpSpPr>
        <p:grpSpPr bwMode="auto">
          <a:xfrm rot="13609654">
            <a:off x="165101" y="4743450"/>
            <a:ext cx="2819400" cy="452967"/>
            <a:chOff x="1776" y="3072"/>
            <a:chExt cx="1776" cy="214"/>
          </a:xfrm>
        </p:grpSpPr>
        <p:sp>
          <p:nvSpPr>
            <p:cNvPr id="34846" name="AutoShape 29">
              <a:extLst>
                <a:ext uri="{FF2B5EF4-FFF2-40B4-BE49-F238E27FC236}">
                  <a16:creationId xmlns:a16="http://schemas.microsoft.com/office/drawing/2014/main" id="{CAFDF3F2-31FF-90FF-488D-11F5219F3225}"/>
                </a:ext>
              </a:extLst>
            </p:cNvPr>
            <p:cNvSpPr>
              <a:spLocks noChangeArrowheads="1"/>
            </p:cNvSpPr>
            <p:nvPr/>
          </p:nvSpPr>
          <p:spPr bwMode="auto">
            <a:xfrm rot="-4627610">
              <a:off x="2636" y="2212"/>
              <a:ext cx="56" cy="1776"/>
            </a:xfrm>
            <a:prstGeom prst="flowChartExtract">
              <a:avLst/>
            </a:prstGeom>
            <a:solidFill>
              <a:schemeClr val="tx2"/>
            </a:solidFill>
            <a:ln w="635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34847" name="Oval 30">
              <a:extLst>
                <a:ext uri="{FF2B5EF4-FFF2-40B4-BE49-F238E27FC236}">
                  <a16:creationId xmlns:a16="http://schemas.microsoft.com/office/drawing/2014/main" id="{C20EB562-70A2-296B-F390-74E3755D613D}"/>
                </a:ext>
              </a:extLst>
            </p:cNvPr>
            <p:cNvSpPr>
              <a:spLocks noChangeArrowheads="1"/>
            </p:cNvSpPr>
            <p:nvPr/>
          </p:nvSpPr>
          <p:spPr bwMode="auto">
            <a:xfrm rot="772390">
              <a:off x="3247" y="3239"/>
              <a:ext cx="288" cy="47"/>
            </a:xfrm>
            <a:prstGeom prst="ellipse">
              <a:avLst/>
            </a:prstGeom>
            <a:solidFill>
              <a:srgbClr val="FFFFCC"/>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grpSp>
      <p:sp>
        <p:nvSpPr>
          <p:cNvPr id="34842" name="Freeform 31">
            <a:extLst>
              <a:ext uri="{FF2B5EF4-FFF2-40B4-BE49-F238E27FC236}">
                <a16:creationId xmlns:a16="http://schemas.microsoft.com/office/drawing/2014/main" id="{371F830E-ED82-03DF-EB8C-5654364C4C8B}"/>
              </a:ext>
            </a:extLst>
          </p:cNvPr>
          <p:cNvSpPr>
            <a:spLocks/>
          </p:cNvSpPr>
          <p:nvPr/>
        </p:nvSpPr>
        <p:spPr bwMode="auto">
          <a:xfrm>
            <a:off x="7416800" y="0"/>
            <a:ext cx="1422400" cy="1905000"/>
          </a:xfrm>
          <a:custGeom>
            <a:avLst/>
            <a:gdLst>
              <a:gd name="T0" fmla="*/ 2147483647 w 672"/>
              <a:gd name="T1" fmla="*/ 2147483647 h 1200"/>
              <a:gd name="T2" fmla="*/ 2147483647 w 672"/>
              <a:gd name="T3" fmla="*/ 2147483647 h 1200"/>
              <a:gd name="T4" fmla="*/ 2147483647 w 672"/>
              <a:gd name="T5" fmla="*/ 2147483647 h 1200"/>
              <a:gd name="T6" fmla="*/ 2147483647 w 672"/>
              <a:gd name="T7" fmla="*/ 2147483647 h 1200"/>
              <a:gd name="T8" fmla="*/ 0 w 672"/>
              <a:gd name="T9" fmla="*/ 0 h 1200"/>
              <a:gd name="T10" fmla="*/ 0 60000 65536"/>
              <a:gd name="T11" fmla="*/ 0 60000 65536"/>
              <a:gd name="T12" fmla="*/ 0 60000 65536"/>
              <a:gd name="T13" fmla="*/ 0 60000 65536"/>
              <a:gd name="T14" fmla="*/ 0 60000 65536"/>
              <a:gd name="T15" fmla="*/ 0 w 672"/>
              <a:gd name="T16" fmla="*/ 0 h 1200"/>
              <a:gd name="T17" fmla="*/ 672 w 672"/>
              <a:gd name="T18" fmla="*/ 1200 h 1200"/>
            </a:gdLst>
            <a:ahLst/>
            <a:cxnLst>
              <a:cxn ang="T10">
                <a:pos x="T0" y="T1"/>
              </a:cxn>
              <a:cxn ang="T11">
                <a:pos x="T2" y="T3"/>
              </a:cxn>
              <a:cxn ang="T12">
                <a:pos x="T4" y="T5"/>
              </a:cxn>
              <a:cxn ang="T13">
                <a:pos x="T6" y="T7"/>
              </a:cxn>
              <a:cxn ang="T14">
                <a:pos x="T8" y="T9"/>
              </a:cxn>
            </a:cxnLst>
            <a:rect l="T15" t="T16" r="T17" b="T18"/>
            <a:pathLst>
              <a:path w="672" h="1200">
                <a:moveTo>
                  <a:pt x="672" y="1200"/>
                </a:moveTo>
                <a:cubicBezTo>
                  <a:pt x="640" y="1128"/>
                  <a:pt x="608" y="1056"/>
                  <a:pt x="576" y="960"/>
                </a:cubicBezTo>
                <a:cubicBezTo>
                  <a:pt x="544" y="864"/>
                  <a:pt x="536" y="744"/>
                  <a:pt x="480" y="624"/>
                </a:cubicBezTo>
                <a:cubicBezTo>
                  <a:pt x="424" y="504"/>
                  <a:pt x="320" y="344"/>
                  <a:pt x="240" y="240"/>
                </a:cubicBezTo>
                <a:cubicBezTo>
                  <a:pt x="160" y="136"/>
                  <a:pt x="48" y="40"/>
                  <a:pt x="0"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34843" name="Freeform 32">
            <a:extLst>
              <a:ext uri="{FF2B5EF4-FFF2-40B4-BE49-F238E27FC236}">
                <a16:creationId xmlns:a16="http://schemas.microsoft.com/office/drawing/2014/main" id="{43EDB80F-7CE2-D7FB-00B4-1C745D930887}"/>
              </a:ext>
            </a:extLst>
          </p:cNvPr>
          <p:cNvSpPr>
            <a:spLocks/>
          </p:cNvSpPr>
          <p:nvPr/>
        </p:nvSpPr>
        <p:spPr bwMode="auto">
          <a:xfrm>
            <a:off x="355600" y="0"/>
            <a:ext cx="6350000" cy="3886200"/>
          </a:xfrm>
          <a:custGeom>
            <a:avLst/>
            <a:gdLst>
              <a:gd name="T0" fmla="*/ 2147483647 w 3000"/>
              <a:gd name="T1" fmla="*/ 0 h 2448"/>
              <a:gd name="T2" fmla="*/ 2147483647 w 3000"/>
              <a:gd name="T3" fmla="*/ 2147483647 h 2448"/>
              <a:gd name="T4" fmla="*/ 2147483647 w 3000"/>
              <a:gd name="T5" fmla="*/ 2147483647 h 2448"/>
              <a:gd name="T6" fmla="*/ 2147483647 w 3000"/>
              <a:gd name="T7" fmla="*/ 2147483647 h 2448"/>
              <a:gd name="T8" fmla="*/ 2147483647 w 3000"/>
              <a:gd name="T9" fmla="*/ 2147483647 h 2448"/>
              <a:gd name="T10" fmla="*/ 2147483647 w 3000"/>
              <a:gd name="T11" fmla="*/ 2147483647 h 2448"/>
              <a:gd name="T12" fmla="*/ 2147483647 w 3000"/>
              <a:gd name="T13" fmla="*/ 2147483647 h 2448"/>
              <a:gd name="T14" fmla="*/ 0 60000 65536"/>
              <a:gd name="T15" fmla="*/ 0 60000 65536"/>
              <a:gd name="T16" fmla="*/ 0 60000 65536"/>
              <a:gd name="T17" fmla="*/ 0 60000 65536"/>
              <a:gd name="T18" fmla="*/ 0 60000 65536"/>
              <a:gd name="T19" fmla="*/ 0 60000 65536"/>
              <a:gd name="T20" fmla="*/ 0 60000 65536"/>
              <a:gd name="T21" fmla="*/ 0 w 3000"/>
              <a:gd name="T22" fmla="*/ 0 h 2448"/>
              <a:gd name="T23" fmla="*/ 3000 w 3000"/>
              <a:gd name="T24" fmla="*/ 2448 h 24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00" h="2448">
                <a:moveTo>
                  <a:pt x="3000" y="0"/>
                </a:moveTo>
                <a:cubicBezTo>
                  <a:pt x="2916" y="12"/>
                  <a:pt x="2832" y="24"/>
                  <a:pt x="2712" y="48"/>
                </a:cubicBezTo>
                <a:cubicBezTo>
                  <a:pt x="2592" y="72"/>
                  <a:pt x="2584" y="104"/>
                  <a:pt x="2280" y="144"/>
                </a:cubicBezTo>
                <a:cubicBezTo>
                  <a:pt x="1976" y="184"/>
                  <a:pt x="1232" y="160"/>
                  <a:pt x="888" y="288"/>
                </a:cubicBezTo>
                <a:cubicBezTo>
                  <a:pt x="544" y="416"/>
                  <a:pt x="360" y="688"/>
                  <a:pt x="216" y="912"/>
                </a:cubicBezTo>
                <a:cubicBezTo>
                  <a:pt x="72" y="1136"/>
                  <a:pt x="48" y="1376"/>
                  <a:pt x="24" y="1632"/>
                </a:cubicBezTo>
                <a:cubicBezTo>
                  <a:pt x="0" y="1888"/>
                  <a:pt x="36" y="2168"/>
                  <a:pt x="72" y="2448"/>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34844" name="Oval 33">
            <a:extLst>
              <a:ext uri="{FF2B5EF4-FFF2-40B4-BE49-F238E27FC236}">
                <a16:creationId xmlns:a16="http://schemas.microsoft.com/office/drawing/2014/main" id="{BD9D25CB-F5F3-6BAC-2AC4-D94D0B014A46}"/>
              </a:ext>
            </a:extLst>
          </p:cNvPr>
          <p:cNvSpPr>
            <a:spLocks noChangeArrowheads="1"/>
          </p:cNvSpPr>
          <p:nvPr/>
        </p:nvSpPr>
        <p:spPr bwMode="auto">
          <a:xfrm>
            <a:off x="88265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34845" name="Freeform 34">
            <a:extLst>
              <a:ext uri="{FF2B5EF4-FFF2-40B4-BE49-F238E27FC236}">
                <a16:creationId xmlns:a16="http://schemas.microsoft.com/office/drawing/2014/main" id="{46A5B492-2592-7667-F854-048EA19D81A7}"/>
              </a:ext>
            </a:extLst>
          </p:cNvPr>
          <p:cNvSpPr>
            <a:spLocks/>
          </p:cNvSpPr>
          <p:nvPr/>
        </p:nvSpPr>
        <p:spPr bwMode="auto">
          <a:xfrm>
            <a:off x="1" y="3896785"/>
            <a:ext cx="522817" cy="241300"/>
          </a:xfrm>
          <a:custGeom>
            <a:avLst/>
            <a:gdLst>
              <a:gd name="T0" fmla="*/ 2147483647 w 247"/>
              <a:gd name="T1" fmla="*/ 0 h 151"/>
              <a:gd name="T2" fmla="*/ 0 w 247"/>
              <a:gd name="T3" fmla="*/ 2147483647 h 151"/>
              <a:gd name="T4" fmla="*/ 0 60000 65536"/>
              <a:gd name="T5" fmla="*/ 0 60000 65536"/>
              <a:gd name="T6" fmla="*/ 0 w 247"/>
              <a:gd name="T7" fmla="*/ 0 h 151"/>
              <a:gd name="T8" fmla="*/ 247 w 247"/>
              <a:gd name="T9" fmla="*/ 151 h 151"/>
            </a:gdLst>
            <a:ahLst/>
            <a:cxnLst>
              <a:cxn ang="T4">
                <a:pos x="T0" y="T1"/>
              </a:cxn>
              <a:cxn ang="T5">
                <a:pos x="T2" y="T3"/>
              </a:cxn>
            </a:cxnLst>
            <a:rect l="T6" t="T7" r="T8" b="T9"/>
            <a:pathLst>
              <a:path w="247" h="151">
                <a:moveTo>
                  <a:pt x="247" y="0"/>
                </a:moveTo>
                <a:cubicBezTo>
                  <a:pt x="145" y="10"/>
                  <a:pt x="0" y="6"/>
                  <a:pt x="0" y="15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95408112-1A9F-02F9-8FC0-358C7B7583AD}"/>
              </a:ext>
            </a:extLst>
          </p:cNvPr>
          <p:cNvSpPr>
            <a:spLocks noChangeArrowheads="1"/>
          </p:cNvSpPr>
          <p:nvPr/>
        </p:nvSpPr>
        <p:spPr bwMode="auto">
          <a:xfrm>
            <a:off x="1320800" y="609600"/>
            <a:ext cx="94488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35843" name="Line 4">
            <a:extLst>
              <a:ext uri="{FF2B5EF4-FFF2-40B4-BE49-F238E27FC236}">
                <a16:creationId xmlns:a16="http://schemas.microsoft.com/office/drawing/2014/main" id="{B0416BA6-9A22-C6C0-BAEE-D332B5F812F1}"/>
              </a:ext>
            </a:extLst>
          </p:cNvPr>
          <p:cNvSpPr>
            <a:spLocks noChangeShapeType="1"/>
          </p:cNvSpPr>
          <p:nvPr/>
        </p:nvSpPr>
        <p:spPr bwMode="auto">
          <a:xfrm>
            <a:off x="1308101" y="1981200"/>
            <a:ext cx="85471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5844" name="Line 5">
            <a:extLst>
              <a:ext uri="{FF2B5EF4-FFF2-40B4-BE49-F238E27FC236}">
                <a16:creationId xmlns:a16="http://schemas.microsoft.com/office/drawing/2014/main" id="{FAD6CE31-F4B5-A354-2157-C03030F3494B}"/>
              </a:ext>
            </a:extLst>
          </p:cNvPr>
          <p:cNvSpPr>
            <a:spLocks noChangeShapeType="1"/>
          </p:cNvSpPr>
          <p:nvPr/>
        </p:nvSpPr>
        <p:spPr bwMode="auto">
          <a:xfrm>
            <a:off x="31369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5845" name="Text Box 6">
            <a:extLst>
              <a:ext uri="{FF2B5EF4-FFF2-40B4-BE49-F238E27FC236}">
                <a16:creationId xmlns:a16="http://schemas.microsoft.com/office/drawing/2014/main" id="{822FB6C0-831F-D396-E24F-D57E8071E8CD}"/>
              </a:ext>
            </a:extLst>
          </p:cNvPr>
          <p:cNvSpPr txBox="1">
            <a:spLocks noChangeArrowheads="1"/>
          </p:cNvSpPr>
          <p:nvPr/>
        </p:nvSpPr>
        <p:spPr bwMode="auto">
          <a:xfrm>
            <a:off x="35433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35846" name="Line 7">
            <a:extLst>
              <a:ext uri="{FF2B5EF4-FFF2-40B4-BE49-F238E27FC236}">
                <a16:creationId xmlns:a16="http://schemas.microsoft.com/office/drawing/2014/main" id="{48152C08-B38E-3315-4550-4F5FF6ABEDE1}"/>
              </a:ext>
            </a:extLst>
          </p:cNvPr>
          <p:cNvSpPr>
            <a:spLocks noChangeShapeType="1"/>
          </p:cNvSpPr>
          <p:nvPr/>
        </p:nvSpPr>
        <p:spPr bwMode="auto">
          <a:xfrm>
            <a:off x="38735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5847" name="Line 8">
            <a:extLst>
              <a:ext uri="{FF2B5EF4-FFF2-40B4-BE49-F238E27FC236}">
                <a16:creationId xmlns:a16="http://schemas.microsoft.com/office/drawing/2014/main" id="{89E20222-4534-A36D-7CC1-4A01BFF0C5F8}"/>
              </a:ext>
            </a:extLst>
          </p:cNvPr>
          <p:cNvSpPr>
            <a:spLocks noChangeShapeType="1"/>
          </p:cNvSpPr>
          <p:nvPr/>
        </p:nvSpPr>
        <p:spPr bwMode="auto">
          <a:xfrm>
            <a:off x="45127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5848" name="Line 9">
            <a:extLst>
              <a:ext uri="{FF2B5EF4-FFF2-40B4-BE49-F238E27FC236}">
                <a16:creationId xmlns:a16="http://schemas.microsoft.com/office/drawing/2014/main" id="{825A23AE-4E1E-9274-398E-FEF5E0E4687C}"/>
              </a:ext>
            </a:extLst>
          </p:cNvPr>
          <p:cNvSpPr>
            <a:spLocks noChangeShapeType="1"/>
          </p:cNvSpPr>
          <p:nvPr/>
        </p:nvSpPr>
        <p:spPr bwMode="auto">
          <a:xfrm>
            <a:off x="51519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5849" name="Line 10">
            <a:extLst>
              <a:ext uri="{FF2B5EF4-FFF2-40B4-BE49-F238E27FC236}">
                <a16:creationId xmlns:a16="http://schemas.microsoft.com/office/drawing/2014/main" id="{CB5B547A-B816-B9D5-4F76-6C17548726F4}"/>
              </a:ext>
            </a:extLst>
          </p:cNvPr>
          <p:cNvSpPr>
            <a:spLocks noChangeShapeType="1"/>
          </p:cNvSpPr>
          <p:nvPr/>
        </p:nvSpPr>
        <p:spPr bwMode="auto">
          <a:xfrm>
            <a:off x="57785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5850" name="Line 11">
            <a:extLst>
              <a:ext uri="{FF2B5EF4-FFF2-40B4-BE49-F238E27FC236}">
                <a16:creationId xmlns:a16="http://schemas.microsoft.com/office/drawing/2014/main" id="{B121D9EA-A7FF-3C3B-BCE2-4E106F2F94C3}"/>
              </a:ext>
            </a:extLst>
          </p:cNvPr>
          <p:cNvSpPr>
            <a:spLocks noChangeShapeType="1"/>
          </p:cNvSpPr>
          <p:nvPr/>
        </p:nvSpPr>
        <p:spPr bwMode="auto">
          <a:xfrm>
            <a:off x="63881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5851" name="Line 12">
            <a:extLst>
              <a:ext uri="{FF2B5EF4-FFF2-40B4-BE49-F238E27FC236}">
                <a16:creationId xmlns:a16="http://schemas.microsoft.com/office/drawing/2014/main" id="{8B02518E-A873-A13F-70FD-8595D21B6E89}"/>
              </a:ext>
            </a:extLst>
          </p:cNvPr>
          <p:cNvSpPr>
            <a:spLocks noChangeShapeType="1"/>
          </p:cNvSpPr>
          <p:nvPr/>
        </p:nvSpPr>
        <p:spPr bwMode="auto">
          <a:xfrm>
            <a:off x="69977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5852" name="Line 13">
            <a:extLst>
              <a:ext uri="{FF2B5EF4-FFF2-40B4-BE49-F238E27FC236}">
                <a16:creationId xmlns:a16="http://schemas.microsoft.com/office/drawing/2014/main" id="{040CC66B-804B-DD17-FD22-88E43F101BB3}"/>
              </a:ext>
            </a:extLst>
          </p:cNvPr>
          <p:cNvSpPr>
            <a:spLocks noChangeShapeType="1"/>
          </p:cNvSpPr>
          <p:nvPr/>
        </p:nvSpPr>
        <p:spPr bwMode="auto">
          <a:xfrm>
            <a:off x="76073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5853" name="Line 14">
            <a:extLst>
              <a:ext uri="{FF2B5EF4-FFF2-40B4-BE49-F238E27FC236}">
                <a16:creationId xmlns:a16="http://schemas.microsoft.com/office/drawing/2014/main" id="{8EBD098B-5B77-67E3-F51E-D5EAA215C1AC}"/>
              </a:ext>
            </a:extLst>
          </p:cNvPr>
          <p:cNvSpPr>
            <a:spLocks noChangeShapeType="1"/>
          </p:cNvSpPr>
          <p:nvPr/>
        </p:nvSpPr>
        <p:spPr bwMode="auto">
          <a:xfrm>
            <a:off x="82169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5854" name="Line 15">
            <a:extLst>
              <a:ext uri="{FF2B5EF4-FFF2-40B4-BE49-F238E27FC236}">
                <a16:creationId xmlns:a16="http://schemas.microsoft.com/office/drawing/2014/main" id="{483DE1BE-CEFB-1723-F4AA-D2FC1858742C}"/>
              </a:ext>
            </a:extLst>
          </p:cNvPr>
          <p:cNvSpPr>
            <a:spLocks noChangeShapeType="1"/>
          </p:cNvSpPr>
          <p:nvPr/>
        </p:nvSpPr>
        <p:spPr bwMode="auto">
          <a:xfrm>
            <a:off x="88265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5855" name="Line 16">
            <a:extLst>
              <a:ext uri="{FF2B5EF4-FFF2-40B4-BE49-F238E27FC236}">
                <a16:creationId xmlns:a16="http://schemas.microsoft.com/office/drawing/2014/main" id="{BE111EE0-BECF-E830-92B2-D8977774D4DE}"/>
              </a:ext>
            </a:extLst>
          </p:cNvPr>
          <p:cNvSpPr>
            <a:spLocks noChangeShapeType="1"/>
          </p:cNvSpPr>
          <p:nvPr/>
        </p:nvSpPr>
        <p:spPr bwMode="auto">
          <a:xfrm>
            <a:off x="94361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5856" name="Text Box 17">
            <a:extLst>
              <a:ext uri="{FF2B5EF4-FFF2-40B4-BE49-F238E27FC236}">
                <a16:creationId xmlns:a16="http://schemas.microsoft.com/office/drawing/2014/main" id="{9C5C1364-F9F8-5E3A-C22B-0B180BCE21E0}"/>
              </a:ext>
            </a:extLst>
          </p:cNvPr>
          <p:cNvSpPr txBox="1">
            <a:spLocks noChangeArrowheads="1"/>
          </p:cNvSpPr>
          <p:nvPr/>
        </p:nvSpPr>
        <p:spPr bwMode="auto">
          <a:xfrm>
            <a:off x="92329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35857" name="Text Box 18">
            <a:extLst>
              <a:ext uri="{FF2B5EF4-FFF2-40B4-BE49-F238E27FC236}">
                <a16:creationId xmlns:a16="http://schemas.microsoft.com/office/drawing/2014/main" id="{4428D085-834D-8570-106E-43EB4817A9D2}"/>
              </a:ext>
            </a:extLst>
          </p:cNvPr>
          <p:cNvSpPr txBox="1">
            <a:spLocks noChangeArrowheads="1"/>
          </p:cNvSpPr>
          <p:nvPr/>
        </p:nvSpPr>
        <p:spPr bwMode="auto">
          <a:xfrm>
            <a:off x="42545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35858" name="Text Box 19">
            <a:extLst>
              <a:ext uri="{FF2B5EF4-FFF2-40B4-BE49-F238E27FC236}">
                <a16:creationId xmlns:a16="http://schemas.microsoft.com/office/drawing/2014/main" id="{84684243-6672-7F42-5EAD-EC204C34008E}"/>
              </a:ext>
            </a:extLst>
          </p:cNvPr>
          <p:cNvSpPr txBox="1">
            <a:spLocks noChangeArrowheads="1"/>
          </p:cNvSpPr>
          <p:nvPr/>
        </p:nvSpPr>
        <p:spPr bwMode="auto">
          <a:xfrm>
            <a:off x="48641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35859" name="Text Box 20">
            <a:extLst>
              <a:ext uri="{FF2B5EF4-FFF2-40B4-BE49-F238E27FC236}">
                <a16:creationId xmlns:a16="http://schemas.microsoft.com/office/drawing/2014/main" id="{09D06031-4E18-881C-519E-3A8D3E1C676E}"/>
              </a:ext>
            </a:extLst>
          </p:cNvPr>
          <p:cNvSpPr txBox="1">
            <a:spLocks noChangeArrowheads="1"/>
          </p:cNvSpPr>
          <p:nvPr/>
        </p:nvSpPr>
        <p:spPr bwMode="auto">
          <a:xfrm>
            <a:off x="54737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35860" name="Text Box 21">
            <a:extLst>
              <a:ext uri="{FF2B5EF4-FFF2-40B4-BE49-F238E27FC236}">
                <a16:creationId xmlns:a16="http://schemas.microsoft.com/office/drawing/2014/main" id="{42CAB583-D212-4A08-ED05-4BDF194F8B74}"/>
              </a:ext>
            </a:extLst>
          </p:cNvPr>
          <p:cNvSpPr txBox="1">
            <a:spLocks noChangeArrowheads="1"/>
          </p:cNvSpPr>
          <p:nvPr/>
        </p:nvSpPr>
        <p:spPr bwMode="auto">
          <a:xfrm>
            <a:off x="60833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35861" name="Text Box 22">
            <a:extLst>
              <a:ext uri="{FF2B5EF4-FFF2-40B4-BE49-F238E27FC236}">
                <a16:creationId xmlns:a16="http://schemas.microsoft.com/office/drawing/2014/main" id="{C3C4072F-8D14-4FE9-8DF5-BD145AB11B31}"/>
              </a:ext>
            </a:extLst>
          </p:cNvPr>
          <p:cNvSpPr txBox="1">
            <a:spLocks noChangeArrowheads="1"/>
          </p:cNvSpPr>
          <p:nvPr/>
        </p:nvSpPr>
        <p:spPr bwMode="auto">
          <a:xfrm>
            <a:off x="66929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35862" name="Text Box 23">
            <a:extLst>
              <a:ext uri="{FF2B5EF4-FFF2-40B4-BE49-F238E27FC236}">
                <a16:creationId xmlns:a16="http://schemas.microsoft.com/office/drawing/2014/main" id="{52B0C406-9B17-96AD-4B5C-ECF542C99341}"/>
              </a:ext>
            </a:extLst>
          </p:cNvPr>
          <p:cNvSpPr txBox="1">
            <a:spLocks noChangeArrowheads="1"/>
          </p:cNvSpPr>
          <p:nvPr/>
        </p:nvSpPr>
        <p:spPr bwMode="auto">
          <a:xfrm>
            <a:off x="73025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35863" name="Text Box 24">
            <a:extLst>
              <a:ext uri="{FF2B5EF4-FFF2-40B4-BE49-F238E27FC236}">
                <a16:creationId xmlns:a16="http://schemas.microsoft.com/office/drawing/2014/main" id="{42B6773C-AEF0-6B74-7BAB-3F33EFE5545A}"/>
              </a:ext>
            </a:extLst>
          </p:cNvPr>
          <p:cNvSpPr txBox="1">
            <a:spLocks noChangeArrowheads="1"/>
          </p:cNvSpPr>
          <p:nvPr/>
        </p:nvSpPr>
        <p:spPr bwMode="auto">
          <a:xfrm>
            <a:off x="79121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35864" name="Text Box 25">
            <a:extLst>
              <a:ext uri="{FF2B5EF4-FFF2-40B4-BE49-F238E27FC236}">
                <a16:creationId xmlns:a16="http://schemas.microsoft.com/office/drawing/2014/main" id="{1491FC86-07BD-871A-BF50-910A182A4C6C}"/>
              </a:ext>
            </a:extLst>
          </p:cNvPr>
          <p:cNvSpPr txBox="1">
            <a:spLocks noChangeArrowheads="1"/>
          </p:cNvSpPr>
          <p:nvPr/>
        </p:nvSpPr>
        <p:spPr bwMode="auto">
          <a:xfrm>
            <a:off x="86233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grpSp>
        <p:nvGrpSpPr>
          <p:cNvPr id="35865" name="Group 28">
            <a:extLst>
              <a:ext uri="{FF2B5EF4-FFF2-40B4-BE49-F238E27FC236}">
                <a16:creationId xmlns:a16="http://schemas.microsoft.com/office/drawing/2014/main" id="{6C974C50-BF98-ED12-1AB2-34F811D05E2A}"/>
              </a:ext>
            </a:extLst>
          </p:cNvPr>
          <p:cNvGrpSpPr>
            <a:grpSpLocks/>
          </p:cNvGrpSpPr>
          <p:nvPr/>
        </p:nvGrpSpPr>
        <p:grpSpPr bwMode="auto">
          <a:xfrm rot="7854179">
            <a:off x="5149851" y="3469217"/>
            <a:ext cx="2819400" cy="452967"/>
            <a:chOff x="1776" y="3072"/>
            <a:chExt cx="1776" cy="214"/>
          </a:xfrm>
        </p:grpSpPr>
        <p:sp>
          <p:nvSpPr>
            <p:cNvPr id="35868" name="AutoShape 29">
              <a:extLst>
                <a:ext uri="{FF2B5EF4-FFF2-40B4-BE49-F238E27FC236}">
                  <a16:creationId xmlns:a16="http://schemas.microsoft.com/office/drawing/2014/main" id="{41DA0479-6A8E-DFBC-BD94-D90D37BC52FC}"/>
                </a:ext>
              </a:extLst>
            </p:cNvPr>
            <p:cNvSpPr>
              <a:spLocks noChangeArrowheads="1"/>
            </p:cNvSpPr>
            <p:nvPr/>
          </p:nvSpPr>
          <p:spPr bwMode="auto">
            <a:xfrm rot="-4627610">
              <a:off x="2636" y="2212"/>
              <a:ext cx="56" cy="1776"/>
            </a:xfrm>
            <a:prstGeom prst="flowChartExtract">
              <a:avLst/>
            </a:prstGeom>
            <a:solidFill>
              <a:schemeClr val="tx2"/>
            </a:solidFill>
            <a:ln w="635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35869" name="Oval 30">
              <a:extLst>
                <a:ext uri="{FF2B5EF4-FFF2-40B4-BE49-F238E27FC236}">
                  <a16:creationId xmlns:a16="http://schemas.microsoft.com/office/drawing/2014/main" id="{7B540B48-73DE-FE7B-59B0-445EC567A22B}"/>
                </a:ext>
              </a:extLst>
            </p:cNvPr>
            <p:cNvSpPr>
              <a:spLocks noChangeArrowheads="1"/>
            </p:cNvSpPr>
            <p:nvPr/>
          </p:nvSpPr>
          <p:spPr bwMode="auto">
            <a:xfrm rot="772390">
              <a:off x="3247" y="3239"/>
              <a:ext cx="288" cy="47"/>
            </a:xfrm>
            <a:prstGeom prst="ellipse">
              <a:avLst/>
            </a:prstGeom>
            <a:solidFill>
              <a:srgbClr val="FFFFCC"/>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grpSp>
      <p:sp>
        <p:nvSpPr>
          <p:cNvPr id="35866" name="Freeform 31">
            <a:extLst>
              <a:ext uri="{FF2B5EF4-FFF2-40B4-BE49-F238E27FC236}">
                <a16:creationId xmlns:a16="http://schemas.microsoft.com/office/drawing/2014/main" id="{2543C42F-2A02-95D5-EE1D-50B20FCCD4EE}"/>
              </a:ext>
            </a:extLst>
          </p:cNvPr>
          <p:cNvSpPr>
            <a:spLocks/>
          </p:cNvSpPr>
          <p:nvPr/>
        </p:nvSpPr>
        <p:spPr bwMode="auto">
          <a:xfrm>
            <a:off x="1557867" y="685801"/>
            <a:ext cx="7281333" cy="4584700"/>
          </a:xfrm>
          <a:custGeom>
            <a:avLst/>
            <a:gdLst>
              <a:gd name="T0" fmla="*/ 2147483647 w 3440"/>
              <a:gd name="T1" fmla="*/ 2147483647 h 2888"/>
              <a:gd name="T2" fmla="*/ 2147483647 w 3440"/>
              <a:gd name="T3" fmla="*/ 2147483647 h 2888"/>
              <a:gd name="T4" fmla="*/ 2147483647 w 3440"/>
              <a:gd name="T5" fmla="*/ 2147483647 h 2888"/>
              <a:gd name="T6" fmla="*/ 2147483647 w 3440"/>
              <a:gd name="T7" fmla="*/ 2147483647 h 2888"/>
              <a:gd name="T8" fmla="*/ 2147483647 w 3440"/>
              <a:gd name="T9" fmla="*/ 0 h 2888"/>
              <a:gd name="T10" fmla="*/ 2147483647 w 3440"/>
              <a:gd name="T11" fmla="*/ 2147483647 h 2888"/>
              <a:gd name="T12" fmla="*/ 2147483647 w 3440"/>
              <a:gd name="T13" fmla="*/ 2147483647 h 2888"/>
              <a:gd name="T14" fmla="*/ 2147483647 w 3440"/>
              <a:gd name="T15" fmla="*/ 2147483647 h 2888"/>
              <a:gd name="T16" fmla="*/ 2147483647 w 3440"/>
              <a:gd name="T17" fmla="*/ 2147483647 h 2888"/>
              <a:gd name="T18" fmla="*/ 2147483647 w 3440"/>
              <a:gd name="T19" fmla="*/ 2147483647 h 2888"/>
              <a:gd name="T20" fmla="*/ 2147483647 w 3440"/>
              <a:gd name="T21" fmla="*/ 2147483647 h 2888"/>
              <a:gd name="T22" fmla="*/ 2147483647 w 3440"/>
              <a:gd name="T23" fmla="*/ 2147483647 h 2888"/>
              <a:gd name="T24" fmla="*/ 2147483647 w 3440"/>
              <a:gd name="T25" fmla="*/ 2147483647 h 2888"/>
              <a:gd name="T26" fmla="*/ 2147483647 w 3440"/>
              <a:gd name="T27" fmla="*/ 2147483647 h 2888"/>
              <a:gd name="T28" fmla="*/ 2147483647 w 3440"/>
              <a:gd name="T29" fmla="*/ 2147483647 h 2888"/>
              <a:gd name="T30" fmla="*/ 2147483647 w 3440"/>
              <a:gd name="T31" fmla="*/ 2147483647 h 2888"/>
              <a:gd name="T32" fmla="*/ 2147483647 w 3440"/>
              <a:gd name="T33" fmla="*/ 2147483647 h 2888"/>
              <a:gd name="T34" fmla="*/ 2147483647 w 3440"/>
              <a:gd name="T35" fmla="*/ 2147483647 h 2888"/>
              <a:gd name="T36" fmla="*/ 2147483647 w 3440"/>
              <a:gd name="T37" fmla="*/ 2147483647 h 288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40"/>
              <a:gd name="T58" fmla="*/ 0 h 2888"/>
              <a:gd name="T59" fmla="*/ 3440 w 3440"/>
              <a:gd name="T60" fmla="*/ 2888 h 288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40" h="2888">
                <a:moveTo>
                  <a:pt x="3440" y="816"/>
                </a:moveTo>
                <a:cubicBezTo>
                  <a:pt x="3400" y="652"/>
                  <a:pt x="3360" y="488"/>
                  <a:pt x="3296" y="384"/>
                </a:cubicBezTo>
                <a:cubicBezTo>
                  <a:pt x="3232" y="280"/>
                  <a:pt x="3192" y="248"/>
                  <a:pt x="3056" y="192"/>
                </a:cubicBezTo>
                <a:cubicBezTo>
                  <a:pt x="2920" y="136"/>
                  <a:pt x="2672" y="80"/>
                  <a:pt x="2480" y="48"/>
                </a:cubicBezTo>
                <a:cubicBezTo>
                  <a:pt x="2288" y="16"/>
                  <a:pt x="2144" y="0"/>
                  <a:pt x="1904" y="0"/>
                </a:cubicBezTo>
                <a:cubicBezTo>
                  <a:pt x="1664" y="0"/>
                  <a:pt x="1280" y="0"/>
                  <a:pt x="1040" y="48"/>
                </a:cubicBezTo>
                <a:cubicBezTo>
                  <a:pt x="800" y="96"/>
                  <a:pt x="608" y="168"/>
                  <a:pt x="464" y="288"/>
                </a:cubicBezTo>
                <a:cubicBezTo>
                  <a:pt x="320" y="408"/>
                  <a:pt x="248" y="608"/>
                  <a:pt x="176" y="768"/>
                </a:cubicBezTo>
                <a:cubicBezTo>
                  <a:pt x="104" y="928"/>
                  <a:pt x="56" y="1064"/>
                  <a:pt x="32" y="1248"/>
                </a:cubicBezTo>
                <a:cubicBezTo>
                  <a:pt x="8" y="1432"/>
                  <a:pt x="0" y="1664"/>
                  <a:pt x="32" y="1872"/>
                </a:cubicBezTo>
                <a:cubicBezTo>
                  <a:pt x="64" y="2080"/>
                  <a:pt x="144" y="2344"/>
                  <a:pt x="224" y="2496"/>
                </a:cubicBezTo>
                <a:cubicBezTo>
                  <a:pt x="304" y="2648"/>
                  <a:pt x="384" y="2720"/>
                  <a:pt x="512" y="2784"/>
                </a:cubicBezTo>
                <a:cubicBezTo>
                  <a:pt x="640" y="2848"/>
                  <a:pt x="864" y="2872"/>
                  <a:pt x="992" y="2880"/>
                </a:cubicBezTo>
                <a:cubicBezTo>
                  <a:pt x="1120" y="2888"/>
                  <a:pt x="1192" y="2856"/>
                  <a:pt x="1280" y="2832"/>
                </a:cubicBezTo>
                <a:cubicBezTo>
                  <a:pt x="1368" y="2808"/>
                  <a:pt x="1464" y="2776"/>
                  <a:pt x="1520" y="2736"/>
                </a:cubicBezTo>
                <a:cubicBezTo>
                  <a:pt x="1576" y="2696"/>
                  <a:pt x="1584" y="2640"/>
                  <a:pt x="1616" y="2592"/>
                </a:cubicBezTo>
                <a:cubicBezTo>
                  <a:pt x="1648" y="2544"/>
                  <a:pt x="1680" y="2448"/>
                  <a:pt x="1712" y="2448"/>
                </a:cubicBezTo>
                <a:cubicBezTo>
                  <a:pt x="1744" y="2448"/>
                  <a:pt x="1808" y="2528"/>
                  <a:pt x="1808" y="2592"/>
                </a:cubicBezTo>
                <a:cubicBezTo>
                  <a:pt x="1808" y="2656"/>
                  <a:pt x="1728" y="2784"/>
                  <a:pt x="1712" y="2832"/>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35867" name="Oval 32">
            <a:extLst>
              <a:ext uri="{FF2B5EF4-FFF2-40B4-BE49-F238E27FC236}">
                <a16:creationId xmlns:a16="http://schemas.microsoft.com/office/drawing/2014/main" id="{3B01EC2A-B9AB-E6E7-1AC3-774ED6E079BA}"/>
              </a:ext>
            </a:extLst>
          </p:cNvPr>
          <p:cNvSpPr>
            <a:spLocks noChangeArrowheads="1"/>
          </p:cNvSpPr>
          <p:nvPr/>
        </p:nvSpPr>
        <p:spPr bwMode="auto">
          <a:xfrm>
            <a:off x="8839201" y="19050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3">
            <a:extLst>
              <a:ext uri="{FF2B5EF4-FFF2-40B4-BE49-F238E27FC236}">
                <a16:creationId xmlns:a16="http://schemas.microsoft.com/office/drawing/2014/main" id="{E008097D-4FA9-B9D5-2D40-CA20141DC427}"/>
              </a:ext>
            </a:extLst>
          </p:cNvPr>
          <p:cNvSpPr>
            <a:spLocks noChangeArrowheads="1"/>
          </p:cNvSpPr>
          <p:nvPr/>
        </p:nvSpPr>
        <p:spPr bwMode="auto">
          <a:xfrm>
            <a:off x="1320800" y="762000"/>
            <a:ext cx="94488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36867" name="Line 4">
            <a:extLst>
              <a:ext uri="{FF2B5EF4-FFF2-40B4-BE49-F238E27FC236}">
                <a16:creationId xmlns:a16="http://schemas.microsoft.com/office/drawing/2014/main" id="{A0A7710E-F5AB-070B-2757-DB792A6FB608}"/>
              </a:ext>
            </a:extLst>
          </p:cNvPr>
          <p:cNvSpPr>
            <a:spLocks noChangeShapeType="1"/>
          </p:cNvSpPr>
          <p:nvPr/>
        </p:nvSpPr>
        <p:spPr bwMode="auto">
          <a:xfrm>
            <a:off x="1320800" y="1981200"/>
            <a:ext cx="85344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6868" name="Line 5">
            <a:extLst>
              <a:ext uri="{FF2B5EF4-FFF2-40B4-BE49-F238E27FC236}">
                <a16:creationId xmlns:a16="http://schemas.microsoft.com/office/drawing/2014/main" id="{310FAB30-0D01-D183-F1D4-E4EB44E96D6A}"/>
              </a:ext>
            </a:extLst>
          </p:cNvPr>
          <p:cNvSpPr>
            <a:spLocks noChangeShapeType="1"/>
          </p:cNvSpPr>
          <p:nvPr/>
        </p:nvSpPr>
        <p:spPr bwMode="auto">
          <a:xfrm>
            <a:off x="31496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6869" name="Text Box 6">
            <a:extLst>
              <a:ext uri="{FF2B5EF4-FFF2-40B4-BE49-F238E27FC236}">
                <a16:creationId xmlns:a16="http://schemas.microsoft.com/office/drawing/2014/main" id="{4405FD1F-E37A-0D26-6CFA-E681976EA0B6}"/>
              </a:ext>
            </a:extLst>
          </p:cNvPr>
          <p:cNvSpPr txBox="1">
            <a:spLocks noChangeArrowheads="1"/>
          </p:cNvSpPr>
          <p:nvPr/>
        </p:nvSpPr>
        <p:spPr bwMode="auto">
          <a:xfrm>
            <a:off x="35560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36870" name="Line 7">
            <a:extLst>
              <a:ext uri="{FF2B5EF4-FFF2-40B4-BE49-F238E27FC236}">
                <a16:creationId xmlns:a16="http://schemas.microsoft.com/office/drawing/2014/main" id="{27930543-7889-2A9E-5094-388A136DDBFB}"/>
              </a:ext>
            </a:extLst>
          </p:cNvPr>
          <p:cNvSpPr>
            <a:spLocks noChangeShapeType="1"/>
          </p:cNvSpPr>
          <p:nvPr/>
        </p:nvSpPr>
        <p:spPr bwMode="auto">
          <a:xfrm>
            <a:off x="3886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6871" name="Line 8">
            <a:extLst>
              <a:ext uri="{FF2B5EF4-FFF2-40B4-BE49-F238E27FC236}">
                <a16:creationId xmlns:a16="http://schemas.microsoft.com/office/drawing/2014/main" id="{39C0B22E-D9AC-5CD7-B5CE-0E06943D74FA}"/>
              </a:ext>
            </a:extLst>
          </p:cNvPr>
          <p:cNvSpPr>
            <a:spLocks noChangeShapeType="1"/>
          </p:cNvSpPr>
          <p:nvPr/>
        </p:nvSpPr>
        <p:spPr bwMode="auto">
          <a:xfrm>
            <a:off x="45254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6872" name="Line 9">
            <a:extLst>
              <a:ext uri="{FF2B5EF4-FFF2-40B4-BE49-F238E27FC236}">
                <a16:creationId xmlns:a16="http://schemas.microsoft.com/office/drawing/2014/main" id="{7B3132D7-BAD7-C0CA-2F8E-CCB61465DB72}"/>
              </a:ext>
            </a:extLst>
          </p:cNvPr>
          <p:cNvSpPr>
            <a:spLocks noChangeShapeType="1"/>
          </p:cNvSpPr>
          <p:nvPr/>
        </p:nvSpPr>
        <p:spPr bwMode="auto">
          <a:xfrm>
            <a:off x="51646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6873" name="Line 10">
            <a:extLst>
              <a:ext uri="{FF2B5EF4-FFF2-40B4-BE49-F238E27FC236}">
                <a16:creationId xmlns:a16="http://schemas.microsoft.com/office/drawing/2014/main" id="{64413708-33A6-11B9-C6B4-E3405BB02975}"/>
              </a:ext>
            </a:extLst>
          </p:cNvPr>
          <p:cNvSpPr>
            <a:spLocks noChangeShapeType="1"/>
          </p:cNvSpPr>
          <p:nvPr/>
        </p:nvSpPr>
        <p:spPr bwMode="auto">
          <a:xfrm>
            <a:off x="5791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6874" name="Line 11">
            <a:extLst>
              <a:ext uri="{FF2B5EF4-FFF2-40B4-BE49-F238E27FC236}">
                <a16:creationId xmlns:a16="http://schemas.microsoft.com/office/drawing/2014/main" id="{EB9DD165-6675-6F1C-B549-006CFD42B7E6}"/>
              </a:ext>
            </a:extLst>
          </p:cNvPr>
          <p:cNvSpPr>
            <a:spLocks noChangeShapeType="1"/>
          </p:cNvSpPr>
          <p:nvPr/>
        </p:nvSpPr>
        <p:spPr bwMode="auto">
          <a:xfrm>
            <a:off x="64008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6875" name="Line 12">
            <a:extLst>
              <a:ext uri="{FF2B5EF4-FFF2-40B4-BE49-F238E27FC236}">
                <a16:creationId xmlns:a16="http://schemas.microsoft.com/office/drawing/2014/main" id="{2D5DEEE1-8964-650F-E3E4-32C0F0B0C87A}"/>
              </a:ext>
            </a:extLst>
          </p:cNvPr>
          <p:cNvSpPr>
            <a:spLocks noChangeShapeType="1"/>
          </p:cNvSpPr>
          <p:nvPr/>
        </p:nvSpPr>
        <p:spPr bwMode="auto">
          <a:xfrm>
            <a:off x="70104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6876" name="Line 13">
            <a:extLst>
              <a:ext uri="{FF2B5EF4-FFF2-40B4-BE49-F238E27FC236}">
                <a16:creationId xmlns:a16="http://schemas.microsoft.com/office/drawing/2014/main" id="{D5EBC021-148C-CBC8-2443-5C9DA5E9D45A}"/>
              </a:ext>
            </a:extLst>
          </p:cNvPr>
          <p:cNvSpPr>
            <a:spLocks noChangeShapeType="1"/>
          </p:cNvSpPr>
          <p:nvPr/>
        </p:nvSpPr>
        <p:spPr bwMode="auto">
          <a:xfrm>
            <a:off x="76200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6877" name="Line 14">
            <a:extLst>
              <a:ext uri="{FF2B5EF4-FFF2-40B4-BE49-F238E27FC236}">
                <a16:creationId xmlns:a16="http://schemas.microsoft.com/office/drawing/2014/main" id="{4D3C91E5-F430-D8BB-62E9-70532DE084C6}"/>
              </a:ext>
            </a:extLst>
          </p:cNvPr>
          <p:cNvSpPr>
            <a:spLocks noChangeShapeType="1"/>
          </p:cNvSpPr>
          <p:nvPr/>
        </p:nvSpPr>
        <p:spPr bwMode="auto">
          <a:xfrm>
            <a:off x="82296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6878" name="Line 15">
            <a:extLst>
              <a:ext uri="{FF2B5EF4-FFF2-40B4-BE49-F238E27FC236}">
                <a16:creationId xmlns:a16="http://schemas.microsoft.com/office/drawing/2014/main" id="{F2518EEB-A86F-FEEA-C3AA-3887DA5C062E}"/>
              </a:ext>
            </a:extLst>
          </p:cNvPr>
          <p:cNvSpPr>
            <a:spLocks noChangeShapeType="1"/>
          </p:cNvSpPr>
          <p:nvPr/>
        </p:nvSpPr>
        <p:spPr bwMode="auto">
          <a:xfrm>
            <a:off x="88392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6879" name="Line 16">
            <a:extLst>
              <a:ext uri="{FF2B5EF4-FFF2-40B4-BE49-F238E27FC236}">
                <a16:creationId xmlns:a16="http://schemas.microsoft.com/office/drawing/2014/main" id="{A72A3395-352D-8804-F62B-26D4E154C6C7}"/>
              </a:ext>
            </a:extLst>
          </p:cNvPr>
          <p:cNvSpPr>
            <a:spLocks noChangeShapeType="1"/>
          </p:cNvSpPr>
          <p:nvPr/>
        </p:nvSpPr>
        <p:spPr bwMode="auto">
          <a:xfrm>
            <a:off x="94488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6880" name="Text Box 17">
            <a:extLst>
              <a:ext uri="{FF2B5EF4-FFF2-40B4-BE49-F238E27FC236}">
                <a16:creationId xmlns:a16="http://schemas.microsoft.com/office/drawing/2014/main" id="{2B4061C2-D191-0959-6900-A00F3D6C62AF}"/>
              </a:ext>
            </a:extLst>
          </p:cNvPr>
          <p:cNvSpPr txBox="1">
            <a:spLocks noChangeArrowheads="1"/>
          </p:cNvSpPr>
          <p:nvPr/>
        </p:nvSpPr>
        <p:spPr bwMode="auto">
          <a:xfrm>
            <a:off x="92456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36881" name="Text Box 18">
            <a:extLst>
              <a:ext uri="{FF2B5EF4-FFF2-40B4-BE49-F238E27FC236}">
                <a16:creationId xmlns:a16="http://schemas.microsoft.com/office/drawing/2014/main" id="{B8A3784C-2E40-372E-D837-62D4A04593B1}"/>
              </a:ext>
            </a:extLst>
          </p:cNvPr>
          <p:cNvSpPr txBox="1">
            <a:spLocks noChangeArrowheads="1"/>
          </p:cNvSpPr>
          <p:nvPr/>
        </p:nvSpPr>
        <p:spPr bwMode="auto">
          <a:xfrm>
            <a:off x="4267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36882" name="Text Box 19">
            <a:extLst>
              <a:ext uri="{FF2B5EF4-FFF2-40B4-BE49-F238E27FC236}">
                <a16:creationId xmlns:a16="http://schemas.microsoft.com/office/drawing/2014/main" id="{51B538E8-0A63-F6D8-C9DC-8B0A9D1CACE4}"/>
              </a:ext>
            </a:extLst>
          </p:cNvPr>
          <p:cNvSpPr txBox="1">
            <a:spLocks noChangeArrowheads="1"/>
          </p:cNvSpPr>
          <p:nvPr/>
        </p:nvSpPr>
        <p:spPr bwMode="auto">
          <a:xfrm>
            <a:off x="48768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36883" name="Text Box 20">
            <a:extLst>
              <a:ext uri="{FF2B5EF4-FFF2-40B4-BE49-F238E27FC236}">
                <a16:creationId xmlns:a16="http://schemas.microsoft.com/office/drawing/2014/main" id="{8D99FA40-F344-1DAF-2772-72D69339E9FB}"/>
              </a:ext>
            </a:extLst>
          </p:cNvPr>
          <p:cNvSpPr txBox="1">
            <a:spLocks noChangeArrowheads="1"/>
          </p:cNvSpPr>
          <p:nvPr/>
        </p:nvSpPr>
        <p:spPr bwMode="auto">
          <a:xfrm>
            <a:off x="54864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36884" name="Text Box 21">
            <a:extLst>
              <a:ext uri="{FF2B5EF4-FFF2-40B4-BE49-F238E27FC236}">
                <a16:creationId xmlns:a16="http://schemas.microsoft.com/office/drawing/2014/main" id="{42DA3B3F-BEC9-7548-D42B-939C06B3B959}"/>
              </a:ext>
            </a:extLst>
          </p:cNvPr>
          <p:cNvSpPr txBox="1">
            <a:spLocks noChangeArrowheads="1"/>
          </p:cNvSpPr>
          <p:nvPr/>
        </p:nvSpPr>
        <p:spPr bwMode="auto">
          <a:xfrm>
            <a:off x="60960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36885" name="Text Box 22">
            <a:extLst>
              <a:ext uri="{FF2B5EF4-FFF2-40B4-BE49-F238E27FC236}">
                <a16:creationId xmlns:a16="http://schemas.microsoft.com/office/drawing/2014/main" id="{F7E85623-1C1B-A2A3-EB78-09402AC331DC}"/>
              </a:ext>
            </a:extLst>
          </p:cNvPr>
          <p:cNvSpPr txBox="1">
            <a:spLocks noChangeArrowheads="1"/>
          </p:cNvSpPr>
          <p:nvPr/>
        </p:nvSpPr>
        <p:spPr bwMode="auto">
          <a:xfrm>
            <a:off x="67056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36886" name="Text Box 23">
            <a:extLst>
              <a:ext uri="{FF2B5EF4-FFF2-40B4-BE49-F238E27FC236}">
                <a16:creationId xmlns:a16="http://schemas.microsoft.com/office/drawing/2014/main" id="{80B351E5-2396-DE79-1518-2A75727AD9B1}"/>
              </a:ext>
            </a:extLst>
          </p:cNvPr>
          <p:cNvSpPr txBox="1">
            <a:spLocks noChangeArrowheads="1"/>
          </p:cNvSpPr>
          <p:nvPr/>
        </p:nvSpPr>
        <p:spPr bwMode="auto">
          <a:xfrm>
            <a:off x="7315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36887" name="Text Box 24">
            <a:extLst>
              <a:ext uri="{FF2B5EF4-FFF2-40B4-BE49-F238E27FC236}">
                <a16:creationId xmlns:a16="http://schemas.microsoft.com/office/drawing/2014/main" id="{726A8E94-B75F-3CF0-F41C-C7D04CD6EB9A}"/>
              </a:ext>
            </a:extLst>
          </p:cNvPr>
          <p:cNvSpPr txBox="1">
            <a:spLocks noChangeArrowheads="1"/>
          </p:cNvSpPr>
          <p:nvPr/>
        </p:nvSpPr>
        <p:spPr bwMode="auto">
          <a:xfrm>
            <a:off x="79248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36888" name="Text Box 25">
            <a:extLst>
              <a:ext uri="{FF2B5EF4-FFF2-40B4-BE49-F238E27FC236}">
                <a16:creationId xmlns:a16="http://schemas.microsoft.com/office/drawing/2014/main" id="{E906ED8A-5D36-653D-7A2D-23363814E627}"/>
              </a:ext>
            </a:extLst>
          </p:cNvPr>
          <p:cNvSpPr txBox="1">
            <a:spLocks noChangeArrowheads="1"/>
          </p:cNvSpPr>
          <p:nvPr/>
        </p:nvSpPr>
        <p:spPr bwMode="auto">
          <a:xfrm>
            <a:off x="86360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grpSp>
        <p:nvGrpSpPr>
          <p:cNvPr id="36889" name="Group 28">
            <a:extLst>
              <a:ext uri="{FF2B5EF4-FFF2-40B4-BE49-F238E27FC236}">
                <a16:creationId xmlns:a16="http://schemas.microsoft.com/office/drawing/2014/main" id="{B84A6D92-6C51-68F0-E2ED-59DCC1E8DB26}"/>
              </a:ext>
            </a:extLst>
          </p:cNvPr>
          <p:cNvGrpSpPr>
            <a:grpSpLocks/>
          </p:cNvGrpSpPr>
          <p:nvPr/>
        </p:nvGrpSpPr>
        <p:grpSpPr bwMode="auto">
          <a:xfrm rot="6534137">
            <a:off x="6263217" y="2946401"/>
            <a:ext cx="2819400" cy="452967"/>
            <a:chOff x="1776" y="3072"/>
            <a:chExt cx="1776" cy="214"/>
          </a:xfrm>
        </p:grpSpPr>
        <p:sp>
          <p:nvSpPr>
            <p:cNvPr id="36892" name="AutoShape 29">
              <a:extLst>
                <a:ext uri="{FF2B5EF4-FFF2-40B4-BE49-F238E27FC236}">
                  <a16:creationId xmlns:a16="http://schemas.microsoft.com/office/drawing/2014/main" id="{00F70F28-9BC3-DD92-09C1-6358670BEC5C}"/>
                </a:ext>
              </a:extLst>
            </p:cNvPr>
            <p:cNvSpPr>
              <a:spLocks noChangeArrowheads="1"/>
            </p:cNvSpPr>
            <p:nvPr/>
          </p:nvSpPr>
          <p:spPr bwMode="auto">
            <a:xfrm rot="-4627610">
              <a:off x="2636" y="2212"/>
              <a:ext cx="56" cy="1776"/>
            </a:xfrm>
            <a:prstGeom prst="flowChartExtract">
              <a:avLst/>
            </a:prstGeom>
            <a:solidFill>
              <a:schemeClr val="tx2"/>
            </a:solidFill>
            <a:ln w="635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36893" name="Oval 30">
              <a:extLst>
                <a:ext uri="{FF2B5EF4-FFF2-40B4-BE49-F238E27FC236}">
                  <a16:creationId xmlns:a16="http://schemas.microsoft.com/office/drawing/2014/main" id="{09D2582D-AC13-7C8F-F674-C490AC35FBBE}"/>
                </a:ext>
              </a:extLst>
            </p:cNvPr>
            <p:cNvSpPr>
              <a:spLocks noChangeArrowheads="1"/>
            </p:cNvSpPr>
            <p:nvPr/>
          </p:nvSpPr>
          <p:spPr bwMode="auto">
            <a:xfrm rot="772390">
              <a:off x="3247" y="3239"/>
              <a:ext cx="288" cy="47"/>
            </a:xfrm>
            <a:prstGeom prst="ellipse">
              <a:avLst/>
            </a:prstGeom>
            <a:solidFill>
              <a:srgbClr val="FFFFCC"/>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grpSp>
      <p:sp>
        <p:nvSpPr>
          <p:cNvPr id="36890" name="Freeform 31">
            <a:extLst>
              <a:ext uri="{FF2B5EF4-FFF2-40B4-BE49-F238E27FC236}">
                <a16:creationId xmlns:a16="http://schemas.microsoft.com/office/drawing/2014/main" id="{65C20035-D04D-29F7-7FA1-FB23B1F5E0B6}"/>
              </a:ext>
            </a:extLst>
          </p:cNvPr>
          <p:cNvSpPr>
            <a:spLocks/>
          </p:cNvSpPr>
          <p:nvPr/>
        </p:nvSpPr>
        <p:spPr bwMode="auto">
          <a:xfrm>
            <a:off x="1998133" y="685800"/>
            <a:ext cx="6841067" cy="4114800"/>
          </a:xfrm>
          <a:custGeom>
            <a:avLst/>
            <a:gdLst>
              <a:gd name="T0" fmla="*/ 2147483647 w 3232"/>
              <a:gd name="T1" fmla="*/ 2147483647 h 2592"/>
              <a:gd name="T2" fmla="*/ 2147483647 w 3232"/>
              <a:gd name="T3" fmla="*/ 2147483647 h 2592"/>
              <a:gd name="T4" fmla="*/ 2147483647 w 3232"/>
              <a:gd name="T5" fmla="*/ 2147483647 h 2592"/>
              <a:gd name="T6" fmla="*/ 2147483647 w 3232"/>
              <a:gd name="T7" fmla="*/ 2147483647 h 2592"/>
              <a:gd name="T8" fmla="*/ 2147483647 w 3232"/>
              <a:gd name="T9" fmla="*/ 0 h 2592"/>
              <a:gd name="T10" fmla="*/ 2147483647 w 3232"/>
              <a:gd name="T11" fmla="*/ 2147483647 h 2592"/>
              <a:gd name="T12" fmla="*/ 2147483647 w 3232"/>
              <a:gd name="T13" fmla="*/ 2147483647 h 2592"/>
              <a:gd name="T14" fmla="*/ 2147483647 w 3232"/>
              <a:gd name="T15" fmla="*/ 2147483647 h 2592"/>
              <a:gd name="T16" fmla="*/ 2147483647 w 3232"/>
              <a:gd name="T17" fmla="*/ 2147483647 h 2592"/>
              <a:gd name="T18" fmla="*/ 2147483647 w 3232"/>
              <a:gd name="T19" fmla="*/ 2147483647 h 2592"/>
              <a:gd name="T20" fmla="*/ 2147483647 w 3232"/>
              <a:gd name="T21" fmla="*/ 2147483647 h 2592"/>
              <a:gd name="T22" fmla="*/ 2147483647 w 3232"/>
              <a:gd name="T23" fmla="*/ 2147483647 h 2592"/>
              <a:gd name="T24" fmla="*/ 2147483647 w 3232"/>
              <a:gd name="T25" fmla="*/ 2147483647 h 2592"/>
              <a:gd name="T26" fmla="*/ 2147483647 w 3232"/>
              <a:gd name="T27" fmla="*/ 2147483647 h 2592"/>
              <a:gd name="T28" fmla="*/ 2147483647 w 3232"/>
              <a:gd name="T29" fmla="*/ 2147483647 h 2592"/>
              <a:gd name="T30" fmla="*/ 2147483647 w 3232"/>
              <a:gd name="T31" fmla="*/ 2147483647 h 259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232"/>
              <a:gd name="T49" fmla="*/ 0 h 2592"/>
              <a:gd name="T50" fmla="*/ 3232 w 3232"/>
              <a:gd name="T51" fmla="*/ 2592 h 259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232" h="2592">
                <a:moveTo>
                  <a:pt x="3232" y="768"/>
                </a:moveTo>
                <a:cubicBezTo>
                  <a:pt x="3188" y="668"/>
                  <a:pt x="3144" y="568"/>
                  <a:pt x="3088" y="480"/>
                </a:cubicBezTo>
                <a:cubicBezTo>
                  <a:pt x="3032" y="392"/>
                  <a:pt x="3008" y="312"/>
                  <a:pt x="2896" y="240"/>
                </a:cubicBezTo>
                <a:cubicBezTo>
                  <a:pt x="2784" y="168"/>
                  <a:pt x="2608" y="88"/>
                  <a:pt x="2416" y="48"/>
                </a:cubicBezTo>
                <a:cubicBezTo>
                  <a:pt x="2224" y="8"/>
                  <a:pt x="1992" y="0"/>
                  <a:pt x="1744" y="0"/>
                </a:cubicBezTo>
                <a:cubicBezTo>
                  <a:pt x="1496" y="0"/>
                  <a:pt x="1128" y="8"/>
                  <a:pt x="928" y="48"/>
                </a:cubicBezTo>
                <a:cubicBezTo>
                  <a:pt x="728" y="88"/>
                  <a:pt x="648" y="160"/>
                  <a:pt x="544" y="240"/>
                </a:cubicBezTo>
                <a:cubicBezTo>
                  <a:pt x="440" y="320"/>
                  <a:pt x="384" y="384"/>
                  <a:pt x="304" y="528"/>
                </a:cubicBezTo>
                <a:cubicBezTo>
                  <a:pt x="224" y="672"/>
                  <a:pt x="112" y="928"/>
                  <a:pt x="64" y="1104"/>
                </a:cubicBezTo>
                <a:cubicBezTo>
                  <a:pt x="16" y="1280"/>
                  <a:pt x="0" y="1416"/>
                  <a:pt x="16" y="1584"/>
                </a:cubicBezTo>
                <a:cubicBezTo>
                  <a:pt x="32" y="1752"/>
                  <a:pt x="80" y="1960"/>
                  <a:pt x="160" y="2112"/>
                </a:cubicBezTo>
                <a:cubicBezTo>
                  <a:pt x="240" y="2264"/>
                  <a:pt x="384" y="2416"/>
                  <a:pt x="496" y="2496"/>
                </a:cubicBezTo>
                <a:cubicBezTo>
                  <a:pt x="608" y="2576"/>
                  <a:pt x="664" y="2592"/>
                  <a:pt x="832" y="2592"/>
                </a:cubicBezTo>
                <a:cubicBezTo>
                  <a:pt x="1000" y="2592"/>
                  <a:pt x="1288" y="2520"/>
                  <a:pt x="1504" y="2496"/>
                </a:cubicBezTo>
                <a:cubicBezTo>
                  <a:pt x="1720" y="2472"/>
                  <a:pt x="1960" y="2512"/>
                  <a:pt x="2128" y="2448"/>
                </a:cubicBezTo>
                <a:cubicBezTo>
                  <a:pt x="2296" y="2384"/>
                  <a:pt x="2404" y="2248"/>
                  <a:pt x="2512" y="2112"/>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36891" name="Oval 32">
            <a:extLst>
              <a:ext uri="{FF2B5EF4-FFF2-40B4-BE49-F238E27FC236}">
                <a16:creationId xmlns:a16="http://schemas.microsoft.com/office/drawing/2014/main" id="{277C0FD1-0191-89B1-B8C5-6C4500640143}"/>
              </a:ext>
            </a:extLst>
          </p:cNvPr>
          <p:cNvSpPr>
            <a:spLocks noChangeArrowheads="1"/>
          </p:cNvSpPr>
          <p:nvPr/>
        </p:nvSpPr>
        <p:spPr bwMode="auto">
          <a:xfrm>
            <a:off x="88265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3">
            <a:extLst>
              <a:ext uri="{FF2B5EF4-FFF2-40B4-BE49-F238E27FC236}">
                <a16:creationId xmlns:a16="http://schemas.microsoft.com/office/drawing/2014/main" id="{8136EDCF-7827-10CF-6709-4E665801827F}"/>
              </a:ext>
            </a:extLst>
          </p:cNvPr>
          <p:cNvSpPr>
            <a:spLocks noChangeArrowheads="1"/>
          </p:cNvSpPr>
          <p:nvPr/>
        </p:nvSpPr>
        <p:spPr bwMode="auto">
          <a:xfrm>
            <a:off x="1422400" y="762000"/>
            <a:ext cx="94488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37891" name="Line 4">
            <a:extLst>
              <a:ext uri="{FF2B5EF4-FFF2-40B4-BE49-F238E27FC236}">
                <a16:creationId xmlns:a16="http://schemas.microsoft.com/office/drawing/2014/main" id="{61C32E5B-3B19-F579-F183-7BC2F536D393}"/>
              </a:ext>
            </a:extLst>
          </p:cNvPr>
          <p:cNvSpPr>
            <a:spLocks noChangeShapeType="1"/>
          </p:cNvSpPr>
          <p:nvPr/>
        </p:nvSpPr>
        <p:spPr bwMode="auto">
          <a:xfrm>
            <a:off x="1566333" y="1981200"/>
            <a:ext cx="8492067"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7892" name="Line 5">
            <a:extLst>
              <a:ext uri="{FF2B5EF4-FFF2-40B4-BE49-F238E27FC236}">
                <a16:creationId xmlns:a16="http://schemas.microsoft.com/office/drawing/2014/main" id="{6FA68C8E-5B82-E0B1-6A63-C208C36439EB}"/>
              </a:ext>
            </a:extLst>
          </p:cNvPr>
          <p:cNvSpPr>
            <a:spLocks noChangeShapeType="1"/>
          </p:cNvSpPr>
          <p:nvPr/>
        </p:nvSpPr>
        <p:spPr bwMode="auto">
          <a:xfrm>
            <a:off x="3191933"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7893" name="Text Box 6">
            <a:extLst>
              <a:ext uri="{FF2B5EF4-FFF2-40B4-BE49-F238E27FC236}">
                <a16:creationId xmlns:a16="http://schemas.microsoft.com/office/drawing/2014/main" id="{73EE41C4-334D-57E9-8451-2C002955F296}"/>
              </a:ext>
            </a:extLst>
          </p:cNvPr>
          <p:cNvSpPr txBox="1">
            <a:spLocks noChangeArrowheads="1"/>
          </p:cNvSpPr>
          <p:nvPr/>
        </p:nvSpPr>
        <p:spPr bwMode="auto">
          <a:xfrm>
            <a:off x="3598333"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37894" name="Line 7">
            <a:extLst>
              <a:ext uri="{FF2B5EF4-FFF2-40B4-BE49-F238E27FC236}">
                <a16:creationId xmlns:a16="http://schemas.microsoft.com/office/drawing/2014/main" id="{A4D75A66-A5BA-3943-C63C-E1612549E02C}"/>
              </a:ext>
            </a:extLst>
          </p:cNvPr>
          <p:cNvSpPr>
            <a:spLocks noChangeShapeType="1"/>
          </p:cNvSpPr>
          <p:nvPr/>
        </p:nvSpPr>
        <p:spPr bwMode="auto">
          <a:xfrm>
            <a:off x="39285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7895" name="Line 8">
            <a:extLst>
              <a:ext uri="{FF2B5EF4-FFF2-40B4-BE49-F238E27FC236}">
                <a16:creationId xmlns:a16="http://schemas.microsoft.com/office/drawing/2014/main" id="{55AE1D26-00BF-70B6-CF1E-C8490F714903}"/>
              </a:ext>
            </a:extLst>
          </p:cNvPr>
          <p:cNvSpPr>
            <a:spLocks noChangeShapeType="1"/>
          </p:cNvSpPr>
          <p:nvPr/>
        </p:nvSpPr>
        <p:spPr bwMode="auto">
          <a:xfrm>
            <a:off x="45677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7896" name="Line 9">
            <a:extLst>
              <a:ext uri="{FF2B5EF4-FFF2-40B4-BE49-F238E27FC236}">
                <a16:creationId xmlns:a16="http://schemas.microsoft.com/office/drawing/2014/main" id="{18818E56-CCC6-9972-69C7-81915FBB0287}"/>
              </a:ext>
            </a:extLst>
          </p:cNvPr>
          <p:cNvSpPr>
            <a:spLocks noChangeShapeType="1"/>
          </p:cNvSpPr>
          <p:nvPr/>
        </p:nvSpPr>
        <p:spPr bwMode="auto">
          <a:xfrm>
            <a:off x="52070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7897" name="Line 10">
            <a:extLst>
              <a:ext uri="{FF2B5EF4-FFF2-40B4-BE49-F238E27FC236}">
                <a16:creationId xmlns:a16="http://schemas.microsoft.com/office/drawing/2014/main" id="{29737FFC-4361-AC83-4971-1A809545D44F}"/>
              </a:ext>
            </a:extLst>
          </p:cNvPr>
          <p:cNvSpPr>
            <a:spLocks noChangeShapeType="1"/>
          </p:cNvSpPr>
          <p:nvPr/>
        </p:nvSpPr>
        <p:spPr bwMode="auto">
          <a:xfrm>
            <a:off x="58335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7898" name="Line 11">
            <a:extLst>
              <a:ext uri="{FF2B5EF4-FFF2-40B4-BE49-F238E27FC236}">
                <a16:creationId xmlns:a16="http://schemas.microsoft.com/office/drawing/2014/main" id="{21AE989B-4055-527A-4AE9-19ADCC02317C}"/>
              </a:ext>
            </a:extLst>
          </p:cNvPr>
          <p:cNvSpPr>
            <a:spLocks noChangeShapeType="1"/>
          </p:cNvSpPr>
          <p:nvPr/>
        </p:nvSpPr>
        <p:spPr bwMode="auto">
          <a:xfrm>
            <a:off x="64431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7899" name="Line 12">
            <a:extLst>
              <a:ext uri="{FF2B5EF4-FFF2-40B4-BE49-F238E27FC236}">
                <a16:creationId xmlns:a16="http://schemas.microsoft.com/office/drawing/2014/main" id="{46E9E32E-998D-28D2-86DF-DDD9CDA85327}"/>
              </a:ext>
            </a:extLst>
          </p:cNvPr>
          <p:cNvSpPr>
            <a:spLocks noChangeShapeType="1"/>
          </p:cNvSpPr>
          <p:nvPr/>
        </p:nvSpPr>
        <p:spPr bwMode="auto">
          <a:xfrm>
            <a:off x="70527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7900" name="Line 13">
            <a:extLst>
              <a:ext uri="{FF2B5EF4-FFF2-40B4-BE49-F238E27FC236}">
                <a16:creationId xmlns:a16="http://schemas.microsoft.com/office/drawing/2014/main" id="{5F50742B-0081-91F7-BE3B-D97B94BF1436}"/>
              </a:ext>
            </a:extLst>
          </p:cNvPr>
          <p:cNvSpPr>
            <a:spLocks noChangeShapeType="1"/>
          </p:cNvSpPr>
          <p:nvPr/>
        </p:nvSpPr>
        <p:spPr bwMode="auto">
          <a:xfrm>
            <a:off x="7662333"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7901" name="Line 14">
            <a:extLst>
              <a:ext uri="{FF2B5EF4-FFF2-40B4-BE49-F238E27FC236}">
                <a16:creationId xmlns:a16="http://schemas.microsoft.com/office/drawing/2014/main" id="{5CA8F0F7-A41D-0B15-34AA-3817C53604A5}"/>
              </a:ext>
            </a:extLst>
          </p:cNvPr>
          <p:cNvSpPr>
            <a:spLocks noChangeShapeType="1"/>
          </p:cNvSpPr>
          <p:nvPr/>
        </p:nvSpPr>
        <p:spPr bwMode="auto">
          <a:xfrm>
            <a:off x="8271933"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7902" name="Line 15">
            <a:extLst>
              <a:ext uri="{FF2B5EF4-FFF2-40B4-BE49-F238E27FC236}">
                <a16:creationId xmlns:a16="http://schemas.microsoft.com/office/drawing/2014/main" id="{E1B4994A-494C-69D4-E6C1-61A4FB559119}"/>
              </a:ext>
            </a:extLst>
          </p:cNvPr>
          <p:cNvSpPr>
            <a:spLocks noChangeShapeType="1"/>
          </p:cNvSpPr>
          <p:nvPr/>
        </p:nvSpPr>
        <p:spPr bwMode="auto">
          <a:xfrm>
            <a:off x="8881533"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7903" name="Line 16">
            <a:extLst>
              <a:ext uri="{FF2B5EF4-FFF2-40B4-BE49-F238E27FC236}">
                <a16:creationId xmlns:a16="http://schemas.microsoft.com/office/drawing/2014/main" id="{10B1510D-EDF2-A7A7-D354-78142D961CCE}"/>
              </a:ext>
            </a:extLst>
          </p:cNvPr>
          <p:cNvSpPr>
            <a:spLocks noChangeShapeType="1"/>
          </p:cNvSpPr>
          <p:nvPr/>
        </p:nvSpPr>
        <p:spPr bwMode="auto">
          <a:xfrm>
            <a:off x="94911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7904" name="Text Box 17">
            <a:extLst>
              <a:ext uri="{FF2B5EF4-FFF2-40B4-BE49-F238E27FC236}">
                <a16:creationId xmlns:a16="http://schemas.microsoft.com/office/drawing/2014/main" id="{0C357E4F-3730-4148-6C87-269A291FE064}"/>
              </a:ext>
            </a:extLst>
          </p:cNvPr>
          <p:cNvSpPr txBox="1">
            <a:spLocks noChangeArrowheads="1"/>
          </p:cNvSpPr>
          <p:nvPr/>
        </p:nvSpPr>
        <p:spPr bwMode="auto">
          <a:xfrm>
            <a:off x="9287933"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37905" name="Text Box 18">
            <a:extLst>
              <a:ext uri="{FF2B5EF4-FFF2-40B4-BE49-F238E27FC236}">
                <a16:creationId xmlns:a16="http://schemas.microsoft.com/office/drawing/2014/main" id="{B7F92181-92DC-6BF3-2807-F4CF33F4263A}"/>
              </a:ext>
            </a:extLst>
          </p:cNvPr>
          <p:cNvSpPr txBox="1">
            <a:spLocks noChangeArrowheads="1"/>
          </p:cNvSpPr>
          <p:nvPr/>
        </p:nvSpPr>
        <p:spPr bwMode="auto">
          <a:xfrm>
            <a:off x="43095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37906" name="Text Box 19">
            <a:extLst>
              <a:ext uri="{FF2B5EF4-FFF2-40B4-BE49-F238E27FC236}">
                <a16:creationId xmlns:a16="http://schemas.microsoft.com/office/drawing/2014/main" id="{C84BA599-A377-9E7F-ACE0-02AE01C7C650}"/>
              </a:ext>
            </a:extLst>
          </p:cNvPr>
          <p:cNvSpPr txBox="1">
            <a:spLocks noChangeArrowheads="1"/>
          </p:cNvSpPr>
          <p:nvPr/>
        </p:nvSpPr>
        <p:spPr bwMode="auto">
          <a:xfrm>
            <a:off x="49191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37907" name="Text Box 20">
            <a:extLst>
              <a:ext uri="{FF2B5EF4-FFF2-40B4-BE49-F238E27FC236}">
                <a16:creationId xmlns:a16="http://schemas.microsoft.com/office/drawing/2014/main" id="{6230659A-C1D8-865D-E759-565CA0443D6C}"/>
              </a:ext>
            </a:extLst>
          </p:cNvPr>
          <p:cNvSpPr txBox="1">
            <a:spLocks noChangeArrowheads="1"/>
          </p:cNvSpPr>
          <p:nvPr/>
        </p:nvSpPr>
        <p:spPr bwMode="auto">
          <a:xfrm>
            <a:off x="55287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37908" name="Text Box 21">
            <a:extLst>
              <a:ext uri="{FF2B5EF4-FFF2-40B4-BE49-F238E27FC236}">
                <a16:creationId xmlns:a16="http://schemas.microsoft.com/office/drawing/2014/main" id="{A0A032AD-2E59-9A8E-4ADD-598017443142}"/>
              </a:ext>
            </a:extLst>
          </p:cNvPr>
          <p:cNvSpPr txBox="1">
            <a:spLocks noChangeArrowheads="1"/>
          </p:cNvSpPr>
          <p:nvPr/>
        </p:nvSpPr>
        <p:spPr bwMode="auto">
          <a:xfrm>
            <a:off x="61383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37909" name="Text Box 22">
            <a:extLst>
              <a:ext uri="{FF2B5EF4-FFF2-40B4-BE49-F238E27FC236}">
                <a16:creationId xmlns:a16="http://schemas.microsoft.com/office/drawing/2014/main" id="{214A0871-E068-4FF3-7AA0-DF592F0260CC}"/>
              </a:ext>
            </a:extLst>
          </p:cNvPr>
          <p:cNvSpPr txBox="1">
            <a:spLocks noChangeArrowheads="1"/>
          </p:cNvSpPr>
          <p:nvPr/>
        </p:nvSpPr>
        <p:spPr bwMode="auto">
          <a:xfrm>
            <a:off x="67479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37910" name="Text Box 23">
            <a:extLst>
              <a:ext uri="{FF2B5EF4-FFF2-40B4-BE49-F238E27FC236}">
                <a16:creationId xmlns:a16="http://schemas.microsoft.com/office/drawing/2014/main" id="{44C08C3D-518E-57D1-8EB5-2FDF4C6FD122}"/>
              </a:ext>
            </a:extLst>
          </p:cNvPr>
          <p:cNvSpPr txBox="1">
            <a:spLocks noChangeArrowheads="1"/>
          </p:cNvSpPr>
          <p:nvPr/>
        </p:nvSpPr>
        <p:spPr bwMode="auto">
          <a:xfrm>
            <a:off x="73575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37911" name="Text Box 24">
            <a:extLst>
              <a:ext uri="{FF2B5EF4-FFF2-40B4-BE49-F238E27FC236}">
                <a16:creationId xmlns:a16="http://schemas.microsoft.com/office/drawing/2014/main" id="{25DD1EC0-2BC9-BBDC-AE34-C4BFC21966D4}"/>
              </a:ext>
            </a:extLst>
          </p:cNvPr>
          <p:cNvSpPr txBox="1">
            <a:spLocks noChangeArrowheads="1"/>
          </p:cNvSpPr>
          <p:nvPr/>
        </p:nvSpPr>
        <p:spPr bwMode="auto">
          <a:xfrm>
            <a:off x="79671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37912" name="Text Box 25">
            <a:extLst>
              <a:ext uri="{FF2B5EF4-FFF2-40B4-BE49-F238E27FC236}">
                <a16:creationId xmlns:a16="http://schemas.microsoft.com/office/drawing/2014/main" id="{69DF1364-3F35-ED7A-1DEE-A72E544B9F4F}"/>
              </a:ext>
            </a:extLst>
          </p:cNvPr>
          <p:cNvSpPr txBox="1">
            <a:spLocks noChangeArrowheads="1"/>
          </p:cNvSpPr>
          <p:nvPr/>
        </p:nvSpPr>
        <p:spPr bwMode="auto">
          <a:xfrm>
            <a:off x="86783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grpSp>
        <p:nvGrpSpPr>
          <p:cNvPr id="37913" name="Group 28">
            <a:extLst>
              <a:ext uri="{FF2B5EF4-FFF2-40B4-BE49-F238E27FC236}">
                <a16:creationId xmlns:a16="http://schemas.microsoft.com/office/drawing/2014/main" id="{00381A6A-861A-9CE3-CA4C-55E915B456B0}"/>
              </a:ext>
            </a:extLst>
          </p:cNvPr>
          <p:cNvGrpSpPr>
            <a:grpSpLocks/>
          </p:cNvGrpSpPr>
          <p:nvPr/>
        </p:nvGrpSpPr>
        <p:grpSpPr bwMode="auto">
          <a:xfrm rot="3647323">
            <a:off x="7787217" y="3164417"/>
            <a:ext cx="2819400" cy="452967"/>
            <a:chOff x="1776" y="3072"/>
            <a:chExt cx="1776" cy="214"/>
          </a:xfrm>
        </p:grpSpPr>
        <p:sp>
          <p:nvSpPr>
            <p:cNvPr id="37916" name="AutoShape 29">
              <a:extLst>
                <a:ext uri="{FF2B5EF4-FFF2-40B4-BE49-F238E27FC236}">
                  <a16:creationId xmlns:a16="http://schemas.microsoft.com/office/drawing/2014/main" id="{85B75241-B360-F7FB-D768-A6781C4CDDC0}"/>
                </a:ext>
              </a:extLst>
            </p:cNvPr>
            <p:cNvSpPr>
              <a:spLocks noChangeArrowheads="1"/>
            </p:cNvSpPr>
            <p:nvPr/>
          </p:nvSpPr>
          <p:spPr bwMode="auto">
            <a:xfrm rot="-4627610">
              <a:off x="2636" y="2212"/>
              <a:ext cx="56" cy="1776"/>
            </a:xfrm>
            <a:prstGeom prst="flowChartExtract">
              <a:avLst/>
            </a:prstGeom>
            <a:solidFill>
              <a:schemeClr val="tx2"/>
            </a:solidFill>
            <a:ln w="635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37917" name="Oval 30">
              <a:extLst>
                <a:ext uri="{FF2B5EF4-FFF2-40B4-BE49-F238E27FC236}">
                  <a16:creationId xmlns:a16="http://schemas.microsoft.com/office/drawing/2014/main" id="{DE7B5A7B-14E7-8583-811F-FF4EF84FC9A6}"/>
                </a:ext>
              </a:extLst>
            </p:cNvPr>
            <p:cNvSpPr>
              <a:spLocks noChangeArrowheads="1"/>
            </p:cNvSpPr>
            <p:nvPr/>
          </p:nvSpPr>
          <p:spPr bwMode="auto">
            <a:xfrm rot="772390">
              <a:off x="3247" y="3239"/>
              <a:ext cx="288" cy="47"/>
            </a:xfrm>
            <a:prstGeom prst="ellipse">
              <a:avLst/>
            </a:prstGeom>
            <a:solidFill>
              <a:srgbClr val="FFFFCC"/>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grpSp>
      <p:sp>
        <p:nvSpPr>
          <p:cNvPr id="37914" name="Freeform 31">
            <a:extLst>
              <a:ext uri="{FF2B5EF4-FFF2-40B4-BE49-F238E27FC236}">
                <a16:creationId xmlns:a16="http://schemas.microsoft.com/office/drawing/2014/main" id="{A80194FB-41E0-609F-1AFC-8577A40CC4C3}"/>
              </a:ext>
            </a:extLst>
          </p:cNvPr>
          <p:cNvSpPr>
            <a:spLocks/>
          </p:cNvSpPr>
          <p:nvPr/>
        </p:nvSpPr>
        <p:spPr bwMode="auto">
          <a:xfrm>
            <a:off x="2286000" y="698501"/>
            <a:ext cx="7874000" cy="4559300"/>
          </a:xfrm>
          <a:custGeom>
            <a:avLst/>
            <a:gdLst>
              <a:gd name="T0" fmla="*/ 2147483647 w 3720"/>
              <a:gd name="T1" fmla="*/ 2147483647 h 2888"/>
              <a:gd name="T2" fmla="*/ 2147483647 w 3720"/>
              <a:gd name="T3" fmla="*/ 2147483647 h 2888"/>
              <a:gd name="T4" fmla="*/ 2147483647 w 3720"/>
              <a:gd name="T5" fmla="*/ 2147483647 h 2888"/>
              <a:gd name="T6" fmla="*/ 2147483647 w 3720"/>
              <a:gd name="T7" fmla="*/ 2147483647 h 2888"/>
              <a:gd name="T8" fmla="*/ 2147483647 w 3720"/>
              <a:gd name="T9" fmla="*/ 2147483647 h 2888"/>
              <a:gd name="T10" fmla="*/ 2147483647 w 3720"/>
              <a:gd name="T11" fmla="*/ 2147483647 h 2888"/>
              <a:gd name="T12" fmla="*/ 2147483647 w 3720"/>
              <a:gd name="T13" fmla="*/ 2147483647 h 2888"/>
              <a:gd name="T14" fmla="*/ 2147483647 w 3720"/>
              <a:gd name="T15" fmla="*/ 2147483647 h 2888"/>
              <a:gd name="T16" fmla="*/ 2147483647 w 3720"/>
              <a:gd name="T17" fmla="*/ 2147483647 h 2888"/>
              <a:gd name="T18" fmla="*/ 2147483647 w 3720"/>
              <a:gd name="T19" fmla="*/ 2147483647 h 2888"/>
              <a:gd name="T20" fmla="*/ 2147483647 w 3720"/>
              <a:gd name="T21" fmla="*/ 2147483647 h 2888"/>
              <a:gd name="T22" fmla="*/ 2147483647 w 3720"/>
              <a:gd name="T23" fmla="*/ 2147483647 h 2888"/>
              <a:gd name="T24" fmla="*/ 2147483647 w 3720"/>
              <a:gd name="T25" fmla="*/ 2147483647 h 2888"/>
              <a:gd name="T26" fmla="*/ 2147483647 w 3720"/>
              <a:gd name="T27" fmla="*/ 2147483647 h 2888"/>
              <a:gd name="T28" fmla="*/ 2147483647 w 3720"/>
              <a:gd name="T29" fmla="*/ 2147483647 h 2888"/>
              <a:gd name="T30" fmla="*/ 2147483647 w 3720"/>
              <a:gd name="T31" fmla="*/ 2147483647 h 2888"/>
              <a:gd name="T32" fmla="*/ 2147483647 w 3720"/>
              <a:gd name="T33" fmla="*/ 2147483647 h 28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720"/>
              <a:gd name="T52" fmla="*/ 0 h 2888"/>
              <a:gd name="T53" fmla="*/ 3720 w 3720"/>
              <a:gd name="T54" fmla="*/ 2888 h 288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720" h="2888">
                <a:moveTo>
                  <a:pt x="3096" y="808"/>
                </a:moveTo>
                <a:cubicBezTo>
                  <a:pt x="3072" y="648"/>
                  <a:pt x="3048" y="488"/>
                  <a:pt x="2904" y="376"/>
                </a:cubicBezTo>
                <a:cubicBezTo>
                  <a:pt x="2760" y="264"/>
                  <a:pt x="2464" y="184"/>
                  <a:pt x="2232" y="136"/>
                </a:cubicBezTo>
                <a:cubicBezTo>
                  <a:pt x="2000" y="88"/>
                  <a:pt x="1752" y="96"/>
                  <a:pt x="1512" y="88"/>
                </a:cubicBezTo>
                <a:cubicBezTo>
                  <a:pt x="1272" y="80"/>
                  <a:pt x="1024" y="0"/>
                  <a:pt x="792" y="88"/>
                </a:cubicBezTo>
                <a:cubicBezTo>
                  <a:pt x="560" y="176"/>
                  <a:pt x="240" y="432"/>
                  <a:pt x="120" y="616"/>
                </a:cubicBezTo>
                <a:cubicBezTo>
                  <a:pt x="0" y="800"/>
                  <a:pt x="56" y="984"/>
                  <a:pt x="72" y="1192"/>
                </a:cubicBezTo>
                <a:cubicBezTo>
                  <a:pt x="88" y="1400"/>
                  <a:pt x="144" y="1664"/>
                  <a:pt x="216" y="1864"/>
                </a:cubicBezTo>
                <a:cubicBezTo>
                  <a:pt x="288" y="2064"/>
                  <a:pt x="280" y="2240"/>
                  <a:pt x="504" y="2392"/>
                </a:cubicBezTo>
                <a:cubicBezTo>
                  <a:pt x="728" y="2544"/>
                  <a:pt x="1272" y="2696"/>
                  <a:pt x="1560" y="2776"/>
                </a:cubicBezTo>
                <a:cubicBezTo>
                  <a:pt x="1848" y="2856"/>
                  <a:pt x="2008" y="2856"/>
                  <a:pt x="2232" y="2872"/>
                </a:cubicBezTo>
                <a:cubicBezTo>
                  <a:pt x="2456" y="2888"/>
                  <a:pt x="2736" y="2880"/>
                  <a:pt x="2904" y="2872"/>
                </a:cubicBezTo>
                <a:cubicBezTo>
                  <a:pt x="3072" y="2864"/>
                  <a:pt x="3144" y="2848"/>
                  <a:pt x="3240" y="2824"/>
                </a:cubicBezTo>
                <a:cubicBezTo>
                  <a:pt x="3336" y="2800"/>
                  <a:pt x="3424" y="2784"/>
                  <a:pt x="3480" y="2728"/>
                </a:cubicBezTo>
                <a:cubicBezTo>
                  <a:pt x="3536" y="2672"/>
                  <a:pt x="3544" y="2512"/>
                  <a:pt x="3576" y="2488"/>
                </a:cubicBezTo>
                <a:cubicBezTo>
                  <a:pt x="3608" y="2464"/>
                  <a:pt x="3648" y="2520"/>
                  <a:pt x="3672" y="2584"/>
                </a:cubicBezTo>
                <a:cubicBezTo>
                  <a:pt x="3696" y="2648"/>
                  <a:pt x="3708" y="2760"/>
                  <a:pt x="3720" y="2872"/>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37915" name="Oval 32">
            <a:extLst>
              <a:ext uri="{FF2B5EF4-FFF2-40B4-BE49-F238E27FC236}">
                <a16:creationId xmlns:a16="http://schemas.microsoft.com/office/drawing/2014/main" id="{B7629E1C-D6FB-D9EC-9B3F-EB9A12EB147E}"/>
              </a:ext>
            </a:extLst>
          </p:cNvPr>
          <p:cNvSpPr>
            <a:spLocks noChangeArrowheads="1"/>
          </p:cNvSpPr>
          <p:nvPr/>
        </p:nvSpPr>
        <p:spPr bwMode="auto">
          <a:xfrm>
            <a:off x="88265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4">
            <a:extLst>
              <a:ext uri="{FF2B5EF4-FFF2-40B4-BE49-F238E27FC236}">
                <a16:creationId xmlns:a16="http://schemas.microsoft.com/office/drawing/2014/main" id="{1C11F150-F5B6-6BA1-8382-5F9B95871644}"/>
              </a:ext>
            </a:extLst>
          </p:cNvPr>
          <p:cNvSpPr>
            <a:spLocks noChangeArrowheads="1"/>
          </p:cNvSpPr>
          <p:nvPr/>
        </p:nvSpPr>
        <p:spPr bwMode="auto">
          <a:xfrm>
            <a:off x="1320800" y="990600"/>
            <a:ext cx="94488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38915" name="Line 4">
            <a:extLst>
              <a:ext uri="{FF2B5EF4-FFF2-40B4-BE49-F238E27FC236}">
                <a16:creationId xmlns:a16="http://schemas.microsoft.com/office/drawing/2014/main" id="{BF3DA8E6-7FDD-1D66-381F-DB748A99F952}"/>
              </a:ext>
            </a:extLst>
          </p:cNvPr>
          <p:cNvSpPr>
            <a:spLocks noChangeShapeType="1"/>
          </p:cNvSpPr>
          <p:nvPr/>
        </p:nvSpPr>
        <p:spPr bwMode="auto">
          <a:xfrm>
            <a:off x="1325034" y="1981200"/>
            <a:ext cx="8631767"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8916" name="Line 5">
            <a:extLst>
              <a:ext uri="{FF2B5EF4-FFF2-40B4-BE49-F238E27FC236}">
                <a16:creationId xmlns:a16="http://schemas.microsoft.com/office/drawing/2014/main" id="{035AA5D6-9872-026C-F71F-1CD930087947}"/>
              </a:ext>
            </a:extLst>
          </p:cNvPr>
          <p:cNvSpPr>
            <a:spLocks noChangeShapeType="1"/>
          </p:cNvSpPr>
          <p:nvPr/>
        </p:nvSpPr>
        <p:spPr bwMode="auto">
          <a:xfrm>
            <a:off x="3153833"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8917" name="Text Box 6">
            <a:extLst>
              <a:ext uri="{FF2B5EF4-FFF2-40B4-BE49-F238E27FC236}">
                <a16:creationId xmlns:a16="http://schemas.microsoft.com/office/drawing/2014/main" id="{E7079F33-5A89-911F-C8CA-CD787897B92D}"/>
              </a:ext>
            </a:extLst>
          </p:cNvPr>
          <p:cNvSpPr txBox="1">
            <a:spLocks noChangeArrowheads="1"/>
          </p:cNvSpPr>
          <p:nvPr/>
        </p:nvSpPr>
        <p:spPr bwMode="auto">
          <a:xfrm>
            <a:off x="3560233"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38918" name="Line 7">
            <a:extLst>
              <a:ext uri="{FF2B5EF4-FFF2-40B4-BE49-F238E27FC236}">
                <a16:creationId xmlns:a16="http://schemas.microsoft.com/office/drawing/2014/main" id="{7FF72185-E6E8-96F2-37C8-F374E4962C20}"/>
              </a:ext>
            </a:extLst>
          </p:cNvPr>
          <p:cNvSpPr>
            <a:spLocks noChangeShapeType="1"/>
          </p:cNvSpPr>
          <p:nvPr/>
        </p:nvSpPr>
        <p:spPr bwMode="auto">
          <a:xfrm>
            <a:off x="38904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8919" name="Line 8">
            <a:extLst>
              <a:ext uri="{FF2B5EF4-FFF2-40B4-BE49-F238E27FC236}">
                <a16:creationId xmlns:a16="http://schemas.microsoft.com/office/drawing/2014/main" id="{4B524D4C-70BF-1A83-8E8A-74290168D030}"/>
              </a:ext>
            </a:extLst>
          </p:cNvPr>
          <p:cNvSpPr>
            <a:spLocks noChangeShapeType="1"/>
          </p:cNvSpPr>
          <p:nvPr/>
        </p:nvSpPr>
        <p:spPr bwMode="auto">
          <a:xfrm>
            <a:off x="45296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8920" name="Line 9">
            <a:extLst>
              <a:ext uri="{FF2B5EF4-FFF2-40B4-BE49-F238E27FC236}">
                <a16:creationId xmlns:a16="http://schemas.microsoft.com/office/drawing/2014/main" id="{85D4EEB1-38EB-534C-5BF8-2834C6C6A43F}"/>
              </a:ext>
            </a:extLst>
          </p:cNvPr>
          <p:cNvSpPr>
            <a:spLocks noChangeShapeType="1"/>
          </p:cNvSpPr>
          <p:nvPr/>
        </p:nvSpPr>
        <p:spPr bwMode="auto">
          <a:xfrm>
            <a:off x="51689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8921" name="Line 10">
            <a:extLst>
              <a:ext uri="{FF2B5EF4-FFF2-40B4-BE49-F238E27FC236}">
                <a16:creationId xmlns:a16="http://schemas.microsoft.com/office/drawing/2014/main" id="{DA4FB393-C396-EABE-42B9-AC67E57AB71D}"/>
              </a:ext>
            </a:extLst>
          </p:cNvPr>
          <p:cNvSpPr>
            <a:spLocks noChangeShapeType="1"/>
          </p:cNvSpPr>
          <p:nvPr/>
        </p:nvSpPr>
        <p:spPr bwMode="auto">
          <a:xfrm>
            <a:off x="57954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8922" name="Line 11">
            <a:extLst>
              <a:ext uri="{FF2B5EF4-FFF2-40B4-BE49-F238E27FC236}">
                <a16:creationId xmlns:a16="http://schemas.microsoft.com/office/drawing/2014/main" id="{1B077240-6C3C-C08D-7690-7AF41E3AA0B8}"/>
              </a:ext>
            </a:extLst>
          </p:cNvPr>
          <p:cNvSpPr>
            <a:spLocks noChangeShapeType="1"/>
          </p:cNvSpPr>
          <p:nvPr/>
        </p:nvSpPr>
        <p:spPr bwMode="auto">
          <a:xfrm>
            <a:off x="64050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8923" name="Line 12">
            <a:extLst>
              <a:ext uri="{FF2B5EF4-FFF2-40B4-BE49-F238E27FC236}">
                <a16:creationId xmlns:a16="http://schemas.microsoft.com/office/drawing/2014/main" id="{7AA1C0D8-898A-C955-57FD-409362FF40F1}"/>
              </a:ext>
            </a:extLst>
          </p:cNvPr>
          <p:cNvSpPr>
            <a:spLocks noChangeShapeType="1"/>
          </p:cNvSpPr>
          <p:nvPr/>
        </p:nvSpPr>
        <p:spPr bwMode="auto">
          <a:xfrm>
            <a:off x="70146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8924" name="Line 13">
            <a:extLst>
              <a:ext uri="{FF2B5EF4-FFF2-40B4-BE49-F238E27FC236}">
                <a16:creationId xmlns:a16="http://schemas.microsoft.com/office/drawing/2014/main" id="{78B6D173-08CD-2723-76DB-69F1FEB5E24C}"/>
              </a:ext>
            </a:extLst>
          </p:cNvPr>
          <p:cNvSpPr>
            <a:spLocks noChangeShapeType="1"/>
          </p:cNvSpPr>
          <p:nvPr/>
        </p:nvSpPr>
        <p:spPr bwMode="auto">
          <a:xfrm>
            <a:off x="7624233"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8925" name="Line 14">
            <a:extLst>
              <a:ext uri="{FF2B5EF4-FFF2-40B4-BE49-F238E27FC236}">
                <a16:creationId xmlns:a16="http://schemas.microsoft.com/office/drawing/2014/main" id="{5F9AA5D1-0367-7132-8759-7DBA6FC51A66}"/>
              </a:ext>
            </a:extLst>
          </p:cNvPr>
          <p:cNvSpPr>
            <a:spLocks noChangeShapeType="1"/>
          </p:cNvSpPr>
          <p:nvPr/>
        </p:nvSpPr>
        <p:spPr bwMode="auto">
          <a:xfrm>
            <a:off x="8233833"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8926" name="Line 15">
            <a:extLst>
              <a:ext uri="{FF2B5EF4-FFF2-40B4-BE49-F238E27FC236}">
                <a16:creationId xmlns:a16="http://schemas.microsoft.com/office/drawing/2014/main" id="{ED91BF59-7472-2E26-7769-4F4241BB3722}"/>
              </a:ext>
            </a:extLst>
          </p:cNvPr>
          <p:cNvSpPr>
            <a:spLocks noChangeShapeType="1"/>
          </p:cNvSpPr>
          <p:nvPr/>
        </p:nvSpPr>
        <p:spPr bwMode="auto">
          <a:xfrm>
            <a:off x="8843433"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8927" name="Line 16">
            <a:extLst>
              <a:ext uri="{FF2B5EF4-FFF2-40B4-BE49-F238E27FC236}">
                <a16:creationId xmlns:a16="http://schemas.microsoft.com/office/drawing/2014/main" id="{4BEA5DC6-2BCE-8F0E-E4C1-868BD79607F8}"/>
              </a:ext>
            </a:extLst>
          </p:cNvPr>
          <p:cNvSpPr>
            <a:spLocks noChangeShapeType="1"/>
          </p:cNvSpPr>
          <p:nvPr/>
        </p:nvSpPr>
        <p:spPr bwMode="auto">
          <a:xfrm>
            <a:off x="94530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8928" name="Text Box 17">
            <a:extLst>
              <a:ext uri="{FF2B5EF4-FFF2-40B4-BE49-F238E27FC236}">
                <a16:creationId xmlns:a16="http://schemas.microsoft.com/office/drawing/2014/main" id="{517358CD-CC65-72CE-CC23-F822DBBACDA6}"/>
              </a:ext>
            </a:extLst>
          </p:cNvPr>
          <p:cNvSpPr txBox="1">
            <a:spLocks noChangeArrowheads="1"/>
          </p:cNvSpPr>
          <p:nvPr/>
        </p:nvSpPr>
        <p:spPr bwMode="auto">
          <a:xfrm>
            <a:off x="9249833"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38929" name="Text Box 18">
            <a:extLst>
              <a:ext uri="{FF2B5EF4-FFF2-40B4-BE49-F238E27FC236}">
                <a16:creationId xmlns:a16="http://schemas.microsoft.com/office/drawing/2014/main" id="{D59F2C64-1640-25FE-3649-6EDFA88DF24F}"/>
              </a:ext>
            </a:extLst>
          </p:cNvPr>
          <p:cNvSpPr txBox="1">
            <a:spLocks noChangeArrowheads="1"/>
          </p:cNvSpPr>
          <p:nvPr/>
        </p:nvSpPr>
        <p:spPr bwMode="auto">
          <a:xfrm>
            <a:off x="42714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38930" name="Text Box 19">
            <a:extLst>
              <a:ext uri="{FF2B5EF4-FFF2-40B4-BE49-F238E27FC236}">
                <a16:creationId xmlns:a16="http://schemas.microsoft.com/office/drawing/2014/main" id="{51B6DF0B-BB03-3C23-1C7E-B4619689A686}"/>
              </a:ext>
            </a:extLst>
          </p:cNvPr>
          <p:cNvSpPr txBox="1">
            <a:spLocks noChangeArrowheads="1"/>
          </p:cNvSpPr>
          <p:nvPr/>
        </p:nvSpPr>
        <p:spPr bwMode="auto">
          <a:xfrm>
            <a:off x="48810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38931" name="Text Box 20">
            <a:extLst>
              <a:ext uri="{FF2B5EF4-FFF2-40B4-BE49-F238E27FC236}">
                <a16:creationId xmlns:a16="http://schemas.microsoft.com/office/drawing/2014/main" id="{41EDF09A-2EED-F7A0-41F5-E48E49ADE9E4}"/>
              </a:ext>
            </a:extLst>
          </p:cNvPr>
          <p:cNvSpPr txBox="1">
            <a:spLocks noChangeArrowheads="1"/>
          </p:cNvSpPr>
          <p:nvPr/>
        </p:nvSpPr>
        <p:spPr bwMode="auto">
          <a:xfrm>
            <a:off x="54906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38932" name="Text Box 21">
            <a:extLst>
              <a:ext uri="{FF2B5EF4-FFF2-40B4-BE49-F238E27FC236}">
                <a16:creationId xmlns:a16="http://schemas.microsoft.com/office/drawing/2014/main" id="{ED400F76-D938-7608-69E4-1CFD276DE185}"/>
              </a:ext>
            </a:extLst>
          </p:cNvPr>
          <p:cNvSpPr txBox="1">
            <a:spLocks noChangeArrowheads="1"/>
          </p:cNvSpPr>
          <p:nvPr/>
        </p:nvSpPr>
        <p:spPr bwMode="auto">
          <a:xfrm>
            <a:off x="61002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38933" name="Text Box 22">
            <a:extLst>
              <a:ext uri="{FF2B5EF4-FFF2-40B4-BE49-F238E27FC236}">
                <a16:creationId xmlns:a16="http://schemas.microsoft.com/office/drawing/2014/main" id="{B84A33FE-125E-8CAD-C4C4-9C546115990E}"/>
              </a:ext>
            </a:extLst>
          </p:cNvPr>
          <p:cNvSpPr txBox="1">
            <a:spLocks noChangeArrowheads="1"/>
          </p:cNvSpPr>
          <p:nvPr/>
        </p:nvSpPr>
        <p:spPr bwMode="auto">
          <a:xfrm>
            <a:off x="67098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38934" name="Text Box 23">
            <a:extLst>
              <a:ext uri="{FF2B5EF4-FFF2-40B4-BE49-F238E27FC236}">
                <a16:creationId xmlns:a16="http://schemas.microsoft.com/office/drawing/2014/main" id="{1BBE4778-7CC6-7E0D-3D3F-FF842DFB8F0F}"/>
              </a:ext>
            </a:extLst>
          </p:cNvPr>
          <p:cNvSpPr txBox="1">
            <a:spLocks noChangeArrowheads="1"/>
          </p:cNvSpPr>
          <p:nvPr/>
        </p:nvSpPr>
        <p:spPr bwMode="auto">
          <a:xfrm>
            <a:off x="73194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38935" name="Text Box 24">
            <a:extLst>
              <a:ext uri="{FF2B5EF4-FFF2-40B4-BE49-F238E27FC236}">
                <a16:creationId xmlns:a16="http://schemas.microsoft.com/office/drawing/2014/main" id="{4C9B9671-429E-8F8F-AD1C-07B382110B29}"/>
              </a:ext>
            </a:extLst>
          </p:cNvPr>
          <p:cNvSpPr txBox="1">
            <a:spLocks noChangeArrowheads="1"/>
          </p:cNvSpPr>
          <p:nvPr/>
        </p:nvSpPr>
        <p:spPr bwMode="auto">
          <a:xfrm>
            <a:off x="79290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38936" name="Text Box 25">
            <a:extLst>
              <a:ext uri="{FF2B5EF4-FFF2-40B4-BE49-F238E27FC236}">
                <a16:creationId xmlns:a16="http://schemas.microsoft.com/office/drawing/2014/main" id="{8DD6E5B7-79FB-7DE4-409A-04487B1D92E9}"/>
              </a:ext>
            </a:extLst>
          </p:cNvPr>
          <p:cNvSpPr txBox="1">
            <a:spLocks noChangeArrowheads="1"/>
          </p:cNvSpPr>
          <p:nvPr/>
        </p:nvSpPr>
        <p:spPr bwMode="auto">
          <a:xfrm>
            <a:off x="86402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38937" name="AutoShape 29">
            <a:extLst>
              <a:ext uri="{FF2B5EF4-FFF2-40B4-BE49-F238E27FC236}">
                <a16:creationId xmlns:a16="http://schemas.microsoft.com/office/drawing/2014/main" id="{717E7D8A-FA64-41A0-BB0B-045F1A11DFFA}"/>
              </a:ext>
            </a:extLst>
          </p:cNvPr>
          <p:cNvSpPr>
            <a:spLocks noChangeArrowheads="1"/>
          </p:cNvSpPr>
          <p:nvPr/>
        </p:nvSpPr>
        <p:spPr bwMode="auto">
          <a:xfrm rot="17942479">
            <a:off x="10414001" y="791635"/>
            <a:ext cx="88900" cy="3759200"/>
          </a:xfrm>
          <a:prstGeom prst="flowChartExtract">
            <a:avLst/>
          </a:prstGeom>
          <a:solidFill>
            <a:schemeClr val="tx2"/>
          </a:solidFill>
          <a:ln w="6350">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38938" name="Oval 30">
            <a:extLst>
              <a:ext uri="{FF2B5EF4-FFF2-40B4-BE49-F238E27FC236}">
                <a16:creationId xmlns:a16="http://schemas.microsoft.com/office/drawing/2014/main" id="{FD015A7A-491B-40D0-B81F-187BDBBE8C2E}"/>
              </a:ext>
            </a:extLst>
          </p:cNvPr>
          <p:cNvSpPr>
            <a:spLocks noChangeArrowheads="1"/>
          </p:cNvSpPr>
          <p:nvPr/>
        </p:nvSpPr>
        <p:spPr bwMode="auto">
          <a:xfrm rot="1742479">
            <a:off x="11535833" y="3204634"/>
            <a:ext cx="609600" cy="74084"/>
          </a:xfrm>
          <a:prstGeom prst="ellipse">
            <a:avLst/>
          </a:prstGeom>
          <a:solidFill>
            <a:schemeClr val="accent1"/>
          </a:solidFill>
          <a:ln w="9525">
            <a:solidFill>
              <a:schemeClr val="tx1"/>
            </a:solidFill>
            <a:round/>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38939" name="Freeform 31">
            <a:extLst>
              <a:ext uri="{FF2B5EF4-FFF2-40B4-BE49-F238E27FC236}">
                <a16:creationId xmlns:a16="http://schemas.microsoft.com/office/drawing/2014/main" id="{E9076C01-8EA7-E5D7-8618-7C1D38CC473E}"/>
              </a:ext>
            </a:extLst>
          </p:cNvPr>
          <p:cNvSpPr>
            <a:spLocks/>
          </p:cNvSpPr>
          <p:nvPr/>
        </p:nvSpPr>
        <p:spPr bwMode="auto">
          <a:xfrm>
            <a:off x="3911600" y="812801"/>
            <a:ext cx="7890933" cy="5118100"/>
          </a:xfrm>
          <a:custGeom>
            <a:avLst/>
            <a:gdLst>
              <a:gd name="T0" fmla="*/ 2147483647 w 3728"/>
              <a:gd name="T1" fmla="*/ 2147483647 h 3224"/>
              <a:gd name="T2" fmla="*/ 2147483647 w 3728"/>
              <a:gd name="T3" fmla="*/ 2147483647 h 3224"/>
              <a:gd name="T4" fmla="*/ 2147483647 w 3728"/>
              <a:gd name="T5" fmla="*/ 2147483647 h 3224"/>
              <a:gd name="T6" fmla="*/ 2147483647 w 3728"/>
              <a:gd name="T7" fmla="*/ 2147483647 h 3224"/>
              <a:gd name="T8" fmla="*/ 2147483647 w 3728"/>
              <a:gd name="T9" fmla="*/ 2147483647 h 3224"/>
              <a:gd name="T10" fmla="*/ 2147483647 w 3728"/>
              <a:gd name="T11" fmla="*/ 2147483647 h 3224"/>
              <a:gd name="T12" fmla="*/ 2147483647 w 3728"/>
              <a:gd name="T13" fmla="*/ 2147483647 h 3224"/>
              <a:gd name="T14" fmla="*/ 2147483647 w 3728"/>
              <a:gd name="T15" fmla="*/ 2147483647 h 3224"/>
              <a:gd name="T16" fmla="*/ 2147483647 w 3728"/>
              <a:gd name="T17" fmla="*/ 2147483647 h 3224"/>
              <a:gd name="T18" fmla="*/ 2147483647 w 3728"/>
              <a:gd name="T19" fmla="*/ 2147483647 h 3224"/>
              <a:gd name="T20" fmla="*/ 2147483647 w 3728"/>
              <a:gd name="T21" fmla="*/ 2147483647 h 3224"/>
              <a:gd name="T22" fmla="*/ 2147483647 w 3728"/>
              <a:gd name="T23" fmla="*/ 2147483647 h 3224"/>
              <a:gd name="T24" fmla="*/ 2147483647 w 3728"/>
              <a:gd name="T25" fmla="*/ 2147483647 h 3224"/>
              <a:gd name="T26" fmla="*/ 2147483647 w 3728"/>
              <a:gd name="T27" fmla="*/ 2147483647 h 32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728"/>
              <a:gd name="T43" fmla="*/ 0 h 3224"/>
              <a:gd name="T44" fmla="*/ 3728 w 3728"/>
              <a:gd name="T45" fmla="*/ 3224 h 32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728" h="3224">
                <a:moveTo>
                  <a:pt x="2328" y="736"/>
                </a:moveTo>
                <a:cubicBezTo>
                  <a:pt x="2336" y="600"/>
                  <a:pt x="2344" y="464"/>
                  <a:pt x="2232" y="352"/>
                </a:cubicBezTo>
                <a:cubicBezTo>
                  <a:pt x="2120" y="240"/>
                  <a:pt x="1896" y="104"/>
                  <a:pt x="1656" y="64"/>
                </a:cubicBezTo>
                <a:cubicBezTo>
                  <a:pt x="1416" y="24"/>
                  <a:pt x="1048" y="0"/>
                  <a:pt x="792" y="112"/>
                </a:cubicBezTo>
                <a:cubicBezTo>
                  <a:pt x="536" y="224"/>
                  <a:pt x="240" y="504"/>
                  <a:pt x="120" y="736"/>
                </a:cubicBezTo>
                <a:cubicBezTo>
                  <a:pt x="0" y="968"/>
                  <a:pt x="56" y="1232"/>
                  <a:pt x="72" y="1504"/>
                </a:cubicBezTo>
                <a:cubicBezTo>
                  <a:pt x="88" y="1776"/>
                  <a:pt x="72" y="2104"/>
                  <a:pt x="216" y="2368"/>
                </a:cubicBezTo>
                <a:cubicBezTo>
                  <a:pt x="360" y="2632"/>
                  <a:pt x="632" y="2952"/>
                  <a:pt x="936" y="3088"/>
                </a:cubicBezTo>
                <a:cubicBezTo>
                  <a:pt x="1240" y="3224"/>
                  <a:pt x="1736" y="3184"/>
                  <a:pt x="2040" y="3184"/>
                </a:cubicBezTo>
                <a:cubicBezTo>
                  <a:pt x="2344" y="3184"/>
                  <a:pt x="2616" y="3136"/>
                  <a:pt x="2760" y="3088"/>
                </a:cubicBezTo>
                <a:cubicBezTo>
                  <a:pt x="2904" y="3040"/>
                  <a:pt x="2784" y="3048"/>
                  <a:pt x="2904" y="2896"/>
                </a:cubicBezTo>
                <a:cubicBezTo>
                  <a:pt x="3024" y="2744"/>
                  <a:pt x="3352" y="2416"/>
                  <a:pt x="3480" y="2176"/>
                </a:cubicBezTo>
                <a:cubicBezTo>
                  <a:pt x="3608" y="1936"/>
                  <a:pt x="3728" y="1456"/>
                  <a:pt x="3672" y="1456"/>
                </a:cubicBezTo>
                <a:cubicBezTo>
                  <a:pt x="3616" y="1456"/>
                  <a:pt x="3380" y="1816"/>
                  <a:pt x="3144" y="2176"/>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38940" name="Oval 33">
            <a:extLst>
              <a:ext uri="{FF2B5EF4-FFF2-40B4-BE49-F238E27FC236}">
                <a16:creationId xmlns:a16="http://schemas.microsoft.com/office/drawing/2014/main" id="{25D213D5-4AAC-583B-80EB-50EAF6B2A67F}"/>
              </a:ext>
            </a:extLst>
          </p:cNvPr>
          <p:cNvSpPr>
            <a:spLocks noChangeArrowheads="1"/>
          </p:cNvSpPr>
          <p:nvPr/>
        </p:nvSpPr>
        <p:spPr bwMode="auto">
          <a:xfrm>
            <a:off x="88265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02EE6BFE-FF92-FDEB-5AC8-33AE1AFEC17B}"/>
              </a:ext>
            </a:extLst>
          </p:cNvPr>
          <p:cNvSpPr>
            <a:spLocks noChangeArrowheads="1"/>
          </p:cNvSpPr>
          <p:nvPr/>
        </p:nvSpPr>
        <p:spPr bwMode="auto">
          <a:xfrm>
            <a:off x="1219200" y="990600"/>
            <a:ext cx="93472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39939" name="Line 4">
            <a:extLst>
              <a:ext uri="{FF2B5EF4-FFF2-40B4-BE49-F238E27FC236}">
                <a16:creationId xmlns:a16="http://schemas.microsoft.com/office/drawing/2014/main" id="{A6C5199A-5783-CA11-257B-51094239B108}"/>
              </a:ext>
            </a:extLst>
          </p:cNvPr>
          <p:cNvSpPr>
            <a:spLocks noChangeShapeType="1"/>
          </p:cNvSpPr>
          <p:nvPr/>
        </p:nvSpPr>
        <p:spPr bwMode="auto">
          <a:xfrm>
            <a:off x="1320800" y="1981200"/>
            <a:ext cx="85344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9940" name="Line 5">
            <a:extLst>
              <a:ext uri="{FF2B5EF4-FFF2-40B4-BE49-F238E27FC236}">
                <a16:creationId xmlns:a16="http://schemas.microsoft.com/office/drawing/2014/main" id="{DB940498-38EB-A6AB-9F94-82C7A11EB5F3}"/>
              </a:ext>
            </a:extLst>
          </p:cNvPr>
          <p:cNvSpPr>
            <a:spLocks noChangeShapeType="1"/>
          </p:cNvSpPr>
          <p:nvPr/>
        </p:nvSpPr>
        <p:spPr bwMode="auto">
          <a:xfrm>
            <a:off x="31496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9941" name="Text Box 6">
            <a:extLst>
              <a:ext uri="{FF2B5EF4-FFF2-40B4-BE49-F238E27FC236}">
                <a16:creationId xmlns:a16="http://schemas.microsoft.com/office/drawing/2014/main" id="{FBF02556-6BEA-497D-AAF1-6EFD630D31C1}"/>
              </a:ext>
            </a:extLst>
          </p:cNvPr>
          <p:cNvSpPr txBox="1">
            <a:spLocks noChangeArrowheads="1"/>
          </p:cNvSpPr>
          <p:nvPr/>
        </p:nvSpPr>
        <p:spPr bwMode="auto">
          <a:xfrm>
            <a:off x="35560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39942" name="Line 7">
            <a:extLst>
              <a:ext uri="{FF2B5EF4-FFF2-40B4-BE49-F238E27FC236}">
                <a16:creationId xmlns:a16="http://schemas.microsoft.com/office/drawing/2014/main" id="{6C14DE13-6F37-625D-F505-70A966EFF1FE}"/>
              </a:ext>
            </a:extLst>
          </p:cNvPr>
          <p:cNvSpPr>
            <a:spLocks noChangeShapeType="1"/>
          </p:cNvSpPr>
          <p:nvPr/>
        </p:nvSpPr>
        <p:spPr bwMode="auto">
          <a:xfrm>
            <a:off x="3886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9943" name="Line 8">
            <a:extLst>
              <a:ext uri="{FF2B5EF4-FFF2-40B4-BE49-F238E27FC236}">
                <a16:creationId xmlns:a16="http://schemas.microsoft.com/office/drawing/2014/main" id="{1043D053-1003-2848-3A0C-BC217415993E}"/>
              </a:ext>
            </a:extLst>
          </p:cNvPr>
          <p:cNvSpPr>
            <a:spLocks noChangeShapeType="1"/>
          </p:cNvSpPr>
          <p:nvPr/>
        </p:nvSpPr>
        <p:spPr bwMode="auto">
          <a:xfrm>
            <a:off x="45254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9944" name="Line 9">
            <a:extLst>
              <a:ext uri="{FF2B5EF4-FFF2-40B4-BE49-F238E27FC236}">
                <a16:creationId xmlns:a16="http://schemas.microsoft.com/office/drawing/2014/main" id="{EEB03C22-5A51-01D0-4E2C-0020336A4009}"/>
              </a:ext>
            </a:extLst>
          </p:cNvPr>
          <p:cNvSpPr>
            <a:spLocks noChangeShapeType="1"/>
          </p:cNvSpPr>
          <p:nvPr/>
        </p:nvSpPr>
        <p:spPr bwMode="auto">
          <a:xfrm>
            <a:off x="51646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9945" name="Line 10">
            <a:extLst>
              <a:ext uri="{FF2B5EF4-FFF2-40B4-BE49-F238E27FC236}">
                <a16:creationId xmlns:a16="http://schemas.microsoft.com/office/drawing/2014/main" id="{63669D36-65DB-53FE-8D40-338782E137B1}"/>
              </a:ext>
            </a:extLst>
          </p:cNvPr>
          <p:cNvSpPr>
            <a:spLocks noChangeShapeType="1"/>
          </p:cNvSpPr>
          <p:nvPr/>
        </p:nvSpPr>
        <p:spPr bwMode="auto">
          <a:xfrm>
            <a:off x="5791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9946" name="Line 11">
            <a:extLst>
              <a:ext uri="{FF2B5EF4-FFF2-40B4-BE49-F238E27FC236}">
                <a16:creationId xmlns:a16="http://schemas.microsoft.com/office/drawing/2014/main" id="{B98AC845-1141-02C2-A3FF-CB944FEB20DA}"/>
              </a:ext>
            </a:extLst>
          </p:cNvPr>
          <p:cNvSpPr>
            <a:spLocks noChangeShapeType="1"/>
          </p:cNvSpPr>
          <p:nvPr/>
        </p:nvSpPr>
        <p:spPr bwMode="auto">
          <a:xfrm>
            <a:off x="64008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9947" name="Line 12">
            <a:extLst>
              <a:ext uri="{FF2B5EF4-FFF2-40B4-BE49-F238E27FC236}">
                <a16:creationId xmlns:a16="http://schemas.microsoft.com/office/drawing/2014/main" id="{98422C6F-E12F-7640-2A07-FC305ED1A71E}"/>
              </a:ext>
            </a:extLst>
          </p:cNvPr>
          <p:cNvSpPr>
            <a:spLocks noChangeShapeType="1"/>
          </p:cNvSpPr>
          <p:nvPr/>
        </p:nvSpPr>
        <p:spPr bwMode="auto">
          <a:xfrm>
            <a:off x="70104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9948" name="Line 13">
            <a:extLst>
              <a:ext uri="{FF2B5EF4-FFF2-40B4-BE49-F238E27FC236}">
                <a16:creationId xmlns:a16="http://schemas.microsoft.com/office/drawing/2014/main" id="{9CDAC91C-B74E-A871-F8CF-1477824F9F50}"/>
              </a:ext>
            </a:extLst>
          </p:cNvPr>
          <p:cNvSpPr>
            <a:spLocks noChangeShapeType="1"/>
          </p:cNvSpPr>
          <p:nvPr/>
        </p:nvSpPr>
        <p:spPr bwMode="auto">
          <a:xfrm>
            <a:off x="76200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9949" name="Line 14">
            <a:extLst>
              <a:ext uri="{FF2B5EF4-FFF2-40B4-BE49-F238E27FC236}">
                <a16:creationId xmlns:a16="http://schemas.microsoft.com/office/drawing/2014/main" id="{F87A62BD-E59C-7493-43E6-79A5B507295C}"/>
              </a:ext>
            </a:extLst>
          </p:cNvPr>
          <p:cNvSpPr>
            <a:spLocks noChangeShapeType="1"/>
          </p:cNvSpPr>
          <p:nvPr/>
        </p:nvSpPr>
        <p:spPr bwMode="auto">
          <a:xfrm>
            <a:off x="82296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9950" name="Line 15">
            <a:extLst>
              <a:ext uri="{FF2B5EF4-FFF2-40B4-BE49-F238E27FC236}">
                <a16:creationId xmlns:a16="http://schemas.microsoft.com/office/drawing/2014/main" id="{7C9C28AB-2405-F5C2-9346-79FD5ECA0A69}"/>
              </a:ext>
            </a:extLst>
          </p:cNvPr>
          <p:cNvSpPr>
            <a:spLocks noChangeShapeType="1"/>
          </p:cNvSpPr>
          <p:nvPr/>
        </p:nvSpPr>
        <p:spPr bwMode="auto">
          <a:xfrm>
            <a:off x="88392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9951" name="Line 16">
            <a:extLst>
              <a:ext uri="{FF2B5EF4-FFF2-40B4-BE49-F238E27FC236}">
                <a16:creationId xmlns:a16="http://schemas.microsoft.com/office/drawing/2014/main" id="{949097CB-DCCF-5F5D-ECFA-9D610F94892B}"/>
              </a:ext>
            </a:extLst>
          </p:cNvPr>
          <p:cNvSpPr>
            <a:spLocks noChangeShapeType="1"/>
          </p:cNvSpPr>
          <p:nvPr/>
        </p:nvSpPr>
        <p:spPr bwMode="auto">
          <a:xfrm>
            <a:off x="94488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39952" name="Text Box 17">
            <a:extLst>
              <a:ext uri="{FF2B5EF4-FFF2-40B4-BE49-F238E27FC236}">
                <a16:creationId xmlns:a16="http://schemas.microsoft.com/office/drawing/2014/main" id="{4EFF1CFD-3E59-ED3F-5FA4-F618BE7F2EAC}"/>
              </a:ext>
            </a:extLst>
          </p:cNvPr>
          <p:cNvSpPr txBox="1">
            <a:spLocks noChangeArrowheads="1"/>
          </p:cNvSpPr>
          <p:nvPr/>
        </p:nvSpPr>
        <p:spPr bwMode="auto">
          <a:xfrm>
            <a:off x="92456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39953" name="Text Box 18">
            <a:extLst>
              <a:ext uri="{FF2B5EF4-FFF2-40B4-BE49-F238E27FC236}">
                <a16:creationId xmlns:a16="http://schemas.microsoft.com/office/drawing/2014/main" id="{93E372F0-0122-F9B6-57C6-E2FFFC5A4144}"/>
              </a:ext>
            </a:extLst>
          </p:cNvPr>
          <p:cNvSpPr txBox="1">
            <a:spLocks noChangeArrowheads="1"/>
          </p:cNvSpPr>
          <p:nvPr/>
        </p:nvSpPr>
        <p:spPr bwMode="auto">
          <a:xfrm>
            <a:off x="4267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39954" name="Text Box 19">
            <a:extLst>
              <a:ext uri="{FF2B5EF4-FFF2-40B4-BE49-F238E27FC236}">
                <a16:creationId xmlns:a16="http://schemas.microsoft.com/office/drawing/2014/main" id="{7A063351-EDA5-58B1-1F88-63222610D6B7}"/>
              </a:ext>
            </a:extLst>
          </p:cNvPr>
          <p:cNvSpPr txBox="1">
            <a:spLocks noChangeArrowheads="1"/>
          </p:cNvSpPr>
          <p:nvPr/>
        </p:nvSpPr>
        <p:spPr bwMode="auto">
          <a:xfrm>
            <a:off x="48768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39955" name="Text Box 20">
            <a:extLst>
              <a:ext uri="{FF2B5EF4-FFF2-40B4-BE49-F238E27FC236}">
                <a16:creationId xmlns:a16="http://schemas.microsoft.com/office/drawing/2014/main" id="{93262830-FAFA-2128-F04C-9A56B73F92D3}"/>
              </a:ext>
            </a:extLst>
          </p:cNvPr>
          <p:cNvSpPr txBox="1">
            <a:spLocks noChangeArrowheads="1"/>
          </p:cNvSpPr>
          <p:nvPr/>
        </p:nvSpPr>
        <p:spPr bwMode="auto">
          <a:xfrm>
            <a:off x="54864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39956" name="Text Box 21">
            <a:extLst>
              <a:ext uri="{FF2B5EF4-FFF2-40B4-BE49-F238E27FC236}">
                <a16:creationId xmlns:a16="http://schemas.microsoft.com/office/drawing/2014/main" id="{F2A98ED2-75BD-5B39-87A7-15F2F95853C8}"/>
              </a:ext>
            </a:extLst>
          </p:cNvPr>
          <p:cNvSpPr txBox="1">
            <a:spLocks noChangeArrowheads="1"/>
          </p:cNvSpPr>
          <p:nvPr/>
        </p:nvSpPr>
        <p:spPr bwMode="auto">
          <a:xfrm>
            <a:off x="60960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39957" name="Text Box 22">
            <a:extLst>
              <a:ext uri="{FF2B5EF4-FFF2-40B4-BE49-F238E27FC236}">
                <a16:creationId xmlns:a16="http://schemas.microsoft.com/office/drawing/2014/main" id="{6BE8BFE2-BEAA-949D-9BC2-6E1864BA608F}"/>
              </a:ext>
            </a:extLst>
          </p:cNvPr>
          <p:cNvSpPr txBox="1">
            <a:spLocks noChangeArrowheads="1"/>
          </p:cNvSpPr>
          <p:nvPr/>
        </p:nvSpPr>
        <p:spPr bwMode="auto">
          <a:xfrm>
            <a:off x="67056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39958" name="Text Box 23">
            <a:extLst>
              <a:ext uri="{FF2B5EF4-FFF2-40B4-BE49-F238E27FC236}">
                <a16:creationId xmlns:a16="http://schemas.microsoft.com/office/drawing/2014/main" id="{252AA848-D360-88A9-02FE-8C90DF06AEA7}"/>
              </a:ext>
            </a:extLst>
          </p:cNvPr>
          <p:cNvSpPr txBox="1">
            <a:spLocks noChangeArrowheads="1"/>
          </p:cNvSpPr>
          <p:nvPr/>
        </p:nvSpPr>
        <p:spPr bwMode="auto">
          <a:xfrm>
            <a:off x="7315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39959" name="Text Box 24">
            <a:extLst>
              <a:ext uri="{FF2B5EF4-FFF2-40B4-BE49-F238E27FC236}">
                <a16:creationId xmlns:a16="http://schemas.microsoft.com/office/drawing/2014/main" id="{7B003EDE-03C1-F9A5-65E5-214168E38958}"/>
              </a:ext>
            </a:extLst>
          </p:cNvPr>
          <p:cNvSpPr txBox="1">
            <a:spLocks noChangeArrowheads="1"/>
          </p:cNvSpPr>
          <p:nvPr/>
        </p:nvSpPr>
        <p:spPr bwMode="auto">
          <a:xfrm>
            <a:off x="79248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39960" name="Text Box 25">
            <a:extLst>
              <a:ext uri="{FF2B5EF4-FFF2-40B4-BE49-F238E27FC236}">
                <a16:creationId xmlns:a16="http://schemas.microsoft.com/office/drawing/2014/main" id="{C5CBA39B-53B4-4578-6C6C-80AC28518A25}"/>
              </a:ext>
            </a:extLst>
          </p:cNvPr>
          <p:cNvSpPr txBox="1">
            <a:spLocks noChangeArrowheads="1"/>
          </p:cNvSpPr>
          <p:nvPr/>
        </p:nvSpPr>
        <p:spPr bwMode="auto">
          <a:xfrm>
            <a:off x="86360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grpSp>
        <p:nvGrpSpPr>
          <p:cNvPr id="39961" name="Group 28">
            <a:extLst>
              <a:ext uri="{FF2B5EF4-FFF2-40B4-BE49-F238E27FC236}">
                <a16:creationId xmlns:a16="http://schemas.microsoft.com/office/drawing/2014/main" id="{D388895F-5E03-DF1A-21B7-AE5E5F918C1E}"/>
              </a:ext>
            </a:extLst>
          </p:cNvPr>
          <p:cNvGrpSpPr>
            <a:grpSpLocks/>
          </p:cNvGrpSpPr>
          <p:nvPr/>
        </p:nvGrpSpPr>
        <p:grpSpPr bwMode="auto">
          <a:xfrm rot="21161445">
            <a:off x="8839200" y="2057400"/>
            <a:ext cx="3759200" cy="340784"/>
            <a:chOff x="1776" y="3072"/>
            <a:chExt cx="1776" cy="214"/>
          </a:xfrm>
        </p:grpSpPr>
        <p:sp>
          <p:nvSpPr>
            <p:cNvPr id="39964" name="AutoShape 29">
              <a:extLst>
                <a:ext uri="{FF2B5EF4-FFF2-40B4-BE49-F238E27FC236}">
                  <a16:creationId xmlns:a16="http://schemas.microsoft.com/office/drawing/2014/main" id="{6DDE891E-2283-AA34-DDA5-841D9CC073B8}"/>
                </a:ext>
              </a:extLst>
            </p:cNvPr>
            <p:cNvSpPr>
              <a:spLocks noChangeArrowheads="1"/>
            </p:cNvSpPr>
            <p:nvPr/>
          </p:nvSpPr>
          <p:spPr bwMode="auto">
            <a:xfrm rot="-4627610">
              <a:off x="2636" y="2212"/>
              <a:ext cx="56" cy="1776"/>
            </a:xfrm>
            <a:prstGeom prst="flowChartExtract">
              <a:avLst/>
            </a:prstGeom>
            <a:solidFill>
              <a:schemeClr val="tx2"/>
            </a:solidFill>
            <a:ln w="635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39965" name="Oval 30">
              <a:extLst>
                <a:ext uri="{FF2B5EF4-FFF2-40B4-BE49-F238E27FC236}">
                  <a16:creationId xmlns:a16="http://schemas.microsoft.com/office/drawing/2014/main" id="{A680168E-9E51-0D01-5D48-EF332062D137}"/>
                </a:ext>
              </a:extLst>
            </p:cNvPr>
            <p:cNvSpPr>
              <a:spLocks noChangeArrowheads="1"/>
            </p:cNvSpPr>
            <p:nvPr/>
          </p:nvSpPr>
          <p:spPr bwMode="auto">
            <a:xfrm rot="772390">
              <a:off x="3247" y="3239"/>
              <a:ext cx="288" cy="47"/>
            </a:xfrm>
            <a:prstGeom prst="ellipse">
              <a:avLst/>
            </a:prstGeom>
            <a:solidFill>
              <a:srgbClr val="FFFFCC"/>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grpSp>
      <p:sp>
        <p:nvSpPr>
          <p:cNvPr id="39962" name="Freeform 31">
            <a:extLst>
              <a:ext uri="{FF2B5EF4-FFF2-40B4-BE49-F238E27FC236}">
                <a16:creationId xmlns:a16="http://schemas.microsoft.com/office/drawing/2014/main" id="{537EC0D7-B4B3-DBAD-D649-12FA9070B94E}"/>
              </a:ext>
            </a:extLst>
          </p:cNvPr>
          <p:cNvSpPr>
            <a:spLocks/>
          </p:cNvSpPr>
          <p:nvPr/>
        </p:nvSpPr>
        <p:spPr bwMode="auto">
          <a:xfrm>
            <a:off x="5063067" y="1066801"/>
            <a:ext cx="7162800" cy="4000500"/>
          </a:xfrm>
          <a:custGeom>
            <a:avLst/>
            <a:gdLst>
              <a:gd name="T0" fmla="*/ 2147483647 w 3384"/>
              <a:gd name="T1" fmla="*/ 2147483647 h 2520"/>
              <a:gd name="T2" fmla="*/ 2147483647 w 3384"/>
              <a:gd name="T3" fmla="*/ 2147483647 h 2520"/>
              <a:gd name="T4" fmla="*/ 2147483647 w 3384"/>
              <a:gd name="T5" fmla="*/ 2147483647 h 2520"/>
              <a:gd name="T6" fmla="*/ 2147483647 w 3384"/>
              <a:gd name="T7" fmla="*/ 2147483647 h 2520"/>
              <a:gd name="T8" fmla="*/ 2147483647 w 3384"/>
              <a:gd name="T9" fmla="*/ 2147483647 h 2520"/>
              <a:gd name="T10" fmla="*/ 2147483647 w 3384"/>
              <a:gd name="T11" fmla="*/ 2147483647 h 2520"/>
              <a:gd name="T12" fmla="*/ 2147483647 w 3384"/>
              <a:gd name="T13" fmla="*/ 2147483647 h 2520"/>
              <a:gd name="T14" fmla="*/ 2147483647 w 3384"/>
              <a:gd name="T15" fmla="*/ 2147483647 h 2520"/>
              <a:gd name="T16" fmla="*/ 2147483647 w 3384"/>
              <a:gd name="T17" fmla="*/ 2147483647 h 2520"/>
              <a:gd name="T18" fmla="*/ 2147483647 w 3384"/>
              <a:gd name="T19" fmla="*/ 2147483647 h 2520"/>
              <a:gd name="T20" fmla="*/ 2147483647 w 3384"/>
              <a:gd name="T21" fmla="*/ 2147483647 h 2520"/>
              <a:gd name="T22" fmla="*/ 2147483647 w 3384"/>
              <a:gd name="T23" fmla="*/ 2147483647 h 2520"/>
              <a:gd name="T24" fmla="*/ 2147483647 w 3384"/>
              <a:gd name="T25" fmla="*/ 2147483647 h 2520"/>
              <a:gd name="T26" fmla="*/ 2147483647 w 3384"/>
              <a:gd name="T27" fmla="*/ 2147483647 h 2520"/>
              <a:gd name="T28" fmla="*/ 2147483647 w 3384"/>
              <a:gd name="T29" fmla="*/ 2147483647 h 2520"/>
              <a:gd name="T30" fmla="*/ 2147483647 w 3384"/>
              <a:gd name="T31" fmla="*/ 2147483647 h 2520"/>
              <a:gd name="T32" fmla="*/ 2147483647 w 3384"/>
              <a:gd name="T33" fmla="*/ 2147483647 h 2520"/>
              <a:gd name="T34" fmla="*/ 2147483647 w 3384"/>
              <a:gd name="T35" fmla="*/ 2147483647 h 25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384"/>
              <a:gd name="T55" fmla="*/ 0 h 2520"/>
              <a:gd name="T56" fmla="*/ 3384 w 3384"/>
              <a:gd name="T57" fmla="*/ 2520 h 252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384" h="2520">
                <a:moveTo>
                  <a:pt x="1784" y="576"/>
                </a:moveTo>
                <a:cubicBezTo>
                  <a:pt x="1784" y="524"/>
                  <a:pt x="1784" y="472"/>
                  <a:pt x="1688" y="384"/>
                </a:cubicBezTo>
                <a:cubicBezTo>
                  <a:pt x="1592" y="296"/>
                  <a:pt x="1392" y="96"/>
                  <a:pt x="1208" y="48"/>
                </a:cubicBezTo>
                <a:cubicBezTo>
                  <a:pt x="1024" y="0"/>
                  <a:pt x="752" y="32"/>
                  <a:pt x="584" y="96"/>
                </a:cubicBezTo>
                <a:cubicBezTo>
                  <a:pt x="416" y="160"/>
                  <a:pt x="296" y="272"/>
                  <a:pt x="200" y="432"/>
                </a:cubicBezTo>
                <a:cubicBezTo>
                  <a:pt x="104" y="592"/>
                  <a:pt x="0" y="832"/>
                  <a:pt x="8" y="1056"/>
                </a:cubicBezTo>
                <a:cubicBezTo>
                  <a:pt x="16" y="1280"/>
                  <a:pt x="64" y="1552"/>
                  <a:pt x="248" y="1776"/>
                </a:cubicBezTo>
                <a:cubicBezTo>
                  <a:pt x="432" y="2000"/>
                  <a:pt x="832" y="2280"/>
                  <a:pt x="1112" y="2400"/>
                </a:cubicBezTo>
                <a:cubicBezTo>
                  <a:pt x="1392" y="2520"/>
                  <a:pt x="1664" y="2496"/>
                  <a:pt x="1928" y="2496"/>
                </a:cubicBezTo>
                <a:cubicBezTo>
                  <a:pt x="2192" y="2496"/>
                  <a:pt x="2520" y="2504"/>
                  <a:pt x="2696" y="2400"/>
                </a:cubicBezTo>
                <a:cubicBezTo>
                  <a:pt x="2872" y="2296"/>
                  <a:pt x="2904" y="2016"/>
                  <a:pt x="2984" y="1872"/>
                </a:cubicBezTo>
                <a:cubicBezTo>
                  <a:pt x="3064" y="1728"/>
                  <a:pt x="3120" y="1648"/>
                  <a:pt x="3176" y="1536"/>
                </a:cubicBezTo>
                <a:cubicBezTo>
                  <a:pt x="3232" y="1424"/>
                  <a:pt x="3296" y="1312"/>
                  <a:pt x="3320" y="1200"/>
                </a:cubicBezTo>
                <a:cubicBezTo>
                  <a:pt x="3344" y="1088"/>
                  <a:pt x="3312" y="944"/>
                  <a:pt x="3320" y="864"/>
                </a:cubicBezTo>
                <a:cubicBezTo>
                  <a:pt x="3328" y="784"/>
                  <a:pt x="3384" y="728"/>
                  <a:pt x="3368" y="720"/>
                </a:cubicBezTo>
                <a:cubicBezTo>
                  <a:pt x="3352" y="712"/>
                  <a:pt x="3256" y="752"/>
                  <a:pt x="3224" y="816"/>
                </a:cubicBezTo>
                <a:cubicBezTo>
                  <a:pt x="3192" y="880"/>
                  <a:pt x="3184" y="1008"/>
                  <a:pt x="3176" y="1104"/>
                </a:cubicBezTo>
                <a:cubicBezTo>
                  <a:pt x="3168" y="1200"/>
                  <a:pt x="3172" y="1296"/>
                  <a:pt x="3176" y="1392"/>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39963" name="Oval 32">
            <a:extLst>
              <a:ext uri="{FF2B5EF4-FFF2-40B4-BE49-F238E27FC236}">
                <a16:creationId xmlns:a16="http://schemas.microsoft.com/office/drawing/2014/main" id="{4EEE1023-9083-D869-B82D-C73A66CCCF5D}"/>
              </a:ext>
            </a:extLst>
          </p:cNvPr>
          <p:cNvSpPr>
            <a:spLocks noChangeArrowheads="1"/>
          </p:cNvSpPr>
          <p:nvPr/>
        </p:nvSpPr>
        <p:spPr bwMode="auto">
          <a:xfrm>
            <a:off x="88392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AutoShape 3">
            <a:extLst>
              <a:ext uri="{FF2B5EF4-FFF2-40B4-BE49-F238E27FC236}">
                <a16:creationId xmlns:a16="http://schemas.microsoft.com/office/drawing/2014/main" id="{1DA13C2B-6491-C889-F1EC-46B8F3475B35}"/>
              </a:ext>
            </a:extLst>
          </p:cNvPr>
          <p:cNvSpPr>
            <a:spLocks noChangeArrowheads="1"/>
          </p:cNvSpPr>
          <p:nvPr/>
        </p:nvSpPr>
        <p:spPr bwMode="auto">
          <a:xfrm rot="16533567">
            <a:off x="9455150" y="146051"/>
            <a:ext cx="88900" cy="3759200"/>
          </a:xfrm>
          <a:prstGeom prst="flowChartExtract">
            <a:avLst/>
          </a:prstGeom>
          <a:solidFill>
            <a:schemeClr val="tx2"/>
          </a:solidFill>
          <a:ln w="6350">
            <a:solidFill>
              <a:schemeClr val="tx1"/>
            </a:solidFill>
            <a:miter lim="800000"/>
            <a:headEnd/>
            <a:tailEnd/>
          </a:ln>
        </p:spPr>
        <p:txBody>
          <a:bodyPr vert="eaVert"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40963" name="Oval 4">
            <a:extLst>
              <a:ext uri="{FF2B5EF4-FFF2-40B4-BE49-F238E27FC236}">
                <a16:creationId xmlns:a16="http://schemas.microsoft.com/office/drawing/2014/main" id="{938D7C1B-F8FB-8810-A2FA-DF3A24591461}"/>
              </a:ext>
            </a:extLst>
          </p:cNvPr>
          <p:cNvSpPr>
            <a:spLocks noChangeArrowheads="1"/>
          </p:cNvSpPr>
          <p:nvPr/>
        </p:nvSpPr>
        <p:spPr bwMode="auto">
          <a:xfrm rot="333567">
            <a:off x="10797117" y="2097617"/>
            <a:ext cx="609600" cy="74083"/>
          </a:xfrm>
          <a:prstGeom prst="ellipse">
            <a:avLst/>
          </a:prstGeom>
          <a:solidFill>
            <a:schemeClr val="accent1"/>
          </a:solidFill>
          <a:ln w="9525">
            <a:solidFill>
              <a:schemeClr val="tx1"/>
            </a:solidFill>
            <a:round/>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40964" name="Rectangle 5">
            <a:extLst>
              <a:ext uri="{FF2B5EF4-FFF2-40B4-BE49-F238E27FC236}">
                <a16:creationId xmlns:a16="http://schemas.microsoft.com/office/drawing/2014/main" id="{C3FC2FFB-9129-51E8-7264-4599A4D42A56}"/>
              </a:ext>
            </a:extLst>
          </p:cNvPr>
          <p:cNvSpPr>
            <a:spLocks noChangeArrowheads="1"/>
          </p:cNvSpPr>
          <p:nvPr/>
        </p:nvSpPr>
        <p:spPr bwMode="auto">
          <a:xfrm>
            <a:off x="711201" y="762000"/>
            <a:ext cx="9215967"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40965" name="Line 7">
            <a:extLst>
              <a:ext uri="{FF2B5EF4-FFF2-40B4-BE49-F238E27FC236}">
                <a16:creationId xmlns:a16="http://schemas.microsoft.com/office/drawing/2014/main" id="{AED4A3B0-45ED-69A4-604B-EA5F221588D4}"/>
              </a:ext>
            </a:extLst>
          </p:cNvPr>
          <p:cNvSpPr>
            <a:spLocks noChangeShapeType="1"/>
          </p:cNvSpPr>
          <p:nvPr/>
        </p:nvSpPr>
        <p:spPr bwMode="auto">
          <a:xfrm>
            <a:off x="1333501" y="1981200"/>
            <a:ext cx="86233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0966" name="Line 8">
            <a:extLst>
              <a:ext uri="{FF2B5EF4-FFF2-40B4-BE49-F238E27FC236}">
                <a16:creationId xmlns:a16="http://schemas.microsoft.com/office/drawing/2014/main" id="{4907CF70-E2F2-9BB5-E92F-D5C8E8B97181}"/>
              </a:ext>
            </a:extLst>
          </p:cNvPr>
          <p:cNvSpPr>
            <a:spLocks noChangeShapeType="1"/>
          </p:cNvSpPr>
          <p:nvPr/>
        </p:nvSpPr>
        <p:spPr bwMode="auto">
          <a:xfrm>
            <a:off x="31623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0967" name="Text Box 9">
            <a:extLst>
              <a:ext uri="{FF2B5EF4-FFF2-40B4-BE49-F238E27FC236}">
                <a16:creationId xmlns:a16="http://schemas.microsoft.com/office/drawing/2014/main" id="{51059668-03E8-C007-47DB-90574EA56FDB}"/>
              </a:ext>
            </a:extLst>
          </p:cNvPr>
          <p:cNvSpPr txBox="1">
            <a:spLocks noChangeArrowheads="1"/>
          </p:cNvSpPr>
          <p:nvPr/>
        </p:nvSpPr>
        <p:spPr bwMode="auto">
          <a:xfrm>
            <a:off x="35687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40968" name="Line 10">
            <a:extLst>
              <a:ext uri="{FF2B5EF4-FFF2-40B4-BE49-F238E27FC236}">
                <a16:creationId xmlns:a16="http://schemas.microsoft.com/office/drawing/2014/main" id="{0A41BA75-CFA7-DADC-010D-198B6951CE0A}"/>
              </a:ext>
            </a:extLst>
          </p:cNvPr>
          <p:cNvSpPr>
            <a:spLocks noChangeShapeType="1"/>
          </p:cNvSpPr>
          <p:nvPr/>
        </p:nvSpPr>
        <p:spPr bwMode="auto">
          <a:xfrm>
            <a:off x="38989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0969" name="Line 11">
            <a:extLst>
              <a:ext uri="{FF2B5EF4-FFF2-40B4-BE49-F238E27FC236}">
                <a16:creationId xmlns:a16="http://schemas.microsoft.com/office/drawing/2014/main" id="{5D50E089-0132-D25F-D551-DBFD309ADDED}"/>
              </a:ext>
            </a:extLst>
          </p:cNvPr>
          <p:cNvSpPr>
            <a:spLocks noChangeShapeType="1"/>
          </p:cNvSpPr>
          <p:nvPr/>
        </p:nvSpPr>
        <p:spPr bwMode="auto">
          <a:xfrm>
            <a:off x="45381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0970" name="Line 12">
            <a:extLst>
              <a:ext uri="{FF2B5EF4-FFF2-40B4-BE49-F238E27FC236}">
                <a16:creationId xmlns:a16="http://schemas.microsoft.com/office/drawing/2014/main" id="{A206FD60-6DDC-E36B-6675-9D277CDDB60A}"/>
              </a:ext>
            </a:extLst>
          </p:cNvPr>
          <p:cNvSpPr>
            <a:spLocks noChangeShapeType="1"/>
          </p:cNvSpPr>
          <p:nvPr/>
        </p:nvSpPr>
        <p:spPr bwMode="auto">
          <a:xfrm>
            <a:off x="51773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0971" name="Line 13">
            <a:extLst>
              <a:ext uri="{FF2B5EF4-FFF2-40B4-BE49-F238E27FC236}">
                <a16:creationId xmlns:a16="http://schemas.microsoft.com/office/drawing/2014/main" id="{C52DDA43-3D90-EF92-647F-953AE10C07C1}"/>
              </a:ext>
            </a:extLst>
          </p:cNvPr>
          <p:cNvSpPr>
            <a:spLocks noChangeShapeType="1"/>
          </p:cNvSpPr>
          <p:nvPr/>
        </p:nvSpPr>
        <p:spPr bwMode="auto">
          <a:xfrm>
            <a:off x="58039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0972" name="Line 14">
            <a:extLst>
              <a:ext uri="{FF2B5EF4-FFF2-40B4-BE49-F238E27FC236}">
                <a16:creationId xmlns:a16="http://schemas.microsoft.com/office/drawing/2014/main" id="{B2A8C5CD-5D75-C9A6-D75E-B25EFD9FCFA0}"/>
              </a:ext>
            </a:extLst>
          </p:cNvPr>
          <p:cNvSpPr>
            <a:spLocks noChangeShapeType="1"/>
          </p:cNvSpPr>
          <p:nvPr/>
        </p:nvSpPr>
        <p:spPr bwMode="auto">
          <a:xfrm>
            <a:off x="64135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0973" name="Line 15">
            <a:extLst>
              <a:ext uri="{FF2B5EF4-FFF2-40B4-BE49-F238E27FC236}">
                <a16:creationId xmlns:a16="http://schemas.microsoft.com/office/drawing/2014/main" id="{7589C993-E2D1-8498-9016-57D44226B6C5}"/>
              </a:ext>
            </a:extLst>
          </p:cNvPr>
          <p:cNvSpPr>
            <a:spLocks noChangeShapeType="1"/>
          </p:cNvSpPr>
          <p:nvPr/>
        </p:nvSpPr>
        <p:spPr bwMode="auto">
          <a:xfrm>
            <a:off x="70231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0974" name="Line 16">
            <a:extLst>
              <a:ext uri="{FF2B5EF4-FFF2-40B4-BE49-F238E27FC236}">
                <a16:creationId xmlns:a16="http://schemas.microsoft.com/office/drawing/2014/main" id="{ED8E6FD0-A528-E029-CA73-4212003FA58B}"/>
              </a:ext>
            </a:extLst>
          </p:cNvPr>
          <p:cNvSpPr>
            <a:spLocks noChangeShapeType="1"/>
          </p:cNvSpPr>
          <p:nvPr/>
        </p:nvSpPr>
        <p:spPr bwMode="auto">
          <a:xfrm>
            <a:off x="76327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0975" name="Line 17">
            <a:extLst>
              <a:ext uri="{FF2B5EF4-FFF2-40B4-BE49-F238E27FC236}">
                <a16:creationId xmlns:a16="http://schemas.microsoft.com/office/drawing/2014/main" id="{F8BD46AC-FC65-D079-7FEF-61DE5FF2E2DD}"/>
              </a:ext>
            </a:extLst>
          </p:cNvPr>
          <p:cNvSpPr>
            <a:spLocks noChangeShapeType="1"/>
          </p:cNvSpPr>
          <p:nvPr/>
        </p:nvSpPr>
        <p:spPr bwMode="auto">
          <a:xfrm>
            <a:off x="82423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0976" name="Line 18">
            <a:extLst>
              <a:ext uri="{FF2B5EF4-FFF2-40B4-BE49-F238E27FC236}">
                <a16:creationId xmlns:a16="http://schemas.microsoft.com/office/drawing/2014/main" id="{B663551B-1815-B3BD-C5B5-6C69E70921E3}"/>
              </a:ext>
            </a:extLst>
          </p:cNvPr>
          <p:cNvSpPr>
            <a:spLocks noChangeShapeType="1"/>
          </p:cNvSpPr>
          <p:nvPr/>
        </p:nvSpPr>
        <p:spPr bwMode="auto">
          <a:xfrm>
            <a:off x="88519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0977" name="Line 19">
            <a:extLst>
              <a:ext uri="{FF2B5EF4-FFF2-40B4-BE49-F238E27FC236}">
                <a16:creationId xmlns:a16="http://schemas.microsoft.com/office/drawing/2014/main" id="{E857FE4B-E83C-6DB4-7E02-01C78DA1767F}"/>
              </a:ext>
            </a:extLst>
          </p:cNvPr>
          <p:cNvSpPr>
            <a:spLocks noChangeShapeType="1"/>
          </p:cNvSpPr>
          <p:nvPr/>
        </p:nvSpPr>
        <p:spPr bwMode="auto">
          <a:xfrm>
            <a:off x="94615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0978" name="Text Box 20">
            <a:extLst>
              <a:ext uri="{FF2B5EF4-FFF2-40B4-BE49-F238E27FC236}">
                <a16:creationId xmlns:a16="http://schemas.microsoft.com/office/drawing/2014/main" id="{8380EEF4-19BC-1B98-FF07-555C3DA999E4}"/>
              </a:ext>
            </a:extLst>
          </p:cNvPr>
          <p:cNvSpPr txBox="1">
            <a:spLocks noChangeArrowheads="1"/>
          </p:cNvSpPr>
          <p:nvPr/>
        </p:nvSpPr>
        <p:spPr bwMode="auto">
          <a:xfrm>
            <a:off x="92583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40979" name="Text Box 21">
            <a:extLst>
              <a:ext uri="{FF2B5EF4-FFF2-40B4-BE49-F238E27FC236}">
                <a16:creationId xmlns:a16="http://schemas.microsoft.com/office/drawing/2014/main" id="{8B914117-265D-AFD8-7523-DB4949C46A12}"/>
              </a:ext>
            </a:extLst>
          </p:cNvPr>
          <p:cNvSpPr txBox="1">
            <a:spLocks noChangeArrowheads="1"/>
          </p:cNvSpPr>
          <p:nvPr/>
        </p:nvSpPr>
        <p:spPr bwMode="auto">
          <a:xfrm>
            <a:off x="42799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40980" name="Text Box 22">
            <a:extLst>
              <a:ext uri="{FF2B5EF4-FFF2-40B4-BE49-F238E27FC236}">
                <a16:creationId xmlns:a16="http://schemas.microsoft.com/office/drawing/2014/main" id="{36E49D77-7E2D-1DC9-721C-B699F41D7956}"/>
              </a:ext>
            </a:extLst>
          </p:cNvPr>
          <p:cNvSpPr txBox="1">
            <a:spLocks noChangeArrowheads="1"/>
          </p:cNvSpPr>
          <p:nvPr/>
        </p:nvSpPr>
        <p:spPr bwMode="auto">
          <a:xfrm>
            <a:off x="48895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40981" name="Text Box 23">
            <a:extLst>
              <a:ext uri="{FF2B5EF4-FFF2-40B4-BE49-F238E27FC236}">
                <a16:creationId xmlns:a16="http://schemas.microsoft.com/office/drawing/2014/main" id="{A23AC5C1-CA35-435A-CF5F-3882C0A151FD}"/>
              </a:ext>
            </a:extLst>
          </p:cNvPr>
          <p:cNvSpPr txBox="1">
            <a:spLocks noChangeArrowheads="1"/>
          </p:cNvSpPr>
          <p:nvPr/>
        </p:nvSpPr>
        <p:spPr bwMode="auto">
          <a:xfrm>
            <a:off x="54991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40982" name="Text Box 24">
            <a:extLst>
              <a:ext uri="{FF2B5EF4-FFF2-40B4-BE49-F238E27FC236}">
                <a16:creationId xmlns:a16="http://schemas.microsoft.com/office/drawing/2014/main" id="{9117DFC0-BD98-C401-CC33-1729ADB3EBDB}"/>
              </a:ext>
            </a:extLst>
          </p:cNvPr>
          <p:cNvSpPr txBox="1">
            <a:spLocks noChangeArrowheads="1"/>
          </p:cNvSpPr>
          <p:nvPr/>
        </p:nvSpPr>
        <p:spPr bwMode="auto">
          <a:xfrm>
            <a:off x="61087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40983" name="Text Box 25">
            <a:extLst>
              <a:ext uri="{FF2B5EF4-FFF2-40B4-BE49-F238E27FC236}">
                <a16:creationId xmlns:a16="http://schemas.microsoft.com/office/drawing/2014/main" id="{A11CE34F-202A-BCEF-FC5A-D89DAF915835}"/>
              </a:ext>
            </a:extLst>
          </p:cNvPr>
          <p:cNvSpPr txBox="1">
            <a:spLocks noChangeArrowheads="1"/>
          </p:cNvSpPr>
          <p:nvPr/>
        </p:nvSpPr>
        <p:spPr bwMode="auto">
          <a:xfrm>
            <a:off x="67183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40984" name="Text Box 26">
            <a:extLst>
              <a:ext uri="{FF2B5EF4-FFF2-40B4-BE49-F238E27FC236}">
                <a16:creationId xmlns:a16="http://schemas.microsoft.com/office/drawing/2014/main" id="{D9F163B3-5833-A493-4416-2FB14CE74604}"/>
              </a:ext>
            </a:extLst>
          </p:cNvPr>
          <p:cNvSpPr txBox="1">
            <a:spLocks noChangeArrowheads="1"/>
          </p:cNvSpPr>
          <p:nvPr/>
        </p:nvSpPr>
        <p:spPr bwMode="auto">
          <a:xfrm>
            <a:off x="73279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40985" name="Text Box 27">
            <a:extLst>
              <a:ext uri="{FF2B5EF4-FFF2-40B4-BE49-F238E27FC236}">
                <a16:creationId xmlns:a16="http://schemas.microsoft.com/office/drawing/2014/main" id="{538F6AF7-ABC4-3333-E7F2-950470BC8885}"/>
              </a:ext>
            </a:extLst>
          </p:cNvPr>
          <p:cNvSpPr txBox="1">
            <a:spLocks noChangeArrowheads="1"/>
          </p:cNvSpPr>
          <p:nvPr/>
        </p:nvSpPr>
        <p:spPr bwMode="auto">
          <a:xfrm>
            <a:off x="79375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40986" name="Text Box 28">
            <a:extLst>
              <a:ext uri="{FF2B5EF4-FFF2-40B4-BE49-F238E27FC236}">
                <a16:creationId xmlns:a16="http://schemas.microsoft.com/office/drawing/2014/main" id="{D8D877CC-90D6-4A91-32F8-DD0F05151020}"/>
              </a:ext>
            </a:extLst>
          </p:cNvPr>
          <p:cNvSpPr txBox="1">
            <a:spLocks noChangeArrowheads="1"/>
          </p:cNvSpPr>
          <p:nvPr/>
        </p:nvSpPr>
        <p:spPr bwMode="auto">
          <a:xfrm>
            <a:off x="86487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40987" name="Line 31">
            <a:extLst>
              <a:ext uri="{FF2B5EF4-FFF2-40B4-BE49-F238E27FC236}">
                <a16:creationId xmlns:a16="http://schemas.microsoft.com/office/drawing/2014/main" id="{7EA2999B-B3D8-C1A0-D803-29AF59305F5B}"/>
              </a:ext>
            </a:extLst>
          </p:cNvPr>
          <p:cNvSpPr>
            <a:spLocks noChangeShapeType="1"/>
          </p:cNvSpPr>
          <p:nvPr/>
        </p:nvSpPr>
        <p:spPr bwMode="auto">
          <a:xfrm>
            <a:off x="8839200" y="1981200"/>
            <a:ext cx="1117600" cy="76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0988" name="Line 32">
            <a:extLst>
              <a:ext uri="{FF2B5EF4-FFF2-40B4-BE49-F238E27FC236}">
                <a16:creationId xmlns:a16="http://schemas.microsoft.com/office/drawing/2014/main" id="{F0CF9DFC-E788-0E30-8865-59B367CC9098}"/>
              </a:ext>
            </a:extLst>
          </p:cNvPr>
          <p:cNvSpPr>
            <a:spLocks noChangeShapeType="1"/>
          </p:cNvSpPr>
          <p:nvPr/>
        </p:nvSpPr>
        <p:spPr bwMode="auto">
          <a:xfrm>
            <a:off x="7823201" y="1905001"/>
            <a:ext cx="393700" cy="3175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0989" name="Freeform 33">
            <a:extLst>
              <a:ext uri="{FF2B5EF4-FFF2-40B4-BE49-F238E27FC236}">
                <a16:creationId xmlns:a16="http://schemas.microsoft.com/office/drawing/2014/main" id="{54958C03-6A10-F4D9-203F-07C73A533FD4}"/>
              </a:ext>
            </a:extLst>
          </p:cNvPr>
          <p:cNvSpPr>
            <a:spLocks/>
          </p:cNvSpPr>
          <p:nvPr/>
        </p:nvSpPr>
        <p:spPr bwMode="auto">
          <a:xfrm>
            <a:off x="4133851" y="850900"/>
            <a:ext cx="7382933" cy="3987800"/>
          </a:xfrm>
          <a:custGeom>
            <a:avLst/>
            <a:gdLst>
              <a:gd name="T0" fmla="*/ 2147483647 w 3488"/>
              <a:gd name="T1" fmla="*/ 2147483647 h 2512"/>
              <a:gd name="T2" fmla="*/ 2147483647 w 3488"/>
              <a:gd name="T3" fmla="*/ 2147483647 h 2512"/>
              <a:gd name="T4" fmla="*/ 2147483647 w 3488"/>
              <a:gd name="T5" fmla="*/ 2147483647 h 2512"/>
              <a:gd name="T6" fmla="*/ 2147483647 w 3488"/>
              <a:gd name="T7" fmla="*/ 2147483647 h 2512"/>
              <a:gd name="T8" fmla="*/ 2147483647 w 3488"/>
              <a:gd name="T9" fmla="*/ 2147483647 h 2512"/>
              <a:gd name="T10" fmla="*/ 2147483647 w 3488"/>
              <a:gd name="T11" fmla="*/ 2147483647 h 2512"/>
              <a:gd name="T12" fmla="*/ 2147483647 w 3488"/>
              <a:gd name="T13" fmla="*/ 2147483647 h 2512"/>
              <a:gd name="T14" fmla="*/ 2147483647 w 3488"/>
              <a:gd name="T15" fmla="*/ 2147483647 h 2512"/>
              <a:gd name="T16" fmla="*/ 2147483647 w 3488"/>
              <a:gd name="T17" fmla="*/ 2147483647 h 2512"/>
              <a:gd name="T18" fmla="*/ 2147483647 w 3488"/>
              <a:gd name="T19" fmla="*/ 2147483647 h 2512"/>
              <a:gd name="T20" fmla="*/ 2147483647 w 3488"/>
              <a:gd name="T21" fmla="*/ 2147483647 h 2512"/>
              <a:gd name="T22" fmla="*/ 2147483647 w 3488"/>
              <a:gd name="T23" fmla="*/ 2147483647 h 2512"/>
              <a:gd name="T24" fmla="*/ 2147483647 w 3488"/>
              <a:gd name="T25" fmla="*/ 2147483647 h 2512"/>
              <a:gd name="T26" fmla="*/ 2147483647 w 3488"/>
              <a:gd name="T27" fmla="*/ 2147483647 h 2512"/>
              <a:gd name="T28" fmla="*/ 2147483647 w 3488"/>
              <a:gd name="T29" fmla="*/ 2147483647 h 2512"/>
              <a:gd name="T30" fmla="*/ 2147483647 w 3488"/>
              <a:gd name="T31" fmla="*/ 2147483647 h 2512"/>
              <a:gd name="T32" fmla="*/ 2147483647 w 3488"/>
              <a:gd name="T33" fmla="*/ 2147483647 h 2512"/>
              <a:gd name="T34" fmla="*/ 2147483647 w 3488"/>
              <a:gd name="T35" fmla="*/ 2147483647 h 25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488"/>
              <a:gd name="T55" fmla="*/ 0 h 2512"/>
              <a:gd name="T56" fmla="*/ 3488 w 3488"/>
              <a:gd name="T57" fmla="*/ 2512 h 25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488" h="2512">
                <a:moveTo>
                  <a:pt x="2208" y="736"/>
                </a:moveTo>
                <a:cubicBezTo>
                  <a:pt x="2204" y="644"/>
                  <a:pt x="2200" y="552"/>
                  <a:pt x="2112" y="448"/>
                </a:cubicBezTo>
                <a:cubicBezTo>
                  <a:pt x="2024" y="344"/>
                  <a:pt x="1872" y="176"/>
                  <a:pt x="1680" y="112"/>
                </a:cubicBezTo>
                <a:cubicBezTo>
                  <a:pt x="1488" y="48"/>
                  <a:pt x="1216" y="0"/>
                  <a:pt x="960" y="64"/>
                </a:cubicBezTo>
                <a:cubicBezTo>
                  <a:pt x="704" y="128"/>
                  <a:pt x="288" y="344"/>
                  <a:pt x="144" y="496"/>
                </a:cubicBezTo>
                <a:cubicBezTo>
                  <a:pt x="0" y="648"/>
                  <a:pt x="80" y="784"/>
                  <a:pt x="96" y="976"/>
                </a:cubicBezTo>
                <a:cubicBezTo>
                  <a:pt x="112" y="1168"/>
                  <a:pt x="136" y="1456"/>
                  <a:pt x="240" y="1648"/>
                </a:cubicBezTo>
                <a:cubicBezTo>
                  <a:pt x="344" y="1840"/>
                  <a:pt x="576" y="2016"/>
                  <a:pt x="720" y="2128"/>
                </a:cubicBezTo>
                <a:cubicBezTo>
                  <a:pt x="864" y="2240"/>
                  <a:pt x="928" y="2264"/>
                  <a:pt x="1104" y="2320"/>
                </a:cubicBezTo>
                <a:cubicBezTo>
                  <a:pt x="1280" y="2376"/>
                  <a:pt x="1568" y="2440"/>
                  <a:pt x="1776" y="2464"/>
                </a:cubicBezTo>
                <a:cubicBezTo>
                  <a:pt x="1984" y="2488"/>
                  <a:pt x="2160" y="2512"/>
                  <a:pt x="2352" y="2464"/>
                </a:cubicBezTo>
                <a:cubicBezTo>
                  <a:pt x="2544" y="2416"/>
                  <a:pt x="2776" y="2288"/>
                  <a:pt x="2928" y="2176"/>
                </a:cubicBezTo>
                <a:cubicBezTo>
                  <a:pt x="3080" y="2064"/>
                  <a:pt x="3176" y="1928"/>
                  <a:pt x="3264" y="1792"/>
                </a:cubicBezTo>
                <a:cubicBezTo>
                  <a:pt x="3352" y="1656"/>
                  <a:pt x="3424" y="1496"/>
                  <a:pt x="3456" y="1360"/>
                </a:cubicBezTo>
                <a:cubicBezTo>
                  <a:pt x="3488" y="1224"/>
                  <a:pt x="3488" y="1064"/>
                  <a:pt x="3456" y="976"/>
                </a:cubicBezTo>
                <a:cubicBezTo>
                  <a:pt x="3424" y="888"/>
                  <a:pt x="3304" y="800"/>
                  <a:pt x="3264" y="832"/>
                </a:cubicBezTo>
                <a:cubicBezTo>
                  <a:pt x="3224" y="864"/>
                  <a:pt x="3224" y="1040"/>
                  <a:pt x="3216" y="1168"/>
                </a:cubicBezTo>
                <a:cubicBezTo>
                  <a:pt x="3208" y="1296"/>
                  <a:pt x="3212" y="1448"/>
                  <a:pt x="3216" y="1600"/>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40990" name="Oval 34">
            <a:extLst>
              <a:ext uri="{FF2B5EF4-FFF2-40B4-BE49-F238E27FC236}">
                <a16:creationId xmlns:a16="http://schemas.microsoft.com/office/drawing/2014/main" id="{A68132AD-42B1-C4A0-EB2A-713677390A7A}"/>
              </a:ext>
            </a:extLst>
          </p:cNvPr>
          <p:cNvSpPr>
            <a:spLocks noChangeArrowheads="1"/>
          </p:cNvSpPr>
          <p:nvPr/>
        </p:nvSpPr>
        <p:spPr bwMode="auto">
          <a:xfrm>
            <a:off x="8807451" y="19050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0FDC7976-B7BE-4A6E-717A-09FF25256BB6}"/>
              </a:ext>
            </a:extLst>
          </p:cNvPr>
          <p:cNvSpPr>
            <a:spLocks noChangeArrowheads="1"/>
          </p:cNvSpPr>
          <p:nvPr/>
        </p:nvSpPr>
        <p:spPr bwMode="auto">
          <a:xfrm>
            <a:off x="711201" y="685800"/>
            <a:ext cx="9215967"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41987" name="Line 4">
            <a:extLst>
              <a:ext uri="{FF2B5EF4-FFF2-40B4-BE49-F238E27FC236}">
                <a16:creationId xmlns:a16="http://schemas.microsoft.com/office/drawing/2014/main" id="{50FD5DE1-EF82-251F-763B-AB31D07C76B3}"/>
              </a:ext>
            </a:extLst>
          </p:cNvPr>
          <p:cNvSpPr>
            <a:spLocks noChangeShapeType="1"/>
          </p:cNvSpPr>
          <p:nvPr/>
        </p:nvSpPr>
        <p:spPr bwMode="auto">
          <a:xfrm>
            <a:off x="1303867" y="1981200"/>
            <a:ext cx="8551333"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1988" name="Line 5">
            <a:extLst>
              <a:ext uri="{FF2B5EF4-FFF2-40B4-BE49-F238E27FC236}">
                <a16:creationId xmlns:a16="http://schemas.microsoft.com/office/drawing/2014/main" id="{48CAAEE7-6521-4884-A738-B154263A5CE7}"/>
              </a:ext>
            </a:extLst>
          </p:cNvPr>
          <p:cNvSpPr>
            <a:spLocks noChangeShapeType="1"/>
          </p:cNvSpPr>
          <p:nvPr/>
        </p:nvSpPr>
        <p:spPr bwMode="auto">
          <a:xfrm>
            <a:off x="3132667"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1989" name="Text Box 6">
            <a:extLst>
              <a:ext uri="{FF2B5EF4-FFF2-40B4-BE49-F238E27FC236}">
                <a16:creationId xmlns:a16="http://schemas.microsoft.com/office/drawing/2014/main" id="{76714341-4319-CBD6-D78F-AB021DFB4244}"/>
              </a:ext>
            </a:extLst>
          </p:cNvPr>
          <p:cNvSpPr txBox="1">
            <a:spLocks noChangeArrowheads="1"/>
          </p:cNvSpPr>
          <p:nvPr/>
        </p:nvSpPr>
        <p:spPr bwMode="auto">
          <a:xfrm>
            <a:off x="3539067"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41990" name="Line 7">
            <a:extLst>
              <a:ext uri="{FF2B5EF4-FFF2-40B4-BE49-F238E27FC236}">
                <a16:creationId xmlns:a16="http://schemas.microsoft.com/office/drawing/2014/main" id="{1F429A46-34CB-68EE-0A0B-B74D70156FEC}"/>
              </a:ext>
            </a:extLst>
          </p:cNvPr>
          <p:cNvSpPr>
            <a:spLocks noChangeShapeType="1"/>
          </p:cNvSpPr>
          <p:nvPr/>
        </p:nvSpPr>
        <p:spPr bwMode="auto">
          <a:xfrm>
            <a:off x="38692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1991" name="Line 8">
            <a:extLst>
              <a:ext uri="{FF2B5EF4-FFF2-40B4-BE49-F238E27FC236}">
                <a16:creationId xmlns:a16="http://schemas.microsoft.com/office/drawing/2014/main" id="{F9C7186B-6B4B-8A31-AE64-5A1A5EAC48F6}"/>
              </a:ext>
            </a:extLst>
          </p:cNvPr>
          <p:cNvSpPr>
            <a:spLocks noChangeShapeType="1"/>
          </p:cNvSpPr>
          <p:nvPr/>
        </p:nvSpPr>
        <p:spPr bwMode="auto">
          <a:xfrm>
            <a:off x="45085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1992" name="Line 9">
            <a:extLst>
              <a:ext uri="{FF2B5EF4-FFF2-40B4-BE49-F238E27FC236}">
                <a16:creationId xmlns:a16="http://schemas.microsoft.com/office/drawing/2014/main" id="{60093DD2-8D92-4FA2-9A96-84E8FF0CEAFB}"/>
              </a:ext>
            </a:extLst>
          </p:cNvPr>
          <p:cNvSpPr>
            <a:spLocks noChangeShapeType="1"/>
          </p:cNvSpPr>
          <p:nvPr/>
        </p:nvSpPr>
        <p:spPr bwMode="auto">
          <a:xfrm>
            <a:off x="51477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1993" name="Line 10">
            <a:extLst>
              <a:ext uri="{FF2B5EF4-FFF2-40B4-BE49-F238E27FC236}">
                <a16:creationId xmlns:a16="http://schemas.microsoft.com/office/drawing/2014/main" id="{8D2A46EB-BB75-0335-C9DB-9BA5F67D429A}"/>
              </a:ext>
            </a:extLst>
          </p:cNvPr>
          <p:cNvSpPr>
            <a:spLocks noChangeShapeType="1"/>
          </p:cNvSpPr>
          <p:nvPr/>
        </p:nvSpPr>
        <p:spPr bwMode="auto">
          <a:xfrm>
            <a:off x="57742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1994" name="Line 11">
            <a:extLst>
              <a:ext uri="{FF2B5EF4-FFF2-40B4-BE49-F238E27FC236}">
                <a16:creationId xmlns:a16="http://schemas.microsoft.com/office/drawing/2014/main" id="{A8424855-1FDA-3A43-5568-B16483CD3095}"/>
              </a:ext>
            </a:extLst>
          </p:cNvPr>
          <p:cNvSpPr>
            <a:spLocks noChangeShapeType="1"/>
          </p:cNvSpPr>
          <p:nvPr/>
        </p:nvSpPr>
        <p:spPr bwMode="auto">
          <a:xfrm>
            <a:off x="63838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1995" name="Line 12">
            <a:extLst>
              <a:ext uri="{FF2B5EF4-FFF2-40B4-BE49-F238E27FC236}">
                <a16:creationId xmlns:a16="http://schemas.microsoft.com/office/drawing/2014/main" id="{701DEFBC-424B-42A5-AC12-6BC2A824B3C5}"/>
              </a:ext>
            </a:extLst>
          </p:cNvPr>
          <p:cNvSpPr>
            <a:spLocks noChangeShapeType="1"/>
          </p:cNvSpPr>
          <p:nvPr/>
        </p:nvSpPr>
        <p:spPr bwMode="auto">
          <a:xfrm>
            <a:off x="69934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1996" name="Line 13">
            <a:extLst>
              <a:ext uri="{FF2B5EF4-FFF2-40B4-BE49-F238E27FC236}">
                <a16:creationId xmlns:a16="http://schemas.microsoft.com/office/drawing/2014/main" id="{B89A1FF4-6FEF-DDBF-EB39-C213BAB2BDD0}"/>
              </a:ext>
            </a:extLst>
          </p:cNvPr>
          <p:cNvSpPr>
            <a:spLocks noChangeShapeType="1"/>
          </p:cNvSpPr>
          <p:nvPr/>
        </p:nvSpPr>
        <p:spPr bwMode="auto">
          <a:xfrm>
            <a:off x="7603067"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1997" name="Line 14">
            <a:extLst>
              <a:ext uri="{FF2B5EF4-FFF2-40B4-BE49-F238E27FC236}">
                <a16:creationId xmlns:a16="http://schemas.microsoft.com/office/drawing/2014/main" id="{81886E08-EBB3-5248-29DC-B0C948E8D93D}"/>
              </a:ext>
            </a:extLst>
          </p:cNvPr>
          <p:cNvSpPr>
            <a:spLocks noChangeShapeType="1"/>
          </p:cNvSpPr>
          <p:nvPr/>
        </p:nvSpPr>
        <p:spPr bwMode="auto">
          <a:xfrm>
            <a:off x="8212667"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1998" name="Line 15">
            <a:extLst>
              <a:ext uri="{FF2B5EF4-FFF2-40B4-BE49-F238E27FC236}">
                <a16:creationId xmlns:a16="http://schemas.microsoft.com/office/drawing/2014/main" id="{769A5D1A-9F36-6CAD-2E16-9B48CD61AA6B}"/>
              </a:ext>
            </a:extLst>
          </p:cNvPr>
          <p:cNvSpPr>
            <a:spLocks noChangeShapeType="1"/>
          </p:cNvSpPr>
          <p:nvPr/>
        </p:nvSpPr>
        <p:spPr bwMode="auto">
          <a:xfrm>
            <a:off x="8822267"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1999" name="Line 16">
            <a:extLst>
              <a:ext uri="{FF2B5EF4-FFF2-40B4-BE49-F238E27FC236}">
                <a16:creationId xmlns:a16="http://schemas.microsoft.com/office/drawing/2014/main" id="{65789DAC-3197-9B6C-4AE9-44D2D9DE39D3}"/>
              </a:ext>
            </a:extLst>
          </p:cNvPr>
          <p:cNvSpPr>
            <a:spLocks noChangeShapeType="1"/>
          </p:cNvSpPr>
          <p:nvPr/>
        </p:nvSpPr>
        <p:spPr bwMode="auto">
          <a:xfrm>
            <a:off x="94318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2000" name="Text Box 17">
            <a:extLst>
              <a:ext uri="{FF2B5EF4-FFF2-40B4-BE49-F238E27FC236}">
                <a16:creationId xmlns:a16="http://schemas.microsoft.com/office/drawing/2014/main" id="{B604249B-C694-9FB0-C1E1-3C14FF021D59}"/>
              </a:ext>
            </a:extLst>
          </p:cNvPr>
          <p:cNvSpPr txBox="1">
            <a:spLocks noChangeArrowheads="1"/>
          </p:cNvSpPr>
          <p:nvPr/>
        </p:nvSpPr>
        <p:spPr bwMode="auto">
          <a:xfrm>
            <a:off x="9228667"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42001" name="Text Box 18">
            <a:extLst>
              <a:ext uri="{FF2B5EF4-FFF2-40B4-BE49-F238E27FC236}">
                <a16:creationId xmlns:a16="http://schemas.microsoft.com/office/drawing/2014/main" id="{596EADC9-E956-BF0F-22E8-213FFBBF670C}"/>
              </a:ext>
            </a:extLst>
          </p:cNvPr>
          <p:cNvSpPr txBox="1">
            <a:spLocks noChangeArrowheads="1"/>
          </p:cNvSpPr>
          <p:nvPr/>
        </p:nvSpPr>
        <p:spPr bwMode="auto">
          <a:xfrm>
            <a:off x="425026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42002" name="Text Box 19">
            <a:extLst>
              <a:ext uri="{FF2B5EF4-FFF2-40B4-BE49-F238E27FC236}">
                <a16:creationId xmlns:a16="http://schemas.microsoft.com/office/drawing/2014/main" id="{53521EEE-7131-0BF1-2E40-BD27E0916245}"/>
              </a:ext>
            </a:extLst>
          </p:cNvPr>
          <p:cNvSpPr txBox="1">
            <a:spLocks noChangeArrowheads="1"/>
          </p:cNvSpPr>
          <p:nvPr/>
        </p:nvSpPr>
        <p:spPr bwMode="auto">
          <a:xfrm>
            <a:off x="485986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42003" name="Text Box 20">
            <a:extLst>
              <a:ext uri="{FF2B5EF4-FFF2-40B4-BE49-F238E27FC236}">
                <a16:creationId xmlns:a16="http://schemas.microsoft.com/office/drawing/2014/main" id="{58996413-4843-11BE-B880-3EB8F172D80F}"/>
              </a:ext>
            </a:extLst>
          </p:cNvPr>
          <p:cNvSpPr txBox="1">
            <a:spLocks noChangeArrowheads="1"/>
          </p:cNvSpPr>
          <p:nvPr/>
        </p:nvSpPr>
        <p:spPr bwMode="auto">
          <a:xfrm>
            <a:off x="546946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42004" name="Text Box 21">
            <a:extLst>
              <a:ext uri="{FF2B5EF4-FFF2-40B4-BE49-F238E27FC236}">
                <a16:creationId xmlns:a16="http://schemas.microsoft.com/office/drawing/2014/main" id="{7A7BF17F-A97A-909A-B184-236F1F0E33B1}"/>
              </a:ext>
            </a:extLst>
          </p:cNvPr>
          <p:cNvSpPr txBox="1">
            <a:spLocks noChangeArrowheads="1"/>
          </p:cNvSpPr>
          <p:nvPr/>
        </p:nvSpPr>
        <p:spPr bwMode="auto">
          <a:xfrm>
            <a:off x="607906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42005" name="Text Box 22">
            <a:extLst>
              <a:ext uri="{FF2B5EF4-FFF2-40B4-BE49-F238E27FC236}">
                <a16:creationId xmlns:a16="http://schemas.microsoft.com/office/drawing/2014/main" id="{1D666C4A-BB41-A6DD-6301-6EBECE86B4C8}"/>
              </a:ext>
            </a:extLst>
          </p:cNvPr>
          <p:cNvSpPr txBox="1">
            <a:spLocks noChangeArrowheads="1"/>
          </p:cNvSpPr>
          <p:nvPr/>
        </p:nvSpPr>
        <p:spPr bwMode="auto">
          <a:xfrm>
            <a:off x="668866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42006" name="Text Box 23">
            <a:extLst>
              <a:ext uri="{FF2B5EF4-FFF2-40B4-BE49-F238E27FC236}">
                <a16:creationId xmlns:a16="http://schemas.microsoft.com/office/drawing/2014/main" id="{8D9D3C49-DCE0-F0B7-704C-1B34FD68E8FF}"/>
              </a:ext>
            </a:extLst>
          </p:cNvPr>
          <p:cNvSpPr txBox="1">
            <a:spLocks noChangeArrowheads="1"/>
          </p:cNvSpPr>
          <p:nvPr/>
        </p:nvSpPr>
        <p:spPr bwMode="auto">
          <a:xfrm>
            <a:off x="729826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42007" name="Text Box 24">
            <a:extLst>
              <a:ext uri="{FF2B5EF4-FFF2-40B4-BE49-F238E27FC236}">
                <a16:creationId xmlns:a16="http://schemas.microsoft.com/office/drawing/2014/main" id="{7D04479B-8F40-0DCC-D638-C0712FAD112D}"/>
              </a:ext>
            </a:extLst>
          </p:cNvPr>
          <p:cNvSpPr txBox="1">
            <a:spLocks noChangeArrowheads="1"/>
          </p:cNvSpPr>
          <p:nvPr/>
        </p:nvSpPr>
        <p:spPr bwMode="auto">
          <a:xfrm>
            <a:off x="790786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42008" name="Text Box 25">
            <a:extLst>
              <a:ext uri="{FF2B5EF4-FFF2-40B4-BE49-F238E27FC236}">
                <a16:creationId xmlns:a16="http://schemas.microsoft.com/office/drawing/2014/main" id="{29225142-C910-A40A-E377-D88ED0C0C5CA}"/>
              </a:ext>
            </a:extLst>
          </p:cNvPr>
          <p:cNvSpPr txBox="1">
            <a:spLocks noChangeArrowheads="1"/>
          </p:cNvSpPr>
          <p:nvPr/>
        </p:nvSpPr>
        <p:spPr bwMode="auto">
          <a:xfrm>
            <a:off x="861906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grpSp>
        <p:nvGrpSpPr>
          <p:cNvPr id="42009" name="Group 28">
            <a:extLst>
              <a:ext uri="{FF2B5EF4-FFF2-40B4-BE49-F238E27FC236}">
                <a16:creationId xmlns:a16="http://schemas.microsoft.com/office/drawing/2014/main" id="{EAA42B32-18D4-5EAC-6BD9-92D77F85CBC9}"/>
              </a:ext>
            </a:extLst>
          </p:cNvPr>
          <p:cNvGrpSpPr>
            <a:grpSpLocks/>
          </p:cNvGrpSpPr>
          <p:nvPr/>
        </p:nvGrpSpPr>
        <p:grpSpPr bwMode="auto">
          <a:xfrm rot="21228539">
            <a:off x="4470400" y="1739900"/>
            <a:ext cx="3759200" cy="340784"/>
            <a:chOff x="1776" y="3072"/>
            <a:chExt cx="1776" cy="214"/>
          </a:xfrm>
        </p:grpSpPr>
        <p:sp>
          <p:nvSpPr>
            <p:cNvPr id="31773" name="AutoShape 29">
              <a:extLst>
                <a:ext uri="{FF2B5EF4-FFF2-40B4-BE49-F238E27FC236}">
                  <a16:creationId xmlns:a16="http://schemas.microsoft.com/office/drawing/2014/main" id="{F9B9C919-6B39-9B00-1B48-A9DCCB06721D}"/>
                </a:ext>
              </a:extLst>
            </p:cNvPr>
            <p:cNvSpPr>
              <a:spLocks noChangeArrowheads="1"/>
            </p:cNvSpPr>
            <p:nvPr/>
          </p:nvSpPr>
          <p:spPr bwMode="auto">
            <a:xfrm rot="-4627610">
              <a:off x="2635" y="2205"/>
              <a:ext cx="57" cy="1776"/>
            </a:xfrm>
            <a:prstGeom prst="flowChartExtract">
              <a:avLst/>
            </a:prstGeom>
            <a:solidFill>
              <a:schemeClr val="tx2"/>
            </a:solidFill>
            <a:ln w="6350">
              <a:solidFill>
                <a:schemeClr val="tx1"/>
              </a:solidFill>
              <a:miter lim="800000"/>
              <a:headEnd/>
              <a:tailEnd/>
            </a:ln>
            <a:effectLst>
              <a:outerShdw dist="107763" dir="18900000" algn="ctr" rotWithShape="0">
                <a:schemeClr val="bg2">
                  <a:alpha val="50000"/>
                </a:schemeClr>
              </a:outerShdw>
            </a:effectLst>
          </p:spPr>
          <p:txBody>
            <a:bodyPr wrap="none" anchor="ctr"/>
            <a:lstStyle/>
            <a:p>
              <a:pPr algn="r" defTabSz="1219170">
                <a:defRPr/>
              </a:pPr>
              <a:endParaRPr lang="en-US" altLang="en-US" sz="2400">
                <a:solidFill>
                  <a:prstClr val="black"/>
                </a:solidFill>
                <a:latin typeface="Calibri"/>
                <a:cs typeface="Arial" panose="020B0604020202020204" pitchFamily="34" charset="0"/>
              </a:endParaRPr>
            </a:p>
          </p:txBody>
        </p:sp>
        <p:sp>
          <p:nvSpPr>
            <p:cNvPr id="31774" name="Oval 30">
              <a:extLst>
                <a:ext uri="{FF2B5EF4-FFF2-40B4-BE49-F238E27FC236}">
                  <a16:creationId xmlns:a16="http://schemas.microsoft.com/office/drawing/2014/main" id="{8FA96677-0C6B-89A1-5AC3-4E154F22E2BA}"/>
                </a:ext>
              </a:extLst>
            </p:cNvPr>
            <p:cNvSpPr>
              <a:spLocks noChangeArrowheads="1"/>
            </p:cNvSpPr>
            <p:nvPr/>
          </p:nvSpPr>
          <p:spPr bwMode="auto">
            <a:xfrm rot="772390">
              <a:off x="3242" y="3237"/>
              <a:ext cx="288" cy="47"/>
            </a:xfrm>
            <a:prstGeom prst="ellipse">
              <a:avLst/>
            </a:prstGeom>
            <a:solidFill>
              <a:srgbClr val="FFFFCC"/>
            </a:solidFill>
            <a:ln w="9525">
              <a:solidFill>
                <a:schemeClr val="tx1"/>
              </a:solidFill>
              <a:round/>
              <a:headEnd/>
              <a:tailEnd/>
            </a:ln>
            <a:effectLst>
              <a:outerShdw dist="107763" dir="18900000" algn="ctr" rotWithShape="0">
                <a:schemeClr val="bg2">
                  <a:alpha val="50000"/>
                </a:schemeClr>
              </a:outerShdw>
            </a:effectLst>
          </p:spPr>
          <p:txBody>
            <a:bodyPr wrap="none" anchor="ctr"/>
            <a:lstStyle/>
            <a:p>
              <a:pPr algn="r" defTabSz="1219170">
                <a:defRPr/>
              </a:pPr>
              <a:endParaRPr lang="en-US" altLang="en-US" sz="2400">
                <a:solidFill>
                  <a:prstClr val="black"/>
                </a:solidFill>
                <a:latin typeface="Calibri"/>
                <a:cs typeface="Arial" panose="020B0604020202020204" pitchFamily="34" charset="0"/>
              </a:endParaRPr>
            </a:p>
          </p:txBody>
        </p:sp>
      </p:grpSp>
      <p:sp>
        <p:nvSpPr>
          <p:cNvPr id="42010" name="Freeform 31">
            <a:extLst>
              <a:ext uri="{FF2B5EF4-FFF2-40B4-BE49-F238E27FC236}">
                <a16:creationId xmlns:a16="http://schemas.microsoft.com/office/drawing/2014/main" id="{F3AE60A2-B3E2-28E2-2B6A-5DFBE80729DC}"/>
              </a:ext>
            </a:extLst>
          </p:cNvPr>
          <p:cNvSpPr>
            <a:spLocks/>
          </p:cNvSpPr>
          <p:nvPr/>
        </p:nvSpPr>
        <p:spPr bwMode="auto">
          <a:xfrm>
            <a:off x="2641600" y="990600"/>
            <a:ext cx="6366933" cy="4064000"/>
          </a:xfrm>
          <a:custGeom>
            <a:avLst/>
            <a:gdLst>
              <a:gd name="T0" fmla="*/ 2147483647 w 3008"/>
              <a:gd name="T1" fmla="*/ 2147483647 h 2560"/>
              <a:gd name="T2" fmla="*/ 2147483647 w 3008"/>
              <a:gd name="T3" fmla="*/ 2147483647 h 2560"/>
              <a:gd name="T4" fmla="*/ 2147483647 w 3008"/>
              <a:gd name="T5" fmla="*/ 2147483647 h 2560"/>
              <a:gd name="T6" fmla="*/ 2147483647 w 3008"/>
              <a:gd name="T7" fmla="*/ 2147483647 h 2560"/>
              <a:gd name="T8" fmla="*/ 2147483647 w 3008"/>
              <a:gd name="T9" fmla="*/ 2147483647 h 2560"/>
              <a:gd name="T10" fmla="*/ 2147483647 w 3008"/>
              <a:gd name="T11" fmla="*/ 2147483647 h 2560"/>
              <a:gd name="T12" fmla="*/ 2147483647 w 3008"/>
              <a:gd name="T13" fmla="*/ 2147483647 h 2560"/>
              <a:gd name="T14" fmla="*/ 2147483647 w 3008"/>
              <a:gd name="T15" fmla="*/ 2147483647 h 2560"/>
              <a:gd name="T16" fmla="*/ 2147483647 w 3008"/>
              <a:gd name="T17" fmla="*/ 2147483647 h 2560"/>
              <a:gd name="T18" fmla="*/ 2147483647 w 3008"/>
              <a:gd name="T19" fmla="*/ 2147483647 h 2560"/>
              <a:gd name="T20" fmla="*/ 2147483647 w 3008"/>
              <a:gd name="T21" fmla="*/ 2147483647 h 2560"/>
              <a:gd name="T22" fmla="*/ 2147483647 w 3008"/>
              <a:gd name="T23" fmla="*/ 2147483647 h 2560"/>
              <a:gd name="T24" fmla="*/ 2147483647 w 3008"/>
              <a:gd name="T25" fmla="*/ 2147483647 h 2560"/>
              <a:gd name="T26" fmla="*/ 2147483647 w 3008"/>
              <a:gd name="T27" fmla="*/ 2147483647 h 2560"/>
              <a:gd name="T28" fmla="*/ 2147483647 w 3008"/>
              <a:gd name="T29" fmla="*/ 2147483647 h 2560"/>
              <a:gd name="T30" fmla="*/ 2147483647 w 3008"/>
              <a:gd name="T31" fmla="*/ 2147483647 h 2560"/>
              <a:gd name="T32" fmla="*/ 2147483647 w 3008"/>
              <a:gd name="T33" fmla="*/ 2147483647 h 2560"/>
              <a:gd name="T34" fmla="*/ 2147483647 w 3008"/>
              <a:gd name="T35" fmla="*/ 2147483647 h 2560"/>
              <a:gd name="T36" fmla="*/ 2147483647 w 3008"/>
              <a:gd name="T37" fmla="*/ 2147483647 h 2560"/>
              <a:gd name="T38" fmla="*/ 2147483647 w 3008"/>
              <a:gd name="T39" fmla="*/ 2147483647 h 25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08"/>
              <a:gd name="T61" fmla="*/ 0 h 2560"/>
              <a:gd name="T62" fmla="*/ 3008 w 3008"/>
              <a:gd name="T63" fmla="*/ 2560 h 256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08" h="2560">
                <a:moveTo>
                  <a:pt x="2912" y="640"/>
                </a:moveTo>
                <a:cubicBezTo>
                  <a:pt x="2880" y="576"/>
                  <a:pt x="2848" y="512"/>
                  <a:pt x="2816" y="448"/>
                </a:cubicBezTo>
                <a:cubicBezTo>
                  <a:pt x="2784" y="384"/>
                  <a:pt x="2792" y="320"/>
                  <a:pt x="2720" y="256"/>
                </a:cubicBezTo>
                <a:cubicBezTo>
                  <a:pt x="2648" y="192"/>
                  <a:pt x="2544" y="104"/>
                  <a:pt x="2384" y="64"/>
                </a:cubicBezTo>
                <a:cubicBezTo>
                  <a:pt x="2224" y="24"/>
                  <a:pt x="1944" y="24"/>
                  <a:pt x="1760" y="16"/>
                </a:cubicBezTo>
                <a:cubicBezTo>
                  <a:pt x="1576" y="8"/>
                  <a:pt x="1472" y="0"/>
                  <a:pt x="1280" y="16"/>
                </a:cubicBezTo>
                <a:cubicBezTo>
                  <a:pt x="1088" y="32"/>
                  <a:pt x="784" y="32"/>
                  <a:pt x="608" y="112"/>
                </a:cubicBezTo>
                <a:cubicBezTo>
                  <a:pt x="432" y="192"/>
                  <a:pt x="312" y="368"/>
                  <a:pt x="224" y="496"/>
                </a:cubicBezTo>
                <a:cubicBezTo>
                  <a:pt x="136" y="624"/>
                  <a:pt x="96" y="696"/>
                  <a:pt x="80" y="880"/>
                </a:cubicBezTo>
                <a:cubicBezTo>
                  <a:pt x="64" y="1064"/>
                  <a:pt x="0" y="1344"/>
                  <a:pt x="128" y="1600"/>
                </a:cubicBezTo>
                <a:cubicBezTo>
                  <a:pt x="256" y="1856"/>
                  <a:pt x="648" y="2272"/>
                  <a:pt x="848" y="2416"/>
                </a:cubicBezTo>
                <a:cubicBezTo>
                  <a:pt x="1048" y="2560"/>
                  <a:pt x="1152" y="2456"/>
                  <a:pt x="1328" y="2464"/>
                </a:cubicBezTo>
                <a:cubicBezTo>
                  <a:pt x="1504" y="2472"/>
                  <a:pt x="1696" y="2512"/>
                  <a:pt x="1904" y="2464"/>
                </a:cubicBezTo>
                <a:cubicBezTo>
                  <a:pt x="2112" y="2416"/>
                  <a:pt x="2432" y="2272"/>
                  <a:pt x="2576" y="2176"/>
                </a:cubicBezTo>
                <a:cubicBezTo>
                  <a:pt x="2720" y="2080"/>
                  <a:pt x="2720" y="1984"/>
                  <a:pt x="2768" y="1888"/>
                </a:cubicBezTo>
                <a:cubicBezTo>
                  <a:pt x="2816" y="1792"/>
                  <a:pt x="2840" y="1712"/>
                  <a:pt x="2864" y="1600"/>
                </a:cubicBezTo>
                <a:cubicBezTo>
                  <a:pt x="2888" y="1488"/>
                  <a:pt x="2896" y="1328"/>
                  <a:pt x="2912" y="1216"/>
                </a:cubicBezTo>
                <a:cubicBezTo>
                  <a:pt x="2928" y="1104"/>
                  <a:pt x="2952" y="992"/>
                  <a:pt x="2960" y="928"/>
                </a:cubicBezTo>
                <a:cubicBezTo>
                  <a:pt x="2968" y="864"/>
                  <a:pt x="2952" y="872"/>
                  <a:pt x="2960" y="832"/>
                </a:cubicBezTo>
                <a:cubicBezTo>
                  <a:pt x="2968" y="792"/>
                  <a:pt x="3000" y="712"/>
                  <a:pt x="3008" y="688"/>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42011" name="Oval 32">
            <a:extLst>
              <a:ext uri="{FF2B5EF4-FFF2-40B4-BE49-F238E27FC236}">
                <a16:creationId xmlns:a16="http://schemas.microsoft.com/office/drawing/2014/main" id="{40A13007-2647-2D9D-6745-0CCFA82BA849}"/>
              </a:ext>
            </a:extLst>
          </p:cNvPr>
          <p:cNvSpPr>
            <a:spLocks noChangeArrowheads="1"/>
          </p:cNvSpPr>
          <p:nvPr/>
        </p:nvSpPr>
        <p:spPr bwMode="auto">
          <a:xfrm>
            <a:off x="88265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42012" name="Freeform 34">
            <a:extLst>
              <a:ext uri="{FF2B5EF4-FFF2-40B4-BE49-F238E27FC236}">
                <a16:creationId xmlns:a16="http://schemas.microsoft.com/office/drawing/2014/main" id="{2F6B83CB-5064-0A3D-5394-12CAA7941B70}"/>
              </a:ext>
            </a:extLst>
          </p:cNvPr>
          <p:cNvSpPr>
            <a:spLocks/>
          </p:cNvSpPr>
          <p:nvPr/>
        </p:nvSpPr>
        <p:spPr bwMode="auto">
          <a:xfrm>
            <a:off x="8786284" y="1991784"/>
            <a:ext cx="192616" cy="243416"/>
          </a:xfrm>
          <a:custGeom>
            <a:avLst/>
            <a:gdLst>
              <a:gd name="T0" fmla="*/ 2147483647 w 91"/>
              <a:gd name="T1" fmla="*/ 2147483647 h 153"/>
              <a:gd name="T2" fmla="*/ 2147483647 w 91"/>
              <a:gd name="T3" fmla="*/ 2147483647 h 153"/>
              <a:gd name="T4" fmla="*/ 2147483647 w 91"/>
              <a:gd name="T5" fmla="*/ 2147483647 h 153"/>
              <a:gd name="T6" fmla="*/ 2147483647 w 91"/>
              <a:gd name="T7" fmla="*/ 2147483647 h 153"/>
              <a:gd name="T8" fmla="*/ 2147483647 w 91"/>
              <a:gd name="T9" fmla="*/ 2147483647 h 153"/>
              <a:gd name="T10" fmla="*/ 2147483647 w 91"/>
              <a:gd name="T11" fmla="*/ 2147483647 h 153"/>
              <a:gd name="T12" fmla="*/ 0 w 91"/>
              <a:gd name="T13" fmla="*/ 2147483647 h 153"/>
              <a:gd name="T14" fmla="*/ 2147483647 w 91"/>
              <a:gd name="T15" fmla="*/ 2147483647 h 153"/>
              <a:gd name="T16" fmla="*/ 2147483647 w 91"/>
              <a:gd name="T17" fmla="*/ 2147483647 h 1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1"/>
              <a:gd name="T28" fmla="*/ 0 h 153"/>
              <a:gd name="T29" fmla="*/ 91 w 91"/>
              <a:gd name="T30" fmla="*/ 153 h 15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1" h="153">
                <a:moveTo>
                  <a:pt x="91" y="107"/>
                </a:moveTo>
                <a:cubicBezTo>
                  <a:pt x="45" y="92"/>
                  <a:pt x="46" y="83"/>
                  <a:pt x="27" y="43"/>
                </a:cubicBezTo>
                <a:cubicBezTo>
                  <a:pt x="22" y="33"/>
                  <a:pt x="4" y="26"/>
                  <a:pt x="9" y="16"/>
                </a:cubicBezTo>
                <a:cubicBezTo>
                  <a:pt x="13" y="8"/>
                  <a:pt x="27" y="22"/>
                  <a:pt x="36" y="25"/>
                </a:cubicBezTo>
                <a:cubicBezTo>
                  <a:pt x="69" y="56"/>
                  <a:pt x="53" y="35"/>
                  <a:pt x="73" y="98"/>
                </a:cubicBezTo>
                <a:cubicBezTo>
                  <a:pt x="76" y="107"/>
                  <a:pt x="67" y="80"/>
                  <a:pt x="64" y="71"/>
                </a:cubicBezTo>
                <a:cubicBezTo>
                  <a:pt x="56" y="47"/>
                  <a:pt x="20" y="32"/>
                  <a:pt x="0" y="25"/>
                </a:cubicBezTo>
                <a:cubicBezTo>
                  <a:pt x="76" y="0"/>
                  <a:pt x="55" y="103"/>
                  <a:pt x="55" y="153"/>
                </a:cubicBezTo>
                <a:lnTo>
                  <a:pt x="91" y="107"/>
                </a:lnTo>
                <a:close/>
              </a:path>
            </a:pathLst>
          </a:custGeom>
          <a:solidFill>
            <a:schemeClr val="accent1"/>
          </a:solidFill>
          <a:ln w="9525">
            <a:solidFill>
              <a:schemeClr val="tx1"/>
            </a:solidFill>
            <a:round/>
            <a:headEnd/>
            <a:tailEnd/>
          </a:ln>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AF68D6B7-B0ED-E9BC-B497-2D9333F1ABEE}"/>
              </a:ext>
            </a:extLst>
          </p:cNvPr>
          <p:cNvSpPr>
            <a:spLocks noChangeArrowheads="1"/>
          </p:cNvSpPr>
          <p:nvPr/>
        </p:nvSpPr>
        <p:spPr bwMode="auto">
          <a:xfrm>
            <a:off x="770467" y="533400"/>
            <a:ext cx="9186333"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43011" name="Line 4">
            <a:extLst>
              <a:ext uri="{FF2B5EF4-FFF2-40B4-BE49-F238E27FC236}">
                <a16:creationId xmlns:a16="http://schemas.microsoft.com/office/drawing/2014/main" id="{7CCC480C-A9D4-68E0-F5D8-0ED321D1BEED}"/>
              </a:ext>
            </a:extLst>
          </p:cNvPr>
          <p:cNvSpPr>
            <a:spLocks noChangeShapeType="1"/>
          </p:cNvSpPr>
          <p:nvPr/>
        </p:nvSpPr>
        <p:spPr bwMode="auto">
          <a:xfrm>
            <a:off x="1333501" y="1981200"/>
            <a:ext cx="85217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3012" name="Line 5">
            <a:extLst>
              <a:ext uri="{FF2B5EF4-FFF2-40B4-BE49-F238E27FC236}">
                <a16:creationId xmlns:a16="http://schemas.microsoft.com/office/drawing/2014/main" id="{EB04FC60-96D9-4C4D-EA07-B04412AA9B9A}"/>
              </a:ext>
            </a:extLst>
          </p:cNvPr>
          <p:cNvSpPr>
            <a:spLocks noChangeShapeType="1"/>
          </p:cNvSpPr>
          <p:nvPr/>
        </p:nvSpPr>
        <p:spPr bwMode="auto">
          <a:xfrm>
            <a:off x="31623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3013" name="Text Box 6">
            <a:extLst>
              <a:ext uri="{FF2B5EF4-FFF2-40B4-BE49-F238E27FC236}">
                <a16:creationId xmlns:a16="http://schemas.microsoft.com/office/drawing/2014/main" id="{4FC12430-0E99-6A72-90FB-5EDAC3AD8AFD}"/>
              </a:ext>
            </a:extLst>
          </p:cNvPr>
          <p:cNvSpPr txBox="1">
            <a:spLocks noChangeArrowheads="1"/>
          </p:cNvSpPr>
          <p:nvPr/>
        </p:nvSpPr>
        <p:spPr bwMode="auto">
          <a:xfrm>
            <a:off x="35687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43014" name="Line 7">
            <a:extLst>
              <a:ext uri="{FF2B5EF4-FFF2-40B4-BE49-F238E27FC236}">
                <a16:creationId xmlns:a16="http://schemas.microsoft.com/office/drawing/2014/main" id="{68E399EE-E398-8592-63E0-387B10C628A1}"/>
              </a:ext>
            </a:extLst>
          </p:cNvPr>
          <p:cNvSpPr>
            <a:spLocks noChangeShapeType="1"/>
          </p:cNvSpPr>
          <p:nvPr/>
        </p:nvSpPr>
        <p:spPr bwMode="auto">
          <a:xfrm>
            <a:off x="38989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3015" name="Line 8">
            <a:extLst>
              <a:ext uri="{FF2B5EF4-FFF2-40B4-BE49-F238E27FC236}">
                <a16:creationId xmlns:a16="http://schemas.microsoft.com/office/drawing/2014/main" id="{7DFD3F7F-F8B4-ED50-B010-B5AF317384CA}"/>
              </a:ext>
            </a:extLst>
          </p:cNvPr>
          <p:cNvSpPr>
            <a:spLocks noChangeShapeType="1"/>
          </p:cNvSpPr>
          <p:nvPr/>
        </p:nvSpPr>
        <p:spPr bwMode="auto">
          <a:xfrm>
            <a:off x="45381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3016" name="Line 9">
            <a:extLst>
              <a:ext uri="{FF2B5EF4-FFF2-40B4-BE49-F238E27FC236}">
                <a16:creationId xmlns:a16="http://schemas.microsoft.com/office/drawing/2014/main" id="{3A35BC01-1D2F-F767-D61E-39AFC2A23B97}"/>
              </a:ext>
            </a:extLst>
          </p:cNvPr>
          <p:cNvSpPr>
            <a:spLocks noChangeShapeType="1"/>
          </p:cNvSpPr>
          <p:nvPr/>
        </p:nvSpPr>
        <p:spPr bwMode="auto">
          <a:xfrm>
            <a:off x="51773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3017" name="Line 10">
            <a:extLst>
              <a:ext uri="{FF2B5EF4-FFF2-40B4-BE49-F238E27FC236}">
                <a16:creationId xmlns:a16="http://schemas.microsoft.com/office/drawing/2014/main" id="{506F24CE-57FF-F1C0-E199-97962995B655}"/>
              </a:ext>
            </a:extLst>
          </p:cNvPr>
          <p:cNvSpPr>
            <a:spLocks noChangeShapeType="1"/>
          </p:cNvSpPr>
          <p:nvPr/>
        </p:nvSpPr>
        <p:spPr bwMode="auto">
          <a:xfrm>
            <a:off x="58039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3018" name="Line 11">
            <a:extLst>
              <a:ext uri="{FF2B5EF4-FFF2-40B4-BE49-F238E27FC236}">
                <a16:creationId xmlns:a16="http://schemas.microsoft.com/office/drawing/2014/main" id="{F1233E14-D22D-FF75-6E2E-089556ED01C1}"/>
              </a:ext>
            </a:extLst>
          </p:cNvPr>
          <p:cNvSpPr>
            <a:spLocks noChangeShapeType="1"/>
          </p:cNvSpPr>
          <p:nvPr/>
        </p:nvSpPr>
        <p:spPr bwMode="auto">
          <a:xfrm>
            <a:off x="64135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3019" name="Line 12">
            <a:extLst>
              <a:ext uri="{FF2B5EF4-FFF2-40B4-BE49-F238E27FC236}">
                <a16:creationId xmlns:a16="http://schemas.microsoft.com/office/drawing/2014/main" id="{B575F19F-3C75-ACB3-1E94-1A0C819B7904}"/>
              </a:ext>
            </a:extLst>
          </p:cNvPr>
          <p:cNvSpPr>
            <a:spLocks noChangeShapeType="1"/>
          </p:cNvSpPr>
          <p:nvPr/>
        </p:nvSpPr>
        <p:spPr bwMode="auto">
          <a:xfrm>
            <a:off x="70231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3020" name="Line 13">
            <a:extLst>
              <a:ext uri="{FF2B5EF4-FFF2-40B4-BE49-F238E27FC236}">
                <a16:creationId xmlns:a16="http://schemas.microsoft.com/office/drawing/2014/main" id="{1BD49F4D-0AB1-27E0-948E-14C6A9EA6E1C}"/>
              </a:ext>
            </a:extLst>
          </p:cNvPr>
          <p:cNvSpPr>
            <a:spLocks noChangeShapeType="1"/>
          </p:cNvSpPr>
          <p:nvPr/>
        </p:nvSpPr>
        <p:spPr bwMode="auto">
          <a:xfrm>
            <a:off x="76327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3021" name="Line 14">
            <a:extLst>
              <a:ext uri="{FF2B5EF4-FFF2-40B4-BE49-F238E27FC236}">
                <a16:creationId xmlns:a16="http://schemas.microsoft.com/office/drawing/2014/main" id="{0EB908C0-83EE-5DF9-2E5F-FFA2B05F690C}"/>
              </a:ext>
            </a:extLst>
          </p:cNvPr>
          <p:cNvSpPr>
            <a:spLocks noChangeShapeType="1"/>
          </p:cNvSpPr>
          <p:nvPr/>
        </p:nvSpPr>
        <p:spPr bwMode="auto">
          <a:xfrm>
            <a:off x="82423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3022" name="Line 15">
            <a:extLst>
              <a:ext uri="{FF2B5EF4-FFF2-40B4-BE49-F238E27FC236}">
                <a16:creationId xmlns:a16="http://schemas.microsoft.com/office/drawing/2014/main" id="{27EAE1A3-7C66-51FC-D333-DE6CA7E6F80E}"/>
              </a:ext>
            </a:extLst>
          </p:cNvPr>
          <p:cNvSpPr>
            <a:spLocks noChangeShapeType="1"/>
          </p:cNvSpPr>
          <p:nvPr/>
        </p:nvSpPr>
        <p:spPr bwMode="auto">
          <a:xfrm>
            <a:off x="88519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3023" name="Line 16">
            <a:extLst>
              <a:ext uri="{FF2B5EF4-FFF2-40B4-BE49-F238E27FC236}">
                <a16:creationId xmlns:a16="http://schemas.microsoft.com/office/drawing/2014/main" id="{C1B1B1DC-7D3C-0128-45DD-C6287CC1D413}"/>
              </a:ext>
            </a:extLst>
          </p:cNvPr>
          <p:cNvSpPr>
            <a:spLocks noChangeShapeType="1"/>
          </p:cNvSpPr>
          <p:nvPr/>
        </p:nvSpPr>
        <p:spPr bwMode="auto">
          <a:xfrm>
            <a:off x="94615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3024" name="Text Box 17">
            <a:extLst>
              <a:ext uri="{FF2B5EF4-FFF2-40B4-BE49-F238E27FC236}">
                <a16:creationId xmlns:a16="http://schemas.microsoft.com/office/drawing/2014/main" id="{9683C835-9491-D096-50D3-BFA21CB1D1A3}"/>
              </a:ext>
            </a:extLst>
          </p:cNvPr>
          <p:cNvSpPr txBox="1">
            <a:spLocks noChangeArrowheads="1"/>
          </p:cNvSpPr>
          <p:nvPr/>
        </p:nvSpPr>
        <p:spPr bwMode="auto">
          <a:xfrm>
            <a:off x="92583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43025" name="Text Box 18">
            <a:extLst>
              <a:ext uri="{FF2B5EF4-FFF2-40B4-BE49-F238E27FC236}">
                <a16:creationId xmlns:a16="http://schemas.microsoft.com/office/drawing/2014/main" id="{C06A5E70-822D-8F95-9286-73F6B54864DA}"/>
              </a:ext>
            </a:extLst>
          </p:cNvPr>
          <p:cNvSpPr txBox="1">
            <a:spLocks noChangeArrowheads="1"/>
          </p:cNvSpPr>
          <p:nvPr/>
        </p:nvSpPr>
        <p:spPr bwMode="auto">
          <a:xfrm>
            <a:off x="42799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43026" name="Text Box 19">
            <a:extLst>
              <a:ext uri="{FF2B5EF4-FFF2-40B4-BE49-F238E27FC236}">
                <a16:creationId xmlns:a16="http://schemas.microsoft.com/office/drawing/2014/main" id="{C8912C93-7B45-AF57-E8C1-FEAEEDE4F4DE}"/>
              </a:ext>
            </a:extLst>
          </p:cNvPr>
          <p:cNvSpPr txBox="1">
            <a:spLocks noChangeArrowheads="1"/>
          </p:cNvSpPr>
          <p:nvPr/>
        </p:nvSpPr>
        <p:spPr bwMode="auto">
          <a:xfrm>
            <a:off x="48895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43027" name="Text Box 20">
            <a:extLst>
              <a:ext uri="{FF2B5EF4-FFF2-40B4-BE49-F238E27FC236}">
                <a16:creationId xmlns:a16="http://schemas.microsoft.com/office/drawing/2014/main" id="{C7C389B5-BEE0-7F47-58C0-2B04D6B7EFE8}"/>
              </a:ext>
            </a:extLst>
          </p:cNvPr>
          <p:cNvSpPr txBox="1">
            <a:spLocks noChangeArrowheads="1"/>
          </p:cNvSpPr>
          <p:nvPr/>
        </p:nvSpPr>
        <p:spPr bwMode="auto">
          <a:xfrm>
            <a:off x="54991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43028" name="Text Box 21">
            <a:extLst>
              <a:ext uri="{FF2B5EF4-FFF2-40B4-BE49-F238E27FC236}">
                <a16:creationId xmlns:a16="http://schemas.microsoft.com/office/drawing/2014/main" id="{A29618A0-21E0-7EEA-2B9A-BEEE0E721BAC}"/>
              </a:ext>
            </a:extLst>
          </p:cNvPr>
          <p:cNvSpPr txBox="1">
            <a:spLocks noChangeArrowheads="1"/>
          </p:cNvSpPr>
          <p:nvPr/>
        </p:nvSpPr>
        <p:spPr bwMode="auto">
          <a:xfrm>
            <a:off x="61087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43029" name="Text Box 22">
            <a:extLst>
              <a:ext uri="{FF2B5EF4-FFF2-40B4-BE49-F238E27FC236}">
                <a16:creationId xmlns:a16="http://schemas.microsoft.com/office/drawing/2014/main" id="{C6186244-BFA6-BFD0-C297-445E7F4D4A36}"/>
              </a:ext>
            </a:extLst>
          </p:cNvPr>
          <p:cNvSpPr txBox="1">
            <a:spLocks noChangeArrowheads="1"/>
          </p:cNvSpPr>
          <p:nvPr/>
        </p:nvSpPr>
        <p:spPr bwMode="auto">
          <a:xfrm>
            <a:off x="67183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43030" name="Text Box 23">
            <a:extLst>
              <a:ext uri="{FF2B5EF4-FFF2-40B4-BE49-F238E27FC236}">
                <a16:creationId xmlns:a16="http://schemas.microsoft.com/office/drawing/2014/main" id="{4F2A4CCD-7B33-6431-646E-7C70DA13C9CE}"/>
              </a:ext>
            </a:extLst>
          </p:cNvPr>
          <p:cNvSpPr txBox="1">
            <a:spLocks noChangeArrowheads="1"/>
          </p:cNvSpPr>
          <p:nvPr/>
        </p:nvSpPr>
        <p:spPr bwMode="auto">
          <a:xfrm>
            <a:off x="73279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43031" name="Text Box 24">
            <a:extLst>
              <a:ext uri="{FF2B5EF4-FFF2-40B4-BE49-F238E27FC236}">
                <a16:creationId xmlns:a16="http://schemas.microsoft.com/office/drawing/2014/main" id="{1AE04B2E-E7F0-C4B8-80EF-8B3065D76156}"/>
              </a:ext>
            </a:extLst>
          </p:cNvPr>
          <p:cNvSpPr txBox="1">
            <a:spLocks noChangeArrowheads="1"/>
          </p:cNvSpPr>
          <p:nvPr/>
        </p:nvSpPr>
        <p:spPr bwMode="auto">
          <a:xfrm>
            <a:off x="79375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43032" name="Text Box 25">
            <a:extLst>
              <a:ext uri="{FF2B5EF4-FFF2-40B4-BE49-F238E27FC236}">
                <a16:creationId xmlns:a16="http://schemas.microsoft.com/office/drawing/2014/main" id="{81922B99-3EB1-024A-E67D-8B8D78511B30}"/>
              </a:ext>
            </a:extLst>
          </p:cNvPr>
          <p:cNvSpPr txBox="1">
            <a:spLocks noChangeArrowheads="1"/>
          </p:cNvSpPr>
          <p:nvPr/>
        </p:nvSpPr>
        <p:spPr bwMode="auto">
          <a:xfrm>
            <a:off x="86487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43033" name="Line 27">
            <a:extLst>
              <a:ext uri="{FF2B5EF4-FFF2-40B4-BE49-F238E27FC236}">
                <a16:creationId xmlns:a16="http://schemas.microsoft.com/office/drawing/2014/main" id="{1C6BA8AC-D84D-AC10-F645-97B03FB069D8}"/>
              </a:ext>
            </a:extLst>
          </p:cNvPr>
          <p:cNvSpPr>
            <a:spLocks noChangeShapeType="1"/>
          </p:cNvSpPr>
          <p:nvPr/>
        </p:nvSpPr>
        <p:spPr bwMode="auto">
          <a:xfrm flipH="1">
            <a:off x="1422400" y="533400"/>
            <a:ext cx="203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43034" name="Group 28">
            <a:extLst>
              <a:ext uri="{FF2B5EF4-FFF2-40B4-BE49-F238E27FC236}">
                <a16:creationId xmlns:a16="http://schemas.microsoft.com/office/drawing/2014/main" id="{26FAA140-E63B-02B1-02F8-4D575D35E6B5}"/>
              </a:ext>
            </a:extLst>
          </p:cNvPr>
          <p:cNvGrpSpPr>
            <a:grpSpLocks/>
          </p:cNvGrpSpPr>
          <p:nvPr/>
        </p:nvGrpSpPr>
        <p:grpSpPr bwMode="auto">
          <a:xfrm rot="21228539">
            <a:off x="2946400" y="1600200"/>
            <a:ext cx="3759200" cy="340784"/>
            <a:chOff x="1776" y="3072"/>
            <a:chExt cx="1776" cy="214"/>
          </a:xfrm>
        </p:grpSpPr>
        <p:sp>
          <p:nvSpPr>
            <p:cNvPr id="32799" name="AutoShape 29">
              <a:extLst>
                <a:ext uri="{FF2B5EF4-FFF2-40B4-BE49-F238E27FC236}">
                  <a16:creationId xmlns:a16="http://schemas.microsoft.com/office/drawing/2014/main" id="{C6C306B3-B31A-DB7E-C3EE-6578621860D3}"/>
                </a:ext>
              </a:extLst>
            </p:cNvPr>
            <p:cNvSpPr>
              <a:spLocks noChangeArrowheads="1"/>
            </p:cNvSpPr>
            <p:nvPr/>
          </p:nvSpPr>
          <p:spPr bwMode="auto">
            <a:xfrm rot="-4627610">
              <a:off x="2635" y="2205"/>
              <a:ext cx="57" cy="1776"/>
            </a:xfrm>
            <a:prstGeom prst="flowChartExtract">
              <a:avLst/>
            </a:prstGeom>
            <a:solidFill>
              <a:schemeClr val="tx2"/>
            </a:solidFill>
            <a:ln w="6350">
              <a:solidFill>
                <a:schemeClr val="tx1"/>
              </a:solidFill>
              <a:miter lim="800000"/>
              <a:headEnd/>
              <a:tailEnd/>
            </a:ln>
            <a:effectLst>
              <a:outerShdw dist="107763" dir="18900000" algn="ctr" rotWithShape="0">
                <a:schemeClr val="bg2">
                  <a:alpha val="50000"/>
                </a:schemeClr>
              </a:outerShdw>
            </a:effectLst>
          </p:spPr>
          <p:txBody>
            <a:bodyPr wrap="none" anchor="ctr"/>
            <a:lstStyle/>
            <a:p>
              <a:pPr algn="r" defTabSz="1219170">
                <a:defRPr/>
              </a:pPr>
              <a:endParaRPr lang="en-US" altLang="en-US" sz="2400">
                <a:solidFill>
                  <a:prstClr val="black"/>
                </a:solidFill>
                <a:latin typeface="Calibri"/>
                <a:cs typeface="Arial" panose="020B0604020202020204" pitchFamily="34" charset="0"/>
              </a:endParaRPr>
            </a:p>
          </p:txBody>
        </p:sp>
        <p:sp>
          <p:nvSpPr>
            <p:cNvPr id="32800" name="Oval 30">
              <a:extLst>
                <a:ext uri="{FF2B5EF4-FFF2-40B4-BE49-F238E27FC236}">
                  <a16:creationId xmlns:a16="http://schemas.microsoft.com/office/drawing/2014/main" id="{C2202030-4786-1FF7-5466-8859046C93A6}"/>
                </a:ext>
              </a:extLst>
            </p:cNvPr>
            <p:cNvSpPr>
              <a:spLocks noChangeArrowheads="1"/>
            </p:cNvSpPr>
            <p:nvPr/>
          </p:nvSpPr>
          <p:spPr bwMode="auto">
            <a:xfrm rot="772390">
              <a:off x="3242" y="3237"/>
              <a:ext cx="288" cy="47"/>
            </a:xfrm>
            <a:prstGeom prst="ellipse">
              <a:avLst/>
            </a:prstGeom>
            <a:solidFill>
              <a:srgbClr val="FFFFCC"/>
            </a:solidFill>
            <a:ln w="9525">
              <a:solidFill>
                <a:schemeClr val="tx1"/>
              </a:solidFill>
              <a:round/>
              <a:headEnd/>
              <a:tailEnd/>
            </a:ln>
            <a:effectLst>
              <a:outerShdw dist="107763" dir="18900000" algn="ctr" rotWithShape="0">
                <a:schemeClr val="bg2">
                  <a:alpha val="50000"/>
                </a:schemeClr>
              </a:outerShdw>
            </a:effectLst>
          </p:spPr>
          <p:txBody>
            <a:bodyPr wrap="none" anchor="ctr"/>
            <a:lstStyle/>
            <a:p>
              <a:pPr algn="r" defTabSz="1219170">
                <a:defRPr/>
              </a:pPr>
              <a:endParaRPr lang="en-US" altLang="en-US" sz="2400">
                <a:solidFill>
                  <a:prstClr val="black"/>
                </a:solidFill>
                <a:latin typeface="Calibri"/>
                <a:cs typeface="Arial" panose="020B0604020202020204" pitchFamily="34" charset="0"/>
              </a:endParaRPr>
            </a:p>
          </p:txBody>
        </p:sp>
      </p:grpSp>
      <p:sp>
        <p:nvSpPr>
          <p:cNvPr id="43035" name="Freeform 31">
            <a:extLst>
              <a:ext uri="{FF2B5EF4-FFF2-40B4-BE49-F238E27FC236}">
                <a16:creationId xmlns:a16="http://schemas.microsoft.com/office/drawing/2014/main" id="{CFFEB400-84F5-401D-E8DD-0B3F12207F37}"/>
              </a:ext>
            </a:extLst>
          </p:cNvPr>
          <p:cNvSpPr>
            <a:spLocks/>
          </p:cNvSpPr>
          <p:nvPr/>
        </p:nvSpPr>
        <p:spPr bwMode="auto">
          <a:xfrm>
            <a:off x="3691467" y="647700"/>
            <a:ext cx="5164667" cy="3860800"/>
          </a:xfrm>
          <a:custGeom>
            <a:avLst/>
            <a:gdLst>
              <a:gd name="T0" fmla="*/ 2147483647 w 2440"/>
              <a:gd name="T1" fmla="*/ 2147483647 h 2432"/>
              <a:gd name="T2" fmla="*/ 2147483647 w 2440"/>
              <a:gd name="T3" fmla="*/ 2147483647 h 2432"/>
              <a:gd name="T4" fmla="*/ 2147483647 w 2440"/>
              <a:gd name="T5" fmla="*/ 2147483647 h 2432"/>
              <a:gd name="T6" fmla="*/ 2147483647 w 2440"/>
              <a:gd name="T7" fmla="*/ 2147483647 h 2432"/>
              <a:gd name="T8" fmla="*/ 2147483647 w 2440"/>
              <a:gd name="T9" fmla="*/ 2147483647 h 2432"/>
              <a:gd name="T10" fmla="*/ 2147483647 w 2440"/>
              <a:gd name="T11" fmla="*/ 2147483647 h 2432"/>
              <a:gd name="T12" fmla="*/ 2147483647 w 2440"/>
              <a:gd name="T13" fmla="*/ 2147483647 h 2432"/>
              <a:gd name="T14" fmla="*/ 2147483647 w 2440"/>
              <a:gd name="T15" fmla="*/ 2147483647 h 2432"/>
              <a:gd name="T16" fmla="*/ 2147483647 w 2440"/>
              <a:gd name="T17" fmla="*/ 2147483647 h 2432"/>
              <a:gd name="T18" fmla="*/ 2147483647 w 2440"/>
              <a:gd name="T19" fmla="*/ 2147483647 h 2432"/>
              <a:gd name="T20" fmla="*/ 2147483647 w 2440"/>
              <a:gd name="T21" fmla="*/ 2147483647 h 2432"/>
              <a:gd name="T22" fmla="*/ 2147483647 w 2440"/>
              <a:gd name="T23" fmla="*/ 2147483647 h 2432"/>
              <a:gd name="T24" fmla="*/ 2147483647 w 2440"/>
              <a:gd name="T25" fmla="*/ 2147483647 h 2432"/>
              <a:gd name="T26" fmla="*/ 2147483647 w 2440"/>
              <a:gd name="T27" fmla="*/ 2147483647 h 2432"/>
              <a:gd name="T28" fmla="*/ 2147483647 w 2440"/>
              <a:gd name="T29" fmla="*/ 2147483647 h 2432"/>
              <a:gd name="T30" fmla="*/ 2147483647 w 2440"/>
              <a:gd name="T31" fmla="*/ 2147483647 h 2432"/>
              <a:gd name="T32" fmla="*/ 2147483647 w 2440"/>
              <a:gd name="T33" fmla="*/ 2147483647 h 2432"/>
              <a:gd name="T34" fmla="*/ 2147483647 w 2440"/>
              <a:gd name="T35" fmla="*/ 2147483647 h 2432"/>
              <a:gd name="T36" fmla="*/ 2147483647 w 2440"/>
              <a:gd name="T37" fmla="*/ 2147483647 h 2432"/>
              <a:gd name="T38" fmla="*/ 2147483647 w 2440"/>
              <a:gd name="T39" fmla="*/ 2147483647 h 243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440"/>
              <a:gd name="T61" fmla="*/ 0 h 2432"/>
              <a:gd name="T62" fmla="*/ 2440 w 2440"/>
              <a:gd name="T63" fmla="*/ 2432 h 243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440" h="2432">
                <a:moveTo>
                  <a:pt x="2432" y="840"/>
                </a:moveTo>
                <a:cubicBezTo>
                  <a:pt x="2424" y="784"/>
                  <a:pt x="2368" y="712"/>
                  <a:pt x="2336" y="648"/>
                </a:cubicBezTo>
                <a:cubicBezTo>
                  <a:pt x="2304" y="584"/>
                  <a:pt x="2280" y="544"/>
                  <a:pt x="2240" y="456"/>
                </a:cubicBezTo>
                <a:cubicBezTo>
                  <a:pt x="2200" y="368"/>
                  <a:pt x="2168" y="192"/>
                  <a:pt x="2096" y="120"/>
                </a:cubicBezTo>
                <a:cubicBezTo>
                  <a:pt x="2024" y="48"/>
                  <a:pt x="1960" y="40"/>
                  <a:pt x="1808" y="24"/>
                </a:cubicBezTo>
                <a:cubicBezTo>
                  <a:pt x="1656" y="8"/>
                  <a:pt x="1376" y="0"/>
                  <a:pt x="1184" y="24"/>
                </a:cubicBezTo>
                <a:cubicBezTo>
                  <a:pt x="992" y="48"/>
                  <a:pt x="824" y="104"/>
                  <a:pt x="656" y="168"/>
                </a:cubicBezTo>
                <a:cubicBezTo>
                  <a:pt x="488" y="232"/>
                  <a:pt x="272" y="304"/>
                  <a:pt x="176" y="408"/>
                </a:cubicBezTo>
                <a:cubicBezTo>
                  <a:pt x="80" y="512"/>
                  <a:pt x="104" y="600"/>
                  <a:pt x="80" y="792"/>
                </a:cubicBezTo>
                <a:cubicBezTo>
                  <a:pt x="56" y="984"/>
                  <a:pt x="0" y="1352"/>
                  <a:pt x="32" y="1560"/>
                </a:cubicBezTo>
                <a:cubicBezTo>
                  <a:pt x="64" y="1768"/>
                  <a:pt x="120" y="1904"/>
                  <a:pt x="272" y="2040"/>
                </a:cubicBezTo>
                <a:cubicBezTo>
                  <a:pt x="424" y="2176"/>
                  <a:pt x="728" y="2320"/>
                  <a:pt x="944" y="2376"/>
                </a:cubicBezTo>
                <a:cubicBezTo>
                  <a:pt x="1160" y="2432"/>
                  <a:pt x="1384" y="2400"/>
                  <a:pt x="1568" y="2376"/>
                </a:cubicBezTo>
                <a:cubicBezTo>
                  <a:pt x="1752" y="2352"/>
                  <a:pt x="1944" y="2296"/>
                  <a:pt x="2048" y="2232"/>
                </a:cubicBezTo>
                <a:cubicBezTo>
                  <a:pt x="2152" y="2168"/>
                  <a:pt x="2144" y="2096"/>
                  <a:pt x="2192" y="1992"/>
                </a:cubicBezTo>
                <a:cubicBezTo>
                  <a:pt x="2240" y="1888"/>
                  <a:pt x="2304" y="1728"/>
                  <a:pt x="2336" y="1608"/>
                </a:cubicBezTo>
                <a:cubicBezTo>
                  <a:pt x="2368" y="1488"/>
                  <a:pt x="2376" y="1360"/>
                  <a:pt x="2384" y="1272"/>
                </a:cubicBezTo>
                <a:cubicBezTo>
                  <a:pt x="2392" y="1184"/>
                  <a:pt x="2384" y="1128"/>
                  <a:pt x="2384" y="1080"/>
                </a:cubicBezTo>
                <a:cubicBezTo>
                  <a:pt x="2384" y="1032"/>
                  <a:pt x="2376" y="1024"/>
                  <a:pt x="2384" y="984"/>
                </a:cubicBezTo>
                <a:cubicBezTo>
                  <a:pt x="2392" y="944"/>
                  <a:pt x="2440" y="896"/>
                  <a:pt x="2432" y="840"/>
                </a:cubicBezTo>
                <a:close/>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43036" name="Line 32">
            <a:extLst>
              <a:ext uri="{FF2B5EF4-FFF2-40B4-BE49-F238E27FC236}">
                <a16:creationId xmlns:a16="http://schemas.microsoft.com/office/drawing/2014/main" id="{A63ECF17-16FC-8F0E-1101-EBA78187F13E}"/>
              </a:ext>
            </a:extLst>
          </p:cNvPr>
          <p:cNvSpPr>
            <a:spLocks noChangeShapeType="1"/>
          </p:cNvSpPr>
          <p:nvPr/>
        </p:nvSpPr>
        <p:spPr bwMode="auto">
          <a:xfrm>
            <a:off x="6604000" y="1828800"/>
            <a:ext cx="1625600" cy="1524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3037" name="Oval 33">
            <a:extLst>
              <a:ext uri="{FF2B5EF4-FFF2-40B4-BE49-F238E27FC236}">
                <a16:creationId xmlns:a16="http://schemas.microsoft.com/office/drawing/2014/main" id="{337BB82B-4B61-2469-432F-B8954299240D}"/>
              </a:ext>
            </a:extLst>
          </p:cNvPr>
          <p:cNvSpPr>
            <a:spLocks noChangeArrowheads="1"/>
          </p:cNvSpPr>
          <p:nvPr/>
        </p:nvSpPr>
        <p:spPr bwMode="auto">
          <a:xfrm>
            <a:off x="88265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43038" name="Freeform 34">
            <a:extLst>
              <a:ext uri="{FF2B5EF4-FFF2-40B4-BE49-F238E27FC236}">
                <a16:creationId xmlns:a16="http://schemas.microsoft.com/office/drawing/2014/main" id="{76F06F99-92F5-9EE0-8155-48C3BD441D1D}"/>
              </a:ext>
            </a:extLst>
          </p:cNvPr>
          <p:cNvSpPr>
            <a:spLocks/>
          </p:cNvSpPr>
          <p:nvPr/>
        </p:nvSpPr>
        <p:spPr bwMode="auto">
          <a:xfrm>
            <a:off x="6559551" y="1786468"/>
            <a:ext cx="1104900" cy="522817"/>
          </a:xfrm>
          <a:custGeom>
            <a:avLst/>
            <a:gdLst>
              <a:gd name="T0" fmla="*/ 0 w 522"/>
              <a:gd name="T1" fmla="*/ 0 h 329"/>
              <a:gd name="T2" fmla="*/ 2147483647 w 522"/>
              <a:gd name="T3" fmla="*/ 2147483647 h 329"/>
              <a:gd name="T4" fmla="*/ 2147483647 w 522"/>
              <a:gd name="T5" fmla="*/ 2147483647 h 329"/>
              <a:gd name="T6" fmla="*/ 2147483647 w 522"/>
              <a:gd name="T7" fmla="*/ 2147483647 h 329"/>
              <a:gd name="T8" fmla="*/ 2147483647 w 522"/>
              <a:gd name="T9" fmla="*/ 2147483647 h 329"/>
              <a:gd name="T10" fmla="*/ 2147483647 w 522"/>
              <a:gd name="T11" fmla="*/ 2147483647 h 329"/>
              <a:gd name="T12" fmla="*/ 2147483647 w 522"/>
              <a:gd name="T13" fmla="*/ 2147483647 h 329"/>
              <a:gd name="T14" fmla="*/ 2147483647 w 522"/>
              <a:gd name="T15" fmla="*/ 2147483647 h 329"/>
              <a:gd name="T16" fmla="*/ 0 60000 65536"/>
              <a:gd name="T17" fmla="*/ 0 60000 65536"/>
              <a:gd name="T18" fmla="*/ 0 60000 65536"/>
              <a:gd name="T19" fmla="*/ 0 60000 65536"/>
              <a:gd name="T20" fmla="*/ 0 60000 65536"/>
              <a:gd name="T21" fmla="*/ 0 60000 65536"/>
              <a:gd name="T22" fmla="*/ 0 60000 65536"/>
              <a:gd name="T23" fmla="*/ 0 60000 65536"/>
              <a:gd name="T24" fmla="*/ 0 w 522"/>
              <a:gd name="T25" fmla="*/ 0 h 329"/>
              <a:gd name="T26" fmla="*/ 522 w 522"/>
              <a:gd name="T27" fmla="*/ 329 h 3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2" h="329">
                <a:moveTo>
                  <a:pt x="0" y="0"/>
                </a:moveTo>
                <a:cubicBezTo>
                  <a:pt x="9" y="3"/>
                  <a:pt x="74" y="22"/>
                  <a:pt x="83" y="27"/>
                </a:cubicBezTo>
                <a:cubicBezTo>
                  <a:pt x="143" y="57"/>
                  <a:pt x="187" y="117"/>
                  <a:pt x="234" y="164"/>
                </a:cubicBezTo>
                <a:cubicBezTo>
                  <a:pt x="243" y="173"/>
                  <a:pt x="252" y="183"/>
                  <a:pt x="261" y="192"/>
                </a:cubicBezTo>
                <a:cubicBezTo>
                  <a:pt x="281" y="213"/>
                  <a:pt x="343" y="219"/>
                  <a:pt x="343" y="219"/>
                </a:cubicBezTo>
                <a:cubicBezTo>
                  <a:pt x="420" y="293"/>
                  <a:pt x="316" y="201"/>
                  <a:pt x="412" y="260"/>
                </a:cubicBezTo>
                <a:cubicBezTo>
                  <a:pt x="496" y="312"/>
                  <a:pt x="362" y="270"/>
                  <a:pt x="494" y="301"/>
                </a:cubicBezTo>
                <a:cubicBezTo>
                  <a:pt x="503" y="310"/>
                  <a:pt x="522" y="329"/>
                  <a:pt x="522" y="329"/>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4" name="Picture 3" descr="4f942a9486ec68153575dc78a42d480b.png">
            <a:extLst>
              <a:ext uri="{FF2B5EF4-FFF2-40B4-BE49-F238E27FC236}">
                <a16:creationId xmlns:a16="http://schemas.microsoft.com/office/drawing/2014/main" id="{AAABAD71-25AB-35EE-6BE4-BBF5B6D11A5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41600" y="3581400"/>
            <a:ext cx="75184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loud 4">
            <a:extLst>
              <a:ext uri="{FF2B5EF4-FFF2-40B4-BE49-F238E27FC236}">
                <a16:creationId xmlns:a16="http://schemas.microsoft.com/office/drawing/2014/main" id="{D19A3760-2E39-A3F7-5D27-58575897BEA9}"/>
              </a:ext>
            </a:extLst>
          </p:cNvPr>
          <p:cNvSpPr/>
          <p:nvPr/>
        </p:nvSpPr>
        <p:spPr>
          <a:xfrm>
            <a:off x="6604000" y="1676400"/>
            <a:ext cx="4267200" cy="2514600"/>
          </a:xfrm>
          <a:prstGeom prst="cloud">
            <a:avLst/>
          </a:prstGeom>
        </p:spPr>
        <p:style>
          <a:lnRef idx="2">
            <a:schemeClr val="accent4"/>
          </a:lnRef>
          <a:fillRef idx="1">
            <a:schemeClr val="lt1"/>
          </a:fillRef>
          <a:effectRef idx="0">
            <a:schemeClr val="accent4"/>
          </a:effectRef>
          <a:fontRef idx="minor">
            <a:schemeClr val="dk1"/>
          </a:fontRef>
        </p:style>
        <p:txBody>
          <a:bodyPr anchor="ctr"/>
          <a:lstStyle/>
          <a:p>
            <a:pPr algn="ctr" defTabSz="1219170">
              <a:defRPr/>
            </a:pPr>
            <a:r>
              <a:rPr lang="en-US" sz="2400" dirty="0" err="1">
                <a:solidFill>
                  <a:prstClr val="black"/>
                </a:solidFill>
                <a:latin typeface="Calibri"/>
              </a:rPr>
              <a:t>Đến</a:t>
            </a:r>
            <a:r>
              <a:rPr lang="en-US" sz="2400" dirty="0">
                <a:solidFill>
                  <a:prstClr val="black"/>
                </a:solidFill>
                <a:latin typeface="Calibri"/>
              </a:rPr>
              <a:t> </a:t>
            </a:r>
            <a:r>
              <a:rPr lang="en-US" sz="2400" dirty="0" err="1">
                <a:solidFill>
                  <a:prstClr val="black"/>
                </a:solidFill>
                <a:latin typeface="Calibri"/>
              </a:rPr>
              <a:t>giờ</a:t>
            </a:r>
            <a:r>
              <a:rPr lang="en-US" sz="2400" dirty="0">
                <a:solidFill>
                  <a:prstClr val="black"/>
                </a:solidFill>
                <a:latin typeface="Calibri"/>
              </a:rPr>
              <a:t> </a:t>
            </a:r>
            <a:r>
              <a:rPr lang="en-US" sz="2400" dirty="0" err="1">
                <a:solidFill>
                  <a:prstClr val="black"/>
                </a:solidFill>
                <a:latin typeface="Calibri"/>
              </a:rPr>
              <a:t>câu</a:t>
            </a:r>
            <a:r>
              <a:rPr lang="en-US" sz="2400" dirty="0">
                <a:solidFill>
                  <a:prstClr val="black"/>
                </a:solidFill>
                <a:latin typeface="Calibri"/>
              </a:rPr>
              <a:t> </a:t>
            </a:r>
            <a:r>
              <a:rPr lang="en-US" sz="2400" dirty="0" err="1">
                <a:solidFill>
                  <a:prstClr val="black"/>
                </a:solidFill>
                <a:latin typeface="Calibri"/>
              </a:rPr>
              <a:t>cá</a:t>
            </a:r>
            <a:r>
              <a:rPr lang="en-US" sz="2400" dirty="0">
                <a:solidFill>
                  <a:prstClr val="black"/>
                </a:solidFill>
                <a:latin typeface="Calibri"/>
              </a:rPr>
              <a:t> </a:t>
            </a:r>
            <a:r>
              <a:rPr lang="en-US" sz="2400" dirty="0" err="1">
                <a:solidFill>
                  <a:prstClr val="black"/>
                </a:solidFill>
                <a:latin typeface="Calibri"/>
              </a:rPr>
              <a:t>rồi</a:t>
            </a:r>
            <a:r>
              <a:rPr lang="en-US" sz="2400" dirty="0">
                <a:solidFill>
                  <a:prstClr val="black"/>
                </a:solidFill>
                <a:latin typeface="Calibri"/>
              </a:rPr>
              <a:t> . </a:t>
            </a:r>
            <a:r>
              <a:rPr lang="en-US" sz="2400" dirty="0" err="1">
                <a:solidFill>
                  <a:prstClr val="black"/>
                </a:solidFill>
                <a:latin typeface="Calibri"/>
              </a:rPr>
              <a:t>Các</a:t>
            </a:r>
            <a:r>
              <a:rPr lang="en-US" sz="2400" dirty="0">
                <a:solidFill>
                  <a:prstClr val="black"/>
                </a:solidFill>
                <a:latin typeface="Calibri"/>
              </a:rPr>
              <a:t> </a:t>
            </a:r>
            <a:r>
              <a:rPr lang="en-US" sz="2400" dirty="0" err="1">
                <a:solidFill>
                  <a:prstClr val="black"/>
                </a:solidFill>
                <a:latin typeface="Calibri"/>
              </a:rPr>
              <a:t>cháu</a:t>
            </a:r>
            <a:r>
              <a:rPr lang="en-US" sz="2400" dirty="0">
                <a:solidFill>
                  <a:prstClr val="black"/>
                </a:solidFill>
                <a:latin typeface="Calibri"/>
              </a:rPr>
              <a:t> </a:t>
            </a:r>
            <a:r>
              <a:rPr lang="en-US" sz="2400" dirty="0" err="1">
                <a:solidFill>
                  <a:prstClr val="black"/>
                </a:solidFill>
                <a:latin typeface="Calibri"/>
              </a:rPr>
              <a:t>giúp</a:t>
            </a:r>
            <a:r>
              <a:rPr lang="en-US" sz="2400" dirty="0">
                <a:solidFill>
                  <a:prstClr val="black"/>
                </a:solidFill>
                <a:latin typeface="Calibri"/>
              </a:rPr>
              <a:t> </a:t>
            </a:r>
            <a:r>
              <a:rPr lang="en-US" sz="2400" dirty="0" err="1">
                <a:solidFill>
                  <a:prstClr val="black"/>
                </a:solidFill>
                <a:latin typeface="Calibri"/>
              </a:rPr>
              <a:t>ông</a:t>
            </a:r>
            <a:r>
              <a:rPr lang="en-US" sz="2400" dirty="0">
                <a:solidFill>
                  <a:prstClr val="black"/>
                </a:solidFill>
                <a:latin typeface="Calibri"/>
              </a:rPr>
              <a:t> </a:t>
            </a:r>
            <a:r>
              <a:rPr lang="en-US" sz="2400" dirty="0" err="1">
                <a:solidFill>
                  <a:prstClr val="black"/>
                </a:solidFill>
                <a:latin typeface="Calibri"/>
              </a:rPr>
              <a:t>nhé</a:t>
            </a:r>
            <a:r>
              <a:rPr lang="en-US" sz="2400" dirty="0">
                <a:solidFill>
                  <a:prstClr val="black"/>
                </a:solidFill>
                <a:latin typeface="Calibri"/>
              </a:rPr>
              <a:t> ^^</a:t>
            </a:r>
          </a:p>
        </p:txBody>
      </p:sp>
      <p:sp>
        <p:nvSpPr>
          <p:cNvPr id="6" name="Oval 5">
            <a:extLst>
              <a:ext uri="{FF2B5EF4-FFF2-40B4-BE49-F238E27FC236}">
                <a16:creationId xmlns:a16="http://schemas.microsoft.com/office/drawing/2014/main" id="{672ED21D-A183-7E93-E05D-83A175E6C6BE}"/>
              </a:ext>
            </a:extLst>
          </p:cNvPr>
          <p:cNvSpPr/>
          <p:nvPr/>
        </p:nvSpPr>
        <p:spPr>
          <a:xfrm>
            <a:off x="5588000" y="4572000"/>
            <a:ext cx="304800" cy="228600"/>
          </a:xfrm>
          <a:prstGeom prst="ellipse">
            <a:avLst/>
          </a:prstGeom>
        </p:spPr>
        <p:style>
          <a:lnRef idx="2">
            <a:schemeClr val="accent2"/>
          </a:lnRef>
          <a:fillRef idx="1">
            <a:schemeClr val="lt1"/>
          </a:fillRef>
          <a:effectRef idx="0">
            <a:schemeClr val="accent2"/>
          </a:effectRef>
          <a:fontRef idx="minor">
            <a:schemeClr val="dk1"/>
          </a:fontRef>
        </p:style>
        <p:txBody>
          <a:bodyPr anchor="ctr"/>
          <a:lstStyle/>
          <a:p>
            <a:pPr algn="ctr" defTabSz="1219170">
              <a:defRPr/>
            </a:pPr>
            <a:endParaRPr lang="en-US" sz="2400">
              <a:solidFill>
                <a:prstClr val="black"/>
              </a:solidFill>
              <a:latin typeface="Calibri"/>
            </a:endParaRPr>
          </a:p>
        </p:txBody>
      </p:sp>
      <p:sp>
        <p:nvSpPr>
          <p:cNvPr id="7" name="Oval 6">
            <a:extLst>
              <a:ext uri="{FF2B5EF4-FFF2-40B4-BE49-F238E27FC236}">
                <a16:creationId xmlns:a16="http://schemas.microsoft.com/office/drawing/2014/main" id="{73940E6F-E3F7-3498-567C-2295684318C6}"/>
              </a:ext>
            </a:extLst>
          </p:cNvPr>
          <p:cNvSpPr/>
          <p:nvPr/>
        </p:nvSpPr>
        <p:spPr>
          <a:xfrm>
            <a:off x="6096000" y="4114800"/>
            <a:ext cx="508000" cy="304800"/>
          </a:xfrm>
          <a:prstGeom prst="ellipse">
            <a:avLst/>
          </a:prstGeom>
        </p:spPr>
        <p:style>
          <a:lnRef idx="2">
            <a:schemeClr val="accent2"/>
          </a:lnRef>
          <a:fillRef idx="1">
            <a:schemeClr val="lt1"/>
          </a:fillRef>
          <a:effectRef idx="0">
            <a:schemeClr val="accent2"/>
          </a:effectRef>
          <a:fontRef idx="minor">
            <a:schemeClr val="dk1"/>
          </a:fontRef>
        </p:style>
        <p:txBody>
          <a:bodyPr anchor="ctr"/>
          <a:lstStyle/>
          <a:p>
            <a:pPr algn="ctr" defTabSz="1219170">
              <a:defRPr/>
            </a:pPr>
            <a:endParaRPr lang="en-US" sz="2400">
              <a:solidFill>
                <a:prstClr val="black"/>
              </a:solidFill>
              <a:latin typeface="Calibri"/>
            </a:endParaRPr>
          </a:p>
        </p:txBody>
      </p:sp>
      <p:sp>
        <p:nvSpPr>
          <p:cNvPr id="8" name="Oval 7">
            <a:extLst>
              <a:ext uri="{FF2B5EF4-FFF2-40B4-BE49-F238E27FC236}">
                <a16:creationId xmlns:a16="http://schemas.microsoft.com/office/drawing/2014/main" id="{5590CF31-B591-40ED-601C-0A3B31A155B6}"/>
              </a:ext>
            </a:extLst>
          </p:cNvPr>
          <p:cNvSpPr/>
          <p:nvPr/>
        </p:nvSpPr>
        <p:spPr>
          <a:xfrm>
            <a:off x="5283200" y="4953000"/>
            <a:ext cx="304800" cy="152400"/>
          </a:xfrm>
          <a:prstGeom prst="ellipse">
            <a:avLst/>
          </a:prstGeom>
        </p:spPr>
        <p:style>
          <a:lnRef idx="2">
            <a:schemeClr val="accent2"/>
          </a:lnRef>
          <a:fillRef idx="1">
            <a:schemeClr val="lt1"/>
          </a:fillRef>
          <a:effectRef idx="0">
            <a:schemeClr val="accent2"/>
          </a:effectRef>
          <a:fontRef idx="minor">
            <a:schemeClr val="dk1"/>
          </a:fontRef>
        </p:style>
        <p:txBody>
          <a:bodyPr anchor="ctr"/>
          <a:lstStyle/>
          <a:p>
            <a:pPr algn="ctr" defTabSz="1219170">
              <a:defRPr/>
            </a:pPr>
            <a:endParaRPr lang="en-US" sz="2400">
              <a:solidFill>
                <a:prstClr val="black"/>
              </a:solidFill>
              <a:latin typeface="Calibri"/>
            </a:endParaRPr>
          </a:p>
        </p:txBody>
      </p:sp>
      <p:sp>
        <p:nvSpPr>
          <p:cNvPr id="10" name="Rectangle 9">
            <a:hlinkClick r:id="rId5" action="ppaction://hlinksldjump"/>
            <a:extLst>
              <a:ext uri="{FF2B5EF4-FFF2-40B4-BE49-F238E27FC236}">
                <a16:creationId xmlns:a16="http://schemas.microsoft.com/office/drawing/2014/main" id="{0F4E0767-BFC0-C5E5-B70F-D951EA94AE57}"/>
              </a:ext>
            </a:extLst>
          </p:cNvPr>
          <p:cNvSpPr/>
          <p:nvPr/>
        </p:nvSpPr>
        <p:spPr>
          <a:xfrm>
            <a:off x="7548890" y="3124201"/>
            <a:ext cx="2031390" cy="1200329"/>
          </a:xfrm>
          <a:prstGeom prst="rect">
            <a:avLst/>
          </a:prstGeom>
          <a:noFill/>
        </p:spPr>
        <p:txBody>
          <a:bodyPr wrap="none">
            <a:spAutoFit/>
          </a:bodyPr>
          <a:lstStyle/>
          <a:p>
            <a:pPr algn="ctr" defTabSz="1219170">
              <a:defRPr/>
            </a:pPr>
            <a:r>
              <a:rPr lang="en-US" sz="7200" b="1" dirty="0">
                <a:ln w="24500" cmpd="dbl">
                  <a:solidFill>
                    <a:srgbClr val="C0504D">
                      <a:shade val="85000"/>
                      <a:satMod val="155000"/>
                    </a:srgbClr>
                  </a:solidFill>
                  <a:prstDash val="solid"/>
                  <a:miter lim="800000"/>
                </a:ln>
                <a:gradFill>
                  <a:gsLst>
                    <a:gs pos="10000">
                      <a:srgbClr val="C0504D">
                        <a:tint val="10000"/>
                        <a:satMod val="155000"/>
                      </a:srgbClr>
                    </a:gs>
                    <a:gs pos="60000">
                      <a:srgbClr val="C0504D">
                        <a:tint val="30000"/>
                        <a:satMod val="155000"/>
                      </a:srgbClr>
                    </a:gs>
                    <a:gs pos="100000">
                      <a:srgbClr val="C0504D">
                        <a:tint val="73000"/>
                        <a:satMod val="155000"/>
                      </a:srgbClr>
                    </a:gs>
                  </a:gsLst>
                  <a:lin ang="5400000"/>
                </a:gradFill>
                <a:effectLst>
                  <a:outerShdw blurRad="38100" dist="38100" dir="7020000" algn="tl">
                    <a:srgbClr val="000000">
                      <a:alpha val="35000"/>
                    </a:srgbClr>
                  </a:outerShdw>
                </a:effectLst>
                <a:latin typeface="Calibri"/>
                <a:cs typeface="Arial" panose="020B0604020202020204" pitchFamily="34" charset="0"/>
              </a:rPr>
              <a:t>PLAY</a:t>
            </a:r>
          </a:p>
        </p:txBody>
      </p:sp>
      <p:sp>
        <p:nvSpPr>
          <p:cNvPr id="2" name="Oval 1">
            <a:extLst>
              <a:ext uri="{FF2B5EF4-FFF2-40B4-BE49-F238E27FC236}">
                <a16:creationId xmlns:a16="http://schemas.microsoft.com/office/drawing/2014/main" id="{B4C55CCB-E3D1-4FA3-9D6A-5DBCBD7CA5A9}"/>
              </a:ext>
            </a:extLst>
          </p:cNvPr>
          <p:cNvSpPr/>
          <p:nvPr/>
        </p:nvSpPr>
        <p:spPr>
          <a:xfrm>
            <a:off x="91018" y="76200"/>
            <a:ext cx="4480983" cy="1219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r>
              <a:rPr lang="en-US" sz="3200" b="1" dirty="0">
                <a:solidFill>
                  <a:prstClr val="white"/>
                </a:solidFill>
                <a:latin typeface="Times New Roman" pitchFamily="18" charset="0"/>
                <a:cs typeface="Times New Roman" pitchFamily="18" charset="0"/>
              </a:rPr>
              <a:t>1. KHỞI ĐỘNG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accel="50000" decel="50000" fill="hold" nodeType="clickEffect">
                                  <p:stCondLst>
                                    <p:cond delay="0"/>
                                  </p:stCondLst>
                                  <p:childTnLst>
                                    <p:animMotion origin="layout" path="M 0 0  L 0.25 0  E" pathEditMode="relative" ptsTypes="">
                                      <p:cBhvr>
                                        <p:cTn id="6" dur="2000" fill="hold"/>
                                        <p:tgtEl>
                                          <p:spTgt spid="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2E673956-83BB-BDAF-06FF-3AA8CAE77264}"/>
              </a:ext>
            </a:extLst>
          </p:cNvPr>
          <p:cNvSpPr>
            <a:spLocks noChangeArrowheads="1"/>
          </p:cNvSpPr>
          <p:nvPr/>
        </p:nvSpPr>
        <p:spPr bwMode="auto">
          <a:xfrm>
            <a:off x="738717" y="533400"/>
            <a:ext cx="92456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44035" name="Line 4">
            <a:extLst>
              <a:ext uri="{FF2B5EF4-FFF2-40B4-BE49-F238E27FC236}">
                <a16:creationId xmlns:a16="http://schemas.microsoft.com/office/drawing/2014/main" id="{DA76542A-8398-E190-1169-5C1412266E19}"/>
              </a:ext>
            </a:extLst>
          </p:cNvPr>
          <p:cNvSpPr>
            <a:spLocks noChangeShapeType="1"/>
          </p:cNvSpPr>
          <p:nvPr/>
        </p:nvSpPr>
        <p:spPr bwMode="auto">
          <a:xfrm>
            <a:off x="1333501" y="1981200"/>
            <a:ext cx="85217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4036" name="Line 5">
            <a:extLst>
              <a:ext uri="{FF2B5EF4-FFF2-40B4-BE49-F238E27FC236}">
                <a16:creationId xmlns:a16="http://schemas.microsoft.com/office/drawing/2014/main" id="{C00B3FB2-C644-C6EB-9086-A890659D8243}"/>
              </a:ext>
            </a:extLst>
          </p:cNvPr>
          <p:cNvSpPr>
            <a:spLocks noChangeShapeType="1"/>
          </p:cNvSpPr>
          <p:nvPr/>
        </p:nvSpPr>
        <p:spPr bwMode="auto">
          <a:xfrm>
            <a:off x="31623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4037" name="Text Box 6">
            <a:extLst>
              <a:ext uri="{FF2B5EF4-FFF2-40B4-BE49-F238E27FC236}">
                <a16:creationId xmlns:a16="http://schemas.microsoft.com/office/drawing/2014/main" id="{87550B0B-477C-E459-EA16-0EF519A543AF}"/>
              </a:ext>
            </a:extLst>
          </p:cNvPr>
          <p:cNvSpPr txBox="1">
            <a:spLocks noChangeArrowheads="1"/>
          </p:cNvSpPr>
          <p:nvPr/>
        </p:nvSpPr>
        <p:spPr bwMode="auto">
          <a:xfrm>
            <a:off x="35687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44038" name="Line 7">
            <a:extLst>
              <a:ext uri="{FF2B5EF4-FFF2-40B4-BE49-F238E27FC236}">
                <a16:creationId xmlns:a16="http://schemas.microsoft.com/office/drawing/2014/main" id="{BF087F74-B176-D488-3BC5-F1C4DB7E7DF0}"/>
              </a:ext>
            </a:extLst>
          </p:cNvPr>
          <p:cNvSpPr>
            <a:spLocks noChangeShapeType="1"/>
          </p:cNvSpPr>
          <p:nvPr/>
        </p:nvSpPr>
        <p:spPr bwMode="auto">
          <a:xfrm>
            <a:off x="38989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4039" name="Line 8">
            <a:extLst>
              <a:ext uri="{FF2B5EF4-FFF2-40B4-BE49-F238E27FC236}">
                <a16:creationId xmlns:a16="http://schemas.microsoft.com/office/drawing/2014/main" id="{317B0F8C-8722-3999-F8A2-F00BE4428356}"/>
              </a:ext>
            </a:extLst>
          </p:cNvPr>
          <p:cNvSpPr>
            <a:spLocks noChangeShapeType="1"/>
          </p:cNvSpPr>
          <p:nvPr/>
        </p:nvSpPr>
        <p:spPr bwMode="auto">
          <a:xfrm>
            <a:off x="45381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4040" name="Line 9">
            <a:extLst>
              <a:ext uri="{FF2B5EF4-FFF2-40B4-BE49-F238E27FC236}">
                <a16:creationId xmlns:a16="http://schemas.microsoft.com/office/drawing/2014/main" id="{C5E3CA67-D9FD-1FF5-3E7D-8E5CAB193D5A}"/>
              </a:ext>
            </a:extLst>
          </p:cNvPr>
          <p:cNvSpPr>
            <a:spLocks noChangeShapeType="1"/>
          </p:cNvSpPr>
          <p:nvPr/>
        </p:nvSpPr>
        <p:spPr bwMode="auto">
          <a:xfrm>
            <a:off x="51773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4041" name="Line 10">
            <a:extLst>
              <a:ext uri="{FF2B5EF4-FFF2-40B4-BE49-F238E27FC236}">
                <a16:creationId xmlns:a16="http://schemas.microsoft.com/office/drawing/2014/main" id="{489766B6-9C32-8600-340E-6633D018FAE1}"/>
              </a:ext>
            </a:extLst>
          </p:cNvPr>
          <p:cNvSpPr>
            <a:spLocks noChangeShapeType="1"/>
          </p:cNvSpPr>
          <p:nvPr/>
        </p:nvSpPr>
        <p:spPr bwMode="auto">
          <a:xfrm>
            <a:off x="58039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4042" name="Line 11">
            <a:extLst>
              <a:ext uri="{FF2B5EF4-FFF2-40B4-BE49-F238E27FC236}">
                <a16:creationId xmlns:a16="http://schemas.microsoft.com/office/drawing/2014/main" id="{47B43E8A-3E09-97F2-74F1-B0673A6DB15B}"/>
              </a:ext>
            </a:extLst>
          </p:cNvPr>
          <p:cNvSpPr>
            <a:spLocks noChangeShapeType="1"/>
          </p:cNvSpPr>
          <p:nvPr/>
        </p:nvSpPr>
        <p:spPr bwMode="auto">
          <a:xfrm>
            <a:off x="64135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4043" name="Line 12">
            <a:extLst>
              <a:ext uri="{FF2B5EF4-FFF2-40B4-BE49-F238E27FC236}">
                <a16:creationId xmlns:a16="http://schemas.microsoft.com/office/drawing/2014/main" id="{B8D79308-7433-A2B9-1152-A66BA43B6B0B}"/>
              </a:ext>
            </a:extLst>
          </p:cNvPr>
          <p:cNvSpPr>
            <a:spLocks noChangeShapeType="1"/>
          </p:cNvSpPr>
          <p:nvPr/>
        </p:nvSpPr>
        <p:spPr bwMode="auto">
          <a:xfrm>
            <a:off x="70231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4044" name="Line 13">
            <a:extLst>
              <a:ext uri="{FF2B5EF4-FFF2-40B4-BE49-F238E27FC236}">
                <a16:creationId xmlns:a16="http://schemas.microsoft.com/office/drawing/2014/main" id="{40E16823-AFD8-2A17-C774-BF3F2D31CE27}"/>
              </a:ext>
            </a:extLst>
          </p:cNvPr>
          <p:cNvSpPr>
            <a:spLocks noChangeShapeType="1"/>
          </p:cNvSpPr>
          <p:nvPr/>
        </p:nvSpPr>
        <p:spPr bwMode="auto">
          <a:xfrm>
            <a:off x="76327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4045" name="Line 14">
            <a:extLst>
              <a:ext uri="{FF2B5EF4-FFF2-40B4-BE49-F238E27FC236}">
                <a16:creationId xmlns:a16="http://schemas.microsoft.com/office/drawing/2014/main" id="{94CB793B-12E3-3F87-8F19-2AB4535EBAF5}"/>
              </a:ext>
            </a:extLst>
          </p:cNvPr>
          <p:cNvSpPr>
            <a:spLocks noChangeShapeType="1"/>
          </p:cNvSpPr>
          <p:nvPr/>
        </p:nvSpPr>
        <p:spPr bwMode="auto">
          <a:xfrm>
            <a:off x="82423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4046" name="Line 15">
            <a:extLst>
              <a:ext uri="{FF2B5EF4-FFF2-40B4-BE49-F238E27FC236}">
                <a16:creationId xmlns:a16="http://schemas.microsoft.com/office/drawing/2014/main" id="{8E46C8C8-EEB1-50BD-79C9-E395408D5235}"/>
              </a:ext>
            </a:extLst>
          </p:cNvPr>
          <p:cNvSpPr>
            <a:spLocks noChangeShapeType="1"/>
          </p:cNvSpPr>
          <p:nvPr/>
        </p:nvSpPr>
        <p:spPr bwMode="auto">
          <a:xfrm>
            <a:off x="88519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4047" name="Line 16">
            <a:extLst>
              <a:ext uri="{FF2B5EF4-FFF2-40B4-BE49-F238E27FC236}">
                <a16:creationId xmlns:a16="http://schemas.microsoft.com/office/drawing/2014/main" id="{CEDD314B-A587-EDC8-F43C-48C5CD261952}"/>
              </a:ext>
            </a:extLst>
          </p:cNvPr>
          <p:cNvSpPr>
            <a:spLocks noChangeShapeType="1"/>
          </p:cNvSpPr>
          <p:nvPr/>
        </p:nvSpPr>
        <p:spPr bwMode="auto">
          <a:xfrm>
            <a:off x="94615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4048" name="Text Box 17">
            <a:extLst>
              <a:ext uri="{FF2B5EF4-FFF2-40B4-BE49-F238E27FC236}">
                <a16:creationId xmlns:a16="http://schemas.microsoft.com/office/drawing/2014/main" id="{56CF7F7F-2AC9-BAC7-A924-5F7F01913DDD}"/>
              </a:ext>
            </a:extLst>
          </p:cNvPr>
          <p:cNvSpPr txBox="1">
            <a:spLocks noChangeArrowheads="1"/>
          </p:cNvSpPr>
          <p:nvPr/>
        </p:nvSpPr>
        <p:spPr bwMode="auto">
          <a:xfrm>
            <a:off x="92583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44049" name="Text Box 18">
            <a:extLst>
              <a:ext uri="{FF2B5EF4-FFF2-40B4-BE49-F238E27FC236}">
                <a16:creationId xmlns:a16="http://schemas.microsoft.com/office/drawing/2014/main" id="{23DA1679-AE6A-6D57-42ED-49A7B48C2AD4}"/>
              </a:ext>
            </a:extLst>
          </p:cNvPr>
          <p:cNvSpPr txBox="1">
            <a:spLocks noChangeArrowheads="1"/>
          </p:cNvSpPr>
          <p:nvPr/>
        </p:nvSpPr>
        <p:spPr bwMode="auto">
          <a:xfrm>
            <a:off x="42799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44050" name="Text Box 19">
            <a:extLst>
              <a:ext uri="{FF2B5EF4-FFF2-40B4-BE49-F238E27FC236}">
                <a16:creationId xmlns:a16="http://schemas.microsoft.com/office/drawing/2014/main" id="{D601FD7D-91FC-5148-6E12-B32E8373ABB8}"/>
              </a:ext>
            </a:extLst>
          </p:cNvPr>
          <p:cNvSpPr txBox="1">
            <a:spLocks noChangeArrowheads="1"/>
          </p:cNvSpPr>
          <p:nvPr/>
        </p:nvSpPr>
        <p:spPr bwMode="auto">
          <a:xfrm>
            <a:off x="48895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44051" name="Text Box 20">
            <a:extLst>
              <a:ext uri="{FF2B5EF4-FFF2-40B4-BE49-F238E27FC236}">
                <a16:creationId xmlns:a16="http://schemas.microsoft.com/office/drawing/2014/main" id="{7559A4DE-003A-B6AF-A43B-A95E738AFF62}"/>
              </a:ext>
            </a:extLst>
          </p:cNvPr>
          <p:cNvSpPr txBox="1">
            <a:spLocks noChangeArrowheads="1"/>
          </p:cNvSpPr>
          <p:nvPr/>
        </p:nvSpPr>
        <p:spPr bwMode="auto">
          <a:xfrm>
            <a:off x="54991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44052" name="Text Box 21">
            <a:extLst>
              <a:ext uri="{FF2B5EF4-FFF2-40B4-BE49-F238E27FC236}">
                <a16:creationId xmlns:a16="http://schemas.microsoft.com/office/drawing/2014/main" id="{81094FB1-C4B8-0786-474E-09CF85740261}"/>
              </a:ext>
            </a:extLst>
          </p:cNvPr>
          <p:cNvSpPr txBox="1">
            <a:spLocks noChangeArrowheads="1"/>
          </p:cNvSpPr>
          <p:nvPr/>
        </p:nvSpPr>
        <p:spPr bwMode="auto">
          <a:xfrm>
            <a:off x="61087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44053" name="Text Box 22">
            <a:extLst>
              <a:ext uri="{FF2B5EF4-FFF2-40B4-BE49-F238E27FC236}">
                <a16:creationId xmlns:a16="http://schemas.microsoft.com/office/drawing/2014/main" id="{0B299434-9E5D-E867-4DDC-9368B44C8B1D}"/>
              </a:ext>
            </a:extLst>
          </p:cNvPr>
          <p:cNvSpPr txBox="1">
            <a:spLocks noChangeArrowheads="1"/>
          </p:cNvSpPr>
          <p:nvPr/>
        </p:nvSpPr>
        <p:spPr bwMode="auto">
          <a:xfrm>
            <a:off x="67183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44054" name="Text Box 23">
            <a:extLst>
              <a:ext uri="{FF2B5EF4-FFF2-40B4-BE49-F238E27FC236}">
                <a16:creationId xmlns:a16="http://schemas.microsoft.com/office/drawing/2014/main" id="{F063E645-F428-8C4A-3239-31C2C0147A5E}"/>
              </a:ext>
            </a:extLst>
          </p:cNvPr>
          <p:cNvSpPr txBox="1">
            <a:spLocks noChangeArrowheads="1"/>
          </p:cNvSpPr>
          <p:nvPr/>
        </p:nvSpPr>
        <p:spPr bwMode="auto">
          <a:xfrm>
            <a:off x="73279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44055" name="Text Box 24">
            <a:extLst>
              <a:ext uri="{FF2B5EF4-FFF2-40B4-BE49-F238E27FC236}">
                <a16:creationId xmlns:a16="http://schemas.microsoft.com/office/drawing/2014/main" id="{22A3A55D-FF88-415C-BAEF-AE3179A76D89}"/>
              </a:ext>
            </a:extLst>
          </p:cNvPr>
          <p:cNvSpPr txBox="1">
            <a:spLocks noChangeArrowheads="1"/>
          </p:cNvSpPr>
          <p:nvPr/>
        </p:nvSpPr>
        <p:spPr bwMode="auto">
          <a:xfrm>
            <a:off x="79375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44056" name="Text Box 25">
            <a:extLst>
              <a:ext uri="{FF2B5EF4-FFF2-40B4-BE49-F238E27FC236}">
                <a16:creationId xmlns:a16="http://schemas.microsoft.com/office/drawing/2014/main" id="{F1291AAA-2350-7E60-92CB-669C91EBEE9A}"/>
              </a:ext>
            </a:extLst>
          </p:cNvPr>
          <p:cNvSpPr txBox="1">
            <a:spLocks noChangeArrowheads="1"/>
          </p:cNvSpPr>
          <p:nvPr/>
        </p:nvSpPr>
        <p:spPr bwMode="auto">
          <a:xfrm>
            <a:off x="86487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44057" name="Line 27">
            <a:extLst>
              <a:ext uri="{FF2B5EF4-FFF2-40B4-BE49-F238E27FC236}">
                <a16:creationId xmlns:a16="http://schemas.microsoft.com/office/drawing/2014/main" id="{78D4367B-42FC-BB7D-74B3-DE57DE59870F}"/>
              </a:ext>
            </a:extLst>
          </p:cNvPr>
          <p:cNvSpPr>
            <a:spLocks noChangeShapeType="1"/>
          </p:cNvSpPr>
          <p:nvPr/>
        </p:nvSpPr>
        <p:spPr bwMode="auto">
          <a:xfrm flipH="1">
            <a:off x="1422400" y="533400"/>
            <a:ext cx="203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4058" name="Line 28">
            <a:extLst>
              <a:ext uri="{FF2B5EF4-FFF2-40B4-BE49-F238E27FC236}">
                <a16:creationId xmlns:a16="http://schemas.microsoft.com/office/drawing/2014/main" id="{ECE6F133-6AEA-B5D3-7AF7-CFB3CF514355}"/>
              </a:ext>
            </a:extLst>
          </p:cNvPr>
          <p:cNvSpPr>
            <a:spLocks noChangeShapeType="1"/>
          </p:cNvSpPr>
          <p:nvPr/>
        </p:nvSpPr>
        <p:spPr bwMode="auto">
          <a:xfrm>
            <a:off x="0" y="1143000"/>
            <a:ext cx="8229600" cy="8382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4059" name="Freeform 29">
            <a:extLst>
              <a:ext uri="{FF2B5EF4-FFF2-40B4-BE49-F238E27FC236}">
                <a16:creationId xmlns:a16="http://schemas.microsoft.com/office/drawing/2014/main" id="{7E9507A2-D953-52A3-9CBB-E94609305764}"/>
              </a:ext>
            </a:extLst>
          </p:cNvPr>
          <p:cNvSpPr>
            <a:spLocks/>
          </p:cNvSpPr>
          <p:nvPr/>
        </p:nvSpPr>
        <p:spPr bwMode="auto">
          <a:xfrm>
            <a:off x="5757333" y="927101"/>
            <a:ext cx="3098800" cy="2349500"/>
          </a:xfrm>
          <a:custGeom>
            <a:avLst/>
            <a:gdLst>
              <a:gd name="T0" fmla="*/ 2147483647 w 1464"/>
              <a:gd name="T1" fmla="*/ 2147483647 h 1480"/>
              <a:gd name="T2" fmla="*/ 2147483647 w 1464"/>
              <a:gd name="T3" fmla="*/ 2147483647 h 1480"/>
              <a:gd name="T4" fmla="*/ 2147483647 w 1464"/>
              <a:gd name="T5" fmla="*/ 2147483647 h 1480"/>
              <a:gd name="T6" fmla="*/ 2147483647 w 1464"/>
              <a:gd name="T7" fmla="*/ 2147483647 h 1480"/>
              <a:gd name="T8" fmla="*/ 2147483647 w 1464"/>
              <a:gd name="T9" fmla="*/ 2147483647 h 1480"/>
              <a:gd name="T10" fmla="*/ 2147483647 w 1464"/>
              <a:gd name="T11" fmla="*/ 2147483647 h 1480"/>
              <a:gd name="T12" fmla="*/ 2147483647 w 1464"/>
              <a:gd name="T13" fmla="*/ 2147483647 h 1480"/>
              <a:gd name="T14" fmla="*/ 2147483647 w 1464"/>
              <a:gd name="T15" fmla="*/ 2147483647 h 1480"/>
              <a:gd name="T16" fmla="*/ 2147483647 w 1464"/>
              <a:gd name="T17" fmla="*/ 2147483647 h 1480"/>
              <a:gd name="T18" fmla="*/ 2147483647 w 1464"/>
              <a:gd name="T19" fmla="*/ 2147483647 h 1480"/>
              <a:gd name="T20" fmla="*/ 2147483647 w 1464"/>
              <a:gd name="T21" fmla="*/ 2147483647 h 1480"/>
              <a:gd name="T22" fmla="*/ 2147483647 w 1464"/>
              <a:gd name="T23" fmla="*/ 2147483647 h 1480"/>
              <a:gd name="T24" fmla="*/ 2147483647 w 1464"/>
              <a:gd name="T25" fmla="*/ 2147483647 h 1480"/>
              <a:gd name="T26" fmla="*/ 2147483647 w 1464"/>
              <a:gd name="T27" fmla="*/ 2147483647 h 14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64"/>
              <a:gd name="T43" fmla="*/ 0 h 1480"/>
              <a:gd name="T44" fmla="*/ 1464 w 1464"/>
              <a:gd name="T45" fmla="*/ 1480 h 148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64" h="1480">
                <a:moveTo>
                  <a:pt x="1456" y="664"/>
                </a:moveTo>
                <a:cubicBezTo>
                  <a:pt x="1448" y="584"/>
                  <a:pt x="1376" y="456"/>
                  <a:pt x="1360" y="376"/>
                </a:cubicBezTo>
                <a:cubicBezTo>
                  <a:pt x="1344" y="296"/>
                  <a:pt x="1400" y="240"/>
                  <a:pt x="1360" y="184"/>
                </a:cubicBezTo>
                <a:cubicBezTo>
                  <a:pt x="1320" y="128"/>
                  <a:pt x="1248" y="64"/>
                  <a:pt x="1120" y="40"/>
                </a:cubicBezTo>
                <a:cubicBezTo>
                  <a:pt x="992" y="16"/>
                  <a:pt x="744" y="0"/>
                  <a:pt x="592" y="40"/>
                </a:cubicBezTo>
                <a:cubicBezTo>
                  <a:pt x="440" y="80"/>
                  <a:pt x="304" y="160"/>
                  <a:pt x="208" y="280"/>
                </a:cubicBezTo>
                <a:cubicBezTo>
                  <a:pt x="112" y="400"/>
                  <a:pt x="32" y="616"/>
                  <a:pt x="16" y="760"/>
                </a:cubicBezTo>
                <a:cubicBezTo>
                  <a:pt x="0" y="904"/>
                  <a:pt x="56" y="1040"/>
                  <a:pt x="112" y="1144"/>
                </a:cubicBezTo>
                <a:cubicBezTo>
                  <a:pt x="168" y="1248"/>
                  <a:pt x="232" y="1328"/>
                  <a:pt x="352" y="1384"/>
                </a:cubicBezTo>
                <a:cubicBezTo>
                  <a:pt x="472" y="1440"/>
                  <a:pt x="688" y="1480"/>
                  <a:pt x="832" y="1480"/>
                </a:cubicBezTo>
                <a:cubicBezTo>
                  <a:pt x="976" y="1480"/>
                  <a:pt x="1128" y="1456"/>
                  <a:pt x="1216" y="1384"/>
                </a:cubicBezTo>
                <a:cubicBezTo>
                  <a:pt x="1304" y="1312"/>
                  <a:pt x="1328" y="1136"/>
                  <a:pt x="1360" y="1048"/>
                </a:cubicBezTo>
                <a:cubicBezTo>
                  <a:pt x="1392" y="960"/>
                  <a:pt x="1400" y="920"/>
                  <a:pt x="1408" y="856"/>
                </a:cubicBezTo>
                <a:cubicBezTo>
                  <a:pt x="1416" y="792"/>
                  <a:pt x="1464" y="744"/>
                  <a:pt x="1456" y="664"/>
                </a:cubicBezTo>
                <a:close/>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44060" name="Oval 30">
            <a:extLst>
              <a:ext uri="{FF2B5EF4-FFF2-40B4-BE49-F238E27FC236}">
                <a16:creationId xmlns:a16="http://schemas.microsoft.com/office/drawing/2014/main" id="{6BBE9F1F-C56B-96B0-40C9-FB04EAD9799B}"/>
              </a:ext>
            </a:extLst>
          </p:cNvPr>
          <p:cNvSpPr>
            <a:spLocks noChangeArrowheads="1"/>
          </p:cNvSpPr>
          <p:nvPr/>
        </p:nvSpPr>
        <p:spPr bwMode="auto">
          <a:xfrm>
            <a:off x="88265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F1657B68-E1E3-92C1-15AC-8605E1DBDDFC}"/>
              </a:ext>
            </a:extLst>
          </p:cNvPr>
          <p:cNvSpPr>
            <a:spLocks noChangeArrowheads="1"/>
          </p:cNvSpPr>
          <p:nvPr/>
        </p:nvSpPr>
        <p:spPr bwMode="auto">
          <a:xfrm>
            <a:off x="740834" y="533400"/>
            <a:ext cx="9215967"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45059" name="Line 4">
            <a:extLst>
              <a:ext uri="{FF2B5EF4-FFF2-40B4-BE49-F238E27FC236}">
                <a16:creationId xmlns:a16="http://schemas.microsoft.com/office/drawing/2014/main" id="{BB6A65B7-2745-3762-4530-02D8E2DE651F}"/>
              </a:ext>
            </a:extLst>
          </p:cNvPr>
          <p:cNvSpPr>
            <a:spLocks noChangeShapeType="1"/>
          </p:cNvSpPr>
          <p:nvPr/>
        </p:nvSpPr>
        <p:spPr bwMode="auto">
          <a:xfrm>
            <a:off x="1333501" y="1981200"/>
            <a:ext cx="85217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5060" name="Line 5">
            <a:extLst>
              <a:ext uri="{FF2B5EF4-FFF2-40B4-BE49-F238E27FC236}">
                <a16:creationId xmlns:a16="http://schemas.microsoft.com/office/drawing/2014/main" id="{5DA7ADE4-5356-D366-DCFB-5E7375614BE2}"/>
              </a:ext>
            </a:extLst>
          </p:cNvPr>
          <p:cNvSpPr>
            <a:spLocks noChangeShapeType="1"/>
          </p:cNvSpPr>
          <p:nvPr/>
        </p:nvSpPr>
        <p:spPr bwMode="auto">
          <a:xfrm>
            <a:off x="31623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5061" name="Text Box 6">
            <a:extLst>
              <a:ext uri="{FF2B5EF4-FFF2-40B4-BE49-F238E27FC236}">
                <a16:creationId xmlns:a16="http://schemas.microsoft.com/office/drawing/2014/main" id="{70E1790E-CEBE-A21F-9C1D-EA9D7DEBB659}"/>
              </a:ext>
            </a:extLst>
          </p:cNvPr>
          <p:cNvSpPr txBox="1">
            <a:spLocks noChangeArrowheads="1"/>
          </p:cNvSpPr>
          <p:nvPr/>
        </p:nvSpPr>
        <p:spPr bwMode="auto">
          <a:xfrm>
            <a:off x="35687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45062" name="Line 7">
            <a:extLst>
              <a:ext uri="{FF2B5EF4-FFF2-40B4-BE49-F238E27FC236}">
                <a16:creationId xmlns:a16="http://schemas.microsoft.com/office/drawing/2014/main" id="{368ABDF9-BBD8-B0C1-2D20-FF9A9CC999EC}"/>
              </a:ext>
            </a:extLst>
          </p:cNvPr>
          <p:cNvSpPr>
            <a:spLocks noChangeShapeType="1"/>
          </p:cNvSpPr>
          <p:nvPr/>
        </p:nvSpPr>
        <p:spPr bwMode="auto">
          <a:xfrm>
            <a:off x="38989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5063" name="Line 8">
            <a:extLst>
              <a:ext uri="{FF2B5EF4-FFF2-40B4-BE49-F238E27FC236}">
                <a16:creationId xmlns:a16="http://schemas.microsoft.com/office/drawing/2014/main" id="{5D3FB42D-00EE-8946-5A5B-DAE69F196FCA}"/>
              </a:ext>
            </a:extLst>
          </p:cNvPr>
          <p:cNvSpPr>
            <a:spLocks noChangeShapeType="1"/>
          </p:cNvSpPr>
          <p:nvPr/>
        </p:nvSpPr>
        <p:spPr bwMode="auto">
          <a:xfrm>
            <a:off x="45381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5064" name="Line 9">
            <a:extLst>
              <a:ext uri="{FF2B5EF4-FFF2-40B4-BE49-F238E27FC236}">
                <a16:creationId xmlns:a16="http://schemas.microsoft.com/office/drawing/2014/main" id="{4DEF8BB1-DA86-DD14-DC19-A1510EC40F54}"/>
              </a:ext>
            </a:extLst>
          </p:cNvPr>
          <p:cNvSpPr>
            <a:spLocks noChangeShapeType="1"/>
          </p:cNvSpPr>
          <p:nvPr/>
        </p:nvSpPr>
        <p:spPr bwMode="auto">
          <a:xfrm>
            <a:off x="51773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5065" name="Line 10">
            <a:extLst>
              <a:ext uri="{FF2B5EF4-FFF2-40B4-BE49-F238E27FC236}">
                <a16:creationId xmlns:a16="http://schemas.microsoft.com/office/drawing/2014/main" id="{0C64A5C9-8CD1-3EE6-7958-3B2C902396A8}"/>
              </a:ext>
            </a:extLst>
          </p:cNvPr>
          <p:cNvSpPr>
            <a:spLocks noChangeShapeType="1"/>
          </p:cNvSpPr>
          <p:nvPr/>
        </p:nvSpPr>
        <p:spPr bwMode="auto">
          <a:xfrm>
            <a:off x="58039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5066" name="Line 11">
            <a:extLst>
              <a:ext uri="{FF2B5EF4-FFF2-40B4-BE49-F238E27FC236}">
                <a16:creationId xmlns:a16="http://schemas.microsoft.com/office/drawing/2014/main" id="{87EA4D3E-5419-7A21-A039-3BE195C6207E}"/>
              </a:ext>
            </a:extLst>
          </p:cNvPr>
          <p:cNvSpPr>
            <a:spLocks noChangeShapeType="1"/>
          </p:cNvSpPr>
          <p:nvPr/>
        </p:nvSpPr>
        <p:spPr bwMode="auto">
          <a:xfrm>
            <a:off x="64135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5067" name="Line 12">
            <a:extLst>
              <a:ext uri="{FF2B5EF4-FFF2-40B4-BE49-F238E27FC236}">
                <a16:creationId xmlns:a16="http://schemas.microsoft.com/office/drawing/2014/main" id="{B7048F07-2F30-8391-F1A9-B45D390E59AB}"/>
              </a:ext>
            </a:extLst>
          </p:cNvPr>
          <p:cNvSpPr>
            <a:spLocks noChangeShapeType="1"/>
          </p:cNvSpPr>
          <p:nvPr/>
        </p:nvSpPr>
        <p:spPr bwMode="auto">
          <a:xfrm>
            <a:off x="70231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5068" name="Line 13">
            <a:extLst>
              <a:ext uri="{FF2B5EF4-FFF2-40B4-BE49-F238E27FC236}">
                <a16:creationId xmlns:a16="http://schemas.microsoft.com/office/drawing/2014/main" id="{A7D43C35-04EB-94E3-7D07-2F0641B7D122}"/>
              </a:ext>
            </a:extLst>
          </p:cNvPr>
          <p:cNvSpPr>
            <a:spLocks noChangeShapeType="1"/>
          </p:cNvSpPr>
          <p:nvPr/>
        </p:nvSpPr>
        <p:spPr bwMode="auto">
          <a:xfrm>
            <a:off x="76327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5069" name="Line 14">
            <a:extLst>
              <a:ext uri="{FF2B5EF4-FFF2-40B4-BE49-F238E27FC236}">
                <a16:creationId xmlns:a16="http://schemas.microsoft.com/office/drawing/2014/main" id="{C56EEE57-804D-2520-B15B-D799FBB3ECB0}"/>
              </a:ext>
            </a:extLst>
          </p:cNvPr>
          <p:cNvSpPr>
            <a:spLocks noChangeShapeType="1"/>
          </p:cNvSpPr>
          <p:nvPr/>
        </p:nvSpPr>
        <p:spPr bwMode="auto">
          <a:xfrm>
            <a:off x="82423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5070" name="Line 15">
            <a:extLst>
              <a:ext uri="{FF2B5EF4-FFF2-40B4-BE49-F238E27FC236}">
                <a16:creationId xmlns:a16="http://schemas.microsoft.com/office/drawing/2014/main" id="{93663E5B-E0A2-8D64-F614-FF2FF1B632C8}"/>
              </a:ext>
            </a:extLst>
          </p:cNvPr>
          <p:cNvSpPr>
            <a:spLocks noChangeShapeType="1"/>
          </p:cNvSpPr>
          <p:nvPr/>
        </p:nvSpPr>
        <p:spPr bwMode="auto">
          <a:xfrm>
            <a:off x="88519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5071" name="Line 16">
            <a:extLst>
              <a:ext uri="{FF2B5EF4-FFF2-40B4-BE49-F238E27FC236}">
                <a16:creationId xmlns:a16="http://schemas.microsoft.com/office/drawing/2014/main" id="{406AACB9-A328-B7F6-F861-2E293BDD2FFE}"/>
              </a:ext>
            </a:extLst>
          </p:cNvPr>
          <p:cNvSpPr>
            <a:spLocks noChangeShapeType="1"/>
          </p:cNvSpPr>
          <p:nvPr/>
        </p:nvSpPr>
        <p:spPr bwMode="auto">
          <a:xfrm>
            <a:off x="94615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5072" name="Text Box 17">
            <a:extLst>
              <a:ext uri="{FF2B5EF4-FFF2-40B4-BE49-F238E27FC236}">
                <a16:creationId xmlns:a16="http://schemas.microsoft.com/office/drawing/2014/main" id="{A5ACAF4B-F29A-D8C1-A58D-09524C72299D}"/>
              </a:ext>
            </a:extLst>
          </p:cNvPr>
          <p:cNvSpPr txBox="1">
            <a:spLocks noChangeArrowheads="1"/>
          </p:cNvSpPr>
          <p:nvPr/>
        </p:nvSpPr>
        <p:spPr bwMode="auto">
          <a:xfrm>
            <a:off x="92583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45073" name="Text Box 18">
            <a:extLst>
              <a:ext uri="{FF2B5EF4-FFF2-40B4-BE49-F238E27FC236}">
                <a16:creationId xmlns:a16="http://schemas.microsoft.com/office/drawing/2014/main" id="{2C5E9348-41D5-CF62-E6E3-7B26D12C1BD2}"/>
              </a:ext>
            </a:extLst>
          </p:cNvPr>
          <p:cNvSpPr txBox="1">
            <a:spLocks noChangeArrowheads="1"/>
          </p:cNvSpPr>
          <p:nvPr/>
        </p:nvSpPr>
        <p:spPr bwMode="auto">
          <a:xfrm>
            <a:off x="42799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45074" name="Text Box 19">
            <a:extLst>
              <a:ext uri="{FF2B5EF4-FFF2-40B4-BE49-F238E27FC236}">
                <a16:creationId xmlns:a16="http://schemas.microsoft.com/office/drawing/2014/main" id="{7E85DCD8-A921-31C4-2C4C-1442886E09F2}"/>
              </a:ext>
            </a:extLst>
          </p:cNvPr>
          <p:cNvSpPr txBox="1">
            <a:spLocks noChangeArrowheads="1"/>
          </p:cNvSpPr>
          <p:nvPr/>
        </p:nvSpPr>
        <p:spPr bwMode="auto">
          <a:xfrm>
            <a:off x="48895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45075" name="Text Box 20">
            <a:extLst>
              <a:ext uri="{FF2B5EF4-FFF2-40B4-BE49-F238E27FC236}">
                <a16:creationId xmlns:a16="http://schemas.microsoft.com/office/drawing/2014/main" id="{6213A5D8-6609-2BC2-8BED-4BEDE5D86963}"/>
              </a:ext>
            </a:extLst>
          </p:cNvPr>
          <p:cNvSpPr txBox="1">
            <a:spLocks noChangeArrowheads="1"/>
          </p:cNvSpPr>
          <p:nvPr/>
        </p:nvSpPr>
        <p:spPr bwMode="auto">
          <a:xfrm>
            <a:off x="54991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45076" name="Text Box 21">
            <a:extLst>
              <a:ext uri="{FF2B5EF4-FFF2-40B4-BE49-F238E27FC236}">
                <a16:creationId xmlns:a16="http://schemas.microsoft.com/office/drawing/2014/main" id="{78688126-25E3-07E2-6792-5C8A4A9A1428}"/>
              </a:ext>
            </a:extLst>
          </p:cNvPr>
          <p:cNvSpPr txBox="1">
            <a:spLocks noChangeArrowheads="1"/>
          </p:cNvSpPr>
          <p:nvPr/>
        </p:nvSpPr>
        <p:spPr bwMode="auto">
          <a:xfrm>
            <a:off x="61087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45077" name="Text Box 22">
            <a:extLst>
              <a:ext uri="{FF2B5EF4-FFF2-40B4-BE49-F238E27FC236}">
                <a16:creationId xmlns:a16="http://schemas.microsoft.com/office/drawing/2014/main" id="{4D3A9919-D3A3-F058-0D0E-C70BE8F21552}"/>
              </a:ext>
            </a:extLst>
          </p:cNvPr>
          <p:cNvSpPr txBox="1">
            <a:spLocks noChangeArrowheads="1"/>
          </p:cNvSpPr>
          <p:nvPr/>
        </p:nvSpPr>
        <p:spPr bwMode="auto">
          <a:xfrm>
            <a:off x="67183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45078" name="Text Box 23">
            <a:extLst>
              <a:ext uri="{FF2B5EF4-FFF2-40B4-BE49-F238E27FC236}">
                <a16:creationId xmlns:a16="http://schemas.microsoft.com/office/drawing/2014/main" id="{82759AA6-0E96-DFBB-FED2-7677AD8345F6}"/>
              </a:ext>
            </a:extLst>
          </p:cNvPr>
          <p:cNvSpPr txBox="1">
            <a:spLocks noChangeArrowheads="1"/>
          </p:cNvSpPr>
          <p:nvPr/>
        </p:nvSpPr>
        <p:spPr bwMode="auto">
          <a:xfrm>
            <a:off x="73279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45079" name="Text Box 24">
            <a:extLst>
              <a:ext uri="{FF2B5EF4-FFF2-40B4-BE49-F238E27FC236}">
                <a16:creationId xmlns:a16="http://schemas.microsoft.com/office/drawing/2014/main" id="{A7CC40FA-A444-A8EA-FE5F-DE9A48FFB003}"/>
              </a:ext>
            </a:extLst>
          </p:cNvPr>
          <p:cNvSpPr txBox="1">
            <a:spLocks noChangeArrowheads="1"/>
          </p:cNvSpPr>
          <p:nvPr/>
        </p:nvSpPr>
        <p:spPr bwMode="auto">
          <a:xfrm>
            <a:off x="79375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45080" name="Text Box 25">
            <a:extLst>
              <a:ext uri="{FF2B5EF4-FFF2-40B4-BE49-F238E27FC236}">
                <a16:creationId xmlns:a16="http://schemas.microsoft.com/office/drawing/2014/main" id="{92563ACF-E8F5-85F7-72D0-9BDA76F2F49A}"/>
              </a:ext>
            </a:extLst>
          </p:cNvPr>
          <p:cNvSpPr txBox="1">
            <a:spLocks noChangeArrowheads="1"/>
          </p:cNvSpPr>
          <p:nvPr/>
        </p:nvSpPr>
        <p:spPr bwMode="auto">
          <a:xfrm>
            <a:off x="86487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45081" name="Line 27">
            <a:extLst>
              <a:ext uri="{FF2B5EF4-FFF2-40B4-BE49-F238E27FC236}">
                <a16:creationId xmlns:a16="http://schemas.microsoft.com/office/drawing/2014/main" id="{266AA94D-032F-7241-85E1-82AB78F94A64}"/>
              </a:ext>
            </a:extLst>
          </p:cNvPr>
          <p:cNvSpPr>
            <a:spLocks noChangeShapeType="1"/>
          </p:cNvSpPr>
          <p:nvPr/>
        </p:nvSpPr>
        <p:spPr bwMode="auto">
          <a:xfrm flipH="1">
            <a:off x="1422400" y="533400"/>
            <a:ext cx="203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45082" name="Group 28">
            <a:extLst>
              <a:ext uri="{FF2B5EF4-FFF2-40B4-BE49-F238E27FC236}">
                <a16:creationId xmlns:a16="http://schemas.microsoft.com/office/drawing/2014/main" id="{50F0A3A3-A201-4CA6-C478-97272DA3A4EC}"/>
              </a:ext>
            </a:extLst>
          </p:cNvPr>
          <p:cNvGrpSpPr>
            <a:grpSpLocks/>
          </p:cNvGrpSpPr>
          <p:nvPr/>
        </p:nvGrpSpPr>
        <p:grpSpPr bwMode="auto">
          <a:xfrm rot="21228539">
            <a:off x="0" y="1295400"/>
            <a:ext cx="3759200" cy="340784"/>
            <a:chOff x="1776" y="3072"/>
            <a:chExt cx="1776" cy="214"/>
          </a:xfrm>
        </p:grpSpPr>
        <p:sp>
          <p:nvSpPr>
            <p:cNvPr id="33823" name="AutoShape 29">
              <a:extLst>
                <a:ext uri="{FF2B5EF4-FFF2-40B4-BE49-F238E27FC236}">
                  <a16:creationId xmlns:a16="http://schemas.microsoft.com/office/drawing/2014/main" id="{DF36CA75-650D-1D0E-C0FE-82FD2324B270}"/>
                </a:ext>
              </a:extLst>
            </p:cNvPr>
            <p:cNvSpPr>
              <a:spLocks noChangeArrowheads="1"/>
            </p:cNvSpPr>
            <p:nvPr/>
          </p:nvSpPr>
          <p:spPr bwMode="auto">
            <a:xfrm rot="-4627610">
              <a:off x="2635" y="2205"/>
              <a:ext cx="57" cy="1776"/>
            </a:xfrm>
            <a:prstGeom prst="flowChartExtract">
              <a:avLst/>
            </a:prstGeom>
            <a:solidFill>
              <a:schemeClr val="tx2"/>
            </a:solidFill>
            <a:ln w="6350">
              <a:solidFill>
                <a:schemeClr val="tx1"/>
              </a:solidFill>
              <a:miter lim="800000"/>
              <a:headEnd/>
              <a:tailEnd/>
            </a:ln>
            <a:effectLst>
              <a:outerShdw dist="107763" dir="18900000" algn="ctr" rotWithShape="0">
                <a:schemeClr val="bg2">
                  <a:alpha val="50000"/>
                </a:schemeClr>
              </a:outerShdw>
            </a:effectLst>
          </p:spPr>
          <p:txBody>
            <a:bodyPr wrap="none" anchor="ctr"/>
            <a:lstStyle/>
            <a:p>
              <a:pPr algn="r" defTabSz="1219170">
                <a:defRPr/>
              </a:pPr>
              <a:endParaRPr lang="en-US" altLang="en-US" sz="2400">
                <a:solidFill>
                  <a:prstClr val="black"/>
                </a:solidFill>
                <a:latin typeface="Calibri"/>
                <a:cs typeface="Arial" panose="020B0604020202020204" pitchFamily="34" charset="0"/>
              </a:endParaRPr>
            </a:p>
          </p:txBody>
        </p:sp>
        <p:sp>
          <p:nvSpPr>
            <p:cNvPr id="33824" name="Oval 30">
              <a:extLst>
                <a:ext uri="{FF2B5EF4-FFF2-40B4-BE49-F238E27FC236}">
                  <a16:creationId xmlns:a16="http://schemas.microsoft.com/office/drawing/2014/main" id="{27B1C935-1C14-290C-FA90-99A877CA7D62}"/>
                </a:ext>
              </a:extLst>
            </p:cNvPr>
            <p:cNvSpPr>
              <a:spLocks noChangeArrowheads="1"/>
            </p:cNvSpPr>
            <p:nvPr/>
          </p:nvSpPr>
          <p:spPr bwMode="auto">
            <a:xfrm rot="772390">
              <a:off x="3242" y="3237"/>
              <a:ext cx="288" cy="47"/>
            </a:xfrm>
            <a:prstGeom prst="ellipse">
              <a:avLst/>
            </a:prstGeom>
            <a:solidFill>
              <a:srgbClr val="FFFFCC"/>
            </a:solidFill>
            <a:ln w="9525">
              <a:solidFill>
                <a:schemeClr val="tx1"/>
              </a:solidFill>
              <a:round/>
              <a:headEnd/>
              <a:tailEnd/>
            </a:ln>
            <a:effectLst>
              <a:outerShdw dist="107763" dir="18900000" algn="ctr" rotWithShape="0">
                <a:schemeClr val="bg2">
                  <a:alpha val="50000"/>
                </a:schemeClr>
              </a:outerShdw>
            </a:effectLst>
          </p:spPr>
          <p:txBody>
            <a:bodyPr wrap="none" anchor="ctr"/>
            <a:lstStyle/>
            <a:p>
              <a:pPr algn="r" defTabSz="1219170">
                <a:defRPr/>
              </a:pPr>
              <a:endParaRPr lang="en-US" altLang="en-US" sz="2400">
                <a:solidFill>
                  <a:prstClr val="black"/>
                </a:solidFill>
                <a:latin typeface="Calibri"/>
                <a:cs typeface="Arial" panose="020B0604020202020204" pitchFamily="34" charset="0"/>
              </a:endParaRPr>
            </a:p>
          </p:txBody>
        </p:sp>
      </p:grpSp>
      <p:sp>
        <p:nvSpPr>
          <p:cNvPr id="45083" name="Line 31">
            <a:extLst>
              <a:ext uri="{FF2B5EF4-FFF2-40B4-BE49-F238E27FC236}">
                <a16:creationId xmlns:a16="http://schemas.microsoft.com/office/drawing/2014/main" id="{EFA7552F-B423-E3FC-4716-A190C5698612}"/>
              </a:ext>
            </a:extLst>
          </p:cNvPr>
          <p:cNvSpPr>
            <a:spLocks noChangeShapeType="1"/>
          </p:cNvSpPr>
          <p:nvPr/>
        </p:nvSpPr>
        <p:spPr bwMode="auto">
          <a:xfrm>
            <a:off x="3556000" y="1524000"/>
            <a:ext cx="4673600" cy="4572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5084" name="Freeform 32">
            <a:extLst>
              <a:ext uri="{FF2B5EF4-FFF2-40B4-BE49-F238E27FC236}">
                <a16:creationId xmlns:a16="http://schemas.microsoft.com/office/drawing/2014/main" id="{F41C86E7-07E5-1C3D-4B63-E9A1F44B55F1}"/>
              </a:ext>
            </a:extLst>
          </p:cNvPr>
          <p:cNvSpPr>
            <a:spLocks/>
          </p:cNvSpPr>
          <p:nvPr/>
        </p:nvSpPr>
        <p:spPr bwMode="auto">
          <a:xfrm>
            <a:off x="4301067" y="774701"/>
            <a:ext cx="4538133" cy="3009900"/>
          </a:xfrm>
          <a:custGeom>
            <a:avLst/>
            <a:gdLst>
              <a:gd name="T0" fmla="*/ 2147483647 w 2144"/>
              <a:gd name="T1" fmla="*/ 2147483647 h 1896"/>
              <a:gd name="T2" fmla="*/ 2147483647 w 2144"/>
              <a:gd name="T3" fmla="*/ 2147483647 h 1896"/>
              <a:gd name="T4" fmla="*/ 2147483647 w 2144"/>
              <a:gd name="T5" fmla="*/ 2147483647 h 1896"/>
              <a:gd name="T6" fmla="*/ 2147483647 w 2144"/>
              <a:gd name="T7" fmla="*/ 2147483647 h 1896"/>
              <a:gd name="T8" fmla="*/ 2147483647 w 2144"/>
              <a:gd name="T9" fmla="*/ 2147483647 h 1896"/>
              <a:gd name="T10" fmla="*/ 2147483647 w 2144"/>
              <a:gd name="T11" fmla="*/ 2147483647 h 1896"/>
              <a:gd name="T12" fmla="*/ 2147483647 w 2144"/>
              <a:gd name="T13" fmla="*/ 2147483647 h 1896"/>
              <a:gd name="T14" fmla="*/ 2147483647 w 2144"/>
              <a:gd name="T15" fmla="*/ 2147483647 h 1896"/>
              <a:gd name="T16" fmla="*/ 2147483647 w 2144"/>
              <a:gd name="T17" fmla="*/ 2147483647 h 1896"/>
              <a:gd name="T18" fmla="*/ 2147483647 w 2144"/>
              <a:gd name="T19" fmla="*/ 2147483647 h 1896"/>
              <a:gd name="T20" fmla="*/ 2147483647 w 2144"/>
              <a:gd name="T21" fmla="*/ 2147483647 h 1896"/>
              <a:gd name="T22" fmla="*/ 2147483647 w 2144"/>
              <a:gd name="T23" fmla="*/ 2147483647 h 1896"/>
              <a:gd name="T24" fmla="*/ 2147483647 w 2144"/>
              <a:gd name="T25" fmla="*/ 2147483647 h 1896"/>
              <a:gd name="T26" fmla="*/ 2147483647 w 2144"/>
              <a:gd name="T27" fmla="*/ 2147483647 h 189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44"/>
              <a:gd name="T43" fmla="*/ 0 h 1896"/>
              <a:gd name="T44" fmla="*/ 2144 w 2144"/>
              <a:gd name="T45" fmla="*/ 1896 h 189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44" h="1896">
                <a:moveTo>
                  <a:pt x="2144" y="760"/>
                </a:moveTo>
                <a:cubicBezTo>
                  <a:pt x="2144" y="704"/>
                  <a:pt x="2128" y="696"/>
                  <a:pt x="2096" y="616"/>
                </a:cubicBezTo>
                <a:cubicBezTo>
                  <a:pt x="2064" y="536"/>
                  <a:pt x="2048" y="376"/>
                  <a:pt x="1952" y="280"/>
                </a:cubicBezTo>
                <a:cubicBezTo>
                  <a:pt x="1856" y="184"/>
                  <a:pt x="1712" y="80"/>
                  <a:pt x="1520" y="40"/>
                </a:cubicBezTo>
                <a:cubicBezTo>
                  <a:pt x="1328" y="0"/>
                  <a:pt x="992" y="16"/>
                  <a:pt x="800" y="40"/>
                </a:cubicBezTo>
                <a:cubicBezTo>
                  <a:pt x="608" y="64"/>
                  <a:pt x="496" y="72"/>
                  <a:pt x="368" y="184"/>
                </a:cubicBezTo>
                <a:cubicBezTo>
                  <a:pt x="240" y="296"/>
                  <a:pt x="64" y="520"/>
                  <a:pt x="32" y="712"/>
                </a:cubicBezTo>
                <a:cubicBezTo>
                  <a:pt x="0" y="904"/>
                  <a:pt x="24" y="1152"/>
                  <a:pt x="176" y="1336"/>
                </a:cubicBezTo>
                <a:cubicBezTo>
                  <a:pt x="328" y="1520"/>
                  <a:pt x="704" y="1736"/>
                  <a:pt x="944" y="1816"/>
                </a:cubicBezTo>
                <a:cubicBezTo>
                  <a:pt x="1184" y="1896"/>
                  <a:pt x="1464" y="1864"/>
                  <a:pt x="1616" y="1816"/>
                </a:cubicBezTo>
                <a:cubicBezTo>
                  <a:pt x="1768" y="1768"/>
                  <a:pt x="1784" y="1640"/>
                  <a:pt x="1856" y="1528"/>
                </a:cubicBezTo>
                <a:cubicBezTo>
                  <a:pt x="1928" y="1416"/>
                  <a:pt x="2008" y="1240"/>
                  <a:pt x="2048" y="1144"/>
                </a:cubicBezTo>
                <a:cubicBezTo>
                  <a:pt x="2088" y="1048"/>
                  <a:pt x="2088" y="1016"/>
                  <a:pt x="2096" y="952"/>
                </a:cubicBezTo>
                <a:cubicBezTo>
                  <a:pt x="2104" y="888"/>
                  <a:pt x="2144" y="816"/>
                  <a:pt x="2144" y="760"/>
                </a:cubicBezTo>
                <a:close/>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45085" name="Oval 33">
            <a:extLst>
              <a:ext uri="{FF2B5EF4-FFF2-40B4-BE49-F238E27FC236}">
                <a16:creationId xmlns:a16="http://schemas.microsoft.com/office/drawing/2014/main" id="{7F27AFE1-C865-7DF4-F33D-57053170A605}"/>
              </a:ext>
            </a:extLst>
          </p:cNvPr>
          <p:cNvSpPr>
            <a:spLocks noChangeArrowheads="1"/>
          </p:cNvSpPr>
          <p:nvPr/>
        </p:nvSpPr>
        <p:spPr bwMode="auto">
          <a:xfrm>
            <a:off x="88265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45086" name="Freeform 34">
            <a:extLst>
              <a:ext uri="{FF2B5EF4-FFF2-40B4-BE49-F238E27FC236}">
                <a16:creationId xmlns:a16="http://schemas.microsoft.com/office/drawing/2014/main" id="{8A362BDC-2383-D97F-3A45-ECD69FAAF94D}"/>
              </a:ext>
            </a:extLst>
          </p:cNvPr>
          <p:cNvSpPr>
            <a:spLocks/>
          </p:cNvSpPr>
          <p:nvPr/>
        </p:nvSpPr>
        <p:spPr bwMode="auto">
          <a:xfrm>
            <a:off x="3570818" y="1458384"/>
            <a:ext cx="696383" cy="1056216"/>
          </a:xfrm>
          <a:custGeom>
            <a:avLst/>
            <a:gdLst>
              <a:gd name="T0" fmla="*/ 0 w 329"/>
              <a:gd name="T1" fmla="*/ 0 h 1145"/>
              <a:gd name="T2" fmla="*/ 2147483647 w 329"/>
              <a:gd name="T3" fmla="*/ 2147483647 h 1145"/>
              <a:gd name="T4" fmla="*/ 2147483647 w 329"/>
              <a:gd name="T5" fmla="*/ 2147483647 h 1145"/>
              <a:gd name="T6" fmla="*/ 2147483647 w 329"/>
              <a:gd name="T7" fmla="*/ 2147483647 h 1145"/>
              <a:gd name="T8" fmla="*/ 2147483647 w 329"/>
              <a:gd name="T9" fmla="*/ 2147483647 h 1145"/>
              <a:gd name="T10" fmla="*/ 2147483647 w 329"/>
              <a:gd name="T11" fmla="*/ 2147483647 h 1145"/>
              <a:gd name="T12" fmla="*/ 2147483647 w 329"/>
              <a:gd name="T13" fmla="*/ 2147483647 h 1145"/>
              <a:gd name="T14" fmla="*/ 2147483647 w 329"/>
              <a:gd name="T15" fmla="*/ 2147483647 h 1145"/>
              <a:gd name="T16" fmla="*/ 0 60000 65536"/>
              <a:gd name="T17" fmla="*/ 0 60000 65536"/>
              <a:gd name="T18" fmla="*/ 0 60000 65536"/>
              <a:gd name="T19" fmla="*/ 0 60000 65536"/>
              <a:gd name="T20" fmla="*/ 0 60000 65536"/>
              <a:gd name="T21" fmla="*/ 0 60000 65536"/>
              <a:gd name="T22" fmla="*/ 0 60000 65536"/>
              <a:gd name="T23" fmla="*/ 0 60000 65536"/>
              <a:gd name="T24" fmla="*/ 0 w 329"/>
              <a:gd name="T25" fmla="*/ 0 h 1145"/>
              <a:gd name="T26" fmla="*/ 329 w 329"/>
              <a:gd name="T27" fmla="*/ 1145 h 11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 h="1145">
                <a:moveTo>
                  <a:pt x="0" y="0"/>
                </a:moveTo>
                <a:cubicBezTo>
                  <a:pt x="9" y="14"/>
                  <a:pt x="15" y="30"/>
                  <a:pt x="27" y="41"/>
                </a:cubicBezTo>
                <a:cubicBezTo>
                  <a:pt x="52" y="63"/>
                  <a:pt x="110" y="96"/>
                  <a:pt x="110" y="96"/>
                </a:cubicBezTo>
                <a:cubicBezTo>
                  <a:pt x="163" y="177"/>
                  <a:pt x="155" y="227"/>
                  <a:pt x="260" y="260"/>
                </a:cubicBezTo>
                <a:cubicBezTo>
                  <a:pt x="269" y="269"/>
                  <a:pt x="282" y="276"/>
                  <a:pt x="288" y="288"/>
                </a:cubicBezTo>
                <a:cubicBezTo>
                  <a:pt x="301" y="314"/>
                  <a:pt x="315" y="370"/>
                  <a:pt x="315" y="370"/>
                </a:cubicBezTo>
                <a:cubicBezTo>
                  <a:pt x="279" y="485"/>
                  <a:pt x="302" y="397"/>
                  <a:pt x="302" y="644"/>
                </a:cubicBezTo>
                <a:lnTo>
                  <a:pt x="329" y="1145"/>
                </a:ln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982AC7C8-6604-87B1-BE91-561B76150DA8}"/>
              </a:ext>
            </a:extLst>
          </p:cNvPr>
          <p:cNvSpPr>
            <a:spLocks noChangeArrowheads="1"/>
          </p:cNvSpPr>
          <p:nvPr/>
        </p:nvSpPr>
        <p:spPr bwMode="auto">
          <a:xfrm>
            <a:off x="738717" y="533400"/>
            <a:ext cx="92456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46083" name="Line 4">
            <a:extLst>
              <a:ext uri="{FF2B5EF4-FFF2-40B4-BE49-F238E27FC236}">
                <a16:creationId xmlns:a16="http://schemas.microsoft.com/office/drawing/2014/main" id="{BD54EB92-0958-F327-5DED-169EBC56139A}"/>
              </a:ext>
            </a:extLst>
          </p:cNvPr>
          <p:cNvSpPr>
            <a:spLocks noChangeShapeType="1"/>
          </p:cNvSpPr>
          <p:nvPr/>
        </p:nvSpPr>
        <p:spPr bwMode="auto">
          <a:xfrm>
            <a:off x="1333501" y="1981200"/>
            <a:ext cx="85217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6084" name="Line 5">
            <a:extLst>
              <a:ext uri="{FF2B5EF4-FFF2-40B4-BE49-F238E27FC236}">
                <a16:creationId xmlns:a16="http://schemas.microsoft.com/office/drawing/2014/main" id="{D9A2708B-747C-89B8-E3E7-7C662ACD68F9}"/>
              </a:ext>
            </a:extLst>
          </p:cNvPr>
          <p:cNvSpPr>
            <a:spLocks noChangeShapeType="1"/>
          </p:cNvSpPr>
          <p:nvPr/>
        </p:nvSpPr>
        <p:spPr bwMode="auto">
          <a:xfrm>
            <a:off x="31623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6085" name="Text Box 6">
            <a:extLst>
              <a:ext uri="{FF2B5EF4-FFF2-40B4-BE49-F238E27FC236}">
                <a16:creationId xmlns:a16="http://schemas.microsoft.com/office/drawing/2014/main" id="{22D57745-AF09-9A75-557C-CC9C73BC0924}"/>
              </a:ext>
            </a:extLst>
          </p:cNvPr>
          <p:cNvSpPr txBox="1">
            <a:spLocks noChangeArrowheads="1"/>
          </p:cNvSpPr>
          <p:nvPr/>
        </p:nvSpPr>
        <p:spPr bwMode="auto">
          <a:xfrm>
            <a:off x="35687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46086" name="Line 7">
            <a:extLst>
              <a:ext uri="{FF2B5EF4-FFF2-40B4-BE49-F238E27FC236}">
                <a16:creationId xmlns:a16="http://schemas.microsoft.com/office/drawing/2014/main" id="{7C168A46-634D-BBAE-EAF4-7CD2686C64B3}"/>
              </a:ext>
            </a:extLst>
          </p:cNvPr>
          <p:cNvSpPr>
            <a:spLocks noChangeShapeType="1"/>
          </p:cNvSpPr>
          <p:nvPr/>
        </p:nvSpPr>
        <p:spPr bwMode="auto">
          <a:xfrm>
            <a:off x="38989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6087" name="Line 8">
            <a:extLst>
              <a:ext uri="{FF2B5EF4-FFF2-40B4-BE49-F238E27FC236}">
                <a16:creationId xmlns:a16="http://schemas.microsoft.com/office/drawing/2014/main" id="{19139F3A-8C31-E845-4208-1EFA7380EA41}"/>
              </a:ext>
            </a:extLst>
          </p:cNvPr>
          <p:cNvSpPr>
            <a:spLocks noChangeShapeType="1"/>
          </p:cNvSpPr>
          <p:nvPr/>
        </p:nvSpPr>
        <p:spPr bwMode="auto">
          <a:xfrm>
            <a:off x="45381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6088" name="Line 9">
            <a:extLst>
              <a:ext uri="{FF2B5EF4-FFF2-40B4-BE49-F238E27FC236}">
                <a16:creationId xmlns:a16="http://schemas.microsoft.com/office/drawing/2014/main" id="{FB49271B-1874-261D-02FD-D75219572E8B}"/>
              </a:ext>
            </a:extLst>
          </p:cNvPr>
          <p:cNvSpPr>
            <a:spLocks noChangeShapeType="1"/>
          </p:cNvSpPr>
          <p:nvPr/>
        </p:nvSpPr>
        <p:spPr bwMode="auto">
          <a:xfrm>
            <a:off x="51773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6089" name="Line 10">
            <a:extLst>
              <a:ext uri="{FF2B5EF4-FFF2-40B4-BE49-F238E27FC236}">
                <a16:creationId xmlns:a16="http://schemas.microsoft.com/office/drawing/2014/main" id="{2EF7BECB-C799-9542-ACE3-AE4E5AC9A593}"/>
              </a:ext>
            </a:extLst>
          </p:cNvPr>
          <p:cNvSpPr>
            <a:spLocks noChangeShapeType="1"/>
          </p:cNvSpPr>
          <p:nvPr/>
        </p:nvSpPr>
        <p:spPr bwMode="auto">
          <a:xfrm>
            <a:off x="58039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6090" name="Line 11">
            <a:extLst>
              <a:ext uri="{FF2B5EF4-FFF2-40B4-BE49-F238E27FC236}">
                <a16:creationId xmlns:a16="http://schemas.microsoft.com/office/drawing/2014/main" id="{C357FC0A-F323-0BAA-8CF7-B1ACEDD4212D}"/>
              </a:ext>
            </a:extLst>
          </p:cNvPr>
          <p:cNvSpPr>
            <a:spLocks noChangeShapeType="1"/>
          </p:cNvSpPr>
          <p:nvPr/>
        </p:nvSpPr>
        <p:spPr bwMode="auto">
          <a:xfrm>
            <a:off x="64135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6091" name="Line 12">
            <a:extLst>
              <a:ext uri="{FF2B5EF4-FFF2-40B4-BE49-F238E27FC236}">
                <a16:creationId xmlns:a16="http://schemas.microsoft.com/office/drawing/2014/main" id="{C91118B2-B1F3-1FDA-7026-38765EB92AB1}"/>
              </a:ext>
            </a:extLst>
          </p:cNvPr>
          <p:cNvSpPr>
            <a:spLocks noChangeShapeType="1"/>
          </p:cNvSpPr>
          <p:nvPr/>
        </p:nvSpPr>
        <p:spPr bwMode="auto">
          <a:xfrm>
            <a:off x="70231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6092" name="Line 13">
            <a:extLst>
              <a:ext uri="{FF2B5EF4-FFF2-40B4-BE49-F238E27FC236}">
                <a16:creationId xmlns:a16="http://schemas.microsoft.com/office/drawing/2014/main" id="{EC25242E-6E00-2663-5E28-146F61168798}"/>
              </a:ext>
            </a:extLst>
          </p:cNvPr>
          <p:cNvSpPr>
            <a:spLocks noChangeShapeType="1"/>
          </p:cNvSpPr>
          <p:nvPr/>
        </p:nvSpPr>
        <p:spPr bwMode="auto">
          <a:xfrm>
            <a:off x="76327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6093" name="Line 14">
            <a:extLst>
              <a:ext uri="{FF2B5EF4-FFF2-40B4-BE49-F238E27FC236}">
                <a16:creationId xmlns:a16="http://schemas.microsoft.com/office/drawing/2014/main" id="{5A84FAEB-E274-EB49-C6E9-3EC2E087F670}"/>
              </a:ext>
            </a:extLst>
          </p:cNvPr>
          <p:cNvSpPr>
            <a:spLocks noChangeShapeType="1"/>
          </p:cNvSpPr>
          <p:nvPr/>
        </p:nvSpPr>
        <p:spPr bwMode="auto">
          <a:xfrm>
            <a:off x="82423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6094" name="Line 15">
            <a:extLst>
              <a:ext uri="{FF2B5EF4-FFF2-40B4-BE49-F238E27FC236}">
                <a16:creationId xmlns:a16="http://schemas.microsoft.com/office/drawing/2014/main" id="{67625C6F-22C9-A3CE-66CD-BB78675E264E}"/>
              </a:ext>
            </a:extLst>
          </p:cNvPr>
          <p:cNvSpPr>
            <a:spLocks noChangeShapeType="1"/>
          </p:cNvSpPr>
          <p:nvPr/>
        </p:nvSpPr>
        <p:spPr bwMode="auto">
          <a:xfrm>
            <a:off x="88519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6095" name="Line 16">
            <a:extLst>
              <a:ext uri="{FF2B5EF4-FFF2-40B4-BE49-F238E27FC236}">
                <a16:creationId xmlns:a16="http://schemas.microsoft.com/office/drawing/2014/main" id="{91155475-2BDD-48EE-A6C5-C641502A91CA}"/>
              </a:ext>
            </a:extLst>
          </p:cNvPr>
          <p:cNvSpPr>
            <a:spLocks noChangeShapeType="1"/>
          </p:cNvSpPr>
          <p:nvPr/>
        </p:nvSpPr>
        <p:spPr bwMode="auto">
          <a:xfrm>
            <a:off x="94615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6096" name="Text Box 17">
            <a:extLst>
              <a:ext uri="{FF2B5EF4-FFF2-40B4-BE49-F238E27FC236}">
                <a16:creationId xmlns:a16="http://schemas.microsoft.com/office/drawing/2014/main" id="{19B88FA1-3E98-DE76-0170-80E5248BD640}"/>
              </a:ext>
            </a:extLst>
          </p:cNvPr>
          <p:cNvSpPr txBox="1">
            <a:spLocks noChangeArrowheads="1"/>
          </p:cNvSpPr>
          <p:nvPr/>
        </p:nvSpPr>
        <p:spPr bwMode="auto">
          <a:xfrm>
            <a:off x="92583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46097" name="Text Box 18">
            <a:extLst>
              <a:ext uri="{FF2B5EF4-FFF2-40B4-BE49-F238E27FC236}">
                <a16:creationId xmlns:a16="http://schemas.microsoft.com/office/drawing/2014/main" id="{F8A67E88-CF56-DEA6-452B-8591C14149DD}"/>
              </a:ext>
            </a:extLst>
          </p:cNvPr>
          <p:cNvSpPr txBox="1">
            <a:spLocks noChangeArrowheads="1"/>
          </p:cNvSpPr>
          <p:nvPr/>
        </p:nvSpPr>
        <p:spPr bwMode="auto">
          <a:xfrm>
            <a:off x="42799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46098" name="Text Box 19">
            <a:extLst>
              <a:ext uri="{FF2B5EF4-FFF2-40B4-BE49-F238E27FC236}">
                <a16:creationId xmlns:a16="http://schemas.microsoft.com/office/drawing/2014/main" id="{D0B6473C-962D-5AFB-6C1C-72CB9DB47AC6}"/>
              </a:ext>
            </a:extLst>
          </p:cNvPr>
          <p:cNvSpPr txBox="1">
            <a:spLocks noChangeArrowheads="1"/>
          </p:cNvSpPr>
          <p:nvPr/>
        </p:nvSpPr>
        <p:spPr bwMode="auto">
          <a:xfrm>
            <a:off x="48895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46099" name="Text Box 20">
            <a:extLst>
              <a:ext uri="{FF2B5EF4-FFF2-40B4-BE49-F238E27FC236}">
                <a16:creationId xmlns:a16="http://schemas.microsoft.com/office/drawing/2014/main" id="{D5046E61-34F9-B885-6E01-8DD674DE9043}"/>
              </a:ext>
            </a:extLst>
          </p:cNvPr>
          <p:cNvSpPr txBox="1">
            <a:spLocks noChangeArrowheads="1"/>
          </p:cNvSpPr>
          <p:nvPr/>
        </p:nvSpPr>
        <p:spPr bwMode="auto">
          <a:xfrm>
            <a:off x="54991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46100" name="Text Box 21">
            <a:extLst>
              <a:ext uri="{FF2B5EF4-FFF2-40B4-BE49-F238E27FC236}">
                <a16:creationId xmlns:a16="http://schemas.microsoft.com/office/drawing/2014/main" id="{2CCA9354-6851-508E-7924-B4D7B1F4472C}"/>
              </a:ext>
            </a:extLst>
          </p:cNvPr>
          <p:cNvSpPr txBox="1">
            <a:spLocks noChangeArrowheads="1"/>
          </p:cNvSpPr>
          <p:nvPr/>
        </p:nvSpPr>
        <p:spPr bwMode="auto">
          <a:xfrm>
            <a:off x="61087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46101" name="Text Box 22">
            <a:extLst>
              <a:ext uri="{FF2B5EF4-FFF2-40B4-BE49-F238E27FC236}">
                <a16:creationId xmlns:a16="http://schemas.microsoft.com/office/drawing/2014/main" id="{57945FF8-2DB7-3898-9B5E-21516DFB0691}"/>
              </a:ext>
            </a:extLst>
          </p:cNvPr>
          <p:cNvSpPr txBox="1">
            <a:spLocks noChangeArrowheads="1"/>
          </p:cNvSpPr>
          <p:nvPr/>
        </p:nvSpPr>
        <p:spPr bwMode="auto">
          <a:xfrm>
            <a:off x="67183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46102" name="Text Box 23">
            <a:extLst>
              <a:ext uri="{FF2B5EF4-FFF2-40B4-BE49-F238E27FC236}">
                <a16:creationId xmlns:a16="http://schemas.microsoft.com/office/drawing/2014/main" id="{6E9EDB16-0DAE-3781-55B4-D0430C5CAD3C}"/>
              </a:ext>
            </a:extLst>
          </p:cNvPr>
          <p:cNvSpPr txBox="1">
            <a:spLocks noChangeArrowheads="1"/>
          </p:cNvSpPr>
          <p:nvPr/>
        </p:nvSpPr>
        <p:spPr bwMode="auto">
          <a:xfrm>
            <a:off x="73279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46103" name="Text Box 24">
            <a:extLst>
              <a:ext uri="{FF2B5EF4-FFF2-40B4-BE49-F238E27FC236}">
                <a16:creationId xmlns:a16="http://schemas.microsoft.com/office/drawing/2014/main" id="{43C87E20-5DF1-B320-613C-5134120DBE40}"/>
              </a:ext>
            </a:extLst>
          </p:cNvPr>
          <p:cNvSpPr txBox="1">
            <a:spLocks noChangeArrowheads="1"/>
          </p:cNvSpPr>
          <p:nvPr/>
        </p:nvSpPr>
        <p:spPr bwMode="auto">
          <a:xfrm>
            <a:off x="79375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46104" name="Text Box 25">
            <a:extLst>
              <a:ext uri="{FF2B5EF4-FFF2-40B4-BE49-F238E27FC236}">
                <a16:creationId xmlns:a16="http://schemas.microsoft.com/office/drawing/2014/main" id="{86E07A2C-E9EB-9E46-0CBC-9F282101C316}"/>
              </a:ext>
            </a:extLst>
          </p:cNvPr>
          <p:cNvSpPr txBox="1">
            <a:spLocks noChangeArrowheads="1"/>
          </p:cNvSpPr>
          <p:nvPr/>
        </p:nvSpPr>
        <p:spPr bwMode="auto">
          <a:xfrm>
            <a:off x="86487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46105" name="Line 27">
            <a:extLst>
              <a:ext uri="{FF2B5EF4-FFF2-40B4-BE49-F238E27FC236}">
                <a16:creationId xmlns:a16="http://schemas.microsoft.com/office/drawing/2014/main" id="{B5A3A4F9-0935-FC5A-F568-179A887FA9F1}"/>
              </a:ext>
            </a:extLst>
          </p:cNvPr>
          <p:cNvSpPr>
            <a:spLocks noChangeShapeType="1"/>
          </p:cNvSpPr>
          <p:nvPr/>
        </p:nvSpPr>
        <p:spPr bwMode="auto">
          <a:xfrm flipH="1">
            <a:off x="1422400" y="533400"/>
            <a:ext cx="203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6106" name="Line 28">
            <a:extLst>
              <a:ext uri="{FF2B5EF4-FFF2-40B4-BE49-F238E27FC236}">
                <a16:creationId xmlns:a16="http://schemas.microsoft.com/office/drawing/2014/main" id="{26472A08-D51E-9024-6A15-E6E6187185D2}"/>
              </a:ext>
            </a:extLst>
          </p:cNvPr>
          <p:cNvSpPr>
            <a:spLocks noChangeShapeType="1"/>
          </p:cNvSpPr>
          <p:nvPr/>
        </p:nvSpPr>
        <p:spPr bwMode="auto">
          <a:xfrm>
            <a:off x="0" y="1143000"/>
            <a:ext cx="8229600" cy="8382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6107" name="Freeform 29">
            <a:extLst>
              <a:ext uri="{FF2B5EF4-FFF2-40B4-BE49-F238E27FC236}">
                <a16:creationId xmlns:a16="http://schemas.microsoft.com/office/drawing/2014/main" id="{D7A56CDD-9FF5-398E-C6C8-9204F96D5475}"/>
              </a:ext>
            </a:extLst>
          </p:cNvPr>
          <p:cNvSpPr>
            <a:spLocks/>
          </p:cNvSpPr>
          <p:nvPr/>
        </p:nvSpPr>
        <p:spPr bwMode="auto">
          <a:xfrm>
            <a:off x="6891867" y="1320801"/>
            <a:ext cx="1947333" cy="1231900"/>
          </a:xfrm>
          <a:custGeom>
            <a:avLst/>
            <a:gdLst>
              <a:gd name="T0" fmla="*/ 2147483647 w 920"/>
              <a:gd name="T1" fmla="*/ 2147483647 h 776"/>
              <a:gd name="T2" fmla="*/ 2147483647 w 920"/>
              <a:gd name="T3" fmla="*/ 2147483647 h 776"/>
              <a:gd name="T4" fmla="*/ 2147483647 w 920"/>
              <a:gd name="T5" fmla="*/ 2147483647 h 776"/>
              <a:gd name="T6" fmla="*/ 2147483647 w 920"/>
              <a:gd name="T7" fmla="*/ 2147483647 h 776"/>
              <a:gd name="T8" fmla="*/ 2147483647 w 920"/>
              <a:gd name="T9" fmla="*/ 2147483647 h 776"/>
              <a:gd name="T10" fmla="*/ 2147483647 w 920"/>
              <a:gd name="T11" fmla="*/ 2147483647 h 776"/>
              <a:gd name="T12" fmla="*/ 2147483647 w 920"/>
              <a:gd name="T13" fmla="*/ 2147483647 h 776"/>
              <a:gd name="T14" fmla="*/ 2147483647 w 920"/>
              <a:gd name="T15" fmla="*/ 2147483647 h 776"/>
              <a:gd name="T16" fmla="*/ 2147483647 w 920"/>
              <a:gd name="T17" fmla="*/ 2147483647 h 776"/>
              <a:gd name="T18" fmla="*/ 2147483647 w 920"/>
              <a:gd name="T19" fmla="*/ 2147483647 h 776"/>
              <a:gd name="T20" fmla="*/ 2147483647 w 920"/>
              <a:gd name="T21" fmla="*/ 2147483647 h 776"/>
              <a:gd name="T22" fmla="*/ 2147483647 w 920"/>
              <a:gd name="T23" fmla="*/ 2147483647 h 7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20"/>
              <a:gd name="T37" fmla="*/ 0 h 776"/>
              <a:gd name="T38" fmla="*/ 920 w 920"/>
              <a:gd name="T39" fmla="*/ 776 h 77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20" h="776">
                <a:moveTo>
                  <a:pt x="912" y="416"/>
                </a:moveTo>
                <a:cubicBezTo>
                  <a:pt x="920" y="360"/>
                  <a:pt x="880" y="320"/>
                  <a:pt x="864" y="272"/>
                </a:cubicBezTo>
                <a:cubicBezTo>
                  <a:pt x="848" y="224"/>
                  <a:pt x="848" y="168"/>
                  <a:pt x="816" y="128"/>
                </a:cubicBezTo>
                <a:cubicBezTo>
                  <a:pt x="784" y="88"/>
                  <a:pt x="744" y="48"/>
                  <a:pt x="672" y="32"/>
                </a:cubicBezTo>
                <a:cubicBezTo>
                  <a:pt x="600" y="16"/>
                  <a:pt x="488" y="0"/>
                  <a:pt x="384" y="32"/>
                </a:cubicBezTo>
                <a:cubicBezTo>
                  <a:pt x="280" y="64"/>
                  <a:pt x="96" y="136"/>
                  <a:pt x="48" y="224"/>
                </a:cubicBezTo>
                <a:cubicBezTo>
                  <a:pt x="0" y="312"/>
                  <a:pt x="40" y="472"/>
                  <a:pt x="96" y="560"/>
                </a:cubicBezTo>
                <a:cubicBezTo>
                  <a:pt x="152" y="648"/>
                  <a:pt x="304" y="728"/>
                  <a:pt x="384" y="752"/>
                </a:cubicBezTo>
                <a:cubicBezTo>
                  <a:pt x="464" y="776"/>
                  <a:pt x="520" y="720"/>
                  <a:pt x="576" y="704"/>
                </a:cubicBezTo>
                <a:cubicBezTo>
                  <a:pt x="632" y="688"/>
                  <a:pt x="680" y="672"/>
                  <a:pt x="720" y="656"/>
                </a:cubicBezTo>
                <a:cubicBezTo>
                  <a:pt x="760" y="640"/>
                  <a:pt x="776" y="648"/>
                  <a:pt x="816" y="608"/>
                </a:cubicBezTo>
                <a:cubicBezTo>
                  <a:pt x="856" y="568"/>
                  <a:pt x="904" y="472"/>
                  <a:pt x="912" y="416"/>
                </a:cubicBezTo>
                <a:close/>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46108" name="Oval 30">
            <a:extLst>
              <a:ext uri="{FF2B5EF4-FFF2-40B4-BE49-F238E27FC236}">
                <a16:creationId xmlns:a16="http://schemas.microsoft.com/office/drawing/2014/main" id="{2B43E53B-07E9-159F-8C0C-8DC70F92BA99}"/>
              </a:ext>
            </a:extLst>
          </p:cNvPr>
          <p:cNvSpPr>
            <a:spLocks noChangeArrowheads="1"/>
          </p:cNvSpPr>
          <p:nvPr/>
        </p:nvSpPr>
        <p:spPr bwMode="auto">
          <a:xfrm>
            <a:off x="88265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344ED3D9-3C6F-0B22-40E6-CEC1FAABA864}"/>
              </a:ext>
            </a:extLst>
          </p:cNvPr>
          <p:cNvSpPr>
            <a:spLocks noChangeArrowheads="1"/>
          </p:cNvSpPr>
          <p:nvPr/>
        </p:nvSpPr>
        <p:spPr bwMode="auto">
          <a:xfrm>
            <a:off x="1117600" y="533400"/>
            <a:ext cx="95504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47107" name="Line 26">
            <a:extLst>
              <a:ext uri="{FF2B5EF4-FFF2-40B4-BE49-F238E27FC236}">
                <a16:creationId xmlns:a16="http://schemas.microsoft.com/office/drawing/2014/main" id="{1D2C4720-48D0-ECA2-DF55-A36891A5F643}"/>
              </a:ext>
            </a:extLst>
          </p:cNvPr>
          <p:cNvSpPr>
            <a:spLocks noChangeShapeType="1"/>
          </p:cNvSpPr>
          <p:nvPr/>
        </p:nvSpPr>
        <p:spPr bwMode="auto">
          <a:xfrm flipH="1">
            <a:off x="1422400" y="533400"/>
            <a:ext cx="203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7108" name="Line 27">
            <a:extLst>
              <a:ext uri="{FF2B5EF4-FFF2-40B4-BE49-F238E27FC236}">
                <a16:creationId xmlns:a16="http://schemas.microsoft.com/office/drawing/2014/main" id="{641878B2-1673-2F6F-BB94-BB2BA6AE9D13}"/>
              </a:ext>
            </a:extLst>
          </p:cNvPr>
          <p:cNvSpPr>
            <a:spLocks noChangeShapeType="1"/>
          </p:cNvSpPr>
          <p:nvPr/>
        </p:nvSpPr>
        <p:spPr bwMode="auto">
          <a:xfrm>
            <a:off x="0" y="1066800"/>
            <a:ext cx="8839200" cy="9144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47109" name="Group 30">
            <a:extLst>
              <a:ext uri="{FF2B5EF4-FFF2-40B4-BE49-F238E27FC236}">
                <a16:creationId xmlns:a16="http://schemas.microsoft.com/office/drawing/2014/main" id="{483B6CE9-E825-FF57-D47F-66E3FA31E77E}"/>
              </a:ext>
            </a:extLst>
          </p:cNvPr>
          <p:cNvGrpSpPr>
            <a:grpSpLocks/>
          </p:cNvGrpSpPr>
          <p:nvPr/>
        </p:nvGrpSpPr>
        <p:grpSpPr bwMode="auto">
          <a:xfrm>
            <a:off x="1828801" y="1523998"/>
            <a:ext cx="8547100" cy="543983"/>
            <a:chOff x="954" y="960"/>
            <a:chExt cx="4038" cy="342"/>
          </a:xfrm>
        </p:grpSpPr>
        <p:sp>
          <p:nvSpPr>
            <p:cNvPr id="47110" name="Line 4">
              <a:extLst>
                <a:ext uri="{FF2B5EF4-FFF2-40B4-BE49-F238E27FC236}">
                  <a16:creationId xmlns:a16="http://schemas.microsoft.com/office/drawing/2014/main" id="{3AF1B83E-390C-61EE-D1BC-ABFCDCCF65C2}"/>
                </a:ext>
              </a:extLst>
            </p:cNvPr>
            <p:cNvSpPr>
              <a:spLocks noChangeShapeType="1"/>
            </p:cNvSpPr>
            <p:nvPr/>
          </p:nvSpPr>
          <p:spPr bwMode="auto">
            <a:xfrm>
              <a:off x="954" y="1248"/>
              <a:ext cx="4038"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7111" name="Line 5">
              <a:extLst>
                <a:ext uri="{FF2B5EF4-FFF2-40B4-BE49-F238E27FC236}">
                  <a16:creationId xmlns:a16="http://schemas.microsoft.com/office/drawing/2014/main" id="{34B9FD00-15A1-2E4E-C87F-BB2E5F022619}"/>
                </a:ext>
              </a:extLst>
            </p:cNvPr>
            <p:cNvSpPr>
              <a:spLocks noChangeShapeType="1"/>
            </p:cNvSpPr>
            <p:nvPr/>
          </p:nvSpPr>
          <p:spPr bwMode="auto">
            <a:xfrm>
              <a:off x="1809" y="12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7112" name="Text Box 6">
              <a:extLst>
                <a:ext uri="{FF2B5EF4-FFF2-40B4-BE49-F238E27FC236}">
                  <a16:creationId xmlns:a16="http://schemas.microsoft.com/office/drawing/2014/main" id="{82022ADA-E916-D916-DB6D-49E6FCAE2DCA}"/>
                </a:ext>
              </a:extLst>
            </p:cNvPr>
            <p:cNvSpPr txBox="1">
              <a:spLocks noChangeArrowheads="1"/>
            </p:cNvSpPr>
            <p:nvPr/>
          </p:nvSpPr>
          <p:spPr bwMode="auto">
            <a:xfrm>
              <a:off x="1999" y="960"/>
              <a:ext cx="285"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47113" name="Line 7">
              <a:extLst>
                <a:ext uri="{FF2B5EF4-FFF2-40B4-BE49-F238E27FC236}">
                  <a16:creationId xmlns:a16="http://schemas.microsoft.com/office/drawing/2014/main" id="{A2A201FA-2619-FC26-9413-9B17F6C08979}"/>
                </a:ext>
              </a:extLst>
            </p:cNvPr>
            <p:cNvSpPr>
              <a:spLocks noChangeShapeType="1"/>
            </p:cNvSpPr>
            <p:nvPr/>
          </p:nvSpPr>
          <p:spPr bwMode="auto">
            <a:xfrm>
              <a:off x="2154"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7114" name="Line 8">
              <a:extLst>
                <a:ext uri="{FF2B5EF4-FFF2-40B4-BE49-F238E27FC236}">
                  <a16:creationId xmlns:a16="http://schemas.microsoft.com/office/drawing/2014/main" id="{91E9728D-D04D-DA48-4E62-A2DDFAAA3716}"/>
                </a:ext>
              </a:extLst>
            </p:cNvPr>
            <p:cNvSpPr>
              <a:spLocks noChangeShapeType="1"/>
            </p:cNvSpPr>
            <p:nvPr/>
          </p:nvSpPr>
          <p:spPr bwMode="auto">
            <a:xfrm>
              <a:off x="2453"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7115" name="Line 9">
              <a:extLst>
                <a:ext uri="{FF2B5EF4-FFF2-40B4-BE49-F238E27FC236}">
                  <a16:creationId xmlns:a16="http://schemas.microsoft.com/office/drawing/2014/main" id="{EF79A5AA-5A01-87EB-5B0A-3826138127EC}"/>
                </a:ext>
              </a:extLst>
            </p:cNvPr>
            <p:cNvSpPr>
              <a:spLocks noChangeShapeType="1"/>
            </p:cNvSpPr>
            <p:nvPr/>
          </p:nvSpPr>
          <p:spPr bwMode="auto">
            <a:xfrm>
              <a:off x="2751"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7116" name="Line 10">
              <a:extLst>
                <a:ext uri="{FF2B5EF4-FFF2-40B4-BE49-F238E27FC236}">
                  <a16:creationId xmlns:a16="http://schemas.microsoft.com/office/drawing/2014/main" id="{7730313C-D83A-F3C5-D816-EAA7883E4D2D}"/>
                </a:ext>
              </a:extLst>
            </p:cNvPr>
            <p:cNvSpPr>
              <a:spLocks noChangeShapeType="1"/>
            </p:cNvSpPr>
            <p:nvPr/>
          </p:nvSpPr>
          <p:spPr bwMode="auto">
            <a:xfrm>
              <a:off x="3044"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7117" name="Line 11">
              <a:extLst>
                <a:ext uri="{FF2B5EF4-FFF2-40B4-BE49-F238E27FC236}">
                  <a16:creationId xmlns:a16="http://schemas.microsoft.com/office/drawing/2014/main" id="{946556F6-20AD-8DDC-5F13-70DA61726DDD}"/>
                </a:ext>
              </a:extLst>
            </p:cNvPr>
            <p:cNvSpPr>
              <a:spLocks noChangeShapeType="1"/>
            </p:cNvSpPr>
            <p:nvPr/>
          </p:nvSpPr>
          <p:spPr bwMode="auto">
            <a:xfrm>
              <a:off x="3330"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7118" name="Line 12">
              <a:extLst>
                <a:ext uri="{FF2B5EF4-FFF2-40B4-BE49-F238E27FC236}">
                  <a16:creationId xmlns:a16="http://schemas.microsoft.com/office/drawing/2014/main" id="{ADFF213E-BA89-A8A2-5FD0-F6DA4A8A38EA}"/>
                </a:ext>
              </a:extLst>
            </p:cNvPr>
            <p:cNvSpPr>
              <a:spLocks noChangeShapeType="1"/>
            </p:cNvSpPr>
            <p:nvPr/>
          </p:nvSpPr>
          <p:spPr bwMode="auto">
            <a:xfrm>
              <a:off x="3615"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7119" name="Line 13">
              <a:extLst>
                <a:ext uri="{FF2B5EF4-FFF2-40B4-BE49-F238E27FC236}">
                  <a16:creationId xmlns:a16="http://schemas.microsoft.com/office/drawing/2014/main" id="{68306FA6-2FD7-CA5C-9AAC-159C9035ECC3}"/>
                </a:ext>
              </a:extLst>
            </p:cNvPr>
            <p:cNvSpPr>
              <a:spLocks noChangeShapeType="1"/>
            </p:cNvSpPr>
            <p:nvPr/>
          </p:nvSpPr>
          <p:spPr bwMode="auto">
            <a:xfrm>
              <a:off x="3900" y="1144"/>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7120" name="Line 14">
              <a:extLst>
                <a:ext uri="{FF2B5EF4-FFF2-40B4-BE49-F238E27FC236}">
                  <a16:creationId xmlns:a16="http://schemas.microsoft.com/office/drawing/2014/main" id="{BDDEED8A-61EB-6FA7-0FC7-793CA7264D43}"/>
                </a:ext>
              </a:extLst>
            </p:cNvPr>
            <p:cNvSpPr>
              <a:spLocks noChangeShapeType="1"/>
            </p:cNvSpPr>
            <p:nvPr/>
          </p:nvSpPr>
          <p:spPr bwMode="auto">
            <a:xfrm>
              <a:off x="4185" y="1143"/>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7121" name="Line 15">
              <a:extLst>
                <a:ext uri="{FF2B5EF4-FFF2-40B4-BE49-F238E27FC236}">
                  <a16:creationId xmlns:a16="http://schemas.microsoft.com/office/drawing/2014/main" id="{A4AC1B40-5193-D2AB-46A4-D26BD9750824}"/>
                </a:ext>
              </a:extLst>
            </p:cNvPr>
            <p:cNvSpPr>
              <a:spLocks noChangeShapeType="1"/>
            </p:cNvSpPr>
            <p:nvPr/>
          </p:nvSpPr>
          <p:spPr bwMode="auto">
            <a:xfrm>
              <a:off x="4470" y="1139"/>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7122" name="Line 16">
              <a:extLst>
                <a:ext uri="{FF2B5EF4-FFF2-40B4-BE49-F238E27FC236}">
                  <a16:creationId xmlns:a16="http://schemas.microsoft.com/office/drawing/2014/main" id="{FD831EBB-F4E7-52D3-BA59-42A5E9C2B9A1}"/>
                </a:ext>
              </a:extLst>
            </p:cNvPr>
            <p:cNvSpPr>
              <a:spLocks noChangeShapeType="1"/>
            </p:cNvSpPr>
            <p:nvPr/>
          </p:nvSpPr>
          <p:spPr bwMode="auto">
            <a:xfrm>
              <a:off x="4755"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7123" name="Text Box 17">
              <a:extLst>
                <a:ext uri="{FF2B5EF4-FFF2-40B4-BE49-F238E27FC236}">
                  <a16:creationId xmlns:a16="http://schemas.microsoft.com/office/drawing/2014/main" id="{51976B09-8D1C-3C7E-DF67-48AA73924164}"/>
                </a:ext>
              </a:extLst>
            </p:cNvPr>
            <p:cNvSpPr txBox="1">
              <a:spLocks noChangeArrowheads="1"/>
            </p:cNvSpPr>
            <p:nvPr/>
          </p:nvSpPr>
          <p:spPr bwMode="auto">
            <a:xfrm>
              <a:off x="4660" y="960"/>
              <a:ext cx="142"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47124" name="Text Box 18">
              <a:extLst>
                <a:ext uri="{FF2B5EF4-FFF2-40B4-BE49-F238E27FC236}">
                  <a16:creationId xmlns:a16="http://schemas.microsoft.com/office/drawing/2014/main" id="{5360238F-3598-AFA6-1088-2E2A0FFD1A20}"/>
                </a:ext>
              </a:extLst>
            </p:cNvPr>
            <p:cNvSpPr txBox="1">
              <a:spLocks noChangeArrowheads="1"/>
            </p:cNvSpPr>
            <p:nvPr/>
          </p:nvSpPr>
          <p:spPr bwMode="auto">
            <a:xfrm>
              <a:off x="2332" y="960"/>
              <a:ext cx="190"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47125" name="Text Box 19">
              <a:extLst>
                <a:ext uri="{FF2B5EF4-FFF2-40B4-BE49-F238E27FC236}">
                  <a16:creationId xmlns:a16="http://schemas.microsoft.com/office/drawing/2014/main" id="{EBA7F91B-0B0B-A292-B4FD-A120523D4F0D}"/>
                </a:ext>
              </a:extLst>
            </p:cNvPr>
            <p:cNvSpPr txBox="1">
              <a:spLocks noChangeArrowheads="1"/>
            </p:cNvSpPr>
            <p:nvPr/>
          </p:nvSpPr>
          <p:spPr bwMode="auto">
            <a:xfrm>
              <a:off x="2617" y="960"/>
              <a:ext cx="190"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47126" name="Text Box 20">
              <a:extLst>
                <a:ext uri="{FF2B5EF4-FFF2-40B4-BE49-F238E27FC236}">
                  <a16:creationId xmlns:a16="http://schemas.microsoft.com/office/drawing/2014/main" id="{62673CDC-FFCF-3D3C-E969-109443374E80}"/>
                </a:ext>
              </a:extLst>
            </p:cNvPr>
            <p:cNvSpPr txBox="1">
              <a:spLocks noChangeArrowheads="1"/>
            </p:cNvSpPr>
            <p:nvPr/>
          </p:nvSpPr>
          <p:spPr bwMode="auto">
            <a:xfrm>
              <a:off x="2902" y="960"/>
              <a:ext cx="190"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47127" name="Text Box 21">
              <a:extLst>
                <a:ext uri="{FF2B5EF4-FFF2-40B4-BE49-F238E27FC236}">
                  <a16:creationId xmlns:a16="http://schemas.microsoft.com/office/drawing/2014/main" id="{DBE9D85C-EEFD-ACFB-107B-9E592173695D}"/>
                </a:ext>
              </a:extLst>
            </p:cNvPr>
            <p:cNvSpPr txBox="1">
              <a:spLocks noChangeArrowheads="1"/>
            </p:cNvSpPr>
            <p:nvPr/>
          </p:nvSpPr>
          <p:spPr bwMode="auto">
            <a:xfrm>
              <a:off x="3187" y="960"/>
              <a:ext cx="190"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47128" name="Text Box 22">
              <a:extLst>
                <a:ext uri="{FF2B5EF4-FFF2-40B4-BE49-F238E27FC236}">
                  <a16:creationId xmlns:a16="http://schemas.microsoft.com/office/drawing/2014/main" id="{C848B914-E292-0D55-2CBA-E5410A632562}"/>
                </a:ext>
              </a:extLst>
            </p:cNvPr>
            <p:cNvSpPr txBox="1">
              <a:spLocks noChangeArrowheads="1"/>
            </p:cNvSpPr>
            <p:nvPr/>
          </p:nvSpPr>
          <p:spPr bwMode="auto">
            <a:xfrm>
              <a:off x="3472" y="960"/>
              <a:ext cx="190"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47129" name="Text Box 23">
              <a:extLst>
                <a:ext uri="{FF2B5EF4-FFF2-40B4-BE49-F238E27FC236}">
                  <a16:creationId xmlns:a16="http://schemas.microsoft.com/office/drawing/2014/main" id="{4CFF4158-D258-274E-F471-50EEC1B06BA9}"/>
                </a:ext>
              </a:extLst>
            </p:cNvPr>
            <p:cNvSpPr txBox="1">
              <a:spLocks noChangeArrowheads="1"/>
            </p:cNvSpPr>
            <p:nvPr/>
          </p:nvSpPr>
          <p:spPr bwMode="auto">
            <a:xfrm>
              <a:off x="3757" y="960"/>
              <a:ext cx="190"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47130" name="Text Box 24">
              <a:extLst>
                <a:ext uri="{FF2B5EF4-FFF2-40B4-BE49-F238E27FC236}">
                  <a16:creationId xmlns:a16="http://schemas.microsoft.com/office/drawing/2014/main" id="{8B47B555-B68C-A4F9-AECC-4D734E65520F}"/>
                </a:ext>
              </a:extLst>
            </p:cNvPr>
            <p:cNvSpPr txBox="1">
              <a:spLocks noChangeArrowheads="1"/>
            </p:cNvSpPr>
            <p:nvPr/>
          </p:nvSpPr>
          <p:spPr bwMode="auto">
            <a:xfrm>
              <a:off x="4042" y="960"/>
              <a:ext cx="190"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47131" name="Text Box 25">
              <a:extLst>
                <a:ext uri="{FF2B5EF4-FFF2-40B4-BE49-F238E27FC236}">
                  <a16:creationId xmlns:a16="http://schemas.microsoft.com/office/drawing/2014/main" id="{080CE9B2-BED0-BD5D-4375-EB9A2242098D}"/>
                </a:ext>
              </a:extLst>
            </p:cNvPr>
            <p:cNvSpPr txBox="1">
              <a:spLocks noChangeArrowheads="1"/>
            </p:cNvSpPr>
            <p:nvPr/>
          </p:nvSpPr>
          <p:spPr bwMode="auto">
            <a:xfrm>
              <a:off x="4375" y="960"/>
              <a:ext cx="190" cy="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47132" name="Oval 28">
              <a:extLst>
                <a:ext uri="{FF2B5EF4-FFF2-40B4-BE49-F238E27FC236}">
                  <a16:creationId xmlns:a16="http://schemas.microsoft.com/office/drawing/2014/main" id="{8971E387-7E18-ED02-7DB7-3975D50F6ADA}"/>
                </a:ext>
              </a:extLst>
            </p:cNvPr>
            <p:cNvSpPr>
              <a:spLocks noChangeArrowheads="1"/>
            </p:cNvSpPr>
            <p:nvPr/>
          </p:nvSpPr>
          <p:spPr bwMode="auto">
            <a:xfrm>
              <a:off x="4176" y="1200"/>
              <a:ext cx="336" cy="102"/>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47133" name="Oval 29">
              <a:extLst>
                <a:ext uri="{FF2B5EF4-FFF2-40B4-BE49-F238E27FC236}">
                  <a16:creationId xmlns:a16="http://schemas.microsoft.com/office/drawing/2014/main" id="{CFB41817-5D59-FC1A-B1C8-C4A180D199AC}"/>
                </a:ext>
              </a:extLst>
            </p:cNvPr>
            <p:cNvSpPr>
              <a:spLocks noChangeArrowheads="1"/>
            </p:cNvSpPr>
            <p:nvPr/>
          </p:nvSpPr>
          <p:spPr bwMode="auto">
            <a:xfrm>
              <a:off x="4464" y="1200"/>
              <a:ext cx="288" cy="102"/>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grpSp>
    </p:spTree>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8">
            <a:extLst>
              <a:ext uri="{FF2B5EF4-FFF2-40B4-BE49-F238E27FC236}">
                <a16:creationId xmlns:a16="http://schemas.microsoft.com/office/drawing/2014/main" id="{E7F313A4-94C2-10DC-0142-DC5940A8C6A6}"/>
              </a:ext>
            </a:extLst>
          </p:cNvPr>
          <p:cNvSpPr>
            <a:spLocks noChangeArrowheads="1"/>
          </p:cNvSpPr>
          <p:nvPr/>
        </p:nvSpPr>
        <p:spPr bwMode="auto">
          <a:xfrm>
            <a:off x="1117600" y="533400"/>
            <a:ext cx="95504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48131" name="Line 4">
            <a:extLst>
              <a:ext uri="{FF2B5EF4-FFF2-40B4-BE49-F238E27FC236}">
                <a16:creationId xmlns:a16="http://schemas.microsoft.com/office/drawing/2014/main" id="{B6A5FC1D-2642-1165-A617-DA5164D4B1DC}"/>
              </a:ext>
            </a:extLst>
          </p:cNvPr>
          <p:cNvSpPr>
            <a:spLocks noChangeShapeType="1"/>
          </p:cNvSpPr>
          <p:nvPr/>
        </p:nvSpPr>
        <p:spPr bwMode="auto">
          <a:xfrm>
            <a:off x="1828800" y="1981200"/>
            <a:ext cx="85344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8132" name="Line 5">
            <a:extLst>
              <a:ext uri="{FF2B5EF4-FFF2-40B4-BE49-F238E27FC236}">
                <a16:creationId xmlns:a16="http://schemas.microsoft.com/office/drawing/2014/main" id="{6056AF79-9FD1-BCD9-9B0A-E6E289D5840C}"/>
              </a:ext>
            </a:extLst>
          </p:cNvPr>
          <p:cNvSpPr>
            <a:spLocks noChangeShapeType="1"/>
          </p:cNvSpPr>
          <p:nvPr/>
        </p:nvSpPr>
        <p:spPr bwMode="auto">
          <a:xfrm>
            <a:off x="36576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8133" name="Text Box 6">
            <a:extLst>
              <a:ext uri="{FF2B5EF4-FFF2-40B4-BE49-F238E27FC236}">
                <a16:creationId xmlns:a16="http://schemas.microsoft.com/office/drawing/2014/main" id="{E11568BF-ED88-0633-D828-0B1EA9A72569}"/>
              </a:ext>
            </a:extLst>
          </p:cNvPr>
          <p:cNvSpPr txBox="1">
            <a:spLocks noChangeArrowheads="1"/>
          </p:cNvSpPr>
          <p:nvPr/>
        </p:nvSpPr>
        <p:spPr bwMode="auto">
          <a:xfrm>
            <a:off x="40640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48134" name="Line 7">
            <a:extLst>
              <a:ext uri="{FF2B5EF4-FFF2-40B4-BE49-F238E27FC236}">
                <a16:creationId xmlns:a16="http://schemas.microsoft.com/office/drawing/2014/main" id="{0E07C32C-3ABD-79FE-860A-BD9708357AFF}"/>
              </a:ext>
            </a:extLst>
          </p:cNvPr>
          <p:cNvSpPr>
            <a:spLocks noChangeShapeType="1"/>
          </p:cNvSpPr>
          <p:nvPr/>
        </p:nvSpPr>
        <p:spPr bwMode="auto">
          <a:xfrm>
            <a:off x="4394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8135" name="Line 8">
            <a:extLst>
              <a:ext uri="{FF2B5EF4-FFF2-40B4-BE49-F238E27FC236}">
                <a16:creationId xmlns:a16="http://schemas.microsoft.com/office/drawing/2014/main" id="{1203BF1C-4F4D-3683-36CB-531BFE537A0D}"/>
              </a:ext>
            </a:extLst>
          </p:cNvPr>
          <p:cNvSpPr>
            <a:spLocks noChangeShapeType="1"/>
          </p:cNvSpPr>
          <p:nvPr/>
        </p:nvSpPr>
        <p:spPr bwMode="auto">
          <a:xfrm>
            <a:off x="50334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8136" name="Line 9">
            <a:extLst>
              <a:ext uri="{FF2B5EF4-FFF2-40B4-BE49-F238E27FC236}">
                <a16:creationId xmlns:a16="http://schemas.microsoft.com/office/drawing/2014/main" id="{9868C265-13C0-0997-2FED-76245984731B}"/>
              </a:ext>
            </a:extLst>
          </p:cNvPr>
          <p:cNvSpPr>
            <a:spLocks noChangeShapeType="1"/>
          </p:cNvSpPr>
          <p:nvPr/>
        </p:nvSpPr>
        <p:spPr bwMode="auto">
          <a:xfrm>
            <a:off x="56726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8137" name="Line 10">
            <a:extLst>
              <a:ext uri="{FF2B5EF4-FFF2-40B4-BE49-F238E27FC236}">
                <a16:creationId xmlns:a16="http://schemas.microsoft.com/office/drawing/2014/main" id="{816FF1D7-60AA-1CB4-5208-A46403926E39}"/>
              </a:ext>
            </a:extLst>
          </p:cNvPr>
          <p:cNvSpPr>
            <a:spLocks noChangeShapeType="1"/>
          </p:cNvSpPr>
          <p:nvPr/>
        </p:nvSpPr>
        <p:spPr bwMode="auto">
          <a:xfrm>
            <a:off x="62992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8138" name="Line 11">
            <a:extLst>
              <a:ext uri="{FF2B5EF4-FFF2-40B4-BE49-F238E27FC236}">
                <a16:creationId xmlns:a16="http://schemas.microsoft.com/office/drawing/2014/main" id="{19C0D773-60AE-1D96-6682-62E428A5E02E}"/>
              </a:ext>
            </a:extLst>
          </p:cNvPr>
          <p:cNvSpPr>
            <a:spLocks noChangeShapeType="1"/>
          </p:cNvSpPr>
          <p:nvPr/>
        </p:nvSpPr>
        <p:spPr bwMode="auto">
          <a:xfrm>
            <a:off x="69088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8139" name="Line 12">
            <a:extLst>
              <a:ext uri="{FF2B5EF4-FFF2-40B4-BE49-F238E27FC236}">
                <a16:creationId xmlns:a16="http://schemas.microsoft.com/office/drawing/2014/main" id="{19CFE328-7F74-449D-172E-9FB11F45DB02}"/>
              </a:ext>
            </a:extLst>
          </p:cNvPr>
          <p:cNvSpPr>
            <a:spLocks noChangeShapeType="1"/>
          </p:cNvSpPr>
          <p:nvPr/>
        </p:nvSpPr>
        <p:spPr bwMode="auto">
          <a:xfrm>
            <a:off x="75184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8140" name="Line 13">
            <a:extLst>
              <a:ext uri="{FF2B5EF4-FFF2-40B4-BE49-F238E27FC236}">
                <a16:creationId xmlns:a16="http://schemas.microsoft.com/office/drawing/2014/main" id="{ADA1877B-9233-94F5-450D-398DF612AD5E}"/>
              </a:ext>
            </a:extLst>
          </p:cNvPr>
          <p:cNvSpPr>
            <a:spLocks noChangeShapeType="1"/>
          </p:cNvSpPr>
          <p:nvPr/>
        </p:nvSpPr>
        <p:spPr bwMode="auto">
          <a:xfrm>
            <a:off x="81280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8141" name="Line 14">
            <a:extLst>
              <a:ext uri="{FF2B5EF4-FFF2-40B4-BE49-F238E27FC236}">
                <a16:creationId xmlns:a16="http://schemas.microsoft.com/office/drawing/2014/main" id="{4F21F788-7AF8-07E8-1BBA-883269575452}"/>
              </a:ext>
            </a:extLst>
          </p:cNvPr>
          <p:cNvSpPr>
            <a:spLocks noChangeShapeType="1"/>
          </p:cNvSpPr>
          <p:nvPr/>
        </p:nvSpPr>
        <p:spPr bwMode="auto">
          <a:xfrm>
            <a:off x="87376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8142" name="Line 15">
            <a:extLst>
              <a:ext uri="{FF2B5EF4-FFF2-40B4-BE49-F238E27FC236}">
                <a16:creationId xmlns:a16="http://schemas.microsoft.com/office/drawing/2014/main" id="{15A419F7-0D32-36DB-C2B6-37585525FF23}"/>
              </a:ext>
            </a:extLst>
          </p:cNvPr>
          <p:cNvSpPr>
            <a:spLocks noChangeShapeType="1"/>
          </p:cNvSpPr>
          <p:nvPr/>
        </p:nvSpPr>
        <p:spPr bwMode="auto">
          <a:xfrm>
            <a:off x="93472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8143" name="Line 16">
            <a:extLst>
              <a:ext uri="{FF2B5EF4-FFF2-40B4-BE49-F238E27FC236}">
                <a16:creationId xmlns:a16="http://schemas.microsoft.com/office/drawing/2014/main" id="{A38D7CB0-9AF1-B553-483E-4A8F971A00E5}"/>
              </a:ext>
            </a:extLst>
          </p:cNvPr>
          <p:cNvSpPr>
            <a:spLocks noChangeShapeType="1"/>
          </p:cNvSpPr>
          <p:nvPr/>
        </p:nvSpPr>
        <p:spPr bwMode="auto">
          <a:xfrm>
            <a:off x="99568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8144" name="Text Box 17">
            <a:extLst>
              <a:ext uri="{FF2B5EF4-FFF2-40B4-BE49-F238E27FC236}">
                <a16:creationId xmlns:a16="http://schemas.microsoft.com/office/drawing/2014/main" id="{9112E264-07F2-E047-A04A-658CC1431B18}"/>
              </a:ext>
            </a:extLst>
          </p:cNvPr>
          <p:cNvSpPr txBox="1">
            <a:spLocks noChangeArrowheads="1"/>
          </p:cNvSpPr>
          <p:nvPr/>
        </p:nvSpPr>
        <p:spPr bwMode="auto">
          <a:xfrm>
            <a:off x="97536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48145" name="Text Box 18">
            <a:extLst>
              <a:ext uri="{FF2B5EF4-FFF2-40B4-BE49-F238E27FC236}">
                <a16:creationId xmlns:a16="http://schemas.microsoft.com/office/drawing/2014/main" id="{94CD4D83-3C01-1FC2-732E-88906482EAA7}"/>
              </a:ext>
            </a:extLst>
          </p:cNvPr>
          <p:cNvSpPr txBox="1">
            <a:spLocks noChangeArrowheads="1"/>
          </p:cNvSpPr>
          <p:nvPr/>
        </p:nvSpPr>
        <p:spPr bwMode="auto">
          <a:xfrm>
            <a:off x="4775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48146" name="Text Box 19">
            <a:extLst>
              <a:ext uri="{FF2B5EF4-FFF2-40B4-BE49-F238E27FC236}">
                <a16:creationId xmlns:a16="http://schemas.microsoft.com/office/drawing/2014/main" id="{7DC26666-3307-7852-D034-6DF57C3CDA80}"/>
              </a:ext>
            </a:extLst>
          </p:cNvPr>
          <p:cNvSpPr txBox="1">
            <a:spLocks noChangeArrowheads="1"/>
          </p:cNvSpPr>
          <p:nvPr/>
        </p:nvSpPr>
        <p:spPr bwMode="auto">
          <a:xfrm>
            <a:off x="53848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48147" name="Text Box 20">
            <a:extLst>
              <a:ext uri="{FF2B5EF4-FFF2-40B4-BE49-F238E27FC236}">
                <a16:creationId xmlns:a16="http://schemas.microsoft.com/office/drawing/2014/main" id="{267E5212-5659-F1F8-A0BA-5003DD5738D5}"/>
              </a:ext>
            </a:extLst>
          </p:cNvPr>
          <p:cNvSpPr txBox="1">
            <a:spLocks noChangeArrowheads="1"/>
          </p:cNvSpPr>
          <p:nvPr/>
        </p:nvSpPr>
        <p:spPr bwMode="auto">
          <a:xfrm>
            <a:off x="59944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48148" name="Text Box 21">
            <a:extLst>
              <a:ext uri="{FF2B5EF4-FFF2-40B4-BE49-F238E27FC236}">
                <a16:creationId xmlns:a16="http://schemas.microsoft.com/office/drawing/2014/main" id="{2E337CBA-3136-EFCE-64C5-558E8C303126}"/>
              </a:ext>
            </a:extLst>
          </p:cNvPr>
          <p:cNvSpPr txBox="1">
            <a:spLocks noChangeArrowheads="1"/>
          </p:cNvSpPr>
          <p:nvPr/>
        </p:nvSpPr>
        <p:spPr bwMode="auto">
          <a:xfrm>
            <a:off x="66040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48149" name="Text Box 22">
            <a:extLst>
              <a:ext uri="{FF2B5EF4-FFF2-40B4-BE49-F238E27FC236}">
                <a16:creationId xmlns:a16="http://schemas.microsoft.com/office/drawing/2014/main" id="{1D7B36DC-9EA9-AA13-7209-6EBD34470BB9}"/>
              </a:ext>
            </a:extLst>
          </p:cNvPr>
          <p:cNvSpPr txBox="1">
            <a:spLocks noChangeArrowheads="1"/>
          </p:cNvSpPr>
          <p:nvPr/>
        </p:nvSpPr>
        <p:spPr bwMode="auto">
          <a:xfrm>
            <a:off x="72136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48150" name="Text Box 23">
            <a:extLst>
              <a:ext uri="{FF2B5EF4-FFF2-40B4-BE49-F238E27FC236}">
                <a16:creationId xmlns:a16="http://schemas.microsoft.com/office/drawing/2014/main" id="{3AF77174-0516-1A3C-7A7B-5BE21D2FBB1E}"/>
              </a:ext>
            </a:extLst>
          </p:cNvPr>
          <p:cNvSpPr txBox="1">
            <a:spLocks noChangeArrowheads="1"/>
          </p:cNvSpPr>
          <p:nvPr/>
        </p:nvSpPr>
        <p:spPr bwMode="auto">
          <a:xfrm>
            <a:off x="78232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48151" name="Text Box 24">
            <a:extLst>
              <a:ext uri="{FF2B5EF4-FFF2-40B4-BE49-F238E27FC236}">
                <a16:creationId xmlns:a16="http://schemas.microsoft.com/office/drawing/2014/main" id="{B639B422-994B-AB5C-A53F-EE3DD2C82D0C}"/>
              </a:ext>
            </a:extLst>
          </p:cNvPr>
          <p:cNvSpPr txBox="1">
            <a:spLocks noChangeArrowheads="1"/>
          </p:cNvSpPr>
          <p:nvPr/>
        </p:nvSpPr>
        <p:spPr bwMode="auto">
          <a:xfrm>
            <a:off x="84328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48152" name="Text Box 25">
            <a:extLst>
              <a:ext uri="{FF2B5EF4-FFF2-40B4-BE49-F238E27FC236}">
                <a16:creationId xmlns:a16="http://schemas.microsoft.com/office/drawing/2014/main" id="{F8C76CE2-FF98-8367-FFA1-F40AACADB694}"/>
              </a:ext>
            </a:extLst>
          </p:cNvPr>
          <p:cNvSpPr txBox="1">
            <a:spLocks noChangeArrowheads="1"/>
          </p:cNvSpPr>
          <p:nvPr/>
        </p:nvSpPr>
        <p:spPr bwMode="auto">
          <a:xfrm>
            <a:off x="91440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48153" name="Line 27">
            <a:extLst>
              <a:ext uri="{FF2B5EF4-FFF2-40B4-BE49-F238E27FC236}">
                <a16:creationId xmlns:a16="http://schemas.microsoft.com/office/drawing/2014/main" id="{44E7D4EC-A530-75DD-3BAB-432E44649FFA}"/>
              </a:ext>
            </a:extLst>
          </p:cNvPr>
          <p:cNvSpPr>
            <a:spLocks noChangeShapeType="1"/>
          </p:cNvSpPr>
          <p:nvPr/>
        </p:nvSpPr>
        <p:spPr bwMode="auto">
          <a:xfrm flipH="1">
            <a:off x="1422400" y="533400"/>
            <a:ext cx="203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48154" name="Group 28">
            <a:extLst>
              <a:ext uri="{FF2B5EF4-FFF2-40B4-BE49-F238E27FC236}">
                <a16:creationId xmlns:a16="http://schemas.microsoft.com/office/drawing/2014/main" id="{DD62AE83-8CB4-CFC8-8D7E-60464A806C4C}"/>
              </a:ext>
            </a:extLst>
          </p:cNvPr>
          <p:cNvGrpSpPr>
            <a:grpSpLocks/>
          </p:cNvGrpSpPr>
          <p:nvPr/>
        </p:nvGrpSpPr>
        <p:grpSpPr bwMode="auto">
          <a:xfrm rot="18424950">
            <a:off x="-268816" y="2021417"/>
            <a:ext cx="2819400" cy="452967"/>
            <a:chOff x="1776" y="3072"/>
            <a:chExt cx="1776" cy="214"/>
          </a:xfrm>
        </p:grpSpPr>
        <p:sp>
          <p:nvSpPr>
            <p:cNvPr id="48160" name="AutoShape 29">
              <a:extLst>
                <a:ext uri="{FF2B5EF4-FFF2-40B4-BE49-F238E27FC236}">
                  <a16:creationId xmlns:a16="http://schemas.microsoft.com/office/drawing/2014/main" id="{41E002C0-F5FA-1A9D-BA4E-47DCD0A12EE4}"/>
                </a:ext>
              </a:extLst>
            </p:cNvPr>
            <p:cNvSpPr>
              <a:spLocks noChangeArrowheads="1"/>
            </p:cNvSpPr>
            <p:nvPr/>
          </p:nvSpPr>
          <p:spPr bwMode="auto">
            <a:xfrm rot="-4627610">
              <a:off x="2636" y="2212"/>
              <a:ext cx="56" cy="1776"/>
            </a:xfrm>
            <a:prstGeom prst="flowChartExtract">
              <a:avLst/>
            </a:prstGeom>
            <a:solidFill>
              <a:schemeClr val="tx2"/>
            </a:solidFill>
            <a:ln w="635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48161" name="Oval 30">
              <a:extLst>
                <a:ext uri="{FF2B5EF4-FFF2-40B4-BE49-F238E27FC236}">
                  <a16:creationId xmlns:a16="http://schemas.microsoft.com/office/drawing/2014/main" id="{A8EF58CA-ACCC-23B0-E5E1-FD5A2BCB33A9}"/>
                </a:ext>
              </a:extLst>
            </p:cNvPr>
            <p:cNvSpPr>
              <a:spLocks noChangeArrowheads="1"/>
            </p:cNvSpPr>
            <p:nvPr/>
          </p:nvSpPr>
          <p:spPr bwMode="auto">
            <a:xfrm rot="772390">
              <a:off x="3247" y="3239"/>
              <a:ext cx="288" cy="47"/>
            </a:xfrm>
            <a:prstGeom prst="ellipse">
              <a:avLst/>
            </a:prstGeom>
            <a:solidFill>
              <a:srgbClr val="FFFFCC"/>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grpSp>
      <p:sp>
        <p:nvSpPr>
          <p:cNvPr id="48155" name="Freeform 31">
            <a:extLst>
              <a:ext uri="{FF2B5EF4-FFF2-40B4-BE49-F238E27FC236}">
                <a16:creationId xmlns:a16="http://schemas.microsoft.com/office/drawing/2014/main" id="{FD0773D5-DE65-5369-06B9-D4027B1AF0BF}"/>
              </a:ext>
            </a:extLst>
          </p:cNvPr>
          <p:cNvSpPr>
            <a:spLocks/>
          </p:cNvSpPr>
          <p:nvPr/>
        </p:nvSpPr>
        <p:spPr bwMode="auto">
          <a:xfrm>
            <a:off x="7327900" y="23284"/>
            <a:ext cx="1422400" cy="1905000"/>
          </a:xfrm>
          <a:custGeom>
            <a:avLst/>
            <a:gdLst>
              <a:gd name="T0" fmla="*/ 2147483647 w 672"/>
              <a:gd name="T1" fmla="*/ 2147483647 h 1200"/>
              <a:gd name="T2" fmla="*/ 2147483647 w 672"/>
              <a:gd name="T3" fmla="*/ 2147483647 h 1200"/>
              <a:gd name="T4" fmla="*/ 2147483647 w 672"/>
              <a:gd name="T5" fmla="*/ 2147483647 h 1200"/>
              <a:gd name="T6" fmla="*/ 2147483647 w 672"/>
              <a:gd name="T7" fmla="*/ 2147483647 h 1200"/>
              <a:gd name="T8" fmla="*/ 0 w 672"/>
              <a:gd name="T9" fmla="*/ 0 h 1200"/>
              <a:gd name="T10" fmla="*/ 0 60000 65536"/>
              <a:gd name="T11" fmla="*/ 0 60000 65536"/>
              <a:gd name="T12" fmla="*/ 0 60000 65536"/>
              <a:gd name="T13" fmla="*/ 0 60000 65536"/>
              <a:gd name="T14" fmla="*/ 0 60000 65536"/>
              <a:gd name="T15" fmla="*/ 0 w 672"/>
              <a:gd name="T16" fmla="*/ 0 h 1200"/>
              <a:gd name="T17" fmla="*/ 672 w 672"/>
              <a:gd name="T18" fmla="*/ 1200 h 1200"/>
            </a:gdLst>
            <a:ahLst/>
            <a:cxnLst>
              <a:cxn ang="T10">
                <a:pos x="T0" y="T1"/>
              </a:cxn>
              <a:cxn ang="T11">
                <a:pos x="T2" y="T3"/>
              </a:cxn>
              <a:cxn ang="T12">
                <a:pos x="T4" y="T5"/>
              </a:cxn>
              <a:cxn ang="T13">
                <a:pos x="T6" y="T7"/>
              </a:cxn>
              <a:cxn ang="T14">
                <a:pos x="T8" y="T9"/>
              </a:cxn>
            </a:cxnLst>
            <a:rect l="T15" t="T16" r="T17" b="T18"/>
            <a:pathLst>
              <a:path w="672" h="1200">
                <a:moveTo>
                  <a:pt x="672" y="1200"/>
                </a:moveTo>
                <a:cubicBezTo>
                  <a:pt x="640" y="1128"/>
                  <a:pt x="608" y="1056"/>
                  <a:pt x="576" y="960"/>
                </a:cubicBezTo>
                <a:cubicBezTo>
                  <a:pt x="544" y="864"/>
                  <a:pt x="536" y="744"/>
                  <a:pt x="480" y="624"/>
                </a:cubicBezTo>
                <a:cubicBezTo>
                  <a:pt x="424" y="504"/>
                  <a:pt x="320" y="344"/>
                  <a:pt x="240" y="240"/>
                </a:cubicBezTo>
                <a:cubicBezTo>
                  <a:pt x="160" y="136"/>
                  <a:pt x="48" y="40"/>
                  <a:pt x="0" y="0"/>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48156" name="Freeform 32">
            <a:extLst>
              <a:ext uri="{FF2B5EF4-FFF2-40B4-BE49-F238E27FC236}">
                <a16:creationId xmlns:a16="http://schemas.microsoft.com/office/drawing/2014/main" id="{EF653770-1AF0-E480-E9A2-198862F9CE21}"/>
              </a:ext>
            </a:extLst>
          </p:cNvPr>
          <p:cNvSpPr>
            <a:spLocks/>
          </p:cNvSpPr>
          <p:nvPr/>
        </p:nvSpPr>
        <p:spPr bwMode="auto">
          <a:xfrm>
            <a:off x="2438400" y="0"/>
            <a:ext cx="1930400" cy="1219200"/>
          </a:xfrm>
          <a:custGeom>
            <a:avLst/>
            <a:gdLst>
              <a:gd name="T0" fmla="*/ 0 w 912"/>
              <a:gd name="T1" fmla="*/ 2147483647 h 768"/>
              <a:gd name="T2" fmla="*/ 2147483647 w 912"/>
              <a:gd name="T3" fmla="*/ 2147483647 h 768"/>
              <a:gd name="T4" fmla="*/ 2147483647 w 912"/>
              <a:gd name="T5" fmla="*/ 2147483647 h 768"/>
              <a:gd name="T6" fmla="*/ 2147483647 w 912"/>
              <a:gd name="T7" fmla="*/ 0 h 768"/>
              <a:gd name="T8" fmla="*/ 0 60000 65536"/>
              <a:gd name="T9" fmla="*/ 0 60000 65536"/>
              <a:gd name="T10" fmla="*/ 0 60000 65536"/>
              <a:gd name="T11" fmla="*/ 0 60000 65536"/>
              <a:gd name="T12" fmla="*/ 0 w 912"/>
              <a:gd name="T13" fmla="*/ 0 h 768"/>
              <a:gd name="T14" fmla="*/ 912 w 912"/>
              <a:gd name="T15" fmla="*/ 768 h 768"/>
            </a:gdLst>
            <a:ahLst/>
            <a:cxnLst>
              <a:cxn ang="T8">
                <a:pos x="T0" y="T1"/>
              </a:cxn>
              <a:cxn ang="T9">
                <a:pos x="T2" y="T3"/>
              </a:cxn>
              <a:cxn ang="T10">
                <a:pos x="T4" y="T5"/>
              </a:cxn>
              <a:cxn ang="T11">
                <a:pos x="T6" y="T7"/>
              </a:cxn>
            </a:cxnLst>
            <a:rect l="T12" t="T13" r="T14" b="T15"/>
            <a:pathLst>
              <a:path w="912" h="768">
                <a:moveTo>
                  <a:pt x="0" y="768"/>
                </a:moveTo>
                <a:cubicBezTo>
                  <a:pt x="60" y="712"/>
                  <a:pt x="120" y="656"/>
                  <a:pt x="192" y="576"/>
                </a:cubicBezTo>
                <a:cubicBezTo>
                  <a:pt x="264" y="496"/>
                  <a:pt x="312" y="384"/>
                  <a:pt x="432" y="288"/>
                </a:cubicBezTo>
                <a:cubicBezTo>
                  <a:pt x="552" y="192"/>
                  <a:pt x="732" y="96"/>
                  <a:pt x="912" y="0"/>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48157" name="Oval 33">
            <a:extLst>
              <a:ext uri="{FF2B5EF4-FFF2-40B4-BE49-F238E27FC236}">
                <a16:creationId xmlns:a16="http://schemas.microsoft.com/office/drawing/2014/main" id="{5FA74EE9-05DE-6601-EE0E-394A6320C3BC}"/>
              </a:ext>
            </a:extLst>
          </p:cNvPr>
          <p:cNvSpPr>
            <a:spLocks noChangeArrowheads="1"/>
          </p:cNvSpPr>
          <p:nvPr/>
        </p:nvSpPr>
        <p:spPr bwMode="auto">
          <a:xfrm>
            <a:off x="8707967"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48158" name="Freeform 34">
            <a:extLst>
              <a:ext uri="{FF2B5EF4-FFF2-40B4-BE49-F238E27FC236}">
                <a16:creationId xmlns:a16="http://schemas.microsoft.com/office/drawing/2014/main" id="{E0EAC3C6-D87C-B63C-4A9F-BF01A25CA58C}"/>
              </a:ext>
            </a:extLst>
          </p:cNvPr>
          <p:cNvSpPr>
            <a:spLocks/>
          </p:cNvSpPr>
          <p:nvPr/>
        </p:nvSpPr>
        <p:spPr bwMode="auto">
          <a:xfrm>
            <a:off x="2290234" y="1145117"/>
            <a:ext cx="1337733" cy="192616"/>
          </a:xfrm>
          <a:custGeom>
            <a:avLst/>
            <a:gdLst>
              <a:gd name="T0" fmla="*/ 0 w 632"/>
              <a:gd name="T1" fmla="*/ 2147483647 h 121"/>
              <a:gd name="T2" fmla="*/ 2147483647 w 632"/>
              <a:gd name="T3" fmla="*/ 2147483647 h 121"/>
              <a:gd name="T4" fmla="*/ 2147483647 w 632"/>
              <a:gd name="T5" fmla="*/ 2147483647 h 121"/>
              <a:gd name="T6" fmla="*/ 0 60000 65536"/>
              <a:gd name="T7" fmla="*/ 0 60000 65536"/>
              <a:gd name="T8" fmla="*/ 0 60000 65536"/>
              <a:gd name="T9" fmla="*/ 0 w 632"/>
              <a:gd name="T10" fmla="*/ 0 h 121"/>
              <a:gd name="T11" fmla="*/ 632 w 632"/>
              <a:gd name="T12" fmla="*/ 121 h 121"/>
            </a:gdLst>
            <a:ahLst/>
            <a:cxnLst>
              <a:cxn ang="T6">
                <a:pos x="T0" y="T1"/>
              </a:cxn>
              <a:cxn ang="T7">
                <a:pos x="T2" y="T3"/>
              </a:cxn>
              <a:cxn ang="T8">
                <a:pos x="T4" y="T5"/>
              </a:cxn>
            </a:cxnLst>
            <a:rect l="T9" t="T10" r="T11" b="T12"/>
            <a:pathLst>
              <a:path w="632" h="121">
                <a:moveTo>
                  <a:pt x="0" y="121"/>
                </a:moveTo>
                <a:cubicBezTo>
                  <a:pt x="91" y="60"/>
                  <a:pt x="240" y="28"/>
                  <a:pt x="351" y="9"/>
                </a:cubicBezTo>
                <a:cubicBezTo>
                  <a:pt x="434" y="17"/>
                  <a:pt x="585" y="0"/>
                  <a:pt x="632" y="93"/>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48159" name="Oval 37">
            <a:extLst>
              <a:ext uri="{FF2B5EF4-FFF2-40B4-BE49-F238E27FC236}">
                <a16:creationId xmlns:a16="http://schemas.microsoft.com/office/drawing/2014/main" id="{B51DF8D1-509C-D44B-960E-4DEF4B59B5E7}"/>
              </a:ext>
            </a:extLst>
          </p:cNvPr>
          <p:cNvSpPr>
            <a:spLocks noChangeArrowheads="1"/>
          </p:cNvSpPr>
          <p:nvPr/>
        </p:nvSpPr>
        <p:spPr bwMode="auto">
          <a:xfrm>
            <a:off x="9347200" y="1905000"/>
            <a:ext cx="609600" cy="1629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Line 4">
            <a:extLst>
              <a:ext uri="{FF2B5EF4-FFF2-40B4-BE49-F238E27FC236}">
                <a16:creationId xmlns:a16="http://schemas.microsoft.com/office/drawing/2014/main" id="{79D90E44-FF9E-0DEB-74CF-DA0178896AFA}"/>
              </a:ext>
            </a:extLst>
          </p:cNvPr>
          <p:cNvSpPr>
            <a:spLocks noChangeShapeType="1"/>
          </p:cNvSpPr>
          <p:nvPr/>
        </p:nvSpPr>
        <p:spPr bwMode="auto">
          <a:xfrm>
            <a:off x="1866901" y="1981200"/>
            <a:ext cx="84963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55" name="Line 5">
            <a:extLst>
              <a:ext uri="{FF2B5EF4-FFF2-40B4-BE49-F238E27FC236}">
                <a16:creationId xmlns:a16="http://schemas.microsoft.com/office/drawing/2014/main" id="{A096BFF8-7C9C-9C78-A913-B67ACA252B42}"/>
              </a:ext>
            </a:extLst>
          </p:cNvPr>
          <p:cNvSpPr>
            <a:spLocks noChangeShapeType="1"/>
          </p:cNvSpPr>
          <p:nvPr/>
        </p:nvSpPr>
        <p:spPr bwMode="auto">
          <a:xfrm>
            <a:off x="36957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56" name="Text Box 6">
            <a:extLst>
              <a:ext uri="{FF2B5EF4-FFF2-40B4-BE49-F238E27FC236}">
                <a16:creationId xmlns:a16="http://schemas.microsoft.com/office/drawing/2014/main" id="{65E40C12-A312-5B83-021B-1EB42227BD5F}"/>
              </a:ext>
            </a:extLst>
          </p:cNvPr>
          <p:cNvSpPr txBox="1">
            <a:spLocks noChangeArrowheads="1"/>
          </p:cNvSpPr>
          <p:nvPr/>
        </p:nvSpPr>
        <p:spPr bwMode="auto">
          <a:xfrm>
            <a:off x="41021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49157" name="Line 7">
            <a:extLst>
              <a:ext uri="{FF2B5EF4-FFF2-40B4-BE49-F238E27FC236}">
                <a16:creationId xmlns:a16="http://schemas.microsoft.com/office/drawing/2014/main" id="{60E039DB-A698-1841-1C2E-74DED29F7A72}"/>
              </a:ext>
            </a:extLst>
          </p:cNvPr>
          <p:cNvSpPr>
            <a:spLocks noChangeShapeType="1"/>
          </p:cNvSpPr>
          <p:nvPr/>
        </p:nvSpPr>
        <p:spPr bwMode="auto">
          <a:xfrm>
            <a:off x="44323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58" name="Line 8">
            <a:extLst>
              <a:ext uri="{FF2B5EF4-FFF2-40B4-BE49-F238E27FC236}">
                <a16:creationId xmlns:a16="http://schemas.microsoft.com/office/drawing/2014/main" id="{E5C3C44B-EFEC-7D74-02D6-E91733EDAF06}"/>
              </a:ext>
            </a:extLst>
          </p:cNvPr>
          <p:cNvSpPr>
            <a:spLocks noChangeShapeType="1"/>
          </p:cNvSpPr>
          <p:nvPr/>
        </p:nvSpPr>
        <p:spPr bwMode="auto">
          <a:xfrm>
            <a:off x="50715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59" name="Line 9">
            <a:extLst>
              <a:ext uri="{FF2B5EF4-FFF2-40B4-BE49-F238E27FC236}">
                <a16:creationId xmlns:a16="http://schemas.microsoft.com/office/drawing/2014/main" id="{5D893D60-9A1F-D6EE-9A19-BFD38160C110}"/>
              </a:ext>
            </a:extLst>
          </p:cNvPr>
          <p:cNvSpPr>
            <a:spLocks noChangeShapeType="1"/>
          </p:cNvSpPr>
          <p:nvPr/>
        </p:nvSpPr>
        <p:spPr bwMode="auto">
          <a:xfrm>
            <a:off x="57107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60" name="Line 10">
            <a:extLst>
              <a:ext uri="{FF2B5EF4-FFF2-40B4-BE49-F238E27FC236}">
                <a16:creationId xmlns:a16="http://schemas.microsoft.com/office/drawing/2014/main" id="{1F591C57-BDB7-8D4D-B5E8-DCC5A60DFC4F}"/>
              </a:ext>
            </a:extLst>
          </p:cNvPr>
          <p:cNvSpPr>
            <a:spLocks noChangeShapeType="1"/>
          </p:cNvSpPr>
          <p:nvPr/>
        </p:nvSpPr>
        <p:spPr bwMode="auto">
          <a:xfrm>
            <a:off x="63373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61" name="Line 11">
            <a:extLst>
              <a:ext uri="{FF2B5EF4-FFF2-40B4-BE49-F238E27FC236}">
                <a16:creationId xmlns:a16="http://schemas.microsoft.com/office/drawing/2014/main" id="{D4865083-9D40-4C86-F2B4-2D6C0DE0088C}"/>
              </a:ext>
            </a:extLst>
          </p:cNvPr>
          <p:cNvSpPr>
            <a:spLocks noChangeShapeType="1"/>
          </p:cNvSpPr>
          <p:nvPr/>
        </p:nvSpPr>
        <p:spPr bwMode="auto">
          <a:xfrm>
            <a:off x="69469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62" name="Line 12">
            <a:extLst>
              <a:ext uri="{FF2B5EF4-FFF2-40B4-BE49-F238E27FC236}">
                <a16:creationId xmlns:a16="http://schemas.microsoft.com/office/drawing/2014/main" id="{0D5218CA-DF87-64A7-008A-9EF4841AF10A}"/>
              </a:ext>
            </a:extLst>
          </p:cNvPr>
          <p:cNvSpPr>
            <a:spLocks noChangeShapeType="1"/>
          </p:cNvSpPr>
          <p:nvPr/>
        </p:nvSpPr>
        <p:spPr bwMode="auto">
          <a:xfrm>
            <a:off x="75565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63" name="Line 13">
            <a:extLst>
              <a:ext uri="{FF2B5EF4-FFF2-40B4-BE49-F238E27FC236}">
                <a16:creationId xmlns:a16="http://schemas.microsoft.com/office/drawing/2014/main" id="{9B621040-FC9B-8DF4-3A83-4590E614622C}"/>
              </a:ext>
            </a:extLst>
          </p:cNvPr>
          <p:cNvSpPr>
            <a:spLocks noChangeShapeType="1"/>
          </p:cNvSpPr>
          <p:nvPr/>
        </p:nvSpPr>
        <p:spPr bwMode="auto">
          <a:xfrm>
            <a:off x="81661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64" name="Line 14">
            <a:extLst>
              <a:ext uri="{FF2B5EF4-FFF2-40B4-BE49-F238E27FC236}">
                <a16:creationId xmlns:a16="http://schemas.microsoft.com/office/drawing/2014/main" id="{DF50F8AF-1164-33C3-1EC5-686EE970DE0E}"/>
              </a:ext>
            </a:extLst>
          </p:cNvPr>
          <p:cNvSpPr>
            <a:spLocks noChangeShapeType="1"/>
          </p:cNvSpPr>
          <p:nvPr/>
        </p:nvSpPr>
        <p:spPr bwMode="auto">
          <a:xfrm>
            <a:off x="87757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65" name="Line 15">
            <a:extLst>
              <a:ext uri="{FF2B5EF4-FFF2-40B4-BE49-F238E27FC236}">
                <a16:creationId xmlns:a16="http://schemas.microsoft.com/office/drawing/2014/main" id="{B887A6B1-9CC5-8608-B83D-D10573C8C652}"/>
              </a:ext>
            </a:extLst>
          </p:cNvPr>
          <p:cNvSpPr>
            <a:spLocks noChangeShapeType="1"/>
          </p:cNvSpPr>
          <p:nvPr/>
        </p:nvSpPr>
        <p:spPr bwMode="auto">
          <a:xfrm>
            <a:off x="93853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66" name="Line 16">
            <a:extLst>
              <a:ext uri="{FF2B5EF4-FFF2-40B4-BE49-F238E27FC236}">
                <a16:creationId xmlns:a16="http://schemas.microsoft.com/office/drawing/2014/main" id="{19B44CED-ACA9-8B75-96A4-2096FCFA61C5}"/>
              </a:ext>
            </a:extLst>
          </p:cNvPr>
          <p:cNvSpPr>
            <a:spLocks noChangeShapeType="1"/>
          </p:cNvSpPr>
          <p:nvPr/>
        </p:nvSpPr>
        <p:spPr bwMode="auto">
          <a:xfrm>
            <a:off x="99949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67" name="Text Box 17">
            <a:extLst>
              <a:ext uri="{FF2B5EF4-FFF2-40B4-BE49-F238E27FC236}">
                <a16:creationId xmlns:a16="http://schemas.microsoft.com/office/drawing/2014/main" id="{6F6E9A93-6862-67FC-57FD-793F46E2AEB6}"/>
              </a:ext>
            </a:extLst>
          </p:cNvPr>
          <p:cNvSpPr txBox="1">
            <a:spLocks noChangeArrowheads="1"/>
          </p:cNvSpPr>
          <p:nvPr/>
        </p:nvSpPr>
        <p:spPr bwMode="auto">
          <a:xfrm>
            <a:off x="97917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49168" name="Text Box 18">
            <a:extLst>
              <a:ext uri="{FF2B5EF4-FFF2-40B4-BE49-F238E27FC236}">
                <a16:creationId xmlns:a16="http://schemas.microsoft.com/office/drawing/2014/main" id="{C5B2A11B-F96E-92D6-2C47-F3137EFC18B4}"/>
              </a:ext>
            </a:extLst>
          </p:cNvPr>
          <p:cNvSpPr txBox="1">
            <a:spLocks noChangeArrowheads="1"/>
          </p:cNvSpPr>
          <p:nvPr/>
        </p:nvSpPr>
        <p:spPr bwMode="auto">
          <a:xfrm>
            <a:off x="48133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49169" name="Text Box 19">
            <a:extLst>
              <a:ext uri="{FF2B5EF4-FFF2-40B4-BE49-F238E27FC236}">
                <a16:creationId xmlns:a16="http://schemas.microsoft.com/office/drawing/2014/main" id="{90496BD4-B5CA-27D0-67B1-E663282BE7A0}"/>
              </a:ext>
            </a:extLst>
          </p:cNvPr>
          <p:cNvSpPr txBox="1">
            <a:spLocks noChangeArrowheads="1"/>
          </p:cNvSpPr>
          <p:nvPr/>
        </p:nvSpPr>
        <p:spPr bwMode="auto">
          <a:xfrm>
            <a:off x="54229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49170" name="Text Box 20">
            <a:extLst>
              <a:ext uri="{FF2B5EF4-FFF2-40B4-BE49-F238E27FC236}">
                <a16:creationId xmlns:a16="http://schemas.microsoft.com/office/drawing/2014/main" id="{17BB65F0-6D7C-2356-E9EC-DD934D07F360}"/>
              </a:ext>
            </a:extLst>
          </p:cNvPr>
          <p:cNvSpPr txBox="1">
            <a:spLocks noChangeArrowheads="1"/>
          </p:cNvSpPr>
          <p:nvPr/>
        </p:nvSpPr>
        <p:spPr bwMode="auto">
          <a:xfrm>
            <a:off x="60325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49171" name="Text Box 21">
            <a:extLst>
              <a:ext uri="{FF2B5EF4-FFF2-40B4-BE49-F238E27FC236}">
                <a16:creationId xmlns:a16="http://schemas.microsoft.com/office/drawing/2014/main" id="{109307D8-C7B2-6C95-2C75-F43C5300139A}"/>
              </a:ext>
            </a:extLst>
          </p:cNvPr>
          <p:cNvSpPr txBox="1">
            <a:spLocks noChangeArrowheads="1"/>
          </p:cNvSpPr>
          <p:nvPr/>
        </p:nvSpPr>
        <p:spPr bwMode="auto">
          <a:xfrm>
            <a:off x="66421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49172" name="Text Box 22">
            <a:extLst>
              <a:ext uri="{FF2B5EF4-FFF2-40B4-BE49-F238E27FC236}">
                <a16:creationId xmlns:a16="http://schemas.microsoft.com/office/drawing/2014/main" id="{BAB1E1E9-DB81-6C45-B36E-F02742C10C95}"/>
              </a:ext>
            </a:extLst>
          </p:cNvPr>
          <p:cNvSpPr txBox="1">
            <a:spLocks noChangeArrowheads="1"/>
          </p:cNvSpPr>
          <p:nvPr/>
        </p:nvSpPr>
        <p:spPr bwMode="auto">
          <a:xfrm>
            <a:off x="72517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49173" name="Text Box 23">
            <a:extLst>
              <a:ext uri="{FF2B5EF4-FFF2-40B4-BE49-F238E27FC236}">
                <a16:creationId xmlns:a16="http://schemas.microsoft.com/office/drawing/2014/main" id="{CBE98CD4-4F6C-0004-7761-27E0F75FA009}"/>
              </a:ext>
            </a:extLst>
          </p:cNvPr>
          <p:cNvSpPr txBox="1">
            <a:spLocks noChangeArrowheads="1"/>
          </p:cNvSpPr>
          <p:nvPr/>
        </p:nvSpPr>
        <p:spPr bwMode="auto">
          <a:xfrm>
            <a:off x="78613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49174" name="Text Box 24">
            <a:extLst>
              <a:ext uri="{FF2B5EF4-FFF2-40B4-BE49-F238E27FC236}">
                <a16:creationId xmlns:a16="http://schemas.microsoft.com/office/drawing/2014/main" id="{BD04405D-C41F-6142-F446-5D8E95FABB96}"/>
              </a:ext>
            </a:extLst>
          </p:cNvPr>
          <p:cNvSpPr txBox="1">
            <a:spLocks noChangeArrowheads="1"/>
          </p:cNvSpPr>
          <p:nvPr/>
        </p:nvSpPr>
        <p:spPr bwMode="auto">
          <a:xfrm>
            <a:off x="84709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49175" name="Text Box 25">
            <a:extLst>
              <a:ext uri="{FF2B5EF4-FFF2-40B4-BE49-F238E27FC236}">
                <a16:creationId xmlns:a16="http://schemas.microsoft.com/office/drawing/2014/main" id="{662C8C55-C86D-9B3D-785F-559D226D70EA}"/>
              </a:ext>
            </a:extLst>
          </p:cNvPr>
          <p:cNvSpPr txBox="1">
            <a:spLocks noChangeArrowheads="1"/>
          </p:cNvSpPr>
          <p:nvPr/>
        </p:nvSpPr>
        <p:spPr bwMode="auto">
          <a:xfrm>
            <a:off x="91821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grpSp>
        <p:nvGrpSpPr>
          <p:cNvPr id="49176" name="Group 27">
            <a:extLst>
              <a:ext uri="{FF2B5EF4-FFF2-40B4-BE49-F238E27FC236}">
                <a16:creationId xmlns:a16="http://schemas.microsoft.com/office/drawing/2014/main" id="{FB5F3429-7973-E401-7A33-46316C96FF2E}"/>
              </a:ext>
            </a:extLst>
          </p:cNvPr>
          <p:cNvGrpSpPr>
            <a:grpSpLocks/>
          </p:cNvGrpSpPr>
          <p:nvPr/>
        </p:nvGrpSpPr>
        <p:grpSpPr bwMode="auto">
          <a:xfrm rot="3647323">
            <a:off x="7787217" y="3164417"/>
            <a:ext cx="2819400" cy="452967"/>
            <a:chOff x="1776" y="3072"/>
            <a:chExt cx="1776" cy="214"/>
          </a:xfrm>
        </p:grpSpPr>
        <p:sp>
          <p:nvSpPr>
            <p:cNvPr id="49242" name="AutoShape 28">
              <a:extLst>
                <a:ext uri="{FF2B5EF4-FFF2-40B4-BE49-F238E27FC236}">
                  <a16:creationId xmlns:a16="http://schemas.microsoft.com/office/drawing/2014/main" id="{F1B4C863-3452-A840-FC5A-598020944407}"/>
                </a:ext>
              </a:extLst>
            </p:cNvPr>
            <p:cNvSpPr>
              <a:spLocks noChangeArrowheads="1"/>
            </p:cNvSpPr>
            <p:nvPr/>
          </p:nvSpPr>
          <p:spPr bwMode="auto">
            <a:xfrm rot="-4627610">
              <a:off x="2636" y="2212"/>
              <a:ext cx="56" cy="1776"/>
            </a:xfrm>
            <a:prstGeom prst="flowChartExtract">
              <a:avLst/>
            </a:prstGeom>
            <a:solidFill>
              <a:schemeClr val="tx2"/>
            </a:solidFill>
            <a:ln w="635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49243" name="Oval 29">
              <a:extLst>
                <a:ext uri="{FF2B5EF4-FFF2-40B4-BE49-F238E27FC236}">
                  <a16:creationId xmlns:a16="http://schemas.microsoft.com/office/drawing/2014/main" id="{2F41885E-1FF6-17D2-036C-7685F25791D7}"/>
                </a:ext>
              </a:extLst>
            </p:cNvPr>
            <p:cNvSpPr>
              <a:spLocks noChangeArrowheads="1"/>
            </p:cNvSpPr>
            <p:nvPr/>
          </p:nvSpPr>
          <p:spPr bwMode="auto">
            <a:xfrm rot="772390">
              <a:off x="3247" y="3239"/>
              <a:ext cx="288" cy="47"/>
            </a:xfrm>
            <a:prstGeom prst="ellipse">
              <a:avLst/>
            </a:prstGeom>
            <a:solidFill>
              <a:srgbClr val="FFFFCC"/>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grpSp>
      <p:sp>
        <p:nvSpPr>
          <p:cNvPr id="49177" name="Freeform 30">
            <a:extLst>
              <a:ext uri="{FF2B5EF4-FFF2-40B4-BE49-F238E27FC236}">
                <a16:creationId xmlns:a16="http://schemas.microsoft.com/office/drawing/2014/main" id="{11546CBB-CE52-D7BE-5671-7FEF0D1B0A6D}"/>
              </a:ext>
            </a:extLst>
          </p:cNvPr>
          <p:cNvSpPr>
            <a:spLocks/>
          </p:cNvSpPr>
          <p:nvPr/>
        </p:nvSpPr>
        <p:spPr bwMode="auto">
          <a:xfrm>
            <a:off x="2286000" y="698501"/>
            <a:ext cx="7874000" cy="4559300"/>
          </a:xfrm>
          <a:custGeom>
            <a:avLst/>
            <a:gdLst>
              <a:gd name="T0" fmla="*/ 2147483647 w 3720"/>
              <a:gd name="T1" fmla="*/ 2147483647 h 2888"/>
              <a:gd name="T2" fmla="*/ 2147483647 w 3720"/>
              <a:gd name="T3" fmla="*/ 2147483647 h 2888"/>
              <a:gd name="T4" fmla="*/ 2147483647 w 3720"/>
              <a:gd name="T5" fmla="*/ 2147483647 h 2888"/>
              <a:gd name="T6" fmla="*/ 2147483647 w 3720"/>
              <a:gd name="T7" fmla="*/ 2147483647 h 2888"/>
              <a:gd name="T8" fmla="*/ 2147483647 w 3720"/>
              <a:gd name="T9" fmla="*/ 2147483647 h 2888"/>
              <a:gd name="T10" fmla="*/ 2147483647 w 3720"/>
              <a:gd name="T11" fmla="*/ 2147483647 h 2888"/>
              <a:gd name="T12" fmla="*/ 2147483647 w 3720"/>
              <a:gd name="T13" fmla="*/ 2147483647 h 2888"/>
              <a:gd name="T14" fmla="*/ 2147483647 w 3720"/>
              <a:gd name="T15" fmla="*/ 2147483647 h 2888"/>
              <a:gd name="T16" fmla="*/ 2147483647 w 3720"/>
              <a:gd name="T17" fmla="*/ 2147483647 h 2888"/>
              <a:gd name="T18" fmla="*/ 2147483647 w 3720"/>
              <a:gd name="T19" fmla="*/ 2147483647 h 2888"/>
              <a:gd name="T20" fmla="*/ 2147483647 w 3720"/>
              <a:gd name="T21" fmla="*/ 2147483647 h 2888"/>
              <a:gd name="T22" fmla="*/ 2147483647 w 3720"/>
              <a:gd name="T23" fmla="*/ 2147483647 h 2888"/>
              <a:gd name="T24" fmla="*/ 2147483647 w 3720"/>
              <a:gd name="T25" fmla="*/ 2147483647 h 2888"/>
              <a:gd name="T26" fmla="*/ 2147483647 w 3720"/>
              <a:gd name="T27" fmla="*/ 2147483647 h 2888"/>
              <a:gd name="T28" fmla="*/ 2147483647 w 3720"/>
              <a:gd name="T29" fmla="*/ 2147483647 h 2888"/>
              <a:gd name="T30" fmla="*/ 2147483647 w 3720"/>
              <a:gd name="T31" fmla="*/ 2147483647 h 2888"/>
              <a:gd name="T32" fmla="*/ 2147483647 w 3720"/>
              <a:gd name="T33" fmla="*/ 2147483647 h 28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720"/>
              <a:gd name="T52" fmla="*/ 0 h 2888"/>
              <a:gd name="T53" fmla="*/ 3720 w 3720"/>
              <a:gd name="T54" fmla="*/ 2888 h 288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720" h="2888">
                <a:moveTo>
                  <a:pt x="3096" y="808"/>
                </a:moveTo>
                <a:cubicBezTo>
                  <a:pt x="3072" y="648"/>
                  <a:pt x="3048" y="488"/>
                  <a:pt x="2904" y="376"/>
                </a:cubicBezTo>
                <a:cubicBezTo>
                  <a:pt x="2760" y="264"/>
                  <a:pt x="2464" y="184"/>
                  <a:pt x="2232" y="136"/>
                </a:cubicBezTo>
                <a:cubicBezTo>
                  <a:pt x="2000" y="88"/>
                  <a:pt x="1752" y="96"/>
                  <a:pt x="1512" y="88"/>
                </a:cubicBezTo>
                <a:cubicBezTo>
                  <a:pt x="1272" y="80"/>
                  <a:pt x="1024" y="0"/>
                  <a:pt x="792" y="88"/>
                </a:cubicBezTo>
                <a:cubicBezTo>
                  <a:pt x="560" y="176"/>
                  <a:pt x="240" y="432"/>
                  <a:pt x="120" y="616"/>
                </a:cubicBezTo>
                <a:cubicBezTo>
                  <a:pt x="0" y="800"/>
                  <a:pt x="56" y="984"/>
                  <a:pt x="72" y="1192"/>
                </a:cubicBezTo>
                <a:cubicBezTo>
                  <a:pt x="88" y="1400"/>
                  <a:pt x="144" y="1664"/>
                  <a:pt x="216" y="1864"/>
                </a:cubicBezTo>
                <a:cubicBezTo>
                  <a:pt x="288" y="2064"/>
                  <a:pt x="280" y="2240"/>
                  <a:pt x="504" y="2392"/>
                </a:cubicBezTo>
                <a:cubicBezTo>
                  <a:pt x="728" y="2544"/>
                  <a:pt x="1272" y="2696"/>
                  <a:pt x="1560" y="2776"/>
                </a:cubicBezTo>
                <a:cubicBezTo>
                  <a:pt x="1848" y="2856"/>
                  <a:pt x="2008" y="2856"/>
                  <a:pt x="2232" y="2872"/>
                </a:cubicBezTo>
                <a:cubicBezTo>
                  <a:pt x="2456" y="2888"/>
                  <a:pt x="2736" y="2880"/>
                  <a:pt x="2904" y="2872"/>
                </a:cubicBezTo>
                <a:cubicBezTo>
                  <a:pt x="3072" y="2864"/>
                  <a:pt x="3144" y="2848"/>
                  <a:pt x="3240" y="2824"/>
                </a:cubicBezTo>
                <a:cubicBezTo>
                  <a:pt x="3336" y="2800"/>
                  <a:pt x="3424" y="2784"/>
                  <a:pt x="3480" y="2728"/>
                </a:cubicBezTo>
                <a:cubicBezTo>
                  <a:pt x="3536" y="2672"/>
                  <a:pt x="3544" y="2512"/>
                  <a:pt x="3576" y="2488"/>
                </a:cubicBezTo>
                <a:cubicBezTo>
                  <a:pt x="3608" y="2464"/>
                  <a:pt x="3648" y="2520"/>
                  <a:pt x="3672" y="2584"/>
                </a:cubicBezTo>
                <a:cubicBezTo>
                  <a:pt x="3696" y="2648"/>
                  <a:pt x="3708" y="2760"/>
                  <a:pt x="3720" y="2872"/>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49178" name="Oval 31">
            <a:extLst>
              <a:ext uri="{FF2B5EF4-FFF2-40B4-BE49-F238E27FC236}">
                <a16:creationId xmlns:a16="http://schemas.microsoft.com/office/drawing/2014/main" id="{34642583-1D3A-35E7-3465-C0A55EC0D5DB}"/>
              </a:ext>
            </a:extLst>
          </p:cNvPr>
          <p:cNvSpPr>
            <a:spLocks noChangeArrowheads="1"/>
          </p:cNvSpPr>
          <p:nvPr/>
        </p:nvSpPr>
        <p:spPr bwMode="auto">
          <a:xfrm>
            <a:off x="8826501" y="1892301"/>
            <a:ext cx="622300" cy="175684"/>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49179" name="Oval 32">
            <a:extLst>
              <a:ext uri="{FF2B5EF4-FFF2-40B4-BE49-F238E27FC236}">
                <a16:creationId xmlns:a16="http://schemas.microsoft.com/office/drawing/2014/main" id="{B2B15B4D-8D30-3A69-51D7-9B54E8438B9B}"/>
              </a:ext>
            </a:extLst>
          </p:cNvPr>
          <p:cNvSpPr>
            <a:spLocks noChangeArrowheads="1"/>
          </p:cNvSpPr>
          <p:nvPr/>
        </p:nvSpPr>
        <p:spPr bwMode="auto">
          <a:xfrm>
            <a:off x="9347200" y="1905000"/>
            <a:ext cx="609600" cy="162984"/>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grpSp>
        <p:nvGrpSpPr>
          <p:cNvPr id="49180" name="Group 34">
            <a:extLst>
              <a:ext uri="{FF2B5EF4-FFF2-40B4-BE49-F238E27FC236}">
                <a16:creationId xmlns:a16="http://schemas.microsoft.com/office/drawing/2014/main" id="{9AD3C451-8B97-F3AC-84E5-AF3C66388B77}"/>
              </a:ext>
            </a:extLst>
          </p:cNvPr>
          <p:cNvGrpSpPr>
            <a:grpSpLocks/>
          </p:cNvGrpSpPr>
          <p:nvPr/>
        </p:nvGrpSpPr>
        <p:grpSpPr bwMode="auto">
          <a:xfrm>
            <a:off x="1320800" y="609600"/>
            <a:ext cx="9550400" cy="4800600"/>
            <a:chOff x="528" y="336"/>
            <a:chExt cx="4512" cy="3024"/>
          </a:xfrm>
        </p:grpSpPr>
        <p:sp>
          <p:nvSpPr>
            <p:cNvPr id="49212" name="Rectangle 35">
              <a:extLst>
                <a:ext uri="{FF2B5EF4-FFF2-40B4-BE49-F238E27FC236}">
                  <a16:creationId xmlns:a16="http://schemas.microsoft.com/office/drawing/2014/main" id="{4F42B634-603F-4D37-156B-1747D5057250}"/>
                </a:ext>
              </a:extLst>
            </p:cNvPr>
            <p:cNvSpPr>
              <a:spLocks noChangeArrowheads="1"/>
            </p:cNvSpPr>
            <p:nvPr/>
          </p:nvSpPr>
          <p:spPr bwMode="auto">
            <a:xfrm>
              <a:off x="528" y="336"/>
              <a:ext cx="4512" cy="3024"/>
            </a:xfrm>
            <a:prstGeom prst="rect">
              <a:avLst/>
            </a:prstGeom>
            <a:solidFill>
              <a:srgbClr val="FFFFCC"/>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49213" name="Line 36">
              <a:extLst>
                <a:ext uri="{FF2B5EF4-FFF2-40B4-BE49-F238E27FC236}">
                  <a16:creationId xmlns:a16="http://schemas.microsoft.com/office/drawing/2014/main" id="{20239CAE-0882-5849-F6EC-6542AA1B60B3}"/>
                </a:ext>
              </a:extLst>
            </p:cNvPr>
            <p:cNvSpPr>
              <a:spLocks noChangeShapeType="1"/>
            </p:cNvSpPr>
            <p:nvPr/>
          </p:nvSpPr>
          <p:spPr bwMode="auto">
            <a:xfrm>
              <a:off x="886" y="1248"/>
              <a:ext cx="401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214" name="Line 37">
              <a:extLst>
                <a:ext uri="{FF2B5EF4-FFF2-40B4-BE49-F238E27FC236}">
                  <a16:creationId xmlns:a16="http://schemas.microsoft.com/office/drawing/2014/main" id="{A8F01676-BD3C-4F59-5413-3D520E5BD981}"/>
                </a:ext>
              </a:extLst>
            </p:cNvPr>
            <p:cNvSpPr>
              <a:spLocks noChangeShapeType="1"/>
            </p:cNvSpPr>
            <p:nvPr/>
          </p:nvSpPr>
          <p:spPr bwMode="auto">
            <a:xfrm>
              <a:off x="1750" y="12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215" name="Text Box 38">
              <a:extLst>
                <a:ext uri="{FF2B5EF4-FFF2-40B4-BE49-F238E27FC236}">
                  <a16:creationId xmlns:a16="http://schemas.microsoft.com/office/drawing/2014/main" id="{998D05FB-7F64-A484-7034-B54FBF4215AC}"/>
                </a:ext>
              </a:extLst>
            </p:cNvPr>
            <p:cNvSpPr txBox="1">
              <a:spLocks noChangeArrowheads="1"/>
            </p:cNvSpPr>
            <p:nvPr/>
          </p:nvSpPr>
          <p:spPr bwMode="auto">
            <a:xfrm>
              <a:off x="1942" y="960"/>
              <a:ext cx="28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49216" name="Line 39">
              <a:extLst>
                <a:ext uri="{FF2B5EF4-FFF2-40B4-BE49-F238E27FC236}">
                  <a16:creationId xmlns:a16="http://schemas.microsoft.com/office/drawing/2014/main" id="{CCE53BE2-6887-C9F9-5ABD-C61B9FDB601A}"/>
                </a:ext>
              </a:extLst>
            </p:cNvPr>
            <p:cNvSpPr>
              <a:spLocks noChangeShapeType="1"/>
            </p:cNvSpPr>
            <p:nvPr/>
          </p:nvSpPr>
          <p:spPr bwMode="auto">
            <a:xfrm>
              <a:off x="2098"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217" name="Line 40">
              <a:extLst>
                <a:ext uri="{FF2B5EF4-FFF2-40B4-BE49-F238E27FC236}">
                  <a16:creationId xmlns:a16="http://schemas.microsoft.com/office/drawing/2014/main" id="{3DA444CE-4E71-E90F-55AB-B60EA3DFB1E7}"/>
                </a:ext>
              </a:extLst>
            </p:cNvPr>
            <p:cNvSpPr>
              <a:spLocks noChangeShapeType="1"/>
            </p:cNvSpPr>
            <p:nvPr/>
          </p:nvSpPr>
          <p:spPr bwMode="auto">
            <a:xfrm>
              <a:off x="2400"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218" name="Line 41">
              <a:extLst>
                <a:ext uri="{FF2B5EF4-FFF2-40B4-BE49-F238E27FC236}">
                  <a16:creationId xmlns:a16="http://schemas.microsoft.com/office/drawing/2014/main" id="{46DCCD09-23E6-4CE2-5D1B-FE80522BD9E3}"/>
                </a:ext>
              </a:extLst>
            </p:cNvPr>
            <p:cNvSpPr>
              <a:spLocks noChangeShapeType="1"/>
            </p:cNvSpPr>
            <p:nvPr/>
          </p:nvSpPr>
          <p:spPr bwMode="auto">
            <a:xfrm>
              <a:off x="2702"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219" name="Line 42">
              <a:extLst>
                <a:ext uri="{FF2B5EF4-FFF2-40B4-BE49-F238E27FC236}">
                  <a16:creationId xmlns:a16="http://schemas.microsoft.com/office/drawing/2014/main" id="{8A25FD59-8AE6-F22E-B065-AE47C98F99D9}"/>
                </a:ext>
              </a:extLst>
            </p:cNvPr>
            <p:cNvSpPr>
              <a:spLocks noChangeShapeType="1"/>
            </p:cNvSpPr>
            <p:nvPr/>
          </p:nvSpPr>
          <p:spPr bwMode="auto">
            <a:xfrm>
              <a:off x="2998"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220" name="Line 43">
              <a:extLst>
                <a:ext uri="{FF2B5EF4-FFF2-40B4-BE49-F238E27FC236}">
                  <a16:creationId xmlns:a16="http://schemas.microsoft.com/office/drawing/2014/main" id="{D8D4A7C4-DC50-0017-B5B2-332B9E5D23B3}"/>
                </a:ext>
              </a:extLst>
            </p:cNvPr>
            <p:cNvSpPr>
              <a:spLocks noChangeShapeType="1"/>
            </p:cNvSpPr>
            <p:nvPr/>
          </p:nvSpPr>
          <p:spPr bwMode="auto">
            <a:xfrm>
              <a:off x="3286"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221" name="Line 44">
              <a:extLst>
                <a:ext uri="{FF2B5EF4-FFF2-40B4-BE49-F238E27FC236}">
                  <a16:creationId xmlns:a16="http://schemas.microsoft.com/office/drawing/2014/main" id="{D4419BD8-D476-101D-935A-D3C7BF38B72A}"/>
                </a:ext>
              </a:extLst>
            </p:cNvPr>
            <p:cNvSpPr>
              <a:spLocks noChangeShapeType="1"/>
            </p:cNvSpPr>
            <p:nvPr/>
          </p:nvSpPr>
          <p:spPr bwMode="auto">
            <a:xfrm>
              <a:off x="3574"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222" name="Line 45">
              <a:extLst>
                <a:ext uri="{FF2B5EF4-FFF2-40B4-BE49-F238E27FC236}">
                  <a16:creationId xmlns:a16="http://schemas.microsoft.com/office/drawing/2014/main" id="{932F5B75-2103-EABE-C22E-9949E17EADD9}"/>
                </a:ext>
              </a:extLst>
            </p:cNvPr>
            <p:cNvSpPr>
              <a:spLocks noChangeShapeType="1"/>
            </p:cNvSpPr>
            <p:nvPr/>
          </p:nvSpPr>
          <p:spPr bwMode="auto">
            <a:xfrm>
              <a:off x="3862" y="1144"/>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223" name="Line 46">
              <a:extLst>
                <a:ext uri="{FF2B5EF4-FFF2-40B4-BE49-F238E27FC236}">
                  <a16:creationId xmlns:a16="http://schemas.microsoft.com/office/drawing/2014/main" id="{56C2BBF7-19F1-1D65-D97E-46A4A9E00EF1}"/>
                </a:ext>
              </a:extLst>
            </p:cNvPr>
            <p:cNvSpPr>
              <a:spLocks noChangeShapeType="1"/>
            </p:cNvSpPr>
            <p:nvPr/>
          </p:nvSpPr>
          <p:spPr bwMode="auto">
            <a:xfrm>
              <a:off x="4150" y="1143"/>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224" name="Line 47">
              <a:extLst>
                <a:ext uri="{FF2B5EF4-FFF2-40B4-BE49-F238E27FC236}">
                  <a16:creationId xmlns:a16="http://schemas.microsoft.com/office/drawing/2014/main" id="{94D206DC-C404-0D0F-1032-BEA503463753}"/>
                </a:ext>
              </a:extLst>
            </p:cNvPr>
            <p:cNvSpPr>
              <a:spLocks noChangeShapeType="1"/>
            </p:cNvSpPr>
            <p:nvPr/>
          </p:nvSpPr>
          <p:spPr bwMode="auto">
            <a:xfrm>
              <a:off x="4438" y="1139"/>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225" name="Line 48">
              <a:extLst>
                <a:ext uri="{FF2B5EF4-FFF2-40B4-BE49-F238E27FC236}">
                  <a16:creationId xmlns:a16="http://schemas.microsoft.com/office/drawing/2014/main" id="{2523B5A6-1021-9AAA-5F23-D2AF90984391}"/>
                </a:ext>
              </a:extLst>
            </p:cNvPr>
            <p:cNvSpPr>
              <a:spLocks noChangeShapeType="1"/>
            </p:cNvSpPr>
            <p:nvPr/>
          </p:nvSpPr>
          <p:spPr bwMode="auto">
            <a:xfrm>
              <a:off x="4726"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226" name="Text Box 49">
              <a:extLst>
                <a:ext uri="{FF2B5EF4-FFF2-40B4-BE49-F238E27FC236}">
                  <a16:creationId xmlns:a16="http://schemas.microsoft.com/office/drawing/2014/main" id="{BC584A71-5096-4ED8-F8D3-E1CB89B1BE1D}"/>
                </a:ext>
              </a:extLst>
            </p:cNvPr>
            <p:cNvSpPr txBox="1">
              <a:spLocks noChangeArrowheads="1"/>
            </p:cNvSpPr>
            <p:nvPr/>
          </p:nvSpPr>
          <p:spPr bwMode="auto">
            <a:xfrm>
              <a:off x="4630" y="960"/>
              <a:ext cx="144"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49227" name="Text Box 50">
              <a:extLst>
                <a:ext uri="{FF2B5EF4-FFF2-40B4-BE49-F238E27FC236}">
                  <a16:creationId xmlns:a16="http://schemas.microsoft.com/office/drawing/2014/main" id="{0C71CA6D-748A-445F-C616-71E0042CE5A0}"/>
                </a:ext>
              </a:extLst>
            </p:cNvPr>
            <p:cNvSpPr txBox="1">
              <a:spLocks noChangeArrowheads="1"/>
            </p:cNvSpPr>
            <p:nvPr/>
          </p:nvSpPr>
          <p:spPr bwMode="auto">
            <a:xfrm>
              <a:off x="2278" y="960"/>
              <a:ext cx="19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49228" name="Text Box 51">
              <a:extLst>
                <a:ext uri="{FF2B5EF4-FFF2-40B4-BE49-F238E27FC236}">
                  <a16:creationId xmlns:a16="http://schemas.microsoft.com/office/drawing/2014/main" id="{60C20142-29D6-6FC1-DF88-F03793C4EE1D}"/>
                </a:ext>
              </a:extLst>
            </p:cNvPr>
            <p:cNvSpPr txBox="1">
              <a:spLocks noChangeArrowheads="1"/>
            </p:cNvSpPr>
            <p:nvPr/>
          </p:nvSpPr>
          <p:spPr bwMode="auto">
            <a:xfrm>
              <a:off x="2566" y="960"/>
              <a:ext cx="19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49229" name="Text Box 52">
              <a:extLst>
                <a:ext uri="{FF2B5EF4-FFF2-40B4-BE49-F238E27FC236}">
                  <a16:creationId xmlns:a16="http://schemas.microsoft.com/office/drawing/2014/main" id="{DACC0954-AC71-07D1-68CB-1CDB1D602F09}"/>
                </a:ext>
              </a:extLst>
            </p:cNvPr>
            <p:cNvSpPr txBox="1">
              <a:spLocks noChangeArrowheads="1"/>
            </p:cNvSpPr>
            <p:nvPr/>
          </p:nvSpPr>
          <p:spPr bwMode="auto">
            <a:xfrm>
              <a:off x="2854" y="960"/>
              <a:ext cx="19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49230" name="Text Box 53">
              <a:extLst>
                <a:ext uri="{FF2B5EF4-FFF2-40B4-BE49-F238E27FC236}">
                  <a16:creationId xmlns:a16="http://schemas.microsoft.com/office/drawing/2014/main" id="{939CE330-4856-33DB-D8A2-9557B1E3356E}"/>
                </a:ext>
              </a:extLst>
            </p:cNvPr>
            <p:cNvSpPr txBox="1">
              <a:spLocks noChangeArrowheads="1"/>
            </p:cNvSpPr>
            <p:nvPr/>
          </p:nvSpPr>
          <p:spPr bwMode="auto">
            <a:xfrm>
              <a:off x="3142" y="960"/>
              <a:ext cx="19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49231" name="Text Box 54">
              <a:extLst>
                <a:ext uri="{FF2B5EF4-FFF2-40B4-BE49-F238E27FC236}">
                  <a16:creationId xmlns:a16="http://schemas.microsoft.com/office/drawing/2014/main" id="{9825E47E-E6F7-C00D-CB66-7A6C7CC5B186}"/>
                </a:ext>
              </a:extLst>
            </p:cNvPr>
            <p:cNvSpPr txBox="1">
              <a:spLocks noChangeArrowheads="1"/>
            </p:cNvSpPr>
            <p:nvPr/>
          </p:nvSpPr>
          <p:spPr bwMode="auto">
            <a:xfrm>
              <a:off x="3430" y="960"/>
              <a:ext cx="19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49232" name="Text Box 55">
              <a:extLst>
                <a:ext uri="{FF2B5EF4-FFF2-40B4-BE49-F238E27FC236}">
                  <a16:creationId xmlns:a16="http://schemas.microsoft.com/office/drawing/2014/main" id="{1DA4E571-C8C8-3B2A-F153-9CF745D43BD5}"/>
                </a:ext>
              </a:extLst>
            </p:cNvPr>
            <p:cNvSpPr txBox="1">
              <a:spLocks noChangeArrowheads="1"/>
            </p:cNvSpPr>
            <p:nvPr/>
          </p:nvSpPr>
          <p:spPr bwMode="auto">
            <a:xfrm>
              <a:off x="3718" y="960"/>
              <a:ext cx="19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49233" name="Text Box 56">
              <a:extLst>
                <a:ext uri="{FF2B5EF4-FFF2-40B4-BE49-F238E27FC236}">
                  <a16:creationId xmlns:a16="http://schemas.microsoft.com/office/drawing/2014/main" id="{1F1F85B7-BEFE-2600-0C8C-D080F1F496A4}"/>
                </a:ext>
              </a:extLst>
            </p:cNvPr>
            <p:cNvSpPr txBox="1">
              <a:spLocks noChangeArrowheads="1"/>
            </p:cNvSpPr>
            <p:nvPr/>
          </p:nvSpPr>
          <p:spPr bwMode="auto">
            <a:xfrm>
              <a:off x="4006" y="960"/>
              <a:ext cx="19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49234" name="Text Box 57">
              <a:extLst>
                <a:ext uri="{FF2B5EF4-FFF2-40B4-BE49-F238E27FC236}">
                  <a16:creationId xmlns:a16="http://schemas.microsoft.com/office/drawing/2014/main" id="{1DBC6615-92B0-8587-0CF2-0FCF8E8F486A}"/>
                </a:ext>
              </a:extLst>
            </p:cNvPr>
            <p:cNvSpPr txBox="1">
              <a:spLocks noChangeArrowheads="1"/>
            </p:cNvSpPr>
            <p:nvPr/>
          </p:nvSpPr>
          <p:spPr bwMode="auto">
            <a:xfrm>
              <a:off x="4342" y="960"/>
              <a:ext cx="19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49235" name="Line 58">
              <a:extLst>
                <a:ext uri="{FF2B5EF4-FFF2-40B4-BE49-F238E27FC236}">
                  <a16:creationId xmlns:a16="http://schemas.microsoft.com/office/drawing/2014/main" id="{C8D2ED01-D43F-7C5F-F2D0-D1AE02A68176}"/>
                </a:ext>
              </a:extLst>
            </p:cNvPr>
            <p:cNvSpPr>
              <a:spLocks noChangeShapeType="1"/>
            </p:cNvSpPr>
            <p:nvPr/>
          </p:nvSpPr>
          <p:spPr bwMode="auto">
            <a:xfrm flipH="1">
              <a:off x="672" y="336"/>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49236" name="Group 59">
              <a:extLst>
                <a:ext uri="{FF2B5EF4-FFF2-40B4-BE49-F238E27FC236}">
                  <a16:creationId xmlns:a16="http://schemas.microsoft.com/office/drawing/2014/main" id="{59C663E2-AE11-EEDD-C363-1874F3D4C801}"/>
                </a:ext>
              </a:extLst>
            </p:cNvPr>
            <p:cNvGrpSpPr>
              <a:grpSpLocks/>
            </p:cNvGrpSpPr>
            <p:nvPr/>
          </p:nvGrpSpPr>
          <p:grpSpPr bwMode="auto">
            <a:xfrm rot="7854179">
              <a:off x="2195" y="2221"/>
              <a:ext cx="1776" cy="214"/>
              <a:chOff x="1776" y="3072"/>
              <a:chExt cx="1776" cy="214"/>
            </a:xfrm>
          </p:grpSpPr>
          <p:sp>
            <p:nvSpPr>
              <p:cNvPr id="49240" name="AutoShape 60">
                <a:extLst>
                  <a:ext uri="{FF2B5EF4-FFF2-40B4-BE49-F238E27FC236}">
                    <a16:creationId xmlns:a16="http://schemas.microsoft.com/office/drawing/2014/main" id="{920969BD-345E-A310-284C-C6E146DB15C5}"/>
                  </a:ext>
                </a:extLst>
              </p:cNvPr>
              <p:cNvSpPr>
                <a:spLocks noChangeArrowheads="1"/>
              </p:cNvSpPr>
              <p:nvPr/>
            </p:nvSpPr>
            <p:spPr bwMode="auto">
              <a:xfrm rot="-4627610">
                <a:off x="2636" y="2212"/>
                <a:ext cx="56" cy="1776"/>
              </a:xfrm>
              <a:prstGeom prst="flowChartExtract">
                <a:avLst/>
              </a:prstGeom>
              <a:solidFill>
                <a:schemeClr val="tx2"/>
              </a:solidFill>
              <a:ln w="635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49241" name="Oval 61">
                <a:extLst>
                  <a:ext uri="{FF2B5EF4-FFF2-40B4-BE49-F238E27FC236}">
                    <a16:creationId xmlns:a16="http://schemas.microsoft.com/office/drawing/2014/main" id="{1A1F25B7-2FB0-5EE5-56DC-23DA84B037F1}"/>
                  </a:ext>
                </a:extLst>
              </p:cNvPr>
              <p:cNvSpPr>
                <a:spLocks noChangeArrowheads="1"/>
              </p:cNvSpPr>
              <p:nvPr/>
            </p:nvSpPr>
            <p:spPr bwMode="auto">
              <a:xfrm rot="772390">
                <a:off x="3247" y="3239"/>
                <a:ext cx="288" cy="47"/>
              </a:xfrm>
              <a:prstGeom prst="ellipse">
                <a:avLst/>
              </a:prstGeom>
              <a:solidFill>
                <a:srgbClr val="FFFFCC"/>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grpSp>
        <p:sp>
          <p:nvSpPr>
            <p:cNvPr id="49237" name="Freeform 62">
              <a:extLst>
                <a:ext uri="{FF2B5EF4-FFF2-40B4-BE49-F238E27FC236}">
                  <a16:creationId xmlns:a16="http://schemas.microsoft.com/office/drawing/2014/main" id="{D1AB5F26-84DA-0FC5-E421-B250C53E3C82}"/>
                </a:ext>
              </a:extLst>
            </p:cNvPr>
            <p:cNvSpPr>
              <a:spLocks/>
            </p:cNvSpPr>
            <p:nvPr/>
          </p:nvSpPr>
          <p:spPr bwMode="auto">
            <a:xfrm>
              <a:off x="736" y="432"/>
              <a:ext cx="3440" cy="2888"/>
            </a:xfrm>
            <a:custGeom>
              <a:avLst/>
              <a:gdLst>
                <a:gd name="T0" fmla="*/ 3440 w 3440"/>
                <a:gd name="T1" fmla="*/ 816 h 2888"/>
                <a:gd name="T2" fmla="*/ 3296 w 3440"/>
                <a:gd name="T3" fmla="*/ 384 h 2888"/>
                <a:gd name="T4" fmla="*/ 3056 w 3440"/>
                <a:gd name="T5" fmla="*/ 192 h 2888"/>
                <a:gd name="T6" fmla="*/ 2480 w 3440"/>
                <a:gd name="T7" fmla="*/ 48 h 2888"/>
                <a:gd name="T8" fmla="*/ 1904 w 3440"/>
                <a:gd name="T9" fmla="*/ 0 h 2888"/>
                <a:gd name="T10" fmla="*/ 1040 w 3440"/>
                <a:gd name="T11" fmla="*/ 48 h 2888"/>
                <a:gd name="T12" fmla="*/ 464 w 3440"/>
                <a:gd name="T13" fmla="*/ 288 h 2888"/>
                <a:gd name="T14" fmla="*/ 176 w 3440"/>
                <a:gd name="T15" fmla="*/ 768 h 2888"/>
                <a:gd name="T16" fmla="*/ 32 w 3440"/>
                <a:gd name="T17" fmla="*/ 1248 h 2888"/>
                <a:gd name="T18" fmla="*/ 32 w 3440"/>
                <a:gd name="T19" fmla="*/ 1872 h 2888"/>
                <a:gd name="T20" fmla="*/ 224 w 3440"/>
                <a:gd name="T21" fmla="*/ 2496 h 2888"/>
                <a:gd name="T22" fmla="*/ 512 w 3440"/>
                <a:gd name="T23" fmla="*/ 2784 h 2888"/>
                <a:gd name="T24" fmla="*/ 992 w 3440"/>
                <a:gd name="T25" fmla="*/ 2880 h 2888"/>
                <a:gd name="T26" fmla="*/ 1280 w 3440"/>
                <a:gd name="T27" fmla="*/ 2832 h 2888"/>
                <a:gd name="T28" fmla="*/ 1520 w 3440"/>
                <a:gd name="T29" fmla="*/ 2736 h 2888"/>
                <a:gd name="T30" fmla="*/ 1616 w 3440"/>
                <a:gd name="T31" fmla="*/ 2592 h 2888"/>
                <a:gd name="T32" fmla="*/ 1712 w 3440"/>
                <a:gd name="T33" fmla="*/ 2448 h 2888"/>
                <a:gd name="T34" fmla="*/ 1808 w 3440"/>
                <a:gd name="T35" fmla="*/ 2592 h 2888"/>
                <a:gd name="T36" fmla="*/ 1712 w 3440"/>
                <a:gd name="T37" fmla="*/ 2832 h 288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40"/>
                <a:gd name="T58" fmla="*/ 0 h 2888"/>
                <a:gd name="T59" fmla="*/ 3440 w 3440"/>
                <a:gd name="T60" fmla="*/ 2888 h 288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40" h="2888">
                  <a:moveTo>
                    <a:pt x="3440" y="816"/>
                  </a:moveTo>
                  <a:cubicBezTo>
                    <a:pt x="3400" y="652"/>
                    <a:pt x="3360" y="488"/>
                    <a:pt x="3296" y="384"/>
                  </a:cubicBezTo>
                  <a:cubicBezTo>
                    <a:pt x="3232" y="280"/>
                    <a:pt x="3192" y="248"/>
                    <a:pt x="3056" y="192"/>
                  </a:cubicBezTo>
                  <a:cubicBezTo>
                    <a:pt x="2920" y="136"/>
                    <a:pt x="2672" y="80"/>
                    <a:pt x="2480" y="48"/>
                  </a:cubicBezTo>
                  <a:cubicBezTo>
                    <a:pt x="2288" y="16"/>
                    <a:pt x="2144" y="0"/>
                    <a:pt x="1904" y="0"/>
                  </a:cubicBezTo>
                  <a:cubicBezTo>
                    <a:pt x="1664" y="0"/>
                    <a:pt x="1280" y="0"/>
                    <a:pt x="1040" y="48"/>
                  </a:cubicBezTo>
                  <a:cubicBezTo>
                    <a:pt x="800" y="96"/>
                    <a:pt x="608" y="168"/>
                    <a:pt x="464" y="288"/>
                  </a:cubicBezTo>
                  <a:cubicBezTo>
                    <a:pt x="320" y="408"/>
                    <a:pt x="248" y="608"/>
                    <a:pt x="176" y="768"/>
                  </a:cubicBezTo>
                  <a:cubicBezTo>
                    <a:pt x="104" y="928"/>
                    <a:pt x="56" y="1064"/>
                    <a:pt x="32" y="1248"/>
                  </a:cubicBezTo>
                  <a:cubicBezTo>
                    <a:pt x="8" y="1432"/>
                    <a:pt x="0" y="1664"/>
                    <a:pt x="32" y="1872"/>
                  </a:cubicBezTo>
                  <a:cubicBezTo>
                    <a:pt x="64" y="2080"/>
                    <a:pt x="144" y="2344"/>
                    <a:pt x="224" y="2496"/>
                  </a:cubicBezTo>
                  <a:cubicBezTo>
                    <a:pt x="304" y="2648"/>
                    <a:pt x="384" y="2720"/>
                    <a:pt x="512" y="2784"/>
                  </a:cubicBezTo>
                  <a:cubicBezTo>
                    <a:pt x="640" y="2848"/>
                    <a:pt x="864" y="2872"/>
                    <a:pt x="992" y="2880"/>
                  </a:cubicBezTo>
                  <a:cubicBezTo>
                    <a:pt x="1120" y="2888"/>
                    <a:pt x="1192" y="2856"/>
                    <a:pt x="1280" y="2832"/>
                  </a:cubicBezTo>
                  <a:cubicBezTo>
                    <a:pt x="1368" y="2808"/>
                    <a:pt x="1464" y="2776"/>
                    <a:pt x="1520" y="2736"/>
                  </a:cubicBezTo>
                  <a:cubicBezTo>
                    <a:pt x="1576" y="2696"/>
                    <a:pt x="1584" y="2640"/>
                    <a:pt x="1616" y="2592"/>
                  </a:cubicBezTo>
                  <a:cubicBezTo>
                    <a:pt x="1648" y="2544"/>
                    <a:pt x="1680" y="2448"/>
                    <a:pt x="1712" y="2448"/>
                  </a:cubicBezTo>
                  <a:cubicBezTo>
                    <a:pt x="1744" y="2448"/>
                    <a:pt x="1808" y="2528"/>
                    <a:pt x="1808" y="2592"/>
                  </a:cubicBezTo>
                  <a:cubicBezTo>
                    <a:pt x="1808" y="2656"/>
                    <a:pt x="1728" y="2784"/>
                    <a:pt x="1712" y="2832"/>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49238" name="Oval 63">
              <a:extLst>
                <a:ext uri="{FF2B5EF4-FFF2-40B4-BE49-F238E27FC236}">
                  <a16:creationId xmlns:a16="http://schemas.microsoft.com/office/drawing/2014/main" id="{58215751-87AE-F8F9-A03D-C41D759B0F97}"/>
                </a:ext>
              </a:extLst>
            </p:cNvPr>
            <p:cNvSpPr>
              <a:spLocks noChangeArrowheads="1"/>
            </p:cNvSpPr>
            <p:nvPr/>
          </p:nvSpPr>
          <p:spPr bwMode="auto">
            <a:xfrm>
              <a:off x="4170" y="1192"/>
              <a:ext cx="294" cy="11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49239" name="Oval 64">
              <a:extLst>
                <a:ext uri="{FF2B5EF4-FFF2-40B4-BE49-F238E27FC236}">
                  <a16:creationId xmlns:a16="http://schemas.microsoft.com/office/drawing/2014/main" id="{C2BF2D7F-9CCE-48E2-DC2A-70532D5A2846}"/>
                </a:ext>
              </a:extLst>
            </p:cNvPr>
            <p:cNvSpPr>
              <a:spLocks noChangeArrowheads="1"/>
            </p:cNvSpPr>
            <p:nvPr/>
          </p:nvSpPr>
          <p:spPr bwMode="auto">
            <a:xfrm>
              <a:off x="4416" y="1200"/>
              <a:ext cx="288" cy="102"/>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grpSp>
      <p:grpSp>
        <p:nvGrpSpPr>
          <p:cNvPr id="49181" name="Group 65">
            <a:extLst>
              <a:ext uri="{FF2B5EF4-FFF2-40B4-BE49-F238E27FC236}">
                <a16:creationId xmlns:a16="http://schemas.microsoft.com/office/drawing/2014/main" id="{184FD18F-76EA-6334-57FE-26B0A8CC248E}"/>
              </a:ext>
            </a:extLst>
          </p:cNvPr>
          <p:cNvGrpSpPr>
            <a:grpSpLocks/>
          </p:cNvGrpSpPr>
          <p:nvPr/>
        </p:nvGrpSpPr>
        <p:grpSpPr bwMode="auto">
          <a:xfrm>
            <a:off x="1320800" y="609600"/>
            <a:ext cx="9550400" cy="4800600"/>
            <a:chOff x="528" y="336"/>
            <a:chExt cx="4512" cy="3024"/>
          </a:xfrm>
        </p:grpSpPr>
        <p:sp>
          <p:nvSpPr>
            <p:cNvPr id="49182" name="Rectangle 66">
              <a:extLst>
                <a:ext uri="{FF2B5EF4-FFF2-40B4-BE49-F238E27FC236}">
                  <a16:creationId xmlns:a16="http://schemas.microsoft.com/office/drawing/2014/main" id="{E6068BD8-FAF3-FF29-D666-F8060F75FA96}"/>
                </a:ext>
              </a:extLst>
            </p:cNvPr>
            <p:cNvSpPr>
              <a:spLocks noChangeArrowheads="1"/>
            </p:cNvSpPr>
            <p:nvPr/>
          </p:nvSpPr>
          <p:spPr bwMode="auto">
            <a:xfrm>
              <a:off x="528" y="336"/>
              <a:ext cx="4512" cy="3024"/>
            </a:xfrm>
            <a:prstGeom prst="rect">
              <a:avLst/>
            </a:prstGeom>
            <a:solidFill>
              <a:srgbClr val="FFFFCC"/>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49183" name="Line 67">
              <a:extLst>
                <a:ext uri="{FF2B5EF4-FFF2-40B4-BE49-F238E27FC236}">
                  <a16:creationId xmlns:a16="http://schemas.microsoft.com/office/drawing/2014/main" id="{CB3D4066-3054-7D4B-13B2-5D06D798CFE5}"/>
                </a:ext>
              </a:extLst>
            </p:cNvPr>
            <p:cNvSpPr>
              <a:spLocks noChangeShapeType="1"/>
            </p:cNvSpPr>
            <p:nvPr/>
          </p:nvSpPr>
          <p:spPr bwMode="auto">
            <a:xfrm>
              <a:off x="886" y="1248"/>
              <a:ext cx="4010" cy="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84" name="Line 68">
              <a:extLst>
                <a:ext uri="{FF2B5EF4-FFF2-40B4-BE49-F238E27FC236}">
                  <a16:creationId xmlns:a16="http://schemas.microsoft.com/office/drawing/2014/main" id="{32803CE4-829D-10B3-CE69-0ACCB69E2C87}"/>
                </a:ext>
              </a:extLst>
            </p:cNvPr>
            <p:cNvSpPr>
              <a:spLocks noChangeShapeType="1"/>
            </p:cNvSpPr>
            <p:nvPr/>
          </p:nvSpPr>
          <p:spPr bwMode="auto">
            <a:xfrm>
              <a:off x="1750" y="12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85" name="Text Box 69">
              <a:extLst>
                <a:ext uri="{FF2B5EF4-FFF2-40B4-BE49-F238E27FC236}">
                  <a16:creationId xmlns:a16="http://schemas.microsoft.com/office/drawing/2014/main" id="{981A248E-5278-BC6D-ECCF-E1A6EC5C68E3}"/>
                </a:ext>
              </a:extLst>
            </p:cNvPr>
            <p:cNvSpPr txBox="1">
              <a:spLocks noChangeArrowheads="1"/>
            </p:cNvSpPr>
            <p:nvPr/>
          </p:nvSpPr>
          <p:spPr bwMode="auto">
            <a:xfrm>
              <a:off x="1942" y="960"/>
              <a:ext cx="288"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49186" name="Line 70">
              <a:extLst>
                <a:ext uri="{FF2B5EF4-FFF2-40B4-BE49-F238E27FC236}">
                  <a16:creationId xmlns:a16="http://schemas.microsoft.com/office/drawing/2014/main" id="{2A27DA51-BEC6-D0BF-DB26-4510CF27F4EE}"/>
                </a:ext>
              </a:extLst>
            </p:cNvPr>
            <p:cNvSpPr>
              <a:spLocks noChangeShapeType="1"/>
            </p:cNvSpPr>
            <p:nvPr/>
          </p:nvSpPr>
          <p:spPr bwMode="auto">
            <a:xfrm>
              <a:off x="2098"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87" name="Line 71">
              <a:extLst>
                <a:ext uri="{FF2B5EF4-FFF2-40B4-BE49-F238E27FC236}">
                  <a16:creationId xmlns:a16="http://schemas.microsoft.com/office/drawing/2014/main" id="{191A457B-0D71-356E-4DE7-B1BFEE9EF426}"/>
                </a:ext>
              </a:extLst>
            </p:cNvPr>
            <p:cNvSpPr>
              <a:spLocks noChangeShapeType="1"/>
            </p:cNvSpPr>
            <p:nvPr/>
          </p:nvSpPr>
          <p:spPr bwMode="auto">
            <a:xfrm>
              <a:off x="2400"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88" name="Line 72">
              <a:extLst>
                <a:ext uri="{FF2B5EF4-FFF2-40B4-BE49-F238E27FC236}">
                  <a16:creationId xmlns:a16="http://schemas.microsoft.com/office/drawing/2014/main" id="{17CD3CF0-D4C2-8CA2-30C8-7769F7BBCC94}"/>
                </a:ext>
              </a:extLst>
            </p:cNvPr>
            <p:cNvSpPr>
              <a:spLocks noChangeShapeType="1"/>
            </p:cNvSpPr>
            <p:nvPr/>
          </p:nvSpPr>
          <p:spPr bwMode="auto">
            <a:xfrm>
              <a:off x="2702"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89" name="Line 73">
              <a:extLst>
                <a:ext uri="{FF2B5EF4-FFF2-40B4-BE49-F238E27FC236}">
                  <a16:creationId xmlns:a16="http://schemas.microsoft.com/office/drawing/2014/main" id="{E21FB6CA-0BD3-618D-E2ED-09E0AD92EC7E}"/>
                </a:ext>
              </a:extLst>
            </p:cNvPr>
            <p:cNvSpPr>
              <a:spLocks noChangeShapeType="1"/>
            </p:cNvSpPr>
            <p:nvPr/>
          </p:nvSpPr>
          <p:spPr bwMode="auto">
            <a:xfrm>
              <a:off x="2998"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90" name="Line 74">
              <a:extLst>
                <a:ext uri="{FF2B5EF4-FFF2-40B4-BE49-F238E27FC236}">
                  <a16:creationId xmlns:a16="http://schemas.microsoft.com/office/drawing/2014/main" id="{E1C64C4E-765C-1D6B-BBB7-07846EFF2A2F}"/>
                </a:ext>
              </a:extLst>
            </p:cNvPr>
            <p:cNvSpPr>
              <a:spLocks noChangeShapeType="1"/>
            </p:cNvSpPr>
            <p:nvPr/>
          </p:nvSpPr>
          <p:spPr bwMode="auto">
            <a:xfrm>
              <a:off x="3286"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91" name="Line 75">
              <a:extLst>
                <a:ext uri="{FF2B5EF4-FFF2-40B4-BE49-F238E27FC236}">
                  <a16:creationId xmlns:a16="http://schemas.microsoft.com/office/drawing/2014/main" id="{6E41B5D9-3036-1464-C21A-B774AE1D2CE2}"/>
                </a:ext>
              </a:extLst>
            </p:cNvPr>
            <p:cNvSpPr>
              <a:spLocks noChangeShapeType="1"/>
            </p:cNvSpPr>
            <p:nvPr/>
          </p:nvSpPr>
          <p:spPr bwMode="auto">
            <a:xfrm>
              <a:off x="3574"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92" name="Line 76">
              <a:extLst>
                <a:ext uri="{FF2B5EF4-FFF2-40B4-BE49-F238E27FC236}">
                  <a16:creationId xmlns:a16="http://schemas.microsoft.com/office/drawing/2014/main" id="{29C0B68D-BC46-F708-F99C-E33745446FD0}"/>
                </a:ext>
              </a:extLst>
            </p:cNvPr>
            <p:cNvSpPr>
              <a:spLocks noChangeShapeType="1"/>
            </p:cNvSpPr>
            <p:nvPr/>
          </p:nvSpPr>
          <p:spPr bwMode="auto">
            <a:xfrm>
              <a:off x="3862" y="1144"/>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93" name="Line 77">
              <a:extLst>
                <a:ext uri="{FF2B5EF4-FFF2-40B4-BE49-F238E27FC236}">
                  <a16:creationId xmlns:a16="http://schemas.microsoft.com/office/drawing/2014/main" id="{EB9CF3C0-10BF-F9C1-BDAB-913375921613}"/>
                </a:ext>
              </a:extLst>
            </p:cNvPr>
            <p:cNvSpPr>
              <a:spLocks noChangeShapeType="1"/>
            </p:cNvSpPr>
            <p:nvPr/>
          </p:nvSpPr>
          <p:spPr bwMode="auto">
            <a:xfrm>
              <a:off x="4150" y="1143"/>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94" name="Line 78">
              <a:extLst>
                <a:ext uri="{FF2B5EF4-FFF2-40B4-BE49-F238E27FC236}">
                  <a16:creationId xmlns:a16="http://schemas.microsoft.com/office/drawing/2014/main" id="{D6F090EB-8177-D80E-9A61-839339728A8E}"/>
                </a:ext>
              </a:extLst>
            </p:cNvPr>
            <p:cNvSpPr>
              <a:spLocks noChangeShapeType="1"/>
            </p:cNvSpPr>
            <p:nvPr/>
          </p:nvSpPr>
          <p:spPr bwMode="auto">
            <a:xfrm>
              <a:off x="4438" y="1139"/>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95" name="Line 79">
              <a:extLst>
                <a:ext uri="{FF2B5EF4-FFF2-40B4-BE49-F238E27FC236}">
                  <a16:creationId xmlns:a16="http://schemas.microsoft.com/office/drawing/2014/main" id="{D8B3B0AB-F0C4-A9CC-8700-13859E21CA85}"/>
                </a:ext>
              </a:extLst>
            </p:cNvPr>
            <p:cNvSpPr>
              <a:spLocks noChangeShapeType="1"/>
            </p:cNvSpPr>
            <p:nvPr/>
          </p:nvSpPr>
          <p:spPr bwMode="auto">
            <a:xfrm>
              <a:off x="4726" y="1152"/>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49196" name="Text Box 80">
              <a:extLst>
                <a:ext uri="{FF2B5EF4-FFF2-40B4-BE49-F238E27FC236}">
                  <a16:creationId xmlns:a16="http://schemas.microsoft.com/office/drawing/2014/main" id="{F1D6655B-A1B6-2D50-DD37-42D741698A66}"/>
                </a:ext>
              </a:extLst>
            </p:cNvPr>
            <p:cNvSpPr txBox="1">
              <a:spLocks noChangeArrowheads="1"/>
            </p:cNvSpPr>
            <p:nvPr/>
          </p:nvSpPr>
          <p:spPr bwMode="auto">
            <a:xfrm>
              <a:off x="4630" y="960"/>
              <a:ext cx="144"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49197" name="Text Box 81">
              <a:extLst>
                <a:ext uri="{FF2B5EF4-FFF2-40B4-BE49-F238E27FC236}">
                  <a16:creationId xmlns:a16="http://schemas.microsoft.com/office/drawing/2014/main" id="{940EE61B-48CC-816D-2DFB-58D5D8F2D803}"/>
                </a:ext>
              </a:extLst>
            </p:cNvPr>
            <p:cNvSpPr txBox="1">
              <a:spLocks noChangeArrowheads="1"/>
            </p:cNvSpPr>
            <p:nvPr/>
          </p:nvSpPr>
          <p:spPr bwMode="auto">
            <a:xfrm>
              <a:off x="2278" y="960"/>
              <a:ext cx="19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49198" name="Text Box 82">
              <a:extLst>
                <a:ext uri="{FF2B5EF4-FFF2-40B4-BE49-F238E27FC236}">
                  <a16:creationId xmlns:a16="http://schemas.microsoft.com/office/drawing/2014/main" id="{9474CE01-BE35-059A-74B2-5788ADE0CB2B}"/>
                </a:ext>
              </a:extLst>
            </p:cNvPr>
            <p:cNvSpPr txBox="1">
              <a:spLocks noChangeArrowheads="1"/>
            </p:cNvSpPr>
            <p:nvPr/>
          </p:nvSpPr>
          <p:spPr bwMode="auto">
            <a:xfrm>
              <a:off x="2566" y="960"/>
              <a:ext cx="19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49199" name="Text Box 83">
              <a:extLst>
                <a:ext uri="{FF2B5EF4-FFF2-40B4-BE49-F238E27FC236}">
                  <a16:creationId xmlns:a16="http://schemas.microsoft.com/office/drawing/2014/main" id="{A2BE832F-CFCB-1BDE-146A-AFDF6F15D323}"/>
                </a:ext>
              </a:extLst>
            </p:cNvPr>
            <p:cNvSpPr txBox="1">
              <a:spLocks noChangeArrowheads="1"/>
            </p:cNvSpPr>
            <p:nvPr/>
          </p:nvSpPr>
          <p:spPr bwMode="auto">
            <a:xfrm>
              <a:off x="2854" y="960"/>
              <a:ext cx="19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49200" name="Text Box 84">
              <a:extLst>
                <a:ext uri="{FF2B5EF4-FFF2-40B4-BE49-F238E27FC236}">
                  <a16:creationId xmlns:a16="http://schemas.microsoft.com/office/drawing/2014/main" id="{54B2C49D-A695-B41D-FE23-70AAA7409CAD}"/>
                </a:ext>
              </a:extLst>
            </p:cNvPr>
            <p:cNvSpPr txBox="1">
              <a:spLocks noChangeArrowheads="1"/>
            </p:cNvSpPr>
            <p:nvPr/>
          </p:nvSpPr>
          <p:spPr bwMode="auto">
            <a:xfrm>
              <a:off x="3142" y="960"/>
              <a:ext cx="19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49201" name="Text Box 85">
              <a:extLst>
                <a:ext uri="{FF2B5EF4-FFF2-40B4-BE49-F238E27FC236}">
                  <a16:creationId xmlns:a16="http://schemas.microsoft.com/office/drawing/2014/main" id="{50E9548F-F819-F215-A07A-553977828C3D}"/>
                </a:ext>
              </a:extLst>
            </p:cNvPr>
            <p:cNvSpPr txBox="1">
              <a:spLocks noChangeArrowheads="1"/>
            </p:cNvSpPr>
            <p:nvPr/>
          </p:nvSpPr>
          <p:spPr bwMode="auto">
            <a:xfrm>
              <a:off x="3430" y="960"/>
              <a:ext cx="19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49202" name="Text Box 86">
              <a:extLst>
                <a:ext uri="{FF2B5EF4-FFF2-40B4-BE49-F238E27FC236}">
                  <a16:creationId xmlns:a16="http://schemas.microsoft.com/office/drawing/2014/main" id="{0349D0B0-1E3E-A816-93FF-3C0637489B63}"/>
                </a:ext>
              </a:extLst>
            </p:cNvPr>
            <p:cNvSpPr txBox="1">
              <a:spLocks noChangeArrowheads="1"/>
            </p:cNvSpPr>
            <p:nvPr/>
          </p:nvSpPr>
          <p:spPr bwMode="auto">
            <a:xfrm>
              <a:off x="3718" y="960"/>
              <a:ext cx="19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49203" name="Text Box 87">
              <a:extLst>
                <a:ext uri="{FF2B5EF4-FFF2-40B4-BE49-F238E27FC236}">
                  <a16:creationId xmlns:a16="http://schemas.microsoft.com/office/drawing/2014/main" id="{7DE3F6CA-32F5-65F7-BDAF-F1F4D268C314}"/>
                </a:ext>
              </a:extLst>
            </p:cNvPr>
            <p:cNvSpPr txBox="1">
              <a:spLocks noChangeArrowheads="1"/>
            </p:cNvSpPr>
            <p:nvPr/>
          </p:nvSpPr>
          <p:spPr bwMode="auto">
            <a:xfrm>
              <a:off x="4006" y="960"/>
              <a:ext cx="19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49204" name="Text Box 88">
              <a:extLst>
                <a:ext uri="{FF2B5EF4-FFF2-40B4-BE49-F238E27FC236}">
                  <a16:creationId xmlns:a16="http://schemas.microsoft.com/office/drawing/2014/main" id="{5D88723A-8715-7E96-4A57-F08E686B30DD}"/>
                </a:ext>
              </a:extLst>
            </p:cNvPr>
            <p:cNvSpPr txBox="1">
              <a:spLocks noChangeArrowheads="1"/>
            </p:cNvSpPr>
            <p:nvPr/>
          </p:nvSpPr>
          <p:spPr bwMode="auto">
            <a:xfrm>
              <a:off x="4342" y="960"/>
              <a:ext cx="19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49205" name="Line 89">
              <a:extLst>
                <a:ext uri="{FF2B5EF4-FFF2-40B4-BE49-F238E27FC236}">
                  <a16:creationId xmlns:a16="http://schemas.microsoft.com/office/drawing/2014/main" id="{225E9CE5-E151-CEC7-F881-57FB393C0C2B}"/>
                </a:ext>
              </a:extLst>
            </p:cNvPr>
            <p:cNvSpPr>
              <a:spLocks noChangeShapeType="1"/>
            </p:cNvSpPr>
            <p:nvPr/>
          </p:nvSpPr>
          <p:spPr bwMode="auto">
            <a:xfrm flipH="1">
              <a:off x="672" y="336"/>
              <a:ext cx="9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49206" name="Group 90">
              <a:extLst>
                <a:ext uri="{FF2B5EF4-FFF2-40B4-BE49-F238E27FC236}">
                  <a16:creationId xmlns:a16="http://schemas.microsoft.com/office/drawing/2014/main" id="{DF926436-EA0E-58F8-C89F-8ACFA1F13997}"/>
                </a:ext>
              </a:extLst>
            </p:cNvPr>
            <p:cNvGrpSpPr>
              <a:grpSpLocks/>
            </p:cNvGrpSpPr>
            <p:nvPr/>
          </p:nvGrpSpPr>
          <p:grpSpPr bwMode="auto">
            <a:xfrm rot="7854179">
              <a:off x="2195" y="2221"/>
              <a:ext cx="1776" cy="214"/>
              <a:chOff x="1776" y="3072"/>
              <a:chExt cx="1776" cy="214"/>
            </a:xfrm>
          </p:grpSpPr>
          <p:sp>
            <p:nvSpPr>
              <p:cNvPr id="49210" name="AutoShape 91">
                <a:extLst>
                  <a:ext uri="{FF2B5EF4-FFF2-40B4-BE49-F238E27FC236}">
                    <a16:creationId xmlns:a16="http://schemas.microsoft.com/office/drawing/2014/main" id="{FE34A2E0-82F5-DB4C-A491-41B0B0402C5C}"/>
                  </a:ext>
                </a:extLst>
              </p:cNvPr>
              <p:cNvSpPr>
                <a:spLocks noChangeArrowheads="1"/>
              </p:cNvSpPr>
              <p:nvPr/>
            </p:nvSpPr>
            <p:spPr bwMode="auto">
              <a:xfrm rot="-4627610">
                <a:off x="2636" y="2212"/>
                <a:ext cx="56" cy="1776"/>
              </a:xfrm>
              <a:prstGeom prst="flowChartExtract">
                <a:avLst/>
              </a:prstGeom>
              <a:solidFill>
                <a:schemeClr val="tx2"/>
              </a:solidFill>
              <a:ln w="635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49211" name="Oval 92">
                <a:extLst>
                  <a:ext uri="{FF2B5EF4-FFF2-40B4-BE49-F238E27FC236}">
                    <a16:creationId xmlns:a16="http://schemas.microsoft.com/office/drawing/2014/main" id="{0B448897-4915-D4F3-C25B-980779EF0ED7}"/>
                  </a:ext>
                </a:extLst>
              </p:cNvPr>
              <p:cNvSpPr>
                <a:spLocks noChangeArrowheads="1"/>
              </p:cNvSpPr>
              <p:nvPr/>
            </p:nvSpPr>
            <p:spPr bwMode="auto">
              <a:xfrm rot="772390">
                <a:off x="3247" y="3239"/>
                <a:ext cx="288" cy="47"/>
              </a:xfrm>
              <a:prstGeom prst="ellipse">
                <a:avLst/>
              </a:prstGeom>
              <a:solidFill>
                <a:srgbClr val="FFFFCC"/>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grpSp>
        <p:sp>
          <p:nvSpPr>
            <p:cNvPr id="49207" name="Freeform 93">
              <a:extLst>
                <a:ext uri="{FF2B5EF4-FFF2-40B4-BE49-F238E27FC236}">
                  <a16:creationId xmlns:a16="http://schemas.microsoft.com/office/drawing/2014/main" id="{8998A9D7-D714-DF46-39D9-CEDE4FBEFC94}"/>
                </a:ext>
              </a:extLst>
            </p:cNvPr>
            <p:cNvSpPr>
              <a:spLocks/>
            </p:cNvSpPr>
            <p:nvPr/>
          </p:nvSpPr>
          <p:spPr bwMode="auto">
            <a:xfrm>
              <a:off x="736" y="432"/>
              <a:ext cx="3440" cy="2888"/>
            </a:xfrm>
            <a:custGeom>
              <a:avLst/>
              <a:gdLst>
                <a:gd name="T0" fmla="*/ 3440 w 3440"/>
                <a:gd name="T1" fmla="*/ 816 h 2888"/>
                <a:gd name="T2" fmla="*/ 3296 w 3440"/>
                <a:gd name="T3" fmla="*/ 384 h 2888"/>
                <a:gd name="T4" fmla="*/ 3056 w 3440"/>
                <a:gd name="T5" fmla="*/ 192 h 2888"/>
                <a:gd name="T6" fmla="*/ 2480 w 3440"/>
                <a:gd name="T7" fmla="*/ 48 h 2888"/>
                <a:gd name="T8" fmla="*/ 1904 w 3440"/>
                <a:gd name="T9" fmla="*/ 0 h 2888"/>
                <a:gd name="T10" fmla="*/ 1040 w 3440"/>
                <a:gd name="T11" fmla="*/ 48 h 2888"/>
                <a:gd name="T12" fmla="*/ 464 w 3440"/>
                <a:gd name="T13" fmla="*/ 288 h 2888"/>
                <a:gd name="T14" fmla="*/ 176 w 3440"/>
                <a:gd name="T15" fmla="*/ 768 h 2888"/>
                <a:gd name="T16" fmla="*/ 32 w 3440"/>
                <a:gd name="T17" fmla="*/ 1248 h 2888"/>
                <a:gd name="T18" fmla="*/ 32 w 3440"/>
                <a:gd name="T19" fmla="*/ 1872 h 2888"/>
                <a:gd name="T20" fmla="*/ 224 w 3440"/>
                <a:gd name="T21" fmla="*/ 2496 h 2888"/>
                <a:gd name="T22" fmla="*/ 512 w 3440"/>
                <a:gd name="T23" fmla="*/ 2784 h 2888"/>
                <a:gd name="T24" fmla="*/ 992 w 3440"/>
                <a:gd name="T25" fmla="*/ 2880 h 2888"/>
                <a:gd name="T26" fmla="*/ 1280 w 3440"/>
                <a:gd name="T27" fmla="*/ 2832 h 2888"/>
                <a:gd name="T28" fmla="*/ 1520 w 3440"/>
                <a:gd name="T29" fmla="*/ 2736 h 2888"/>
                <a:gd name="T30" fmla="*/ 1616 w 3440"/>
                <a:gd name="T31" fmla="*/ 2592 h 2888"/>
                <a:gd name="T32" fmla="*/ 1712 w 3440"/>
                <a:gd name="T33" fmla="*/ 2448 h 2888"/>
                <a:gd name="T34" fmla="*/ 1808 w 3440"/>
                <a:gd name="T35" fmla="*/ 2592 h 2888"/>
                <a:gd name="T36" fmla="*/ 1712 w 3440"/>
                <a:gd name="T37" fmla="*/ 2832 h 288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40"/>
                <a:gd name="T58" fmla="*/ 0 h 2888"/>
                <a:gd name="T59" fmla="*/ 3440 w 3440"/>
                <a:gd name="T60" fmla="*/ 2888 h 288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40" h="2888">
                  <a:moveTo>
                    <a:pt x="3440" y="816"/>
                  </a:moveTo>
                  <a:cubicBezTo>
                    <a:pt x="3400" y="652"/>
                    <a:pt x="3360" y="488"/>
                    <a:pt x="3296" y="384"/>
                  </a:cubicBezTo>
                  <a:cubicBezTo>
                    <a:pt x="3232" y="280"/>
                    <a:pt x="3192" y="248"/>
                    <a:pt x="3056" y="192"/>
                  </a:cubicBezTo>
                  <a:cubicBezTo>
                    <a:pt x="2920" y="136"/>
                    <a:pt x="2672" y="80"/>
                    <a:pt x="2480" y="48"/>
                  </a:cubicBezTo>
                  <a:cubicBezTo>
                    <a:pt x="2288" y="16"/>
                    <a:pt x="2144" y="0"/>
                    <a:pt x="1904" y="0"/>
                  </a:cubicBezTo>
                  <a:cubicBezTo>
                    <a:pt x="1664" y="0"/>
                    <a:pt x="1280" y="0"/>
                    <a:pt x="1040" y="48"/>
                  </a:cubicBezTo>
                  <a:cubicBezTo>
                    <a:pt x="800" y="96"/>
                    <a:pt x="608" y="168"/>
                    <a:pt x="464" y="288"/>
                  </a:cubicBezTo>
                  <a:cubicBezTo>
                    <a:pt x="320" y="408"/>
                    <a:pt x="248" y="608"/>
                    <a:pt x="176" y="768"/>
                  </a:cubicBezTo>
                  <a:cubicBezTo>
                    <a:pt x="104" y="928"/>
                    <a:pt x="56" y="1064"/>
                    <a:pt x="32" y="1248"/>
                  </a:cubicBezTo>
                  <a:cubicBezTo>
                    <a:pt x="8" y="1432"/>
                    <a:pt x="0" y="1664"/>
                    <a:pt x="32" y="1872"/>
                  </a:cubicBezTo>
                  <a:cubicBezTo>
                    <a:pt x="64" y="2080"/>
                    <a:pt x="144" y="2344"/>
                    <a:pt x="224" y="2496"/>
                  </a:cubicBezTo>
                  <a:cubicBezTo>
                    <a:pt x="304" y="2648"/>
                    <a:pt x="384" y="2720"/>
                    <a:pt x="512" y="2784"/>
                  </a:cubicBezTo>
                  <a:cubicBezTo>
                    <a:pt x="640" y="2848"/>
                    <a:pt x="864" y="2872"/>
                    <a:pt x="992" y="2880"/>
                  </a:cubicBezTo>
                  <a:cubicBezTo>
                    <a:pt x="1120" y="2888"/>
                    <a:pt x="1192" y="2856"/>
                    <a:pt x="1280" y="2832"/>
                  </a:cubicBezTo>
                  <a:cubicBezTo>
                    <a:pt x="1368" y="2808"/>
                    <a:pt x="1464" y="2776"/>
                    <a:pt x="1520" y="2736"/>
                  </a:cubicBezTo>
                  <a:cubicBezTo>
                    <a:pt x="1576" y="2696"/>
                    <a:pt x="1584" y="2640"/>
                    <a:pt x="1616" y="2592"/>
                  </a:cubicBezTo>
                  <a:cubicBezTo>
                    <a:pt x="1648" y="2544"/>
                    <a:pt x="1680" y="2448"/>
                    <a:pt x="1712" y="2448"/>
                  </a:cubicBezTo>
                  <a:cubicBezTo>
                    <a:pt x="1744" y="2448"/>
                    <a:pt x="1808" y="2528"/>
                    <a:pt x="1808" y="2592"/>
                  </a:cubicBezTo>
                  <a:cubicBezTo>
                    <a:pt x="1808" y="2656"/>
                    <a:pt x="1728" y="2784"/>
                    <a:pt x="1712" y="2832"/>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49208" name="Oval 94">
              <a:extLst>
                <a:ext uri="{FF2B5EF4-FFF2-40B4-BE49-F238E27FC236}">
                  <a16:creationId xmlns:a16="http://schemas.microsoft.com/office/drawing/2014/main" id="{B11AD672-1403-A2BF-3356-5C1F4A7EFC32}"/>
                </a:ext>
              </a:extLst>
            </p:cNvPr>
            <p:cNvSpPr>
              <a:spLocks noChangeArrowheads="1"/>
            </p:cNvSpPr>
            <p:nvPr/>
          </p:nvSpPr>
          <p:spPr bwMode="auto">
            <a:xfrm>
              <a:off x="4170" y="1192"/>
              <a:ext cx="294" cy="110"/>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49209" name="Oval 95">
              <a:extLst>
                <a:ext uri="{FF2B5EF4-FFF2-40B4-BE49-F238E27FC236}">
                  <a16:creationId xmlns:a16="http://schemas.microsoft.com/office/drawing/2014/main" id="{DC65982B-EE69-A02E-1803-44DC73D6E2AF}"/>
                </a:ext>
              </a:extLst>
            </p:cNvPr>
            <p:cNvSpPr>
              <a:spLocks noChangeArrowheads="1"/>
            </p:cNvSpPr>
            <p:nvPr/>
          </p:nvSpPr>
          <p:spPr bwMode="auto">
            <a:xfrm>
              <a:off x="4416" y="1200"/>
              <a:ext cx="288" cy="102"/>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grpSp>
    </p:spTree>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3">
            <a:extLst>
              <a:ext uri="{FF2B5EF4-FFF2-40B4-BE49-F238E27FC236}">
                <a16:creationId xmlns:a16="http://schemas.microsoft.com/office/drawing/2014/main" id="{EE783E10-37C4-986B-E046-1A73F7258488}"/>
              </a:ext>
            </a:extLst>
          </p:cNvPr>
          <p:cNvSpPr>
            <a:spLocks noChangeArrowheads="1"/>
          </p:cNvSpPr>
          <p:nvPr/>
        </p:nvSpPr>
        <p:spPr bwMode="auto">
          <a:xfrm>
            <a:off x="1117600" y="533400"/>
            <a:ext cx="95504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0179" name="Line 4">
            <a:extLst>
              <a:ext uri="{FF2B5EF4-FFF2-40B4-BE49-F238E27FC236}">
                <a16:creationId xmlns:a16="http://schemas.microsoft.com/office/drawing/2014/main" id="{235864A3-72C5-0FF4-2BC7-CE049654E63B}"/>
              </a:ext>
            </a:extLst>
          </p:cNvPr>
          <p:cNvSpPr>
            <a:spLocks noChangeShapeType="1"/>
          </p:cNvSpPr>
          <p:nvPr/>
        </p:nvSpPr>
        <p:spPr bwMode="auto">
          <a:xfrm>
            <a:off x="1858434" y="1981200"/>
            <a:ext cx="8504767"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0180" name="Line 5">
            <a:extLst>
              <a:ext uri="{FF2B5EF4-FFF2-40B4-BE49-F238E27FC236}">
                <a16:creationId xmlns:a16="http://schemas.microsoft.com/office/drawing/2014/main" id="{65A06477-988C-2F82-22D7-0ECA801C6F3D}"/>
              </a:ext>
            </a:extLst>
          </p:cNvPr>
          <p:cNvSpPr>
            <a:spLocks noChangeShapeType="1"/>
          </p:cNvSpPr>
          <p:nvPr/>
        </p:nvSpPr>
        <p:spPr bwMode="auto">
          <a:xfrm>
            <a:off x="3687233"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0181" name="Text Box 6">
            <a:extLst>
              <a:ext uri="{FF2B5EF4-FFF2-40B4-BE49-F238E27FC236}">
                <a16:creationId xmlns:a16="http://schemas.microsoft.com/office/drawing/2014/main" id="{1C2FB6CE-E9D8-0874-8C26-2E6A55655345}"/>
              </a:ext>
            </a:extLst>
          </p:cNvPr>
          <p:cNvSpPr txBox="1">
            <a:spLocks noChangeArrowheads="1"/>
          </p:cNvSpPr>
          <p:nvPr/>
        </p:nvSpPr>
        <p:spPr bwMode="auto">
          <a:xfrm>
            <a:off x="4093633"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50182" name="Line 7">
            <a:extLst>
              <a:ext uri="{FF2B5EF4-FFF2-40B4-BE49-F238E27FC236}">
                <a16:creationId xmlns:a16="http://schemas.microsoft.com/office/drawing/2014/main" id="{395BF030-1D6F-1DDB-CDCE-1AB86B152628}"/>
              </a:ext>
            </a:extLst>
          </p:cNvPr>
          <p:cNvSpPr>
            <a:spLocks noChangeShapeType="1"/>
          </p:cNvSpPr>
          <p:nvPr/>
        </p:nvSpPr>
        <p:spPr bwMode="auto">
          <a:xfrm>
            <a:off x="44238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0183" name="Line 8">
            <a:extLst>
              <a:ext uri="{FF2B5EF4-FFF2-40B4-BE49-F238E27FC236}">
                <a16:creationId xmlns:a16="http://schemas.microsoft.com/office/drawing/2014/main" id="{1E51146B-1906-8970-8DA5-40C1F5B87B13}"/>
              </a:ext>
            </a:extLst>
          </p:cNvPr>
          <p:cNvSpPr>
            <a:spLocks noChangeShapeType="1"/>
          </p:cNvSpPr>
          <p:nvPr/>
        </p:nvSpPr>
        <p:spPr bwMode="auto">
          <a:xfrm>
            <a:off x="50630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0184" name="Line 9">
            <a:extLst>
              <a:ext uri="{FF2B5EF4-FFF2-40B4-BE49-F238E27FC236}">
                <a16:creationId xmlns:a16="http://schemas.microsoft.com/office/drawing/2014/main" id="{0041CD65-72B3-B9D9-A7A0-8FA7608B9FD8}"/>
              </a:ext>
            </a:extLst>
          </p:cNvPr>
          <p:cNvSpPr>
            <a:spLocks noChangeShapeType="1"/>
          </p:cNvSpPr>
          <p:nvPr/>
        </p:nvSpPr>
        <p:spPr bwMode="auto">
          <a:xfrm>
            <a:off x="57023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0185" name="Line 10">
            <a:extLst>
              <a:ext uri="{FF2B5EF4-FFF2-40B4-BE49-F238E27FC236}">
                <a16:creationId xmlns:a16="http://schemas.microsoft.com/office/drawing/2014/main" id="{40ED51E9-01F6-A308-2AE1-BDC6A8CD2EEB}"/>
              </a:ext>
            </a:extLst>
          </p:cNvPr>
          <p:cNvSpPr>
            <a:spLocks noChangeShapeType="1"/>
          </p:cNvSpPr>
          <p:nvPr/>
        </p:nvSpPr>
        <p:spPr bwMode="auto">
          <a:xfrm>
            <a:off x="63288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0186" name="Line 11">
            <a:extLst>
              <a:ext uri="{FF2B5EF4-FFF2-40B4-BE49-F238E27FC236}">
                <a16:creationId xmlns:a16="http://schemas.microsoft.com/office/drawing/2014/main" id="{6CEE2038-AE7D-777D-7CB0-811CEB7D909A}"/>
              </a:ext>
            </a:extLst>
          </p:cNvPr>
          <p:cNvSpPr>
            <a:spLocks noChangeShapeType="1"/>
          </p:cNvSpPr>
          <p:nvPr/>
        </p:nvSpPr>
        <p:spPr bwMode="auto">
          <a:xfrm>
            <a:off x="69384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0187" name="Line 12">
            <a:extLst>
              <a:ext uri="{FF2B5EF4-FFF2-40B4-BE49-F238E27FC236}">
                <a16:creationId xmlns:a16="http://schemas.microsoft.com/office/drawing/2014/main" id="{FFC20717-355E-8EBD-2703-798754129878}"/>
              </a:ext>
            </a:extLst>
          </p:cNvPr>
          <p:cNvSpPr>
            <a:spLocks noChangeShapeType="1"/>
          </p:cNvSpPr>
          <p:nvPr/>
        </p:nvSpPr>
        <p:spPr bwMode="auto">
          <a:xfrm>
            <a:off x="75480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0188" name="Line 13">
            <a:extLst>
              <a:ext uri="{FF2B5EF4-FFF2-40B4-BE49-F238E27FC236}">
                <a16:creationId xmlns:a16="http://schemas.microsoft.com/office/drawing/2014/main" id="{AB3FE786-02E6-EF5F-F266-4592FFDA19D0}"/>
              </a:ext>
            </a:extLst>
          </p:cNvPr>
          <p:cNvSpPr>
            <a:spLocks noChangeShapeType="1"/>
          </p:cNvSpPr>
          <p:nvPr/>
        </p:nvSpPr>
        <p:spPr bwMode="auto">
          <a:xfrm>
            <a:off x="8157633"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0189" name="Line 14">
            <a:extLst>
              <a:ext uri="{FF2B5EF4-FFF2-40B4-BE49-F238E27FC236}">
                <a16:creationId xmlns:a16="http://schemas.microsoft.com/office/drawing/2014/main" id="{C0C218FD-3C3B-3179-F44B-23B61B9B46D6}"/>
              </a:ext>
            </a:extLst>
          </p:cNvPr>
          <p:cNvSpPr>
            <a:spLocks noChangeShapeType="1"/>
          </p:cNvSpPr>
          <p:nvPr/>
        </p:nvSpPr>
        <p:spPr bwMode="auto">
          <a:xfrm>
            <a:off x="8767233"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0190" name="Line 15">
            <a:extLst>
              <a:ext uri="{FF2B5EF4-FFF2-40B4-BE49-F238E27FC236}">
                <a16:creationId xmlns:a16="http://schemas.microsoft.com/office/drawing/2014/main" id="{8BFE5C21-A351-95A0-4441-4FF86B263730}"/>
              </a:ext>
            </a:extLst>
          </p:cNvPr>
          <p:cNvSpPr>
            <a:spLocks noChangeShapeType="1"/>
          </p:cNvSpPr>
          <p:nvPr/>
        </p:nvSpPr>
        <p:spPr bwMode="auto">
          <a:xfrm>
            <a:off x="9376833"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0191" name="Line 16">
            <a:extLst>
              <a:ext uri="{FF2B5EF4-FFF2-40B4-BE49-F238E27FC236}">
                <a16:creationId xmlns:a16="http://schemas.microsoft.com/office/drawing/2014/main" id="{0F61C89B-E52C-BCF3-D66C-4D750F626949}"/>
              </a:ext>
            </a:extLst>
          </p:cNvPr>
          <p:cNvSpPr>
            <a:spLocks noChangeShapeType="1"/>
          </p:cNvSpPr>
          <p:nvPr/>
        </p:nvSpPr>
        <p:spPr bwMode="auto">
          <a:xfrm>
            <a:off x="99864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0192" name="Text Box 17">
            <a:extLst>
              <a:ext uri="{FF2B5EF4-FFF2-40B4-BE49-F238E27FC236}">
                <a16:creationId xmlns:a16="http://schemas.microsoft.com/office/drawing/2014/main" id="{7D16F0C1-0DF7-DCE4-E46F-686D1991FA15}"/>
              </a:ext>
            </a:extLst>
          </p:cNvPr>
          <p:cNvSpPr txBox="1">
            <a:spLocks noChangeArrowheads="1"/>
          </p:cNvSpPr>
          <p:nvPr/>
        </p:nvSpPr>
        <p:spPr bwMode="auto">
          <a:xfrm>
            <a:off x="9783233"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50193" name="Text Box 18">
            <a:extLst>
              <a:ext uri="{FF2B5EF4-FFF2-40B4-BE49-F238E27FC236}">
                <a16:creationId xmlns:a16="http://schemas.microsoft.com/office/drawing/2014/main" id="{792606B4-6B34-A4D2-BB8D-5E6665A9D3F1}"/>
              </a:ext>
            </a:extLst>
          </p:cNvPr>
          <p:cNvSpPr txBox="1">
            <a:spLocks noChangeArrowheads="1"/>
          </p:cNvSpPr>
          <p:nvPr/>
        </p:nvSpPr>
        <p:spPr bwMode="auto">
          <a:xfrm>
            <a:off x="48048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50194" name="Text Box 19">
            <a:extLst>
              <a:ext uri="{FF2B5EF4-FFF2-40B4-BE49-F238E27FC236}">
                <a16:creationId xmlns:a16="http://schemas.microsoft.com/office/drawing/2014/main" id="{B69D68E4-B569-F3D8-9172-FA6D8001BFA4}"/>
              </a:ext>
            </a:extLst>
          </p:cNvPr>
          <p:cNvSpPr txBox="1">
            <a:spLocks noChangeArrowheads="1"/>
          </p:cNvSpPr>
          <p:nvPr/>
        </p:nvSpPr>
        <p:spPr bwMode="auto">
          <a:xfrm>
            <a:off x="54144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50195" name="Text Box 20">
            <a:extLst>
              <a:ext uri="{FF2B5EF4-FFF2-40B4-BE49-F238E27FC236}">
                <a16:creationId xmlns:a16="http://schemas.microsoft.com/office/drawing/2014/main" id="{1F8CAF37-9A9A-FE3E-B3C5-C45BCB877736}"/>
              </a:ext>
            </a:extLst>
          </p:cNvPr>
          <p:cNvSpPr txBox="1">
            <a:spLocks noChangeArrowheads="1"/>
          </p:cNvSpPr>
          <p:nvPr/>
        </p:nvSpPr>
        <p:spPr bwMode="auto">
          <a:xfrm>
            <a:off x="60240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50196" name="Text Box 21">
            <a:extLst>
              <a:ext uri="{FF2B5EF4-FFF2-40B4-BE49-F238E27FC236}">
                <a16:creationId xmlns:a16="http://schemas.microsoft.com/office/drawing/2014/main" id="{C57DB952-E19D-B1C5-55DF-FDF2AC5B93E9}"/>
              </a:ext>
            </a:extLst>
          </p:cNvPr>
          <p:cNvSpPr txBox="1">
            <a:spLocks noChangeArrowheads="1"/>
          </p:cNvSpPr>
          <p:nvPr/>
        </p:nvSpPr>
        <p:spPr bwMode="auto">
          <a:xfrm>
            <a:off x="66336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50197" name="Text Box 22">
            <a:extLst>
              <a:ext uri="{FF2B5EF4-FFF2-40B4-BE49-F238E27FC236}">
                <a16:creationId xmlns:a16="http://schemas.microsoft.com/office/drawing/2014/main" id="{F0DEAA2F-C115-72EA-D762-BB86D19A08CD}"/>
              </a:ext>
            </a:extLst>
          </p:cNvPr>
          <p:cNvSpPr txBox="1">
            <a:spLocks noChangeArrowheads="1"/>
          </p:cNvSpPr>
          <p:nvPr/>
        </p:nvSpPr>
        <p:spPr bwMode="auto">
          <a:xfrm>
            <a:off x="72432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50198" name="Text Box 23">
            <a:extLst>
              <a:ext uri="{FF2B5EF4-FFF2-40B4-BE49-F238E27FC236}">
                <a16:creationId xmlns:a16="http://schemas.microsoft.com/office/drawing/2014/main" id="{E3006EE1-CC21-9F97-36CA-2B4A6AA862B7}"/>
              </a:ext>
            </a:extLst>
          </p:cNvPr>
          <p:cNvSpPr txBox="1">
            <a:spLocks noChangeArrowheads="1"/>
          </p:cNvSpPr>
          <p:nvPr/>
        </p:nvSpPr>
        <p:spPr bwMode="auto">
          <a:xfrm>
            <a:off x="78528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50199" name="Text Box 24">
            <a:extLst>
              <a:ext uri="{FF2B5EF4-FFF2-40B4-BE49-F238E27FC236}">
                <a16:creationId xmlns:a16="http://schemas.microsoft.com/office/drawing/2014/main" id="{7EC1B66A-1BE8-1D36-B626-B90227C45C3D}"/>
              </a:ext>
            </a:extLst>
          </p:cNvPr>
          <p:cNvSpPr txBox="1">
            <a:spLocks noChangeArrowheads="1"/>
          </p:cNvSpPr>
          <p:nvPr/>
        </p:nvSpPr>
        <p:spPr bwMode="auto">
          <a:xfrm>
            <a:off x="84624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50200" name="Text Box 25">
            <a:extLst>
              <a:ext uri="{FF2B5EF4-FFF2-40B4-BE49-F238E27FC236}">
                <a16:creationId xmlns:a16="http://schemas.microsoft.com/office/drawing/2014/main" id="{6BC8FAC5-30B8-67A5-9F2D-FC994E9A3F00}"/>
              </a:ext>
            </a:extLst>
          </p:cNvPr>
          <p:cNvSpPr txBox="1">
            <a:spLocks noChangeArrowheads="1"/>
          </p:cNvSpPr>
          <p:nvPr/>
        </p:nvSpPr>
        <p:spPr bwMode="auto">
          <a:xfrm>
            <a:off x="91736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50201" name="Line 26">
            <a:extLst>
              <a:ext uri="{FF2B5EF4-FFF2-40B4-BE49-F238E27FC236}">
                <a16:creationId xmlns:a16="http://schemas.microsoft.com/office/drawing/2014/main" id="{194B2BF0-B065-1F37-C280-F254282D7447}"/>
              </a:ext>
            </a:extLst>
          </p:cNvPr>
          <p:cNvSpPr>
            <a:spLocks noChangeShapeType="1"/>
          </p:cNvSpPr>
          <p:nvPr/>
        </p:nvSpPr>
        <p:spPr bwMode="auto">
          <a:xfrm flipH="1">
            <a:off x="1422400" y="533400"/>
            <a:ext cx="203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0202" name="AutoShape 28">
            <a:extLst>
              <a:ext uri="{FF2B5EF4-FFF2-40B4-BE49-F238E27FC236}">
                <a16:creationId xmlns:a16="http://schemas.microsoft.com/office/drawing/2014/main" id="{CB9A8980-B387-F28E-F468-434A675CB3EC}"/>
              </a:ext>
            </a:extLst>
          </p:cNvPr>
          <p:cNvSpPr>
            <a:spLocks noChangeArrowheads="1"/>
          </p:cNvSpPr>
          <p:nvPr/>
        </p:nvSpPr>
        <p:spPr bwMode="auto">
          <a:xfrm rot="17942479">
            <a:off x="10414001" y="791635"/>
            <a:ext cx="88900" cy="3759200"/>
          </a:xfrm>
          <a:prstGeom prst="flowChartExtract">
            <a:avLst/>
          </a:prstGeom>
          <a:solidFill>
            <a:schemeClr val="tx2"/>
          </a:solidFill>
          <a:ln w="6350">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0203" name="Oval 29">
            <a:extLst>
              <a:ext uri="{FF2B5EF4-FFF2-40B4-BE49-F238E27FC236}">
                <a16:creationId xmlns:a16="http://schemas.microsoft.com/office/drawing/2014/main" id="{238664D6-D674-369B-8190-C4CEABB1AD2B}"/>
              </a:ext>
            </a:extLst>
          </p:cNvPr>
          <p:cNvSpPr>
            <a:spLocks noChangeArrowheads="1"/>
          </p:cNvSpPr>
          <p:nvPr/>
        </p:nvSpPr>
        <p:spPr bwMode="auto">
          <a:xfrm rot="1742479">
            <a:off x="11535833" y="3204634"/>
            <a:ext cx="609600" cy="74084"/>
          </a:xfrm>
          <a:prstGeom prst="ellipse">
            <a:avLst/>
          </a:prstGeom>
          <a:solidFill>
            <a:schemeClr val="accent1"/>
          </a:solidFill>
          <a:ln w="9525">
            <a:solidFill>
              <a:schemeClr val="tx1"/>
            </a:solidFill>
            <a:round/>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0204" name="Freeform 30">
            <a:extLst>
              <a:ext uri="{FF2B5EF4-FFF2-40B4-BE49-F238E27FC236}">
                <a16:creationId xmlns:a16="http://schemas.microsoft.com/office/drawing/2014/main" id="{7CE355AF-8ED8-C893-7E1A-C693AEA0D54B}"/>
              </a:ext>
            </a:extLst>
          </p:cNvPr>
          <p:cNvSpPr>
            <a:spLocks/>
          </p:cNvSpPr>
          <p:nvPr/>
        </p:nvSpPr>
        <p:spPr bwMode="auto">
          <a:xfrm>
            <a:off x="3962400" y="838201"/>
            <a:ext cx="7890933" cy="5118100"/>
          </a:xfrm>
          <a:custGeom>
            <a:avLst/>
            <a:gdLst>
              <a:gd name="T0" fmla="*/ 2147483647 w 3728"/>
              <a:gd name="T1" fmla="*/ 2147483647 h 3224"/>
              <a:gd name="T2" fmla="*/ 2147483647 w 3728"/>
              <a:gd name="T3" fmla="*/ 2147483647 h 3224"/>
              <a:gd name="T4" fmla="*/ 2147483647 w 3728"/>
              <a:gd name="T5" fmla="*/ 2147483647 h 3224"/>
              <a:gd name="T6" fmla="*/ 2147483647 w 3728"/>
              <a:gd name="T7" fmla="*/ 2147483647 h 3224"/>
              <a:gd name="T8" fmla="*/ 2147483647 w 3728"/>
              <a:gd name="T9" fmla="*/ 2147483647 h 3224"/>
              <a:gd name="T10" fmla="*/ 2147483647 w 3728"/>
              <a:gd name="T11" fmla="*/ 2147483647 h 3224"/>
              <a:gd name="T12" fmla="*/ 2147483647 w 3728"/>
              <a:gd name="T13" fmla="*/ 2147483647 h 3224"/>
              <a:gd name="T14" fmla="*/ 2147483647 w 3728"/>
              <a:gd name="T15" fmla="*/ 2147483647 h 3224"/>
              <a:gd name="T16" fmla="*/ 2147483647 w 3728"/>
              <a:gd name="T17" fmla="*/ 2147483647 h 3224"/>
              <a:gd name="T18" fmla="*/ 2147483647 w 3728"/>
              <a:gd name="T19" fmla="*/ 2147483647 h 3224"/>
              <a:gd name="T20" fmla="*/ 2147483647 w 3728"/>
              <a:gd name="T21" fmla="*/ 2147483647 h 3224"/>
              <a:gd name="T22" fmla="*/ 2147483647 w 3728"/>
              <a:gd name="T23" fmla="*/ 2147483647 h 3224"/>
              <a:gd name="T24" fmla="*/ 2147483647 w 3728"/>
              <a:gd name="T25" fmla="*/ 2147483647 h 3224"/>
              <a:gd name="T26" fmla="*/ 2147483647 w 3728"/>
              <a:gd name="T27" fmla="*/ 2147483647 h 32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728"/>
              <a:gd name="T43" fmla="*/ 0 h 3224"/>
              <a:gd name="T44" fmla="*/ 3728 w 3728"/>
              <a:gd name="T45" fmla="*/ 3224 h 32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728" h="3224">
                <a:moveTo>
                  <a:pt x="2328" y="736"/>
                </a:moveTo>
                <a:cubicBezTo>
                  <a:pt x="2336" y="600"/>
                  <a:pt x="2344" y="464"/>
                  <a:pt x="2232" y="352"/>
                </a:cubicBezTo>
                <a:cubicBezTo>
                  <a:pt x="2120" y="240"/>
                  <a:pt x="1896" y="104"/>
                  <a:pt x="1656" y="64"/>
                </a:cubicBezTo>
                <a:cubicBezTo>
                  <a:pt x="1416" y="24"/>
                  <a:pt x="1048" y="0"/>
                  <a:pt x="792" y="112"/>
                </a:cubicBezTo>
                <a:cubicBezTo>
                  <a:pt x="536" y="224"/>
                  <a:pt x="240" y="504"/>
                  <a:pt x="120" y="736"/>
                </a:cubicBezTo>
                <a:cubicBezTo>
                  <a:pt x="0" y="968"/>
                  <a:pt x="56" y="1232"/>
                  <a:pt x="72" y="1504"/>
                </a:cubicBezTo>
                <a:cubicBezTo>
                  <a:pt x="88" y="1776"/>
                  <a:pt x="72" y="2104"/>
                  <a:pt x="216" y="2368"/>
                </a:cubicBezTo>
                <a:cubicBezTo>
                  <a:pt x="360" y="2632"/>
                  <a:pt x="632" y="2952"/>
                  <a:pt x="936" y="3088"/>
                </a:cubicBezTo>
                <a:cubicBezTo>
                  <a:pt x="1240" y="3224"/>
                  <a:pt x="1736" y="3184"/>
                  <a:pt x="2040" y="3184"/>
                </a:cubicBezTo>
                <a:cubicBezTo>
                  <a:pt x="2344" y="3184"/>
                  <a:pt x="2616" y="3136"/>
                  <a:pt x="2760" y="3088"/>
                </a:cubicBezTo>
                <a:cubicBezTo>
                  <a:pt x="2904" y="3040"/>
                  <a:pt x="2784" y="3048"/>
                  <a:pt x="2904" y="2896"/>
                </a:cubicBezTo>
                <a:cubicBezTo>
                  <a:pt x="3024" y="2744"/>
                  <a:pt x="3352" y="2416"/>
                  <a:pt x="3480" y="2176"/>
                </a:cubicBezTo>
                <a:cubicBezTo>
                  <a:pt x="3608" y="1936"/>
                  <a:pt x="3728" y="1456"/>
                  <a:pt x="3672" y="1456"/>
                </a:cubicBezTo>
                <a:cubicBezTo>
                  <a:pt x="3616" y="1456"/>
                  <a:pt x="3380" y="1816"/>
                  <a:pt x="3144" y="2176"/>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50205" name="Oval 31">
            <a:extLst>
              <a:ext uri="{FF2B5EF4-FFF2-40B4-BE49-F238E27FC236}">
                <a16:creationId xmlns:a16="http://schemas.microsoft.com/office/drawing/2014/main" id="{875EE32F-2599-E59B-ACB1-5B4850FE7ED0}"/>
              </a:ext>
            </a:extLst>
          </p:cNvPr>
          <p:cNvSpPr>
            <a:spLocks noChangeArrowheads="1"/>
          </p:cNvSpPr>
          <p:nvPr/>
        </p:nvSpPr>
        <p:spPr bwMode="auto">
          <a:xfrm>
            <a:off x="88265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0206" name="Oval 32">
            <a:extLst>
              <a:ext uri="{FF2B5EF4-FFF2-40B4-BE49-F238E27FC236}">
                <a16:creationId xmlns:a16="http://schemas.microsoft.com/office/drawing/2014/main" id="{FAB27F53-9B1F-6E1C-002A-776BB1623568}"/>
              </a:ext>
            </a:extLst>
          </p:cNvPr>
          <p:cNvSpPr>
            <a:spLocks noChangeArrowheads="1"/>
          </p:cNvSpPr>
          <p:nvPr/>
        </p:nvSpPr>
        <p:spPr bwMode="auto">
          <a:xfrm>
            <a:off x="9347200" y="1905000"/>
            <a:ext cx="609600" cy="1629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3">
            <a:extLst>
              <a:ext uri="{FF2B5EF4-FFF2-40B4-BE49-F238E27FC236}">
                <a16:creationId xmlns:a16="http://schemas.microsoft.com/office/drawing/2014/main" id="{882F9E0E-8A4F-4ABB-0AE2-1686D0852FA8}"/>
              </a:ext>
            </a:extLst>
          </p:cNvPr>
          <p:cNvSpPr>
            <a:spLocks noChangeArrowheads="1"/>
          </p:cNvSpPr>
          <p:nvPr/>
        </p:nvSpPr>
        <p:spPr bwMode="auto">
          <a:xfrm>
            <a:off x="1117600" y="533400"/>
            <a:ext cx="9550400"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1203" name="Line 4">
            <a:extLst>
              <a:ext uri="{FF2B5EF4-FFF2-40B4-BE49-F238E27FC236}">
                <a16:creationId xmlns:a16="http://schemas.microsoft.com/office/drawing/2014/main" id="{54FEFC3B-C117-9A5E-39A8-3329F540165A}"/>
              </a:ext>
            </a:extLst>
          </p:cNvPr>
          <p:cNvSpPr>
            <a:spLocks noChangeShapeType="1"/>
          </p:cNvSpPr>
          <p:nvPr/>
        </p:nvSpPr>
        <p:spPr bwMode="auto">
          <a:xfrm>
            <a:off x="1913467" y="1981200"/>
            <a:ext cx="8551333"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1204" name="Line 5">
            <a:extLst>
              <a:ext uri="{FF2B5EF4-FFF2-40B4-BE49-F238E27FC236}">
                <a16:creationId xmlns:a16="http://schemas.microsoft.com/office/drawing/2014/main" id="{25CB86AE-77BF-1721-3463-E790ED141820}"/>
              </a:ext>
            </a:extLst>
          </p:cNvPr>
          <p:cNvSpPr>
            <a:spLocks noChangeShapeType="1"/>
          </p:cNvSpPr>
          <p:nvPr/>
        </p:nvSpPr>
        <p:spPr bwMode="auto">
          <a:xfrm>
            <a:off x="3742267"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1205" name="Text Box 6">
            <a:extLst>
              <a:ext uri="{FF2B5EF4-FFF2-40B4-BE49-F238E27FC236}">
                <a16:creationId xmlns:a16="http://schemas.microsoft.com/office/drawing/2014/main" id="{4CE8AF18-91E2-9EE2-9709-E5BBD0579849}"/>
              </a:ext>
            </a:extLst>
          </p:cNvPr>
          <p:cNvSpPr txBox="1">
            <a:spLocks noChangeArrowheads="1"/>
          </p:cNvSpPr>
          <p:nvPr/>
        </p:nvSpPr>
        <p:spPr bwMode="auto">
          <a:xfrm>
            <a:off x="4148667"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51206" name="Line 7">
            <a:extLst>
              <a:ext uri="{FF2B5EF4-FFF2-40B4-BE49-F238E27FC236}">
                <a16:creationId xmlns:a16="http://schemas.microsoft.com/office/drawing/2014/main" id="{67DA42D9-1AD8-6BF8-BEB1-5501B71B1332}"/>
              </a:ext>
            </a:extLst>
          </p:cNvPr>
          <p:cNvSpPr>
            <a:spLocks noChangeShapeType="1"/>
          </p:cNvSpPr>
          <p:nvPr/>
        </p:nvSpPr>
        <p:spPr bwMode="auto">
          <a:xfrm>
            <a:off x="44788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1207" name="Line 8">
            <a:extLst>
              <a:ext uri="{FF2B5EF4-FFF2-40B4-BE49-F238E27FC236}">
                <a16:creationId xmlns:a16="http://schemas.microsoft.com/office/drawing/2014/main" id="{AC01CBF5-9197-9FCF-860F-FB75DBE64096}"/>
              </a:ext>
            </a:extLst>
          </p:cNvPr>
          <p:cNvSpPr>
            <a:spLocks noChangeShapeType="1"/>
          </p:cNvSpPr>
          <p:nvPr/>
        </p:nvSpPr>
        <p:spPr bwMode="auto">
          <a:xfrm>
            <a:off x="51181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1208" name="Line 9">
            <a:extLst>
              <a:ext uri="{FF2B5EF4-FFF2-40B4-BE49-F238E27FC236}">
                <a16:creationId xmlns:a16="http://schemas.microsoft.com/office/drawing/2014/main" id="{322FA1A8-740A-4557-FEA1-D65CE75F3C82}"/>
              </a:ext>
            </a:extLst>
          </p:cNvPr>
          <p:cNvSpPr>
            <a:spLocks noChangeShapeType="1"/>
          </p:cNvSpPr>
          <p:nvPr/>
        </p:nvSpPr>
        <p:spPr bwMode="auto">
          <a:xfrm>
            <a:off x="57573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1209" name="Line 10">
            <a:extLst>
              <a:ext uri="{FF2B5EF4-FFF2-40B4-BE49-F238E27FC236}">
                <a16:creationId xmlns:a16="http://schemas.microsoft.com/office/drawing/2014/main" id="{4775E596-F076-9119-AF33-7973D6D03C6C}"/>
              </a:ext>
            </a:extLst>
          </p:cNvPr>
          <p:cNvSpPr>
            <a:spLocks noChangeShapeType="1"/>
          </p:cNvSpPr>
          <p:nvPr/>
        </p:nvSpPr>
        <p:spPr bwMode="auto">
          <a:xfrm>
            <a:off x="63838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1210" name="Line 11">
            <a:extLst>
              <a:ext uri="{FF2B5EF4-FFF2-40B4-BE49-F238E27FC236}">
                <a16:creationId xmlns:a16="http://schemas.microsoft.com/office/drawing/2014/main" id="{8046DDD7-3437-AC9D-C5C6-A84AB38D8A62}"/>
              </a:ext>
            </a:extLst>
          </p:cNvPr>
          <p:cNvSpPr>
            <a:spLocks noChangeShapeType="1"/>
          </p:cNvSpPr>
          <p:nvPr/>
        </p:nvSpPr>
        <p:spPr bwMode="auto">
          <a:xfrm>
            <a:off x="69934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1211" name="Line 12">
            <a:extLst>
              <a:ext uri="{FF2B5EF4-FFF2-40B4-BE49-F238E27FC236}">
                <a16:creationId xmlns:a16="http://schemas.microsoft.com/office/drawing/2014/main" id="{ACA12D41-98F5-5B16-2A67-0311B93CC337}"/>
              </a:ext>
            </a:extLst>
          </p:cNvPr>
          <p:cNvSpPr>
            <a:spLocks noChangeShapeType="1"/>
          </p:cNvSpPr>
          <p:nvPr/>
        </p:nvSpPr>
        <p:spPr bwMode="auto">
          <a:xfrm>
            <a:off x="76030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1212" name="Line 13">
            <a:extLst>
              <a:ext uri="{FF2B5EF4-FFF2-40B4-BE49-F238E27FC236}">
                <a16:creationId xmlns:a16="http://schemas.microsoft.com/office/drawing/2014/main" id="{43544D98-3CC3-7094-B4C1-21FD4856853E}"/>
              </a:ext>
            </a:extLst>
          </p:cNvPr>
          <p:cNvSpPr>
            <a:spLocks noChangeShapeType="1"/>
          </p:cNvSpPr>
          <p:nvPr/>
        </p:nvSpPr>
        <p:spPr bwMode="auto">
          <a:xfrm>
            <a:off x="8212667"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1213" name="Line 14">
            <a:extLst>
              <a:ext uri="{FF2B5EF4-FFF2-40B4-BE49-F238E27FC236}">
                <a16:creationId xmlns:a16="http://schemas.microsoft.com/office/drawing/2014/main" id="{6CB76F6A-B412-0349-0654-12764652C179}"/>
              </a:ext>
            </a:extLst>
          </p:cNvPr>
          <p:cNvSpPr>
            <a:spLocks noChangeShapeType="1"/>
          </p:cNvSpPr>
          <p:nvPr/>
        </p:nvSpPr>
        <p:spPr bwMode="auto">
          <a:xfrm>
            <a:off x="8822267"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1214" name="Line 15">
            <a:extLst>
              <a:ext uri="{FF2B5EF4-FFF2-40B4-BE49-F238E27FC236}">
                <a16:creationId xmlns:a16="http://schemas.microsoft.com/office/drawing/2014/main" id="{35BB75E7-AF4D-1310-8C3C-4EC108D78A64}"/>
              </a:ext>
            </a:extLst>
          </p:cNvPr>
          <p:cNvSpPr>
            <a:spLocks noChangeShapeType="1"/>
          </p:cNvSpPr>
          <p:nvPr/>
        </p:nvSpPr>
        <p:spPr bwMode="auto">
          <a:xfrm>
            <a:off x="9431867"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1215" name="Line 16">
            <a:extLst>
              <a:ext uri="{FF2B5EF4-FFF2-40B4-BE49-F238E27FC236}">
                <a16:creationId xmlns:a16="http://schemas.microsoft.com/office/drawing/2014/main" id="{CDA45F63-07C5-04A1-567D-263A6F0269F3}"/>
              </a:ext>
            </a:extLst>
          </p:cNvPr>
          <p:cNvSpPr>
            <a:spLocks noChangeShapeType="1"/>
          </p:cNvSpPr>
          <p:nvPr/>
        </p:nvSpPr>
        <p:spPr bwMode="auto">
          <a:xfrm>
            <a:off x="100414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1216" name="Text Box 17">
            <a:extLst>
              <a:ext uri="{FF2B5EF4-FFF2-40B4-BE49-F238E27FC236}">
                <a16:creationId xmlns:a16="http://schemas.microsoft.com/office/drawing/2014/main" id="{22A8ADAA-0AE1-8E04-D334-83CDE430FFD6}"/>
              </a:ext>
            </a:extLst>
          </p:cNvPr>
          <p:cNvSpPr txBox="1">
            <a:spLocks noChangeArrowheads="1"/>
          </p:cNvSpPr>
          <p:nvPr/>
        </p:nvSpPr>
        <p:spPr bwMode="auto">
          <a:xfrm>
            <a:off x="9838267"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51217" name="Text Box 18">
            <a:extLst>
              <a:ext uri="{FF2B5EF4-FFF2-40B4-BE49-F238E27FC236}">
                <a16:creationId xmlns:a16="http://schemas.microsoft.com/office/drawing/2014/main" id="{225144CA-D3DD-3DE6-EF87-BE862975D35E}"/>
              </a:ext>
            </a:extLst>
          </p:cNvPr>
          <p:cNvSpPr txBox="1">
            <a:spLocks noChangeArrowheads="1"/>
          </p:cNvSpPr>
          <p:nvPr/>
        </p:nvSpPr>
        <p:spPr bwMode="auto">
          <a:xfrm>
            <a:off x="485986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51218" name="Text Box 19">
            <a:extLst>
              <a:ext uri="{FF2B5EF4-FFF2-40B4-BE49-F238E27FC236}">
                <a16:creationId xmlns:a16="http://schemas.microsoft.com/office/drawing/2014/main" id="{64B8BF65-682F-8009-C3D2-DD69FAEAAEB1}"/>
              </a:ext>
            </a:extLst>
          </p:cNvPr>
          <p:cNvSpPr txBox="1">
            <a:spLocks noChangeArrowheads="1"/>
          </p:cNvSpPr>
          <p:nvPr/>
        </p:nvSpPr>
        <p:spPr bwMode="auto">
          <a:xfrm>
            <a:off x="546946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51219" name="Text Box 20">
            <a:extLst>
              <a:ext uri="{FF2B5EF4-FFF2-40B4-BE49-F238E27FC236}">
                <a16:creationId xmlns:a16="http://schemas.microsoft.com/office/drawing/2014/main" id="{E85065F9-8D61-DD87-F715-7AEBBA8331A4}"/>
              </a:ext>
            </a:extLst>
          </p:cNvPr>
          <p:cNvSpPr txBox="1">
            <a:spLocks noChangeArrowheads="1"/>
          </p:cNvSpPr>
          <p:nvPr/>
        </p:nvSpPr>
        <p:spPr bwMode="auto">
          <a:xfrm>
            <a:off x="607906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51220" name="Text Box 21">
            <a:extLst>
              <a:ext uri="{FF2B5EF4-FFF2-40B4-BE49-F238E27FC236}">
                <a16:creationId xmlns:a16="http://schemas.microsoft.com/office/drawing/2014/main" id="{F890BDDA-1BC4-EC10-B5B8-9BBDDEABEBEF}"/>
              </a:ext>
            </a:extLst>
          </p:cNvPr>
          <p:cNvSpPr txBox="1">
            <a:spLocks noChangeArrowheads="1"/>
          </p:cNvSpPr>
          <p:nvPr/>
        </p:nvSpPr>
        <p:spPr bwMode="auto">
          <a:xfrm>
            <a:off x="668866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51221" name="Text Box 22">
            <a:extLst>
              <a:ext uri="{FF2B5EF4-FFF2-40B4-BE49-F238E27FC236}">
                <a16:creationId xmlns:a16="http://schemas.microsoft.com/office/drawing/2014/main" id="{562CD621-8300-4738-5AD3-58D08B193ABC}"/>
              </a:ext>
            </a:extLst>
          </p:cNvPr>
          <p:cNvSpPr txBox="1">
            <a:spLocks noChangeArrowheads="1"/>
          </p:cNvSpPr>
          <p:nvPr/>
        </p:nvSpPr>
        <p:spPr bwMode="auto">
          <a:xfrm>
            <a:off x="729826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51222" name="Text Box 23">
            <a:extLst>
              <a:ext uri="{FF2B5EF4-FFF2-40B4-BE49-F238E27FC236}">
                <a16:creationId xmlns:a16="http://schemas.microsoft.com/office/drawing/2014/main" id="{8AFAAD98-CB7E-2466-0C93-35234706BA7E}"/>
              </a:ext>
            </a:extLst>
          </p:cNvPr>
          <p:cNvSpPr txBox="1">
            <a:spLocks noChangeArrowheads="1"/>
          </p:cNvSpPr>
          <p:nvPr/>
        </p:nvSpPr>
        <p:spPr bwMode="auto">
          <a:xfrm>
            <a:off x="790786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51223" name="Text Box 24">
            <a:extLst>
              <a:ext uri="{FF2B5EF4-FFF2-40B4-BE49-F238E27FC236}">
                <a16:creationId xmlns:a16="http://schemas.microsoft.com/office/drawing/2014/main" id="{56AB65B5-976F-AE52-336F-9E9470E5187A}"/>
              </a:ext>
            </a:extLst>
          </p:cNvPr>
          <p:cNvSpPr txBox="1">
            <a:spLocks noChangeArrowheads="1"/>
          </p:cNvSpPr>
          <p:nvPr/>
        </p:nvSpPr>
        <p:spPr bwMode="auto">
          <a:xfrm>
            <a:off x="851746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51224" name="Text Box 25">
            <a:extLst>
              <a:ext uri="{FF2B5EF4-FFF2-40B4-BE49-F238E27FC236}">
                <a16:creationId xmlns:a16="http://schemas.microsoft.com/office/drawing/2014/main" id="{B0728A3C-FCBE-1E38-0E87-326335BD790A}"/>
              </a:ext>
            </a:extLst>
          </p:cNvPr>
          <p:cNvSpPr txBox="1">
            <a:spLocks noChangeArrowheads="1"/>
          </p:cNvSpPr>
          <p:nvPr/>
        </p:nvSpPr>
        <p:spPr bwMode="auto">
          <a:xfrm>
            <a:off x="922866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51225" name="Line 26">
            <a:extLst>
              <a:ext uri="{FF2B5EF4-FFF2-40B4-BE49-F238E27FC236}">
                <a16:creationId xmlns:a16="http://schemas.microsoft.com/office/drawing/2014/main" id="{00847273-6863-89FC-4028-492797B1A873}"/>
              </a:ext>
            </a:extLst>
          </p:cNvPr>
          <p:cNvSpPr>
            <a:spLocks noChangeShapeType="1"/>
          </p:cNvSpPr>
          <p:nvPr/>
        </p:nvSpPr>
        <p:spPr bwMode="auto">
          <a:xfrm flipH="1">
            <a:off x="1422400" y="533400"/>
            <a:ext cx="203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51226" name="Group 27">
            <a:extLst>
              <a:ext uri="{FF2B5EF4-FFF2-40B4-BE49-F238E27FC236}">
                <a16:creationId xmlns:a16="http://schemas.microsoft.com/office/drawing/2014/main" id="{E05D15D6-E25E-980A-27D7-4E2573F4995B}"/>
              </a:ext>
            </a:extLst>
          </p:cNvPr>
          <p:cNvGrpSpPr>
            <a:grpSpLocks/>
          </p:cNvGrpSpPr>
          <p:nvPr/>
        </p:nvGrpSpPr>
        <p:grpSpPr bwMode="auto">
          <a:xfrm rot="21161445">
            <a:off x="8839200" y="2057400"/>
            <a:ext cx="3759200" cy="340784"/>
            <a:chOff x="1776" y="3072"/>
            <a:chExt cx="1776" cy="214"/>
          </a:xfrm>
        </p:grpSpPr>
        <p:sp>
          <p:nvSpPr>
            <p:cNvPr id="51230" name="AutoShape 28">
              <a:extLst>
                <a:ext uri="{FF2B5EF4-FFF2-40B4-BE49-F238E27FC236}">
                  <a16:creationId xmlns:a16="http://schemas.microsoft.com/office/drawing/2014/main" id="{2ABBA3AB-E878-98F5-5F3D-9590A550FEB1}"/>
                </a:ext>
              </a:extLst>
            </p:cNvPr>
            <p:cNvSpPr>
              <a:spLocks noChangeArrowheads="1"/>
            </p:cNvSpPr>
            <p:nvPr/>
          </p:nvSpPr>
          <p:spPr bwMode="auto">
            <a:xfrm rot="-4627610">
              <a:off x="2636" y="2212"/>
              <a:ext cx="56" cy="1776"/>
            </a:xfrm>
            <a:prstGeom prst="flowChartExtract">
              <a:avLst/>
            </a:prstGeom>
            <a:solidFill>
              <a:schemeClr val="tx2"/>
            </a:solidFill>
            <a:ln w="635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sp>
          <p:nvSpPr>
            <p:cNvPr id="51231" name="Oval 29">
              <a:extLst>
                <a:ext uri="{FF2B5EF4-FFF2-40B4-BE49-F238E27FC236}">
                  <a16:creationId xmlns:a16="http://schemas.microsoft.com/office/drawing/2014/main" id="{DDE70AB2-3605-720A-131A-41DF80FAF956}"/>
                </a:ext>
              </a:extLst>
            </p:cNvPr>
            <p:cNvSpPr>
              <a:spLocks noChangeArrowheads="1"/>
            </p:cNvSpPr>
            <p:nvPr/>
          </p:nvSpPr>
          <p:spPr bwMode="auto">
            <a:xfrm rot="772390">
              <a:off x="3247" y="3239"/>
              <a:ext cx="288" cy="47"/>
            </a:xfrm>
            <a:prstGeom prst="ellipse">
              <a:avLst/>
            </a:prstGeom>
            <a:solidFill>
              <a:srgbClr val="FFFFCC"/>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defTabSz="1219170" eaLnBrk="1" fontAlgn="base" hangingPunct="1">
                <a:spcBef>
                  <a:spcPct val="0"/>
                </a:spcBef>
                <a:spcAft>
                  <a:spcPct val="0"/>
                </a:spcAft>
              </a:pPr>
              <a:endParaRPr lang="en-US" altLang="en-US" sz="2400">
                <a:solidFill>
                  <a:prstClr val="black"/>
                </a:solidFill>
                <a:latin typeface="Calibri" panose="020F0502020204030204" pitchFamily="34" charset="0"/>
              </a:endParaRPr>
            </a:p>
          </p:txBody>
        </p:sp>
      </p:grpSp>
      <p:sp>
        <p:nvSpPr>
          <p:cNvPr id="51227" name="Freeform 30">
            <a:extLst>
              <a:ext uri="{FF2B5EF4-FFF2-40B4-BE49-F238E27FC236}">
                <a16:creationId xmlns:a16="http://schemas.microsoft.com/office/drawing/2014/main" id="{F48AA473-3A4D-AB2D-B715-02915D561BE4}"/>
              </a:ext>
            </a:extLst>
          </p:cNvPr>
          <p:cNvSpPr>
            <a:spLocks/>
          </p:cNvSpPr>
          <p:nvPr/>
        </p:nvSpPr>
        <p:spPr bwMode="auto">
          <a:xfrm>
            <a:off x="5063067" y="1066801"/>
            <a:ext cx="7162800" cy="4000500"/>
          </a:xfrm>
          <a:custGeom>
            <a:avLst/>
            <a:gdLst>
              <a:gd name="T0" fmla="*/ 2147483647 w 3384"/>
              <a:gd name="T1" fmla="*/ 2147483647 h 2520"/>
              <a:gd name="T2" fmla="*/ 2147483647 w 3384"/>
              <a:gd name="T3" fmla="*/ 2147483647 h 2520"/>
              <a:gd name="T4" fmla="*/ 2147483647 w 3384"/>
              <a:gd name="T5" fmla="*/ 2147483647 h 2520"/>
              <a:gd name="T6" fmla="*/ 2147483647 w 3384"/>
              <a:gd name="T7" fmla="*/ 2147483647 h 2520"/>
              <a:gd name="T8" fmla="*/ 2147483647 w 3384"/>
              <a:gd name="T9" fmla="*/ 2147483647 h 2520"/>
              <a:gd name="T10" fmla="*/ 2147483647 w 3384"/>
              <a:gd name="T11" fmla="*/ 2147483647 h 2520"/>
              <a:gd name="T12" fmla="*/ 2147483647 w 3384"/>
              <a:gd name="T13" fmla="*/ 2147483647 h 2520"/>
              <a:gd name="T14" fmla="*/ 2147483647 w 3384"/>
              <a:gd name="T15" fmla="*/ 2147483647 h 2520"/>
              <a:gd name="T16" fmla="*/ 2147483647 w 3384"/>
              <a:gd name="T17" fmla="*/ 2147483647 h 2520"/>
              <a:gd name="T18" fmla="*/ 2147483647 w 3384"/>
              <a:gd name="T19" fmla="*/ 2147483647 h 2520"/>
              <a:gd name="T20" fmla="*/ 2147483647 w 3384"/>
              <a:gd name="T21" fmla="*/ 2147483647 h 2520"/>
              <a:gd name="T22" fmla="*/ 2147483647 w 3384"/>
              <a:gd name="T23" fmla="*/ 2147483647 h 2520"/>
              <a:gd name="T24" fmla="*/ 2147483647 w 3384"/>
              <a:gd name="T25" fmla="*/ 2147483647 h 2520"/>
              <a:gd name="T26" fmla="*/ 2147483647 w 3384"/>
              <a:gd name="T27" fmla="*/ 2147483647 h 2520"/>
              <a:gd name="T28" fmla="*/ 2147483647 w 3384"/>
              <a:gd name="T29" fmla="*/ 2147483647 h 2520"/>
              <a:gd name="T30" fmla="*/ 2147483647 w 3384"/>
              <a:gd name="T31" fmla="*/ 2147483647 h 2520"/>
              <a:gd name="T32" fmla="*/ 2147483647 w 3384"/>
              <a:gd name="T33" fmla="*/ 2147483647 h 2520"/>
              <a:gd name="T34" fmla="*/ 2147483647 w 3384"/>
              <a:gd name="T35" fmla="*/ 2147483647 h 25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384"/>
              <a:gd name="T55" fmla="*/ 0 h 2520"/>
              <a:gd name="T56" fmla="*/ 3384 w 3384"/>
              <a:gd name="T57" fmla="*/ 2520 h 252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384" h="2520">
                <a:moveTo>
                  <a:pt x="1784" y="576"/>
                </a:moveTo>
                <a:cubicBezTo>
                  <a:pt x="1784" y="524"/>
                  <a:pt x="1784" y="472"/>
                  <a:pt x="1688" y="384"/>
                </a:cubicBezTo>
                <a:cubicBezTo>
                  <a:pt x="1592" y="296"/>
                  <a:pt x="1392" y="96"/>
                  <a:pt x="1208" y="48"/>
                </a:cubicBezTo>
                <a:cubicBezTo>
                  <a:pt x="1024" y="0"/>
                  <a:pt x="752" y="32"/>
                  <a:pt x="584" y="96"/>
                </a:cubicBezTo>
                <a:cubicBezTo>
                  <a:pt x="416" y="160"/>
                  <a:pt x="296" y="272"/>
                  <a:pt x="200" y="432"/>
                </a:cubicBezTo>
                <a:cubicBezTo>
                  <a:pt x="104" y="592"/>
                  <a:pt x="0" y="832"/>
                  <a:pt x="8" y="1056"/>
                </a:cubicBezTo>
                <a:cubicBezTo>
                  <a:pt x="16" y="1280"/>
                  <a:pt x="64" y="1552"/>
                  <a:pt x="248" y="1776"/>
                </a:cubicBezTo>
                <a:cubicBezTo>
                  <a:pt x="432" y="2000"/>
                  <a:pt x="832" y="2280"/>
                  <a:pt x="1112" y="2400"/>
                </a:cubicBezTo>
                <a:cubicBezTo>
                  <a:pt x="1392" y="2520"/>
                  <a:pt x="1664" y="2496"/>
                  <a:pt x="1928" y="2496"/>
                </a:cubicBezTo>
                <a:cubicBezTo>
                  <a:pt x="2192" y="2496"/>
                  <a:pt x="2520" y="2504"/>
                  <a:pt x="2696" y="2400"/>
                </a:cubicBezTo>
                <a:cubicBezTo>
                  <a:pt x="2872" y="2296"/>
                  <a:pt x="2904" y="2016"/>
                  <a:pt x="2984" y="1872"/>
                </a:cubicBezTo>
                <a:cubicBezTo>
                  <a:pt x="3064" y="1728"/>
                  <a:pt x="3120" y="1648"/>
                  <a:pt x="3176" y="1536"/>
                </a:cubicBezTo>
                <a:cubicBezTo>
                  <a:pt x="3232" y="1424"/>
                  <a:pt x="3296" y="1312"/>
                  <a:pt x="3320" y="1200"/>
                </a:cubicBezTo>
                <a:cubicBezTo>
                  <a:pt x="3344" y="1088"/>
                  <a:pt x="3312" y="944"/>
                  <a:pt x="3320" y="864"/>
                </a:cubicBezTo>
                <a:cubicBezTo>
                  <a:pt x="3328" y="784"/>
                  <a:pt x="3384" y="728"/>
                  <a:pt x="3368" y="720"/>
                </a:cubicBezTo>
                <a:cubicBezTo>
                  <a:pt x="3352" y="712"/>
                  <a:pt x="3256" y="752"/>
                  <a:pt x="3224" y="816"/>
                </a:cubicBezTo>
                <a:cubicBezTo>
                  <a:pt x="3192" y="880"/>
                  <a:pt x="3184" y="1008"/>
                  <a:pt x="3176" y="1104"/>
                </a:cubicBezTo>
                <a:cubicBezTo>
                  <a:pt x="3168" y="1200"/>
                  <a:pt x="3172" y="1296"/>
                  <a:pt x="3176" y="1392"/>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51228" name="Oval 31">
            <a:extLst>
              <a:ext uri="{FF2B5EF4-FFF2-40B4-BE49-F238E27FC236}">
                <a16:creationId xmlns:a16="http://schemas.microsoft.com/office/drawing/2014/main" id="{55C814B0-1FB9-337C-369A-DA59527649F8}"/>
              </a:ext>
            </a:extLst>
          </p:cNvPr>
          <p:cNvSpPr>
            <a:spLocks noChangeArrowheads="1"/>
          </p:cNvSpPr>
          <p:nvPr/>
        </p:nvSpPr>
        <p:spPr bwMode="auto">
          <a:xfrm>
            <a:off x="8839201" y="19050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1229" name="Oval 32">
            <a:extLst>
              <a:ext uri="{FF2B5EF4-FFF2-40B4-BE49-F238E27FC236}">
                <a16:creationId xmlns:a16="http://schemas.microsoft.com/office/drawing/2014/main" id="{40A4A926-B0E1-35FB-385F-0764076C1B4B}"/>
              </a:ext>
            </a:extLst>
          </p:cNvPr>
          <p:cNvSpPr>
            <a:spLocks noChangeArrowheads="1"/>
          </p:cNvSpPr>
          <p:nvPr/>
        </p:nvSpPr>
        <p:spPr bwMode="auto">
          <a:xfrm>
            <a:off x="9448800" y="1905000"/>
            <a:ext cx="609600" cy="152400"/>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5">
            <a:extLst>
              <a:ext uri="{FF2B5EF4-FFF2-40B4-BE49-F238E27FC236}">
                <a16:creationId xmlns:a16="http://schemas.microsoft.com/office/drawing/2014/main" id="{2B253279-7821-E5BA-97AA-325AFA9703C8}"/>
              </a:ext>
            </a:extLst>
          </p:cNvPr>
          <p:cNvSpPr>
            <a:spLocks noChangeArrowheads="1"/>
          </p:cNvSpPr>
          <p:nvPr/>
        </p:nvSpPr>
        <p:spPr bwMode="auto">
          <a:xfrm>
            <a:off x="1363134" y="533400"/>
            <a:ext cx="9215967"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2227" name="Line 8">
            <a:extLst>
              <a:ext uri="{FF2B5EF4-FFF2-40B4-BE49-F238E27FC236}">
                <a16:creationId xmlns:a16="http://schemas.microsoft.com/office/drawing/2014/main" id="{BDA025C8-E278-8DB8-5181-C5DFDF8C2726}"/>
              </a:ext>
            </a:extLst>
          </p:cNvPr>
          <p:cNvSpPr>
            <a:spLocks noChangeShapeType="1"/>
          </p:cNvSpPr>
          <p:nvPr/>
        </p:nvSpPr>
        <p:spPr bwMode="auto">
          <a:xfrm>
            <a:off x="3725333"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2228" name="Text Box 9">
            <a:extLst>
              <a:ext uri="{FF2B5EF4-FFF2-40B4-BE49-F238E27FC236}">
                <a16:creationId xmlns:a16="http://schemas.microsoft.com/office/drawing/2014/main" id="{5D27BA24-1B98-37FD-2646-BF448F26993B}"/>
              </a:ext>
            </a:extLst>
          </p:cNvPr>
          <p:cNvSpPr txBox="1">
            <a:spLocks noChangeArrowheads="1"/>
          </p:cNvSpPr>
          <p:nvPr/>
        </p:nvSpPr>
        <p:spPr bwMode="auto">
          <a:xfrm>
            <a:off x="4131733"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52229" name="Line 10">
            <a:extLst>
              <a:ext uri="{FF2B5EF4-FFF2-40B4-BE49-F238E27FC236}">
                <a16:creationId xmlns:a16="http://schemas.microsoft.com/office/drawing/2014/main" id="{3EC300CD-4B8C-797C-18E6-D9AAB18F9DD5}"/>
              </a:ext>
            </a:extLst>
          </p:cNvPr>
          <p:cNvSpPr>
            <a:spLocks noChangeShapeType="1"/>
          </p:cNvSpPr>
          <p:nvPr/>
        </p:nvSpPr>
        <p:spPr bwMode="auto">
          <a:xfrm>
            <a:off x="44619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2230" name="Line 11">
            <a:extLst>
              <a:ext uri="{FF2B5EF4-FFF2-40B4-BE49-F238E27FC236}">
                <a16:creationId xmlns:a16="http://schemas.microsoft.com/office/drawing/2014/main" id="{B9BAFCA5-17D4-2D58-CB4F-FECA461ED012}"/>
              </a:ext>
            </a:extLst>
          </p:cNvPr>
          <p:cNvSpPr>
            <a:spLocks noChangeShapeType="1"/>
          </p:cNvSpPr>
          <p:nvPr/>
        </p:nvSpPr>
        <p:spPr bwMode="auto">
          <a:xfrm>
            <a:off x="51011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2231" name="Line 12">
            <a:extLst>
              <a:ext uri="{FF2B5EF4-FFF2-40B4-BE49-F238E27FC236}">
                <a16:creationId xmlns:a16="http://schemas.microsoft.com/office/drawing/2014/main" id="{75D92CF3-D469-6406-47ED-CCEC8980D5AE}"/>
              </a:ext>
            </a:extLst>
          </p:cNvPr>
          <p:cNvSpPr>
            <a:spLocks noChangeShapeType="1"/>
          </p:cNvSpPr>
          <p:nvPr/>
        </p:nvSpPr>
        <p:spPr bwMode="auto">
          <a:xfrm>
            <a:off x="57404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2232" name="Line 13">
            <a:extLst>
              <a:ext uri="{FF2B5EF4-FFF2-40B4-BE49-F238E27FC236}">
                <a16:creationId xmlns:a16="http://schemas.microsoft.com/office/drawing/2014/main" id="{3DBE75DC-99FB-6646-CB82-03245F1B0F1D}"/>
              </a:ext>
            </a:extLst>
          </p:cNvPr>
          <p:cNvSpPr>
            <a:spLocks noChangeShapeType="1"/>
          </p:cNvSpPr>
          <p:nvPr/>
        </p:nvSpPr>
        <p:spPr bwMode="auto">
          <a:xfrm>
            <a:off x="63669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2233" name="Line 14">
            <a:extLst>
              <a:ext uri="{FF2B5EF4-FFF2-40B4-BE49-F238E27FC236}">
                <a16:creationId xmlns:a16="http://schemas.microsoft.com/office/drawing/2014/main" id="{844EA5EB-E456-DE03-BFA5-6DA42112409E}"/>
              </a:ext>
            </a:extLst>
          </p:cNvPr>
          <p:cNvSpPr>
            <a:spLocks noChangeShapeType="1"/>
          </p:cNvSpPr>
          <p:nvPr/>
        </p:nvSpPr>
        <p:spPr bwMode="auto">
          <a:xfrm>
            <a:off x="69765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2234" name="Line 15">
            <a:extLst>
              <a:ext uri="{FF2B5EF4-FFF2-40B4-BE49-F238E27FC236}">
                <a16:creationId xmlns:a16="http://schemas.microsoft.com/office/drawing/2014/main" id="{0B6C93D1-BE7C-E1CE-7E41-F2F8AC56A370}"/>
              </a:ext>
            </a:extLst>
          </p:cNvPr>
          <p:cNvSpPr>
            <a:spLocks noChangeShapeType="1"/>
          </p:cNvSpPr>
          <p:nvPr/>
        </p:nvSpPr>
        <p:spPr bwMode="auto">
          <a:xfrm>
            <a:off x="75861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2235" name="Line 16">
            <a:extLst>
              <a:ext uri="{FF2B5EF4-FFF2-40B4-BE49-F238E27FC236}">
                <a16:creationId xmlns:a16="http://schemas.microsoft.com/office/drawing/2014/main" id="{2361B1E8-24D6-B731-9A2A-AF3DCA1521AA}"/>
              </a:ext>
            </a:extLst>
          </p:cNvPr>
          <p:cNvSpPr>
            <a:spLocks noChangeShapeType="1"/>
          </p:cNvSpPr>
          <p:nvPr/>
        </p:nvSpPr>
        <p:spPr bwMode="auto">
          <a:xfrm>
            <a:off x="8195733"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2236" name="Line 17">
            <a:extLst>
              <a:ext uri="{FF2B5EF4-FFF2-40B4-BE49-F238E27FC236}">
                <a16:creationId xmlns:a16="http://schemas.microsoft.com/office/drawing/2014/main" id="{5F906410-6C05-DFC4-9C58-7ACA425B22D0}"/>
              </a:ext>
            </a:extLst>
          </p:cNvPr>
          <p:cNvSpPr>
            <a:spLocks noChangeShapeType="1"/>
          </p:cNvSpPr>
          <p:nvPr/>
        </p:nvSpPr>
        <p:spPr bwMode="auto">
          <a:xfrm>
            <a:off x="8805333"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2237" name="Line 18">
            <a:extLst>
              <a:ext uri="{FF2B5EF4-FFF2-40B4-BE49-F238E27FC236}">
                <a16:creationId xmlns:a16="http://schemas.microsoft.com/office/drawing/2014/main" id="{50E978F1-57AA-C1C3-FBDE-4ED4375106F1}"/>
              </a:ext>
            </a:extLst>
          </p:cNvPr>
          <p:cNvSpPr>
            <a:spLocks noChangeShapeType="1"/>
          </p:cNvSpPr>
          <p:nvPr/>
        </p:nvSpPr>
        <p:spPr bwMode="auto">
          <a:xfrm>
            <a:off x="9414933"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2238" name="Line 19">
            <a:extLst>
              <a:ext uri="{FF2B5EF4-FFF2-40B4-BE49-F238E27FC236}">
                <a16:creationId xmlns:a16="http://schemas.microsoft.com/office/drawing/2014/main" id="{50D9C52A-A471-8C95-A167-2994D9445648}"/>
              </a:ext>
            </a:extLst>
          </p:cNvPr>
          <p:cNvSpPr>
            <a:spLocks noChangeShapeType="1"/>
          </p:cNvSpPr>
          <p:nvPr/>
        </p:nvSpPr>
        <p:spPr bwMode="auto">
          <a:xfrm>
            <a:off x="100245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2239" name="Text Box 20">
            <a:extLst>
              <a:ext uri="{FF2B5EF4-FFF2-40B4-BE49-F238E27FC236}">
                <a16:creationId xmlns:a16="http://schemas.microsoft.com/office/drawing/2014/main" id="{44609028-BEF2-4812-536D-DE93A524BF62}"/>
              </a:ext>
            </a:extLst>
          </p:cNvPr>
          <p:cNvSpPr txBox="1">
            <a:spLocks noChangeArrowheads="1"/>
          </p:cNvSpPr>
          <p:nvPr/>
        </p:nvSpPr>
        <p:spPr bwMode="auto">
          <a:xfrm>
            <a:off x="9821333"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52240" name="Text Box 21">
            <a:extLst>
              <a:ext uri="{FF2B5EF4-FFF2-40B4-BE49-F238E27FC236}">
                <a16:creationId xmlns:a16="http://schemas.microsoft.com/office/drawing/2014/main" id="{ECC99532-345D-A2A9-3E45-EB2112340040}"/>
              </a:ext>
            </a:extLst>
          </p:cNvPr>
          <p:cNvSpPr txBox="1">
            <a:spLocks noChangeArrowheads="1"/>
          </p:cNvSpPr>
          <p:nvPr/>
        </p:nvSpPr>
        <p:spPr bwMode="auto">
          <a:xfrm>
            <a:off x="48429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52241" name="Text Box 22">
            <a:extLst>
              <a:ext uri="{FF2B5EF4-FFF2-40B4-BE49-F238E27FC236}">
                <a16:creationId xmlns:a16="http://schemas.microsoft.com/office/drawing/2014/main" id="{5A3B5E1F-A7F2-E665-48A5-D5B8B79517C2}"/>
              </a:ext>
            </a:extLst>
          </p:cNvPr>
          <p:cNvSpPr txBox="1">
            <a:spLocks noChangeArrowheads="1"/>
          </p:cNvSpPr>
          <p:nvPr/>
        </p:nvSpPr>
        <p:spPr bwMode="auto">
          <a:xfrm>
            <a:off x="54525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52242" name="Text Box 23">
            <a:extLst>
              <a:ext uri="{FF2B5EF4-FFF2-40B4-BE49-F238E27FC236}">
                <a16:creationId xmlns:a16="http://schemas.microsoft.com/office/drawing/2014/main" id="{B4B64622-528D-1054-706F-66602AAA7A83}"/>
              </a:ext>
            </a:extLst>
          </p:cNvPr>
          <p:cNvSpPr txBox="1">
            <a:spLocks noChangeArrowheads="1"/>
          </p:cNvSpPr>
          <p:nvPr/>
        </p:nvSpPr>
        <p:spPr bwMode="auto">
          <a:xfrm>
            <a:off x="60621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52243" name="Text Box 24">
            <a:extLst>
              <a:ext uri="{FF2B5EF4-FFF2-40B4-BE49-F238E27FC236}">
                <a16:creationId xmlns:a16="http://schemas.microsoft.com/office/drawing/2014/main" id="{3A4E6B01-CEB7-50CB-F988-9DA820FC0A83}"/>
              </a:ext>
            </a:extLst>
          </p:cNvPr>
          <p:cNvSpPr txBox="1">
            <a:spLocks noChangeArrowheads="1"/>
          </p:cNvSpPr>
          <p:nvPr/>
        </p:nvSpPr>
        <p:spPr bwMode="auto">
          <a:xfrm>
            <a:off x="66717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52244" name="Text Box 25">
            <a:extLst>
              <a:ext uri="{FF2B5EF4-FFF2-40B4-BE49-F238E27FC236}">
                <a16:creationId xmlns:a16="http://schemas.microsoft.com/office/drawing/2014/main" id="{AFD58BA8-A540-EE95-6BB1-949E684BF897}"/>
              </a:ext>
            </a:extLst>
          </p:cNvPr>
          <p:cNvSpPr txBox="1">
            <a:spLocks noChangeArrowheads="1"/>
          </p:cNvSpPr>
          <p:nvPr/>
        </p:nvSpPr>
        <p:spPr bwMode="auto">
          <a:xfrm>
            <a:off x="72813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52245" name="Text Box 26">
            <a:extLst>
              <a:ext uri="{FF2B5EF4-FFF2-40B4-BE49-F238E27FC236}">
                <a16:creationId xmlns:a16="http://schemas.microsoft.com/office/drawing/2014/main" id="{17F1F6F2-3E39-E38F-3544-4CAF504D1545}"/>
              </a:ext>
            </a:extLst>
          </p:cNvPr>
          <p:cNvSpPr txBox="1">
            <a:spLocks noChangeArrowheads="1"/>
          </p:cNvSpPr>
          <p:nvPr/>
        </p:nvSpPr>
        <p:spPr bwMode="auto">
          <a:xfrm>
            <a:off x="78909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52246" name="Text Box 27">
            <a:extLst>
              <a:ext uri="{FF2B5EF4-FFF2-40B4-BE49-F238E27FC236}">
                <a16:creationId xmlns:a16="http://schemas.microsoft.com/office/drawing/2014/main" id="{38CAFB76-471A-BA45-3E40-639E9ACF8D24}"/>
              </a:ext>
            </a:extLst>
          </p:cNvPr>
          <p:cNvSpPr txBox="1">
            <a:spLocks noChangeArrowheads="1"/>
          </p:cNvSpPr>
          <p:nvPr/>
        </p:nvSpPr>
        <p:spPr bwMode="auto">
          <a:xfrm>
            <a:off x="85005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52247" name="Text Box 28">
            <a:extLst>
              <a:ext uri="{FF2B5EF4-FFF2-40B4-BE49-F238E27FC236}">
                <a16:creationId xmlns:a16="http://schemas.microsoft.com/office/drawing/2014/main" id="{5E3A2459-6DE1-770D-28CE-EC2B3C55FCBF}"/>
              </a:ext>
            </a:extLst>
          </p:cNvPr>
          <p:cNvSpPr txBox="1">
            <a:spLocks noChangeArrowheads="1"/>
          </p:cNvSpPr>
          <p:nvPr/>
        </p:nvSpPr>
        <p:spPr bwMode="auto">
          <a:xfrm>
            <a:off x="92117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52248" name="Line 29">
            <a:extLst>
              <a:ext uri="{FF2B5EF4-FFF2-40B4-BE49-F238E27FC236}">
                <a16:creationId xmlns:a16="http://schemas.microsoft.com/office/drawing/2014/main" id="{DC5A9E49-5CB3-1394-7556-3A7155758CD1}"/>
              </a:ext>
            </a:extLst>
          </p:cNvPr>
          <p:cNvSpPr>
            <a:spLocks noChangeShapeType="1"/>
          </p:cNvSpPr>
          <p:nvPr/>
        </p:nvSpPr>
        <p:spPr bwMode="auto">
          <a:xfrm flipH="1">
            <a:off x="1422400" y="533400"/>
            <a:ext cx="203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2249" name="Line 30">
            <a:extLst>
              <a:ext uri="{FF2B5EF4-FFF2-40B4-BE49-F238E27FC236}">
                <a16:creationId xmlns:a16="http://schemas.microsoft.com/office/drawing/2014/main" id="{A1CAE8A2-3DFA-6388-E6F0-CE411FE53C9E}"/>
              </a:ext>
            </a:extLst>
          </p:cNvPr>
          <p:cNvSpPr>
            <a:spLocks noChangeShapeType="1"/>
          </p:cNvSpPr>
          <p:nvPr/>
        </p:nvSpPr>
        <p:spPr bwMode="auto">
          <a:xfrm>
            <a:off x="8839200" y="1981200"/>
            <a:ext cx="1117600" cy="762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2250" name="Line 31">
            <a:extLst>
              <a:ext uri="{FF2B5EF4-FFF2-40B4-BE49-F238E27FC236}">
                <a16:creationId xmlns:a16="http://schemas.microsoft.com/office/drawing/2014/main" id="{96D9C8D7-03E0-760A-0D18-CECE0A1DFECF}"/>
              </a:ext>
            </a:extLst>
          </p:cNvPr>
          <p:cNvSpPr>
            <a:spLocks noChangeShapeType="1"/>
          </p:cNvSpPr>
          <p:nvPr/>
        </p:nvSpPr>
        <p:spPr bwMode="auto">
          <a:xfrm>
            <a:off x="7823201" y="1905000"/>
            <a:ext cx="393700" cy="5291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2251" name="Freeform 32">
            <a:extLst>
              <a:ext uri="{FF2B5EF4-FFF2-40B4-BE49-F238E27FC236}">
                <a16:creationId xmlns:a16="http://schemas.microsoft.com/office/drawing/2014/main" id="{4CB211DF-C01F-3025-7A5F-78484B8CA1F1}"/>
              </a:ext>
            </a:extLst>
          </p:cNvPr>
          <p:cNvSpPr>
            <a:spLocks/>
          </p:cNvSpPr>
          <p:nvPr/>
        </p:nvSpPr>
        <p:spPr bwMode="auto">
          <a:xfrm>
            <a:off x="4165600" y="812800"/>
            <a:ext cx="7382933" cy="3987800"/>
          </a:xfrm>
          <a:custGeom>
            <a:avLst/>
            <a:gdLst>
              <a:gd name="T0" fmla="*/ 2147483647 w 3488"/>
              <a:gd name="T1" fmla="*/ 2147483647 h 2512"/>
              <a:gd name="T2" fmla="*/ 2147483647 w 3488"/>
              <a:gd name="T3" fmla="*/ 2147483647 h 2512"/>
              <a:gd name="T4" fmla="*/ 2147483647 w 3488"/>
              <a:gd name="T5" fmla="*/ 2147483647 h 2512"/>
              <a:gd name="T6" fmla="*/ 2147483647 w 3488"/>
              <a:gd name="T7" fmla="*/ 2147483647 h 2512"/>
              <a:gd name="T8" fmla="*/ 2147483647 w 3488"/>
              <a:gd name="T9" fmla="*/ 2147483647 h 2512"/>
              <a:gd name="T10" fmla="*/ 2147483647 w 3488"/>
              <a:gd name="T11" fmla="*/ 2147483647 h 2512"/>
              <a:gd name="T12" fmla="*/ 2147483647 w 3488"/>
              <a:gd name="T13" fmla="*/ 2147483647 h 2512"/>
              <a:gd name="T14" fmla="*/ 2147483647 w 3488"/>
              <a:gd name="T15" fmla="*/ 2147483647 h 2512"/>
              <a:gd name="T16" fmla="*/ 2147483647 w 3488"/>
              <a:gd name="T17" fmla="*/ 2147483647 h 2512"/>
              <a:gd name="T18" fmla="*/ 2147483647 w 3488"/>
              <a:gd name="T19" fmla="*/ 2147483647 h 2512"/>
              <a:gd name="T20" fmla="*/ 2147483647 w 3488"/>
              <a:gd name="T21" fmla="*/ 2147483647 h 2512"/>
              <a:gd name="T22" fmla="*/ 2147483647 w 3488"/>
              <a:gd name="T23" fmla="*/ 2147483647 h 2512"/>
              <a:gd name="T24" fmla="*/ 2147483647 w 3488"/>
              <a:gd name="T25" fmla="*/ 2147483647 h 2512"/>
              <a:gd name="T26" fmla="*/ 2147483647 w 3488"/>
              <a:gd name="T27" fmla="*/ 2147483647 h 2512"/>
              <a:gd name="T28" fmla="*/ 2147483647 w 3488"/>
              <a:gd name="T29" fmla="*/ 2147483647 h 2512"/>
              <a:gd name="T30" fmla="*/ 2147483647 w 3488"/>
              <a:gd name="T31" fmla="*/ 2147483647 h 2512"/>
              <a:gd name="T32" fmla="*/ 2147483647 w 3488"/>
              <a:gd name="T33" fmla="*/ 2147483647 h 2512"/>
              <a:gd name="T34" fmla="*/ 2147483647 w 3488"/>
              <a:gd name="T35" fmla="*/ 2147483647 h 25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488"/>
              <a:gd name="T55" fmla="*/ 0 h 2512"/>
              <a:gd name="T56" fmla="*/ 3488 w 3488"/>
              <a:gd name="T57" fmla="*/ 2512 h 25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488" h="2512">
                <a:moveTo>
                  <a:pt x="2208" y="736"/>
                </a:moveTo>
                <a:cubicBezTo>
                  <a:pt x="2204" y="644"/>
                  <a:pt x="2200" y="552"/>
                  <a:pt x="2112" y="448"/>
                </a:cubicBezTo>
                <a:cubicBezTo>
                  <a:pt x="2024" y="344"/>
                  <a:pt x="1872" y="176"/>
                  <a:pt x="1680" y="112"/>
                </a:cubicBezTo>
                <a:cubicBezTo>
                  <a:pt x="1488" y="48"/>
                  <a:pt x="1216" y="0"/>
                  <a:pt x="960" y="64"/>
                </a:cubicBezTo>
                <a:cubicBezTo>
                  <a:pt x="704" y="128"/>
                  <a:pt x="288" y="344"/>
                  <a:pt x="144" y="496"/>
                </a:cubicBezTo>
                <a:cubicBezTo>
                  <a:pt x="0" y="648"/>
                  <a:pt x="80" y="784"/>
                  <a:pt x="96" y="976"/>
                </a:cubicBezTo>
                <a:cubicBezTo>
                  <a:pt x="112" y="1168"/>
                  <a:pt x="136" y="1456"/>
                  <a:pt x="240" y="1648"/>
                </a:cubicBezTo>
                <a:cubicBezTo>
                  <a:pt x="344" y="1840"/>
                  <a:pt x="576" y="2016"/>
                  <a:pt x="720" y="2128"/>
                </a:cubicBezTo>
                <a:cubicBezTo>
                  <a:pt x="864" y="2240"/>
                  <a:pt x="928" y="2264"/>
                  <a:pt x="1104" y="2320"/>
                </a:cubicBezTo>
                <a:cubicBezTo>
                  <a:pt x="1280" y="2376"/>
                  <a:pt x="1568" y="2440"/>
                  <a:pt x="1776" y="2464"/>
                </a:cubicBezTo>
                <a:cubicBezTo>
                  <a:pt x="1984" y="2488"/>
                  <a:pt x="2160" y="2512"/>
                  <a:pt x="2352" y="2464"/>
                </a:cubicBezTo>
                <a:cubicBezTo>
                  <a:pt x="2544" y="2416"/>
                  <a:pt x="2776" y="2288"/>
                  <a:pt x="2928" y="2176"/>
                </a:cubicBezTo>
                <a:cubicBezTo>
                  <a:pt x="3080" y="2064"/>
                  <a:pt x="3176" y="1928"/>
                  <a:pt x="3264" y="1792"/>
                </a:cubicBezTo>
                <a:cubicBezTo>
                  <a:pt x="3352" y="1656"/>
                  <a:pt x="3424" y="1496"/>
                  <a:pt x="3456" y="1360"/>
                </a:cubicBezTo>
                <a:cubicBezTo>
                  <a:pt x="3488" y="1224"/>
                  <a:pt x="3488" y="1064"/>
                  <a:pt x="3456" y="976"/>
                </a:cubicBezTo>
                <a:cubicBezTo>
                  <a:pt x="3424" y="888"/>
                  <a:pt x="3304" y="800"/>
                  <a:pt x="3264" y="832"/>
                </a:cubicBezTo>
                <a:cubicBezTo>
                  <a:pt x="3224" y="864"/>
                  <a:pt x="3224" y="1040"/>
                  <a:pt x="3216" y="1168"/>
                </a:cubicBezTo>
                <a:cubicBezTo>
                  <a:pt x="3208" y="1296"/>
                  <a:pt x="3212" y="1448"/>
                  <a:pt x="3216" y="1600"/>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52252" name="Oval 33">
            <a:extLst>
              <a:ext uri="{FF2B5EF4-FFF2-40B4-BE49-F238E27FC236}">
                <a16:creationId xmlns:a16="http://schemas.microsoft.com/office/drawing/2014/main" id="{455524DA-48D0-D3F4-F9B9-0CE7FDA70853}"/>
              </a:ext>
            </a:extLst>
          </p:cNvPr>
          <p:cNvSpPr>
            <a:spLocks noChangeArrowheads="1"/>
          </p:cNvSpPr>
          <p:nvPr/>
        </p:nvSpPr>
        <p:spPr bwMode="auto">
          <a:xfrm>
            <a:off x="88265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2253" name="Oval 34">
            <a:extLst>
              <a:ext uri="{FF2B5EF4-FFF2-40B4-BE49-F238E27FC236}">
                <a16:creationId xmlns:a16="http://schemas.microsoft.com/office/drawing/2014/main" id="{9A20C4B6-AFF5-C0AE-87D7-45A9442B850A}"/>
              </a:ext>
            </a:extLst>
          </p:cNvPr>
          <p:cNvSpPr>
            <a:spLocks noChangeArrowheads="1"/>
          </p:cNvSpPr>
          <p:nvPr/>
        </p:nvSpPr>
        <p:spPr bwMode="auto">
          <a:xfrm>
            <a:off x="9448800" y="1905000"/>
            <a:ext cx="609600" cy="1629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2254" name="AutoShape 3">
            <a:extLst>
              <a:ext uri="{FF2B5EF4-FFF2-40B4-BE49-F238E27FC236}">
                <a16:creationId xmlns:a16="http://schemas.microsoft.com/office/drawing/2014/main" id="{B0BE5569-8540-FC7F-554B-0A5B7213E69F}"/>
              </a:ext>
            </a:extLst>
          </p:cNvPr>
          <p:cNvSpPr>
            <a:spLocks noChangeArrowheads="1"/>
          </p:cNvSpPr>
          <p:nvPr/>
        </p:nvSpPr>
        <p:spPr bwMode="auto">
          <a:xfrm rot="16533567">
            <a:off x="9486901" y="146051"/>
            <a:ext cx="88900" cy="3759200"/>
          </a:xfrm>
          <a:prstGeom prst="flowChartExtract">
            <a:avLst/>
          </a:prstGeom>
          <a:solidFill>
            <a:schemeClr val="tx2"/>
          </a:solidFill>
          <a:ln w="6350">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2255" name="Oval 4">
            <a:extLst>
              <a:ext uri="{FF2B5EF4-FFF2-40B4-BE49-F238E27FC236}">
                <a16:creationId xmlns:a16="http://schemas.microsoft.com/office/drawing/2014/main" id="{A6DEA481-4D70-1292-D270-245F5CB6AABF}"/>
              </a:ext>
            </a:extLst>
          </p:cNvPr>
          <p:cNvSpPr>
            <a:spLocks noChangeArrowheads="1"/>
          </p:cNvSpPr>
          <p:nvPr/>
        </p:nvSpPr>
        <p:spPr bwMode="auto">
          <a:xfrm rot="333567">
            <a:off x="10797117" y="2097617"/>
            <a:ext cx="609600" cy="74083"/>
          </a:xfrm>
          <a:prstGeom prst="ellipse">
            <a:avLst/>
          </a:prstGeom>
          <a:solidFill>
            <a:schemeClr val="accent1"/>
          </a:solidFill>
          <a:ln w="9525">
            <a:solidFill>
              <a:schemeClr val="tx1"/>
            </a:solidFill>
            <a:round/>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2256" name="Rectangle 35">
            <a:extLst>
              <a:ext uri="{FF2B5EF4-FFF2-40B4-BE49-F238E27FC236}">
                <a16:creationId xmlns:a16="http://schemas.microsoft.com/office/drawing/2014/main" id="{61B7417A-9DF8-0E69-E262-0028931E6EAB}"/>
              </a:ext>
            </a:extLst>
          </p:cNvPr>
          <p:cNvSpPr>
            <a:spLocks noChangeArrowheads="1"/>
          </p:cNvSpPr>
          <p:nvPr/>
        </p:nvSpPr>
        <p:spPr bwMode="auto">
          <a:xfrm>
            <a:off x="8199967" y="1905000"/>
            <a:ext cx="609600" cy="38100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2257" name="Line 7">
            <a:extLst>
              <a:ext uri="{FF2B5EF4-FFF2-40B4-BE49-F238E27FC236}">
                <a16:creationId xmlns:a16="http://schemas.microsoft.com/office/drawing/2014/main" id="{4D9C08BC-F342-161C-4F2B-171E5C1F66A7}"/>
              </a:ext>
            </a:extLst>
          </p:cNvPr>
          <p:cNvSpPr>
            <a:spLocks noChangeShapeType="1"/>
          </p:cNvSpPr>
          <p:nvPr/>
        </p:nvSpPr>
        <p:spPr bwMode="auto">
          <a:xfrm>
            <a:off x="1896533" y="1981200"/>
            <a:ext cx="8568267"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Tree>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E7C2D81E-10DA-6DBA-365E-26DC9705CEC0}"/>
              </a:ext>
            </a:extLst>
          </p:cNvPr>
          <p:cNvSpPr>
            <a:spLocks noChangeArrowheads="1"/>
          </p:cNvSpPr>
          <p:nvPr/>
        </p:nvSpPr>
        <p:spPr bwMode="auto">
          <a:xfrm>
            <a:off x="1363134" y="533400"/>
            <a:ext cx="9215967"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3251" name="Line 4">
            <a:extLst>
              <a:ext uri="{FF2B5EF4-FFF2-40B4-BE49-F238E27FC236}">
                <a16:creationId xmlns:a16="http://schemas.microsoft.com/office/drawing/2014/main" id="{EA81EDFE-EF4D-EED0-E6F1-2398D4F55A6A}"/>
              </a:ext>
            </a:extLst>
          </p:cNvPr>
          <p:cNvSpPr>
            <a:spLocks noChangeShapeType="1"/>
          </p:cNvSpPr>
          <p:nvPr/>
        </p:nvSpPr>
        <p:spPr bwMode="auto">
          <a:xfrm>
            <a:off x="1896533" y="1981200"/>
            <a:ext cx="8568267" cy="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3252" name="Line 5">
            <a:extLst>
              <a:ext uri="{FF2B5EF4-FFF2-40B4-BE49-F238E27FC236}">
                <a16:creationId xmlns:a16="http://schemas.microsoft.com/office/drawing/2014/main" id="{4C954914-87DB-EC6C-C5EA-4C8758B13FCA}"/>
              </a:ext>
            </a:extLst>
          </p:cNvPr>
          <p:cNvSpPr>
            <a:spLocks noChangeShapeType="1"/>
          </p:cNvSpPr>
          <p:nvPr/>
        </p:nvSpPr>
        <p:spPr bwMode="auto">
          <a:xfrm>
            <a:off x="3725333"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3253" name="Text Box 6">
            <a:extLst>
              <a:ext uri="{FF2B5EF4-FFF2-40B4-BE49-F238E27FC236}">
                <a16:creationId xmlns:a16="http://schemas.microsoft.com/office/drawing/2014/main" id="{B5B1650D-BDEB-7A82-6B43-3E0A1E26004E}"/>
              </a:ext>
            </a:extLst>
          </p:cNvPr>
          <p:cNvSpPr txBox="1">
            <a:spLocks noChangeArrowheads="1"/>
          </p:cNvSpPr>
          <p:nvPr/>
        </p:nvSpPr>
        <p:spPr bwMode="auto">
          <a:xfrm>
            <a:off x="4131733"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53254" name="Line 7">
            <a:extLst>
              <a:ext uri="{FF2B5EF4-FFF2-40B4-BE49-F238E27FC236}">
                <a16:creationId xmlns:a16="http://schemas.microsoft.com/office/drawing/2014/main" id="{B4873D7B-8FD2-1C01-3D6D-C1C4624C436B}"/>
              </a:ext>
            </a:extLst>
          </p:cNvPr>
          <p:cNvSpPr>
            <a:spLocks noChangeShapeType="1"/>
          </p:cNvSpPr>
          <p:nvPr/>
        </p:nvSpPr>
        <p:spPr bwMode="auto">
          <a:xfrm>
            <a:off x="44619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3255" name="Line 8">
            <a:extLst>
              <a:ext uri="{FF2B5EF4-FFF2-40B4-BE49-F238E27FC236}">
                <a16:creationId xmlns:a16="http://schemas.microsoft.com/office/drawing/2014/main" id="{1FC0F860-0F2F-291E-305E-E4ADEF5DB457}"/>
              </a:ext>
            </a:extLst>
          </p:cNvPr>
          <p:cNvSpPr>
            <a:spLocks noChangeShapeType="1"/>
          </p:cNvSpPr>
          <p:nvPr/>
        </p:nvSpPr>
        <p:spPr bwMode="auto">
          <a:xfrm>
            <a:off x="51011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3256" name="Line 9">
            <a:extLst>
              <a:ext uri="{FF2B5EF4-FFF2-40B4-BE49-F238E27FC236}">
                <a16:creationId xmlns:a16="http://schemas.microsoft.com/office/drawing/2014/main" id="{7305ACBA-B040-266C-E73C-4E3868C7B960}"/>
              </a:ext>
            </a:extLst>
          </p:cNvPr>
          <p:cNvSpPr>
            <a:spLocks noChangeShapeType="1"/>
          </p:cNvSpPr>
          <p:nvPr/>
        </p:nvSpPr>
        <p:spPr bwMode="auto">
          <a:xfrm>
            <a:off x="57404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3257" name="Line 10">
            <a:extLst>
              <a:ext uri="{FF2B5EF4-FFF2-40B4-BE49-F238E27FC236}">
                <a16:creationId xmlns:a16="http://schemas.microsoft.com/office/drawing/2014/main" id="{1389F76A-8C93-192C-129A-55DAAF31976A}"/>
              </a:ext>
            </a:extLst>
          </p:cNvPr>
          <p:cNvSpPr>
            <a:spLocks noChangeShapeType="1"/>
          </p:cNvSpPr>
          <p:nvPr/>
        </p:nvSpPr>
        <p:spPr bwMode="auto">
          <a:xfrm>
            <a:off x="63669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3258" name="Line 11">
            <a:extLst>
              <a:ext uri="{FF2B5EF4-FFF2-40B4-BE49-F238E27FC236}">
                <a16:creationId xmlns:a16="http://schemas.microsoft.com/office/drawing/2014/main" id="{F0F3D240-5A74-1619-270F-C92A0D0772C0}"/>
              </a:ext>
            </a:extLst>
          </p:cNvPr>
          <p:cNvSpPr>
            <a:spLocks noChangeShapeType="1"/>
          </p:cNvSpPr>
          <p:nvPr/>
        </p:nvSpPr>
        <p:spPr bwMode="auto">
          <a:xfrm>
            <a:off x="69765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3259" name="Line 12">
            <a:extLst>
              <a:ext uri="{FF2B5EF4-FFF2-40B4-BE49-F238E27FC236}">
                <a16:creationId xmlns:a16="http://schemas.microsoft.com/office/drawing/2014/main" id="{CCDDD688-BE49-1E5F-1C20-BA8556A3DDA7}"/>
              </a:ext>
            </a:extLst>
          </p:cNvPr>
          <p:cNvSpPr>
            <a:spLocks noChangeShapeType="1"/>
          </p:cNvSpPr>
          <p:nvPr/>
        </p:nvSpPr>
        <p:spPr bwMode="auto">
          <a:xfrm>
            <a:off x="75861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3260" name="Line 13">
            <a:extLst>
              <a:ext uri="{FF2B5EF4-FFF2-40B4-BE49-F238E27FC236}">
                <a16:creationId xmlns:a16="http://schemas.microsoft.com/office/drawing/2014/main" id="{6196C715-D017-F3EB-1E18-FF56E67272F8}"/>
              </a:ext>
            </a:extLst>
          </p:cNvPr>
          <p:cNvSpPr>
            <a:spLocks noChangeShapeType="1"/>
          </p:cNvSpPr>
          <p:nvPr/>
        </p:nvSpPr>
        <p:spPr bwMode="auto">
          <a:xfrm>
            <a:off x="8195733"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3261" name="Line 14">
            <a:extLst>
              <a:ext uri="{FF2B5EF4-FFF2-40B4-BE49-F238E27FC236}">
                <a16:creationId xmlns:a16="http://schemas.microsoft.com/office/drawing/2014/main" id="{FFD49D99-060C-FD33-589B-A2E9D60DAFAA}"/>
              </a:ext>
            </a:extLst>
          </p:cNvPr>
          <p:cNvSpPr>
            <a:spLocks noChangeShapeType="1"/>
          </p:cNvSpPr>
          <p:nvPr/>
        </p:nvSpPr>
        <p:spPr bwMode="auto">
          <a:xfrm>
            <a:off x="8805333"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3262" name="Line 15">
            <a:extLst>
              <a:ext uri="{FF2B5EF4-FFF2-40B4-BE49-F238E27FC236}">
                <a16:creationId xmlns:a16="http://schemas.microsoft.com/office/drawing/2014/main" id="{643E8641-7C1D-2AF7-1D72-4BDAD8F67FB3}"/>
              </a:ext>
            </a:extLst>
          </p:cNvPr>
          <p:cNvSpPr>
            <a:spLocks noChangeShapeType="1"/>
          </p:cNvSpPr>
          <p:nvPr/>
        </p:nvSpPr>
        <p:spPr bwMode="auto">
          <a:xfrm>
            <a:off x="9414933"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3263" name="Line 16">
            <a:extLst>
              <a:ext uri="{FF2B5EF4-FFF2-40B4-BE49-F238E27FC236}">
                <a16:creationId xmlns:a16="http://schemas.microsoft.com/office/drawing/2014/main" id="{058FF64C-DFF1-D276-8DA2-213E5994BDF5}"/>
              </a:ext>
            </a:extLst>
          </p:cNvPr>
          <p:cNvSpPr>
            <a:spLocks noChangeShapeType="1"/>
          </p:cNvSpPr>
          <p:nvPr/>
        </p:nvSpPr>
        <p:spPr bwMode="auto">
          <a:xfrm>
            <a:off x="100245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3264" name="Text Box 17">
            <a:extLst>
              <a:ext uri="{FF2B5EF4-FFF2-40B4-BE49-F238E27FC236}">
                <a16:creationId xmlns:a16="http://schemas.microsoft.com/office/drawing/2014/main" id="{6F783C14-2018-FC76-261D-93D0D9C4567E}"/>
              </a:ext>
            </a:extLst>
          </p:cNvPr>
          <p:cNvSpPr txBox="1">
            <a:spLocks noChangeArrowheads="1"/>
          </p:cNvSpPr>
          <p:nvPr/>
        </p:nvSpPr>
        <p:spPr bwMode="auto">
          <a:xfrm>
            <a:off x="9821333"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53265" name="Text Box 18">
            <a:extLst>
              <a:ext uri="{FF2B5EF4-FFF2-40B4-BE49-F238E27FC236}">
                <a16:creationId xmlns:a16="http://schemas.microsoft.com/office/drawing/2014/main" id="{60EE453B-7801-B231-DFE5-186D0D5C234A}"/>
              </a:ext>
            </a:extLst>
          </p:cNvPr>
          <p:cNvSpPr txBox="1">
            <a:spLocks noChangeArrowheads="1"/>
          </p:cNvSpPr>
          <p:nvPr/>
        </p:nvSpPr>
        <p:spPr bwMode="auto">
          <a:xfrm>
            <a:off x="48429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53266" name="Text Box 19">
            <a:extLst>
              <a:ext uri="{FF2B5EF4-FFF2-40B4-BE49-F238E27FC236}">
                <a16:creationId xmlns:a16="http://schemas.microsoft.com/office/drawing/2014/main" id="{6994D7C7-793F-F1E3-9E6C-8B2E2D8BCED3}"/>
              </a:ext>
            </a:extLst>
          </p:cNvPr>
          <p:cNvSpPr txBox="1">
            <a:spLocks noChangeArrowheads="1"/>
          </p:cNvSpPr>
          <p:nvPr/>
        </p:nvSpPr>
        <p:spPr bwMode="auto">
          <a:xfrm>
            <a:off x="54525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53267" name="Text Box 20">
            <a:extLst>
              <a:ext uri="{FF2B5EF4-FFF2-40B4-BE49-F238E27FC236}">
                <a16:creationId xmlns:a16="http://schemas.microsoft.com/office/drawing/2014/main" id="{E22CD226-9BED-0F85-B10C-45EC9B39A933}"/>
              </a:ext>
            </a:extLst>
          </p:cNvPr>
          <p:cNvSpPr txBox="1">
            <a:spLocks noChangeArrowheads="1"/>
          </p:cNvSpPr>
          <p:nvPr/>
        </p:nvSpPr>
        <p:spPr bwMode="auto">
          <a:xfrm>
            <a:off x="60621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53268" name="Text Box 21">
            <a:extLst>
              <a:ext uri="{FF2B5EF4-FFF2-40B4-BE49-F238E27FC236}">
                <a16:creationId xmlns:a16="http://schemas.microsoft.com/office/drawing/2014/main" id="{E02F84AE-FD64-811A-6A13-91EDA26CD7C0}"/>
              </a:ext>
            </a:extLst>
          </p:cNvPr>
          <p:cNvSpPr txBox="1">
            <a:spLocks noChangeArrowheads="1"/>
          </p:cNvSpPr>
          <p:nvPr/>
        </p:nvSpPr>
        <p:spPr bwMode="auto">
          <a:xfrm>
            <a:off x="66717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53269" name="Text Box 22">
            <a:extLst>
              <a:ext uri="{FF2B5EF4-FFF2-40B4-BE49-F238E27FC236}">
                <a16:creationId xmlns:a16="http://schemas.microsoft.com/office/drawing/2014/main" id="{EDD1E6B7-EE27-51DD-1ED8-5E8E5363DB08}"/>
              </a:ext>
            </a:extLst>
          </p:cNvPr>
          <p:cNvSpPr txBox="1">
            <a:spLocks noChangeArrowheads="1"/>
          </p:cNvSpPr>
          <p:nvPr/>
        </p:nvSpPr>
        <p:spPr bwMode="auto">
          <a:xfrm>
            <a:off x="72813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53270" name="Text Box 23">
            <a:extLst>
              <a:ext uri="{FF2B5EF4-FFF2-40B4-BE49-F238E27FC236}">
                <a16:creationId xmlns:a16="http://schemas.microsoft.com/office/drawing/2014/main" id="{A2066938-B6E7-8C89-D299-8E3B954F30F2}"/>
              </a:ext>
            </a:extLst>
          </p:cNvPr>
          <p:cNvSpPr txBox="1">
            <a:spLocks noChangeArrowheads="1"/>
          </p:cNvSpPr>
          <p:nvPr/>
        </p:nvSpPr>
        <p:spPr bwMode="auto">
          <a:xfrm>
            <a:off x="78909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53271" name="Text Box 24">
            <a:extLst>
              <a:ext uri="{FF2B5EF4-FFF2-40B4-BE49-F238E27FC236}">
                <a16:creationId xmlns:a16="http://schemas.microsoft.com/office/drawing/2014/main" id="{242FF468-BEDD-AA47-E997-26429F1EF76A}"/>
              </a:ext>
            </a:extLst>
          </p:cNvPr>
          <p:cNvSpPr txBox="1">
            <a:spLocks noChangeArrowheads="1"/>
          </p:cNvSpPr>
          <p:nvPr/>
        </p:nvSpPr>
        <p:spPr bwMode="auto">
          <a:xfrm>
            <a:off x="85005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53272" name="Text Box 25">
            <a:extLst>
              <a:ext uri="{FF2B5EF4-FFF2-40B4-BE49-F238E27FC236}">
                <a16:creationId xmlns:a16="http://schemas.microsoft.com/office/drawing/2014/main" id="{37F5AFD2-85A8-627D-5E21-1E098420909E}"/>
              </a:ext>
            </a:extLst>
          </p:cNvPr>
          <p:cNvSpPr txBox="1">
            <a:spLocks noChangeArrowheads="1"/>
          </p:cNvSpPr>
          <p:nvPr/>
        </p:nvSpPr>
        <p:spPr bwMode="auto">
          <a:xfrm>
            <a:off x="92117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53273" name="Line 26">
            <a:extLst>
              <a:ext uri="{FF2B5EF4-FFF2-40B4-BE49-F238E27FC236}">
                <a16:creationId xmlns:a16="http://schemas.microsoft.com/office/drawing/2014/main" id="{81ABAAB7-13A0-7B6A-8613-5E26C8EC114C}"/>
              </a:ext>
            </a:extLst>
          </p:cNvPr>
          <p:cNvSpPr>
            <a:spLocks noChangeShapeType="1"/>
          </p:cNvSpPr>
          <p:nvPr/>
        </p:nvSpPr>
        <p:spPr bwMode="auto">
          <a:xfrm flipH="1">
            <a:off x="1422400" y="533400"/>
            <a:ext cx="203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53274" name="Group 27">
            <a:extLst>
              <a:ext uri="{FF2B5EF4-FFF2-40B4-BE49-F238E27FC236}">
                <a16:creationId xmlns:a16="http://schemas.microsoft.com/office/drawing/2014/main" id="{0EF2F707-D5F0-9B06-FCCC-F047B065B8E2}"/>
              </a:ext>
            </a:extLst>
          </p:cNvPr>
          <p:cNvGrpSpPr>
            <a:grpSpLocks/>
          </p:cNvGrpSpPr>
          <p:nvPr/>
        </p:nvGrpSpPr>
        <p:grpSpPr bwMode="auto">
          <a:xfrm rot="21228539">
            <a:off x="4436533" y="1765300"/>
            <a:ext cx="3759200" cy="340784"/>
            <a:chOff x="1776" y="3072"/>
            <a:chExt cx="1776" cy="214"/>
          </a:xfrm>
        </p:grpSpPr>
        <p:sp>
          <p:nvSpPr>
            <p:cNvPr id="44062" name="AutoShape 28">
              <a:extLst>
                <a:ext uri="{FF2B5EF4-FFF2-40B4-BE49-F238E27FC236}">
                  <a16:creationId xmlns:a16="http://schemas.microsoft.com/office/drawing/2014/main" id="{1C171493-E03A-D00A-D1DE-D84DE09E10D2}"/>
                </a:ext>
              </a:extLst>
            </p:cNvPr>
            <p:cNvSpPr>
              <a:spLocks noChangeArrowheads="1"/>
            </p:cNvSpPr>
            <p:nvPr/>
          </p:nvSpPr>
          <p:spPr bwMode="auto">
            <a:xfrm rot="-4627610">
              <a:off x="2635" y="2205"/>
              <a:ext cx="57" cy="1776"/>
            </a:xfrm>
            <a:prstGeom prst="flowChartExtract">
              <a:avLst/>
            </a:prstGeom>
            <a:solidFill>
              <a:schemeClr val="tx2"/>
            </a:solidFill>
            <a:ln w="6350">
              <a:solidFill>
                <a:schemeClr val="tx1"/>
              </a:solidFill>
              <a:miter lim="800000"/>
              <a:headEnd/>
              <a:tailEnd/>
            </a:ln>
            <a:effectLst>
              <a:outerShdw dist="107763" dir="18900000" algn="ctr" rotWithShape="0">
                <a:schemeClr val="bg2">
                  <a:alpha val="50000"/>
                </a:schemeClr>
              </a:outerShdw>
            </a:effectLst>
          </p:spPr>
          <p:txBody>
            <a:bodyPr wrap="none" anchor="ctr"/>
            <a:lstStyle/>
            <a:p>
              <a:pPr algn="r" defTabSz="1219170">
                <a:defRPr/>
              </a:pPr>
              <a:endParaRPr lang="en-US" altLang="en-US" sz="2400">
                <a:solidFill>
                  <a:prstClr val="black"/>
                </a:solidFill>
                <a:latin typeface="Calibri"/>
                <a:cs typeface="Arial" panose="020B0604020202020204" pitchFamily="34" charset="0"/>
              </a:endParaRPr>
            </a:p>
          </p:txBody>
        </p:sp>
        <p:sp>
          <p:nvSpPr>
            <p:cNvPr id="44063" name="Oval 29">
              <a:extLst>
                <a:ext uri="{FF2B5EF4-FFF2-40B4-BE49-F238E27FC236}">
                  <a16:creationId xmlns:a16="http://schemas.microsoft.com/office/drawing/2014/main" id="{65FD032C-BF38-9B6C-FEB1-8300E92E04BF}"/>
                </a:ext>
              </a:extLst>
            </p:cNvPr>
            <p:cNvSpPr>
              <a:spLocks noChangeArrowheads="1"/>
            </p:cNvSpPr>
            <p:nvPr/>
          </p:nvSpPr>
          <p:spPr bwMode="auto">
            <a:xfrm rot="772390">
              <a:off x="3242" y="3237"/>
              <a:ext cx="288" cy="47"/>
            </a:xfrm>
            <a:prstGeom prst="ellipse">
              <a:avLst/>
            </a:prstGeom>
            <a:solidFill>
              <a:srgbClr val="FFFFCC"/>
            </a:solidFill>
            <a:ln w="9525">
              <a:solidFill>
                <a:schemeClr val="tx1"/>
              </a:solidFill>
              <a:round/>
              <a:headEnd/>
              <a:tailEnd/>
            </a:ln>
            <a:effectLst>
              <a:outerShdw dist="107763" dir="18900000" algn="ctr" rotWithShape="0">
                <a:schemeClr val="bg2">
                  <a:alpha val="50000"/>
                </a:schemeClr>
              </a:outerShdw>
            </a:effectLst>
          </p:spPr>
          <p:txBody>
            <a:bodyPr wrap="none" anchor="ctr"/>
            <a:lstStyle/>
            <a:p>
              <a:pPr algn="r" defTabSz="1219170">
                <a:defRPr/>
              </a:pPr>
              <a:endParaRPr lang="en-US" altLang="en-US" sz="2400">
                <a:solidFill>
                  <a:prstClr val="black"/>
                </a:solidFill>
                <a:latin typeface="Calibri"/>
                <a:cs typeface="Arial" panose="020B0604020202020204" pitchFamily="34" charset="0"/>
              </a:endParaRPr>
            </a:p>
          </p:txBody>
        </p:sp>
      </p:grpSp>
      <p:sp>
        <p:nvSpPr>
          <p:cNvPr id="53275" name="Freeform 30">
            <a:extLst>
              <a:ext uri="{FF2B5EF4-FFF2-40B4-BE49-F238E27FC236}">
                <a16:creationId xmlns:a16="http://schemas.microsoft.com/office/drawing/2014/main" id="{AD98B501-C0E0-D955-ABEA-8E803EDB3F9C}"/>
              </a:ext>
            </a:extLst>
          </p:cNvPr>
          <p:cNvSpPr>
            <a:spLocks/>
          </p:cNvSpPr>
          <p:nvPr/>
        </p:nvSpPr>
        <p:spPr bwMode="auto">
          <a:xfrm>
            <a:off x="2540000" y="914400"/>
            <a:ext cx="6366933" cy="4038600"/>
          </a:xfrm>
          <a:custGeom>
            <a:avLst/>
            <a:gdLst>
              <a:gd name="T0" fmla="*/ 2147483647 w 3008"/>
              <a:gd name="T1" fmla="*/ 2147483647 h 2560"/>
              <a:gd name="T2" fmla="*/ 2147483647 w 3008"/>
              <a:gd name="T3" fmla="*/ 2147483647 h 2560"/>
              <a:gd name="T4" fmla="*/ 2147483647 w 3008"/>
              <a:gd name="T5" fmla="*/ 2147483647 h 2560"/>
              <a:gd name="T6" fmla="*/ 2147483647 w 3008"/>
              <a:gd name="T7" fmla="*/ 2147483647 h 2560"/>
              <a:gd name="T8" fmla="*/ 2147483647 w 3008"/>
              <a:gd name="T9" fmla="*/ 2147483647 h 2560"/>
              <a:gd name="T10" fmla="*/ 2147483647 w 3008"/>
              <a:gd name="T11" fmla="*/ 2147483647 h 2560"/>
              <a:gd name="T12" fmla="*/ 2147483647 w 3008"/>
              <a:gd name="T13" fmla="*/ 2147483647 h 2560"/>
              <a:gd name="T14" fmla="*/ 2147483647 w 3008"/>
              <a:gd name="T15" fmla="*/ 2147483647 h 2560"/>
              <a:gd name="T16" fmla="*/ 2147483647 w 3008"/>
              <a:gd name="T17" fmla="*/ 2147483647 h 2560"/>
              <a:gd name="T18" fmla="*/ 2147483647 w 3008"/>
              <a:gd name="T19" fmla="*/ 2147483647 h 2560"/>
              <a:gd name="T20" fmla="*/ 2147483647 w 3008"/>
              <a:gd name="T21" fmla="*/ 2147483647 h 2560"/>
              <a:gd name="T22" fmla="*/ 2147483647 w 3008"/>
              <a:gd name="T23" fmla="*/ 2147483647 h 2560"/>
              <a:gd name="T24" fmla="*/ 2147483647 w 3008"/>
              <a:gd name="T25" fmla="*/ 2147483647 h 2560"/>
              <a:gd name="T26" fmla="*/ 2147483647 w 3008"/>
              <a:gd name="T27" fmla="*/ 2147483647 h 2560"/>
              <a:gd name="T28" fmla="*/ 2147483647 w 3008"/>
              <a:gd name="T29" fmla="*/ 2147483647 h 2560"/>
              <a:gd name="T30" fmla="*/ 2147483647 w 3008"/>
              <a:gd name="T31" fmla="*/ 2147483647 h 2560"/>
              <a:gd name="T32" fmla="*/ 2147483647 w 3008"/>
              <a:gd name="T33" fmla="*/ 2147483647 h 2560"/>
              <a:gd name="T34" fmla="*/ 2147483647 w 3008"/>
              <a:gd name="T35" fmla="*/ 2147483647 h 2560"/>
              <a:gd name="T36" fmla="*/ 2147483647 w 3008"/>
              <a:gd name="T37" fmla="*/ 2147483647 h 2560"/>
              <a:gd name="T38" fmla="*/ 2147483647 w 3008"/>
              <a:gd name="T39" fmla="*/ 2147483647 h 25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08"/>
              <a:gd name="T61" fmla="*/ 0 h 2560"/>
              <a:gd name="T62" fmla="*/ 3008 w 3008"/>
              <a:gd name="T63" fmla="*/ 2560 h 256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08" h="2560">
                <a:moveTo>
                  <a:pt x="2912" y="640"/>
                </a:moveTo>
                <a:cubicBezTo>
                  <a:pt x="2880" y="576"/>
                  <a:pt x="2848" y="512"/>
                  <a:pt x="2816" y="448"/>
                </a:cubicBezTo>
                <a:cubicBezTo>
                  <a:pt x="2784" y="384"/>
                  <a:pt x="2792" y="320"/>
                  <a:pt x="2720" y="256"/>
                </a:cubicBezTo>
                <a:cubicBezTo>
                  <a:pt x="2648" y="192"/>
                  <a:pt x="2544" y="104"/>
                  <a:pt x="2384" y="64"/>
                </a:cubicBezTo>
                <a:cubicBezTo>
                  <a:pt x="2224" y="24"/>
                  <a:pt x="1944" y="24"/>
                  <a:pt x="1760" y="16"/>
                </a:cubicBezTo>
                <a:cubicBezTo>
                  <a:pt x="1576" y="8"/>
                  <a:pt x="1472" y="0"/>
                  <a:pt x="1280" y="16"/>
                </a:cubicBezTo>
                <a:cubicBezTo>
                  <a:pt x="1088" y="32"/>
                  <a:pt x="784" y="32"/>
                  <a:pt x="608" y="112"/>
                </a:cubicBezTo>
                <a:cubicBezTo>
                  <a:pt x="432" y="192"/>
                  <a:pt x="312" y="368"/>
                  <a:pt x="224" y="496"/>
                </a:cubicBezTo>
                <a:cubicBezTo>
                  <a:pt x="136" y="624"/>
                  <a:pt x="96" y="696"/>
                  <a:pt x="80" y="880"/>
                </a:cubicBezTo>
                <a:cubicBezTo>
                  <a:pt x="64" y="1064"/>
                  <a:pt x="0" y="1344"/>
                  <a:pt x="128" y="1600"/>
                </a:cubicBezTo>
                <a:cubicBezTo>
                  <a:pt x="256" y="1856"/>
                  <a:pt x="648" y="2272"/>
                  <a:pt x="848" y="2416"/>
                </a:cubicBezTo>
                <a:cubicBezTo>
                  <a:pt x="1048" y="2560"/>
                  <a:pt x="1152" y="2456"/>
                  <a:pt x="1328" y="2464"/>
                </a:cubicBezTo>
                <a:cubicBezTo>
                  <a:pt x="1504" y="2472"/>
                  <a:pt x="1696" y="2512"/>
                  <a:pt x="1904" y="2464"/>
                </a:cubicBezTo>
                <a:cubicBezTo>
                  <a:pt x="2112" y="2416"/>
                  <a:pt x="2432" y="2272"/>
                  <a:pt x="2576" y="2176"/>
                </a:cubicBezTo>
                <a:cubicBezTo>
                  <a:pt x="2720" y="2080"/>
                  <a:pt x="2720" y="1984"/>
                  <a:pt x="2768" y="1888"/>
                </a:cubicBezTo>
                <a:cubicBezTo>
                  <a:pt x="2816" y="1792"/>
                  <a:pt x="2840" y="1712"/>
                  <a:pt x="2864" y="1600"/>
                </a:cubicBezTo>
                <a:cubicBezTo>
                  <a:pt x="2888" y="1488"/>
                  <a:pt x="2896" y="1328"/>
                  <a:pt x="2912" y="1216"/>
                </a:cubicBezTo>
                <a:cubicBezTo>
                  <a:pt x="2928" y="1104"/>
                  <a:pt x="2952" y="992"/>
                  <a:pt x="2960" y="928"/>
                </a:cubicBezTo>
                <a:cubicBezTo>
                  <a:pt x="2968" y="864"/>
                  <a:pt x="2952" y="872"/>
                  <a:pt x="2960" y="832"/>
                </a:cubicBezTo>
                <a:cubicBezTo>
                  <a:pt x="2968" y="792"/>
                  <a:pt x="3000" y="712"/>
                  <a:pt x="3008" y="688"/>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53276" name="Oval 31">
            <a:extLst>
              <a:ext uri="{FF2B5EF4-FFF2-40B4-BE49-F238E27FC236}">
                <a16:creationId xmlns:a16="http://schemas.microsoft.com/office/drawing/2014/main" id="{C6F25F3E-27D7-FAEE-0528-52E8DCE01F5B}"/>
              </a:ext>
            </a:extLst>
          </p:cNvPr>
          <p:cNvSpPr>
            <a:spLocks noChangeArrowheads="1"/>
          </p:cNvSpPr>
          <p:nvPr/>
        </p:nvSpPr>
        <p:spPr bwMode="auto">
          <a:xfrm>
            <a:off x="8805334" y="19050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3277" name="Oval 32">
            <a:extLst>
              <a:ext uri="{FF2B5EF4-FFF2-40B4-BE49-F238E27FC236}">
                <a16:creationId xmlns:a16="http://schemas.microsoft.com/office/drawing/2014/main" id="{D8CAC2A4-E092-82A3-5B3C-87D2EA4E755B}"/>
              </a:ext>
            </a:extLst>
          </p:cNvPr>
          <p:cNvSpPr>
            <a:spLocks noChangeArrowheads="1"/>
          </p:cNvSpPr>
          <p:nvPr/>
        </p:nvSpPr>
        <p:spPr bwMode="auto">
          <a:xfrm>
            <a:off x="9448800" y="1905000"/>
            <a:ext cx="609600" cy="1629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descr="2bf70f5ebf1a718aef076b27dd45a5b3.png">
            <a:extLst>
              <a:ext uri="{FF2B5EF4-FFF2-40B4-BE49-F238E27FC236}">
                <a16:creationId xmlns:a16="http://schemas.microsoft.com/office/drawing/2014/main" id="{1195AFAE-1175-D249-F96A-3D6CAAE5E44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730519"/>
            <a:ext cx="12230100" cy="8587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6" descr="e324d9d037662d64fc16b51b9bfbdbac.png">
            <a:extLst>
              <a:ext uri="{FF2B5EF4-FFF2-40B4-BE49-F238E27FC236}">
                <a16:creationId xmlns:a16="http://schemas.microsoft.com/office/drawing/2014/main" id="{54A6CA16-E32C-A876-C37E-17D4B9DFF06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966462" y="5343525"/>
            <a:ext cx="2540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7" descr="e324d9d037662d64fc16b51b9bfbdbac.png">
            <a:extLst>
              <a:ext uri="{FF2B5EF4-FFF2-40B4-BE49-F238E27FC236}">
                <a16:creationId xmlns:a16="http://schemas.microsoft.com/office/drawing/2014/main" id="{EEB23E23-89E9-E3E7-F6B9-5CD5D91BEB6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5410200"/>
            <a:ext cx="2540000" cy="192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8" descr="e324d9d037662d64fc16b51b9bfbdbac.png">
            <a:extLst>
              <a:ext uri="{FF2B5EF4-FFF2-40B4-BE49-F238E27FC236}">
                <a16:creationId xmlns:a16="http://schemas.microsoft.com/office/drawing/2014/main" id="{2649A65A-AF6C-3123-52DD-E86182F595E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245600" y="5486400"/>
            <a:ext cx="241511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4" descr="e324d9d037662d64fc16b51b9bfbdbac.png">
            <a:extLst>
              <a:ext uri="{FF2B5EF4-FFF2-40B4-BE49-F238E27FC236}">
                <a16:creationId xmlns:a16="http://schemas.microsoft.com/office/drawing/2014/main" id="{DB0829E3-F6D4-F6DD-DD9B-50F07411CB5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5410200"/>
            <a:ext cx="2540000" cy="192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54C6F797-0E7C-3F07-8210-E76F82C3C9AD}"/>
              </a:ext>
            </a:extLst>
          </p:cNvPr>
          <p:cNvSpPr/>
          <p:nvPr/>
        </p:nvSpPr>
        <p:spPr>
          <a:xfrm>
            <a:off x="685800" y="144117"/>
            <a:ext cx="10896600" cy="1093408"/>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219170">
              <a:defRPr/>
            </a:pP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Các</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điểm</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trên</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đường</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vạch</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dấu</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cách</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nhau</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bao</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nhiêu</a:t>
            </a:r>
            <a:r>
              <a:rPr lang="en-US" sz="4267" b="1" dirty="0">
                <a:solidFill>
                  <a:srgbClr val="008000"/>
                </a:solidFill>
                <a:latin typeface="Times New Roman" pitchFamily="18" charset="0"/>
                <a:cs typeface="Times New Roman" pitchFamily="18" charset="0"/>
              </a:rPr>
              <a:t> mm ?</a:t>
            </a:r>
          </a:p>
        </p:txBody>
      </p:sp>
      <p:sp>
        <p:nvSpPr>
          <p:cNvPr id="24" name="Rectangle 23">
            <a:extLst>
              <a:ext uri="{FF2B5EF4-FFF2-40B4-BE49-F238E27FC236}">
                <a16:creationId xmlns:a16="http://schemas.microsoft.com/office/drawing/2014/main" id="{12B3E8EB-33A8-B71B-E2CF-09F35F93A9F3}"/>
              </a:ext>
            </a:extLst>
          </p:cNvPr>
          <p:cNvSpPr/>
          <p:nvPr/>
        </p:nvSpPr>
        <p:spPr>
          <a:xfrm>
            <a:off x="0" y="1295400"/>
            <a:ext cx="5689600" cy="5334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r>
              <a:rPr lang="en-US" sz="4267" dirty="0">
                <a:solidFill>
                  <a:srgbClr val="002060"/>
                </a:solidFill>
                <a:latin typeface="Times New Roman" panose="02020603050405020304" pitchFamily="18" charset="0"/>
                <a:cs typeface="Times New Roman" panose="02020603050405020304" pitchFamily="18" charset="0"/>
              </a:rPr>
              <a:t>A) 5mm</a:t>
            </a:r>
          </a:p>
        </p:txBody>
      </p:sp>
      <p:sp>
        <p:nvSpPr>
          <p:cNvPr id="28" name="Rectangle 27">
            <a:extLst>
              <a:ext uri="{FF2B5EF4-FFF2-40B4-BE49-F238E27FC236}">
                <a16:creationId xmlns:a16="http://schemas.microsoft.com/office/drawing/2014/main" id="{CB8089D1-A4D8-14EA-3353-7CDD206D5374}"/>
              </a:ext>
            </a:extLst>
          </p:cNvPr>
          <p:cNvSpPr/>
          <p:nvPr/>
        </p:nvSpPr>
        <p:spPr>
          <a:xfrm>
            <a:off x="0" y="2057400"/>
            <a:ext cx="5689600" cy="5334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r>
              <a:rPr lang="en-US" sz="4267" dirty="0">
                <a:solidFill>
                  <a:srgbClr val="002060"/>
                </a:solidFill>
                <a:latin typeface="Times New Roman" panose="02020603050405020304" pitchFamily="18" charset="0"/>
                <a:cs typeface="Times New Roman" panose="02020603050405020304" pitchFamily="18" charset="0"/>
              </a:rPr>
              <a:t>B) 4mm</a:t>
            </a:r>
          </a:p>
        </p:txBody>
      </p:sp>
      <p:sp>
        <p:nvSpPr>
          <p:cNvPr id="29" name="Rectangle 28">
            <a:extLst>
              <a:ext uri="{FF2B5EF4-FFF2-40B4-BE49-F238E27FC236}">
                <a16:creationId xmlns:a16="http://schemas.microsoft.com/office/drawing/2014/main" id="{FE9FBC30-27DF-79D6-5680-41008B879DAF}"/>
              </a:ext>
            </a:extLst>
          </p:cNvPr>
          <p:cNvSpPr/>
          <p:nvPr/>
        </p:nvSpPr>
        <p:spPr>
          <a:xfrm>
            <a:off x="6908800" y="1371600"/>
            <a:ext cx="5283200" cy="457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r>
              <a:rPr lang="en-US" sz="4267" dirty="0">
                <a:solidFill>
                  <a:srgbClr val="002060"/>
                </a:solidFill>
                <a:latin typeface="Times New Roman" panose="02020603050405020304" pitchFamily="18" charset="0"/>
                <a:cs typeface="Times New Roman" panose="02020603050405020304" pitchFamily="18" charset="0"/>
              </a:rPr>
              <a:t>C) 3mm</a:t>
            </a:r>
          </a:p>
        </p:txBody>
      </p:sp>
      <p:sp>
        <p:nvSpPr>
          <p:cNvPr id="30" name="Rectangle 29">
            <a:extLst>
              <a:ext uri="{FF2B5EF4-FFF2-40B4-BE49-F238E27FC236}">
                <a16:creationId xmlns:a16="http://schemas.microsoft.com/office/drawing/2014/main" id="{9A05CE41-62A5-219C-CBCC-FA96875BBDCE}"/>
              </a:ext>
            </a:extLst>
          </p:cNvPr>
          <p:cNvSpPr/>
          <p:nvPr/>
        </p:nvSpPr>
        <p:spPr>
          <a:xfrm>
            <a:off x="7112000" y="2133600"/>
            <a:ext cx="5080000" cy="457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r>
              <a:rPr lang="en-US" sz="4267" dirty="0">
                <a:solidFill>
                  <a:srgbClr val="002060"/>
                </a:solidFill>
                <a:latin typeface="Times New Roman" panose="02020603050405020304" pitchFamily="18" charset="0"/>
                <a:cs typeface="Times New Roman" panose="02020603050405020304" pitchFamily="18" charset="0"/>
              </a:rPr>
              <a:t>D) 2mm</a:t>
            </a:r>
          </a:p>
        </p:txBody>
      </p:sp>
      <p:pic>
        <p:nvPicPr>
          <p:cNvPr id="16" name="Picture 15" descr="4f942a9486ec68153575dc78a42d480b.png">
            <a:extLst>
              <a:ext uri="{FF2B5EF4-FFF2-40B4-BE49-F238E27FC236}">
                <a16:creationId xmlns:a16="http://schemas.microsoft.com/office/drawing/2014/main" id="{6BB10EA5-AE20-F0E5-C62A-5D0CF9DC594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165600" y="2514600"/>
            <a:ext cx="5486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0" descr="ca.png">
            <a:extLst>
              <a:ext uri="{FF2B5EF4-FFF2-40B4-BE49-F238E27FC236}">
                <a16:creationId xmlns:a16="http://schemas.microsoft.com/office/drawing/2014/main" id="{5A30CF54-4677-C497-2666-0C146C38DF2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914400" y="5867400"/>
            <a:ext cx="711200" cy="474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e86f050d219b5585368f7ef298c00175.png">
            <a:extLst>
              <a:ext uri="{FF2B5EF4-FFF2-40B4-BE49-F238E27FC236}">
                <a16:creationId xmlns:a16="http://schemas.microsoft.com/office/drawing/2014/main" id="{594BDA20-49AE-EF82-BE1A-405028FD0ED1}"/>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99391" y="4812242"/>
            <a:ext cx="2540000" cy="1979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31">
            <a:extLst>
              <a:ext uri="{FF2B5EF4-FFF2-40B4-BE49-F238E27FC236}">
                <a16:creationId xmlns:a16="http://schemas.microsoft.com/office/drawing/2014/main" id="{127BCF99-CB26-7E5D-2EB2-B6A73A867E0E}"/>
              </a:ext>
            </a:extLst>
          </p:cNvPr>
          <p:cNvSpPr txBox="1">
            <a:spLocks noChangeArrowheads="1"/>
          </p:cNvSpPr>
          <p:nvPr/>
        </p:nvSpPr>
        <p:spPr bwMode="auto">
          <a:xfrm>
            <a:off x="531283" y="5381959"/>
            <a:ext cx="12192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  A</a:t>
            </a:r>
          </a:p>
        </p:txBody>
      </p:sp>
      <p:sp>
        <p:nvSpPr>
          <p:cNvPr id="37" name="Right Arrow 36">
            <a:hlinkClick r:id="rId12" action="ppaction://hlinksldjump"/>
            <a:extLst>
              <a:ext uri="{FF2B5EF4-FFF2-40B4-BE49-F238E27FC236}">
                <a16:creationId xmlns:a16="http://schemas.microsoft.com/office/drawing/2014/main" id="{FC469EBE-C6FA-DA1E-4B14-AE5254154A3D}"/>
              </a:ext>
            </a:extLst>
          </p:cNvPr>
          <p:cNvSpPr/>
          <p:nvPr/>
        </p:nvSpPr>
        <p:spPr>
          <a:xfrm>
            <a:off x="11582400" y="6477000"/>
            <a:ext cx="609600" cy="381000"/>
          </a:xfrm>
          <a:prstGeom prst="rightArrow">
            <a:avLst/>
          </a:prstGeom>
        </p:spPr>
        <p:style>
          <a:lnRef idx="1">
            <a:schemeClr val="accent1"/>
          </a:lnRef>
          <a:fillRef idx="2">
            <a:schemeClr val="accent1"/>
          </a:fillRef>
          <a:effectRef idx="1">
            <a:schemeClr val="accent1"/>
          </a:effectRef>
          <a:fontRef idx="minor">
            <a:schemeClr val="dk1"/>
          </a:fontRef>
        </p:style>
        <p:txBody>
          <a:bodyPr anchor="ctr"/>
          <a:lstStyle/>
          <a:p>
            <a:pPr algn="ctr" defTabSz="1219170">
              <a:defRPr/>
            </a:pPr>
            <a:endParaRPr lang="en-US" sz="2400">
              <a:solidFill>
                <a:prstClr val="black"/>
              </a:solidFill>
              <a:latin typeface="Calibri"/>
            </a:endParaRPr>
          </a:p>
        </p:txBody>
      </p:sp>
      <p:pic>
        <p:nvPicPr>
          <p:cNvPr id="2" name="Picture 1" descr="e86f050d219b5585368f7ef298c00175.png">
            <a:extLst>
              <a:ext uri="{FF2B5EF4-FFF2-40B4-BE49-F238E27FC236}">
                <a16:creationId xmlns:a16="http://schemas.microsoft.com/office/drawing/2014/main" id="{A46FF8B7-4D3A-DE76-341B-54BBEA6C9B4C}"/>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093784" y="4864428"/>
            <a:ext cx="2540000" cy="1979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3EFC5C14-A6DE-E137-B7EF-120C1CDC1154}"/>
              </a:ext>
            </a:extLst>
          </p:cNvPr>
          <p:cNvSpPr txBox="1">
            <a:spLocks noChangeArrowheads="1"/>
          </p:cNvSpPr>
          <p:nvPr/>
        </p:nvSpPr>
        <p:spPr bwMode="auto">
          <a:xfrm>
            <a:off x="3617660" y="5428526"/>
            <a:ext cx="12192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  B</a:t>
            </a:r>
          </a:p>
        </p:txBody>
      </p:sp>
      <p:pic>
        <p:nvPicPr>
          <p:cNvPr id="4" name="Picture 3" descr="e86f050d219b5585368f7ef298c00175.png">
            <a:extLst>
              <a:ext uri="{FF2B5EF4-FFF2-40B4-BE49-F238E27FC236}">
                <a16:creationId xmlns:a16="http://schemas.microsoft.com/office/drawing/2014/main" id="{235916A3-9825-7048-D33F-451A7A3E2021}"/>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276929" y="4929809"/>
            <a:ext cx="2540000" cy="1979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2D45EBE-D767-78BE-0266-965843184056}"/>
              </a:ext>
            </a:extLst>
          </p:cNvPr>
          <p:cNvSpPr txBox="1">
            <a:spLocks noChangeArrowheads="1"/>
          </p:cNvSpPr>
          <p:nvPr/>
        </p:nvSpPr>
        <p:spPr bwMode="auto">
          <a:xfrm>
            <a:off x="6745356" y="5420243"/>
            <a:ext cx="12192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  C</a:t>
            </a:r>
          </a:p>
        </p:txBody>
      </p:sp>
      <p:pic>
        <p:nvPicPr>
          <p:cNvPr id="7" name="Picture 6" descr="e86f050d219b5585368f7ef298c00175.png">
            <a:extLst>
              <a:ext uri="{FF2B5EF4-FFF2-40B4-BE49-F238E27FC236}">
                <a16:creationId xmlns:a16="http://schemas.microsoft.com/office/drawing/2014/main" id="{34333524-06AC-3DCE-0A49-0CFACC26AA77}"/>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9375361" y="4789551"/>
            <a:ext cx="2540000" cy="1979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34">
            <a:extLst>
              <a:ext uri="{FF2B5EF4-FFF2-40B4-BE49-F238E27FC236}">
                <a16:creationId xmlns:a16="http://schemas.microsoft.com/office/drawing/2014/main" id="{F702D458-D082-85C2-A7F6-B879FEC561CE}"/>
              </a:ext>
            </a:extLst>
          </p:cNvPr>
          <p:cNvSpPr/>
          <p:nvPr/>
        </p:nvSpPr>
        <p:spPr>
          <a:xfrm>
            <a:off x="6553200" y="5728799"/>
            <a:ext cx="1625600" cy="6858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defTabSz="1219170">
              <a:defRPr/>
            </a:pPr>
            <a:r>
              <a:rPr lang="en-US" sz="2400" dirty="0">
                <a:solidFill>
                  <a:prstClr val="black"/>
                </a:solidFill>
                <a:latin typeface="Times New Roman" pitchFamily="18" charset="0"/>
                <a:cs typeface="Times New Roman" pitchFamily="18" charset="0"/>
              </a:rPr>
              <a:t>SAI </a:t>
            </a:r>
            <a:r>
              <a:rPr lang="en-US" sz="2400" dirty="0" err="1">
                <a:solidFill>
                  <a:prstClr val="black"/>
                </a:solidFill>
                <a:latin typeface="Times New Roman" pitchFamily="18" charset="0"/>
                <a:cs typeface="Times New Roman" pitchFamily="18" charset="0"/>
              </a:rPr>
              <a:t>Mất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rồi</a:t>
            </a:r>
            <a:endParaRPr lang="en-US" sz="2400" dirty="0">
              <a:solidFill>
                <a:prstClr val="black"/>
              </a:solidFill>
              <a:latin typeface="Times New Roman" pitchFamily="18" charset="0"/>
              <a:cs typeface="Times New Roman" pitchFamily="18" charset="0"/>
            </a:endParaRPr>
          </a:p>
        </p:txBody>
      </p:sp>
      <p:sp>
        <p:nvSpPr>
          <p:cNvPr id="9" name="Rounded Rectangle 34">
            <a:extLst>
              <a:ext uri="{FF2B5EF4-FFF2-40B4-BE49-F238E27FC236}">
                <a16:creationId xmlns:a16="http://schemas.microsoft.com/office/drawing/2014/main" id="{75CD2BF1-1A4F-E98E-B9DC-2D86D6CB8F33}"/>
              </a:ext>
            </a:extLst>
          </p:cNvPr>
          <p:cNvSpPr/>
          <p:nvPr/>
        </p:nvSpPr>
        <p:spPr>
          <a:xfrm>
            <a:off x="9741636" y="5761566"/>
            <a:ext cx="1625600" cy="6858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defTabSz="1219170">
              <a:defRPr/>
            </a:pPr>
            <a:r>
              <a:rPr lang="en-US" sz="2400" dirty="0">
                <a:solidFill>
                  <a:prstClr val="black"/>
                </a:solidFill>
                <a:latin typeface="Times New Roman" pitchFamily="18" charset="0"/>
                <a:cs typeface="Times New Roman" pitchFamily="18" charset="0"/>
              </a:rPr>
              <a:t>SAI </a:t>
            </a:r>
            <a:r>
              <a:rPr lang="en-US" sz="2400" dirty="0" err="1">
                <a:solidFill>
                  <a:prstClr val="black"/>
                </a:solidFill>
                <a:latin typeface="Times New Roman" pitchFamily="18" charset="0"/>
                <a:cs typeface="Times New Roman" pitchFamily="18" charset="0"/>
              </a:rPr>
              <a:t>Mất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rồi</a:t>
            </a:r>
            <a:endParaRPr lang="en-US" sz="2400" dirty="0">
              <a:solidFill>
                <a:prstClr val="black"/>
              </a:solidFill>
              <a:latin typeface="Times New Roman" pitchFamily="18" charset="0"/>
              <a:cs typeface="Times New Roman" pitchFamily="18" charset="0"/>
            </a:endParaRPr>
          </a:p>
        </p:txBody>
      </p:sp>
      <p:sp>
        <p:nvSpPr>
          <p:cNvPr id="14" name="TextBox 13">
            <a:extLst>
              <a:ext uri="{FF2B5EF4-FFF2-40B4-BE49-F238E27FC236}">
                <a16:creationId xmlns:a16="http://schemas.microsoft.com/office/drawing/2014/main" id="{6B008CF9-EA8A-76DD-2EB6-248D4743CFEC}"/>
              </a:ext>
            </a:extLst>
          </p:cNvPr>
          <p:cNvSpPr txBox="1">
            <a:spLocks noChangeArrowheads="1"/>
          </p:cNvSpPr>
          <p:nvPr/>
        </p:nvSpPr>
        <p:spPr bwMode="auto">
          <a:xfrm>
            <a:off x="9848113" y="5397467"/>
            <a:ext cx="12192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  D</a:t>
            </a:r>
          </a:p>
        </p:txBody>
      </p:sp>
      <p:sp>
        <p:nvSpPr>
          <p:cNvPr id="15" name="Rounded Rectangle 34">
            <a:extLst>
              <a:ext uri="{FF2B5EF4-FFF2-40B4-BE49-F238E27FC236}">
                <a16:creationId xmlns:a16="http://schemas.microsoft.com/office/drawing/2014/main" id="{CCBA3685-A583-FE4C-1904-78F34E248522}"/>
              </a:ext>
            </a:extLst>
          </p:cNvPr>
          <p:cNvSpPr/>
          <p:nvPr/>
        </p:nvSpPr>
        <p:spPr>
          <a:xfrm>
            <a:off x="3395732" y="5715000"/>
            <a:ext cx="1625600" cy="685800"/>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defTabSz="1219170">
              <a:defRPr/>
            </a:pPr>
            <a:r>
              <a:rPr lang="en-US" sz="2400" dirty="0">
                <a:solidFill>
                  <a:prstClr val="black"/>
                </a:solidFill>
                <a:latin typeface="Times New Roman" pitchFamily="18" charset="0"/>
                <a:cs typeface="Times New Roman" pitchFamily="18" charset="0"/>
              </a:rPr>
              <a:t>SAI </a:t>
            </a:r>
            <a:r>
              <a:rPr lang="en-US" sz="2400" dirty="0" err="1">
                <a:solidFill>
                  <a:prstClr val="black"/>
                </a:solidFill>
                <a:latin typeface="Times New Roman" pitchFamily="18" charset="0"/>
                <a:cs typeface="Times New Roman" pitchFamily="18" charset="0"/>
              </a:rPr>
              <a:t>Mất</a:t>
            </a:r>
            <a:r>
              <a:rPr lang="en-US" sz="2400" dirty="0">
                <a:solidFill>
                  <a:prstClr val="black"/>
                </a:solidFill>
                <a:latin typeface="Times New Roman" pitchFamily="18" charset="0"/>
                <a:cs typeface="Times New Roman" pitchFamily="18" charset="0"/>
              </a:rPr>
              <a:t> </a:t>
            </a:r>
            <a:r>
              <a:rPr lang="en-US" sz="2400" dirty="0" err="1">
                <a:solidFill>
                  <a:prstClr val="black"/>
                </a:solidFill>
                <a:latin typeface="Times New Roman" pitchFamily="18" charset="0"/>
                <a:cs typeface="Times New Roman" pitchFamily="18" charset="0"/>
              </a:rPr>
              <a:t>rồi</a:t>
            </a:r>
            <a:endParaRPr lang="en-US" sz="2400" dirty="0">
              <a:solidFill>
                <a:prstClr val="black"/>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3" presetClass="path" presetSubtype="0" accel="50000" decel="50000" fill="hold" nodeType="withEffect">
                                  <p:stCondLst>
                                    <p:cond delay="0"/>
                                  </p:stCondLst>
                                  <p:childTnLst>
                                    <p:animMotion origin="layout" path="M -6.93889E-18 1.11111E-6 L 0.56667 0.00555 " pathEditMode="relative" rAng="0" ptsTypes="AA">
                                      <p:cBhvr>
                                        <p:cTn id="6" dur="2000" fill="hold"/>
                                        <p:tgtEl>
                                          <p:spTgt spid="16"/>
                                        </p:tgtEl>
                                        <p:attrNameLst>
                                          <p:attrName>ppt_x</p:attrName>
                                          <p:attrName>ppt_y</p:attrName>
                                        </p:attrNameLst>
                                      </p:cBhvr>
                                      <p:rCtr x="2830000" y="30000"/>
                                    </p:animMotion>
                                  </p:childTnLst>
                                </p:cTn>
                              </p:par>
                              <p:par>
                                <p:cTn id="7" presetID="10"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animEffect transition="in" filter="fade">
                                      <p:cBhvr>
                                        <p:cTn id="9" dur="500"/>
                                        <p:tgtEl>
                                          <p:spTgt spid="1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32"/>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47" presetClass="exit" presetSubtype="0" fill="hold" grpId="0" nodeType="clickEffect">
                                  <p:stCondLst>
                                    <p:cond delay="0"/>
                                  </p:stCondLst>
                                  <p:childTnLst>
                                    <p:animEffect transition="out" filter="fade">
                                      <p:cBhvr>
                                        <p:cTn id="30" dur="1000"/>
                                        <p:tgtEl>
                                          <p:spTgt spid="32"/>
                                        </p:tgtEl>
                                      </p:cBhvr>
                                    </p:animEffect>
                                    <p:anim calcmode="lin" valueType="num">
                                      <p:cBhvr>
                                        <p:cTn id="31" dur="1000"/>
                                        <p:tgtEl>
                                          <p:spTgt spid="32"/>
                                        </p:tgtEl>
                                        <p:attrNameLst>
                                          <p:attrName>ppt_x</p:attrName>
                                        </p:attrNameLst>
                                      </p:cBhvr>
                                      <p:tavLst>
                                        <p:tav tm="0">
                                          <p:val>
                                            <p:strVal val="ppt_x"/>
                                          </p:val>
                                        </p:tav>
                                        <p:tav tm="100000">
                                          <p:val>
                                            <p:strVal val="ppt_x"/>
                                          </p:val>
                                        </p:tav>
                                      </p:tavLst>
                                    </p:anim>
                                    <p:anim calcmode="lin" valueType="num">
                                      <p:cBhvr>
                                        <p:cTn id="32" dur="1000"/>
                                        <p:tgtEl>
                                          <p:spTgt spid="32"/>
                                        </p:tgtEl>
                                        <p:attrNameLst>
                                          <p:attrName>ppt_y</p:attrName>
                                        </p:attrNameLst>
                                      </p:cBhvr>
                                      <p:tavLst>
                                        <p:tav tm="0">
                                          <p:val>
                                            <p:strVal val="ppt_y"/>
                                          </p:val>
                                        </p:tav>
                                        <p:tav tm="100000">
                                          <p:val>
                                            <p:strVal val="ppt_y-.1"/>
                                          </p:val>
                                        </p:tav>
                                      </p:tavLst>
                                    </p:anim>
                                    <p:set>
                                      <p:cBhvr>
                                        <p:cTn id="33" dur="1" fill="hold">
                                          <p:stCondLst>
                                            <p:cond delay="999"/>
                                          </p:stCondLst>
                                        </p:cTn>
                                        <p:tgtEl>
                                          <p:spTgt spid="32"/>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dung .wav"/>
                                        </p:tgtEl>
                                      </p:cMediaNode>
                                    </p:audio>
                                  </p:subTnLst>
                                </p:cTn>
                              </p:par>
                              <p:par>
                                <p:cTn id="34" presetID="47" presetClass="exit" presetSubtype="0" fill="hold" nodeType="withEffect">
                                  <p:stCondLst>
                                    <p:cond delay="0"/>
                                  </p:stCondLst>
                                  <p:childTnLst>
                                    <p:animEffect transition="out" filter="fade">
                                      <p:cBhvr>
                                        <p:cTn id="35" dur="1000"/>
                                        <p:tgtEl>
                                          <p:spTgt spid="10"/>
                                        </p:tgtEl>
                                      </p:cBhvr>
                                    </p:animEffect>
                                    <p:anim calcmode="lin" valueType="num">
                                      <p:cBhvr>
                                        <p:cTn id="36" dur="1000"/>
                                        <p:tgtEl>
                                          <p:spTgt spid="10"/>
                                        </p:tgtEl>
                                        <p:attrNameLst>
                                          <p:attrName>ppt_x</p:attrName>
                                        </p:attrNameLst>
                                      </p:cBhvr>
                                      <p:tavLst>
                                        <p:tav tm="0">
                                          <p:val>
                                            <p:strVal val="ppt_x"/>
                                          </p:val>
                                        </p:tav>
                                        <p:tav tm="100000">
                                          <p:val>
                                            <p:strVal val="ppt_x"/>
                                          </p:val>
                                        </p:tav>
                                      </p:tavLst>
                                    </p:anim>
                                    <p:anim calcmode="lin" valueType="num">
                                      <p:cBhvr>
                                        <p:cTn id="37" dur="1000"/>
                                        <p:tgtEl>
                                          <p:spTgt spid="10"/>
                                        </p:tgtEl>
                                        <p:attrNameLst>
                                          <p:attrName>ppt_y</p:attrName>
                                        </p:attrNameLst>
                                      </p:cBhvr>
                                      <p:tavLst>
                                        <p:tav tm="0">
                                          <p:val>
                                            <p:strVal val="ppt_y"/>
                                          </p:val>
                                        </p:tav>
                                        <p:tav tm="100000">
                                          <p:val>
                                            <p:strVal val="ppt_y-.1"/>
                                          </p:val>
                                        </p:tav>
                                      </p:tavLst>
                                    </p:anim>
                                    <p:set>
                                      <p:cBhvr>
                                        <p:cTn id="38" dur="1" fill="hold">
                                          <p:stCondLst>
                                            <p:cond delay="999"/>
                                          </p:stCondLst>
                                        </p:cTn>
                                        <p:tgtEl>
                                          <p:spTgt spid="10"/>
                                        </p:tgtEl>
                                        <p:attrNameLst>
                                          <p:attrName>style.visibility</p:attrName>
                                        </p:attrNameLst>
                                      </p:cBhvr>
                                      <p:to>
                                        <p:strVal val="hidden"/>
                                      </p:to>
                                    </p:set>
                                  </p:childTnLst>
                                </p:cTn>
                              </p:par>
                            </p:childTnLst>
                          </p:cTn>
                        </p:par>
                        <p:par>
                          <p:cTn id="39" fill="hold" nodeType="afterGroup">
                            <p:stCondLst>
                              <p:cond delay="1000"/>
                            </p:stCondLst>
                            <p:childTnLst>
                              <p:par>
                                <p:cTn id="40" presetID="0" presetClass="path" presetSubtype="0" accel="50000" decel="50000" fill="hold" nodeType="afterEffect">
                                  <p:stCondLst>
                                    <p:cond delay="0"/>
                                  </p:stCondLst>
                                  <p:childTnLst>
                                    <p:animMotion origin="layout" path="M 3.33333E-6 3.7037E-6 C 0.00312 -0.04653 0.00694 -0.09236 0.05659 -0.11852 C 0.10625 -0.14468 0.23316 -0.14584 0.29809 -0.15787 C 0.36267 -0.16991 0.42708 -0.17269 0.44479 -0.19167 C 0.4625 -0.21065 0.41406 -0.26459 0.4033 -0.27223 C 0.39236 -0.27894 0.38593 -0.25834 0.37968 -0.23658 " pathEditMode="relative" rAng="0" ptsTypes="aaaaaA">
                                      <p:cBhvr>
                                        <p:cTn id="41" dur="2000" fill="hold"/>
                                        <p:tgtEl>
                                          <p:spTgt spid="31"/>
                                        </p:tgtEl>
                                        <p:attrNameLst>
                                          <p:attrName>ppt_x</p:attrName>
                                          <p:attrName>ppt_y</p:attrName>
                                        </p:attrNameLst>
                                      </p:cBhvr>
                                      <p:rCtr x="2310000" y="-1400000"/>
                                    </p:animMotion>
                                  </p:childTnLst>
                                </p:cTn>
                              </p:par>
                            </p:childTnLst>
                          </p:cTn>
                        </p:par>
                        <p:par>
                          <p:cTn id="42" fill="hold" nodeType="afterGroup">
                            <p:stCondLst>
                              <p:cond delay="3000"/>
                            </p:stCondLst>
                            <p:childTnLst>
                              <p:par>
                                <p:cTn id="43" presetID="47" presetClass="exit" presetSubtype="0" fill="hold" nodeType="afterEffect">
                                  <p:stCondLst>
                                    <p:cond delay="0"/>
                                  </p:stCondLst>
                                  <p:childTnLst>
                                    <p:animEffect transition="out" filter="fade">
                                      <p:cBhvr>
                                        <p:cTn id="44" dur="2000"/>
                                        <p:tgtEl>
                                          <p:spTgt spid="31"/>
                                        </p:tgtEl>
                                      </p:cBhvr>
                                    </p:animEffect>
                                    <p:anim calcmode="lin" valueType="num">
                                      <p:cBhvr>
                                        <p:cTn id="45" dur="2000"/>
                                        <p:tgtEl>
                                          <p:spTgt spid="31"/>
                                        </p:tgtEl>
                                        <p:attrNameLst>
                                          <p:attrName>ppt_x</p:attrName>
                                        </p:attrNameLst>
                                      </p:cBhvr>
                                      <p:tavLst>
                                        <p:tav tm="0">
                                          <p:val>
                                            <p:strVal val="ppt_x"/>
                                          </p:val>
                                        </p:tav>
                                        <p:tav tm="100000">
                                          <p:val>
                                            <p:strVal val="ppt_x"/>
                                          </p:val>
                                        </p:tav>
                                      </p:tavLst>
                                    </p:anim>
                                    <p:anim calcmode="lin" valueType="num">
                                      <p:cBhvr>
                                        <p:cTn id="46" dur="2000"/>
                                        <p:tgtEl>
                                          <p:spTgt spid="31"/>
                                        </p:tgtEl>
                                        <p:attrNameLst>
                                          <p:attrName>ppt_y</p:attrName>
                                        </p:attrNameLst>
                                      </p:cBhvr>
                                      <p:tavLst>
                                        <p:tav tm="0">
                                          <p:val>
                                            <p:strVal val="ppt_y"/>
                                          </p:val>
                                        </p:tav>
                                        <p:tav tm="100000">
                                          <p:val>
                                            <p:strVal val="ppt_y-.1"/>
                                          </p:val>
                                        </p:tav>
                                      </p:tavLst>
                                    </p:anim>
                                    <p:set>
                                      <p:cBhvr>
                                        <p:cTn id="47" dur="1" fill="hold">
                                          <p:stCondLst>
                                            <p:cond delay="1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48" restart="whenNotActive" fill="hold" evtFilter="cancelBubble" nodeType="interactiveSeq">
                <p:stCondLst>
                  <p:cond evt="onClick" delay="0">
                    <p:tgtEl>
                      <p:spTgt spid="3"/>
                    </p:tgtEl>
                  </p:cond>
                </p:stCondLst>
                <p:endSync evt="end" delay="0">
                  <p:rtn val="all"/>
                </p:endSync>
                <p:childTnLst>
                  <p:par>
                    <p:cTn id="49" fill="hold">
                      <p:stCondLst>
                        <p:cond delay="0"/>
                      </p:stCondLst>
                      <p:childTnLst>
                        <p:par>
                          <p:cTn id="50" fill="hold">
                            <p:stCondLst>
                              <p:cond delay="0"/>
                            </p:stCondLst>
                            <p:childTnLst>
                              <p:par>
                                <p:cTn id="51" presetID="47" presetClass="exit" presetSubtype="0" fill="hold" grpId="0" nodeType="clickEffect">
                                  <p:stCondLst>
                                    <p:cond delay="0"/>
                                  </p:stCondLst>
                                  <p:childTnLst>
                                    <p:animEffect transition="out" filter="fade">
                                      <p:cBhvr>
                                        <p:cTn id="52" dur="1000"/>
                                        <p:tgtEl>
                                          <p:spTgt spid="3"/>
                                        </p:tgtEl>
                                      </p:cBhvr>
                                    </p:animEffect>
                                    <p:anim calcmode="lin" valueType="num">
                                      <p:cBhvr>
                                        <p:cTn id="53" dur="1000"/>
                                        <p:tgtEl>
                                          <p:spTgt spid="3"/>
                                        </p:tgtEl>
                                        <p:attrNameLst>
                                          <p:attrName>ppt_x</p:attrName>
                                        </p:attrNameLst>
                                      </p:cBhvr>
                                      <p:tavLst>
                                        <p:tav tm="0">
                                          <p:val>
                                            <p:strVal val="ppt_x"/>
                                          </p:val>
                                        </p:tav>
                                        <p:tav tm="100000">
                                          <p:val>
                                            <p:strVal val="ppt_x"/>
                                          </p:val>
                                        </p:tav>
                                      </p:tavLst>
                                    </p:anim>
                                    <p:anim calcmode="lin" valueType="num">
                                      <p:cBhvr>
                                        <p:cTn id="54" dur="1000"/>
                                        <p:tgtEl>
                                          <p:spTgt spid="3"/>
                                        </p:tgtEl>
                                        <p:attrNameLst>
                                          <p:attrName>ppt_y</p:attrName>
                                        </p:attrNameLst>
                                      </p:cBhvr>
                                      <p:tavLst>
                                        <p:tav tm="0">
                                          <p:val>
                                            <p:strVal val="ppt_y"/>
                                          </p:val>
                                        </p:tav>
                                        <p:tav tm="100000">
                                          <p:val>
                                            <p:strVal val="ppt_y-.1"/>
                                          </p:val>
                                        </p:tav>
                                      </p:tavLst>
                                    </p:anim>
                                    <p:set>
                                      <p:cBhvr>
                                        <p:cTn id="55" dur="1" fill="hold">
                                          <p:stCondLst>
                                            <p:cond delay="999"/>
                                          </p:stCondLst>
                                        </p:cTn>
                                        <p:tgtEl>
                                          <p:spTgt spid="3"/>
                                        </p:tgtEl>
                                        <p:attrNameLst>
                                          <p:attrName>style.visibility</p:attrName>
                                        </p:attrNameLst>
                                      </p:cBhvr>
                                      <p:to>
                                        <p:strVal val="hidden"/>
                                      </p:to>
                                    </p:set>
                                  </p:childTnLst>
                                  <p:subTnLst>
                                    <p:audio>
                                      <p:cMediaNode>
                                        <p:cTn display="0" masterRel="sameClick">
                                          <p:stCondLst>
                                            <p:cond evt="begin" delay="0">
                                              <p:tn val="51"/>
                                            </p:cond>
                                          </p:stCondLst>
                                          <p:endCondLst>
                                            <p:cond evt="onStopAudio" delay="0">
                                              <p:tgtEl>
                                                <p:sldTgt/>
                                              </p:tgtEl>
                                            </p:cond>
                                          </p:endCondLst>
                                        </p:cTn>
                                        <p:tgtEl>
                                          <p:sndTgt r:embed="rId3" name="dung .wav"/>
                                        </p:tgtEl>
                                      </p:cMediaNode>
                                    </p:audio>
                                  </p:subTnLst>
                                </p:cTn>
                              </p:par>
                              <p:par>
                                <p:cTn id="56" presetID="47" presetClass="exit" presetSubtype="0" fill="hold" nodeType="withEffect">
                                  <p:stCondLst>
                                    <p:cond delay="0"/>
                                  </p:stCondLst>
                                  <p:childTnLst>
                                    <p:animEffect transition="out" filter="fade">
                                      <p:cBhvr>
                                        <p:cTn id="57" dur="1000"/>
                                        <p:tgtEl>
                                          <p:spTgt spid="2"/>
                                        </p:tgtEl>
                                      </p:cBhvr>
                                    </p:animEffect>
                                    <p:anim calcmode="lin" valueType="num">
                                      <p:cBhvr>
                                        <p:cTn id="58" dur="1000"/>
                                        <p:tgtEl>
                                          <p:spTgt spid="2"/>
                                        </p:tgtEl>
                                        <p:attrNameLst>
                                          <p:attrName>ppt_x</p:attrName>
                                        </p:attrNameLst>
                                      </p:cBhvr>
                                      <p:tavLst>
                                        <p:tav tm="0">
                                          <p:val>
                                            <p:strVal val="ppt_x"/>
                                          </p:val>
                                        </p:tav>
                                        <p:tav tm="100000">
                                          <p:val>
                                            <p:strVal val="ppt_x"/>
                                          </p:val>
                                        </p:tav>
                                      </p:tavLst>
                                    </p:anim>
                                    <p:anim calcmode="lin" valueType="num">
                                      <p:cBhvr>
                                        <p:cTn id="59" dur="1000"/>
                                        <p:tgtEl>
                                          <p:spTgt spid="2"/>
                                        </p:tgtEl>
                                        <p:attrNameLst>
                                          <p:attrName>ppt_y</p:attrName>
                                        </p:attrNameLst>
                                      </p:cBhvr>
                                      <p:tavLst>
                                        <p:tav tm="0">
                                          <p:val>
                                            <p:strVal val="ppt_y"/>
                                          </p:val>
                                        </p:tav>
                                        <p:tav tm="100000">
                                          <p:val>
                                            <p:strVal val="ppt_y-.1"/>
                                          </p:val>
                                        </p:tav>
                                      </p:tavLst>
                                    </p:anim>
                                    <p:set>
                                      <p:cBhvr>
                                        <p:cTn id="60" dur="1" fill="hold">
                                          <p:stCondLst>
                                            <p:cond delay="999"/>
                                          </p:stCondLst>
                                        </p:cTn>
                                        <p:tgtEl>
                                          <p:spTgt spid="2"/>
                                        </p:tgtEl>
                                        <p:attrNameLst>
                                          <p:attrName>style.visibility</p:attrName>
                                        </p:attrNameLst>
                                      </p:cBhvr>
                                      <p:to>
                                        <p:strVal val="hidden"/>
                                      </p:to>
                                    </p:set>
                                  </p:childTnLst>
                                </p:cTn>
                              </p:par>
                            </p:childTnLst>
                          </p:cTn>
                        </p:par>
                        <p:par>
                          <p:cTn id="61" fill="hold">
                            <p:stCondLst>
                              <p:cond delay="1000"/>
                            </p:stCondLst>
                            <p:childTnLst>
                              <p:par>
                                <p:cTn id="62" presetID="1" presetClass="entr" presetSubtype="0" fill="hold" grpId="0" nodeType="afterEffect">
                                  <p:stCondLst>
                                    <p:cond delay="0"/>
                                  </p:stCondLst>
                                  <p:childTnLst>
                                    <p:set>
                                      <p:cBhvr>
                                        <p:cTn id="63"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3"/>
                  </p:tgtEl>
                </p:cond>
              </p:nextCondLst>
            </p:seq>
            <p:seq concurrent="1" nextAc="seek">
              <p:cTn id="64" restart="whenNotActive" fill="hold" evtFilter="cancelBubble" nodeType="interactiveSeq">
                <p:stCondLst>
                  <p:cond evt="onClick" delay="0">
                    <p:tgtEl>
                      <p:spTgt spid="5"/>
                    </p:tgtEl>
                  </p:cond>
                </p:stCondLst>
                <p:endSync evt="end" delay="0">
                  <p:rtn val="all"/>
                </p:endSync>
                <p:childTnLst>
                  <p:par>
                    <p:cTn id="65" fill="hold">
                      <p:stCondLst>
                        <p:cond delay="0"/>
                      </p:stCondLst>
                      <p:childTnLst>
                        <p:par>
                          <p:cTn id="66" fill="hold">
                            <p:stCondLst>
                              <p:cond delay="0"/>
                            </p:stCondLst>
                            <p:childTnLst>
                              <p:par>
                                <p:cTn id="67" presetID="47" presetClass="exit" presetSubtype="0" fill="hold" grpId="0" nodeType="clickEffect">
                                  <p:stCondLst>
                                    <p:cond delay="0"/>
                                  </p:stCondLst>
                                  <p:childTnLst>
                                    <p:animEffect transition="out" filter="fade">
                                      <p:cBhvr>
                                        <p:cTn id="68" dur="1000"/>
                                        <p:tgtEl>
                                          <p:spTgt spid="5"/>
                                        </p:tgtEl>
                                      </p:cBhvr>
                                    </p:animEffect>
                                    <p:anim calcmode="lin" valueType="num">
                                      <p:cBhvr>
                                        <p:cTn id="69" dur="1000"/>
                                        <p:tgtEl>
                                          <p:spTgt spid="5"/>
                                        </p:tgtEl>
                                        <p:attrNameLst>
                                          <p:attrName>ppt_x</p:attrName>
                                        </p:attrNameLst>
                                      </p:cBhvr>
                                      <p:tavLst>
                                        <p:tav tm="0">
                                          <p:val>
                                            <p:strVal val="ppt_x"/>
                                          </p:val>
                                        </p:tav>
                                        <p:tav tm="100000">
                                          <p:val>
                                            <p:strVal val="ppt_x"/>
                                          </p:val>
                                        </p:tav>
                                      </p:tavLst>
                                    </p:anim>
                                    <p:anim calcmode="lin" valueType="num">
                                      <p:cBhvr>
                                        <p:cTn id="70" dur="1000"/>
                                        <p:tgtEl>
                                          <p:spTgt spid="5"/>
                                        </p:tgtEl>
                                        <p:attrNameLst>
                                          <p:attrName>ppt_y</p:attrName>
                                        </p:attrNameLst>
                                      </p:cBhvr>
                                      <p:tavLst>
                                        <p:tav tm="0">
                                          <p:val>
                                            <p:strVal val="ppt_y"/>
                                          </p:val>
                                        </p:tav>
                                        <p:tav tm="100000">
                                          <p:val>
                                            <p:strVal val="ppt_y-.1"/>
                                          </p:val>
                                        </p:tav>
                                      </p:tavLst>
                                    </p:anim>
                                    <p:set>
                                      <p:cBhvr>
                                        <p:cTn id="71" dur="1" fill="hold">
                                          <p:stCondLst>
                                            <p:cond delay="999"/>
                                          </p:stCondLst>
                                        </p:cTn>
                                        <p:tgtEl>
                                          <p:spTgt spid="5"/>
                                        </p:tgtEl>
                                        <p:attrNameLst>
                                          <p:attrName>style.visibility</p:attrName>
                                        </p:attrNameLst>
                                      </p:cBhvr>
                                      <p:to>
                                        <p:strVal val="hidden"/>
                                      </p:to>
                                    </p:set>
                                  </p:childTnLst>
                                  <p:subTnLst>
                                    <p:audio>
                                      <p:cMediaNode>
                                        <p:cTn display="0" masterRel="sameClick">
                                          <p:stCondLst>
                                            <p:cond evt="begin" delay="0">
                                              <p:tn val="67"/>
                                            </p:cond>
                                          </p:stCondLst>
                                          <p:endCondLst>
                                            <p:cond evt="onStopAudio" delay="0">
                                              <p:tgtEl>
                                                <p:sldTgt/>
                                              </p:tgtEl>
                                            </p:cond>
                                          </p:endCondLst>
                                        </p:cTn>
                                        <p:tgtEl>
                                          <p:sndTgt r:embed="rId3" name="dung .wav"/>
                                        </p:tgtEl>
                                      </p:cMediaNode>
                                    </p:audio>
                                  </p:subTnLst>
                                </p:cTn>
                              </p:par>
                              <p:par>
                                <p:cTn id="72" presetID="47" presetClass="exit" presetSubtype="0" fill="hold" nodeType="withEffect">
                                  <p:stCondLst>
                                    <p:cond delay="0"/>
                                  </p:stCondLst>
                                  <p:childTnLst>
                                    <p:animEffect transition="out" filter="fade">
                                      <p:cBhvr>
                                        <p:cTn id="73" dur="1000"/>
                                        <p:tgtEl>
                                          <p:spTgt spid="4"/>
                                        </p:tgtEl>
                                      </p:cBhvr>
                                    </p:animEffect>
                                    <p:anim calcmode="lin" valueType="num">
                                      <p:cBhvr>
                                        <p:cTn id="74" dur="1000"/>
                                        <p:tgtEl>
                                          <p:spTgt spid="4"/>
                                        </p:tgtEl>
                                        <p:attrNameLst>
                                          <p:attrName>ppt_x</p:attrName>
                                        </p:attrNameLst>
                                      </p:cBhvr>
                                      <p:tavLst>
                                        <p:tav tm="0">
                                          <p:val>
                                            <p:strVal val="ppt_x"/>
                                          </p:val>
                                        </p:tav>
                                        <p:tav tm="100000">
                                          <p:val>
                                            <p:strVal val="ppt_x"/>
                                          </p:val>
                                        </p:tav>
                                      </p:tavLst>
                                    </p:anim>
                                    <p:anim calcmode="lin" valueType="num">
                                      <p:cBhvr>
                                        <p:cTn id="75" dur="1000"/>
                                        <p:tgtEl>
                                          <p:spTgt spid="4"/>
                                        </p:tgtEl>
                                        <p:attrNameLst>
                                          <p:attrName>ppt_y</p:attrName>
                                        </p:attrNameLst>
                                      </p:cBhvr>
                                      <p:tavLst>
                                        <p:tav tm="0">
                                          <p:val>
                                            <p:strVal val="ppt_y"/>
                                          </p:val>
                                        </p:tav>
                                        <p:tav tm="100000">
                                          <p:val>
                                            <p:strVal val="ppt_y-.1"/>
                                          </p:val>
                                        </p:tav>
                                      </p:tavLst>
                                    </p:anim>
                                    <p:set>
                                      <p:cBhvr>
                                        <p:cTn id="76" dur="1" fill="hold">
                                          <p:stCondLst>
                                            <p:cond delay="999"/>
                                          </p:stCondLst>
                                        </p:cTn>
                                        <p:tgtEl>
                                          <p:spTgt spid="4"/>
                                        </p:tgtEl>
                                        <p:attrNameLst>
                                          <p:attrName>style.visibility</p:attrName>
                                        </p:attrNameLst>
                                      </p:cBhvr>
                                      <p:to>
                                        <p:strVal val="hidden"/>
                                      </p:to>
                                    </p:set>
                                  </p:childTnLst>
                                </p:cTn>
                              </p:par>
                            </p:childTnLst>
                          </p:cTn>
                        </p:par>
                        <p:par>
                          <p:cTn id="77" fill="hold">
                            <p:stCondLst>
                              <p:cond delay="1000"/>
                            </p:stCondLst>
                            <p:childTnLst>
                              <p:par>
                                <p:cTn id="78" presetID="1" presetClass="entr" presetSubtype="0" fill="hold" grpId="0" nodeType="afterEffect">
                                  <p:stCondLst>
                                    <p:cond delay="0"/>
                                  </p:stCondLst>
                                  <p:childTnLst>
                                    <p:set>
                                      <p:cBhvr>
                                        <p:cTn id="79"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5"/>
                  </p:tgtEl>
                </p:cond>
              </p:nextCondLst>
            </p:seq>
            <p:seq concurrent="1" nextAc="seek">
              <p:cTn id="80" restart="whenNotActive" fill="hold" evtFilter="cancelBubble" nodeType="interactiveSeq">
                <p:stCondLst>
                  <p:cond evt="onClick" delay="0">
                    <p:tgtEl>
                      <p:spTgt spid="14"/>
                    </p:tgtEl>
                  </p:cond>
                </p:stCondLst>
                <p:endSync evt="end" delay="0">
                  <p:rtn val="all"/>
                </p:endSync>
                <p:childTnLst>
                  <p:par>
                    <p:cTn id="81" fill="hold">
                      <p:stCondLst>
                        <p:cond delay="0"/>
                      </p:stCondLst>
                      <p:childTnLst>
                        <p:par>
                          <p:cTn id="82" fill="hold">
                            <p:stCondLst>
                              <p:cond delay="0"/>
                            </p:stCondLst>
                            <p:childTnLst>
                              <p:par>
                                <p:cTn id="83" presetID="47" presetClass="exit" presetSubtype="0" fill="hold" grpId="0" nodeType="clickEffect">
                                  <p:stCondLst>
                                    <p:cond delay="0"/>
                                  </p:stCondLst>
                                  <p:childTnLst>
                                    <p:animEffect transition="out" filter="fade">
                                      <p:cBhvr>
                                        <p:cTn id="84" dur="1000"/>
                                        <p:tgtEl>
                                          <p:spTgt spid="14"/>
                                        </p:tgtEl>
                                      </p:cBhvr>
                                    </p:animEffect>
                                    <p:anim calcmode="lin" valueType="num">
                                      <p:cBhvr>
                                        <p:cTn id="85" dur="1000"/>
                                        <p:tgtEl>
                                          <p:spTgt spid="14"/>
                                        </p:tgtEl>
                                        <p:attrNameLst>
                                          <p:attrName>ppt_x</p:attrName>
                                        </p:attrNameLst>
                                      </p:cBhvr>
                                      <p:tavLst>
                                        <p:tav tm="0">
                                          <p:val>
                                            <p:strVal val="ppt_x"/>
                                          </p:val>
                                        </p:tav>
                                        <p:tav tm="100000">
                                          <p:val>
                                            <p:strVal val="ppt_x"/>
                                          </p:val>
                                        </p:tav>
                                      </p:tavLst>
                                    </p:anim>
                                    <p:anim calcmode="lin" valueType="num">
                                      <p:cBhvr>
                                        <p:cTn id="86" dur="1000"/>
                                        <p:tgtEl>
                                          <p:spTgt spid="14"/>
                                        </p:tgtEl>
                                        <p:attrNameLst>
                                          <p:attrName>ppt_y</p:attrName>
                                        </p:attrNameLst>
                                      </p:cBhvr>
                                      <p:tavLst>
                                        <p:tav tm="0">
                                          <p:val>
                                            <p:strVal val="ppt_y"/>
                                          </p:val>
                                        </p:tav>
                                        <p:tav tm="100000">
                                          <p:val>
                                            <p:strVal val="ppt_y-.1"/>
                                          </p:val>
                                        </p:tav>
                                      </p:tavLst>
                                    </p:anim>
                                    <p:set>
                                      <p:cBhvr>
                                        <p:cTn id="87" dur="1" fill="hold">
                                          <p:stCondLst>
                                            <p:cond delay="999"/>
                                          </p:stCondLst>
                                        </p:cTn>
                                        <p:tgtEl>
                                          <p:spTgt spid="14"/>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3" name="dung .wav"/>
                                        </p:tgtEl>
                                      </p:cMediaNode>
                                    </p:audio>
                                  </p:subTnLst>
                                </p:cTn>
                              </p:par>
                              <p:par>
                                <p:cTn id="88" presetID="47" presetClass="exit" presetSubtype="0" fill="hold" nodeType="withEffect">
                                  <p:stCondLst>
                                    <p:cond delay="0"/>
                                  </p:stCondLst>
                                  <p:childTnLst>
                                    <p:animEffect transition="out" filter="fade">
                                      <p:cBhvr>
                                        <p:cTn id="89" dur="1000"/>
                                        <p:tgtEl>
                                          <p:spTgt spid="7"/>
                                        </p:tgtEl>
                                      </p:cBhvr>
                                    </p:animEffect>
                                    <p:anim calcmode="lin" valueType="num">
                                      <p:cBhvr>
                                        <p:cTn id="90" dur="1000"/>
                                        <p:tgtEl>
                                          <p:spTgt spid="7"/>
                                        </p:tgtEl>
                                        <p:attrNameLst>
                                          <p:attrName>ppt_x</p:attrName>
                                        </p:attrNameLst>
                                      </p:cBhvr>
                                      <p:tavLst>
                                        <p:tav tm="0">
                                          <p:val>
                                            <p:strVal val="ppt_x"/>
                                          </p:val>
                                        </p:tav>
                                        <p:tav tm="100000">
                                          <p:val>
                                            <p:strVal val="ppt_x"/>
                                          </p:val>
                                        </p:tav>
                                      </p:tavLst>
                                    </p:anim>
                                    <p:anim calcmode="lin" valueType="num">
                                      <p:cBhvr>
                                        <p:cTn id="91" dur="1000"/>
                                        <p:tgtEl>
                                          <p:spTgt spid="7"/>
                                        </p:tgtEl>
                                        <p:attrNameLst>
                                          <p:attrName>ppt_y</p:attrName>
                                        </p:attrNameLst>
                                      </p:cBhvr>
                                      <p:tavLst>
                                        <p:tav tm="0">
                                          <p:val>
                                            <p:strVal val="ppt_y"/>
                                          </p:val>
                                        </p:tav>
                                        <p:tav tm="100000">
                                          <p:val>
                                            <p:strVal val="ppt_y-.1"/>
                                          </p:val>
                                        </p:tav>
                                      </p:tavLst>
                                    </p:anim>
                                    <p:set>
                                      <p:cBhvr>
                                        <p:cTn id="92" dur="1" fill="hold">
                                          <p:stCondLst>
                                            <p:cond delay="999"/>
                                          </p:stCondLst>
                                        </p:cTn>
                                        <p:tgtEl>
                                          <p:spTgt spid="7"/>
                                        </p:tgtEl>
                                        <p:attrNameLst>
                                          <p:attrName>style.visibility</p:attrName>
                                        </p:attrNameLst>
                                      </p:cBhvr>
                                      <p:to>
                                        <p:strVal val="hidden"/>
                                      </p:to>
                                    </p:set>
                                  </p:childTnLst>
                                </p:cTn>
                              </p:par>
                            </p:childTnLst>
                          </p:cTn>
                        </p:par>
                        <p:par>
                          <p:cTn id="93" fill="hold">
                            <p:stCondLst>
                              <p:cond delay="1000"/>
                            </p:stCondLst>
                            <p:childTnLst>
                              <p:par>
                                <p:cTn id="94" presetID="1" presetClass="entr" presetSubtype="0" fill="hold" grpId="0" nodeType="afterEffect">
                                  <p:stCondLst>
                                    <p:cond delay="0"/>
                                  </p:stCondLst>
                                  <p:childTnLst>
                                    <p:set>
                                      <p:cBhvr>
                                        <p:cTn id="95"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4"/>
                  </p:tgtEl>
                </p:cond>
              </p:nextCondLst>
            </p:seq>
          </p:childTnLst>
        </p:cTn>
      </p:par>
    </p:tnLst>
    <p:bldLst>
      <p:bldP spid="17" grpId="0" animBg="1"/>
      <p:bldP spid="24" grpId="0" animBg="1"/>
      <p:bldP spid="28" grpId="0" animBg="1"/>
      <p:bldP spid="29" grpId="0" animBg="1"/>
      <p:bldP spid="30" grpId="0" animBg="1"/>
      <p:bldP spid="32" grpId="0"/>
      <p:bldP spid="3" grpId="0"/>
      <p:bldP spid="5" grpId="0"/>
      <p:bldP spid="8" grpId="0" animBg="1"/>
      <p:bldP spid="9" grpId="0" animBg="1"/>
      <p:bldP spid="14" grpId="0"/>
      <p:bldP spid="1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82C2D2BE-6479-D576-E5EA-DE46D7C6587E}"/>
              </a:ext>
            </a:extLst>
          </p:cNvPr>
          <p:cNvSpPr>
            <a:spLocks noChangeArrowheads="1"/>
          </p:cNvSpPr>
          <p:nvPr/>
        </p:nvSpPr>
        <p:spPr bwMode="auto">
          <a:xfrm>
            <a:off x="1392767" y="533400"/>
            <a:ext cx="9186333"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4275" name="Line 4">
            <a:extLst>
              <a:ext uri="{FF2B5EF4-FFF2-40B4-BE49-F238E27FC236}">
                <a16:creationId xmlns:a16="http://schemas.microsoft.com/office/drawing/2014/main" id="{9C4AC030-F06F-F6A1-7764-720904BF5F84}"/>
              </a:ext>
            </a:extLst>
          </p:cNvPr>
          <p:cNvSpPr>
            <a:spLocks noChangeShapeType="1"/>
          </p:cNvSpPr>
          <p:nvPr/>
        </p:nvSpPr>
        <p:spPr bwMode="auto">
          <a:xfrm>
            <a:off x="1896533" y="1981200"/>
            <a:ext cx="8568267"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4276" name="Line 5">
            <a:extLst>
              <a:ext uri="{FF2B5EF4-FFF2-40B4-BE49-F238E27FC236}">
                <a16:creationId xmlns:a16="http://schemas.microsoft.com/office/drawing/2014/main" id="{B5A17B4C-2873-3DEA-BC5A-CE1E0E7D62D6}"/>
              </a:ext>
            </a:extLst>
          </p:cNvPr>
          <p:cNvSpPr>
            <a:spLocks noChangeShapeType="1"/>
          </p:cNvSpPr>
          <p:nvPr/>
        </p:nvSpPr>
        <p:spPr bwMode="auto">
          <a:xfrm>
            <a:off x="3725333"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4277" name="Text Box 6">
            <a:extLst>
              <a:ext uri="{FF2B5EF4-FFF2-40B4-BE49-F238E27FC236}">
                <a16:creationId xmlns:a16="http://schemas.microsoft.com/office/drawing/2014/main" id="{C77DF349-F363-1C1B-14D0-CA66E840E5B6}"/>
              </a:ext>
            </a:extLst>
          </p:cNvPr>
          <p:cNvSpPr txBox="1">
            <a:spLocks noChangeArrowheads="1"/>
          </p:cNvSpPr>
          <p:nvPr/>
        </p:nvSpPr>
        <p:spPr bwMode="auto">
          <a:xfrm>
            <a:off x="4131733"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54278" name="Line 7">
            <a:extLst>
              <a:ext uri="{FF2B5EF4-FFF2-40B4-BE49-F238E27FC236}">
                <a16:creationId xmlns:a16="http://schemas.microsoft.com/office/drawing/2014/main" id="{C8F23F20-30B9-BD14-EA13-DD0EDB7D7353}"/>
              </a:ext>
            </a:extLst>
          </p:cNvPr>
          <p:cNvSpPr>
            <a:spLocks noChangeShapeType="1"/>
          </p:cNvSpPr>
          <p:nvPr/>
        </p:nvSpPr>
        <p:spPr bwMode="auto">
          <a:xfrm>
            <a:off x="44619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4279" name="Line 8">
            <a:extLst>
              <a:ext uri="{FF2B5EF4-FFF2-40B4-BE49-F238E27FC236}">
                <a16:creationId xmlns:a16="http://schemas.microsoft.com/office/drawing/2014/main" id="{E335EACE-461C-0C83-CEF6-5C31E8BABE96}"/>
              </a:ext>
            </a:extLst>
          </p:cNvPr>
          <p:cNvSpPr>
            <a:spLocks noChangeShapeType="1"/>
          </p:cNvSpPr>
          <p:nvPr/>
        </p:nvSpPr>
        <p:spPr bwMode="auto">
          <a:xfrm>
            <a:off x="51011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4280" name="Line 9">
            <a:extLst>
              <a:ext uri="{FF2B5EF4-FFF2-40B4-BE49-F238E27FC236}">
                <a16:creationId xmlns:a16="http://schemas.microsoft.com/office/drawing/2014/main" id="{AF503CFB-56C6-B206-F074-6CE4D65E7EB9}"/>
              </a:ext>
            </a:extLst>
          </p:cNvPr>
          <p:cNvSpPr>
            <a:spLocks noChangeShapeType="1"/>
          </p:cNvSpPr>
          <p:nvPr/>
        </p:nvSpPr>
        <p:spPr bwMode="auto">
          <a:xfrm>
            <a:off x="57404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4281" name="Line 10">
            <a:extLst>
              <a:ext uri="{FF2B5EF4-FFF2-40B4-BE49-F238E27FC236}">
                <a16:creationId xmlns:a16="http://schemas.microsoft.com/office/drawing/2014/main" id="{E224788C-26E2-C514-D955-79DA15D7F468}"/>
              </a:ext>
            </a:extLst>
          </p:cNvPr>
          <p:cNvSpPr>
            <a:spLocks noChangeShapeType="1"/>
          </p:cNvSpPr>
          <p:nvPr/>
        </p:nvSpPr>
        <p:spPr bwMode="auto">
          <a:xfrm>
            <a:off x="63669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4282" name="Line 11">
            <a:extLst>
              <a:ext uri="{FF2B5EF4-FFF2-40B4-BE49-F238E27FC236}">
                <a16:creationId xmlns:a16="http://schemas.microsoft.com/office/drawing/2014/main" id="{21110347-CEB2-C8E5-F3E4-0168D598EA73}"/>
              </a:ext>
            </a:extLst>
          </p:cNvPr>
          <p:cNvSpPr>
            <a:spLocks noChangeShapeType="1"/>
          </p:cNvSpPr>
          <p:nvPr/>
        </p:nvSpPr>
        <p:spPr bwMode="auto">
          <a:xfrm>
            <a:off x="69765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4283" name="Line 12">
            <a:extLst>
              <a:ext uri="{FF2B5EF4-FFF2-40B4-BE49-F238E27FC236}">
                <a16:creationId xmlns:a16="http://schemas.microsoft.com/office/drawing/2014/main" id="{50B5CA5F-BD1C-FB6D-E20B-D8226CF18726}"/>
              </a:ext>
            </a:extLst>
          </p:cNvPr>
          <p:cNvSpPr>
            <a:spLocks noChangeShapeType="1"/>
          </p:cNvSpPr>
          <p:nvPr/>
        </p:nvSpPr>
        <p:spPr bwMode="auto">
          <a:xfrm>
            <a:off x="75861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4284" name="Line 13">
            <a:extLst>
              <a:ext uri="{FF2B5EF4-FFF2-40B4-BE49-F238E27FC236}">
                <a16:creationId xmlns:a16="http://schemas.microsoft.com/office/drawing/2014/main" id="{A6224369-0B6F-7CCE-E381-55DC85990046}"/>
              </a:ext>
            </a:extLst>
          </p:cNvPr>
          <p:cNvSpPr>
            <a:spLocks noChangeShapeType="1"/>
          </p:cNvSpPr>
          <p:nvPr/>
        </p:nvSpPr>
        <p:spPr bwMode="auto">
          <a:xfrm>
            <a:off x="8195733"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4285" name="Line 14">
            <a:extLst>
              <a:ext uri="{FF2B5EF4-FFF2-40B4-BE49-F238E27FC236}">
                <a16:creationId xmlns:a16="http://schemas.microsoft.com/office/drawing/2014/main" id="{81B738B8-33FC-8EC2-47F3-C42FFD813F5B}"/>
              </a:ext>
            </a:extLst>
          </p:cNvPr>
          <p:cNvSpPr>
            <a:spLocks noChangeShapeType="1"/>
          </p:cNvSpPr>
          <p:nvPr/>
        </p:nvSpPr>
        <p:spPr bwMode="auto">
          <a:xfrm>
            <a:off x="8805333"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4286" name="Line 15">
            <a:extLst>
              <a:ext uri="{FF2B5EF4-FFF2-40B4-BE49-F238E27FC236}">
                <a16:creationId xmlns:a16="http://schemas.microsoft.com/office/drawing/2014/main" id="{C41DC9DF-41BC-423F-1480-01A81ABCB526}"/>
              </a:ext>
            </a:extLst>
          </p:cNvPr>
          <p:cNvSpPr>
            <a:spLocks noChangeShapeType="1"/>
          </p:cNvSpPr>
          <p:nvPr/>
        </p:nvSpPr>
        <p:spPr bwMode="auto">
          <a:xfrm>
            <a:off x="9414933"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4287" name="Line 16">
            <a:extLst>
              <a:ext uri="{FF2B5EF4-FFF2-40B4-BE49-F238E27FC236}">
                <a16:creationId xmlns:a16="http://schemas.microsoft.com/office/drawing/2014/main" id="{5E47F5A9-254D-F98B-785F-A5C8FA4F9987}"/>
              </a:ext>
            </a:extLst>
          </p:cNvPr>
          <p:cNvSpPr>
            <a:spLocks noChangeShapeType="1"/>
          </p:cNvSpPr>
          <p:nvPr/>
        </p:nvSpPr>
        <p:spPr bwMode="auto">
          <a:xfrm>
            <a:off x="100245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4288" name="Text Box 17">
            <a:extLst>
              <a:ext uri="{FF2B5EF4-FFF2-40B4-BE49-F238E27FC236}">
                <a16:creationId xmlns:a16="http://schemas.microsoft.com/office/drawing/2014/main" id="{2DBC398A-F387-2B6F-92CD-236D88F21E75}"/>
              </a:ext>
            </a:extLst>
          </p:cNvPr>
          <p:cNvSpPr txBox="1">
            <a:spLocks noChangeArrowheads="1"/>
          </p:cNvSpPr>
          <p:nvPr/>
        </p:nvSpPr>
        <p:spPr bwMode="auto">
          <a:xfrm>
            <a:off x="9821333"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54289" name="Text Box 18">
            <a:extLst>
              <a:ext uri="{FF2B5EF4-FFF2-40B4-BE49-F238E27FC236}">
                <a16:creationId xmlns:a16="http://schemas.microsoft.com/office/drawing/2014/main" id="{C9E9ABE7-307E-00AD-7DD6-F750FE3E6003}"/>
              </a:ext>
            </a:extLst>
          </p:cNvPr>
          <p:cNvSpPr txBox="1">
            <a:spLocks noChangeArrowheads="1"/>
          </p:cNvSpPr>
          <p:nvPr/>
        </p:nvSpPr>
        <p:spPr bwMode="auto">
          <a:xfrm>
            <a:off x="48429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54290" name="Text Box 19">
            <a:extLst>
              <a:ext uri="{FF2B5EF4-FFF2-40B4-BE49-F238E27FC236}">
                <a16:creationId xmlns:a16="http://schemas.microsoft.com/office/drawing/2014/main" id="{D1CF66EF-947E-5CD7-ED56-EAC84F1E10B7}"/>
              </a:ext>
            </a:extLst>
          </p:cNvPr>
          <p:cNvSpPr txBox="1">
            <a:spLocks noChangeArrowheads="1"/>
          </p:cNvSpPr>
          <p:nvPr/>
        </p:nvSpPr>
        <p:spPr bwMode="auto">
          <a:xfrm>
            <a:off x="54525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54291" name="Text Box 20">
            <a:extLst>
              <a:ext uri="{FF2B5EF4-FFF2-40B4-BE49-F238E27FC236}">
                <a16:creationId xmlns:a16="http://schemas.microsoft.com/office/drawing/2014/main" id="{BBF4EE6A-9DE9-6050-A2A3-37B4C794C5D5}"/>
              </a:ext>
            </a:extLst>
          </p:cNvPr>
          <p:cNvSpPr txBox="1">
            <a:spLocks noChangeArrowheads="1"/>
          </p:cNvSpPr>
          <p:nvPr/>
        </p:nvSpPr>
        <p:spPr bwMode="auto">
          <a:xfrm>
            <a:off x="60621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54292" name="Text Box 21">
            <a:extLst>
              <a:ext uri="{FF2B5EF4-FFF2-40B4-BE49-F238E27FC236}">
                <a16:creationId xmlns:a16="http://schemas.microsoft.com/office/drawing/2014/main" id="{EB1257C9-A4C3-8541-BC80-003F9FC36005}"/>
              </a:ext>
            </a:extLst>
          </p:cNvPr>
          <p:cNvSpPr txBox="1">
            <a:spLocks noChangeArrowheads="1"/>
          </p:cNvSpPr>
          <p:nvPr/>
        </p:nvSpPr>
        <p:spPr bwMode="auto">
          <a:xfrm>
            <a:off x="66717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54293" name="Text Box 22">
            <a:extLst>
              <a:ext uri="{FF2B5EF4-FFF2-40B4-BE49-F238E27FC236}">
                <a16:creationId xmlns:a16="http://schemas.microsoft.com/office/drawing/2014/main" id="{5876EF0C-37A1-2FD7-3B05-39C75EE04406}"/>
              </a:ext>
            </a:extLst>
          </p:cNvPr>
          <p:cNvSpPr txBox="1">
            <a:spLocks noChangeArrowheads="1"/>
          </p:cNvSpPr>
          <p:nvPr/>
        </p:nvSpPr>
        <p:spPr bwMode="auto">
          <a:xfrm>
            <a:off x="72813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54294" name="Text Box 23">
            <a:extLst>
              <a:ext uri="{FF2B5EF4-FFF2-40B4-BE49-F238E27FC236}">
                <a16:creationId xmlns:a16="http://schemas.microsoft.com/office/drawing/2014/main" id="{F04C9884-5F46-5921-1F05-3C6088DAD838}"/>
              </a:ext>
            </a:extLst>
          </p:cNvPr>
          <p:cNvSpPr txBox="1">
            <a:spLocks noChangeArrowheads="1"/>
          </p:cNvSpPr>
          <p:nvPr/>
        </p:nvSpPr>
        <p:spPr bwMode="auto">
          <a:xfrm>
            <a:off x="78909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54295" name="Text Box 24">
            <a:extLst>
              <a:ext uri="{FF2B5EF4-FFF2-40B4-BE49-F238E27FC236}">
                <a16:creationId xmlns:a16="http://schemas.microsoft.com/office/drawing/2014/main" id="{346E4708-059C-C0ED-3EFA-D38635BC185A}"/>
              </a:ext>
            </a:extLst>
          </p:cNvPr>
          <p:cNvSpPr txBox="1">
            <a:spLocks noChangeArrowheads="1"/>
          </p:cNvSpPr>
          <p:nvPr/>
        </p:nvSpPr>
        <p:spPr bwMode="auto">
          <a:xfrm>
            <a:off x="85005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54296" name="Text Box 25">
            <a:extLst>
              <a:ext uri="{FF2B5EF4-FFF2-40B4-BE49-F238E27FC236}">
                <a16:creationId xmlns:a16="http://schemas.microsoft.com/office/drawing/2014/main" id="{E1E5210F-D6B2-2F50-6F8D-F191F8BFA400}"/>
              </a:ext>
            </a:extLst>
          </p:cNvPr>
          <p:cNvSpPr txBox="1">
            <a:spLocks noChangeArrowheads="1"/>
          </p:cNvSpPr>
          <p:nvPr/>
        </p:nvSpPr>
        <p:spPr bwMode="auto">
          <a:xfrm>
            <a:off x="92117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54297" name="Line 26">
            <a:extLst>
              <a:ext uri="{FF2B5EF4-FFF2-40B4-BE49-F238E27FC236}">
                <a16:creationId xmlns:a16="http://schemas.microsoft.com/office/drawing/2014/main" id="{C3972FE0-6F1A-3BEA-8F66-F021C9D267E3}"/>
              </a:ext>
            </a:extLst>
          </p:cNvPr>
          <p:cNvSpPr>
            <a:spLocks noChangeShapeType="1"/>
          </p:cNvSpPr>
          <p:nvPr/>
        </p:nvSpPr>
        <p:spPr bwMode="auto">
          <a:xfrm flipH="1">
            <a:off x="1422400" y="533400"/>
            <a:ext cx="203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54298" name="Group 27">
            <a:extLst>
              <a:ext uri="{FF2B5EF4-FFF2-40B4-BE49-F238E27FC236}">
                <a16:creationId xmlns:a16="http://schemas.microsoft.com/office/drawing/2014/main" id="{9E594261-DD00-3C1A-4A57-E027AD582D48}"/>
              </a:ext>
            </a:extLst>
          </p:cNvPr>
          <p:cNvGrpSpPr>
            <a:grpSpLocks/>
          </p:cNvGrpSpPr>
          <p:nvPr/>
        </p:nvGrpSpPr>
        <p:grpSpPr bwMode="auto">
          <a:xfrm rot="21228539">
            <a:off x="2946400" y="1600200"/>
            <a:ext cx="3759200" cy="340784"/>
            <a:chOff x="1776" y="3072"/>
            <a:chExt cx="1776" cy="214"/>
          </a:xfrm>
        </p:grpSpPr>
        <p:sp>
          <p:nvSpPr>
            <p:cNvPr id="45088" name="AutoShape 28">
              <a:extLst>
                <a:ext uri="{FF2B5EF4-FFF2-40B4-BE49-F238E27FC236}">
                  <a16:creationId xmlns:a16="http://schemas.microsoft.com/office/drawing/2014/main" id="{5ADD0E92-B2FE-B8E4-9FDD-535A44ED81E9}"/>
                </a:ext>
              </a:extLst>
            </p:cNvPr>
            <p:cNvSpPr>
              <a:spLocks noChangeArrowheads="1"/>
            </p:cNvSpPr>
            <p:nvPr/>
          </p:nvSpPr>
          <p:spPr bwMode="auto">
            <a:xfrm rot="-4627610">
              <a:off x="2635" y="2205"/>
              <a:ext cx="57" cy="1776"/>
            </a:xfrm>
            <a:prstGeom prst="flowChartExtract">
              <a:avLst/>
            </a:prstGeom>
            <a:solidFill>
              <a:schemeClr val="tx2"/>
            </a:solidFill>
            <a:ln w="6350">
              <a:solidFill>
                <a:schemeClr val="tx1"/>
              </a:solidFill>
              <a:miter lim="800000"/>
              <a:headEnd/>
              <a:tailEnd/>
            </a:ln>
            <a:effectLst>
              <a:outerShdw dist="107763" dir="18900000" algn="ctr" rotWithShape="0">
                <a:schemeClr val="bg2">
                  <a:alpha val="50000"/>
                </a:schemeClr>
              </a:outerShdw>
            </a:effectLst>
          </p:spPr>
          <p:txBody>
            <a:bodyPr wrap="none" anchor="ctr"/>
            <a:lstStyle/>
            <a:p>
              <a:pPr algn="r" defTabSz="1219170">
                <a:defRPr/>
              </a:pPr>
              <a:endParaRPr lang="en-US" altLang="en-US" sz="2400">
                <a:solidFill>
                  <a:prstClr val="black"/>
                </a:solidFill>
                <a:latin typeface="Calibri"/>
                <a:cs typeface="Arial" panose="020B0604020202020204" pitchFamily="34" charset="0"/>
              </a:endParaRPr>
            </a:p>
          </p:txBody>
        </p:sp>
        <p:sp>
          <p:nvSpPr>
            <p:cNvPr id="45089" name="Oval 29">
              <a:extLst>
                <a:ext uri="{FF2B5EF4-FFF2-40B4-BE49-F238E27FC236}">
                  <a16:creationId xmlns:a16="http://schemas.microsoft.com/office/drawing/2014/main" id="{71AE414D-927C-B3D4-8960-9CE3BD0C2687}"/>
                </a:ext>
              </a:extLst>
            </p:cNvPr>
            <p:cNvSpPr>
              <a:spLocks noChangeArrowheads="1"/>
            </p:cNvSpPr>
            <p:nvPr/>
          </p:nvSpPr>
          <p:spPr bwMode="auto">
            <a:xfrm rot="772390">
              <a:off x="3242" y="3237"/>
              <a:ext cx="288" cy="47"/>
            </a:xfrm>
            <a:prstGeom prst="ellipse">
              <a:avLst/>
            </a:prstGeom>
            <a:solidFill>
              <a:srgbClr val="FFFFCC"/>
            </a:solidFill>
            <a:ln w="9525">
              <a:solidFill>
                <a:schemeClr val="tx1"/>
              </a:solidFill>
              <a:round/>
              <a:headEnd/>
              <a:tailEnd/>
            </a:ln>
            <a:effectLst>
              <a:outerShdw dist="107763" dir="18900000" algn="ctr" rotWithShape="0">
                <a:schemeClr val="bg2">
                  <a:alpha val="50000"/>
                </a:schemeClr>
              </a:outerShdw>
            </a:effectLst>
          </p:spPr>
          <p:txBody>
            <a:bodyPr wrap="none" anchor="ctr"/>
            <a:lstStyle/>
            <a:p>
              <a:pPr algn="r" defTabSz="1219170">
                <a:defRPr/>
              </a:pPr>
              <a:endParaRPr lang="en-US" altLang="en-US" sz="2400">
                <a:solidFill>
                  <a:prstClr val="black"/>
                </a:solidFill>
                <a:latin typeface="Calibri"/>
                <a:cs typeface="Arial" panose="020B0604020202020204" pitchFamily="34" charset="0"/>
              </a:endParaRPr>
            </a:p>
          </p:txBody>
        </p:sp>
      </p:grpSp>
      <p:sp>
        <p:nvSpPr>
          <p:cNvPr id="54299" name="Freeform 30">
            <a:extLst>
              <a:ext uri="{FF2B5EF4-FFF2-40B4-BE49-F238E27FC236}">
                <a16:creationId xmlns:a16="http://schemas.microsoft.com/office/drawing/2014/main" id="{38C0B42B-58FA-3D25-66D0-526A3B291E7D}"/>
              </a:ext>
            </a:extLst>
          </p:cNvPr>
          <p:cNvSpPr>
            <a:spLocks/>
          </p:cNvSpPr>
          <p:nvPr/>
        </p:nvSpPr>
        <p:spPr bwMode="auto">
          <a:xfrm>
            <a:off x="3691467" y="647700"/>
            <a:ext cx="5164667" cy="3860800"/>
          </a:xfrm>
          <a:custGeom>
            <a:avLst/>
            <a:gdLst>
              <a:gd name="T0" fmla="*/ 2147483647 w 2440"/>
              <a:gd name="T1" fmla="*/ 2147483647 h 2432"/>
              <a:gd name="T2" fmla="*/ 2147483647 w 2440"/>
              <a:gd name="T3" fmla="*/ 2147483647 h 2432"/>
              <a:gd name="T4" fmla="*/ 2147483647 w 2440"/>
              <a:gd name="T5" fmla="*/ 2147483647 h 2432"/>
              <a:gd name="T6" fmla="*/ 2147483647 w 2440"/>
              <a:gd name="T7" fmla="*/ 2147483647 h 2432"/>
              <a:gd name="T8" fmla="*/ 2147483647 w 2440"/>
              <a:gd name="T9" fmla="*/ 2147483647 h 2432"/>
              <a:gd name="T10" fmla="*/ 2147483647 w 2440"/>
              <a:gd name="T11" fmla="*/ 2147483647 h 2432"/>
              <a:gd name="T12" fmla="*/ 2147483647 w 2440"/>
              <a:gd name="T13" fmla="*/ 2147483647 h 2432"/>
              <a:gd name="T14" fmla="*/ 2147483647 w 2440"/>
              <a:gd name="T15" fmla="*/ 2147483647 h 2432"/>
              <a:gd name="T16" fmla="*/ 2147483647 w 2440"/>
              <a:gd name="T17" fmla="*/ 2147483647 h 2432"/>
              <a:gd name="T18" fmla="*/ 2147483647 w 2440"/>
              <a:gd name="T19" fmla="*/ 2147483647 h 2432"/>
              <a:gd name="T20" fmla="*/ 2147483647 w 2440"/>
              <a:gd name="T21" fmla="*/ 2147483647 h 2432"/>
              <a:gd name="T22" fmla="*/ 2147483647 w 2440"/>
              <a:gd name="T23" fmla="*/ 2147483647 h 2432"/>
              <a:gd name="T24" fmla="*/ 2147483647 w 2440"/>
              <a:gd name="T25" fmla="*/ 2147483647 h 2432"/>
              <a:gd name="T26" fmla="*/ 2147483647 w 2440"/>
              <a:gd name="T27" fmla="*/ 2147483647 h 2432"/>
              <a:gd name="T28" fmla="*/ 2147483647 w 2440"/>
              <a:gd name="T29" fmla="*/ 2147483647 h 2432"/>
              <a:gd name="T30" fmla="*/ 2147483647 w 2440"/>
              <a:gd name="T31" fmla="*/ 2147483647 h 2432"/>
              <a:gd name="T32" fmla="*/ 2147483647 w 2440"/>
              <a:gd name="T33" fmla="*/ 2147483647 h 2432"/>
              <a:gd name="T34" fmla="*/ 2147483647 w 2440"/>
              <a:gd name="T35" fmla="*/ 2147483647 h 2432"/>
              <a:gd name="T36" fmla="*/ 2147483647 w 2440"/>
              <a:gd name="T37" fmla="*/ 2147483647 h 2432"/>
              <a:gd name="T38" fmla="*/ 2147483647 w 2440"/>
              <a:gd name="T39" fmla="*/ 2147483647 h 243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440"/>
              <a:gd name="T61" fmla="*/ 0 h 2432"/>
              <a:gd name="T62" fmla="*/ 2440 w 2440"/>
              <a:gd name="T63" fmla="*/ 2432 h 243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440" h="2432">
                <a:moveTo>
                  <a:pt x="2432" y="840"/>
                </a:moveTo>
                <a:cubicBezTo>
                  <a:pt x="2424" y="784"/>
                  <a:pt x="2368" y="712"/>
                  <a:pt x="2336" y="648"/>
                </a:cubicBezTo>
                <a:cubicBezTo>
                  <a:pt x="2304" y="584"/>
                  <a:pt x="2280" y="544"/>
                  <a:pt x="2240" y="456"/>
                </a:cubicBezTo>
                <a:cubicBezTo>
                  <a:pt x="2200" y="368"/>
                  <a:pt x="2168" y="192"/>
                  <a:pt x="2096" y="120"/>
                </a:cubicBezTo>
                <a:cubicBezTo>
                  <a:pt x="2024" y="48"/>
                  <a:pt x="1960" y="40"/>
                  <a:pt x="1808" y="24"/>
                </a:cubicBezTo>
                <a:cubicBezTo>
                  <a:pt x="1656" y="8"/>
                  <a:pt x="1376" y="0"/>
                  <a:pt x="1184" y="24"/>
                </a:cubicBezTo>
                <a:cubicBezTo>
                  <a:pt x="992" y="48"/>
                  <a:pt x="824" y="104"/>
                  <a:pt x="656" y="168"/>
                </a:cubicBezTo>
                <a:cubicBezTo>
                  <a:pt x="488" y="232"/>
                  <a:pt x="272" y="304"/>
                  <a:pt x="176" y="408"/>
                </a:cubicBezTo>
                <a:cubicBezTo>
                  <a:pt x="80" y="512"/>
                  <a:pt x="104" y="600"/>
                  <a:pt x="80" y="792"/>
                </a:cubicBezTo>
                <a:cubicBezTo>
                  <a:pt x="56" y="984"/>
                  <a:pt x="0" y="1352"/>
                  <a:pt x="32" y="1560"/>
                </a:cubicBezTo>
                <a:cubicBezTo>
                  <a:pt x="64" y="1768"/>
                  <a:pt x="120" y="1904"/>
                  <a:pt x="272" y="2040"/>
                </a:cubicBezTo>
                <a:cubicBezTo>
                  <a:pt x="424" y="2176"/>
                  <a:pt x="728" y="2320"/>
                  <a:pt x="944" y="2376"/>
                </a:cubicBezTo>
                <a:cubicBezTo>
                  <a:pt x="1160" y="2432"/>
                  <a:pt x="1384" y="2400"/>
                  <a:pt x="1568" y="2376"/>
                </a:cubicBezTo>
                <a:cubicBezTo>
                  <a:pt x="1752" y="2352"/>
                  <a:pt x="1944" y="2296"/>
                  <a:pt x="2048" y="2232"/>
                </a:cubicBezTo>
                <a:cubicBezTo>
                  <a:pt x="2152" y="2168"/>
                  <a:pt x="2144" y="2096"/>
                  <a:pt x="2192" y="1992"/>
                </a:cubicBezTo>
                <a:cubicBezTo>
                  <a:pt x="2240" y="1888"/>
                  <a:pt x="2304" y="1728"/>
                  <a:pt x="2336" y="1608"/>
                </a:cubicBezTo>
                <a:cubicBezTo>
                  <a:pt x="2368" y="1488"/>
                  <a:pt x="2376" y="1360"/>
                  <a:pt x="2384" y="1272"/>
                </a:cubicBezTo>
                <a:cubicBezTo>
                  <a:pt x="2392" y="1184"/>
                  <a:pt x="2384" y="1128"/>
                  <a:pt x="2384" y="1080"/>
                </a:cubicBezTo>
                <a:cubicBezTo>
                  <a:pt x="2384" y="1032"/>
                  <a:pt x="2376" y="1024"/>
                  <a:pt x="2384" y="984"/>
                </a:cubicBezTo>
                <a:cubicBezTo>
                  <a:pt x="2392" y="944"/>
                  <a:pt x="2440" y="896"/>
                  <a:pt x="2432" y="840"/>
                </a:cubicBezTo>
                <a:close/>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54300" name="Line 31">
            <a:extLst>
              <a:ext uri="{FF2B5EF4-FFF2-40B4-BE49-F238E27FC236}">
                <a16:creationId xmlns:a16="http://schemas.microsoft.com/office/drawing/2014/main" id="{333EFE6A-94EB-E4E0-0F26-562CC21F3445}"/>
              </a:ext>
            </a:extLst>
          </p:cNvPr>
          <p:cNvSpPr>
            <a:spLocks noChangeShapeType="1"/>
          </p:cNvSpPr>
          <p:nvPr/>
        </p:nvSpPr>
        <p:spPr bwMode="auto">
          <a:xfrm>
            <a:off x="6604000" y="1828800"/>
            <a:ext cx="1625600" cy="1524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4301" name="Oval 32">
            <a:extLst>
              <a:ext uri="{FF2B5EF4-FFF2-40B4-BE49-F238E27FC236}">
                <a16:creationId xmlns:a16="http://schemas.microsoft.com/office/drawing/2014/main" id="{124B35E1-4B00-08D6-DF0B-5376701D185E}"/>
              </a:ext>
            </a:extLst>
          </p:cNvPr>
          <p:cNvSpPr>
            <a:spLocks noChangeArrowheads="1"/>
          </p:cNvSpPr>
          <p:nvPr/>
        </p:nvSpPr>
        <p:spPr bwMode="auto">
          <a:xfrm>
            <a:off x="88265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4302" name="Freeform 33">
            <a:extLst>
              <a:ext uri="{FF2B5EF4-FFF2-40B4-BE49-F238E27FC236}">
                <a16:creationId xmlns:a16="http://schemas.microsoft.com/office/drawing/2014/main" id="{B0FB50DC-00C1-5573-B5F7-BF00D327B2D2}"/>
              </a:ext>
            </a:extLst>
          </p:cNvPr>
          <p:cNvSpPr>
            <a:spLocks/>
          </p:cNvSpPr>
          <p:nvPr/>
        </p:nvSpPr>
        <p:spPr bwMode="auto">
          <a:xfrm>
            <a:off x="6559551" y="1786468"/>
            <a:ext cx="1104900" cy="522817"/>
          </a:xfrm>
          <a:custGeom>
            <a:avLst/>
            <a:gdLst>
              <a:gd name="T0" fmla="*/ 0 w 522"/>
              <a:gd name="T1" fmla="*/ 0 h 329"/>
              <a:gd name="T2" fmla="*/ 2147483647 w 522"/>
              <a:gd name="T3" fmla="*/ 2147483647 h 329"/>
              <a:gd name="T4" fmla="*/ 2147483647 w 522"/>
              <a:gd name="T5" fmla="*/ 2147483647 h 329"/>
              <a:gd name="T6" fmla="*/ 2147483647 w 522"/>
              <a:gd name="T7" fmla="*/ 2147483647 h 329"/>
              <a:gd name="T8" fmla="*/ 2147483647 w 522"/>
              <a:gd name="T9" fmla="*/ 2147483647 h 329"/>
              <a:gd name="T10" fmla="*/ 2147483647 w 522"/>
              <a:gd name="T11" fmla="*/ 2147483647 h 329"/>
              <a:gd name="T12" fmla="*/ 2147483647 w 522"/>
              <a:gd name="T13" fmla="*/ 2147483647 h 329"/>
              <a:gd name="T14" fmla="*/ 2147483647 w 522"/>
              <a:gd name="T15" fmla="*/ 2147483647 h 329"/>
              <a:gd name="T16" fmla="*/ 0 60000 65536"/>
              <a:gd name="T17" fmla="*/ 0 60000 65536"/>
              <a:gd name="T18" fmla="*/ 0 60000 65536"/>
              <a:gd name="T19" fmla="*/ 0 60000 65536"/>
              <a:gd name="T20" fmla="*/ 0 60000 65536"/>
              <a:gd name="T21" fmla="*/ 0 60000 65536"/>
              <a:gd name="T22" fmla="*/ 0 60000 65536"/>
              <a:gd name="T23" fmla="*/ 0 60000 65536"/>
              <a:gd name="T24" fmla="*/ 0 w 522"/>
              <a:gd name="T25" fmla="*/ 0 h 329"/>
              <a:gd name="T26" fmla="*/ 522 w 522"/>
              <a:gd name="T27" fmla="*/ 329 h 32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2" h="329">
                <a:moveTo>
                  <a:pt x="0" y="0"/>
                </a:moveTo>
                <a:cubicBezTo>
                  <a:pt x="9" y="3"/>
                  <a:pt x="74" y="22"/>
                  <a:pt x="83" y="27"/>
                </a:cubicBezTo>
                <a:cubicBezTo>
                  <a:pt x="143" y="57"/>
                  <a:pt x="187" y="117"/>
                  <a:pt x="234" y="164"/>
                </a:cubicBezTo>
                <a:cubicBezTo>
                  <a:pt x="243" y="173"/>
                  <a:pt x="252" y="183"/>
                  <a:pt x="261" y="192"/>
                </a:cubicBezTo>
                <a:cubicBezTo>
                  <a:pt x="281" y="213"/>
                  <a:pt x="343" y="219"/>
                  <a:pt x="343" y="219"/>
                </a:cubicBezTo>
                <a:cubicBezTo>
                  <a:pt x="420" y="293"/>
                  <a:pt x="316" y="201"/>
                  <a:pt x="412" y="260"/>
                </a:cubicBezTo>
                <a:cubicBezTo>
                  <a:pt x="496" y="312"/>
                  <a:pt x="362" y="270"/>
                  <a:pt x="494" y="301"/>
                </a:cubicBezTo>
                <a:cubicBezTo>
                  <a:pt x="503" y="310"/>
                  <a:pt x="522" y="329"/>
                  <a:pt x="522" y="329"/>
                </a:cubicBez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54303" name="Oval 34">
            <a:extLst>
              <a:ext uri="{FF2B5EF4-FFF2-40B4-BE49-F238E27FC236}">
                <a16:creationId xmlns:a16="http://schemas.microsoft.com/office/drawing/2014/main" id="{30C06437-D9ED-633A-2DBC-B6A2E5553F32}"/>
              </a:ext>
            </a:extLst>
          </p:cNvPr>
          <p:cNvSpPr>
            <a:spLocks noChangeArrowheads="1"/>
          </p:cNvSpPr>
          <p:nvPr/>
        </p:nvSpPr>
        <p:spPr bwMode="auto">
          <a:xfrm>
            <a:off x="9347200" y="1905000"/>
            <a:ext cx="609600" cy="1629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5">
            <a:extLst>
              <a:ext uri="{FF2B5EF4-FFF2-40B4-BE49-F238E27FC236}">
                <a16:creationId xmlns:a16="http://schemas.microsoft.com/office/drawing/2014/main" id="{9BFF5149-58DF-316F-E414-7D3FD84CD80C}"/>
              </a:ext>
            </a:extLst>
          </p:cNvPr>
          <p:cNvSpPr>
            <a:spLocks noChangeArrowheads="1"/>
          </p:cNvSpPr>
          <p:nvPr/>
        </p:nvSpPr>
        <p:spPr bwMode="auto">
          <a:xfrm>
            <a:off x="1392767" y="533400"/>
            <a:ext cx="9186333"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5299" name="Line 4">
            <a:extLst>
              <a:ext uri="{FF2B5EF4-FFF2-40B4-BE49-F238E27FC236}">
                <a16:creationId xmlns:a16="http://schemas.microsoft.com/office/drawing/2014/main" id="{8C8CEFCE-6D94-8813-D314-568EE470CFBE}"/>
              </a:ext>
            </a:extLst>
          </p:cNvPr>
          <p:cNvSpPr>
            <a:spLocks noChangeShapeType="1"/>
          </p:cNvSpPr>
          <p:nvPr/>
        </p:nvSpPr>
        <p:spPr bwMode="auto">
          <a:xfrm>
            <a:off x="1896533" y="1981200"/>
            <a:ext cx="8568267"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5300" name="Line 5">
            <a:extLst>
              <a:ext uri="{FF2B5EF4-FFF2-40B4-BE49-F238E27FC236}">
                <a16:creationId xmlns:a16="http://schemas.microsoft.com/office/drawing/2014/main" id="{89399D18-687B-F9E5-F462-AC3984202807}"/>
              </a:ext>
            </a:extLst>
          </p:cNvPr>
          <p:cNvSpPr>
            <a:spLocks noChangeShapeType="1"/>
          </p:cNvSpPr>
          <p:nvPr/>
        </p:nvSpPr>
        <p:spPr bwMode="auto">
          <a:xfrm>
            <a:off x="3725333"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5301" name="Text Box 6">
            <a:extLst>
              <a:ext uri="{FF2B5EF4-FFF2-40B4-BE49-F238E27FC236}">
                <a16:creationId xmlns:a16="http://schemas.microsoft.com/office/drawing/2014/main" id="{CB79DF19-564E-A9B4-F0ED-F7D8551DA482}"/>
              </a:ext>
            </a:extLst>
          </p:cNvPr>
          <p:cNvSpPr txBox="1">
            <a:spLocks noChangeArrowheads="1"/>
          </p:cNvSpPr>
          <p:nvPr/>
        </p:nvSpPr>
        <p:spPr bwMode="auto">
          <a:xfrm>
            <a:off x="4131733"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55302" name="Line 7">
            <a:extLst>
              <a:ext uri="{FF2B5EF4-FFF2-40B4-BE49-F238E27FC236}">
                <a16:creationId xmlns:a16="http://schemas.microsoft.com/office/drawing/2014/main" id="{54BCDEF9-09D1-CE16-8BEB-A45CE248A2AD}"/>
              </a:ext>
            </a:extLst>
          </p:cNvPr>
          <p:cNvSpPr>
            <a:spLocks noChangeShapeType="1"/>
          </p:cNvSpPr>
          <p:nvPr/>
        </p:nvSpPr>
        <p:spPr bwMode="auto">
          <a:xfrm>
            <a:off x="44619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5303" name="Line 8">
            <a:extLst>
              <a:ext uri="{FF2B5EF4-FFF2-40B4-BE49-F238E27FC236}">
                <a16:creationId xmlns:a16="http://schemas.microsoft.com/office/drawing/2014/main" id="{018F66E7-7DCE-937C-0C16-1B4DC9EC2462}"/>
              </a:ext>
            </a:extLst>
          </p:cNvPr>
          <p:cNvSpPr>
            <a:spLocks noChangeShapeType="1"/>
          </p:cNvSpPr>
          <p:nvPr/>
        </p:nvSpPr>
        <p:spPr bwMode="auto">
          <a:xfrm>
            <a:off x="51011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5304" name="Line 9">
            <a:extLst>
              <a:ext uri="{FF2B5EF4-FFF2-40B4-BE49-F238E27FC236}">
                <a16:creationId xmlns:a16="http://schemas.microsoft.com/office/drawing/2014/main" id="{754DE0FA-6E41-191A-94D5-A3FFA68C6F7E}"/>
              </a:ext>
            </a:extLst>
          </p:cNvPr>
          <p:cNvSpPr>
            <a:spLocks noChangeShapeType="1"/>
          </p:cNvSpPr>
          <p:nvPr/>
        </p:nvSpPr>
        <p:spPr bwMode="auto">
          <a:xfrm>
            <a:off x="57404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5305" name="Line 10">
            <a:extLst>
              <a:ext uri="{FF2B5EF4-FFF2-40B4-BE49-F238E27FC236}">
                <a16:creationId xmlns:a16="http://schemas.microsoft.com/office/drawing/2014/main" id="{48944E7F-CE4A-13AF-FB91-BB3E24BABACB}"/>
              </a:ext>
            </a:extLst>
          </p:cNvPr>
          <p:cNvSpPr>
            <a:spLocks noChangeShapeType="1"/>
          </p:cNvSpPr>
          <p:nvPr/>
        </p:nvSpPr>
        <p:spPr bwMode="auto">
          <a:xfrm>
            <a:off x="63669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5306" name="Line 11">
            <a:extLst>
              <a:ext uri="{FF2B5EF4-FFF2-40B4-BE49-F238E27FC236}">
                <a16:creationId xmlns:a16="http://schemas.microsoft.com/office/drawing/2014/main" id="{C6A90FC1-C22B-B0B3-FE90-26A6E28F5FA1}"/>
              </a:ext>
            </a:extLst>
          </p:cNvPr>
          <p:cNvSpPr>
            <a:spLocks noChangeShapeType="1"/>
          </p:cNvSpPr>
          <p:nvPr/>
        </p:nvSpPr>
        <p:spPr bwMode="auto">
          <a:xfrm>
            <a:off x="69765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5307" name="Line 12">
            <a:extLst>
              <a:ext uri="{FF2B5EF4-FFF2-40B4-BE49-F238E27FC236}">
                <a16:creationId xmlns:a16="http://schemas.microsoft.com/office/drawing/2014/main" id="{034DA655-C6B7-B4D7-33F1-72FB8BB59C30}"/>
              </a:ext>
            </a:extLst>
          </p:cNvPr>
          <p:cNvSpPr>
            <a:spLocks noChangeShapeType="1"/>
          </p:cNvSpPr>
          <p:nvPr/>
        </p:nvSpPr>
        <p:spPr bwMode="auto">
          <a:xfrm>
            <a:off x="75861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5308" name="Line 13">
            <a:extLst>
              <a:ext uri="{FF2B5EF4-FFF2-40B4-BE49-F238E27FC236}">
                <a16:creationId xmlns:a16="http://schemas.microsoft.com/office/drawing/2014/main" id="{09E990BE-A409-944B-EE54-B5754DA4B689}"/>
              </a:ext>
            </a:extLst>
          </p:cNvPr>
          <p:cNvSpPr>
            <a:spLocks noChangeShapeType="1"/>
          </p:cNvSpPr>
          <p:nvPr/>
        </p:nvSpPr>
        <p:spPr bwMode="auto">
          <a:xfrm>
            <a:off x="8195733"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5309" name="Line 14">
            <a:extLst>
              <a:ext uri="{FF2B5EF4-FFF2-40B4-BE49-F238E27FC236}">
                <a16:creationId xmlns:a16="http://schemas.microsoft.com/office/drawing/2014/main" id="{81793249-B9DE-CF57-9E78-984D5C7F4A78}"/>
              </a:ext>
            </a:extLst>
          </p:cNvPr>
          <p:cNvSpPr>
            <a:spLocks noChangeShapeType="1"/>
          </p:cNvSpPr>
          <p:nvPr/>
        </p:nvSpPr>
        <p:spPr bwMode="auto">
          <a:xfrm>
            <a:off x="8805333"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5310" name="Line 15">
            <a:extLst>
              <a:ext uri="{FF2B5EF4-FFF2-40B4-BE49-F238E27FC236}">
                <a16:creationId xmlns:a16="http://schemas.microsoft.com/office/drawing/2014/main" id="{45F4A994-8C0F-B520-7669-0D52A3EE3565}"/>
              </a:ext>
            </a:extLst>
          </p:cNvPr>
          <p:cNvSpPr>
            <a:spLocks noChangeShapeType="1"/>
          </p:cNvSpPr>
          <p:nvPr/>
        </p:nvSpPr>
        <p:spPr bwMode="auto">
          <a:xfrm>
            <a:off x="9414933"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5311" name="Line 16">
            <a:extLst>
              <a:ext uri="{FF2B5EF4-FFF2-40B4-BE49-F238E27FC236}">
                <a16:creationId xmlns:a16="http://schemas.microsoft.com/office/drawing/2014/main" id="{F3149473-5410-C62C-B05B-50806782D7D4}"/>
              </a:ext>
            </a:extLst>
          </p:cNvPr>
          <p:cNvSpPr>
            <a:spLocks noChangeShapeType="1"/>
          </p:cNvSpPr>
          <p:nvPr/>
        </p:nvSpPr>
        <p:spPr bwMode="auto">
          <a:xfrm>
            <a:off x="100245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5312" name="Text Box 17">
            <a:extLst>
              <a:ext uri="{FF2B5EF4-FFF2-40B4-BE49-F238E27FC236}">
                <a16:creationId xmlns:a16="http://schemas.microsoft.com/office/drawing/2014/main" id="{64AC7126-C649-BD23-1EDD-502669844CC6}"/>
              </a:ext>
            </a:extLst>
          </p:cNvPr>
          <p:cNvSpPr txBox="1">
            <a:spLocks noChangeArrowheads="1"/>
          </p:cNvSpPr>
          <p:nvPr/>
        </p:nvSpPr>
        <p:spPr bwMode="auto">
          <a:xfrm>
            <a:off x="9821333"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55313" name="Text Box 18">
            <a:extLst>
              <a:ext uri="{FF2B5EF4-FFF2-40B4-BE49-F238E27FC236}">
                <a16:creationId xmlns:a16="http://schemas.microsoft.com/office/drawing/2014/main" id="{C842EA85-0A9E-37D2-B19D-60CBFC32F5C9}"/>
              </a:ext>
            </a:extLst>
          </p:cNvPr>
          <p:cNvSpPr txBox="1">
            <a:spLocks noChangeArrowheads="1"/>
          </p:cNvSpPr>
          <p:nvPr/>
        </p:nvSpPr>
        <p:spPr bwMode="auto">
          <a:xfrm>
            <a:off x="48429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55314" name="Text Box 19">
            <a:extLst>
              <a:ext uri="{FF2B5EF4-FFF2-40B4-BE49-F238E27FC236}">
                <a16:creationId xmlns:a16="http://schemas.microsoft.com/office/drawing/2014/main" id="{516F3109-FC6A-B57D-97D5-256720498A5E}"/>
              </a:ext>
            </a:extLst>
          </p:cNvPr>
          <p:cNvSpPr txBox="1">
            <a:spLocks noChangeArrowheads="1"/>
          </p:cNvSpPr>
          <p:nvPr/>
        </p:nvSpPr>
        <p:spPr bwMode="auto">
          <a:xfrm>
            <a:off x="54525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55315" name="Text Box 20">
            <a:extLst>
              <a:ext uri="{FF2B5EF4-FFF2-40B4-BE49-F238E27FC236}">
                <a16:creationId xmlns:a16="http://schemas.microsoft.com/office/drawing/2014/main" id="{E5A2D89D-C808-F3A3-313E-45ABD7C922ED}"/>
              </a:ext>
            </a:extLst>
          </p:cNvPr>
          <p:cNvSpPr txBox="1">
            <a:spLocks noChangeArrowheads="1"/>
          </p:cNvSpPr>
          <p:nvPr/>
        </p:nvSpPr>
        <p:spPr bwMode="auto">
          <a:xfrm>
            <a:off x="60621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55316" name="Text Box 21">
            <a:extLst>
              <a:ext uri="{FF2B5EF4-FFF2-40B4-BE49-F238E27FC236}">
                <a16:creationId xmlns:a16="http://schemas.microsoft.com/office/drawing/2014/main" id="{DBD84C60-DA18-9330-9F2D-6DEA2C226897}"/>
              </a:ext>
            </a:extLst>
          </p:cNvPr>
          <p:cNvSpPr txBox="1">
            <a:spLocks noChangeArrowheads="1"/>
          </p:cNvSpPr>
          <p:nvPr/>
        </p:nvSpPr>
        <p:spPr bwMode="auto">
          <a:xfrm>
            <a:off x="66717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55317" name="Text Box 22">
            <a:extLst>
              <a:ext uri="{FF2B5EF4-FFF2-40B4-BE49-F238E27FC236}">
                <a16:creationId xmlns:a16="http://schemas.microsoft.com/office/drawing/2014/main" id="{1B54403C-F9A7-35AF-DE22-7B6E573CF1C8}"/>
              </a:ext>
            </a:extLst>
          </p:cNvPr>
          <p:cNvSpPr txBox="1">
            <a:spLocks noChangeArrowheads="1"/>
          </p:cNvSpPr>
          <p:nvPr/>
        </p:nvSpPr>
        <p:spPr bwMode="auto">
          <a:xfrm>
            <a:off x="72813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55318" name="Text Box 23">
            <a:extLst>
              <a:ext uri="{FF2B5EF4-FFF2-40B4-BE49-F238E27FC236}">
                <a16:creationId xmlns:a16="http://schemas.microsoft.com/office/drawing/2014/main" id="{EA9417C2-649B-D3A5-3EEF-212EBC487EFB}"/>
              </a:ext>
            </a:extLst>
          </p:cNvPr>
          <p:cNvSpPr txBox="1">
            <a:spLocks noChangeArrowheads="1"/>
          </p:cNvSpPr>
          <p:nvPr/>
        </p:nvSpPr>
        <p:spPr bwMode="auto">
          <a:xfrm>
            <a:off x="78909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55319" name="Text Box 24">
            <a:extLst>
              <a:ext uri="{FF2B5EF4-FFF2-40B4-BE49-F238E27FC236}">
                <a16:creationId xmlns:a16="http://schemas.microsoft.com/office/drawing/2014/main" id="{62AB7184-F51C-D04B-44A1-E01131069B68}"/>
              </a:ext>
            </a:extLst>
          </p:cNvPr>
          <p:cNvSpPr txBox="1">
            <a:spLocks noChangeArrowheads="1"/>
          </p:cNvSpPr>
          <p:nvPr/>
        </p:nvSpPr>
        <p:spPr bwMode="auto">
          <a:xfrm>
            <a:off x="85005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55320" name="Text Box 25">
            <a:extLst>
              <a:ext uri="{FF2B5EF4-FFF2-40B4-BE49-F238E27FC236}">
                <a16:creationId xmlns:a16="http://schemas.microsoft.com/office/drawing/2014/main" id="{024C350E-5D70-2D37-0977-4315B2064268}"/>
              </a:ext>
            </a:extLst>
          </p:cNvPr>
          <p:cNvSpPr txBox="1">
            <a:spLocks noChangeArrowheads="1"/>
          </p:cNvSpPr>
          <p:nvPr/>
        </p:nvSpPr>
        <p:spPr bwMode="auto">
          <a:xfrm>
            <a:off x="92117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55321" name="Line 26">
            <a:extLst>
              <a:ext uri="{FF2B5EF4-FFF2-40B4-BE49-F238E27FC236}">
                <a16:creationId xmlns:a16="http://schemas.microsoft.com/office/drawing/2014/main" id="{8329F314-6816-210D-B808-2BA73F448FE3}"/>
              </a:ext>
            </a:extLst>
          </p:cNvPr>
          <p:cNvSpPr>
            <a:spLocks noChangeShapeType="1"/>
          </p:cNvSpPr>
          <p:nvPr/>
        </p:nvSpPr>
        <p:spPr bwMode="auto">
          <a:xfrm flipH="1">
            <a:off x="1422400" y="533400"/>
            <a:ext cx="203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grpSp>
        <p:nvGrpSpPr>
          <p:cNvPr id="55322" name="Group 27">
            <a:extLst>
              <a:ext uri="{FF2B5EF4-FFF2-40B4-BE49-F238E27FC236}">
                <a16:creationId xmlns:a16="http://schemas.microsoft.com/office/drawing/2014/main" id="{989CFE75-77E8-0465-957F-D5F51C64F050}"/>
              </a:ext>
            </a:extLst>
          </p:cNvPr>
          <p:cNvGrpSpPr>
            <a:grpSpLocks/>
          </p:cNvGrpSpPr>
          <p:nvPr/>
        </p:nvGrpSpPr>
        <p:grpSpPr bwMode="auto">
          <a:xfrm rot="21228539">
            <a:off x="0" y="1295400"/>
            <a:ext cx="3759200" cy="340784"/>
            <a:chOff x="1776" y="3072"/>
            <a:chExt cx="1776" cy="214"/>
          </a:xfrm>
        </p:grpSpPr>
        <p:sp>
          <p:nvSpPr>
            <p:cNvPr id="46112" name="AutoShape 28">
              <a:extLst>
                <a:ext uri="{FF2B5EF4-FFF2-40B4-BE49-F238E27FC236}">
                  <a16:creationId xmlns:a16="http://schemas.microsoft.com/office/drawing/2014/main" id="{91017E3C-5C40-F32F-53B8-343245A55303}"/>
                </a:ext>
              </a:extLst>
            </p:cNvPr>
            <p:cNvSpPr>
              <a:spLocks noChangeArrowheads="1"/>
            </p:cNvSpPr>
            <p:nvPr/>
          </p:nvSpPr>
          <p:spPr bwMode="auto">
            <a:xfrm rot="-4627610">
              <a:off x="2635" y="2205"/>
              <a:ext cx="57" cy="1776"/>
            </a:xfrm>
            <a:prstGeom prst="flowChartExtract">
              <a:avLst/>
            </a:prstGeom>
            <a:solidFill>
              <a:schemeClr val="tx2"/>
            </a:solidFill>
            <a:ln w="6350">
              <a:solidFill>
                <a:schemeClr val="tx1"/>
              </a:solidFill>
              <a:miter lim="800000"/>
              <a:headEnd/>
              <a:tailEnd/>
            </a:ln>
            <a:effectLst>
              <a:outerShdw dist="107763" dir="18900000" algn="ctr" rotWithShape="0">
                <a:schemeClr val="bg2">
                  <a:alpha val="50000"/>
                </a:schemeClr>
              </a:outerShdw>
            </a:effectLst>
          </p:spPr>
          <p:txBody>
            <a:bodyPr wrap="none" anchor="ctr"/>
            <a:lstStyle/>
            <a:p>
              <a:pPr algn="r" defTabSz="1219170">
                <a:defRPr/>
              </a:pPr>
              <a:endParaRPr lang="en-US" altLang="en-US" sz="2400">
                <a:solidFill>
                  <a:prstClr val="black"/>
                </a:solidFill>
                <a:latin typeface="Calibri"/>
                <a:cs typeface="Arial" panose="020B0604020202020204" pitchFamily="34" charset="0"/>
              </a:endParaRPr>
            </a:p>
          </p:txBody>
        </p:sp>
        <p:sp>
          <p:nvSpPr>
            <p:cNvPr id="46113" name="Oval 29">
              <a:extLst>
                <a:ext uri="{FF2B5EF4-FFF2-40B4-BE49-F238E27FC236}">
                  <a16:creationId xmlns:a16="http://schemas.microsoft.com/office/drawing/2014/main" id="{93B605C8-1227-FE3B-EF8F-C1C0E25E6EAA}"/>
                </a:ext>
              </a:extLst>
            </p:cNvPr>
            <p:cNvSpPr>
              <a:spLocks noChangeArrowheads="1"/>
            </p:cNvSpPr>
            <p:nvPr/>
          </p:nvSpPr>
          <p:spPr bwMode="auto">
            <a:xfrm rot="772390">
              <a:off x="3242" y="3237"/>
              <a:ext cx="288" cy="47"/>
            </a:xfrm>
            <a:prstGeom prst="ellipse">
              <a:avLst/>
            </a:prstGeom>
            <a:solidFill>
              <a:srgbClr val="FFFFCC"/>
            </a:solidFill>
            <a:ln w="9525">
              <a:solidFill>
                <a:schemeClr val="tx1"/>
              </a:solidFill>
              <a:round/>
              <a:headEnd/>
              <a:tailEnd/>
            </a:ln>
            <a:effectLst>
              <a:outerShdw dist="107763" dir="18900000" algn="ctr" rotWithShape="0">
                <a:schemeClr val="bg2">
                  <a:alpha val="50000"/>
                </a:schemeClr>
              </a:outerShdw>
            </a:effectLst>
          </p:spPr>
          <p:txBody>
            <a:bodyPr wrap="none" anchor="ctr"/>
            <a:lstStyle/>
            <a:p>
              <a:pPr algn="r" defTabSz="1219170">
                <a:defRPr/>
              </a:pPr>
              <a:endParaRPr lang="en-US" altLang="en-US" sz="2400">
                <a:solidFill>
                  <a:prstClr val="black"/>
                </a:solidFill>
                <a:latin typeface="Calibri"/>
                <a:cs typeface="Arial" panose="020B0604020202020204" pitchFamily="34" charset="0"/>
              </a:endParaRPr>
            </a:p>
          </p:txBody>
        </p:sp>
      </p:grpSp>
      <p:sp>
        <p:nvSpPr>
          <p:cNvPr id="55323" name="Line 30">
            <a:extLst>
              <a:ext uri="{FF2B5EF4-FFF2-40B4-BE49-F238E27FC236}">
                <a16:creationId xmlns:a16="http://schemas.microsoft.com/office/drawing/2014/main" id="{7E330FBB-70F1-5417-62FD-E33D1B6C70FB}"/>
              </a:ext>
            </a:extLst>
          </p:cNvPr>
          <p:cNvSpPr>
            <a:spLocks noChangeShapeType="1"/>
          </p:cNvSpPr>
          <p:nvPr/>
        </p:nvSpPr>
        <p:spPr bwMode="auto">
          <a:xfrm>
            <a:off x="3556000" y="1524000"/>
            <a:ext cx="4673600" cy="4572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5324" name="Freeform 31">
            <a:extLst>
              <a:ext uri="{FF2B5EF4-FFF2-40B4-BE49-F238E27FC236}">
                <a16:creationId xmlns:a16="http://schemas.microsoft.com/office/drawing/2014/main" id="{3555DC03-7BCF-4826-8660-F37ABDB1C145}"/>
              </a:ext>
            </a:extLst>
          </p:cNvPr>
          <p:cNvSpPr>
            <a:spLocks/>
          </p:cNvSpPr>
          <p:nvPr/>
        </p:nvSpPr>
        <p:spPr bwMode="auto">
          <a:xfrm>
            <a:off x="4301067" y="774701"/>
            <a:ext cx="4538133" cy="3009900"/>
          </a:xfrm>
          <a:custGeom>
            <a:avLst/>
            <a:gdLst>
              <a:gd name="T0" fmla="*/ 2147483647 w 2144"/>
              <a:gd name="T1" fmla="*/ 2147483647 h 1896"/>
              <a:gd name="T2" fmla="*/ 2147483647 w 2144"/>
              <a:gd name="T3" fmla="*/ 2147483647 h 1896"/>
              <a:gd name="T4" fmla="*/ 2147483647 w 2144"/>
              <a:gd name="T5" fmla="*/ 2147483647 h 1896"/>
              <a:gd name="T6" fmla="*/ 2147483647 w 2144"/>
              <a:gd name="T7" fmla="*/ 2147483647 h 1896"/>
              <a:gd name="T8" fmla="*/ 2147483647 w 2144"/>
              <a:gd name="T9" fmla="*/ 2147483647 h 1896"/>
              <a:gd name="T10" fmla="*/ 2147483647 w 2144"/>
              <a:gd name="T11" fmla="*/ 2147483647 h 1896"/>
              <a:gd name="T12" fmla="*/ 2147483647 w 2144"/>
              <a:gd name="T13" fmla="*/ 2147483647 h 1896"/>
              <a:gd name="T14" fmla="*/ 2147483647 w 2144"/>
              <a:gd name="T15" fmla="*/ 2147483647 h 1896"/>
              <a:gd name="T16" fmla="*/ 2147483647 w 2144"/>
              <a:gd name="T17" fmla="*/ 2147483647 h 1896"/>
              <a:gd name="T18" fmla="*/ 2147483647 w 2144"/>
              <a:gd name="T19" fmla="*/ 2147483647 h 1896"/>
              <a:gd name="T20" fmla="*/ 2147483647 w 2144"/>
              <a:gd name="T21" fmla="*/ 2147483647 h 1896"/>
              <a:gd name="T22" fmla="*/ 2147483647 w 2144"/>
              <a:gd name="T23" fmla="*/ 2147483647 h 1896"/>
              <a:gd name="T24" fmla="*/ 2147483647 w 2144"/>
              <a:gd name="T25" fmla="*/ 2147483647 h 1896"/>
              <a:gd name="T26" fmla="*/ 2147483647 w 2144"/>
              <a:gd name="T27" fmla="*/ 2147483647 h 189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44"/>
              <a:gd name="T43" fmla="*/ 0 h 1896"/>
              <a:gd name="T44" fmla="*/ 2144 w 2144"/>
              <a:gd name="T45" fmla="*/ 1896 h 189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44" h="1896">
                <a:moveTo>
                  <a:pt x="2144" y="760"/>
                </a:moveTo>
                <a:cubicBezTo>
                  <a:pt x="2144" y="704"/>
                  <a:pt x="2128" y="696"/>
                  <a:pt x="2096" y="616"/>
                </a:cubicBezTo>
                <a:cubicBezTo>
                  <a:pt x="2064" y="536"/>
                  <a:pt x="2048" y="376"/>
                  <a:pt x="1952" y="280"/>
                </a:cubicBezTo>
                <a:cubicBezTo>
                  <a:pt x="1856" y="184"/>
                  <a:pt x="1712" y="80"/>
                  <a:pt x="1520" y="40"/>
                </a:cubicBezTo>
                <a:cubicBezTo>
                  <a:pt x="1328" y="0"/>
                  <a:pt x="992" y="16"/>
                  <a:pt x="800" y="40"/>
                </a:cubicBezTo>
                <a:cubicBezTo>
                  <a:pt x="608" y="64"/>
                  <a:pt x="496" y="72"/>
                  <a:pt x="368" y="184"/>
                </a:cubicBezTo>
                <a:cubicBezTo>
                  <a:pt x="240" y="296"/>
                  <a:pt x="64" y="520"/>
                  <a:pt x="32" y="712"/>
                </a:cubicBezTo>
                <a:cubicBezTo>
                  <a:pt x="0" y="904"/>
                  <a:pt x="24" y="1152"/>
                  <a:pt x="176" y="1336"/>
                </a:cubicBezTo>
                <a:cubicBezTo>
                  <a:pt x="328" y="1520"/>
                  <a:pt x="704" y="1736"/>
                  <a:pt x="944" y="1816"/>
                </a:cubicBezTo>
                <a:cubicBezTo>
                  <a:pt x="1184" y="1896"/>
                  <a:pt x="1464" y="1864"/>
                  <a:pt x="1616" y="1816"/>
                </a:cubicBezTo>
                <a:cubicBezTo>
                  <a:pt x="1768" y="1768"/>
                  <a:pt x="1784" y="1640"/>
                  <a:pt x="1856" y="1528"/>
                </a:cubicBezTo>
                <a:cubicBezTo>
                  <a:pt x="1928" y="1416"/>
                  <a:pt x="2008" y="1240"/>
                  <a:pt x="2048" y="1144"/>
                </a:cubicBezTo>
                <a:cubicBezTo>
                  <a:pt x="2088" y="1048"/>
                  <a:pt x="2088" y="1016"/>
                  <a:pt x="2096" y="952"/>
                </a:cubicBezTo>
                <a:cubicBezTo>
                  <a:pt x="2104" y="888"/>
                  <a:pt x="2144" y="816"/>
                  <a:pt x="2144" y="760"/>
                </a:cubicBezTo>
                <a:close/>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55325" name="Oval 32">
            <a:extLst>
              <a:ext uri="{FF2B5EF4-FFF2-40B4-BE49-F238E27FC236}">
                <a16:creationId xmlns:a16="http://schemas.microsoft.com/office/drawing/2014/main" id="{72C9249B-2219-A71D-0558-EBBFA40E1B09}"/>
              </a:ext>
            </a:extLst>
          </p:cNvPr>
          <p:cNvSpPr>
            <a:spLocks noChangeArrowheads="1"/>
          </p:cNvSpPr>
          <p:nvPr/>
        </p:nvSpPr>
        <p:spPr bwMode="auto">
          <a:xfrm>
            <a:off x="88265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5326" name="Freeform 33">
            <a:extLst>
              <a:ext uri="{FF2B5EF4-FFF2-40B4-BE49-F238E27FC236}">
                <a16:creationId xmlns:a16="http://schemas.microsoft.com/office/drawing/2014/main" id="{84704397-DC4C-3346-ED51-A7C99C4FC0FA}"/>
              </a:ext>
            </a:extLst>
          </p:cNvPr>
          <p:cNvSpPr>
            <a:spLocks/>
          </p:cNvSpPr>
          <p:nvPr/>
        </p:nvSpPr>
        <p:spPr bwMode="auto">
          <a:xfrm>
            <a:off x="3570818" y="1458384"/>
            <a:ext cx="696383" cy="1056216"/>
          </a:xfrm>
          <a:custGeom>
            <a:avLst/>
            <a:gdLst>
              <a:gd name="T0" fmla="*/ 0 w 329"/>
              <a:gd name="T1" fmla="*/ 0 h 1145"/>
              <a:gd name="T2" fmla="*/ 2147483647 w 329"/>
              <a:gd name="T3" fmla="*/ 2147483647 h 1145"/>
              <a:gd name="T4" fmla="*/ 2147483647 w 329"/>
              <a:gd name="T5" fmla="*/ 2147483647 h 1145"/>
              <a:gd name="T6" fmla="*/ 2147483647 w 329"/>
              <a:gd name="T7" fmla="*/ 2147483647 h 1145"/>
              <a:gd name="T8" fmla="*/ 2147483647 w 329"/>
              <a:gd name="T9" fmla="*/ 2147483647 h 1145"/>
              <a:gd name="T10" fmla="*/ 2147483647 w 329"/>
              <a:gd name="T11" fmla="*/ 2147483647 h 1145"/>
              <a:gd name="T12" fmla="*/ 2147483647 w 329"/>
              <a:gd name="T13" fmla="*/ 2147483647 h 1145"/>
              <a:gd name="T14" fmla="*/ 2147483647 w 329"/>
              <a:gd name="T15" fmla="*/ 2147483647 h 1145"/>
              <a:gd name="T16" fmla="*/ 0 60000 65536"/>
              <a:gd name="T17" fmla="*/ 0 60000 65536"/>
              <a:gd name="T18" fmla="*/ 0 60000 65536"/>
              <a:gd name="T19" fmla="*/ 0 60000 65536"/>
              <a:gd name="T20" fmla="*/ 0 60000 65536"/>
              <a:gd name="T21" fmla="*/ 0 60000 65536"/>
              <a:gd name="T22" fmla="*/ 0 60000 65536"/>
              <a:gd name="T23" fmla="*/ 0 60000 65536"/>
              <a:gd name="T24" fmla="*/ 0 w 329"/>
              <a:gd name="T25" fmla="*/ 0 h 1145"/>
              <a:gd name="T26" fmla="*/ 329 w 329"/>
              <a:gd name="T27" fmla="*/ 1145 h 11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9" h="1145">
                <a:moveTo>
                  <a:pt x="0" y="0"/>
                </a:moveTo>
                <a:cubicBezTo>
                  <a:pt x="9" y="14"/>
                  <a:pt x="15" y="30"/>
                  <a:pt x="27" y="41"/>
                </a:cubicBezTo>
                <a:cubicBezTo>
                  <a:pt x="52" y="63"/>
                  <a:pt x="110" y="96"/>
                  <a:pt x="110" y="96"/>
                </a:cubicBezTo>
                <a:cubicBezTo>
                  <a:pt x="163" y="177"/>
                  <a:pt x="155" y="227"/>
                  <a:pt x="260" y="260"/>
                </a:cubicBezTo>
                <a:cubicBezTo>
                  <a:pt x="269" y="269"/>
                  <a:pt x="282" y="276"/>
                  <a:pt x="288" y="288"/>
                </a:cubicBezTo>
                <a:cubicBezTo>
                  <a:pt x="301" y="314"/>
                  <a:pt x="315" y="370"/>
                  <a:pt x="315" y="370"/>
                </a:cubicBezTo>
                <a:cubicBezTo>
                  <a:pt x="279" y="485"/>
                  <a:pt x="302" y="397"/>
                  <a:pt x="302" y="644"/>
                </a:cubicBezTo>
                <a:lnTo>
                  <a:pt x="329" y="1145"/>
                </a:lnTo>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55327" name="Oval 34">
            <a:extLst>
              <a:ext uri="{FF2B5EF4-FFF2-40B4-BE49-F238E27FC236}">
                <a16:creationId xmlns:a16="http://schemas.microsoft.com/office/drawing/2014/main" id="{F2E4EABE-7855-75E8-26C0-91527878C395}"/>
              </a:ext>
            </a:extLst>
          </p:cNvPr>
          <p:cNvSpPr>
            <a:spLocks noChangeArrowheads="1"/>
          </p:cNvSpPr>
          <p:nvPr/>
        </p:nvSpPr>
        <p:spPr bwMode="auto">
          <a:xfrm>
            <a:off x="9347200" y="1905000"/>
            <a:ext cx="609600" cy="1629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1">
            <a:extLst>
              <a:ext uri="{FF2B5EF4-FFF2-40B4-BE49-F238E27FC236}">
                <a16:creationId xmlns:a16="http://schemas.microsoft.com/office/drawing/2014/main" id="{B85370B3-3986-92D9-DBA1-43DFF9FD7479}"/>
              </a:ext>
            </a:extLst>
          </p:cNvPr>
          <p:cNvSpPr>
            <a:spLocks noChangeArrowheads="1"/>
          </p:cNvSpPr>
          <p:nvPr/>
        </p:nvSpPr>
        <p:spPr bwMode="auto">
          <a:xfrm>
            <a:off x="1392767" y="533400"/>
            <a:ext cx="9186333"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6323" name="Line 4">
            <a:extLst>
              <a:ext uri="{FF2B5EF4-FFF2-40B4-BE49-F238E27FC236}">
                <a16:creationId xmlns:a16="http://schemas.microsoft.com/office/drawing/2014/main" id="{4CAEAE98-3FCE-8202-CE67-E1ECE0B2B03A}"/>
              </a:ext>
            </a:extLst>
          </p:cNvPr>
          <p:cNvSpPr>
            <a:spLocks noChangeShapeType="1"/>
          </p:cNvSpPr>
          <p:nvPr/>
        </p:nvSpPr>
        <p:spPr bwMode="auto">
          <a:xfrm>
            <a:off x="1896533" y="1981200"/>
            <a:ext cx="8568267"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6324" name="Line 5">
            <a:extLst>
              <a:ext uri="{FF2B5EF4-FFF2-40B4-BE49-F238E27FC236}">
                <a16:creationId xmlns:a16="http://schemas.microsoft.com/office/drawing/2014/main" id="{DEED2972-85A8-2256-3B10-871368B7E4B1}"/>
              </a:ext>
            </a:extLst>
          </p:cNvPr>
          <p:cNvSpPr>
            <a:spLocks noChangeShapeType="1"/>
          </p:cNvSpPr>
          <p:nvPr/>
        </p:nvSpPr>
        <p:spPr bwMode="auto">
          <a:xfrm>
            <a:off x="3725333"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6325" name="Text Box 6">
            <a:extLst>
              <a:ext uri="{FF2B5EF4-FFF2-40B4-BE49-F238E27FC236}">
                <a16:creationId xmlns:a16="http://schemas.microsoft.com/office/drawing/2014/main" id="{C4209C01-BF05-1642-C45A-FFD46D7AA49C}"/>
              </a:ext>
            </a:extLst>
          </p:cNvPr>
          <p:cNvSpPr txBox="1">
            <a:spLocks noChangeArrowheads="1"/>
          </p:cNvSpPr>
          <p:nvPr/>
        </p:nvSpPr>
        <p:spPr bwMode="auto">
          <a:xfrm>
            <a:off x="4131733"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56326" name="Line 7">
            <a:extLst>
              <a:ext uri="{FF2B5EF4-FFF2-40B4-BE49-F238E27FC236}">
                <a16:creationId xmlns:a16="http://schemas.microsoft.com/office/drawing/2014/main" id="{7F590260-A473-031C-FBFA-CFA7AC937B44}"/>
              </a:ext>
            </a:extLst>
          </p:cNvPr>
          <p:cNvSpPr>
            <a:spLocks noChangeShapeType="1"/>
          </p:cNvSpPr>
          <p:nvPr/>
        </p:nvSpPr>
        <p:spPr bwMode="auto">
          <a:xfrm>
            <a:off x="44619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6327" name="Line 8">
            <a:extLst>
              <a:ext uri="{FF2B5EF4-FFF2-40B4-BE49-F238E27FC236}">
                <a16:creationId xmlns:a16="http://schemas.microsoft.com/office/drawing/2014/main" id="{C16E181B-DC81-9BE2-5B52-CD5E04F0EDAE}"/>
              </a:ext>
            </a:extLst>
          </p:cNvPr>
          <p:cNvSpPr>
            <a:spLocks noChangeShapeType="1"/>
          </p:cNvSpPr>
          <p:nvPr/>
        </p:nvSpPr>
        <p:spPr bwMode="auto">
          <a:xfrm>
            <a:off x="51011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6328" name="Line 9">
            <a:extLst>
              <a:ext uri="{FF2B5EF4-FFF2-40B4-BE49-F238E27FC236}">
                <a16:creationId xmlns:a16="http://schemas.microsoft.com/office/drawing/2014/main" id="{B1E6B466-3388-EB5E-44A3-1172D0AFB961}"/>
              </a:ext>
            </a:extLst>
          </p:cNvPr>
          <p:cNvSpPr>
            <a:spLocks noChangeShapeType="1"/>
          </p:cNvSpPr>
          <p:nvPr/>
        </p:nvSpPr>
        <p:spPr bwMode="auto">
          <a:xfrm>
            <a:off x="57404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6329" name="Line 10">
            <a:extLst>
              <a:ext uri="{FF2B5EF4-FFF2-40B4-BE49-F238E27FC236}">
                <a16:creationId xmlns:a16="http://schemas.microsoft.com/office/drawing/2014/main" id="{090F8D02-8CFB-61F6-09E2-39C33E8D69AB}"/>
              </a:ext>
            </a:extLst>
          </p:cNvPr>
          <p:cNvSpPr>
            <a:spLocks noChangeShapeType="1"/>
          </p:cNvSpPr>
          <p:nvPr/>
        </p:nvSpPr>
        <p:spPr bwMode="auto">
          <a:xfrm>
            <a:off x="63669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6330" name="Line 11">
            <a:extLst>
              <a:ext uri="{FF2B5EF4-FFF2-40B4-BE49-F238E27FC236}">
                <a16:creationId xmlns:a16="http://schemas.microsoft.com/office/drawing/2014/main" id="{6832052A-9847-6487-C70B-30B01FBFF322}"/>
              </a:ext>
            </a:extLst>
          </p:cNvPr>
          <p:cNvSpPr>
            <a:spLocks noChangeShapeType="1"/>
          </p:cNvSpPr>
          <p:nvPr/>
        </p:nvSpPr>
        <p:spPr bwMode="auto">
          <a:xfrm>
            <a:off x="69765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6331" name="Line 12">
            <a:extLst>
              <a:ext uri="{FF2B5EF4-FFF2-40B4-BE49-F238E27FC236}">
                <a16:creationId xmlns:a16="http://schemas.microsoft.com/office/drawing/2014/main" id="{DCACC0D6-7F02-2215-A56F-CA5AD74C5E54}"/>
              </a:ext>
            </a:extLst>
          </p:cNvPr>
          <p:cNvSpPr>
            <a:spLocks noChangeShapeType="1"/>
          </p:cNvSpPr>
          <p:nvPr/>
        </p:nvSpPr>
        <p:spPr bwMode="auto">
          <a:xfrm>
            <a:off x="75861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6332" name="Line 13">
            <a:extLst>
              <a:ext uri="{FF2B5EF4-FFF2-40B4-BE49-F238E27FC236}">
                <a16:creationId xmlns:a16="http://schemas.microsoft.com/office/drawing/2014/main" id="{E0EF199E-F280-2B7E-0865-7EB603BD390B}"/>
              </a:ext>
            </a:extLst>
          </p:cNvPr>
          <p:cNvSpPr>
            <a:spLocks noChangeShapeType="1"/>
          </p:cNvSpPr>
          <p:nvPr/>
        </p:nvSpPr>
        <p:spPr bwMode="auto">
          <a:xfrm>
            <a:off x="8195733"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6333" name="Line 14">
            <a:extLst>
              <a:ext uri="{FF2B5EF4-FFF2-40B4-BE49-F238E27FC236}">
                <a16:creationId xmlns:a16="http://schemas.microsoft.com/office/drawing/2014/main" id="{54F21935-57D0-0CBF-C872-9E3B365A3DBF}"/>
              </a:ext>
            </a:extLst>
          </p:cNvPr>
          <p:cNvSpPr>
            <a:spLocks noChangeShapeType="1"/>
          </p:cNvSpPr>
          <p:nvPr/>
        </p:nvSpPr>
        <p:spPr bwMode="auto">
          <a:xfrm>
            <a:off x="8805333"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6334" name="Line 15">
            <a:extLst>
              <a:ext uri="{FF2B5EF4-FFF2-40B4-BE49-F238E27FC236}">
                <a16:creationId xmlns:a16="http://schemas.microsoft.com/office/drawing/2014/main" id="{08F03D55-BD43-0321-AD40-716D2B16E1AA}"/>
              </a:ext>
            </a:extLst>
          </p:cNvPr>
          <p:cNvSpPr>
            <a:spLocks noChangeShapeType="1"/>
          </p:cNvSpPr>
          <p:nvPr/>
        </p:nvSpPr>
        <p:spPr bwMode="auto">
          <a:xfrm>
            <a:off x="9414933"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6335" name="Line 16">
            <a:extLst>
              <a:ext uri="{FF2B5EF4-FFF2-40B4-BE49-F238E27FC236}">
                <a16:creationId xmlns:a16="http://schemas.microsoft.com/office/drawing/2014/main" id="{7F9DC969-7397-A245-7AA5-B3DBD79E0D2E}"/>
              </a:ext>
            </a:extLst>
          </p:cNvPr>
          <p:cNvSpPr>
            <a:spLocks noChangeShapeType="1"/>
          </p:cNvSpPr>
          <p:nvPr/>
        </p:nvSpPr>
        <p:spPr bwMode="auto">
          <a:xfrm>
            <a:off x="100245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6336" name="Text Box 17">
            <a:extLst>
              <a:ext uri="{FF2B5EF4-FFF2-40B4-BE49-F238E27FC236}">
                <a16:creationId xmlns:a16="http://schemas.microsoft.com/office/drawing/2014/main" id="{FACCD76A-E5DB-6490-E763-09DA87ECFADD}"/>
              </a:ext>
            </a:extLst>
          </p:cNvPr>
          <p:cNvSpPr txBox="1">
            <a:spLocks noChangeArrowheads="1"/>
          </p:cNvSpPr>
          <p:nvPr/>
        </p:nvSpPr>
        <p:spPr bwMode="auto">
          <a:xfrm>
            <a:off x="9821333"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56337" name="Text Box 18">
            <a:extLst>
              <a:ext uri="{FF2B5EF4-FFF2-40B4-BE49-F238E27FC236}">
                <a16:creationId xmlns:a16="http://schemas.microsoft.com/office/drawing/2014/main" id="{AC9EF643-588B-8BB8-510A-3CC6D18AA98D}"/>
              </a:ext>
            </a:extLst>
          </p:cNvPr>
          <p:cNvSpPr txBox="1">
            <a:spLocks noChangeArrowheads="1"/>
          </p:cNvSpPr>
          <p:nvPr/>
        </p:nvSpPr>
        <p:spPr bwMode="auto">
          <a:xfrm>
            <a:off x="48429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56338" name="Text Box 19">
            <a:extLst>
              <a:ext uri="{FF2B5EF4-FFF2-40B4-BE49-F238E27FC236}">
                <a16:creationId xmlns:a16="http://schemas.microsoft.com/office/drawing/2014/main" id="{9200AC60-2FA3-009D-6570-C2755C43615C}"/>
              </a:ext>
            </a:extLst>
          </p:cNvPr>
          <p:cNvSpPr txBox="1">
            <a:spLocks noChangeArrowheads="1"/>
          </p:cNvSpPr>
          <p:nvPr/>
        </p:nvSpPr>
        <p:spPr bwMode="auto">
          <a:xfrm>
            <a:off x="54525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56339" name="Text Box 20">
            <a:extLst>
              <a:ext uri="{FF2B5EF4-FFF2-40B4-BE49-F238E27FC236}">
                <a16:creationId xmlns:a16="http://schemas.microsoft.com/office/drawing/2014/main" id="{D0347B25-2D5B-BE78-A8BF-CD7606305D12}"/>
              </a:ext>
            </a:extLst>
          </p:cNvPr>
          <p:cNvSpPr txBox="1">
            <a:spLocks noChangeArrowheads="1"/>
          </p:cNvSpPr>
          <p:nvPr/>
        </p:nvSpPr>
        <p:spPr bwMode="auto">
          <a:xfrm>
            <a:off x="60621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56340" name="Text Box 21">
            <a:extLst>
              <a:ext uri="{FF2B5EF4-FFF2-40B4-BE49-F238E27FC236}">
                <a16:creationId xmlns:a16="http://schemas.microsoft.com/office/drawing/2014/main" id="{CE5149AC-9CA1-1D1B-DDE6-CA3A986D7DD3}"/>
              </a:ext>
            </a:extLst>
          </p:cNvPr>
          <p:cNvSpPr txBox="1">
            <a:spLocks noChangeArrowheads="1"/>
          </p:cNvSpPr>
          <p:nvPr/>
        </p:nvSpPr>
        <p:spPr bwMode="auto">
          <a:xfrm>
            <a:off x="66717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56341" name="Text Box 22">
            <a:extLst>
              <a:ext uri="{FF2B5EF4-FFF2-40B4-BE49-F238E27FC236}">
                <a16:creationId xmlns:a16="http://schemas.microsoft.com/office/drawing/2014/main" id="{3CBB8AF4-7F90-4C95-9A85-F538C9BA7E90}"/>
              </a:ext>
            </a:extLst>
          </p:cNvPr>
          <p:cNvSpPr txBox="1">
            <a:spLocks noChangeArrowheads="1"/>
          </p:cNvSpPr>
          <p:nvPr/>
        </p:nvSpPr>
        <p:spPr bwMode="auto">
          <a:xfrm>
            <a:off x="72813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56342" name="Text Box 23">
            <a:extLst>
              <a:ext uri="{FF2B5EF4-FFF2-40B4-BE49-F238E27FC236}">
                <a16:creationId xmlns:a16="http://schemas.microsoft.com/office/drawing/2014/main" id="{32ECF87A-A166-85C9-7A61-224EFD9A8A86}"/>
              </a:ext>
            </a:extLst>
          </p:cNvPr>
          <p:cNvSpPr txBox="1">
            <a:spLocks noChangeArrowheads="1"/>
          </p:cNvSpPr>
          <p:nvPr/>
        </p:nvSpPr>
        <p:spPr bwMode="auto">
          <a:xfrm>
            <a:off x="78909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56343" name="Text Box 24">
            <a:extLst>
              <a:ext uri="{FF2B5EF4-FFF2-40B4-BE49-F238E27FC236}">
                <a16:creationId xmlns:a16="http://schemas.microsoft.com/office/drawing/2014/main" id="{D1E7CF12-851C-2FE6-747F-B1CE37128C82}"/>
              </a:ext>
            </a:extLst>
          </p:cNvPr>
          <p:cNvSpPr txBox="1">
            <a:spLocks noChangeArrowheads="1"/>
          </p:cNvSpPr>
          <p:nvPr/>
        </p:nvSpPr>
        <p:spPr bwMode="auto">
          <a:xfrm>
            <a:off x="85005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56344" name="Text Box 25">
            <a:extLst>
              <a:ext uri="{FF2B5EF4-FFF2-40B4-BE49-F238E27FC236}">
                <a16:creationId xmlns:a16="http://schemas.microsoft.com/office/drawing/2014/main" id="{779935A9-F4CA-988F-CB9C-FAAE708EA3A5}"/>
              </a:ext>
            </a:extLst>
          </p:cNvPr>
          <p:cNvSpPr txBox="1">
            <a:spLocks noChangeArrowheads="1"/>
          </p:cNvSpPr>
          <p:nvPr/>
        </p:nvSpPr>
        <p:spPr bwMode="auto">
          <a:xfrm>
            <a:off x="92117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56345" name="Line 26">
            <a:extLst>
              <a:ext uri="{FF2B5EF4-FFF2-40B4-BE49-F238E27FC236}">
                <a16:creationId xmlns:a16="http://schemas.microsoft.com/office/drawing/2014/main" id="{00916F54-BC84-7063-E9EE-4296C8A8645D}"/>
              </a:ext>
            </a:extLst>
          </p:cNvPr>
          <p:cNvSpPr>
            <a:spLocks noChangeShapeType="1"/>
          </p:cNvSpPr>
          <p:nvPr/>
        </p:nvSpPr>
        <p:spPr bwMode="auto">
          <a:xfrm flipH="1">
            <a:off x="1422400" y="533400"/>
            <a:ext cx="203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6346" name="Line 27">
            <a:extLst>
              <a:ext uri="{FF2B5EF4-FFF2-40B4-BE49-F238E27FC236}">
                <a16:creationId xmlns:a16="http://schemas.microsoft.com/office/drawing/2014/main" id="{2A6A79D6-70C2-16A8-C0EB-BEABE4A40AC4}"/>
              </a:ext>
            </a:extLst>
          </p:cNvPr>
          <p:cNvSpPr>
            <a:spLocks noChangeShapeType="1"/>
          </p:cNvSpPr>
          <p:nvPr/>
        </p:nvSpPr>
        <p:spPr bwMode="auto">
          <a:xfrm>
            <a:off x="0" y="1143000"/>
            <a:ext cx="8229600" cy="8382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6347" name="Freeform 28">
            <a:extLst>
              <a:ext uri="{FF2B5EF4-FFF2-40B4-BE49-F238E27FC236}">
                <a16:creationId xmlns:a16="http://schemas.microsoft.com/office/drawing/2014/main" id="{72DAA5BE-080E-8C5A-CDB2-6689638FDBC1}"/>
              </a:ext>
            </a:extLst>
          </p:cNvPr>
          <p:cNvSpPr>
            <a:spLocks/>
          </p:cNvSpPr>
          <p:nvPr/>
        </p:nvSpPr>
        <p:spPr bwMode="auto">
          <a:xfrm>
            <a:off x="5757333" y="927101"/>
            <a:ext cx="3098800" cy="2349500"/>
          </a:xfrm>
          <a:custGeom>
            <a:avLst/>
            <a:gdLst>
              <a:gd name="T0" fmla="*/ 2147483647 w 1464"/>
              <a:gd name="T1" fmla="*/ 2147483647 h 1480"/>
              <a:gd name="T2" fmla="*/ 2147483647 w 1464"/>
              <a:gd name="T3" fmla="*/ 2147483647 h 1480"/>
              <a:gd name="T4" fmla="*/ 2147483647 w 1464"/>
              <a:gd name="T5" fmla="*/ 2147483647 h 1480"/>
              <a:gd name="T6" fmla="*/ 2147483647 w 1464"/>
              <a:gd name="T7" fmla="*/ 2147483647 h 1480"/>
              <a:gd name="T8" fmla="*/ 2147483647 w 1464"/>
              <a:gd name="T9" fmla="*/ 2147483647 h 1480"/>
              <a:gd name="T10" fmla="*/ 2147483647 w 1464"/>
              <a:gd name="T11" fmla="*/ 2147483647 h 1480"/>
              <a:gd name="T12" fmla="*/ 2147483647 w 1464"/>
              <a:gd name="T13" fmla="*/ 2147483647 h 1480"/>
              <a:gd name="T14" fmla="*/ 2147483647 w 1464"/>
              <a:gd name="T15" fmla="*/ 2147483647 h 1480"/>
              <a:gd name="T16" fmla="*/ 2147483647 w 1464"/>
              <a:gd name="T17" fmla="*/ 2147483647 h 1480"/>
              <a:gd name="T18" fmla="*/ 2147483647 w 1464"/>
              <a:gd name="T19" fmla="*/ 2147483647 h 1480"/>
              <a:gd name="T20" fmla="*/ 2147483647 w 1464"/>
              <a:gd name="T21" fmla="*/ 2147483647 h 1480"/>
              <a:gd name="T22" fmla="*/ 2147483647 w 1464"/>
              <a:gd name="T23" fmla="*/ 2147483647 h 1480"/>
              <a:gd name="T24" fmla="*/ 2147483647 w 1464"/>
              <a:gd name="T25" fmla="*/ 2147483647 h 1480"/>
              <a:gd name="T26" fmla="*/ 2147483647 w 1464"/>
              <a:gd name="T27" fmla="*/ 2147483647 h 14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64"/>
              <a:gd name="T43" fmla="*/ 0 h 1480"/>
              <a:gd name="T44" fmla="*/ 1464 w 1464"/>
              <a:gd name="T45" fmla="*/ 1480 h 148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64" h="1480">
                <a:moveTo>
                  <a:pt x="1456" y="664"/>
                </a:moveTo>
                <a:cubicBezTo>
                  <a:pt x="1448" y="584"/>
                  <a:pt x="1376" y="456"/>
                  <a:pt x="1360" y="376"/>
                </a:cubicBezTo>
                <a:cubicBezTo>
                  <a:pt x="1344" y="296"/>
                  <a:pt x="1400" y="240"/>
                  <a:pt x="1360" y="184"/>
                </a:cubicBezTo>
                <a:cubicBezTo>
                  <a:pt x="1320" y="128"/>
                  <a:pt x="1248" y="64"/>
                  <a:pt x="1120" y="40"/>
                </a:cubicBezTo>
                <a:cubicBezTo>
                  <a:pt x="992" y="16"/>
                  <a:pt x="744" y="0"/>
                  <a:pt x="592" y="40"/>
                </a:cubicBezTo>
                <a:cubicBezTo>
                  <a:pt x="440" y="80"/>
                  <a:pt x="304" y="160"/>
                  <a:pt x="208" y="280"/>
                </a:cubicBezTo>
                <a:cubicBezTo>
                  <a:pt x="112" y="400"/>
                  <a:pt x="32" y="616"/>
                  <a:pt x="16" y="760"/>
                </a:cubicBezTo>
                <a:cubicBezTo>
                  <a:pt x="0" y="904"/>
                  <a:pt x="56" y="1040"/>
                  <a:pt x="112" y="1144"/>
                </a:cubicBezTo>
                <a:cubicBezTo>
                  <a:pt x="168" y="1248"/>
                  <a:pt x="232" y="1328"/>
                  <a:pt x="352" y="1384"/>
                </a:cubicBezTo>
                <a:cubicBezTo>
                  <a:pt x="472" y="1440"/>
                  <a:pt x="688" y="1480"/>
                  <a:pt x="832" y="1480"/>
                </a:cubicBezTo>
                <a:cubicBezTo>
                  <a:pt x="976" y="1480"/>
                  <a:pt x="1128" y="1456"/>
                  <a:pt x="1216" y="1384"/>
                </a:cubicBezTo>
                <a:cubicBezTo>
                  <a:pt x="1304" y="1312"/>
                  <a:pt x="1328" y="1136"/>
                  <a:pt x="1360" y="1048"/>
                </a:cubicBezTo>
                <a:cubicBezTo>
                  <a:pt x="1392" y="960"/>
                  <a:pt x="1400" y="920"/>
                  <a:pt x="1408" y="856"/>
                </a:cubicBezTo>
                <a:cubicBezTo>
                  <a:pt x="1416" y="792"/>
                  <a:pt x="1464" y="744"/>
                  <a:pt x="1456" y="664"/>
                </a:cubicBezTo>
                <a:close/>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56348" name="Oval 29">
            <a:extLst>
              <a:ext uri="{FF2B5EF4-FFF2-40B4-BE49-F238E27FC236}">
                <a16:creationId xmlns:a16="http://schemas.microsoft.com/office/drawing/2014/main" id="{DFB52973-BDAB-EF0D-A417-A26A74213F22}"/>
              </a:ext>
            </a:extLst>
          </p:cNvPr>
          <p:cNvSpPr>
            <a:spLocks noChangeArrowheads="1"/>
          </p:cNvSpPr>
          <p:nvPr/>
        </p:nvSpPr>
        <p:spPr bwMode="auto">
          <a:xfrm>
            <a:off x="88265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6349" name="Oval 30">
            <a:extLst>
              <a:ext uri="{FF2B5EF4-FFF2-40B4-BE49-F238E27FC236}">
                <a16:creationId xmlns:a16="http://schemas.microsoft.com/office/drawing/2014/main" id="{3F82FD8C-7278-90A7-649B-D5E0A6E5184D}"/>
              </a:ext>
            </a:extLst>
          </p:cNvPr>
          <p:cNvSpPr>
            <a:spLocks noChangeArrowheads="1"/>
          </p:cNvSpPr>
          <p:nvPr/>
        </p:nvSpPr>
        <p:spPr bwMode="auto">
          <a:xfrm>
            <a:off x="9347200" y="1905000"/>
            <a:ext cx="609600" cy="1629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5B77DB86-752E-3B9A-FDB9-576D313B6E92}"/>
              </a:ext>
            </a:extLst>
          </p:cNvPr>
          <p:cNvSpPr>
            <a:spLocks noChangeArrowheads="1"/>
          </p:cNvSpPr>
          <p:nvPr/>
        </p:nvSpPr>
        <p:spPr bwMode="auto">
          <a:xfrm>
            <a:off x="1392767" y="533400"/>
            <a:ext cx="9186333"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7347" name="Line 4">
            <a:extLst>
              <a:ext uri="{FF2B5EF4-FFF2-40B4-BE49-F238E27FC236}">
                <a16:creationId xmlns:a16="http://schemas.microsoft.com/office/drawing/2014/main" id="{163CCBD2-B47D-A346-708B-F4365C661F95}"/>
              </a:ext>
            </a:extLst>
          </p:cNvPr>
          <p:cNvSpPr>
            <a:spLocks noChangeShapeType="1"/>
          </p:cNvSpPr>
          <p:nvPr/>
        </p:nvSpPr>
        <p:spPr bwMode="auto">
          <a:xfrm>
            <a:off x="1866901" y="1981200"/>
            <a:ext cx="85979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7348" name="Line 5">
            <a:extLst>
              <a:ext uri="{FF2B5EF4-FFF2-40B4-BE49-F238E27FC236}">
                <a16:creationId xmlns:a16="http://schemas.microsoft.com/office/drawing/2014/main" id="{50CEB292-98F4-AC6E-6BC5-56379E20C212}"/>
              </a:ext>
            </a:extLst>
          </p:cNvPr>
          <p:cNvSpPr>
            <a:spLocks noChangeShapeType="1"/>
          </p:cNvSpPr>
          <p:nvPr/>
        </p:nvSpPr>
        <p:spPr bwMode="auto">
          <a:xfrm>
            <a:off x="3695700"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7349" name="Text Box 6">
            <a:extLst>
              <a:ext uri="{FF2B5EF4-FFF2-40B4-BE49-F238E27FC236}">
                <a16:creationId xmlns:a16="http://schemas.microsoft.com/office/drawing/2014/main" id="{3C5A2490-5224-7613-80CA-BF5B17F9B765}"/>
              </a:ext>
            </a:extLst>
          </p:cNvPr>
          <p:cNvSpPr txBox="1">
            <a:spLocks noChangeArrowheads="1"/>
          </p:cNvSpPr>
          <p:nvPr/>
        </p:nvSpPr>
        <p:spPr bwMode="auto">
          <a:xfrm>
            <a:off x="41021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57350" name="Line 7">
            <a:extLst>
              <a:ext uri="{FF2B5EF4-FFF2-40B4-BE49-F238E27FC236}">
                <a16:creationId xmlns:a16="http://schemas.microsoft.com/office/drawing/2014/main" id="{067BE044-FCB7-BF94-B714-707AD4B7D6F7}"/>
              </a:ext>
            </a:extLst>
          </p:cNvPr>
          <p:cNvSpPr>
            <a:spLocks noChangeShapeType="1"/>
          </p:cNvSpPr>
          <p:nvPr/>
        </p:nvSpPr>
        <p:spPr bwMode="auto">
          <a:xfrm>
            <a:off x="44323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7351" name="Line 8">
            <a:extLst>
              <a:ext uri="{FF2B5EF4-FFF2-40B4-BE49-F238E27FC236}">
                <a16:creationId xmlns:a16="http://schemas.microsoft.com/office/drawing/2014/main" id="{B61B5CDD-5DAB-E5E7-8BDE-47A78AF7E1A3}"/>
              </a:ext>
            </a:extLst>
          </p:cNvPr>
          <p:cNvSpPr>
            <a:spLocks noChangeShapeType="1"/>
          </p:cNvSpPr>
          <p:nvPr/>
        </p:nvSpPr>
        <p:spPr bwMode="auto">
          <a:xfrm>
            <a:off x="50715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7352" name="Line 9">
            <a:extLst>
              <a:ext uri="{FF2B5EF4-FFF2-40B4-BE49-F238E27FC236}">
                <a16:creationId xmlns:a16="http://schemas.microsoft.com/office/drawing/2014/main" id="{46C53AE9-AC35-06B0-79B3-37C540FABD0E}"/>
              </a:ext>
            </a:extLst>
          </p:cNvPr>
          <p:cNvSpPr>
            <a:spLocks noChangeShapeType="1"/>
          </p:cNvSpPr>
          <p:nvPr/>
        </p:nvSpPr>
        <p:spPr bwMode="auto">
          <a:xfrm>
            <a:off x="57107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7353" name="Line 10">
            <a:extLst>
              <a:ext uri="{FF2B5EF4-FFF2-40B4-BE49-F238E27FC236}">
                <a16:creationId xmlns:a16="http://schemas.microsoft.com/office/drawing/2014/main" id="{4F2E9054-D012-CAB8-0FF5-6B3B31477190}"/>
              </a:ext>
            </a:extLst>
          </p:cNvPr>
          <p:cNvSpPr>
            <a:spLocks noChangeShapeType="1"/>
          </p:cNvSpPr>
          <p:nvPr/>
        </p:nvSpPr>
        <p:spPr bwMode="auto">
          <a:xfrm>
            <a:off x="63373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7354" name="Line 11">
            <a:extLst>
              <a:ext uri="{FF2B5EF4-FFF2-40B4-BE49-F238E27FC236}">
                <a16:creationId xmlns:a16="http://schemas.microsoft.com/office/drawing/2014/main" id="{9932CC76-A784-E823-4D71-6B9FEA8FCE94}"/>
              </a:ext>
            </a:extLst>
          </p:cNvPr>
          <p:cNvSpPr>
            <a:spLocks noChangeShapeType="1"/>
          </p:cNvSpPr>
          <p:nvPr/>
        </p:nvSpPr>
        <p:spPr bwMode="auto">
          <a:xfrm>
            <a:off x="69469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7355" name="Line 12">
            <a:extLst>
              <a:ext uri="{FF2B5EF4-FFF2-40B4-BE49-F238E27FC236}">
                <a16:creationId xmlns:a16="http://schemas.microsoft.com/office/drawing/2014/main" id="{903289C9-B6E0-9CB3-EF70-2B9CD4EF815D}"/>
              </a:ext>
            </a:extLst>
          </p:cNvPr>
          <p:cNvSpPr>
            <a:spLocks noChangeShapeType="1"/>
          </p:cNvSpPr>
          <p:nvPr/>
        </p:nvSpPr>
        <p:spPr bwMode="auto">
          <a:xfrm>
            <a:off x="75565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7356" name="Line 13">
            <a:extLst>
              <a:ext uri="{FF2B5EF4-FFF2-40B4-BE49-F238E27FC236}">
                <a16:creationId xmlns:a16="http://schemas.microsoft.com/office/drawing/2014/main" id="{902BF3A8-7FBA-1314-4281-CAEC2D7FA2E2}"/>
              </a:ext>
            </a:extLst>
          </p:cNvPr>
          <p:cNvSpPr>
            <a:spLocks noChangeShapeType="1"/>
          </p:cNvSpPr>
          <p:nvPr/>
        </p:nvSpPr>
        <p:spPr bwMode="auto">
          <a:xfrm>
            <a:off x="8166100"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7357" name="Line 14">
            <a:extLst>
              <a:ext uri="{FF2B5EF4-FFF2-40B4-BE49-F238E27FC236}">
                <a16:creationId xmlns:a16="http://schemas.microsoft.com/office/drawing/2014/main" id="{B0102BF0-32CE-4A19-8003-E9D8E14B6EE5}"/>
              </a:ext>
            </a:extLst>
          </p:cNvPr>
          <p:cNvSpPr>
            <a:spLocks noChangeShapeType="1"/>
          </p:cNvSpPr>
          <p:nvPr/>
        </p:nvSpPr>
        <p:spPr bwMode="auto">
          <a:xfrm>
            <a:off x="8775700"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7358" name="Line 15">
            <a:extLst>
              <a:ext uri="{FF2B5EF4-FFF2-40B4-BE49-F238E27FC236}">
                <a16:creationId xmlns:a16="http://schemas.microsoft.com/office/drawing/2014/main" id="{AC49566C-2AD5-7CFF-D8C5-5CB0C285912D}"/>
              </a:ext>
            </a:extLst>
          </p:cNvPr>
          <p:cNvSpPr>
            <a:spLocks noChangeShapeType="1"/>
          </p:cNvSpPr>
          <p:nvPr/>
        </p:nvSpPr>
        <p:spPr bwMode="auto">
          <a:xfrm>
            <a:off x="9385300"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7359" name="Line 16">
            <a:extLst>
              <a:ext uri="{FF2B5EF4-FFF2-40B4-BE49-F238E27FC236}">
                <a16:creationId xmlns:a16="http://schemas.microsoft.com/office/drawing/2014/main" id="{5E811EBE-8977-8C01-5592-00D28E2F9B19}"/>
              </a:ext>
            </a:extLst>
          </p:cNvPr>
          <p:cNvSpPr>
            <a:spLocks noChangeShapeType="1"/>
          </p:cNvSpPr>
          <p:nvPr/>
        </p:nvSpPr>
        <p:spPr bwMode="auto">
          <a:xfrm>
            <a:off x="99949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7360" name="Text Box 17">
            <a:extLst>
              <a:ext uri="{FF2B5EF4-FFF2-40B4-BE49-F238E27FC236}">
                <a16:creationId xmlns:a16="http://schemas.microsoft.com/office/drawing/2014/main" id="{FFABE798-157C-166F-FD23-10AC42464296}"/>
              </a:ext>
            </a:extLst>
          </p:cNvPr>
          <p:cNvSpPr txBox="1">
            <a:spLocks noChangeArrowheads="1"/>
          </p:cNvSpPr>
          <p:nvPr/>
        </p:nvSpPr>
        <p:spPr bwMode="auto">
          <a:xfrm>
            <a:off x="9791700"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57361" name="Text Box 18">
            <a:extLst>
              <a:ext uri="{FF2B5EF4-FFF2-40B4-BE49-F238E27FC236}">
                <a16:creationId xmlns:a16="http://schemas.microsoft.com/office/drawing/2014/main" id="{5EB32ED1-12E7-8B41-097B-464D6167B926}"/>
              </a:ext>
            </a:extLst>
          </p:cNvPr>
          <p:cNvSpPr txBox="1">
            <a:spLocks noChangeArrowheads="1"/>
          </p:cNvSpPr>
          <p:nvPr/>
        </p:nvSpPr>
        <p:spPr bwMode="auto">
          <a:xfrm>
            <a:off x="48133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57362" name="Text Box 19">
            <a:extLst>
              <a:ext uri="{FF2B5EF4-FFF2-40B4-BE49-F238E27FC236}">
                <a16:creationId xmlns:a16="http://schemas.microsoft.com/office/drawing/2014/main" id="{8F1D314F-464B-3152-887A-D3B9C1778DFC}"/>
              </a:ext>
            </a:extLst>
          </p:cNvPr>
          <p:cNvSpPr txBox="1">
            <a:spLocks noChangeArrowheads="1"/>
          </p:cNvSpPr>
          <p:nvPr/>
        </p:nvSpPr>
        <p:spPr bwMode="auto">
          <a:xfrm>
            <a:off x="54229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57363" name="Text Box 20">
            <a:extLst>
              <a:ext uri="{FF2B5EF4-FFF2-40B4-BE49-F238E27FC236}">
                <a16:creationId xmlns:a16="http://schemas.microsoft.com/office/drawing/2014/main" id="{36EB96C0-9A32-03A4-D56B-A81C68B877E1}"/>
              </a:ext>
            </a:extLst>
          </p:cNvPr>
          <p:cNvSpPr txBox="1">
            <a:spLocks noChangeArrowheads="1"/>
          </p:cNvSpPr>
          <p:nvPr/>
        </p:nvSpPr>
        <p:spPr bwMode="auto">
          <a:xfrm>
            <a:off x="60325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57364" name="Text Box 21">
            <a:extLst>
              <a:ext uri="{FF2B5EF4-FFF2-40B4-BE49-F238E27FC236}">
                <a16:creationId xmlns:a16="http://schemas.microsoft.com/office/drawing/2014/main" id="{2548E18B-75D2-4CD2-AFC0-B9E9C8E4ACA0}"/>
              </a:ext>
            </a:extLst>
          </p:cNvPr>
          <p:cNvSpPr txBox="1">
            <a:spLocks noChangeArrowheads="1"/>
          </p:cNvSpPr>
          <p:nvPr/>
        </p:nvSpPr>
        <p:spPr bwMode="auto">
          <a:xfrm>
            <a:off x="66421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57365" name="Text Box 22">
            <a:extLst>
              <a:ext uri="{FF2B5EF4-FFF2-40B4-BE49-F238E27FC236}">
                <a16:creationId xmlns:a16="http://schemas.microsoft.com/office/drawing/2014/main" id="{AF7CEB19-BB35-7565-01B8-5B4DCFAE2552}"/>
              </a:ext>
            </a:extLst>
          </p:cNvPr>
          <p:cNvSpPr txBox="1">
            <a:spLocks noChangeArrowheads="1"/>
          </p:cNvSpPr>
          <p:nvPr/>
        </p:nvSpPr>
        <p:spPr bwMode="auto">
          <a:xfrm>
            <a:off x="72517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57366" name="Text Box 23">
            <a:extLst>
              <a:ext uri="{FF2B5EF4-FFF2-40B4-BE49-F238E27FC236}">
                <a16:creationId xmlns:a16="http://schemas.microsoft.com/office/drawing/2014/main" id="{486C5624-F098-A805-B9D4-AE3A52EA9245}"/>
              </a:ext>
            </a:extLst>
          </p:cNvPr>
          <p:cNvSpPr txBox="1">
            <a:spLocks noChangeArrowheads="1"/>
          </p:cNvSpPr>
          <p:nvPr/>
        </p:nvSpPr>
        <p:spPr bwMode="auto">
          <a:xfrm>
            <a:off x="78613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57367" name="Text Box 24">
            <a:extLst>
              <a:ext uri="{FF2B5EF4-FFF2-40B4-BE49-F238E27FC236}">
                <a16:creationId xmlns:a16="http://schemas.microsoft.com/office/drawing/2014/main" id="{A50D8B18-8127-750F-BCF0-2E365A021C55}"/>
              </a:ext>
            </a:extLst>
          </p:cNvPr>
          <p:cNvSpPr txBox="1">
            <a:spLocks noChangeArrowheads="1"/>
          </p:cNvSpPr>
          <p:nvPr/>
        </p:nvSpPr>
        <p:spPr bwMode="auto">
          <a:xfrm>
            <a:off x="84709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57368" name="Text Box 25">
            <a:extLst>
              <a:ext uri="{FF2B5EF4-FFF2-40B4-BE49-F238E27FC236}">
                <a16:creationId xmlns:a16="http://schemas.microsoft.com/office/drawing/2014/main" id="{837D2CD4-C979-D9CB-516A-80A37EF0F800}"/>
              </a:ext>
            </a:extLst>
          </p:cNvPr>
          <p:cNvSpPr txBox="1">
            <a:spLocks noChangeArrowheads="1"/>
          </p:cNvSpPr>
          <p:nvPr/>
        </p:nvSpPr>
        <p:spPr bwMode="auto">
          <a:xfrm>
            <a:off x="91821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57369" name="Line 26">
            <a:extLst>
              <a:ext uri="{FF2B5EF4-FFF2-40B4-BE49-F238E27FC236}">
                <a16:creationId xmlns:a16="http://schemas.microsoft.com/office/drawing/2014/main" id="{6E9096FC-4143-73E6-CE7A-1DB636686646}"/>
              </a:ext>
            </a:extLst>
          </p:cNvPr>
          <p:cNvSpPr>
            <a:spLocks noChangeShapeType="1"/>
          </p:cNvSpPr>
          <p:nvPr/>
        </p:nvSpPr>
        <p:spPr bwMode="auto">
          <a:xfrm flipH="1">
            <a:off x="1422400" y="533400"/>
            <a:ext cx="203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7370" name="Line 27">
            <a:extLst>
              <a:ext uri="{FF2B5EF4-FFF2-40B4-BE49-F238E27FC236}">
                <a16:creationId xmlns:a16="http://schemas.microsoft.com/office/drawing/2014/main" id="{CDE74297-4C5C-4651-6B83-81D16F3AF5F9}"/>
              </a:ext>
            </a:extLst>
          </p:cNvPr>
          <p:cNvSpPr>
            <a:spLocks noChangeShapeType="1"/>
          </p:cNvSpPr>
          <p:nvPr/>
        </p:nvSpPr>
        <p:spPr bwMode="auto">
          <a:xfrm>
            <a:off x="0" y="1143000"/>
            <a:ext cx="8229600" cy="838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7371" name="Freeform 28">
            <a:extLst>
              <a:ext uri="{FF2B5EF4-FFF2-40B4-BE49-F238E27FC236}">
                <a16:creationId xmlns:a16="http://schemas.microsoft.com/office/drawing/2014/main" id="{85D59F84-D0FC-5E62-7D1D-2791709D81E0}"/>
              </a:ext>
            </a:extLst>
          </p:cNvPr>
          <p:cNvSpPr>
            <a:spLocks/>
          </p:cNvSpPr>
          <p:nvPr/>
        </p:nvSpPr>
        <p:spPr bwMode="auto">
          <a:xfrm>
            <a:off x="6891867" y="1320801"/>
            <a:ext cx="1947333" cy="1231900"/>
          </a:xfrm>
          <a:custGeom>
            <a:avLst/>
            <a:gdLst>
              <a:gd name="T0" fmla="*/ 2147483647 w 920"/>
              <a:gd name="T1" fmla="*/ 2147483647 h 776"/>
              <a:gd name="T2" fmla="*/ 2147483647 w 920"/>
              <a:gd name="T3" fmla="*/ 2147483647 h 776"/>
              <a:gd name="T4" fmla="*/ 2147483647 w 920"/>
              <a:gd name="T5" fmla="*/ 2147483647 h 776"/>
              <a:gd name="T6" fmla="*/ 2147483647 w 920"/>
              <a:gd name="T7" fmla="*/ 2147483647 h 776"/>
              <a:gd name="T8" fmla="*/ 2147483647 w 920"/>
              <a:gd name="T9" fmla="*/ 2147483647 h 776"/>
              <a:gd name="T10" fmla="*/ 2147483647 w 920"/>
              <a:gd name="T11" fmla="*/ 2147483647 h 776"/>
              <a:gd name="T12" fmla="*/ 2147483647 w 920"/>
              <a:gd name="T13" fmla="*/ 2147483647 h 776"/>
              <a:gd name="T14" fmla="*/ 2147483647 w 920"/>
              <a:gd name="T15" fmla="*/ 2147483647 h 776"/>
              <a:gd name="T16" fmla="*/ 2147483647 w 920"/>
              <a:gd name="T17" fmla="*/ 2147483647 h 776"/>
              <a:gd name="T18" fmla="*/ 2147483647 w 920"/>
              <a:gd name="T19" fmla="*/ 2147483647 h 776"/>
              <a:gd name="T20" fmla="*/ 2147483647 w 920"/>
              <a:gd name="T21" fmla="*/ 2147483647 h 776"/>
              <a:gd name="T22" fmla="*/ 2147483647 w 920"/>
              <a:gd name="T23" fmla="*/ 2147483647 h 77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20"/>
              <a:gd name="T37" fmla="*/ 0 h 776"/>
              <a:gd name="T38" fmla="*/ 920 w 920"/>
              <a:gd name="T39" fmla="*/ 776 h 77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20" h="776">
                <a:moveTo>
                  <a:pt x="912" y="416"/>
                </a:moveTo>
                <a:cubicBezTo>
                  <a:pt x="920" y="360"/>
                  <a:pt x="880" y="320"/>
                  <a:pt x="864" y="272"/>
                </a:cubicBezTo>
                <a:cubicBezTo>
                  <a:pt x="848" y="224"/>
                  <a:pt x="848" y="168"/>
                  <a:pt x="816" y="128"/>
                </a:cubicBezTo>
                <a:cubicBezTo>
                  <a:pt x="784" y="88"/>
                  <a:pt x="744" y="48"/>
                  <a:pt x="672" y="32"/>
                </a:cubicBezTo>
                <a:cubicBezTo>
                  <a:pt x="600" y="16"/>
                  <a:pt x="488" y="0"/>
                  <a:pt x="384" y="32"/>
                </a:cubicBezTo>
                <a:cubicBezTo>
                  <a:pt x="280" y="64"/>
                  <a:pt x="96" y="136"/>
                  <a:pt x="48" y="224"/>
                </a:cubicBezTo>
                <a:cubicBezTo>
                  <a:pt x="0" y="312"/>
                  <a:pt x="40" y="472"/>
                  <a:pt x="96" y="560"/>
                </a:cubicBezTo>
                <a:cubicBezTo>
                  <a:pt x="152" y="648"/>
                  <a:pt x="304" y="728"/>
                  <a:pt x="384" y="752"/>
                </a:cubicBezTo>
                <a:cubicBezTo>
                  <a:pt x="464" y="776"/>
                  <a:pt x="520" y="720"/>
                  <a:pt x="576" y="704"/>
                </a:cubicBezTo>
                <a:cubicBezTo>
                  <a:pt x="632" y="688"/>
                  <a:pt x="680" y="672"/>
                  <a:pt x="720" y="656"/>
                </a:cubicBezTo>
                <a:cubicBezTo>
                  <a:pt x="760" y="640"/>
                  <a:pt x="776" y="648"/>
                  <a:pt x="816" y="608"/>
                </a:cubicBezTo>
                <a:cubicBezTo>
                  <a:pt x="856" y="568"/>
                  <a:pt x="904" y="472"/>
                  <a:pt x="912" y="416"/>
                </a:cubicBezTo>
                <a:close/>
              </a:path>
            </a:pathLst>
          </a:cu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lIns="121917" tIns="60959" rIns="121917" bIns="60959"/>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endParaRPr lang="vi-VN" altLang="en-US" sz="2400">
              <a:solidFill>
                <a:prstClr val="black"/>
              </a:solidFill>
            </a:endParaRPr>
          </a:p>
        </p:txBody>
      </p:sp>
      <p:sp>
        <p:nvSpPr>
          <p:cNvPr id="57372" name="Oval 29">
            <a:extLst>
              <a:ext uri="{FF2B5EF4-FFF2-40B4-BE49-F238E27FC236}">
                <a16:creationId xmlns:a16="http://schemas.microsoft.com/office/drawing/2014/main" id="{0D4E6C6F-42FD-32E6-8ED5-4AF177136C87}"/>
              </a:ext>
            </a:extLst>
          </p:cNvPr>
          <p:cNvSpPr>
            <a:spLocks noChangeArrowheads="1"/>
          </p:cNvSpPr>
          <p:nvPr/>
        </p:nvSpPr>
        <p:spPr bwMode="auto">
          <a:xfrm>
            <a:off x="88265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7373" name="Oval 30">
            <a:extLst>
              <a:ext uri="{FF2B5EF4-FFF2-40B4-BE49-F238E27FC236}">
                <a16:creationId xmlns:a16="http://schemas.microsoft.com/office/drawing/2014/main" id="{FA1C3BD3-C019-8D8C-89C9-A8C373142F36}"/>
              </a:ext>
            </a:extLst>
          </p:cNvPr>
          <p:cNvSpPr>
            <a:spLocks noChangeArrowheads="1"/>
          </p:cNvSpPr>
          <p:nvPr/>
        </p:nvSpPr>
        <p:spPr bwMode="auto">
          <a:xfrm>
            <a:off x="9347200" y="1905000"/>
            <a:ext cx="609600" cy="1629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3">
            <a:extLst>
              <a:ext uri="{FF2B5EF4-FFF2-40B4-BE49-F238E27FC236}">
                <a16:creationId xmlns:a16="http://schemas.microsoft.com/office/drawing/2014/main" id="{AE7A3C0B-C2C8-C703-79DB-E0DA1CE77345}"/>
              </a:ext>
            </a:extLst>
          </p:cNvPr>
          <p:cNvSpPr>
            <a:spLocks noChangeArrowheads="1"/>
          </p:cNvSpPr>
          <p:nvPr/>
        </p:nvSpPr>
        <p:spPr bwMode="auto">
          <a:xfrm>
            <a:off x="1422400" y="533400"/>
            <a:ext cx="9186333"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8371" name="Line 26">
            <a:extLst>
              <a:ext uri="{FF2B5EF4-FFF2-40B4-BE49-F238E27FC236}">
                <a16:creationId xmlns:a16="http://schemas.microsoft.com/office/drawing/2014/main" id="{04DEE89D-BB35-78C9-11B0-73DF06D5F804}"/>
              </a:ext>
            </a:extLst>
          </p:cNvPr>
          <p:cNvSpPr>
            <a:spLocks noChangeShapeType="1"/>
          </p:cNvSpPr>
          <p:nvPr/>
        </p:nvSpPr>
        <p:spPr bwMode="auto">
          <a:xfrm flipH="1">
            <a:off x="1422400" y="533400"/>
            <a:ext cx="203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8372" name="Line 27">
            <a:extLst>
              <a:ext uri="{FF2B5EF4-FFF2-40B4-BE49-F238E27FC236}">
                <a16:creationId xmlns:a16="http://schemas.microsoft.com/office/drawing/2014/main" id="{457506BF-AFFA-E8E6-E080-46D3BC26583A}"/>
              </a:ext>
            </a:extLst>
          </p:cNvPr>
          <p:cNvSpPr>
            <a:spLocks noChangeShapeType="1"/>
          </p:cNvSpPr>
          <p:nvPr/>
        </p:nvSpPr>
        <p:spPr bwMode="auto">
          <a:xfrm>
            <a:off x="0" y="1143000"/>
            <a:ext cx="8229600" cy="8382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8373" name="Line 4">
            <a:extLst>
              <a:ext uri="{FF2B5EF4-FFF2-40B4-BE49-F238E27FC236}">
                <a16:creationId xmlns:a16="http://schemas.microsoft.com/office/drawing/2014/main" id="{975D0F61-166E-35AE-AADE-2F0AB388FD68}"/>
              </a:ext>
            </a:extLst>
          </p:cNvPr>
          <p:cNvSpPr>
            <a:spLocks noChangeShapeType="1"/>
          </p:cNvSpPr>
          <p:nvPr/>
        </p:nvSpPr>
        <p:spPr bwMode="auto">
          <a:xfrm flipV="1">
            <a:off x="1930400" y="1981200"/>
            <a:ext cx="85344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8374" name="Line 5">
            <a:extLst>
              <a:ext uri="{FF2B5EF4-FFF2-40B4-BE49-F238E27FC236}">
                <a16:creationId xmlns:a16="http://schemas.microsoft.com/office/drawing/2014/main" id="{031D022C-4D34-B900-D29B-5E0C6FD2EF4A}"/>
              </a:ext>
            </a:extLst>
          </p:cNvPr>
          <p:cNvSpPr>
            <a:spLocks noChangeShapeType="1"/>
          </p:cNvSpPr>
          <p:nvPr/>
        </p:nvSpPr>
        <p:spPr bwMode="auto">
          <a:xfrm>
            <a:off x="3731684" y="1898651"/>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8375" name="Text Box 6">
            <a:extLst>
              <a:ext uri="{FF2B5EF4-FFF2-40B4-BE49-F238E27FC236}">
                <a16:creationId xmlns:a16="http://schemas.microsoft.com/office/drawing/2014/main" id="{60927A53-8560-2C72-F477-BEE8961D7090}"/>
              </a:ext>
            </a:extLst>
          </p:cNvPr>
          <p:cNvSpPr txBox="1">
            <a:spLocks noChangeArrowheads="1"/>
          </p:cNvSpPr>
          <p:nvPr/>
        </p:nvSpPr>
        <p:spPr bwMode="auto">
          <a:xfrm>
            <a:off x="4140200" y="1524001"/>
            <a:ext cx="611717"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58376" name="Line 7">
            <a:extLst>
              <a:ext uri="{FF2B5EF4-FFF2-40B4-BE49-F238E27FC236}">
                <a16:creationId xmlns:a16="http://schemas.microsoft.com/office/drawing/2014/main" id="{0D80EC07-4671-2567-0E7E-F7403271E277}"/>
              </a:ext>
            </a:extLst>
          </p:cNvPr>
          <p:cNvSpPr>
            <a:spLocks noChangeShapeType="1"/>
          </p:cNvSpPr>
          <p:nvPr/>
        </p:nvSpPr>
        <p:spPr bwMode="auto">
          <a:xfrm>
            <a:off x="4470400" y="1824567"/>
            <a:ext cx="0" cy="14816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8377" name="Line 8">
            <a:extLst>
              <a:ext uri="{FF2B5EF4-FFF2-40B4-BE49-F238E27FC236}">
                <a16:creationId xmlns:a16="http://schemas.microsoft.com/office/drawing/2014/main" id="{61DF4639-5F02-A3DC-702C-CE3E2502604E}"/>
              </a:ext>
            </a:extLst>
          </p:cNvPr>
          <p:cNvSpPr>
            <a:spLocks noChangeShapeType="1"/>
          </p:cNvSpPr>
          <p:nvPr/>
        </p:nvSpPr>
        <p:spPr bwMode="auto">
          <a:xfrm>
            <a:off x="5111751" y="1824567"/>
            <a:ext cx="0" cy="14816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8378" name="Line 9">
            <a:extLst>
              <a:ext uri="{FF2B5EF4-FFF2-40B4-BE49-F238E27FC236}">
                <a16:creationId xmlns:a16="http://schemas.microsoft.com/office/drawing/2014/main" id="{46F8FD5C-3611-0212-C845-8016D15F4C9E}"/>
              </a:ext>
            </a:extLst>
          </p:cNvPr>
          <p:cNvSpPr>
            <a:spLocks noChangeShapeType="1"/>
          </p:cNvSpPr>
          <p:nvPr/>
        </p:nvSpPr>
        <p:spPr bwMode="auto">
          <a:xfrm>
            <a:off x="5753100" y="1824567"/>
            <a:ext cx="0" cy="14816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8379" name="Line 10">
            <a:extLst>
              <a:ext uri="{FF2B5EF4-FFF2-40B4-BE49-F238E27FC236}">
                <a16:creationId xmlns:a16="http://schemas.microsoft.com/office/drawing/2014/main" id="{4BE90C54-8519-766F-B7F1-69240F529D39}"/>
              </a:ext>
            </a:extLst>
          </p:cNvPr>
          <p:cNvSpPr>
            <a:spLocks noChangeShapeType="1"/>
          </p:cNvSpPr>
          <p:nvPr/>
        </p:nvSpPr>
        <p:spPr bwMode="auto">
          <a:xfrm>
            <a:off x="6381751" y="1824567"/>
            <a:ext cx="0" cy="14816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8380" name="Line 11">
            <a:extLst>
              <a:ext uri="{FF2B5EF4-FFF2-40B4-BE49-F238E27FC236}">
                <a16:creationId xmlns:a16="http://schemas.microsoft.com/office/drawing/2014/main" id="{EE12AEBC-42ED-5FE7-2949-14E04CDFD11F}"/>
              </a:ext>
            </a:extLst>
          </p:cNvPr>
          <p:cNvSpPr>
            <a:spLocks noChangeShapeType="1"/>
          </p:cNvSpPr>
          <p:nvPr/>
        </p:nvSpPr>
        <p:spPr bwMode="auto">
          <a:xfrm>
            <a:off x="6993467" y="1824567"/>
            <a:ext cx="0" cy="14816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8381" name="Line 12">
            <a:extLst>
              <a:ext uri="{FF2B5EF4-FFF2-40B4-BE49-F238E27FC236}">
                <a16:creationId xmlns:a16="http://schemas.microsoft.com/office/drawing/2014/main" id="{143E073E-4689-61E1-C6CA-0FC76A017648}"/>
              </a:ext>
            </a:extLst>
          </p:cNvPr>
          <p:cNvSpPr>
            <a:spLocks noChangeShapeType="1"/>
          </p:cNvSpPr>
          <p:nvPr/>
        </p:nvSpPr>
        <p:spPr bwMode="auto">
          <a:xfrm>
            <a:off x="7605184" y="1824567"/>
            <a:ext cx="0" cy="14816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8382" name="Line 13">
            <a:extLst>
              <a:ext uri="{FF2B5EF4-FFF2-40B4-BE49-F238E27FC236}">
                <a16:creationId xmlns:a16="http://schemas.microsoft.com/office/drawing/2014/main" id="{FEB747CF-0EEC-C2E5-250E-22690BA8A54B}"/>
              </a:ext>
            </a:extLst>
          </p:cNvPr>
          <p:cNvSpPr>
            <a:spLocks noChangeShapeType="1"/>
          </p:cNvSpPr>
          <p:nvPr/>
        </p:nvSpPr>
        <p:spPr bwMode="auto">
          <a:xfrm>
            <a:off x="8216900" y="1811867"/>
            <a:ext cx="0" cy="14816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8383" name="Line 14">
            <a:extLst>
              <a:ext uri="{FF2B5EF4-FFF2-40B4-BE49-F238E27FC236}">
                <a16:creationId xmlns:a16="http://schemas.microsoft.com/office/drawing/2014/main" id="{29BEB326-CBC3-D987-A474-C6CB6F781EFA}"/>
              </a:ext>
            </a:extLst>
          </p:cNvPr>
          <p:cNvSpPr>
            <a:spLocks noChangeShapeType="1"/>
          </p:cNvSpPr>
          <p:nvPr/>
        </p:nvSpPr>
        <p:spPr bwMode="auto">
          <a:xfrm>
            <a:off x="8828617" y="1809751"/>
            <a:ext cx="0" cy="15028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8384" name="Line 15">
            <a:extLst>
              <a:ext uri="{FF2B5EF4-FFF2-40B4-BE49-F238E27FC236}">
                <a16:creationId xmlns:a16="http://schemas.microsoft.com/office/drawing/2014/main" id="{E49BAF51-BBD8-A64B-547B-0AD000760F59}"/>
              </a:ext>
            </a:extLst>
          </p:cNvPr>
          <p:cNvSpPr>
            <a:spLocks noChangeShapeType="1"/>
          </p:cNvSpPr>
          <p:nvPr/>
        </p:nvSpPr>
        <p:spPr bwMode="auto">
          <a:xfrm>
            <a:off x="9440333" y="1803401"/>
            <a:ext cx="0" cy="15028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8385" name="Line 16">
            <a:extLst>
              <a:ext uri="{FF2B5EF4-FFF2-40B4-BE49-F238E27FC236}">
                <a16:creationId xmlns:a16="http://schemas.microsoft.com/office/drawing/2014/main" id="{2E1A8DBC-D2A0-9B51-2130-482EA4B76ECD}"/>
              </a:ext>
            </a:extLst>
          </p:cNvPr>
          <p:cNvSpPr>
            <a:spLocks noChangeShapeType="1"/>
          </p:cNvSpPr>
          <p:nvPr/>
        </p:nvSpPr>
        <p:spPr bwMode="auto">
          <a:xfrm>
            <a:off x="10052051" y="1824567"/>
            <a:ext cx="0" cy="14816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8386" name="Text Box 17">
            <a:extLst>
              <a:ext uri="{FF2B5EF4-FFF2-40B4-BE49-F238E27FC236}">
                <a16:creationId xmlns:a16="http://schemas.microsoft.com/office/drawing/2014/main" id="{964EDB14-49E0-5A95-BC59-CFFD9D823A7B}"/>
              </a:ext>
            </a:extLst>
          </p:cNvPr>
          <p:cNvSpPr txBox="1">
            <a:spLocks noChangeArrowheads="1"/>
          </p:cNvSpPr>
          <p:nvPr/>
        </p:nvSpPr>
        <p:spPr bwMode="auto">
          <a:xfrm>
            <a:off x="9848851"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58387" name="Text Box 18">
            <a:extLst>
              <a:ext uri="{FF2B5EF4-FFF2-40B4-BE49-F238E27FC236}">
                <a16:creationId xmlns:a16="http://schemas.microsoft.com/office/drawing/2014/main" id="{AE98C6F7-CCCD-A135-E8E0-DC27ED20CF70}"/>
              </a:ext>
            </a:extLst>
          </p:cNvPr>
          <p:cNvSpPr txBox="1">
            <a:spLocks noChangeArrowheads="1"/>
          </p:cNvSpPr>
          <p:nvPr/>
        </p:nvSpPr>
        <p:spPr bwMode="auto">
          <a:xfrm>
            <a:off x="485351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58388" name="Text Box 19">
            <a:extLst>
              <a:ext uri="{FF2B5EF4-FFF2-40B4-BE49-F238E27FC236}">
                <a16:creationId xmlns:a16="http://schemas.microsoft.com/office/drawing/2014/main" id="{A415CB1E-A486-D1BE-1408-20B466A73DA4}"/>
              </a:ext>
            </a:extLst>
          </p:cNvPr>
          <p:cNvSpPr txBox="1">
            <a:spLocks noChangeArrowheads="1"/>
          </p:cNvSpPr>
          <p:nvPr/>
        </p:nvSpPr>
        <p:spPr bwMode="auto">
          <a:xfrm>
            <a:off x="54652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58389" name="Text Box 20">
            <a:extLst>
              <a:ext uri="{FF2B5EF4-FFF2-40B4-BE49-F238E27FC236}">
                <a16:creationId xmlns:a16="http://schemas.microsoft.com/office/drawing/2014/main" id="{D75A78BD-B26E-30BD-208B-54CE197B86EA}"/>
              </a:ext>
            </a:extLst>
          </p:cNvPr>
          <p:cNvSpPr txBox="1">
            <a:spLocks noChangeArrowheads="1"/>
          </p:cNvSpPr>
          <p:nvPr/>
        </p:nvSpPr>
        <p:spPr bwMode="auto">
          <a:xfrm>
            <a:off x="6076951"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58390" name="Text Box 21">
            <a:extLst>
              <a:ext uri="{FF2B5EF4-FFF2-40B4-BE49-F238E27FC236}">
                <a16:creationId xmlns:a16="http://schemas.microsoft.com/office/drawing/2014/main" id="{3267B5EE-7B2F-9D69-7C38-8EBE8E7909D0}"/>
              </a:ext>
            </a:extLst>
          </p:cNvPr>
          <p:cNvSpPr txBox="1">
            <a:spLocks noChangeArrowheads="1"/>
          </p:cNvSpPr>
          <p:nvPr/>
        </p:nvSpPr>
        <p:spPr bwMode="auto">
          <a:xfrm>
            <a:off x="668866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58391" name="Text Box 22">
            <a:extLst>
              <a:ext uri="{FF2B5EF4-FFF2-40B4-BE49-F238E27FC236}">
                <a16:creationId xmlns:a16="http://schemas.microsoft.com/office/drawing/2014/main" id="{6743A5D5-65E9-AF73-D652-3C5A3ADFA54C}"/>
              </a:ext>
            </a:extLst>
          </p:cNvPr>
          <p:cNvSpPr txBox="1">
            <a:spLocks noChangeArrowheads="1"/>
          </p:cNvSpPr>
          <p:nvPr/>
        </p:nvSpPr>
        <p:spPr bwMode="auto">
          <a:xfrm>
            <a:off x="7300384"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58392" name="Text Box 23">
            <a:extLst>
              <a:ext uri="{FF2B5EF4-FFF2-40B4-BE49-F238E27FC236}">
                <a16:creationId xmlns:a16="http://schemas.microsoft.com/office/drawing/2014/main" id="{4C254B1D-F8DE-AF8F-C482-D64AAE01013C}"/>
              </a:ext>
            </a:extLst>
          </p:cNvPr>
          <p:cNvSpPr txBox="1">
            <a:spLocks noChangeArrowheads="1"/>
          </p:cNvSpPr>
          <p:nvPr/>
        </p:nvSpPr>
        <p:spPr bwMode="auto">
          <a:xfrm>
            <a:off x="7912100"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58393" name="Text Box 24">
            <a:extLst>
              <a:ext uri="{FF2B5EF4-FFF2-40B4-BE49-F238E27FC236}">
                <a16:creationId xmlns:a16="http://schemas.microsoft.com/office/drawing/2014/main" id="{A05C87A9-5DD7-31E2-FA48-ECD166478355}"/>
              </a:ext>
            </a:extLst>
          </p:cNvPr>
          <p:cNvSpPr txBox="1">
            <a:spLocks noChangeArrowheads="1"/>
          </p:cNvSpPr>
          <p:nvPr/>
        </p:nvSpPr>
        <p:spPr bwMode="auto">
          <a:xfrm>
            <a:off x="8523817"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58394" name="Text Box 25">
            <a:extLst>
              <a:ext uri="{FF2B5EF4-FFF2-40B4-BE49-F238E27FC236}">
                <a16:creationId xmlns:a16="http://schemas.microsoft.com/office/drawing/2014/main" id="{9AC0E661-438D-6CE0-756B-0EE674645B9A}"/>
              </a:ext>
            </a:extLst>
          </p:cNvPr>
          <p:cNvSpPr txBox="1">
            <a:spLocks noChangeArrowheads="1"/>
          </p:cNvSpPr>
          <p:nvPr/>
        </p:nvSpPr>
        <p:spPr bwMode="auto">
          <a:xfrm>
            <a:off x="92371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58395" name="Oval 28">
            <a:extLst>
              <a:ext uri="{FF2B5EF4-FFF2-40B4-BE49-F238E27FC236}">
                <a16:creationId xmlns:a16="http://schemas.microsoft.com/office/drawing/2014/main" id="{96CB9758-CC5E-F136-98F3-892E6DDCD3E9}"/>
              </a:ext>
            </a:extLst>
          </p:cNvPr>
          <p:cNvSpPr>
            <a:spLocks noChangeArrowheads="1"/>
          </p:cNvSpPr>
          <p:nvPr/>
        </p:nvSpPr>
        <p:spPr bwMode="auto">
          <a:xfrm>
            <a:off x="8149167" y="1898651"/>
            <a:ext cx="713317" cy="158749"/>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8396" name="Oval 29">
            <a:extLst>
              <a:ext uri="{FF2B5EF4-FFF2-40B4-BE49-F238E27FC236}">
                <a16:creationId xmlns:a16="http://schemas.microsoft.com/office/drawing/2014/main" id="{E1D046A1-FABD-B50B-F0DD-6C0272477440}"/>
              </a:ext>
            </a:extLst>
          </p:cNvPr>
          <p:cNvSpPr>
            <a:spLocks noChangeArrowheads="1"/>
          </p:cNvSpPr>
          <p:nvPr/>
        </p:nvSpPr>
        <p:spPr bwMode="auto">
          <a:xfrm>
            <a:off x="8760885" y="1898651"/>
            <a:ext cx="747183" cy="158749"/>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8397" name="Oval 30">
            <a:extLst>
              <a:ext uri="{FF2B5EF4-FFF2-40B4-BE49-F238E27FC236}">
                <a16:creationId xmlns:a16="http://schemas.microsoft.com/office/drawing/2014/main" id="{3888966F-46DF-42D0-14A0-01B4AE36F76F}"/>
              </a:ext>
            </a:extLst>
          </p:cNvPr>
          <p:cNvSpPr>
            <a:spLocks noChangeArrowheads="1"/>
          </p:cNvSpPr>
          <p:nvPr/>
        </p:nvSpPr>
        <p:spPr bwMode="auto">
          <a:xfrm>
            <a:off x="9372600" y="1898651"/>
            <a:ext cx="713317" cy="158749"/>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Tree>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4">
            <a:extLst>
              <a:ext uri="{FF2B5EF4-FFF2-40B4-BE49-F238E27FC236}">
                <a16:creationId xmlns:a16="http://schemas.microsoft.com/office/drawing/2014/main" id="{4D686A38-AB5A-292B-56CF-51141442F07E}"/>
              </a:ext>
            </a:extLst>
          </p:cNvPr>
          <p:cNvSpPr>
            <a:spLocks noChangeArrowheads="1"/>
          </p:cNvSpPr>
          <p:nvPr/>
        </p:nvSpPr>
        <p:spPr bwMode="auto">
          <a:xfrm>
            <a:off x="1727200" y="762000"/>
            <a:ext cx="9186333" cy="4800600"/>
          </a:xfrm>
          <a:prstGeom prst="rect">
            <a:avLst/>
          </a:prstGeom>
          <a:solidFill>
            <a:srgbClr val="FFFFCC"/>
          </a:solidFill>
          <a:ln w="9525">
            <a:solidFill>
              <a:schemeClr val="tx1"/>
            </a:solidFill>
            <a:miter lim="800000"/>
            <a:headEnd/>
            <a:tailEnd/>
          </a:ln>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9395" name="Line 5">
            <a:extLst>
              <a:ext uri="{FF2B5EF4-FFF2-40B4-BE49-F238E27FC236}">
                <a16:creationId xmlns:a16="http://schemas.microsoft.com/office/drawing/2014/main" id="{B3B9BF45-EBED-A54E-5292-4F2E32F5CFDA}"/>
              </a:ext>
            </a:extLst>
          </p:cNvPr>
          <p:cNvSpPr>
            <a:spLocks noChangeShapeType="1"/>
          </p:cNvSpPr>
          <p:nvPr/>
        </p:nvSpPr>
        <p:spPr bwMode="auto">
          <a:xfrm>
            <a:off x="2493433" y="1981200"/>
            <a:ext cx="8534400" cy="0"/>
          </a:xfrm>
          <a:prstGeom prst="line">
            <a:avLst/>
          </a:prstGeom>
          <a:noFill/>
          <a:ln w="9525">
            <a:solidFill>
              <a:srgbClr val="0000FF"/>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9396" name="Line 6">
            <a:extLst>
              <a:ext uri="{FF2B5EF4-FFF2-40B4-BE49-F238E27FC236}">
                <a16:creationId xmlns:a16="http://schemas.microsoft.com/office/drawing/2014/main" id="{426B2F69-E541-E272-DAF1-2205525660F6}"/>
              </a:ext>
            </a:extLst>
          </p:cNvPr>
          <p:cNvSpPr>
            <a:spLocks noChangeShapeType="1"/>
          </p:cNvSpPr>
          <p:nvPr/>
        </p:nvSpPr>
        <p:spPr bwMode="auto">
          <a:xfrm>
            <a:off x="4322233" y="1905000"/>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9397" name="Text Box 7">
            <a:extLst>
              <a:ext uri="{FF2B5EF4-FFF2-40B4-BE49-F238E27FC236}">
                <a16:creationId xmlns:a16="http://schemas.microsoft.com/office/drawing/2014/main" id="{69A12489-6669-A607-56A5-0B08559CEDDC}"/>
              </a:ext>
            </a:extLst>
          </p:cNvPr>
          <p:cNvSpPr txBox="1">
            <a:spLocks noChangeArrowheads="1"/>
          </p:cNvSpPr>
          <p:nvPr/>
        </p:nvSpPr>
        <p:spPr bwMode="auto">
          <a:xfrm>
            <a:off x="4876800" y="1524001"/>
            <a:ext cx="6096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10</a:t>
            </a:r>
          </a:p>
        </p:txBody>
      </p:sp>
      <p:sp>
        <p:nvSpPr>
          <p:cNvPr id="59398" name="Line 8">
            <a:extLst>
              <a:ext uri="{FF2B5EF4-FFF2-40B4-BE49-F238E27FC236}">
                <a16:creationId xmlns:a16="http://schemas.microsoft.com/office/drawing/2014/main" id="{4C779E7C-AA41-77E7-AE73-DA2F24A8FE1A}"/>
              </a:ext>
            </a:extLst>
          </p:cNvPr>
          <p:cNvSpPr>
            <a:spLocks noChangeShapeType="1"/>
          </p:cNvSpPr>
          <p:nvPr/>
        </p:nvSpPr>
        <p:spPr bwMode="auto">
          <a:xfrm>
            <a:off x="50588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9399" name="Line 9">
            <a:extLst>
              <a:ext uri="{FF2B5EF4-FFF2-40B4-BE49-F238E27FC236}">
                <a16:creationId xmlns:a16="http://schemas.microsoft.com/office/drawing/2014/main" id="{C56C5A56-4D81-AC50-4887-05E7A21B4A1A}"/>
              </a:ext>
            </a:extLst>
          </p:cNvPr>
          <p:cNvSpPr>
            <a:spLocks noChangeShapeType="1"/>
          </p:cNvSpPr>
          <p:nvPr/>
        </p:nvSpPr>
        <p:spPr bwMode="auto">
          <a:xfrm>
            <a:off x="5698067"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9400" name="Line 10">
            <a:extLst>
              <a:ext uri="{FF2B5EF4-FFF2-40B4-BE49-F238E27FC236}">
                <a16:creationId xmlns:a16="http://schemas.microsoft.com/office/drawing/2014/main" id="{75ADAEFC-C7F3-01CB-97C9-437C5A29E70E}"/>
              </a:ext>
            </a:extLst>
          </p:cNvPr>
          <p:cNvSpPr>
            <a:spLocks noChangeShapeType="1"/>
          </p:cNvSpPr>
          <p:nvPr/>
        </p:nvSpPr>
        <p:spPr bwMode="auto">
          <a:xfrm>
            <a:off x="6337300"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9401" name="Line 11">
            <a:extLst>
              <a:ext uri="{FF2B5EF4-FFF2-40B4-BE49-F238E27FC236}">
                <a16:creationId xmlns:a16="http://schemas.microsoft.com/office/drawing/2014/main" id="{F0FEA7C0-5164-B3F2-24AD-97C49A99967D}"/>
              </a:ext>
            </a:extLst>
          </p:cNvPr>
          <p:cNvSpPr>
            <a:spLocks noChangeShapeType="1"/>
          </p:cNvSpPr>
          <p:nvPr/>
        </p:nvSpPr>
        <p:spPr bwMode="auto">
          <a:xfrm>
            <a:off x="69638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9402" name="Line 12">
            <a:extLst>
              <a:ext uri="{FF2B5EF4-FFF2-40B4-BE49-F238E27FC236}">
                <a16:creationId xmlns:a16="http://schemas.microsoft.com/office/drawing/2014/main" id="{A9848D0D-1680-9ABD-3722-F114232D181E}"/>
              </a:ext>
            </a:extLst>
          </p:cNvPr>
          <p:cNvSpPr>
            <a:spLocks noChangeShapeType="1"/>
          </p:cNvSpPr>
          <p:nvPr/>
        </p:nvSpPr>
        <p:spPr bwMode="auto">
          <a:xfrm>
            <a:off x="75734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9403" name="Line 13">
            <a:extLst>
              <a:ext uri="{FF2B5EF4-FFF2-40B4-BE49-F238E27FC236}">
                <a16:creationId xmlns:a16="http://schemas.microsoft.com/office/drawing/2014/main" id="{BBD16EC6-CF48-B30F-1972-6A4BC4E68F03}"/>
              </a:ext>
            </a:extLst>
          </p:cNvPr>
          <p:cNvSpPr>
            <a:spLocks noChangeShapeType="1"/>
          </p:cNvSpPr>
          <p:nvPr/>
        </p:nvSpPr>
        <p:spPr bwMode="auto">
          <a:xfrm>
            <a:off x="81830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9404" name="Line 14">
            <a:extLst>
              <a:ext uri="{FF2B5EF4-FFF2-40B4-BE49-F238E27FC236}">
                <a16:creationId xmlns:a16="http://schemas.microsoft.com/office/drawing/2014/main" id="{B904B097-9A16-4622-77EA-97DC7B66F580}"/>
              </a:ext>
            </a:extLst>
          </p:cNvPr>
          <p:cNvSpPr>
            <a:spLocks noChangeShapeType="1"/>
          </p:cNvSpPr>
          <p:nvPr/>
        </p:nvSpPr>
        <p:spPr bwMode="auto">
          <a:xfrm>
            <a:off x="8792633" y="18161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9405" name="Line 15">
            <a:extLst>
              <a:ext uri="{FF2B5EF4-FFF2-40B4-BE49-F238E27FC236}">
                <a16:creationId xmlns:a16="http://schemas.microsoft.com/office/drawing/2014/main" id="{7AABEB07-AD35-2FF7-764A-F71DBAA8AAD3}"/>
              </a:ext>
            </a:extLst>
          </p:cNvPr>
          <p:cNvSpPr>
            <a:spLocks noChangeShapeType="1"/>
          </p:cNvSpPr>
          <p:nvPr/>
        </p:nvSpPr>
        <p:spPr bwMode="auto">
          <a:xfrm>
            <a:off x="9402233" y="1813984"/>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9406" name="Line 16">
            <a:extLst>
              <a:ext uri="{FF2B5EF4-FFF2-40B4-BE49-F238E27FC236}">
                <a16:creationId xmlns:a16="http://schemas.microsoft.com/office/drawing/2014/main" id="{B0D86227-697B-63DB-D4A0-EAE86281A334}"/>
              </a:ext>
            </a:extLst>
          </p:cNvPr>
          <p:cNvSpPr>
            <a:spLocks noChangeShapeType="1"/>
          </p:cNvSpPr>
          <p:nvPr/>
        </p:nvSpPr>
        <p:spPr bwMode="auto">
          <a:xfrm>
            <a:off x="10011833" y="1807633"/>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9407" name="Line 17">
            <a:extLst>
              <a:ext uri="{FF2B5EF4-FFF2-40B4-BE49-F238E27FC236}">
                <a16:creationId xmlns:a16="http://schemas.microsoft.com/office/drawing/2014/main" id="{68B8E919-C4CC-F5F8-46E8-76B48FEC2057}"/>
              </a:ext>
            </a:extLst>
          </p:cNvPr>
          <p:cNvSpPr>
            <a:spLocks noChangeShapeType="1"/>
          </p:cNvSpPr>
          <p:nvPr/>
        </p:nvSpPr>
        <p:spPr bwMode="auto">
          <a:xfrm>
            <a:off x="10621433" y="1828800"/>
            <a:ext cx="0" cy="152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
        <p:nvSpPr>
          <p:cNvPr id="59408" name="Text Box 18">
            <a:extLst>
              <a:ext uri="{FF2B5EF4-FFF2-40B4-BE49-F238E27FC236}">
                <a16:creationId xmlns:a16="http://schemas.microsoft.com/office/drawing/2014/main" id="{6FBA90B3-7A4E-8923-69AA-C8C5DA497FF7}"/>
              </a:ext>
            </a:extLst>
          </p:cNvPr>
          <p:cNvSpPr txBox="1">
            <a:spLocks noChangeArrowheads="1"/>
          </p:cNvSpPr>
          <p:nvPr/>
        </p:nvSpPr>
        <p:spPr bwMode="auto">
          <a:xfrm>
            <a:off x="10418233" y="1524001"/>
            <a:ext cx="3048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1</a:t>
            </a:r>
          </a:p>
        </p:txBody>
      </p:sp>
      <p:sp>
        <p:nvSpPr>
          <p:cNvPr id="59409" name="Text Box 19">
            <a:extLst>
              <a:ext uri="{FF2B5EF4-FFF2-40B4-BE49-F238E27FC236}">
                <a16:creationId xmlns:a16="http://schemas.microsoft.com/office/drawing/2014/main" id="{EE3AEFAC-AFE5-88D1-5D96-C7CB1C0DED6C}"/>
              </a:ext>
            </a:extLst>
          </p:cNvPr>
          <p:cNvSpPr txBox="1">
            <a:spLocks noChangeArrowheads="1"/>
          </p:cNvSpPr>
          <p:nvPr/>
        </p:nvSpPr>
        <p:spPr bwMode="auto">
          <a:xfrm>
            <a:off x="54398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9</a:t>
            </a:r>
          </a:p>
        </p:txBody>
      </p:sp>
      <p:sp>
        <p:nvSpPr>
          <p:cNvPr id="59410" name="Text Box 20">
            <a:extLst>
              <a:ext uri="{FF2B5EF4-FFF2-40B4-BE49-F238E27FC236}">
                <a16:creationId xmlns:a16="http://schemas.microsoft.com/office/drawing/2014/main" id="{B37AF978-4743-74FF-EAAE-BDFC628B8527}"/>
              </a:ext>
            </a:extLst>
          </p:cNvPr>
          <p:cNvSpPr txBox="1">
            <a:spLocks noChangeArrowheads="1"/>
          </p:cNvSpPr>
          <p:nvPr/>
        </p:nvSpPr>
        <p:spPr bwMode="auto">
          <a:xfrm>
            <a:off x="60494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8</a:t>
            </a:r>
          </a:p>
        </p:txBody>
      </p:sp>
      <p:sp>
        <p:nvSpPr>
          <p:cNvPr id="59411" name="Text Box 21">
            <a:extLst>
              <a:ext uri="{FF2B5EF4-FFF2-40B4-BE49-F238E27FC236}">
                <a16:creationId xmlns:a16="http://schemas.microsoft.com/office/drawing/2014/main" id="{60B10148-22B0-C63D-AC7F-20C7A5F96BCB}"/>
              </a:ext>
            </a:extLst>
          </p:cNvPr>
          <p:cNvSpPr txBox="1">
            <a:spLocks noChangeArrowheads="1"/>
          </p:cNvSpPr>
          <p:nvPr/>
        </p:nvSpPr>
        <p:spPr bwMode="auto">
          <a:xfrm>
            <a:off x="66590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7</a:t>
            </a:r>
          </a:p>
        </p:txBody>
      </p:sp>
      <p:sp>
        <p:nvSpPr>
          <p:cNvPr id="59412" name="Text Box 22">
            <a:extLst>
              <a:ext uri="{FF2B5EF4-FFF2-40B4-BE49-F238E27FC236}">
                <a16:creationId xmlns:a16="http://schemas.microsoft.com/office/drawing/2014/main" id="{8F7B28DC-E711-F90B-AF93-1C7C362D3B1E}"/>
              </a:ext>
            </a:extLst>
          </p:cNvPr>
          <p:cNvSpPr txBox="1">
            <a:spLocks noChangeArrowheads="1"/>
          </p:cNvSpPr>
          <p:nvPr/>
        </p:nvSpPr>
        <p:spPr bwMode="auto">
          <a:xfrm>
            <a:off x="72686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6</a:t>
            </a:r>
          </a:p>
        </p:txBody>
      </p:sp>
      <p:sp>
        <p:nvSpPr>
          <p:cNvPr id="59413" name="Text Box 23">
            <a:extLst>
              <a:ext uri="{FF2B5EF4-FFF2-40B4-BE49-F238E27FC236}">
                <a16:creationId xmlns:a16="http://schemas.microsoft.com/office/drawing/2014/main" id="{A5AE7084-DDCA-BDCD-3511-059F014416F2}"/>
              </a:ext>
            </a:extLst>
          </p:cNvPr>
          <p:cNvSpPr txBox="1">
            <a:spLocks noChangeArrowheads="1"/>
          </p:cNvSpPr>
          <p:nvPr/>
        </p:nvSpPr>
        <p:spPr bwMode="auto">
          <a:xfrm>
            <a:off x="78782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5</a:t>
            </a:r>
          </a:p>
        </p:txBody>
      </p:sp>
      <p:sp>
        <p:nvSpPr>
          <p:cNvPr id="59414" name="Text Box 24">
            <a:extLst>
              <a:ext uri="{FF2B5EF4-FFF2-40B4-BE49-F238E27FC236}">
                <a16:creationId xmlns:a16="http://schemas.microsoft.com/office/drawing/2014/main" id="{E82F9ECF-61E0-EF36-0E69-7FF942FC6FC8}"/>
              </a:ext>
            </a:extLst>
          </p:cNvPr>
          <p:cNvSpPr txBox="1">
            <a:spLocks noChangeArrowheads="1"/>
          </p:cNvSpPr>
          <p:nvPr/>
        </p:nvSpPr>
        <p:spPr bwMode="auto">
          <a:xfrm>
            <a:off x="84878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4</a:t>
            </a:r>
          </a:p>
        </p:txBody>
      </p:sp>
      <p:sp>
        <p:nvSpPr>
          <p:cNvPr id="59415" name="Text Box 25">
            <a:extLst>
              <a:ext uri="{FF2B5EF4-FFF2-40B4-BE49-F238E27FC236}">
                <a16:creationId xmlns:a16="http://schemas.microsoft.com/office/drawing/2014/main" id="{CF6E48CF-656F-E957-433F-D5706408ABE2}"/>
              </a:ext>
            </a:extLst>
          </p:cNvPr>
          <p:cNvSpPr txBox="1">
            <a:spLocks noChangeArrowheads="1"/>
          </p:cNvSpPr>
          <p:nvPr/>
        </p:nvSpPr>
        <p:spPr bwMode="auto">
          <a:xfrm>
            <a:off x="90974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3</a:t>
            </a:r>
          </a:p>
        </p:txBody>
      </p:sp>
      <p:sp>
        <p:nvSpPr>
          <p:cNvPr id="59416" name="Text Box 26">
            <a:extLst>
              <a:ext uri="{FF2B5EF4-FFF2-40B4-BE49-F238E27FC236}">
                <a16:creationId xmlns:a16="http://schemas.microsoft.com/office/drawing/2014/main" id="{A2256FD8-E4B6-54BA-F4A5-7F4B109F8264}"/>
              </a:ext>
            </a:extLst>
          </p:cNvPr>
          <p:cNvSpPr txBox="1">
            <a:spLocks noChangeArrowheads="1"/>
          </p:cNvSpPr>
          <p:nvPr/>
        </p:nvSpPr>
        <p:spPr bwMode="auto">
          <a:xfrm>
            <a:off x="9808633" y="1524001"/>
            <a:ext cx="406400" cy="49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50000"/>
              </a:spcBef>
              <a:spcAft>
                <a:spcPct val="0"/>
              </a:spcAft>
            </a:pPr>
            <a:r>
              <a:rPr lang="en-US" altLang="en-US" sz="2400">
                <a:solidFill>
                  <a:prstClr val="black"/>
                </a:solidFill>
              </a:rPr>
              <a:t>2</a:t>
            </a:r>
          </a:p>
        </p:txBody>
      </p:sp>
      <p:sp>
        <p:nvSpPr>
          <p:cNvPr id="59417" name="Oval 27">
            <a:extLst>
              <a:ext uri="{FF2B5EF4-FFF2-40B4-BE49-F238E27FC236}">
                <a16:creationId xmlns:a16="http://schemas.microsoft.com/office/drawing/2014/main" id="{EA7D6F15-2D4C-001B-A5CA-C6922CB96AFF}"/>
              </a:ext>
            </a:extLst>
          </p:cNvPr>
          <p:cNvSpPr>
            <a:spLocks noChangeArrowheads="1"/>
          </p:cNvSpPr>
          <p:nvPr/>
        </p:nvSpPr>
        <p:spPr bwMode="auto">
          <a:xfrm>
            <a:off x="9372601"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9418" name="Oval 28">
            <a:extLst>
              <a:ext uri="{FF2B5EF4-FFF2-40B4-BE49-F238E27FC236}">
                <a16:creationId xmlns:a16="http://schemas.microsoft.com/office/drawing/2014/main" id="{883DABB2-0418-14DD-3FFB-047F76918AA4}"/>
              </a:ext>
            </a:extLst>
          </p:cNvPr>
          <p:cNvSpPr>
            <a:spLocks noChangeArrowheads="1"/>
          </p:cNvSpPr>
          <p:nvPr/>
        </p:nvSpPr>
        <p:spPr bwMode="auto">
          <a:xfrm>
            <a:off x="9956800" y="1905000"/>
            <a:ext cx="609600" cy="1629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9419" name="Oval 29">
            <a:extLst>
              <a:ext uri="{FF2B5EF4-FFF2-40B4-BE49-F238E27FC236}">
                <a16:creationId xmlns:a16="http://schemas.microsoft.com/office/drawing/2014/main" id="{B4E0799F-55EC-A7F4-FC2E-CF017272CC17}"/>
              </a:ext>
            </a:extLst>
          </p:cNvPr>
          <p:cNvSpPr>
            <a:spLocks noChangeArrowheads="1"/>
          </p:cNvSpPr>
          <p:nvPr/>
        </p:nvSpPr>
        <p:spPr bwMode="auto">
          <a:xfrm>
            <a:off x="8798985" y="18923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9420" name="Oval 30">
            <a:extLst>
              <a:ext uri="{FF2B5EF4-FFF2-40B4-BE49-F238E27FC236}">
                <a16:creationId xmlns:a16="http://schemas.microsoft.com/office/drawing/2014/main" id="{486EECE5-EF96-42C1-D936-EA309C972DDB}"/>
              </a:ext>
            </a:extLst>
          </p:cNvPr>
          <p:cNvSpPr>
            <a:spLocks noChangeArrowheads="1"/>
          </p:cNvSpPr>
          <p:nvPr/>
        </p:nvSpPr>
        <p:spPr bwMode="auto">
          <a:xfrm>
            <a:off x="8202085" y="1905001"/>
            <a:ext cx="622300" cy="1756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9421" name="Oval 31">
            <a:extLst>
              <a:ext uri="{FF2B5EF4-FFF2-40B4-BE49-F238E27FC236}">
                <a16:creationId xmlns:a16="http://schemas.microsoft.com/office/drawing/2014/main" id="{10C37793-BEC2-A81C-79C3-9E552CE1B303}"/>
              </a:ext>
            </a:extLst>
          </p:cNvPr>
          <p:cNvSpPr>
            <a:spLocks noChangeArrowheads="1"/>
          </p:cNvSpPr>
          <p:nvPr/>
        </p:nvSpPr>
        <p:spPr bwMode="auto">
          <a:xfrm>
            <a:off x="7584017" y="1905000"/>
            <a:ext cx="609600" cy="162984"/>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9422" name="Oval 32">
            <a:extLst>
              <a:ext uri="{FF2B5EF4-FFF2-40B4-BE49-F238E27FC236}">
                <a16:creationId xmlns:a16="http://schemas.microsoft.com/office/drawing/2014/main" id="{3D145DC3-C1DF-ADA7-2611-4121E54BA3C9}"/>
              </a:ext>
            </a:extLst>
          </p:cNvPr>
          <p:cNvSpPr>
            <a:spLocks noChangeArrowheads="1"/>
          </p:cNvSpPr>
          <p:nvPr/>
        </p:nvSpPr>
        <p:spPr bwMode="auto">
          <a:xfrm>
            <a:off x="6908800" y="1905000"/>
            <a:ext cx="711200" cy="1629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9423" name="Oval 33">
            <a:extLst>
              <a:ext uri="{FF2B5EF4-FFF2-40B4-BE49-F238E27FC236}">
                <a16:creationId xmlns:a16="http://schemas.microsoft.com/office/drawing/2014/main" id="{AEE90DFB-F46D-B7F7-2518-1C59FF90E60A}"/>
              </a:ext>
            </a:extLst>
          </p:cNvPr>
          <p:cNvSpPr>
            <a:spLocks noChangeArrowheads="1"/>
          </p:cNvSpPr>
          <p:nvPr/>
        </p:nvSpPr>
        <p:spPr bwMode="auto">
          <a:xfrm>
            <a:off x="6299200" y="1905000"/>
            <a:ext cx="609600" cy="1629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9424" name="Oval 34">
            <a:extLst>
              <a:ext uri="{FF2B5EF4-FFF2-40B4-BE49-F238E27FC236}">
                <a16:creationId xmlns:a16="http://schemas.microsoft.com/office/drawing/2014/main" id="{DF0645AF-E25B-6EF7-29D3-24F6FBDD769F}"/>
              </a:ext>
            </a:extLst>
          </p:cNvPr>
          <p:cNvSpPr>
            <a:spLocks noChangeArrowheads="1"/>
          </p:cNvSpPr>
          <p:nvPr/>
        </p:nvSpPr>
        <p:spPr bwMode="auto">
          <a:xfrm>
            <a:off x="5080000" y="1905000"/>
            <a:ext cx="609600" cy="1629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9425" name="Oval 35">
            <a:extLst>
              <a:ext uri="{FF2B5EF4-FFF2-40B4-BE49-F238E27FC236}">
                <a16:creationId xmlns:a16="http://schemas.microsoft.com/office/drawing/2014/main" id="{2D12CCB0-8059-0127-3E87-E6A3C1455207}"/>
              </a:ext>
            </a:extLst>
          </p:cNvPr>
          <p:cNvSpPr>
            <a:spLocks noChangeArrowheads="1"/>
          </p:cNvSpPr>
          <p:nvPr/>
        </p:nvSpPr>
        <p:spPr bwMode="auto">
          <a:xfrm>
            <a:off x="5689600" y="1905000"/>
            <a:ext cx="609600" cy="162984"/>
          </a:xfrm>
          <a:prstGeom prst="ellipse">
            <a:avLst/>
          </a:prstGeom>
          <a:noFill/>
          <a:ln w="9525">
            <a:solidFill>
              <a:srgbClr val="FF3300"/>
            </a:solidFill>
            <a:round/>
            <a:headEnd/>
            <a:tailEnd/>
          </a:ln>
          <a:extLst>
            <a:ext uri="{909E8E84-426E-40DD-AFC4-6F175D3DCCD1}">
              <a14:hiddenFill xmlns:a14="http://schemas.microsoft.com/office/drawing/2010/main">
                <a:solidFill>
                  <a:srgbClr val="FFFFFF"/>
                </a:solidFill>
              </a14:hiddenFill>
            </a:ext>
          </a:extLst>
        </p:spPr>
        <p:txBody>
          <a:bodyPr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9426" name="AutoShape 36">
            <a:extLst>
              <a:ext uri="{FF2B5EF4-FFF2-40B4-BE49-F238E27FC236}">
                <a16:creationId xmlns:a16="http://schemas.microsoft.com/office/drawing/2014/main" id="{56B00366-69A9-C3A7-559C-385705DC8476}"/>
              </a:ext>
            </a:extLst>
          </p:cNvPr>
          <p:cNvSpPr>
            <a:spLocks noChangeArrowheads="1"/>
          </p:cNvSpPr>
          <p:nvPr/>
        </p:nvSpPr>
        <p:spPr bwMode="auto">
          <a:xfrm rot="17942479">
            <a:off x="673100" y="-723900"/>
            <a:ext cx="76200" cy="2438400"/>
          </a:xfrm>
          <a:prstGeom prst="flowChartExtract">
            <a:avLst/>
          </a:prstGeom>
          <a:solidFill>
            <a:schemeClr val="tx1"/>
          </a:solidFill>
          <a:ln w="0">
            <a:solidFill>
              <a:schemeClr val="tx1"/>
            </a:solidFill>
            <a:miter lim="800000"/>
            <a:headEnd/>
            <a:tailEnd/>
          </a:ln>
        </p:spPr>
        <p:txBody>
          <a:bodyPr vert="eaVert" wrap="none" lIns="121917" tIns="60959" rIns="121917" bIns="60959"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0"/>
              </a:spcBef>
              <a:spcAft>
                <a:spcPct val="0"/>
              </a:spcAft>
            </a:pPr>
            <a:endParaRPr lang="vi-VN" altLang="en-US" sz="2400">
              <a:solidFill>
                <a:prstClr val="black"/>
              </a:solidFill>
            </a:endParaRPr>
          </a:p>
        </p:txBody>
      </p:sp>
      <p:sp>
        <p:nvSpPr>
          <p:cNvPr id="59427" name="Line 39">
            <a:extLst>
              <a:ext uri="{FF2B5EF4-FFF2-40B4-BE49-F238E27FC236}">
                <a16:creationId xmlns:a16="http://schemas.microsoft.com/office/drawing/2014/main" id="{BB484AFA-9D69-A87E-C5EA-30B9C26E7F4E}"/>
              </a:ext>
            </a:extLst>
          </p:cNvPr>
          <p:cNvSpPr>
            <a:spLocks noChangeShapeType="1"/>
          </p:cNvSpPr>
          <p:nvPr/>
        </p:nvSpPr>
        <p:spPr bwMode="auto">
          <a:xfrm flipH="1" flipV="1">
            <a:off x="1727200" y="914400"/>
            <a:ext cx="3352800" cy="106680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lIns="121917" tIns="60959" rIns="121917" bIns="60959"/>
          <a:lstStyle/>
          <a:p>
            <a:pPr defTabSz="1219170" fontAlgn="base">
              <a:spcBef>
                <a:spcPct val="0"/>
              </a:spcBef>
              <a:spcAft>
                <a:spcPct val="0"/>
              </a:spcAft>
            </a:pPr>
            <a:endParaRPr lang="en-US" sz="2400">
              <a:solidFill>
                <a:prstClr val="black"/>
              </a:solidFill>
              <a:latin typeface="Arial" panose="020B0604020202020204" pitchFamily="34" charset="0"/>
              <a:cs typeface="Arial" panose="020B0604020202020204" pitchFamily="34" charset="0"/>
            </a:endParaRPr>
          </a:p>
        </p:txBody>
      </p:sp>
    </p:spTree>
  </p:cSld>
  <p:clrMapOvr>
    <a:masterClrMapping/>
  </p:clrMapOvr>
  <p:transition spd="slow">
    <p:strips dir="r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4308" name="Picture 4" descr="IMG_0004_NEW_0001">
            <a:extLst>
              <a:ext uri="{FF2B5EF4-FFF2-40B4-BE49-F238E27FC236}">
                <a16:creationId xmlns:a16="http://schemas.microsoft.com/office/drawing/2014/main" id="{4E590BFE-ECB9-A2B6-9C72-AEBB59466F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3200" y="1676400"/>
            <a:ext cx="69088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4309" name="Picture 5" descr="IMG_0004_NEW">
            <a:extLst>
              <a:ext uri="{FF2B5EF4-FFF2-40B4-BE49-F238E27FC236}">
                <a16:creationId xmlns:a16="http://schemas.microsoft.com/office/drawing/2014/main" id="{30D97763-553E-E41B-29A7-76328C7C27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752600"/>
            <a:ext cx="57912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0" name="Text Box 6">
            <a:extLst>
              <a:ext uri="{FF2B5EF4-FFF2-40B4-BE49-F238E27FC236}">
                <a16:creationId xmlns:a16="http://schemas.microsoft.com/office/drawing/2014/main" id="{871BD5E7-591F-6ABC-3EC7-5DF8A67AD3D6}"/>
              </a:ext>
            </a:extLst>
          </p:cNvPr>
          <p:cNvSpPr txBox="1">
            <a:spLocks noChangeArrowheads="1"/>
          </p:cNvSpPr>
          <p:nvPr/>
        </p:nvSpPr>
        <p:spPr bwMode="auto">
          <a:xfrm>
            <a:off x="4239685" y="1183218"/>
            <a:ext cx="3693583" cy="553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50000"/>
              </a:spcBef>
              <a:spcAft>
                <a:spcPct val="0"/>
              </a:spcAft>
            </a:pPr>
            <a:r>
              <a:rPr lang="en-US" altLang="en-US" sz="2800" b="1">
                <a:solidFill>
                  <a:prstClr val="black"/>
                </a:solidFill>
                <a:latin typeface="Times New Roman" panose="02020603050405020304" pitchFamily="18" charset="0"/>
                <a:cs typeface="Times New Roman" panose="02020603050405020304" pitchFamily="18" charset="0"/>
              </a:rPr>
              <a:t>Kết thúc đường thêu</a:t>
            </a:r>
          </a:p>
        </p:txBody>
      </p:sp>
      <p:sp>
        <p:nvSpPr>
          <p:cNvPr id="8" name="Oval 7">
            <a:extLst>
              <a:ext uri="{FF2B5EF4-FFF2-40B4-BE49-F238E27FC236}">
                <a16:creationId xmlns:a16="http://schemas.microsoft.com/office/drawing/2014/main" id="{3F694947-80E7-B1AB-C80A-C3FC1A03B6C3}"/>
              </a:ext>
            </a:extLst>
          </p:cNvPr>
          <p:cNvSpPr/>
          <p:nvPr/>
        </p:nvSpPr>
        <p:spPr>
          <a:xfrm>
            <a:off x="234952" y="91018"/>
            <a:ext cx="5251449" cy="7641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en-US" sz="3733" b="1" dirty="0">
                <a:solidFill>
                  <a:srgbClr val="FFFF66"/>
                </a:solidFill>
                <a:latin typeface="Times New Roman" pitchFamily="18" charset="0"/>
                <a:cs typeface="Times New Roman" pitchFamily="18" charset="0"/>
              </a:rPr>
              <a:t>3. </a:t>
            </a:r>
            <a:r>
              <a:rPr lang="en-US" sz="3733" b="1" dirty="0" err="1">
                <a:solidFill>
                  <a:srgbClr val="FFFF66"/>
                </a:solidFill>
                <a:latin typeface="Times New Roman" pitchFamily="18" charset="0"/>
                <a:cs typeface="Times New Roman" pitchFamily="18" charset="0"/>
              </a:rPr>
              <a:t>Thêu</a:t>
            </a:r>
            <a:r>
              <a:rPr lang="en-US" sz="3733" b="1" dirty="0">
                <a:solidFill>
                  <a:srgbClr val="FFFF66"/>
                </a:solidFill>
                <a:latin typeface="Times New Roman" pitchFamily="18" charset="0"/>
                <a:cs typeface="Times New Roman" pitchFamily="18" charset="0"/>
              </a:rPr>
              <a:t> </a:t>
            </a:r>
            <a:r>
              <a:rPr lang="en-US" sz="3733" b="1" dirty="0" err="1">
                <a:solidFill>
                  <a:srgbClr val="FFFF66"/>
                </a:solidFill>
                <a:latin typeface="Times New Roman" pitchFamily="18" charset="0"/>
                <a:cs typeface="Times New Roman" pitchFamily="18" charset="0"/>
              </a:rPr>
              <a:t>móc</a:t>
            </a:r>
            <a:r>
              <a:rPr lang="en-US" sz="3733" b="1" dirty="0">
                <a:solidFill>
                  <a:srgbClr val="FFFF66"/>
                </a:solidFill>
                <a:latin typeface="Times New Roman" pitchFamily="18" charset="0"/>
                <a:cs typeface="Times New Roman" pitchFamily="18" charset="0"/>
              </a:rPr>
              <a:t> </a:t>
            </a:r>
            <a:r>
              <a:rPr lang="en-US" sz="3733" b="1" dirty="0" err="1">
                <a:solidFill>
                  <a:srgbClr val="FFFF66"/>
                </a:solidFill>
                <a:latin typeface="Times New Roman" pitchFamily="18" charset="0"/>
                <a:cs typeface="Times New Roman" pitchFamily="18" charset="0"/>
              </a:rPr>
              <a:t>xích</a:t>
            </a:r>
            <a:endParaRPr lang="en-US" sz="3733" b="1" dirty="0">
              <a:solidFill>
                <a:srgbClr val="FFFF66"/>
              </a:solidFill>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354309"/>
                                        </p:tgtEl>
                                        <p:attrNameLst>
                                          <p:attrName>style.visibility</p:attrName>
                                        </p:attrNameLst>
                                      </p:cBhvr>
                                      <p:to>
                                        <p:strVal val="visible"/>
                                      </p:to>
                                    </p:set>
                                    <p:animEffect transition="in" filter="barn(inVertical)">
                                      <p:cBhvr>
                                        <p:cTn id="7" dur="500"/>
                                        <p:tgtEl>
                                          <p:spTgt spid="3543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354308"/>
                                        </p:tgtEl>
                                        <p:attrNameLst>
                                          <p:attrName>style.visibility</p:attrName>
                                        </p:attrNameLst>
                                      </p:cBhvr>
                                      <p:to>
                                        <p:strVal val="visible"/>
                                      </p:to>
                                    </p:set>
                                    <p:animEffect transition="in" filter="barn(inVertical)">
                                      <p:cBhvr>
                                        <p:cTn id="12" dur="500"/>
                                        <p:tgtEl>
                                          <p:spTgt spid="354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agon 1">
            <a:extLst>
              <a:ext uri="{FF2B5EF4-FFF2-40B4-BE49-F238E27FC236}">
                <a16:creationId xmlns:a16="http://schemas.microsoft.com/office/drawing/2014/main" id="{1FE30200-494E-E96A-5173-F09E726830F2}"/>
              </a:ext>
            </a:extLst>
          </p:cNvPr>
          <p:cNvSpPr/>
          <p:nvPr/>
        </p:nvSpPr>
        <p:spPr>
          <a:xfrm>
            <a:off x="3985684" y="823384"/>
            <a:ext cx="4544483" cy="1183216"/>
          </a:xfrm>
          <a:prstGeom prst="hexagon">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en-US" sz="2800" b="1" dirty="0">
                <a:solidFill>
                  <a:srgbClr val="00B050"/>
                </a:solidFill>
                <a:latin typeface="Times New Roman" pitchFamily="18" charset="0"/>
                <a:cs typeface="Times New Roman" pitchFamily="18" charset="0"/>
              </a:rPr>
              <a:t>CÁC MẪU KHÂU, THÊU ĐÃ HỌC</a:t>
            </a:r>
          </a:p>
        </p:txBody>
      </p:sp>
      <p:sp>
        <p:nvSpPr>
          <p:cNvPr id="3" name="Hexagon 2">
            <a:extLst>
              <a:ext uri="{FF2B5EF4-FFF2-40B4-BE49-F238E27FC236}">
                <a16:creationId xmlns:a16="http://schemas.microsoft.com/office/drawing/2014/main" id="{3A667499-A55C-CAF3-F77E-EAA66980D165}"/>
              </a:ext>
            </a:extLst>
          </p:cNvPr>
          <p:cNvSpPr/>
          <p:nvPr/>
        </p:nvSpPr>
        <p:spPr>
          <a:xfrm>
            <a:off x="914400" y="2008718"/>
            <a:ext cx="2844800" cy="1570567"/>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en-US" sz="3733" dirty="0">
                <a:solidFill>
                  <a:prstClr val="white"/>
                </a:solidFill>
                <a:latin typeface="Times New Roman" pitchFamily="18" charset="0"/>
                <a:cs typeface="Times New Roman" pitchFamily="18" charset="0"/>
              </a:rPr>
              <a:t>1. </a:t>
            </a:r>
            <a:r>
              <a:rPr lang="en-US" sz="3733" dirty="0" err="1">
                <a:solidFill>
                  <a:prstClr val="white"/>
                </a:solidFill>
                <a:latin typeface="Times New Roman" pitchFamily="18" charset="0"/>
                <a:cs typeface="Times New Roman" pitchFamily="18" charset="0"/>
              </a:rPr>
              <a:t>Khâu</a:t>
            </a:r>
            <a:r>
              <a:rPr lang="en-US" sz="3733" dirty="0">
                <a:solidFill>
                  <a:prstClr val="white"/>
                </a:solidFill>
                <a:latin typeface="Times New Roman" pitchFamily="18" charset="0"/>
                <a:cs typeface="Times New Roman" pitchFamily="18" charset="0"/>
              </a:rPr>
              <a:t> </a:t>
            </a:r>
            <a:r>
              <a:rPr lang="en-US" sz="3733" dirty="0" err="1">
                <a:solidFill>
                  <a:prstClr val="white"/>
                </a:solidFill>
                <a:latin typeface="Times New Roman" pitchFamily="18" charset="0"/>
                <a:cs typeface="Times New Roman" pitchFamily="18" charset="0"/>
              </a:rPr>
              <a:t>thường</a:t>
            </a:r>
            <a:endParaRPr lang="en-US" sz="3733" dirty="0">
              <a:solidFill>
                <a:prstClr val="white"/>
              </a:solidFill>
              <a:latin typeface="Times New Roman" pitchFamily="18" charset="0"/>
              <a:cs typeface="Times New Roman" pitchFamily="18" charset="0"/>
            </a:endParaRPr>
          </a:p>
        </p:txBody>
      </p:sp>
      <p:sp>
        <p:nvSpPr>
          <p:cNvPr id="4" name="Hexagon 3">
            <a:extLst>
              <a:ext uri="{FF2B5EF4-FFF2-40B4-BE49-F238E27FC236}">
                <a16:creationId xmlns:a16="http://schemas.microsoft.com/office/drawing/2014/main" id="{6E4EA795-61F1-2186-45CA-84204EDAD70D}"/>
              </a:ext>
            </a:extLst>
          </p:cNvPr>
          <p:cNvSpPr/>
          <p:nvPr/>
        </p:nvSpPr>
        <p:spPr>
          <a:xfrm>
            <a:off x="4815417" y="3424767"/>
            <a:ext cx="2844800" cy="15875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en-US" sz="3733" dirty="0">
                <a:solidFill>
                  <a:prstClr val="white"/>
                </a:solidFill>
                <a:latin typeface="Times New Roman" pitchFamily="18" charset="0"/>
                <a:cs typeface="Times New Roman" pitchFamily="18" charset="0"/>
              </a:rPr>
              <a:t>2. </a:t>
            </a:r>
            <a:r>
              <a:rPr lang="en-US" sz="3733" dirty="0" err="1">
                <a:solidFill>
                  <a:prstClr val="white"/>
                </a:solidFill>
                <a:latin typeface="Times New Roman" pitchFamily="18" charset="0"/>
                <a:cs typeface="Times New Roman" pitchFamily="18" charset="0"/>
              </a:rPr>
              <a:t>Khâu</a:t>
            </a:r>
            <a:r>
              <a:rPr lang="en-US" sz="3733" dirty="0">
                <a:solidFill>
                  <a:prstClr val="white"/>
                </a:solidFill>
                <a:latin typeface="Times New Roman" pitchFamily="18" charset="0"/>
                <a:cs typeface="Times New Roman" pitchFamily="18" charset="0"/>
              </a:rPr>
              <a:t> </a:t>
            </a:r>
            <a:r>
              <a:rPr lang="en-US" sz="3733" dirty="0" err="1">
                <a:solidFill>
                  <a:prstClr val="white"/>
                </a:solidFill>
                <a:latin typeface="Times New Roman" pitchFamily="18" charset="0"/>
                <a:cs typeface="Times New Roman" pitchFamily="18" charset="0"/>
              </a:rPr>
              <a:t>đột</a:t>
            </a:r>
            <a:r>
              <a:rPr lang="en-US" sz="3733" dirty="0">
                <a:solidFill>
                  <a:prstClr val="white"/>
                </a:solidFill>
                <a:latin typeface="Times New Roman" pitchFamily="18" charset="0"/>
                <a:cs typeface="Times New Roman" pitchFamily="18" charset="0"/>
              </a:rPr>
              <a:t> </a:t>
            </a:r>
            <a:r>
              <a:rPr lang="en-US" sz="3733" dirty="0" err="1">
                <a:solidFill>
                  <a:prstClr val="white"/>
                </a:solidFill>
                <a:latin typeface="Times New Roman" pitchFamily="18" charset="0"/>
                <a:cs typeface="Times New Roman" pitchFamily="18" charset="0"/>
              </a:rPr>
              <a:t>thưa</a:t>
            </a:r>
            <a:endParaRPr lang="en-US" sz="3733" dirty="0">
              <a:solidFill>
                <a:prstClr val="white"/>
              </a:solidFill>
              <a:latin typeface="Times New Roman" pitchFamily="18" charset="0"/>
              <a:cs typeface="Times New Roman" pitchFamily="18" charset="0"/>
            </a:endParaRPr>
          </a:p>
        </p:txBody>
      </p:sp>
      <p:sp>
        <p:nvSpPr>
          <p:cNvPr id="5" name="Hexagon 4">
            <a:extLst>
              <a:ext uri="{FF2B5EF4-FFF2-40B4-BE49-F238E27FC236}">
                <a16:creationId xmlns:a16="http://schemas.microsoft.com/office/drawing/2014/main" id="{40C0102A-FDD9-A19E-9B27-D2CD83C94D63}"/>
              </a:ext>
            </a:extLst>
          </p:cNvPr>
          <p:cNvSpPr/>
          <p:nvPr/>
        </p:nvSpPr>
        <p:spPr>
          <a:xfrm>
            <a:off x="8737600" y="2048933"/>
            <a:ext cx="2844800" cy="16002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en-US" sz="3733" dirty="0">
                <a:solidFill>
                  <a:prstClr val="white"/>
                </a:solidFill>
                <a:latin typeface="Times New Roman" pitchFamily="18" charset="0"/>
                <a:cs typeface="Times New Roman" pitchFamily="18" charset="0"/>
              </a:rPr>
              <a:t>3. </a:t>
            </a:r>
            <a:r>
              <a:rPr lang="en-US" sz="3733" dirty="0" err="1">
                <a:solidFill>
                  <a:prstClr val="white"/>
                </a:solidFill>
                <a:latin typeface="Times New Roman" pitchFamily="18" charset="0"/>
                <a:cs typeface="Times New Roman" pitchFamily="18" charset="0"/>
              </a:rPr>
              <a:t>Thêu</a:t>
            </a:r>
            <a:r>
              <a:rPr lang="en-US" sz="3733" dirty="0">
                <a:solidFill>
                  <a:prstClr val="white"/>
                </a:solidFill>
                <a:latin typeface="Times New Roman" pitchFamily="18" charset="0"/>
                <a:cs typeface="Times New Roman" pitchFamily="18" charset="0"/>
              </a:rPr>
              <a:t> </a:t>
            </a:r>
            <a:r>
              <a:rPr lang="en-US" sz="3733" dirty="0" err="1">
                <a:solidFill>
                  <a:prstClr val="white"/>
                </a:solidFill>
                <a:latin typeface="Times New Roman" pitchFamily="18" charset="0"/>
                <a:cs typeface="Times New Roman" pitchFamily="18" charset="0"/>
              </a:rPr>
              <a:t>móc</a:t>
            </a:r>
            <a:r>
              <a:rPr lang="en-US" sz="3733" dirty="0">
                <a:solidFill>
                  <a:prstClr val="white"/>
                </a:solidFill>
                <a:latin typeface="Times New Roman" pitchFamily="18" charset="0"/>
                <a:cs typeface="Times New Roman" pitchFamily="18" charset="0"/>
              </a:rPr>
              <a:t> </a:t>
            </a:r>
            <a:r>
              <a:rPr lang="en-US" sz="3733" dirty="0" err="1">
                <a:solidFill>
                  <a:prstClr val="white"/>
                </a:solidFill>
                <a:latin typeface="Times New Roman" pitchFamily="18" charset="0"/>
                <a:cs typeface="Times New Roman" pitchFamily="18" charset="0"/>
              </a:rPr>
              <a:t>xích</a:t>
            </a:r>
            <a:endParaRPr lang="en-US" sz="3733" dirty="0">
              <a:solidFill>
                <a:prstClr val="white"/>
              </a:solidFill>
              <a:latin typeface="Times New Roman" pitchFamily="18" charset="0"/>
              <a:cs typeface="Times New Roman" pitchFamily="18" charset="0"/>
            </a:endParaRPr>
          </a:p>
        </p:txBody>
      </p:sp>
      <p:cxnSp>
        <p:nvCxnSpPr>
          <p:cNvPr id="6" name="Straight Arrow Connector 5">
            <a:extLst>
              <a:ext uri="{FF2B5EF4-FFF2-40B4-BE49-F238E27FC236}">
                <a16:creationId xmlns:a16="http://schemas.microsoft.com/office/drawing/2014/main" id="{42858F2F-3662-BB8A-78A8-D316EAD4ABE7}"/>
              </a:ext>
            </a:extLst>
          </p:cNvPr>
          <p:cNvCxnSpPr>
            <a:endCxn id="3" idx="2"/>
          </p:cNvCxnSpPr>
          <p:nvPr/>
        </p:nvCxnSpPr>
        <p:spPr>
          <a:xfrm flipH="1">
            <a:off x="3759201" y="2008717"/>
            <a:ext cx="2468033" cy="78528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F74DE6A-3217-CC92-DC34-7E4A3A19FA28}"/>
              </a:ext>
            </a:extLst>
          </p:cNvPr>
          <p:cNvCxnSpPr/>
          <p:nvPr/>
        </p:nvCxnSpPr>
        <p:spPr>
          <a:xfrm>
            <a:off x="6227233" y="2006601"/>
            <a:ext cx="10584" cy="141816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82396FA-FF8B-82C0-5770-C686CF5DE777}"/>
              </a:ext>
            </a:extLst>
          </p:cNvPr>
          <p:cNvCxnSpPr/>
          <p:nvPr/>
        </p:nvCxnSpPr>
        <p:spPr>
          <a:xfrm>
            <a:off x="6227234" y="2006601"/>
            <a:ext cx="2510367" cy="84243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61449" name="Text Box 43">
            <a:extLst>
              <a:ext uri="{FF2B5EF4-FFF2-40B4-BE49-F238E27FC236}">
                <a16:creationId xmlns:a16="http://schemas.microsoft.com/office/drawing/2014/main" id="{9A7533F5-645D-808F-D8AB-19C7AE1CEAA0}"/>
              </a:ext>
            </a:extLst>
          </p:cNvPr>
          <p:cNvSpPr txBox="1">
            <a:spLocks noChangeArrowheads="1"/>
          </p:cNvSpPr>
          <p:nvPr/>
        </p:nvSpPr>
        <p:spPr bwMode="auto">
          <a:xfrm>
            <a:off x="0" y="-25399"/>
            <a:ext cx="11988800" cy="77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50000"/>
              </a:spcBef>
              <a:spcAft>
                <a:spcPct val="0"/>
              </a:spcAft>
            </a:pPr>
            <a:r>
              <a:rPr lang="en-US" altLang="en-US" sz="4267" b="1" u="sng">
                <a:solidFill>
                  <a:srgbClr val="0033CC"/>
                </a:solidFill>
                <a:latin typeface="Times New Roman" panose="02020603050405020304" pitchFamily="18" charset="0"/>
                <a:cs typeface="Times New Roman" panose="02020603050405020304" pitchFamily="18" charset="0"/>
              </a:rPr>
              <a:t>Kỹ thuật:</a:t>
            </a:r>
            <a:r>
              <a:rPr lang="en-US" altLang="en-US" sz="4267" b="1">
                <a:solidFill>
                  <a:srgbClr val="0033CC"/>
                </a:solidFill>
                <a:latin typeface="Times New Roman" panose="02020603050405020304" pitchFamily="18" charset="0"/>
                <a:cs typeface="Times New Roman" panose="02020603050405020304" pitchFamily="18" charset="0"/>
              </a:rPr>
              <a:t>   </a:t>
            </a:r>
            <a:r>
              <a:rPr lang="en-US" altLang="en-US" sz="4267" b="1">
                <a:solidFill>
                  <a:srgbClr val="FF0000"/>
                </a:solidFill>
                <a:latin typeface="Times New Roman" panose="02020603050405020304" pitchFamily="18" charset="0"/>
                <a:cs typeface="Times New Roman" panose="02020603050405020304" pitchFamily="18" charset="0"/>
              </a:rPr>
              <a:t>Cắt, khâu thêu sản phẩm tự chọn</a:t>
            </a:r>
          </a:p>
        </p:txBody>
      </p:sp>
    </p:spTree>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WordArt 5">
            <a:extLst>
              <a:ext uri="{FF2B5EF4-FFF2-40B4-BE49-F238E27FC236}">
                <a16:creationId xmlns:a16="http://schemas.microsoft.com/office/drawing/2014/main" id="{95AC52AC-0DD7-3265-45C0-9E1717B5E465}"/>
              </a:ext>
            </a:extLst>
          </p:cNvPr>
          <p:cNvSpPr>
            <a:spLocks noChangeArrowheads="1" noChangeShapeType="1" noTextEdit="1"/>
          </p:cNvSpPr>
          <p:nvPr/>
        </p:nvSpPr>
        <p:spPr bwMode="auto">
          <a:xfrm>
            <a:off x="2844800" y="233077"/>
            <a:ext cx="7823200" cy="1035051"/>
          </a:xfrm>
          <a:prstGeom prst="rect">
            <a:avLst/>
          </a:prstGeom>
        </p:spPr>
        <p:txBody>
          <a:bodyPr wrap="none" lIns="121917" tIns="60959" rIns="121917" bIns="60959" numCol="1" fromWordArt="1">
            <a:prstTxWarp prst="textPlain">
              <a:avLst>
                <a:gd name="adj" fmla="val 5000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defTabSz="1219170">
              <a:defRPr/>
            </a:pPr>
            <a:endParaRPr lang="en-US" sz="4800" kern="10" spc="67" dirty="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latin typeface="Times New Roman"/>
              <a:cs typeface="Times New Roman"/>
            </a:endParaRPr>
          </a:p>
        </p:txBody>
      </p:sp>
      <p:sp>
        <p:nvSpPr>
          <p:cNvPr id="10" name="Rectangle 9">
            <a:extLst>
              <a:ext uri="{FF2B5EF4-FFF2-40B4-BE49-F238E27FC236}">
                <a16:creationId xmlns:a16="http://schemas.microsoft.com/office/drawing/2014/main" id="{32096FBA-9403-2430-4115-F7B696C4828C}"/>
              </a:ext>
            </a:extLst>
          </p:cNvPr>
          <p:cNvSpPr>
            <a:spLocks noChangeArrowheads="1"/>
          </p:cNvSpPr>
          <p:nvPr/>
        </p:nvSpPr>
        <p:spPr bwMode="auto">
          <a:xfrm>
            <a:off x="160867" y="838200"/>
            <a:ext cx="11908367" cy="1107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3200">
                <a:solidFill>
                  <a:prstClr val="black"/>
                </a:solidFill>
                <a:latin typeface="Calibri" panose="020F0502020204030204" pitchFamily="34" charset="0"/>
              </a:rPr>
              <a:t>     </a:t>
            </a:r>
            <a:r>
              <a:rPr lang="vi-VN" altLang="en-US" sz="3200">
                <a:solidFill>
                  <a:prstClr val="black"/>
                </a:solidFill>
                <a:latin typeface="Times New Roman" panose="02020603050405020304" pitchFamily="18" charset="0"/>
              </a:rPr>
              <a:t>Hãy ghi số (1, 2, 3, 4, 5) vào ô trống cho đúng với các bước thực hành làm sản phẩm em chọn</a:t>
            </a:r>
            <a:endParaRPr lang="en-US" altLang="en-US" sz="3200">
              <a:solidFill>
                <a:prstClr val="black"/>
              </a:solidFill>
              <a:latin typeface="Calibri" panose="020F0502020204030204" pitchFamily="34" charset="0"/>
            </a:endParaRPr>
          </a:p>
        </p:txBody>
      </p:sp>
      <p:sp>
        <p:nvSpPr>
          <p:cNvPr id="11" name="Rounded Rectangle 10">
            <a:extLst>
              <a:ext uri="{FF2B5EF4-FFF2-40B4-BE49-F238E27FC236}">
                <a16:creationId xmlns:a16="http://schemas.microsoft.com/office/drawing/2014/main" id="{39994963-B22F-5CA0-D296-3DCD9930CD1A}"/>
              </a:ext>
            </a:extLst>
          </p:cNvPr>
          <p:cNvSpPr/>
          <p:nvPr/>
        </p:nvSpPr>
        <p:spPr>
          <a:xfrm>
            <a:off x="7385051" y="2897717"/>
            <a:ext cx="2641600" cy="59266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endParaRPr lang="vi-VN" sz="2400">
              <a:solidFill>
                <a:srgbClr val="FFFFFF"/>
              </a:solidFill>
              <a:latin typeface="Calibri" pitchFamily="34" charset="0"/>
              <a:cs typeface="Arial" charset="0"/>
            </a:endParaRPr>
          </a:p>
        </p:txBody>
      </p:sp>
      <p:sp>
        <p:nvSpPr>
          <p:cNvPr id="9" name="Rounded Rectangle 8">
            <a:extLst>
              <a:ext uri="{FF2B5EF4-FFF2-40B4-BE49-F238E27FC236}">
                <a16:creationId xmlns:a16="http://schemas.microsoft.com/office/drawing/2014/main" id="{B1482438-7749-C979-EE8A-459A9BCA7ACF}"/>
              </a:ext>
            </a:extLst>
          </p:cNvPr>
          <p:cNvSpPr/>
          <p:nvPr/>
        </p:nvSpPr>
        <p:spPr>
          <a:xfrm>
            <a:off x="355600" y="1905000"/>
            <a:ext cx="984251" cy="6096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endParaRPr lang="vi-VN" sz="2400">
              <a:solidFill>
                <a:srgbClr val="FFFFFF"/>
              </a:solidFill>
              <a:latin typeface="Calibri" pitchFamily="34" charset="0"/>
              <a:cs typeface="Arial" charset="0"/>
            </a:endParaRPr>
          </a:p>
        </p:txBody>
      </p:sp>
      <p:sp>
        <p:nvSpPr>
          <p:cNvPr id="37" name="Rounded Rectangle 36">
            <a:extLst>
              <a:ext uri="{FF2B5EF4-FFF2-40B4-BE49-F238E27FC236}">
                <a16:creationId xmlns:a16="http://schemas.microsoft.com/office/drawing/2014/main" id="{D6BF8FEE-447E-E742-0A8C-396CA97DAAEC}"/>
              </a:ext>
            </a:extLst>
          </p:cNvPr>
          <p:cNvSpPr/>
          <p:nvPr/>
        </p:nvSpPr>
        <p:spPr>
          <a:xfrm>
            <a:off x="336552" y="2817284"/>
            <a:ext cx="984249" cy="6096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endParaRPr lang="vi-VN" sz="2400">
              <a:solidFill>
                <a:srgbClr val="FFFFFF"/>
              </a:solidFill>
              <a:latin typeface="Calibri" pitchFamily="34" charset="0"/>
              <a:cs typeface="Arial" charset="0"/>
            </a:endParaRPr>
          </a:p>
        </p:txBody>
      </p:sp>
      <p:sp>
        <p:nvSpPr>
          <p:cNvPr id="38" name="Rounded Rectangle 37">
            <a:extLst>
              <a:ext uri="{FF2B5EF4-FFF2-40B4-BE49-F238E27FC236}">
                <a16:creationId xmlns:a16="http://schemas.microsoft.com/office/drawing/2014/main" id="{1A4B29FC-9CD2-7AE4-60D3-FC6CAF92C3FD}"/>
              </a:ext>
            </a:extLst>
          </p:cNvPr>
          <p:cNvSpPr/>
          <p:nvPr/>
        </p:nvSpPr>
        <p:spPr>
          <a:xfrm>
            <a:off x="336552" y="3657600"/>
            <a:ext cx="984249" cy="6096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endParaRPr lang="vi-VN" sz="2400">
              <a:solidFill>
                <a:srgbClr val="FFFFFF"/>
              </a:solidFill>
              <a:latin typeface="Calibri" pitchFamily="34" charset="0"/>
              <a:cs typeface="Arial" charset="0"/>
            </a:endParaRPr>
          </a:p>
        </p:txBody>
      </p:sp>
      <p:sp>
        <p:nvSpPr>
          <p:cNvPr id="39" name="Rounded Rectangle 38">
            <a:extLst>
              <a:ext uri="{FF2B5EF4-FFF2-40B4-BE49-F238E27FC236}">
                <a16:creationId xmlns:a16="http://schemas.microsoft.com/office/drawing/2014/main" id="{053BA474-83C3-93AE-D9A5-1F046F607DD7}"/>
              </a:ext>
            </a:extLst>
          </p:cNvPr>
          <p:cNvSpPr/>
          <p:nvPr/>
        </p:nvSpPr>
        <p:spPr>
          <a:xfrm>
            <a:off x="313267" y="4572000"/>
            <a:ext cx="986367" cy="6096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endParaRPr lang="vi-VN" sz="2400">
              <a:solidFill>
                <a:srgbClr val="FFFFFF"/>
              </a:solidFill>
              <a:latin typeface="Calibri" pitchFamily="34" charset="0"/>
              <a:cs typeface="Arial" charset="0"/>
            </a:endParaRPr>
          </a:p>
        </p:txBody>
      </p:sp>
      <p:sp>
        <p:nvSpPr>
          <p:cNvPr id="40" name="Rounded Rectangle 39">
            <a:extLst>
              <a:ext uri="{FF2B5EF4-FFF2-40B4-BE49-F238E27FC236}">
                <a16:creationId xmlns:a16="http://schemas.microsoft.com/office/drawing/2014/main" id="{44CCC745-9597-19DB-C3EE-3F769C8CE353}"/>
              </a:ext>
            </a:extLst>
          </p:cNvPr>
          <p:cNvSpPr/>
          <p:nvPr/>
        </p:nvSpPr>
        <p:spPr>
          <a:xfrm>
            <a:off x="296333" y="5638800"/>
            <a:ext cx="984251" cy="60960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endParaRPr lang="vi-VN" sz="2400">
              <a:solidFill>
                <a:srgbClr val="FFFFFF"/>
              </a:solidFill>
              <a:latin typeface="Calibri" pitchFamily="34" charset="0"/>
              <a:cs typeface="Arial" charset="0"/>
            </a:endParaRPr>
          </a:p>
        </p:txBody>
      </p:sp>
      <p:sp>
        <p:nvSpPr>
          <p:cNvPr id="12" name="Rounded Rectangle 11">
            <a:extLst>
              <a:ext uri="{FF2B5EF4-FFF2-40B4-BE49-F238E27FC236}">
                <a16:creationId xmlns:a16="http://schemas.microsoft.com/office/drawing/2014/main" id="{0B96D9BA-73D4-E6FF-CD86-8DD06C694316}"/>
              </a:ext>
            </a:extLst>
          </p:cNvPr>
          <p:cNvSpPr/>
          <p:nvPr/>
        </p:nvSpPr>
        <p:spPr>
          <a:xfrm>
            <a:off x="1593851" y="1905000"/>
            <a:ext cx="10475383" cy="609600"/>
          </a:xfrm>
          <a:prstGeom prst="roundRect">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just" defTabSz="1219170">
              <a:defRPr/>
            </a:pPr>
            <a:r>
              <a:rPr lang="vi-VN" sz="3733">
                <a:solidFill>
                  <a:prstClr val="black"/>
                </a:solidFill>
                <a:latin typeface="Times New Roman" pitchFamily="18" charset="0"/>
                <a:cs typeface="Arial" charset="0"/>
              </a:rPr>
              <a:t>Vạch dấu sản phẩm trên vải</a:t>
            </a:r>
            <a:endParaRPr lang="en-US" sz="3733">
              <a:solidFill>
                <a:prstClr val="black"/>
              </a:solidFill>
              <a:latin typeface="Calibri"/>
              <a:cs typeface="Arial" charset="0"/>
            </a:endParaRPr>
          </a:p>
        </p:txBody>
      </p:sp>
      <p:sp>
        <p:nvSpPr>
          <p:cNvPr id="48" name="Rounded Rectangle 47">
            <a:extLst>
              <a:ext uri="{FF2B5EF4-FFF2-40B4-BE49-F238E27FC236}">
                <a16:creationId xmlns:a16="http://schemas.microsoft.com/office/drawing/2014/main" id="{A0D95C0B-7451-2790-DF73-1793289D4B8F}"/>
              </a:ext>
            </a:extLst>
          </p:cNvPr>
          <p:cNvSpPr/>
          <p:nvPr/>
        </p:nvSpPr>
        <p:spPr>
          <a:xfrm>
            <a:off x="1593851" y="2804584"/>
            <a:ext cx="10403416" cy="609600"/>
          </a:xfrm>
          <a:prstGeom prst="roundRect">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just" defTabSz="1219170">
              <a:defRPr/>
            </a:pPr>
            <a:r>
              <a:rPr lang="vi-VN" sz="3733">
                <a:solidFill>
                  <a:prstClr val="black"/>
                </a:solidFill>
                <a:latin typeface="Times New Roman" pitchFamily="18" charset="0"/>
                <a:cs typeface="Arial" charset="0"/>
              </a:rPr>
              <a:t>Vẽ mẫu trang trí sản phẩm (nếu muốn trang trí)</a:t>
            </a:r>
            <a:endParaRPr lang="en-US" sz="3733">
              <a:solidFill>
                <a:prstClr val="black"/>
              </a:solidFill>
              <a:latin typeface="Calibri"/>
              <a:cs typeface="Arial" charset="0"/>
            </a:endParaRPr>
          </a:p>
        </p:txBody>
      </p:sp>
      <p:sp>
        <p:nvSpPr>
          <p:cNvPr id="49" name="Rounded Rectangle 48">
            <a:extLst>
              <a:ext uri="{FF2B5EF4-FFF2-40B4-BE49-F238E27FC236}">
                <a16:creationId xmlns:a16="http://schemas.microsoft.com/office/drawing/2014/main" id="{0D47D401-4476-A198-2B1C-593CF50D2B99}"/>
              </a:ext>
            </a:extLst>
          </p:cNvPr>
          <p:cNvSpPr/>
          <p:nvPr/>
        </p:nvSpPr>
        <p:spPr>
          <a:xfrm>
            <a:off x="1593851" y="3657600"/>
            <a:ext cx="10394949" cy="609600"/>
          </a:xfrm>
          <a:prstGeom prst="roundRect">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just" defTabSz="1219170">
              <a:defRPr/>
            </a:pPr>
            <a:r>
              <a:rPr lang="vi-VN" sz="3733">
                <a:solidFill>
                  <a:prstClr val="black"/>
                </a:solidFill>
                <a:latin typeface="Times New Roman" pitchFamily="18" charset="0"/>
                <a:cs typeface="Arial" charset="0"/>
              </a:rPr>
              <a:t>Cắt vải theo đường vạch dấu</a:t>
            </a:r>
            <a:endParaRPr lang="en-US" sz="3733">
              <a:solidFill>
                <a:prstClr val="black"/>
              </a:solidFill>
              <a:latin typeface="Calibri"/>
              <a:cs typeface="Arial" charset="0"/>
            </a:endParaRPr>
          </a:p>
        </p:txBody>
      </p:sp>
      <p:sp>
        <p:nvSpPr>
          <p:cNvPr id="50" name="Rounded Rectangle 49">
            <a:extLst>
              <a:ext uri="{FF2B5EF4-FFF2-40B4-BE49-F238E27FC236}">
                <a16:creationId xmlns:a16="http://schemas.microsoft.com/office/drawing/2014/main" id="{71CF9341-F4A7-AAB3-DACB-DE674FDC54ED}"/>
              </a:ext>
            </a:extLst>
          </p:cNvPr>
          <p:cNvSpPr/>
          <p:nvPr/>
        </p:nvSpPr>
        <p:spPr>
          <a:xfrm>
            <a:off x="1593851" y="4572000"/>
            <a:ext cx="10394949" cy="762000"/>
          </a:xfrm>
          <a:prstGeom prst="roundRect">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just" defTabSz="1219170">
              <a:defRPr/>
            </a:pPr>
            <a:r>
              <a:rPr lang="vi-VN" sz="3733">
                <a:solidFill>
                  <a:prstClr val="black"/>
                </a:solidFill>
                <a:latin typeface="Times New Roman" pitchFamily="18" charset="0"/>
                <a:cs typeface="Arial" charset="0"/>
              </a:rPr>
              <a:t>Khâu thành sản phẩm bằng các đường khâu đã chọn</a:t>
            </a:r>
            <a:endParaRPr lang="en-US" sz="3733">
              <a:solidFill>
                <a:prstClr val="black"/>
              </a:solidFill>
              <a:latin typeface="Calibri"/>
              <a:cs typeface="Arial" charset="0"/>
            </a:endParaRPr>
          </a:p>
        </p:txBody>
      </p:sp>
      <p:sp>
        <p:nvSpPr>
          <p:cNvPr id="57" name="Rounded Rectangle 56">
            <a:extLst>
              <a:ext uri="{FF2B5EF4-FFF2-40B4-BE49-F238E27FC236}">
                <a16:creationId xmlns:a16="http://schemas.microsoft.com/office/drawing/2014/main" id="{B2D4D7F8-BF97-2C0E-9B2F-168B43C485CA}"/>
              </a:ext>
            </a:extLst>
          </p:cNvPr>
          <p:cNvSpPr/>
          <p:nvPr/>
        </p:nvSpPr>
        <p:spPr>
          <a:xfrm>
            <a:off x="1559985" y="5638800"/>
            <a:ext cx="10392833" cy="609600"/>
          </a:xfrm>
          <a:prstGeom prst="roundRect">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just" defTabSz="1219170">
              <a:defRPr/>
            </a:pPr>
            <a:r>
              <a:rPr lang="vi-VN" sz="3733">
                <a:solidFill>
                  <a:prstClr val="black"/>
                </a:solidFill>
                <a:latin typeface="Times New Roman" pitchFamily="18" charset="0"/>
                <a:cs typeface="Arial" charset="0"/>
              </a:rPr>
              <a:t>Thêu trang trí bằng mũi </a:t>
            </a:r>
            <a:r>
              <a:rPr lang="en-US" sz="3733">
                <a:solidFill>
                  <a:prstClr val="black"/>
                </a:solidFill>
                <a:latin typeface="Calibri"/>
                <a:cs typeface="Arial" charset="0"/>
              </a:rPr>
              <a:t>khâu, </a:t>
            </a:r>
            <a:r>
              <a:rPr lang="vi-VN" sz="3733">
                <a:solidFill>
                  <a:prstClr val="black"/>
                </a:solidFill>
                <a:latin typeface="Times New Roman" pitchFamily="18" charset="0"/>
                <a:cs typeface="Arial" charset="0"/>
              </a:rPr>
              <a:t>thêu</a:t>
            </a:r>
            <a:r>
              <a:rPr lang="en-US" sz="3733">
                <a:solidFill>
                  <a:prstClr val="black"/>
                </a:solidFill>
                <a:latin typeface="Calibri"/>
                <a:cs typeface="Arial" charset="0"/>
              </a:rPr>
              <a:t> đã học</a:t>
            </a:r>
          </a:p>
        </p:txBody>
      </p:sp>
      <p:sp>
        <p:nvSpPr>
          <p:cNvPr id="63" name="Rounded Rectangle 62">
            <a:extLst>
              <a:ext uri="{FF2B5EF4-FFF2-40B4-BE49-F238E27FC236}">
                <a16:creationId xmlns:a16="http://schemas.microsoft.com/office/drawing/2014/main" id="{9135153D-507E-B290-13A1-8B8DFE878504}"/>
              </a:ext>
            </a:extLst>
          </p:cNvPr>
          <p:cNvSpPr/>
          <p:nvPr/>
        </p:nvSpPr>
        <p:spPr>
          <a:xfrm>
            <a:off x="336552" y="1905000"/>
            <a:ext cx="984249" cy="609600"/>
          </a:xfrm>
          <a:prstGeom prst="roundRect">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vi-VN" sz="4267">
                <a:solidFill>
                  <a:prstClr val="black"/>
                </a:solidFill>
                <a:latin typeface="Times New Roman" pitchFamily="18" charset="0"/>
                <a:cs typeface="Arial" charset="0"/>
              </a:rPr>
              <a:t>1</a:t>
            </a:r>
            <a:endParaRPr lang="en-US" sz="4267">
              <a:solidFill>
                <a:prstClr val="black"/>
              </a:solidFill>
              <a:latin typeface="Calibri"/>
              <a:cs typeface="Arial" charset="0"/>
            </a:endParaRPr>
          </a:p>
        </p:txBody>
      </p:sp>
      <p:sp>
        <p:nvSpPr>
          <p:cNvPr id="64" name="Rounded Rectangle 63">
            <a:extLst>
              <a:ext uri="{FF2B5EF4-FFF2-40B4-BE49-F238E27FC236}">
                <a16:creationId xmlns:a16="http://schemas.microsoft.com/office/drawing/2014/main" id="{F6192E83-3535-731D-BDF5-3C62DD3DB009}"/>
              </a:ext>
            </a:extLst>
          </p:cNvPr>
          <p:cNvSpPr/>
          <p:nvPr/>
        </p:nvSpPr>
        <p:spPr>
          <a:xfrm>
            <a:off x="336552" y="2810933"/>
            <a:ext cx="984249" cy="609600"/>
          </a:xfrm>
          <a:prstGeom prst="roundRect">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vi-VN" sz="4267">
                <a:solidFill>
                  <a:prstClr val="black"/>
                </a:solidFill>
                <a:latin typeface="Times New Roman" pitchFamily="18" charset="0"/>
                <a:cs typeface="Arial" charset="0"/>
              </a:rPr>
              <a:t>3</a:t>
            </a:r>
            <a:endParaRPr lang="en-US" sz="4267">
              <a:solidFill>
                <a:prstClr val="black"/>
              </a:solidFill>
              <a:latin typeface="Calibri"/>
              <a:cs typeface="Arial" charset="0"/>
            </a:endParaRPr>
          </a:p>
        </p:txBody>
      </p:sp>
      <p:sp>
        <p:nvSpPr>
          <p:cNvPr id="65" name="Rounded Rectangle 64">
            <a:extLst>
              <a:ext uri="{FF2B5EF4-FFF2-40B4-BE49-F238E27FC236}">
                <a16:creationId xmlns:a16="http://schemas.microsoft.com/office/drawing/2014/main" id="{59335A48-E7F1-E0B6-4A0D-8AE95FF11A2D}"/>
              </a:ext>
            </a:extLst>
          </p:cNvPr>
          <p:cNvSpPr/>
          <p:nvPr/>
        </p:nvSpPr>
        <p:spPr>
          <a:xfrm>
            <a:off x="334434" y="3670300"/>
            <a:ext cx="986367" cy="609600"/>
          </a:xfrm>
          <a:prstGeom prst="roundRect">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vi-VN" sz="4267">
                <a:solidFill>
                  <a:prstClr val="black"/>
                </a:solidFill>
                <a:latin typeface="Times New Roman" pitchFamily="18" charset="0"/>
                <a:cs typeface="Arial" charset="0"/>
              </a:rPr>
              <a:t>2</a:t>
            </a:r>
            <a:endParaRPr lang="en-US" sz="4267">
              <a:solidFill>
                <a:prstClr val="black"/>
              </a:solidFill>
              <a:latin typeface="Calibri"/>
              <a:cs typeface="Arial" charset="0"/>
            </a:endParaRPr>
          </a:p>
        </p:txBody>
      </p:sp>
      <p:sp>
        <p:nvSpPr>
          <p:cNvPr id="66" name="Rounded Rectangle 65">
            <a:extLst>
              <a:ext uri="{FF2B5EF4-FFF2-40B4-BE49-F238E27FC236}">
                <a16:creationId xmlns:a16="http://schemas.microsoft.com/office/drawing/2014/main" id="{25110CF8-D46D-4285-859A-C42AA24759E5}"/>
              </a:ext>
            </a:extLst>
          </p:cNvPr>
          <p:cNvSpPr/>
          <p:nvPr/>
        </p:nvSpPr>
        <p:spPr>
          <a:xfrm>
            <a:off x="304800" y="4572000"/>
            <a:ext cx="984251" cy="609600"/>
          </a:xfrm>
          <a:prstGeom prst="roundRect">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vi-VN" sz="4267">
                <a:solidFill>
                  <a:prstClr val="black"/>
                </a:solidFill>
                <a:latin typeface="Times New Roman" pitchFamily="18" charset="0"/>
                <a:cs typeface="Arial" charset="0"/>
              </a:rPr>
              <a:t>5</a:t>
            </a:r>
            <a:endParaRPr lang="en-US" sz="4267">
              <a:solidFill>
                <a:prstClr val="black"/>
              </a:solidFill>
              <a:latin typeface="Calibri"/>
              <a:cs typeface="Arial" charset="0"/>
            </a:endParaRPr>
          </a:p>
        </p:txBody>
      </p:sp>
      <p:sp>
        <p:nvSpPr>
          <p:cNvPr id="67" name="Rounded Rectangle 66">
            <a:extLst>
              <a:ext uri="{FF2B5EF4-FFF2-40B4-BE49-F238E27FC236}">
                <a16:creationId xmlns:a16="http://schemas.microsoft.com/office/drawing/2014/main" id="{E4F7DB2D-9F00-8556-F43B-A8987211951F}"/>
              </a:ext>
            </a:extLst>
          </p:cNvPr>
          <p:cNvSpPr/>
          <p:nvPr/>
        </p:nvSpPr>
        <p:spPr>
          <a:xfrm>
            <a:off x="304800" y="5638800"/>
            <a:ext cx="984251" cy="609600"/>
          </a:xfrm>
          <a:prstGeom prst="roundRect">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7" tIns="60959" rIns="121917" bIns="60959" anchor="ctr"/>
          <a:lstStyle/>
          <a:p>
            <a:pPr algn="ctr" defTabSz="1219170">
              <a:defRPr/>
            </a:pPr>
            <a:r>
              <a:rPr lang="vi-VN" sz="4267">
                <a:solidFill>
                  <a:prstClr val="black"/>
                </a:solidFill>
                <a:latin typeface="Times New Roman" pitchFamily="18" charset="0"/>
                <a:cs typeface="Arial" charset="0"/>
              </a:rPr>
              <a:t>4</a:t>
            </a:r>
            <a:endParaRPr lang="en-US" sz="4267">
              <a:solidFill>
                <a:prstClr val="black"/>
              </a:solidFill>
              <a:latin typeface="Calibri"/>
              <a:cs typeface="Arial" charset="0"/>
            </a:endParaRPr>
          </a:p>
        </p:txBody>
      </p:sp>
      <p:sp>
        <p:nvSpPr>
          <p:cNvPr id="63508" name="Text Box 43">
            <a:extLst>
              <a:ext uri="{FF2B5EF4-FFF2-40B4-BE49-F238E27FC236}">
                <a16:creationId xmlns:a16="http://schemas.microsoft.com/office/drawing/2014/main" id="{7702AD4F-CED0-B028-546B-22A93B98701F}"/>
              </a:ext>
            </a:extLst>
          </p:cNvPr>
          <p:cNvSpPr txBox="1">
            <a:spLocks noChangeArrowheads="1"/>
          </p:cNvSpPr>
          <p:nvPr/>
        </p:nvSpPr>
        <p:spPr bwMode="auto">
          <a:xfrm>
            <a:off x="3048000" y="25401"/>
            <a:ext cx="5283200" cy="779763"/>
          </a:xfrm>
          <a:prstGeom prst="rect">
            <a:avLst/>
          </a:prstGeom>
          <a:solidFill>
            <a:srgbClr val="66FFFF"/>
          </a:solidFill>
          <a:ln w="28575">
            <a:solidFill>
              <a:schemeClr val="tx1"/>
            </a:solidFill>
            <a:miter lim="800000"/>
            <a:headEnd/>
            <a:tailEnd/>
          </a:ln>
        </p:spPr>
        <p:txBody>
          <a:bodyPr lIns="121917" tIns="60959" rIns="121917" bIns="6095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219170" eaLnBrk="1" fontAlgn="base" hangingPunct="1">
              <a:spcBef>
                <a:spcPct val="50000"/>
              </a:spcBef>
              <a:spcAft>
                <a:spcPct val="0"/>
              </a:spcAft>
            </a:pPr>
            <a:r>
              <a:rPr lang="en-US" altLang="en-US" sz="4267" b="1">
                <a:solidFill>
                  <a:srgbClr val="0070C0"/>
                </a:solidFill>
                <a:latin typeface="Times New Roman" panose="02020603050405020304" pitchFamily="18" charset="0"/>
                <a:cs typeface="Times New Roman" panose="02020603050405020304" pitchFamily="18" charset="0"/>
              </a:rPr>
              <a:t>Quy trình thực hiện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wipe(down)">
                                      <p:cBhvr>
                                        <p:cTn id="18" dur="500"/>
                                        <p:tgtEl>
                                          <p:spTgt spid="37"/>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48"/>
                                        </p:tgtEl>
                                        <p:attrNameLst>
                                          <p:attrName>style.visibility</p:attrName>
                                        </p:attrNameLst>
                                      </p:cBhvr>
                                      <p:to>
                                        <p:strVal val="visible"/>
                                      </p:to>
                                    </p:set>
                                    <p:animEffect transition="in" filter="wipe(down)">
                                      <p:cBhvr>
                                        <p:cTn id="21" dur="500"/>
                                        <p:tgtEl>
                                          <p:spTgt spid="48"/>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wipe(down)">
                                      <p:cBhvr>
                                        <p:cTn id="24" dur="500"/>
                                        <p:tgtEl>
                                          <p:spTgt spid="38"/>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wipe(down)">
                                      <p:cBhvr>
                                        <p:cTn id="27" dur="500"/>
                                        <p:tgtEl>
                                          <p:spTgt spid="49"/>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wipe(down)">
                                      <p:cBhvr>
                                        <p:cTn id="30" dur="500"/>
                                        <p:tgtEl>
                                          <p:spTgt spid="39"/>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50"/>
                                        </p:tgtEl>
                                        <p:attrNameLst>
                                          <p:attrName>style.visibility</p:attrName>
                                        </p:attrNameLst>
                                      </p:cBhvr>
                                      <p:to>
                                        <p:strVal val="visible"/>
                                      </p:to>
                                    </p:set>
                                    <p:animEffect transition="in" filter="wipe(down)">
                                      <p:cBhvr>
                                        <p:cTn id="33" dur="500"/>
                                        <p:tgtEl>
                                          <p:spTgt spid="50"/>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down)">
                                      <p:cBhvr>
                                        <p:cTn id="36" dur="500"/>
                                        <p:tgtEl>
                                          <p:spTgt spid="40"/>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57"/>
                                        </p:tgtEl>
                                        <p:attrNameLst>
                                          <p:attrName>style.visibility</p:attrName>
                                        </p:attrNameLst>
                                      </p:cBhvr>
                                      <p:to>
                                        <p:strVal val="visible"/>
                                      </p:to>
                                    </p:set>
                                    <p:animEffect transition="in" filter="wipe(down)">
                                      <p:cBhvr>
                                        <p:cTn id="39" dur="500"/>
                                        <p:tgtEl>
                                          <p:spTgt spid="57"/>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1" presetClass="entr" presetSubtype="1" fill="hold" grpId="0" nodeType="clickEffect">
                                  <p:stCondLst>
                                    <p:cond delay="0"/>
                                  </p:stCondLst>
                                  <p:childTnLst>
                                    <p:set>
                                      <p:cBhvr>
                                        <p:cTn id="43" dur="1" fill="hold">
                                          <p:stCondLst>
                                            <p:cond delay="0"/>
                                          </p:stCondLst>
                                        </p:cTn>
                                        <p:tgtEl>
                                          <p:spTgt spid="63"/>
                                        </p:tgtEl>
                                        <p:attrNameLst>
                                          <p:attrName>style.visibility</p:attrName>
                                        </p:attrNameLst>
                                      </p:cBhvr>
                                      <p:to>
                                        <p:strVal val="visible"/>
                                      </p:to>
                                    </p:set>
                                    <p:animEffect transition="in" filter="wheel(1)">
                                      <p:cBhvr>
                                        <p:cTn id="44" dur="2000"/>
                                        <p:tgtEl>
                                          <p:spTgt spid="63"/>
                                        </p:tgtEl>
                                      </p:cBhvr>
                                    </p:animEffect>
                                  </p:childTnLst>
                                </p:cTn>
                              </p:par>
                              <p:par>
                                <p:cTn id="45" presetID="21" presetClass="entr" presetSubtype="1" fill="hold" grpId="0" nodeType="withEffect">
                                  <p:stCondLst>
                                    <p:cond delay="0"/>
                                  </p:stCondLst>
                                  <p:childTnLst>
                                    <p:set>
                                      <p:cBhvr>
                                        <p:cTn id="46" dur="1" fill="hold">
                                          <p:stCondLst>
                                            <p:cond delay="0"/>
                                          </p:stCondLst>
                                        </p:cTn>
                                        <p:tgtEl>
                                          <p:spTgt spid="64"/>
                                        </p:tgtEl>
                                        <p:attrNameLst>
                                          <p:attrName>style.visibility</p:attrName>
                                        </p:attrNameLst>
                                      </p:cBhvr>
                                      <p:to>
                                        <p:strVal val="visible"/>
                                      </p:to>
                                    </p:set>
                                    <p:animEffect transition="in" filter="wheel(1)">
                                      <p:cBhvr>
                                        <p:cTn id="47" dur="2000"/>
                                        <p:tgtEl>
                                          <p:spTgt spid="64"/>
                                        </p:tgtEl>
                                      </p:cBhvr>
                                    </p:animEffect>
                                  </p:childTnLst>
                                </p:cTn>
                              </p:par>
                              <p:par>
                                <p:cTn id="48" presetID="21" presetClass="entr" presetSubtype="1" fill="hold" grpId="0" nodeType="withEffect">
                                  <p:stCondLst>
                                    <p:cond delay="0"/>
                                  </p:stCondLst>
                                  <p:childTnLst>
                                    <p:set>
                                      <p:cBhvr>
                                        <p:cTn id="49" dur="1" fill="hold">
                                          <p:stCondLst>
                                            <p:cond delay="0"/>
                                          </p:stCondLst>
                                        </p:cTn>
                                        <p:tgtEl>
                                          <p:spTgt spid="65"/>
                                        </p:tgtEl>
                                        <p:attrNameLst>
                                          <p:attrName>style.visibility</p:attrName>
                                        </p:attrNameLst>
                                      </p:cBhvr>
                                      <p:to>
                                        <p:strVal val="visible"/>
                                      </p:to>
                                    </p:set>
                                    <p:animEffect transition="in" filter="wheel(1)">
                                      <p:cBhvr>
                                        <p:cTn id="50" dur="2000"/>
                                        <p:tgtEl>
                                          <p:spTgt spid="65"/>
                                        </p:tgtEl>
                                      </p:cBhvr>
                                    </p:animEffect>
                                  </p:childTnLst>
                                </p:cTn>
                              </p:par>
                              <p:par>
                                <p:cTn id="51" presetID="21" presetClass="entr" presetSubtype="1" fill="hold" grpId="0" nodeType="withEffect">
                                  <p:stCondLst>
                                    <p:cond delay="0"/>
                                  </p:stCondLst>
                                  <p:childTnLst>
                                    <p:set>
                                      <p:cBhvr>
                                        <p:cTn id="52" dur="1" fill="hold">
                                          <p:stCondLst>
                                            <p:cond delay="0"/>
                                          </p:stCondLst>
                                        </p:cTn>
                                        <p:tgtEl>
                                          <p:spTgt spid="66"/>
                                        </p:tgtEl>
                                        <p:attrNameLst>
                                          <p:attrName>style.visibility</p:attrName>
                                        </p:attrNameLst>
                                      </p:cBhvr>
                                      <p:to>
                                        <p:strVal val="visible"/>
                                      </p:to>
                                    </p:set>
                                    <p:animEffect transition="in" filter="wheel(1)">
                                      <p:cBhvr>
                                        <p:cTn id="53" dur="2000"/>
                                        <p:tgtEl>
                                          <p:spTgt spid="66"/>
                                        </p:tgtEl>
                                      </p:cBhvr>
                                    </p:animEffect>
                                  </p:childTnLst>
                                </p:cTn>
                              </p:par>
                              <p:par>
                                <p:cTn id="54" presetID="21" presetClass="entr" presetSubtype="1" fill="hold" grpId="0" nodeType="withEffect">
                                  <p:stCondLst>
                                    <p:cond delay="0"/>
                                  </p:stCondLst>
                                  <p:childTnLst>
                                    <p:set>
                                      <p:cBhvr>
                                        <p:cTn id="55" dur="1" fill="hold">
                                          <p:stCondLst>
                                            <p:cond delay="0"/>
                                          </p:stCondLst>
                                        </p:cTn>
                                        <p:tgtEl>
                                          <p:spTgt spid="67"/>
                                        </p:tgtEl>
                                        <p:attrNameLst>
                                          <p:attrName>style.visibility</p:attrName>
                                        </p:attrNameLst>
                                      </p:cBhvr>
                                      <p:to>
                                        <p:strVal val="visible"/>
                                      </p:to>
                                    </p:set>
                                    <p:animEffect transition="in" filter="wheel(1)">
                                      <p:cBhvr>
                                        <p:cTn id="56" dur="20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animBg="1"/>
      <p:bldP spid="37" grpId="0" animBg="1"/>
      <p:bldP spid="38" grpId="0" animBg="1"/>
      <p:bldP spid="39" grpId="0" animBg="1"/>
      <p:bldP spid="40" grpId="0" animBg="1"/>
      <p:bldP spid="12" grpId="0" animBg="1"/>
      <p:bldP spid="48" grpId="0" animBg="1"/>
      <p:bldP spid="49" grpId="0" animBg="1"/>
      <p:bldP spid="50" grpId="0" animBg="1"/>
      <p:bldP spid="57" grpId="0" animBg="1"/>
      <p:bldP spid="63" grpId="0" animBg="1"/>
      <p:bldP spid="64" grpId="0" animBg="1"/>
      <p:bldP spid="65" grpId="0" animBg="1"/>
      <p:bldP spid="66" grpId="0" animBg="1"/>
      <p:bldP spid="6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 descr="2bf70f5ebf1a718aef076b27dd45a5b3.png">
            <a:extLst>
              <a:ext uri="{FF2B5EF4-FFF2-40B4-BE49-F238E27FC236}">
                <a16:creationId xmlns:a16="http://schemas.microsoft.com/office/drawing/2014/main" id="{3F17099A-12FC-337A-4517-9546C4D2059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632008"/>
            <a:ext cx="12192000" cy="8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6" descr="e324d9d037662d64fc16b51b9bfbdbac.png">
            <a:extLst>
              <a:ext uri="{FF2B5EF4-FFF2-40B4-BE49-F238E27FC236}">
                <a16:creationId xmlns:a16="http://schemas.microsoft.com/office/drawing/2014/main" id="{D0845735-4CAB-C314-6EA9-385FB4FBB76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0" y="5334000"/>
            <a:ext cx="2540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7" descr="e324d9d037662d64fc16b51b9bfbdbac.png">
            <a:extLst>
              <a:ext uri="{FF2B5EF4-FFF2-40B4-BE49-F238E27FC236}">
                <a16:creationId xmlns:a16="http://schemas.microsoft.com/office/drawing/2014/main" id="{9222A355-2973-8A1D-212F-D48E68D1D49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5410200"/>
            <a:ext cx="2540000" cy="192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8" descr="e324d9d037662d64fc16b51b9bfbdbac.png">
            <a:extLst>
              <a:ext uri="{FF2B5EF4-FFF2-40B4-BE49-F238E27FC236}">
                <a16:creationId xmlns:a16="http://schemas.microsoft.com/office/drawing/2014/main" id="{BBD47C7F-BBC1-861D-6F47-7C71793D334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245600" y="5486400"/>
            <a:ext cx="241511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4" descr="e324d9d037662d64fc16b51b9bfbdbac.png">
            <a:extLst>
              <a:ext uri="{FF2B5EF4-FFF2-40B4-BE49-F238E27FC236}">
                <a16:creationId xmlns:a16="http://schemas.microsoft.com/office/drawing/2014/main" id="{BF3DDDB0-05B8-E871-149B-1A98116B14B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5410200"/>
            <a:ext cx="2540000" cy="192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e86f050d219b5585368f7ef298c00175.png">
            <a:extLst>
              <a:ext uri="{FF2B5EF4-FFF2-40B4-BE49-F238E27FC236}">
                <a16:creationId xmlns:a16="http://schemas.microsoft.com/office/drawing/2014/main" id="{D70796A7-958F-C6A6-C82B-B325AAAD69D9}"/>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448800" y="4953000"/>
            <a:ext cx="2336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C6F1E368-AF6D-8770-0401-798FC135911E}"/>
              </a:ext>
            </a:extLst>
          </p:cNvPr>
          <p:cNvSpPr/>
          <p:nvPr/>
        </p:nvSpPr>
        <p:spPr>
          <a:xfrm>
            <a:off x="1422400" y="0"/>
            <a:ext cx="10464800" cy="1219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219170">
              <a:defRPr/>
            </a:pP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Khoảng</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cách</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giữa</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các</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mũi</a:t>
            </a:r>
            <a:r>
              <a:rPr lang="en-US" sz="4267" b="1" dirty="0">
                <a:solidFill>
                  <a:srgbClr val="008000"/>
                </a:solidFill>
                <a:latin typeface="Times New Roman" pitchFamily="18" charset="0"/>
                <a:cs typeface="Times New Roman" pitchFamily="18" charset="0"/>
              </a:rPr>
              <a:t> </a:t>
            </a:r>
            <a:r>
              <a:rPr lang="en-US" sz="4267" b="1" dirty="0" err="1">
                <a:solidFill>
                  <a:srgbClr val="FF0000"/>
                </a:solidFill>
                <a:latin typeface="Times New Roman" pitchFamily="18" charset="0"/>
                <a:cs typeface="Times New Roman" pitchFamily="18" charset="0"/>
              </a:rPr>
              <a:t>khâu</a:t>
            </a:r>
            <a:r>
              <a:rPr lang="en-US" sz="4267" b="1" dirty="0">
                <a:solidFill>
                  <a:srgbClr val="FF0000"/>
                </a:solidFill>
                <a:latin typeface="Times New Roman" pitchFamily="18" charset="0"/>
                <a:cs typeface="Times New Roman" pitchFamily="18" charset="0"/>
              </a:rPr>
              <a:t> </a:t>
            </a:r>
            <a:r>
              <a:rPr lang="en-US" sz="4267" b="1" dirty="0" err="1">
                <a:solidFill>
                  <a:srgbClr val="FF0000"/>
                </a:solidFill>
                <a:latin typeface="Times New Roman" pitchFamily="18" charset="0"/>
                <a:cs typeface="Times New Roman" pitchFamily="18" charset="0"/>
              </a:rPr>
              <a:t>thường</a:t>
            </a:r>
            <a:r>
              <a:rPr lang="en-US" sz="4267" b="1" dirty="0">
                <a:solidFill>
                  <a:srgbClr val="FF0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như</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thế</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nào</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với</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nhau</a:t>
            </a:r>
            <a:r>
              <a:rPr lang="en-US" sz="4267" b="1" dirty="0">
                <a:solidFill>
                  <a:srgbClr val="008000"/>
                </a:solidFill>
                <a:latin typeface="Times New Roman" pitchFamily="18" charset="0"/>
                <a:cs typeface="Times New Roman" pitchFamily="18" charset="0"/>
              </a:rPr>
              <a:t> ?</a:t>
            </a:r>
          </a:p>
        </p:txBody>
      </p:sp>
      <p:sp>
        <p:nvSpPr>
          <p:cNvPr id="21" name="TextBox 20">
            <a:extLst>
              <a:ext uri="{FF2B5EF4-FFF2-40B4-BE49-F238E27FC236}">
                <a16:creationId xmlns:a16="http://schemas.microsoft.com/office/drawing/2014/main" id="{5C8D2A37-3E51-5858-5D2A-4E74126FA914}"/>
              </a:ext>
            </a:extLst>
          </p:cNvPr>
          <p:cNvSpPr txBox="1">
            <a:spLocks noChangeArrowheads="1"/>
          </p:cNvSpPr>
          <p:nvPr/>
        </p:nvSpPr>
        <p:spPr bwMode="auto">
          <a:xfrm>
            <a:off x="10058400" y="5486400"/>
            <a:ext cx="9144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a:solidFill>
                  <a:srgbClr val="FFFF00"/>
                </a:solidFill>
                <a:latin typeface="Calibri" panose="020F0502020204030204" pitchFamily="34" charset="0"/>
              </a:rPr>
              <a:t> D</a:t>
            </a:r>
          </a:p>
        </p:txBody>
      </p:sp>
      <p:sp>
        <p:nvSpPr>
          <p:cNvPr id="24" name="Rectangle 23">
            <a:extLst>
              <a:ext uri="{FF2B5EF4-FFF2-40B4-BE49-F238E27FC236}">
                <a16:creationId xmlns:a16="http://schemas.microsoft.com/office/drawing/2014/main" id="{8016405A-2C56-7AB9-9FFD-AFCC09DE0334}"/>
              </a:ext>
            </a:extLst>
          </p:cNvPr>
          <p:cNvSpPr/>
          <p:nvPr/>
        </p:nvSpPr>
        <p:spPr>
          <a:xfrm>
            <a:off x="320261" y="1348259"/>
            <a:ext cx="5049078" cy="5334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219170">
              <a:defRPr/>
            </a:pPr>
            <a:r>
              <a:rPr lang="en-US" sz="4267" dirty="0">
                <a:solidFill>
                  <a:srgbClr val="002060"/>
                </a:solidFill>
                <a:latin typeface="Times New Roman" panose="02020603050405020304" pitchFamily="18" charset="0"/>
                <a:cs typeface="Times New Roman" panose="02020603050405020304" pitchFamily="18" charset="0"/>
              </a:rPr>
              <a:t>A) </a:t>
            </a:r>
            <a:r>
              <a:rPr lang="en-US" sz="4267" dirty="0" err="1">
                <a:solidFill>
                  <a:srgbClr val="002060"/>
                </a:solidFill>
                <a:latin typeface="Times New Roman" panose="02020603050405020304" pitchFamily="18" charset="0"/>
                <a:cs typeface="Times New Roman" panose="02020603050405020304" pitchFamily="18" charset="0"/>
              </a:rPr>
              <a:t>Tùy</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thích</a:t>
            </a:r>
            <a:endParaRPr lang="en-US" sz="4267" dirty="0">
              <a:solidFill>
                <a:srgbClr val="002060"/>
              </a:solidFill>
              <a:latin typeface="Times New Roman" panose="02020603050405020304" pitchFamily="18" charset="0"/>
              <a:cs typeface="Times New Roman" panose="02020603050405020304" pitchFamily="18" charset="0"/>
            </a:endParaRPr>
          </a:p>
        </p:txBody>
      </p:sp>
      <p:sp>
        <p:nvSpPr>
          <p:cNvPr id="28" name="Rectangle 27">
            <a:extLst>
              <a:ext uri="{FF2B5EF4-FFF2-40B4-BE49-F238E27FC236}">
                <a16:creationId xmlns:a16="http://schemas.microsoft.com/office/drawing/2014/main" id="{045053B3-8A7B-4DE3-23F0-6FE4A22259BD}"/>
              </a:ext>
            </a:extLst>
          </p:cNvPr>
          <p:cNvSpPr/>
          <p:nvPr/>
        </p:nvSpPr>
        <p:spPr>
          <a:xfrm>
            <a:off x="320261" y="2022130"/>
            <a:ext cx="5689600" cy="5334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219170">
              <a:defRPr/>
            </a:pPr>
            <a:r>
              <a:rPr lang="en-US" sz="4267" dirty="0">
                <a:solidFill>
                  <a:srgbClr val="002060"/>
                </a:solidFill>
                <a:latin typeface="Times New Roman" panose="02020603050405020304" pitchFamily="18" charset="0"/>
                <a:cs typeface="Times New Roman" panose="02020603050405020304" pitchFamily="18" charset="0"/>
              </a:rPr>
              <a:t>B) </a:t>
            </a:r>
            <a:r>
              <a:rPr lang="en-US" sz="4267" dirty="0" err="1">
                <a:solidFill>
                  <a:srgbClr val="002060"/>
                </a:solidFill>
                <a:latin typeface="Times New Roman" panose="02020603050405020304" pitchFamily="18" charset="0"/>
                <a:cs typeface="Times New Roman" panose="02020603050405020304" pitchFamily="18" charset="0"/>
              </a:rPr>
              <a:t>Dài</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ngắn</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khác</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nhau</a:t>
            </a:r>
            <a:endParaRPr lang="en-US" sz="4267" dirty="0">
              <a:solidFill>
                <a:srgbClr val="002060"/>
              </a:solidFill>
              <a:latin typeface="Times New Roman" panose="02020603050405020304" pitchFamily="18" charset="0"/>
              <a:cs typeface="Times New Roman" panose="02020603050405020304" pitchFamily="18" charset="0"/>
            </a:endParaRPr>
          </a:p>
        </p:txBody>
      </p:sp>
      <p:sp>
        <p:nvSpPr>
          <p:cNvPr id="29" name="Rectangle 28">
            <a:extLst>
              <a:ext uri="{FF2B5EF4-FFF2-40B4-BE49-F238E27FC236}">
                <a16:creationId xmlns:a16="http://schemas.microsoft.com/office/drawing/2014/main" id="{033D6C88-BB6E-F5A7-6ECC-D4757565B073}"/>
              </a:ext>
            </a:extLst>
          </p:cNvPr>
          <p:cNvSpPr/>
          <p:nvPr/>
        </p:nvSpPr>
        <p:spPr>
          <a:xfrm>
            <a:off x="6908800" y="1295400"/>
            <a:ext cx="5283200" cy="5334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219170">
              <a:defRPr/>
            </a:pPr>
            <a:r>
              <a:rPr lang="en-US" sz="4267" dirty="0">
                <a:solidFill>
                  <a:srgbClr val="002060"/>
                </a:solidFill>
                <a:latin typeface="Times New Roman" panose="02020603050405020304" pitchFamily="18" charset="0"/>
                <a:cs typeface="Times New Roman" panose="02020603050405020304" pitchFamily="18" charset="0"/>
              </a:rPr>
              <a:t>C) </a:t>
            </a:r>
            <a:r>
              <a:rPr lang="en-US" sz="4267" dirty="0" err="1">
                <a:solidFill>
                  <a:srgbClr val="002060"/>
                </a:solidFill>
                <a:latin typeface="Times New Roman" panose="02020603050405020304" pitchFamily="18" charset="0"/>
                <a:cs typeface="Times New Roman" panose="02020603050405020304" pitchFamily="18" charset="0"/>
              </a:rPr>
              <a:t>Cách</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đều</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nhau</a:t>
            </a:r>
            <a:endParaRPr lang="en-US" sz="4267" b="1" dirty="0">
              <a:solidFill>
                <a:srgbClr val="0000FF"/>
              </a:solidFill>
              <a:latin typeface="Calibri"/>
            </a:endParaRPr>
          </a:p>
        </p:txBody>
      </p:sp>
      <p:sp>
        <p:nvSpPr>
          <p:cNvPr id="30" name="Rectangle 29">
            <a:extLst>
              <a:ext uri="{FF2B5EF4-FFF2-40B4-BE49-F238E27FC236}">
                <a16:creationId xmlns:a16="http://schemas.microsoft.com/office/drawing/2014/main" id="{0C86E924-0725-A11E-2034-A4D029D308F6}"/>
              </a:ext>
            </a:extLst>
          </p:cNvPr>
          <p:cNvSpPr/>
          <p:nvPr/>
        </p:nvSpPr>
        <p:spPr>
          <a:xfrm>
            <a:off x="6908800" y="2118030"/>
            <a:ext cx="5080000" cy="457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219170">
              <a:defRPr/>
            </a:pPr>
            <a:r>
              <a:rPr lang="en-US" sz="4267" dirty="0">
                <a:solidFill>
                  <a:srgbClr val="002060"/>
                </a:solidFill>
                <a:latin typeface="Times New Roman" panose="02020603050405020304" pitchFamily="18" charset="0"/>
                <a:cs typeface="Times New Roman" panose="02020603050405020304" pitchFamily="18" charset="0"/>
              </a:rPr>
              <a:t>D) </a:t>
            </a:r>
            <a:r>
              <a:rPr lang="en-US" sz="4267" dirty="0" err="1">
                <a:solidFill>
                  <a:srgbClr val="002060"/>
                </a:solidFill>
                <a:latin typeface="Times New Roman" panose="02020603050405020304" pitchFamily="18" charset="0"/>
                <a:cs typeface="Times New Roman" panose="02020603050405020304" pitchFamily="18" charset="0"/>
              </a:rPr>
              <a:t>Rất</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nhỏ</a:t>
            </a:r>
            <a:endParaRPr lang="en-US" sz="4267" dirty="0">
              <a:solidFill>
                <a:srgbClr val="002060"/>
              </a:solidFill>
              <a:latin typeface="Times New Roman" panose="02020603050405020304" pitchFamily="18" charset="0"/>
              <a:cs typeface="Times New Roman" panose="02020603050405020304" pitchFamily="18" charset="0"/>
            </a:endParaRPr>
          </a:p>
        </p:txBody>
      </p:sp>
      <p:pic>
        <p:nvPicPr>
          <p:cNvPr id="16" name="Picture 15" descr="4f942a9486ec68153575dc78a42d480b.png">
            <a:extLst>
              <a:ext uri="{FF2B5EF4-FFF2-40B4-BE49-F238E27FC236}">
                <a16:creationId xmlns:a16="http://schemas.microsoft.com/office/drawing/2014/main" id="{AE10376D-9113-076E-6459-5365A592A2B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064000" y="2590800"/>
            <a:ext cx="5486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e86f050d219b5585368f7ef298c00175.png">
            <a:extLst>
              <a:ext uri="{FF2B5EF4-FFF2-40B4-BE49-F238E27FC236}">
                <a16:creationId xmlns:a16="http://schemas.microsoft.com/office/drawing/2014/main" id="{3C3B4A69-5428-51B6-20F2-801F401E49B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4953000"/>
            <a:ext cx="26416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31">
            <a:extLst>
              <a:ext uri="{FF2B5EF4-FFF2-40B4-BE49-F238E27FC236}">
                <a16:creationId xmlns:a16="http://schemas.microsoft.com/office/drawing/2014/main" id="{4274F07B-9D2C-88B8-94A8-39D793B435A6}"/>
              </a:ext>
            </a:extLst>
          </p:cNvPr>
          <p:cNvSpPr txBox="1">
            <a:spLocks noChangeArrowheads="1"/>
          </p:cNvSpPr>
          <p:nvPr/>
        </p:nvSpPr>
        <p:spPr bwMode="auto">
          <a:xfrm>
            <a:off x="711200" y="5562601"/>
            <a:ext cx="12192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a:solidFill>
                  <a:srgbClr val="FFFF00"/>
                </a:solidFill>
                <a:latin typeface="Calibri" panose="020F0502020204030204" pitchFamily="34" charset="0"/>
              </a:rPr>
              <a:t>A</a:t>
            </a:r>
          </a:p>
        </p:txBody>
      </p:sp>
      <p:pic>
        <p:nvPicPr>
          <p:cNvPr id="31" name="Picture 30" descr="ca.png">
            <a:extLst>
              <a:ext uri="{FF2B5EF4-FFF2-40B4-BE49-F238E27FC236}">
                <a16:creationId xmlns:a16="http://schemas.microsoft.com/office/drawing/2014/main" id="{A41452C8-2DC0-A87E-8FE7-64730F9CACF1}"/>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7010400" y="5867400"/>
            <a:ext cx="711200" cy="474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e86f050d219b5585368f7ef298c00175.png">
            <a:extLst>
              <a:ext uri="{FF2B5EF4-FFF2-40B4-BE49-F238E27FC236}">
                <a16:creationId xmlns:a16="http://schemas.microsoft.com/office/drawing/2014/main" id="{FD8353C7-6362-8793-F0EF-1E517065E62D}"/>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400800" y="5029200"/>
            <a:ext cx="2235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8D8D3B33-BB9F-D77C-CA5A-D236F9F084AB}"/>
              </a:ext>
            </a:extLst>
          </p:cNvPr>
          <p:cNvSpPr txBox="1">
            <a:spLocks noChangeArrowheads="1"/>
          </p:cNvSpPr>
          <p:nvPr/>
        </p:nvSpPr>
        <p:spPr bwMode="auto">
          <a:xfrm>
            <a:off x="6821097" y="5411593"/>
            <a:ext cx="9144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 C</a:t>
            </a:r>
          </a:p>
        </p:txBody>
      </p:sp>
      <p:sp>
        <p:nvSpPr>
          <p:cNvPr id="25" name="Rectangle 24">
            <a:extLst>
              <a:ext uri="{FF2B5EF4-FFF2-40B4-BE49-F238E27FC236}">
                <a16:creationId xmlns:a16="http://schemas.microsoft.com/office/drawing/2014/main" id="{43D11D24-885A-0EF3-4353-C067B962B62B}"/>
              </a:ext>
            </a:extLst>
          </p:cNvPr>
          <p:cNvSpPr/>
          <p:nvPr/>
        </p:nvSpPr>
        <p:spPr>
          <a:xfrm>
            <a:off x="454808" y="5691660"/>
            <a:ext cx="1422400" cy="685800"/>
          </a:xfrm>
          <a:prstGeom prst="rect">
            <a:avLst/>
          </a:prstGeom>
        </p:spPr>
        <p:style>
          <a:lnRef idx="2">
            <a:schemeClr val="accent3"/>
          </a:lnRef>
          <a:fillRef idx="1">
            <a:schemeClr val="lt1"/>
          </a:fillRef>
          <a:effectRef idx="0">
            <a:schemeClr val="accent3"/>
          </a:effectRef>
          <a:fontRef idx="minor">
            <a:schemeClr val="dk1"/>
          </a:fontRef>
        </p:style>
        <p:txBody>
          <a:bodyPr anchor="ctr"/>
          <a:lstStyle/>
          <a:p>
            <a:pPr algn="ctr" defTabSz="1219170">
              <a:defRPr/>
            </a:pPr>
            <a:r>
              <a:rPr lang="en-US" sz="2400" dirty="0" err="1">
                <a:solidFill>
                  <a:srgbClr val="FF0000"/>
                </a:solidFill>
                <a:latin typeface="Times New Roman" pitchFamily="18" charset="0"/>
                <a:cs typeface="Times New Roman" pitchFamily="18" charset="0"/>
              </a:rPr>
              <a:t>Sai</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mất</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rồi</a:t>
            </a:r>
            <a:endParaRPr lang="en-US" sz="2400" dirty="0">
              <a:solidFill>
                <a:srgbClr val="FF0000"/>
              </a:solidFill>
              <a:latin typeface="Times New Roman" pitchFamily="18" charset="0"/>
              <a:cs typeface="Times New Roman" pitchFamily="18" charset="0"/>
            </a:endParaRPr>
          </a:p>
        </p:txBody>
      </p:sp>
      <p:sp>
        <p:nvSpPr>
          <p:cNvPr id="27" name="Rectangle 26">
            <a:extLst>
              <a:ext uri="{FF2B5EF4-FFF2-40B4-BE49-F238E27FC236}">
                <a16:creationId xmlns:a16="http://schemas.microsoft.com/office/drawing/2014/main" id="{B5A9231A-1807-FDF1-DD42-FAA9468F1A2D}"/>
              </a:ext>
            </a:extLst>
          </p:cNvPr>
          <p:cNvSpPr/>
          <p:nvPr/>
        </p:nvSpPr>
        <p:spPr>
          <a:xfrm>
            <a:off x="9753600" y="5486400"/>
            <a:ext cx="1422400" cy="685800"/>
          </a:xfrm>
          <a:prstGeom prst="rect">
            <a:avLst/>
          </a:prstGeom>
        </p:spPr>
        <p:style>
          <a:lnRef idx="2">
            <a:schemeClr val="accent3"/>
          </a:lnRef>
          <a:fillRef idx="1">
            <a:schemeClr val="lt1"/>
          </a:fillRef>
          <a:effectRef idx="0">
            <a:schemeClr val="accent3"/>
          </a:effectRef>
          <a:fontRef idx="minor">
            <a:schemeClr val="dk1"/>
          </a:fontRef>
        </p:style>
        <p:txBody>
          <a:bodyPr anchor="ctr"/>
          <a:lstStyle/>
          <a:p>
            <a:pPr algn="ctr" defTabSz="1219170">
              <a:defRPr/>
            </a:pPr>
            <a:r>
              <a:rPr lang="en-US" sz="2400" dirty="0" err="1">
                <a:solidFill>
                  <a:srgbClr val="FF0000"/>
                </a:solidFill>
                <a:latin typeface="Times New Roman" pitchFamily="18" charset="0"/>
                <a:cs typeface="Times New Roman" pitchFamily="18" charset="0"/>
              </a:rPr>
              <a:t>Sai</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mất</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rồi</a:t>
            </a:r>
            <a:endParaRPr lang="en-US" sz="2400" dirty="0">
              <a:solidFill>
                <a:srgbClr val="FF0000"/>
              </a:solidFill>
              <a:latin typeface="Times New Roman" pitchFamily="18" charset="0"/>
              <a:cs typeface="Times New Roman" pitchFamily="18" charset="0"/>
            </a:endParaRPr>
          </a:p>
        </p:txBody>
      </p:sp>
      <p:sp>
        <p:nvSpPr>
          <p:cNvPr id="37" name="Right Arrow 36">
            <a:hlinkClick r:id="rId14" action="ppaction://hlinksldjump"/>
            <a:extLst>
              <a:ext uri="{FF2B5EF4-FFF2-40B4-BE49-F238E27FC236}">
                <a16:creationId xmlns:a16="http://schemas.microsoft.com/office/drawing/2014/main" id="{43B0FF57-05B1-DBE4-D112-296F70E499AB}"/>
              </a:ext>
            </a:extLst>
          </p:cNvPr>
          <p:cNvSpPr/>
          <p:nvPr/>
        </p:nvSpPr>
        <p:spPr>
          <a:xfrm>
            <a:off x="11582400" y="6477000"/>
            <a:ext cx="609600" cy="381000"/>
          </a:xfrm>
          <a:prstGeom prst="rightArrow">
            <a:avLst/>
          </a:prstGeom>
        </p:spPr>
        <p:style>
          <a:lnRef idx="1">
            <a:schemeClr val="accent1"/>
          </a:lnRef>
          <a:fillRef idx="2">
            <a:schemeClr val="accent1"/>
          </a:fillRef>
          <a:effectRef idx="1">
            <a:schemeClr val="accent1"/>
          </a:effectRef>
          <a:fontRef idx="minor">
            <a:schemeClr val="dk1"/>
          </a:fontRef>
        </p:style>
        <p:txBody>
          <a:bodyPr anchor="ctr"/>
          <a:lstStyle/>
          <a:p>
            <a:pPr algn="ctr" defTabSz="1219170">
              <a:defRPr/>
            </a:pPr>
            <a:endParaRPr lang="en-US" sz="2400">
              <a:solidFill>
                <a:prstClr val="black"/>
              </a:solidFill>
              <a:latin typeface="Calibri"/>
            </a:endParaRPr>
          </a:p>
        </p:txBody>
      </p:sp>
      <p:pic>
        <p:nvPicPr>
          <p:cNvPr id="3" name="Picture 2" descr="e86f050d219b5585368f7ef298c00175.png">
            <a:extLst>
              <a:ext uri="{FF2B5EF4-FFF2-40B4-BE49-F238E27FC236}">
                <a16:creationId xmlns:a16="http://schemas.microsoft.com/office/drawing/2014/main" id="{F1A0175D-072A-99DB-FB49-36B439C5F680}"/>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187240" y="4953000"/>
            <a:ext cx="2590063" cy="1715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1DC4BDB9-BD56-31ED-B250-53EC82D673AC}"/>
              </a:ext>
            </a:extLst>
          </p:cNvPr>
          <p:cNvSpPr/>
          <p:nvPr/>
        </p:nvSpPr>
        <p:spPr>
          <a:xfrm>
            <a:off x="3500277" y="5709696"/>
            <a:ext cx="1422400" cy="685800"/>
          </a:xfrm>
          <a:prstGeom prst="rect">
            <a:avLst/>
          </a:prstGeom>
        </p:spPr>
        <p:style>
          <a:lnRef idx="2">
            <a:schemeClr val="accent3"/>
          </a:lnRef>
          <a:fillRef idx="1">
            <a:schemeClr val="lt1"/>
          </a:fillRef>
          <a:effectRef idx="0">
            <a:schemeClr val="accent3"/>
          </a:effectRef>
          <a:fontRef idx="minor">
            <a:schemeClr val="dk1"/>
          </a:fontRef>
        </p:style>
        <p:txBody>
          <a:bodyPr anchor="ctr"/>
          <a:lstStyle/>
          <a:p>
            <a:pPr algn="ctr" defTabSz="1219170">
              <a:defRPr/>
            </a:pPr>
            <a:r>
              <a:rPr lang="en-US" sz="2400" dirty="0" err="1">
                <a:solidFill>
                  <a:srgbClr val="FF0000"/>
                </a:solidFill>
                <a:latin typeface="Times New Roman" pitchFamily="18" charset="0"/>
                <a:cs typeface="Times New Roman" pitchFamily="18" charset="0"/>
              </a:rPr>
              <a:t>Sai</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mất</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rồi</a:t>
            </a:r>
            <a:endParaRPr lang="en-US" sz="2400" dirty="0">
              <a:solidFill>
                <a:srgbClr val="FF0000"/>
              </a:solidFill>
              <a:latin typeface="Times New Roman" pitchFamily="18" charset="0"/>
              <a:cs typeface="Times New Roman" pitchFamily="18" charset="0"/>
            </a:endParaRPr>
          </a:p>
        </p:txBody>
      </p:sp>
      <p:sp>
        <p:nvSpPr>
          <p:cNvPr id="8" name="TextBox 7">
            <a:extLst>
              <a:ext uri="{FF2B5EF4-FFF2-40B4-BE49-F238E27FC236}">
                <a16:creationId xmlns:a16="http://schemas.microsoft.com/office/drawing/2014/main" id="{2E53DEFB-DD67-5B89-425A-7B1900DBD611}"/>
              </a:ext>
            </a:extLst>
          </p:cNvPr>
          <p:cNvSpPr txBox="1">
            <a:spLocks noChangeArrowheads="1"/>
          </p:cNvSpPr>
          <p:nvPr/>
        </p:nvSpPr>
        <p:spPr bwMode="auto">
          <a:xfrm>
            <a:off x="3824449" y="5317388"/>
            <a:ext cx="9144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 B</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3" presetClass="path" presetSubtype="0" accel="50000" decel="50000" fill="hold" nodeType="withEffect">
                                  <p:stCondLst>
                                    <p:cond delay="0"/>
                                  </p:stCondLst>
                                  <p:childTnLst>
                                    <p:animMotion origin="layout" path="M -6.93889E-18 1.11111E-6 L 0.56667 0.00555 " pathEditMode="relative" rAng="0" ptsTypes="AA">
                                      <p:cBhvr>
                                        <p:cTn id="6" dur="2000" fill="hold"/>
                                        <p:tgtEl>
                                          <p:spTgt spid="16"/>
                                        </p:tgtEl>
                                        <p:attrNameLst>
                                          <p:attrName>ppt_x</p:attrName>
                                          <p:attrName>ppt_y</p:attrName>
                                        </p:attrNameLst>
                                      </p:cBhvr>
                                      <p:rCtr x="2830000" y="30000"/>
                                    </p:animMotion>
                                  </p:childTnLst>
                                </p:cTn>
                              </p:par>
                              <p:par>
                                <p:cTn id="7" presetID="10"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animEffect transition="in" filter="fade">
                                      <p:cBhvr>
                                        <p:cTn id="9" dur="500"/>
                                        <p:tgtEl>
                                          <p:spTgt spid="1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20"/>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47" presetClass="exit" presetSubtype="0" fill="hold" grpId="0" nodeType="clickEffect">
                                  <p:stCondLst>
                                    <p:cond delay="0"/>
                                  </p:stCondLst>
                                  <p:childTnLst>
                                    <p:animEffect transition="out" filter="fade">
                                      <p:cBhvr>
                                        <p:cTn id="30" dur="1000"/>
                                        <p:tgtEl>
                                          <p:spTgt spid="20"/>
                                        </p:tgtEl>
                                      </p:cBhvr>
                                    </p:animEffect>
                                    <p:anim calcmode="lin" valueType="num">
                                      <p:cBhvr>
                                        <p:cTn id="31" dur="1000"/>
                                        <p:tgtEl>
                                          <p:spTgt spid="20"/>
                                        </p:tgtEl>
                                        <p:attrNameLst>
                                          <p:attrName>ppt_x</p:attrName>
                                        </p:attrNameLst>
                                      </p:cBhvr>
                                      <p:tavLst>
                                        <p:tav tm="0">
                                          <p:val>
                                            <p:strVal val="ppt_x"/>
                                          </p:val>
                                        </p:tav>
                                        <p:tav tm="100000">
                                          <p:val>
                                            <p:strVal val="ppt_x"/>
                                          </p:val>
                                        </p:tav>
                                      </p:tavLst>
                                    </p:anim>
                                    <p:anim calcmode="lin" valueType="num">
                                      <p:cBhvr>
                                        <p:cTn id="32" dur="1000"/>
                                        <p:tgtEl>
                                          <p:spTgt spid="20"/>
                                        </p:tgtEl>
                                        <p:attrNameLst>
                                          <p:attrName>ppt_y</p:attrName>
                                        </p:attrNameLst>
                                      </p:cBhvr>
                                      <p:tavLst>
                                        <p:tav tm="0">
                                          <p:val>
                                            <p:strVal val="ppt_y"/>
                                          </p:val>
                                        </p:tav>
                                        <p:tav tm="100000">
                                          <p:val>
                                            <p:strVal val="ppt_y-.1"/>
                                          </p:val>
                                        </p:tav>
                                      </p:tavLst>
                                    </p:anim>
                                    <p:set>
                                      <p:cBhvr>
                                        <p:cTn id="33" dur="1" fill="hold">
                                          <p:stCondLst>
                                            <p:cond delay="999"/>
                                          </p:stCondLst>
                                        </p:cTn>
                                        <p:tgtEl>
                                          <p:spTgt spid="20"/>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dung .wav"/>
                                        </p:tgtEl>
                                      </p:cMediaNode>
                                    </p:audio>
                                  </p:subTnLst>
                                </p:cTn>
                              </p:par>
                              <p:par>
                                <p:cTn id="34" presetID="47" presetClass="exit" presetSubtype="0" fill="hold" nodeType="withEffect">
                                  <p:stCondLst>
                                    <p:cond delay="0"/>
                                  </p:stCondLst>
                                  <p:childTnLst>
                                    <p:animEffect transition="out" filter="fade">
                                      <p:cBhvr>
                                        <p:cTn id="35" dur="1000"/>
                                        <p:tgtEl>
                                          <p:spTgt spid="12"/>
                                        </p:tgtEl>
                                      </p:cBhvr>
                                    </p:animEffect>
                                    <p:anim calcmode="lin" valueType="num">
                                      <p:cBhvr>
                                        <p:cTn id="36" dur="1000"/>
                                        <p:tgtEl>
                                          <p:spTgt spid="12"/>
                                        </p:tgtEl>
                                        <p:attrNameLst>
                                          <p:attrName>ppt_x</p:attrName>
                                        </p:attrNameLst>
                                      </p:cBhvr>
                                      <p:tavLst>
                                        <p:tav tm="0">
                                          <p:val>
                                            <p:strVal val="ppt_x"/>
                                          </p:val>
                                        </p:tav>
                                        <p:tav tm="100000">
                                          <p:val>
                                            <p:strVal val="ppt_x"/>
                                          </p:val>
                                        </p:tav>
                                      </p:tavLst>
                                    </p:anim>
                                    <p:anim calcmode="lin" valueType="num">
                                      <p:cBhvr>
                                        <p:cTn id="37" dur="1000"/>
                                        <p:tgtEl>
                                          <p:spTgt spid="12"/>
                                        </p:tgtEl>
                                        <p:attrNameLst>
                                          <p:attrName>ppt_y</p:attrName>
                                        </p:attrNameLst>
                                      </p:cBhvr>
                                      <p:tavLst>
                                        <p:tav tm="0">
                                          <p:val>
                                            <p:strVal val="ppt_y"/>
                                          </p:val>
                                        </p:tav>
                                        <p:tav tm="100000">
                                          <p:val>
                                            <p:strVal val="ppt_y-.1"/>
                                          </p:val>
                                        </p:tav>
                                      </p:tavLst>
                                    </p:anim>
                                    <p:set>
                                      <p:cBhvr>
                                        <p:cTn id="38" dur="1" fill="hold">
                                          <p:stCondLst>
                                            <p:cond delay="999"/>
                                          </p:stCondLst>
                                        </p:cTn>
                                        <p:tgtEl>
                                          <p:spTgt spid="12"/>
                                        </p:tgtEl>
                                        <p:attrNameLst>
                                          <p:attrName>style.visibility</p:attrName>
                                        </p:attrNameLst>
                                      </p:cBhvr>
                                      <p:to>
                                        <p:strVal val="hidden"/>
                                      </p:to>
                                    </p:set>
                                  </p:childTnLst>
                                </p:cTn>
                              </p:par>
                            </p:childTnLst>
                          </p:cTn>
                        </p:par>
                        <p:par>
                          <p:cTn id="39" fill="hold" nodeType="afterGroup">
                            <p:stCondLst>
                              <p:cond delay="1000"/>
                            </p:stCondLst>
                            <p:childTnLst>
                              <p:par>
                                <p:cTn id="40" presetID="0" presetClass="path" presetSubtype="0" accel="50000" decel="50000" fill="hold" nodeType="afterEffect">
                                  <p:stCondLst>
                                    <p:cond delay="0"/>
                                  </p:stCondLst>
                                  <p:childTnLst>
                                    <p:animMotion origin="layout" path="M 3.33333E-6 3.7037E-6 C 0.04687 -0.03473 0.09375 -0.06922 0.10937 -0.10973 C 0.125 -0.15024 0.12465 -0.21528 0.09375 -0.24399 C 0.06284 -0.27246 -0.03889 -0.29005 -0.07657 -0.28195 C -0.11424 -0.27385 -0.12361 -0.23426 -0.13282 -0.19468 " pathEditMode="relative" rAng="0" ptsTypes="aaaaA">
                                      <p:cBhvr>
                                        <p:cTn id="41" dur="2000" fill="hold"/>
                                        <p:tgtEl>
                                          <p:spTgt spid="31"/>
                                        </p:tgtEl>
                                        <p:attrNameLst>
                                          <p:attrName>ppt_x</p:attrName>
                                          <p:attrName>ppt_y</p:attrName>
                                        </p:attrNameLst>
                                      </p:cBhvr>
                                      <p:rCtr x="-40000" y="-1450000"/>
                                    </p:animMotion>
                                  </p:childTnLst>
                                </p:cTn>
                              </p:par>
                            </p:childTnLst>
                          </p:cTn>
                        </p:par>
                        <p:par>
                          <p:cTn id="42" fill="hold" nodeType="afterGroup">
                            <p:stCondLst>
                              <p:cond delay="3000"/>
                            </p:stCondLst>
                            <p:childTnLst>
                              <p:par>
                                <p:cTn id="43" presetID="47" presetClass="exit" presetSubtype="0" fill="hold" nodeType="afterEffect">
                                  <p:stCondLst>
                                    <p:cond delay="0"/>
                                  </p:stCondLst>
                                  <p:childTnLst>
                                    <p:animEffect transition="out" filter="fade">
                                      <p:cBhvr>
                                        <p:cTn id="44" dur="2000"/>
                                        <p:tgtEl>
                                          <p:spTgt spid="31"/>
                                        </p:tgtEl>
                                      </p:cBhvr>
                                    </p:animEffect>
                                    <p:anim calcmode="lin" valueType="num">
                                      <p:cBhvr>
                                        <p:cTn id="45" dur="2000"/>
                                        <p:tgtEl>
                                          <p:spTgt spid="31"/>
                                        </p:tgtEl>
                                        <p:attrNameLst>
                                          <p:attrName>ppt_x</p:attrName>
                                        </p:attrNameLst>
                                      </p:cBhvr>
                                      <p:tavLst>
                                        <p:tav tm="0">
                                          <p:val>
                                            <p:strVal val="ppt_x"/>
                                          </p:val>
                                        </p:tav>
                                        <p:tav tm="100000">
                                          <p:val>
                                            <p:strVal val="ppt_x"/>
                                          </p:val>
                                        </p:tav>
                                      </p:tavLst>
                                    </p:anim>
                                    <p:anim calcmode="lin" valueType="num">
                                      <p:cBhvr>
                                        <p:cTn id="46" dur="2000"/>
                                        <p:tgtEl>
                                          <p:spTgt spid="31"/>
                                        </p:tgtEl>
                                        <p:attrNameLst>
                                          <p:attrName>ppt_y</p:attrName>
                                        </p:attrNameLst>
                                      </p:cBhvr>
                                      <p:tavLst>
                                        <p:tav tm="0">
                                          <p:val>
                                            <p:strVal val="ppt_y"/>
                                          </p:val>
                                        </p:tav>
                                        <p:tav tm="100000">
                                          <p:val>
                                            <p:strVal val="ppt_y-.1"/>
                                          </p:val>
                                        </p:tav>
                                      </p:tavLst>
                                    </p:anim>
                                    <p:set>
                                      <p:cBhvr>
                                        <p:cTn id="47" dur="1" fill="hold">
                                          <p:stCondLst>
                                            <p:cond delay="1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nodeType="clickPar">
                      <p:stCondLst>
                        <p:cond delay="0"/>
                      </p:stCondLst>
                      <p:childTnLst>
                        <p:par>
                          <p:cTn id="50" fill="hold" nodeType="withGroup">
                            <p:stCondLst>
                              <p:cond delay="0"/>
                            </p:stCondLst>
                            <p:childTnLst>
                              <p:par>
                                <p:cTn id="51" presetID="47" presetClass="exit" presetSubtype="0" fill="hold" grpId="0" nodeType="clickEffect">
                                  <p:stCondLst>
                                    <p:cond delay="0"/>
                                  </p:stCondLst>
                                  <p:childTnLst>
                                    <p:animEffect transition="out" filter="fade">
                                      <p:cBhvr>
                                        <p:cTn id="52" dur="1000"/>
                                        <p:tgtEl>
                                          <p:spTgt spid="21"/>
                                        </p:tgtEl>
                                      </p:cBhvr>
                                    </p:animEffect>
                                    <p:anim calcmode="lin" valueType="num">
                                      <p:cBhvr>
                                        <p:cTn id="53" dur="1000"/>
                                        <p:tgtEl>
                                          <p:spTgt spid="21"/>
                                        </p:tgtEl>
                                        <p:attrNameLst>
                                          <p:attrName>ppt_x</p:attrName>
                                        </p:attrNameLst>
                                      </p:cBhvr>
                                      <p:tavLst>
                                        <p:tav tm="0">
                                          <p:val>
                                            <p:strVal val="ppt_x"/>
                                          </p:val>
                                        </p:tav>
                                        <p:tav tm="100000">
                                          <p:val>
                                            <p:strVal val="ppt_x"/>
                                          </p:val>
                                        </p:tav>
                                      </p:tavLst>
                                    </p:anim>
                                    <p:anim calcmode="lin" valueType="num">
                                      <p:cBhvr>
                                        <p:cTn id="54" dur="1000"/>
                                        <p:tgtEl>
                                          <p:spTgt spid="21"/>
                                        </p:tgtEl>
                                        <p:attrNameLst>
                                          <p:attrName>ppt_y</p:attrName>
                                        </p:attrNameLst>
                                      </p:cBhvr>
                                      <p:tavLst>
                                        <p:tav tm="0">
                                          <p:val>
                                            <p:strVal val="ppt_y"/>
                                          </p:val>
                                        </p:tav>
                                        <p:tav tm="100000">
                                          <p:val>
                                            <p:strVal val="ppt_y-.1"/>
                                          </p:val>
                                        </p:tav>
                                      </p:tavLst>
                                    </p:anim>
                                    <p:set>
                                      <p:cBhvr>
                                        <p:cTn id="55" dur="1" fill="hold">
                                          <p:stCondLst>
                                            <p:cond delay="999"/>
                                          </p:stCondLst>
                                        </p:cTn>
                                        <p:tgtEl>
                                          <p:spTgt spid="21"/>
                                        </p:tgtEl>
                                        <p:attrNameLst>
                                          <p:attrName>style.visibility</p:attrName>
                                        </p:attrNameLst>
                                      </p:cBhvr>
                                      <p:to>
                                        <p:strVal val="hidden"/>
                                      </p:to>
                                    </p:set>
                                  </p:childTnLst>
                                </p:cTn>
                              </p:par>
                              <p:par>
                                <p:cTn id="56" presetID="47" presetClass="exit" presetSubtype="0" fill="hold" nodeType="withEffect">
                                  <p:stCondLst>
                                    <p:cond delay="0"/>
                                  </p:stCondLst>
                                  <p:childTnLst>
                                    <p:animEffect transition="out" filter="fade">
                                      <p:cBhvr>
                                        <p:cTn id="57" dur="1000"/>
                                        <p:tgtEl>
                                          <p:spTgt spid="13"/>
                                        </p:tgtEl>
                                      </p:cBhvr>
                                    </p:animEffect>
                                    <p:anim calcmode="lin" valueType="num">
                                      <p:cBhvr>
                                        <p:cTn id="58" dur="1000"/>
                                        <p:tgtEl>
                                          <p:spTgt spid="13"/>
                                        </p:tgtEl>
                                        <p:attrNameLst>
                                          <p:attrName>ppt_x</p:attrName>
                                        </p:attrNameLst>
                                      </p:cBhvr>
                                      <p:tavLst>
                                        <p:tav tm="0">
                                          <p:val>
                                            <p:strVal val="ppt_x"/>
                                          </p:val>
                                        </p:tav>
                                        <p:tav tm="100000">
                                          <p:val>
                                            <p:strVal val="ppt_x"/>
                                          </p:val>
                                        </p:tav>
                                      </p:tavLst>
                                    </p:anim>
                                    <p:anim calcmode="lin" valueType="num">
                                      <p:cBhvr>
                                        <p:cTn id="59" dur="1000"/>
                                        <p:tgtEl>
                                          <p:spTgt spid="13"/>
                                        </p:tgtEl>
                                        <p:attrNameLst>
                                          <p:attrName>ppt_y</p:attrName>
                                        </p:attrNameLst>
                                      </p:cBhvr>
                                      <p:tavLst>
                                        <p:tav tm="0">
                                          <p:val>
                                            <p:strVal val="ppt_y"/>
                                          </p:val>
                                        </p:tav>
                                        <p:tav tm="100000">
                                          <p:val>
                                            <p:strVal val="ppt_y-.1"/>
                                          </p:val>
                                        </p:tav>
                                      </p:tavLst>
                                    </p:anim>
                                    <p:set>
                                      <p:cBhvr>
                                        <p:cTn id="60" dur="1" fill="hold">
                                          <p:stCondLst>
                                            <p:cond delay="999"/>
                                          </p:stCondLst>
                                        </p:cTn>
                                        <p:tgtEl>
                                          <p:spTgt spid="13"/>
                                        </p:tgtEl>
                                        <p:attrNameLst>
                                          <p:attrName>style.visibility</p:attrName>
                                        </p:attrNameLst>
                                      </p:cBhvr>
                                      <p:to>
                                        <p:strVal val="hidden"/>
                                      </p:to>
                                    </p:set>
                                  </p:childTnLst>
                                </p:cTn>
                              </p:par>
                            </p:childTnLst>
                          </p:cTn>
                        </p:par>
                        <p:par>
                          <p:cTn id="61" fill="hold" nodeType="afterGroup">
                            <p:stCondLst>
                              <p:cond delay="1000"/>
                            </p:stCondLst>
                            <p:childTnLst>
                              <p:par>
                                <p:cTn id="62" presetID="1" presetClass="entr" presetSubtype="0" fill="hold" grpId="0" nodeType="afterEffect">
                                  <p:stCondLst>
                                    <p:cond delay="0"/>
                                  </p:stCondLst>
                                  <p:childTnLst>
                                    <p:set>
                                      <p:cBhvr>
                                        <p:cTn id="6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21"/>
                  </p:tgtEl>
                </p:cond>
              </p:nextCondLst>
            </p:seq>
            <p:seq concurrent="1" nextAc="seek">
              <p:cTn id="64" restart="whenNotActive" fill="hold" evtFilter="cancelBubble" nodeType="interactiveSeq">
                <p:stCondLst>
                  <p:cond evt="onClick" delay="0">
                    <p:tgtEl>
                      <p:spTgt spid="32"/>
                    </p:tgtEl>
                  </p:cond>
                </p:stCondLst>
                <p:endSync evt="end" delay="0">
                  <p:rtn val="all"/>
                </p:endSync>
                <p:childTnLst>
                  <p:par>
                    <p:cTn id="65" fill="hold" nodeType="clickPar">
                      <p:stCondLst>
                        <p:cond delay="0"/>
                      </p:stCondLst>
                      <p:childTnLst>
                        <p:par>
                          <p:cTn id="66" fill="hold" nodeType="withGroup">
                            <p:stCondLst>
                              <p:cond delay="0"/>
                            </p:stCondLst>
                            <p:childTnLst>
                              <p:par>
                                <p:cTn id="67" presetID="47" presetClass="exit" presetSubtype="0" fill="hold" grpId="0" nodeType="clickEffect">
                                  <p:stCondLst>
                                    <p:cond delay="0"/>
                                  </p:stCondLst>
                                  <p:childTnLst>
                                    <p:animEffect transition="out" filter="fade">
                                      <p:cBhvr>
                                        <p:cTn id="68" dur="1000"/>
                                        <p:tgtEl>
                                          <p:spTgt spid="32"/>
                                        </p:tgtEl>
                                      </p:cBhvr>
                                    </p:animEffect>
                                    <p:anim calcmode="lin" valueType="num">
                                      <p:cBhvr>
                                        <p:cTn id="69" dur="1000"/>
                                        <p:tgtEl>
                                          <p:spTgt spid="32"/>
                                        </p:tgtEl>
                                        <p:attrNameLst>
                                          <p:attrName>ppt_x</p:attrName>
                                        </p:attrNameLst>
                                      </p:cBhvr>
                                      <p:tavLst>
                                        <p:tav tm="0">
                                          <p:val>
                                            <p:strVal val="ppt_x"/>
                                          </p:val>
                                        </p:tav>
                                        <p:tav tm="100000">
                                          <p:val>
                                            <p:strVal val="ppt_x"/>
                                          </p:val>
                                        </p:tav>
                                      </p:tavLst>
                                    </p:anim>
                                    <p:anim calcmode="lin" valueType="num">
                                      <p:cBhvr>
                                        <p:cTn id="70" dur="1000"/>
                                        <p:tgtEl>
                                          <p:spTgt spid="32"/>
                                        </p:tgtEl>
                                        <p:attrNameLst>
                                          <p:attrName>ppt_y</p:attrName>
                                        </p:attrNameLst>
                                      </p:cBhvr>
                                      <p:tavLst>
                                        <p:tav tm="0">
                                          <p:val>
                                            <p:strVal val="ppt_y"/>
                                          </p:val>
                                        </p:tav>
                                        <p:tav tm="100000">
                                          <p:val>
                                            <p:strVal val="ppt_y-.1"/>
                                          </p:val>
                                        </p:tav>
                                      </p:tavLst>
                                    </p:anim>
                                    <p:set>
                                      <p:cBhvr>
                                        <p:cTn id="71" dur="1" fill="hold">
                                          <p:stCondLst>
                                            <p:cond delay="999"/>
                                          </p:stCondLst>
                                        </p:cTn>
                                        <p:tgtEl>
                                          <p:spTgt spid="32"/>
                                        </p:tgtEl>
                                        <p:attrNameLst>
                                          <p:attrName>style.visibility</p:attrName>
                                        </p:attrNameLst>
                                      </p:cBhvr>
                                      <p:to>
                                        <p:strVal val="hidden"/>
                                      </p:to>
                                    </p:set>
                                  </p:childTnLst>
                                </p:cTn>
                              </p:par>
                              <p:par>
                                <p:cTn id="72" presetID="47" presetClass="exit" presetSubtype="0" fill="hold" nodeType="withEffect">
                                  <p:stCondLst>
                                    <p:cond delay="0"/>
                                  </p:stCondLst>
                                  <p:childTnLst>
                                    <p:animEffect transition="out" filter="fade">
                                      <p:cBhvr>
                                        <p:cTn id="73" dur="1000"/>
                                        <p:tgtEl>
                                          <p:spTgt spid="10"/>
                                        </p:tgtEl>
                                      </p:cBhvr>
                                    </p:animEffect>
                                    <p:anim calcmode="lin" valueType="num">
                                      <p:cBhvr>
                                        <p:cTn id="74" dur="1000"/>
                                        <p:tgtEl>
                                          <p:spTgt spid="10"/>
                                        </p:tgtEl>
                                        <p:attrNameLst>
                                          <p:attrName>ppt_x</p:attrName>
                                        </p:attrNameLst>
                                      </p:cBhvr>
                                      <p:tavLst>
                                        <p:tav tm="0">
                                          <p:val>
                                            <p:strVal val="ppt_x"/>
                                          </p:val>
                                        </p:tav>
                                        <p:tav tm="100000">
                                          <p:val>
                                            <p:strVal val="ppt_x"/>
                                          </p:val>
                                        </p:tav>
                                      </p:tavLst>
                                    </p:anim>
                                    <p:anim calcmode="lin" valueType="num">
                                      <p:cBhvr>
                                        <p:cTn id="75" dur="1000"/>
                                        <p:tgtEl>
                                          <p:spTgt spid="10"/>
                                        </p:tgtEl>
                                        <p:attrNameLst>
                                          <p:attrName>ppt_y</p:attrName>
                                        </p:attrNameLst>
                                      </p:cBhvr>
                                      <p:tavLst>
                                        <p:tav tm="0">
                                          <p:val>
                                            <p:strVal val="ppt_y"/>
                                          </p:val>
                                        </p:tav>
                                        <p:tav tm="100000">
                                          <p:val>
                                            <p:strVal val="ppt_y-.1"/>
                                          </p:val>
                                        </p:tav>
                                      </p:tavLst>
                                    </p:anim>
                                    <p:set>
                                      <p:cBhvr>
                                        <p:cTn id="76" dur="1" fill="hold">
                                          <p:stCondLst>
                                            <p:cond delay="999"/>
                                          </p:stCondLst>
                                        </p:cTn>
                                        <p:tgtEl>
                                          <p:spTgt spid="10"/>
                                        </p:tgtEl>
                                        <p:attrNameLst>
                                          <p:attrName>style.visibility</p:attrName>
                                        </p:attrNameLst>
                                      </p:cBhvr>
                                      <p:to>
                                        <p:strVal val="hidden"/>
                                      </p:to>
                                    </p:set>
                                  </p:childTnLst>
                                </p:cTn>
                              </p:par>
                            </p:childTnLst>
                          </p:cTn>
                        </p:par>
                        <p:par>
                          <p:cTn id="77" fill="hold" nodeType="afterGroup">
                            <p:stCondLst>
                              <p:cond delay="1000"/>
                            </p:stCondLst>
                            <p:childTnLst>
                              <p:par>
                                <p:cTn id="78" presetID="1" presetClass="entr" presetSubtype="0" fill="hold" grpId="0" nodeType="afterEffect">
                                  <p:stCondLst>
                                    <p:cond delay="0"/>
                                  </p:stCondLst>
                                  <p:childTnLst>
                                    <p:set>
                                      <p:cBhvr>
                                        <p:cTn id="79"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32"/>
                  </p:tgtEl>
                </p:cond>
              </p:nextCondLst>
            </p:seq>
            <p:seq concurrent="1" nextAc="seek">
              <p:cTn id="80" restart="whenNotActive" fill="hold" evtFilter="cancelBubble" nodeType="interactiveSeq">
                <p:stCondLst>
                  <p:cond evt="onClick" delay="0">
                    <p:tgtEl>
                      <p:spTgt spid="8"/>
                    </p:tgtEl>
                  </p:cond>
                </p:stCondLst>
                <p:endSync evt="end" delay="0">
                  <p:rtn val="all"/>
                </p:endSync>
                <p:childTnLst>
                  <p:par>
                    <p:cTn id="81" fill="hold">
                      <p:stCondLst>
                        <p:cond delay="0"/>
                      </p:stCondLst>
                      <p:childTnLst>
                        <p:par>
                          <p:cTn id="82" fill="hold">
                            <p:stCondLst>
                              <p:cond delay="0"/>
                            </p:stCondLst>
                            <p:childTnLst>
                              <p:par>
                                <p:cTn id="83" presetID="47" presetClass="exit" presetSubtype="0" fill="hold" grpId="0" nodeType="clickEffect">
                                  <p:stCondLst>
                                    <p:cond delay="0"/>
                                  </p:stCondLst>
                                  <p:childTnLst>
                                    <p:animEffect transition="out" filter="fade">
                                      <p:cBhvr>
                                        <p:cTn id="84" dur="1000"/>
                                        <p:tgtEl>
                                          <p:spTgt spid="8"/>
                                        </p:tgtEl>
                                      </p:cBhvr>
                                    </p:animEffect>
                                    <p:anim calcmode="lin" valueType="num">
                                      <p:cBhvr>
                                        <p:cTn id="85" dur="1000"/>
                                        <p:tgtEl>
                                          <p:spTgt spid="8"/>
                                        </p:tgtEl>
                                        <p:attrNameLst>
                                          <p:attrName>ppt_x</p:attrName>
                                        </p:attrNameLst>
                                      </p:cBhvr>
                                      <p:tavLst>
                                        <p:tav tm="0">
                                          <p:val>
                                            <p:strVal val="ppt_x"/>
                                          </p:val>
                                        </p:tav>
                                        <p:tav tm="100000">
                                          <p:val>
                                            <p:strVal val="ppt_x"/>
                                          </p:val>
                                        </p:tav>
                                      </p:tavLst>
                                    </p:anim>
                                    <p:anim calcmode="lin" valueType="num">
                                      <p:cBhvr>
                                        <p:cTn id="86" dur="1000"/>
                                        <p:tgtEl>
                                          <p:spTgt spid="8"/>
                                        </p:tgtEl>
                                        <p:attrNameLst>
                                          <p:attrName>ppt_y</p:attrName>
                                        </p:attrNameLst>
                                      </p:cBhvr>
                                      <p:tavLst>
                                        <p:tav tm="0">
                                          <p:val>
                                            <p:strVal val="ppt_y"/>
                                          </p:val>
                                        </p:tav>
                                        <p:tav tm="100000">
                                          <p:val>
                                            <p:strVal val="ppt_y-.1"/>
                                          </p:val>
                                        </p:tav>
                                      </p:tavLst>
                                    </p:anim>
                                    <p:set>
                                      <p:cBhvr>
                                        <p:cTn id="87" dur="1" fill="hold">
                                          <p:stCondLst>
                                            <p:cond delay="999"/>
                                          </p:stCondLst>
                                        </p:cTn>
                                        <p:tgtEl>
                                          <p:spTgt spid="8"/>
                                        </p:tgtEl>
                                        <p:attrNameLst>
                                          <p:attrName>style.visibility</p:attrName>
                                        </p:attrNameLst>
                                      </p:cBhvr>
                                      <p:to>
                                        <p:strVal val="hidden"/>
                                      </p:to>
                                    </p:set>
                                  </p:childTnLst>
                                  <p:subTnLst>
                                    <p:audio>
                                      <p:cMediaNode>
                                        <p:cTn display="0" masterRel="sameClick">
                                          <p:stCondLst>
                                            <p:cond evt="begin" delay="0">
                                              <p:tn val="83"/>
                                            </p:cond>
                                          </p:stCondLst>
                                          <p:endCondLst>
                                            <p:cond evt="onStopAudio" delay="0">
                                              <p:tgtEl>
                                                <p:sldTgt/>
                                              </p:tgtEl>
                                            </p:cond>
                                          </p:endCondLst>
                                        </p:cTn>
                                        <p:tgtEl>
                                          <p:sndTgt r:embed="rId3" name="dung .wav"/>
                                        </p:tgtEl>
                                      </p:cMediaNode>
                                    </p:audio>
                                  </p:subTnLst>
                                </p:cTn>
                              </p:par>
                              <p:par>
                                <p:cTn id="88" presetID="47" presetClass="exit" presetSubtype="0" fill="hold" nodeType="withEffect">
                                  <p:stCondLst>
                                    <p:cond delay="0"/>
                                  </p:stCondLst>
                                  <p:childTnLst>
                                    <p:animEffect transition="out" filter="fade">
                                      <p:cBhvr>
                                        <p:cTn id="89" dur="1000"/>
                                        <p:tgtEl>
                                          <p:spTgt spid="3"/>
                                        </p:tgtEl>
                                      </p:cBhvr>
                                    </p:animEffect>
                                    <p:anim calcmode="lin" valueType="num">
                                      <p:cBhvr>
                                        <p:cTn id="90" dur="1000"/>
                                        <p:tgtEl>
                                          <p:spTgt spid="3"/>
                                        </p:tgtEl>
                                        <p:attrNameLst>
                                          <p:attrName>ppt_x</p:attrName>
                                        </p:attrNameLst>
                                      </p:cBhvr>
                                      <p:tavLst>
                                        <p:tav tm="0">
                                          <p:val>
                                            <p:strVal val="ppt_x"/>
                                          </p:val>
                                        </p:tav>
                                        <p:tav tm="100000">
                                          <p:val>
                                            <p:strVal val="ppt_x"/>
                                          </p:val>
                                        </p:tav>
                                      </p:tavLst>
                                    </p:anim>
                                    <p:anim calcmode="lin" valueType="num">
                                      <p:cBhvr>
                                        <p:cTn id="91" dur="1000"/>
                                        <p:tgtEl>
                                          <p:spTgt spid="3"/>
                                        </p:tgtEl>
                                        <p:attrNameLst>
                                          <p:attrName>ppt_y</p:attrName>
                                        </p:attrNameLst>
                                      </p:cBhvr>
                                      <p:tavLst>
                                        <p:tav tm="0">
                                          <p:val>
                                            <p:strVal val="ppt_y"/>
                                          </p:val>
                                        </p:tav>
                                        <p:tav tm="100000">
                                          <p:val>
                                            <p:strVal val="ppt_y-.1"/>
                                          </p:val>
                                        </p:tav>
                                      </p:tavLst>
                                    </p:anim>
                                    <p:set>
                                      <p:cBhvr>
                                        <p:cTn id="92" dur="1" fill="hold">
                                          <p:stCondLst>
                                            <p:cond delay="999"/>
                                          </p:stCondLst>
                                        </p:cTn>
                                        <p:tgtEl>
                                          <p:spTgt spid="3"/>
                                        </p:tgtEl>
                                        <p:attrNameLst>
                                          <p:attrName>style.visibility</p:attrName>
                                        </p:attrNameLst>
                                      </p:cBhvr>
                                      <p:to>
                                        <p:strVal val="hidden"/>
                                      </p:to>
                                    </p:set>
                                  </p:childTnLst>
                                </p:cTn>
                              </p:par>
                            </p:childTnLst>
                          </p:cTn>
                        </p:par>
                        <p:par>
                          <p:cTn id="93" fill="hold">
                            <p:stCondLst>
                              <p:cond delay="1000"/>
                            </p:stCondLst>
                            <p:childTnLst>
                              <p:par>
                                <p:cTn id="94" presetID="1" presetClass="entr" presetSubtype="0" fill="hold" grpId="0" nodeType="afterEffect">
                                  <p:stCondLst>
                                    <p:cond delay="0"/>
                                  </p:stCondLst>
                                  <p:childTnLst>
                                    <p:set>
                                      <p:cBhvr>
                                        <p:cTn id="95" dur="1" fill="hold">
                                          <p:stCondLst>
                                            <p:cond delay="0"/>
                                          </p:stCondLst>
                                        </p:cTn>
                                        <p:tgtEl>
                                          <p:spTgt spid="4"/>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8"/>
                  </p:tgtEl>
                </p:cond>
              </p:nextCondLst>
            </p:seq>
          </p:childTnLst>
        </p:cTn>
      </p:par>
    </p:tnLst>
    <p:bldLst>
      <p:bldP spid="17" grpId="0" animBg="1"/>
      <p:bldP spid="21" grpId="0"/>
      <p:bldP spid="24" grpId="0" animBg="1"/>
      <p:bldP spid="28" grpId="0" animBg="1"/>
      <p:bldP spid="29" grpId="0" animBg="1"/>
      <p:bldP spid="30" grpId="0" animBg="1"/>
      <p:bldP spid="32" grpId="0"/>
      <p:bldP spid="20" grpId="0"/>
      <p:bldP spid="25" grpId="0" animBg="1"/>
      <p:bldP spid="27" grpId="0" animBg="1"/>
      <p:bldP spid="4" grpId="0" animBg="1"/>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descr="2bf70f5ebf1a718aef076b27dd45a5b3.png">
            <a:extLst>
              <a:ext uri="{FF2B5EF4-FFF2-40B4-BE49-F238E27FC236}">
                <a16:creationId xmlns:a16="http://schemas.microsoft.com/office/drawing/2014/main" id="{502ACF98-0649-6345-674B-E49DE87081C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066800"/>
            <a:ext cx="12192000" cy="792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6" descr="e324d9d037662d64fc16b51b9bfbdbac.png">
            <a:extLst>
              <a:ext uri="{FF2B5EF4-FFF2-40B4-BE49-F238E27FC236}">
                <a16:creationId xmlns:a16="http://schemas.microsoft.com/office/drawing/2014/main" id="{2BACAE3A-9E30-099A-15FB-A4F9DB222ED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0" y="5334000"/>
            <a:ext cx="2540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7" descr="e324d9d037662d64fc16b51b9bfbdbac.png">
            <a:extLst>
              <a:ext uri="{FF2B5EF4-FFF2-40B4-BE49-F238E27FC236}">
                <a16:creationId xmlns:a16="http://schemas.microsoft.com/office/drawing/2014/main" id="{3E2D6A62-3D30-604C-68C9-90B5DDC7F77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5410200"/>
            <a:ext cx="2540000" cy="192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8" descr="e324d9d037662d64fc16b51b9bfbdbac.png">
            <a:extLst>
              <a:ext uri="{FF2B5EF4-FFF2-40B4-BE49-F238E27FC236}">
                <a16:creationId xmlns:a16="http://schemas.microsoft.com/office/drawing/2014/main" id="{B1C666B7-1CAE-747E-9369-3BDF30ED9D4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245600" y="5486400"/>
            <a:ext cx="241511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4" descr="e324d9d037662d64fc16b51b9bfbdbac.png">
            <a:extLst>
              <a:ext uri="{FF2B5EF4-FFF2-40B4-BE49-F238E27FC236}">
                <a16:creationId xmlns:a16="http://schemas.microsoft.com/office/drawing/2014/main" id="{4A9FB8D1-8E2A-395F-25CA-A085B948B7F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5410200"/>
            <a:ext cx="2540000" cy="192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e86f050d219b5585368f7ef298c00175.png">
            <a:extLst>
              <a:ext uri="{FF2B5EF4-FFF2-40B4-BE49-F238E27FC236}">
                <a16:creationId xmlns:a16="http://schemas.microsoft.com/office/drawing/2014/main" id="{3E08EA9F-E2BA-89D6-EC97-58D0DB6AF1BF}"/>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398000" y="4970261"/>
            <a:ext cx="2336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67827FE4-BD47-001B-FAA8-8FED208C1C01}"/>
              </a:ext>
            </a:extLst>
          </p:cNvPr>
          <p:cNvSpPr/>
          <p:nvPr/>
        </p:nvSpPr>
        <p:spPr>
          <a:xfrm>
            <a:off x="2387600" y="0"/>
            <a:ext cx="7467600" cy="1219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219170">
              <a:defRPr/>
            </a:pPr>
            <a:r>
              <a:rPr lang="en-US" sz="4267" b="1" dirty="0" err="1">
                <a:solidFill>
                  <a:srgbClr val="008000"/>
                </a:solidFill>
                <a:latin typeface="Times New Roman" pitchFamily="18" charset="0"/>
                <a:cs typeface="Times New Roman" pitchFamily="18" charset="0"/>
              </a:rPr>
              <a:t>Quy</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tắc</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khâu</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đột</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thưa</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là</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gì</a:t>
            </a:r>
            <a:r>
              <a:rPr lang="en-US" sz="4267" b="1" dirty="0">
                <a:solidFill>
                  <a:srgbClr val="008000"/>
                </a:solidFill>
                <a:latin typeface="Times New Roman" pitchFamily="18" charset="0"/>
                <a:cs typeface="Times New Roman" pitchFamily="18" charset="0"/>
              </a:rPr>
              <a:t> ?</a:t>
            </a:r>
          </a:p>
        </p:txBody>
      </p:sp>
      <p:sp>
        <p:nvSpPr>
          <p:cNvPr id="21" name="TextBox 20">
            <a:extLst>
              <a:ext uri="{FF2B5EF4-FFF2-40B4-BE49-F238E27FC236}">
                <a16:creationId xmlns:a16="http://schemas.microsoft.com/office/drawing/2014/main" id="{5019FC05-6CD1-12AA-8190-053B79871796}"/>
              </a:ext>
            </a:extLst>
          </p:cNvPr>
          <p:cNvSpPr txBox="1">
            <a:spLocks noChangeArrowheads="1"/>
          </p:cNvSpPr>
          <p:nvPr/>
        </p:nvSpPr>
        <p:spPr bwMode="auto">
          <a:xfrm>
            <a:off x="9956800" y="5390057"/>
            <a:ext cx="9144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 D</a:t>
            </a:r>
          </a:p>
        </p:txBody>
      </p:sp>
      <p:sp>
        <p:nvSpPr>
          <p:cNvPr id="24" name="Rectangle 23">
            <a:extLst>
              <a:ext uri="{FF2B5EF4-FFF2-40B4-BE49-F238E27FC236}">
                <a16:creationId xmlns:a16="http://schemas.microsoft.com/office/drawing/2014/main" id="{19821693-3A1B-4709-0EF4-81EB329EC50A}"/>
              </a:ext>
            </a:extLst>
          </p:cNvPr>
          <p:cNvSpPr/>
          <p:nvPr/>
        </p:nvSpPr>
        <p:spPr>
          <a:xfrm>
            <a:off x="0" y="1295400"/>
            <a:ext cx="5689600" cy="5334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r>
              <a:rPr lang="en-US" sz="4267" dirty="0">
                <a:solidFill>
                  <a:srgbClr val="002060"/>
                </a:solidFill>
                <a:latin typeface="Times New Roman" panose="02020603050405020304" pitchFamily="18" charset="0"/>
                <a:cs typeface="Times New Roman" panose="02020603050405020304" pitchFamily="18" charset="0"/>
              </a:rPr>
              <a:t>A) </a:t>
            </a:r>
            <a:r>
              <a:rPr lang="en-US" sz="4267" dirty="0" err="1">
                <a:solidFill>
                  <a:srgbClr val="002060"/>
                </a:solidFill>
                <a:latin typeface="Times New Roman" panose="02020603050405020304" pitchFamily="18" charset="0"/>
                <a:cs typeface="Times New Roman" panose="02020603050405020304" pitchFamily="18" charset="0"/>
              </a:rPr>
              <a:t>Tiến</a:t>
            </a:r>
            <a:r>
              <a:rPr lang="en-US" sz="4267" dirty="0">
                <a:solidFill>
                  <a:srgbClr val="002060"/>
                </a:solidFill>
                <a:latin typeface="Times New Roman" panose="02020603050405020304" pitchFamily="18" charset="0"/>
                <a:cs typeface="Times New Roman" panose="02020603050405020304" pitchFamily="18" charset="0"/>
              </a:rPr>
              <a:t> 2 </a:t>
            </a:r>
            <a:r>
              <a:rPr lang="en-US" sz="4267" dirty="0" err="1">
                <a:solidFill>
                  <a:srgbClr val="002060"/>
                </a:solidFill>
                <a:latin typeface="Times New Roman" panose="02020603050405020304" pitchFamily="18" charset="0"/>
                <a:cs typeface="Times New Roman" panose="02020603050405020304" pitchFamily="18" charset="0"/>
              </a:rPr>
              <a:t>lùi</a:t>
            </a:r>
            <a:r>
              <a:rPr lang="en-US" sz="4267" dirty="0">
                <a:solidFill>
                  <a:srgbClr val="002060"/>
                </a:solidFill>
                <a:latin typeface="Times New Roman" panose="02020603050405020304" pitchFamily="18" charset="0"/>
                <a:cs typeface="Times New Roman" panose="02020603050405020304" pitchFamily="18" charset="0"/>
              </a:rPr>
              <a:t> 2</a:t>
            </a:r>
          </a:p>
        </p:txBody>
      </p:sp>
      <p:sp>
        <p:nvSpPr>
          <p:cNvPr id="28" name="Rectangle 27">
            <a:extLst>
              <a:ext uri="{FF2B5EF4-FFF2-40B4-BE49-F238E27FC236}">
                <a16:creationId xmlns:a16="http://schemas.microsoft.com/office/drawing/2014/main" id="{E18F5A27-79A0-694B-CEC9-72064899F623}"/>
              </a:ext>
            </a:extLst>
          </p:cNvPr>
          <p:cNvSpPr/>
          <p:nvPr/>
        </p:nvSpPr>
        <p:spPr>
          <a:xfrm>
            <a:off x="0" y="2057400"/>
            <a:ext cx="5689600" cy="5334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r>
              <a:rPr lang="en-US" sz="4267" dirty="0">
                <a:solidFill>
                  <a:srgbClr val="002060"/>
                </a:solidFill>
                <a:latin typeface="Times New Roman" panose="02020603050405020304" pitchFamily="18" charset="0"/>
                <a:cs typeface="Times New Roman" panose="02020603050405020304" pitchFamily="18" charset="0"/>
              </a:rPr>
              <a:t>B) </a:t>
            </a:r>
            <a:r>
              <a:rPr lang="en-US" sz="4267" dirty="0" err="1">
                <a:solidFill>
                  <a:srgbClr val="002060"/>
                </a:solidFill>
                <a:latin typeface="Times New Roman" panose="02020603050405020304" pitchFamily="18" charset="0"/>
                <a:cs typeface="Times New Roman" panose="02020603050405020304" pitchFamily="18" charset="0"/>
              </a:rPr>
              <a:t>Tiến</a:t>
            </a:r>
            <a:r>
              <a:rPr lang="en-US" sz="4267" dirty="0">
                <a:solidFill>
                  <a:srgbClr val="002060"/>
                </a:solidFill>
                <a:latin typeface="Times New Roman" panose="02020603050405020304" pitchFamily="18" charset="0"/>
                <a:cs typeface="Times New Roman" panose="02020603050405020304" pitchFamily="18" charset="0"/>
              </a:rPr>
              <a:t> 3 </a:t>
            </a:r>
            <a:r>
              <a:rPr lang="en-US" sz="4267" dirty="0" err="1">
                <a:solidFill>
                  <a:srgbClr val="002060"/>
                </a:solidFill>
                <a:latin typeface="Times New Roman" panose="02020603050405020304" pitchFamily="18" charset="0"/>
                <a:cs typeface="Times New Roman" panose="02020603050405020304" pitchFamily="18" charset="0"/>
              </a:rPr>
              <a:t>lùi</a:t>
            </a:r>
            <a:r>
              <a:rPr lang="en-US" sz="4267" dirty="0">
                <a:solidFill>
                  <a:srgbClr val="002060"/>
                </a:solidFill>
                <a:latin typeface="Times New Roman" panose="02020603050405020304" pitchFamily="18" charset="0"/>
                <a:cs typeface="Times New Roman" panose="02020603050405020304" pitchFamily="18" charset="0"/>
              </a:rPr>
              <a:t> 1</a:t>
            </a:r>
          </a:p>
        </p:txBody>
      </p:sp>
      <p:sp>
        <p:nvSpPr>
          <p:cNvPr id="29" name="Rectangle 28">
            <a:extLst>
              <a:ext uri="{FF2B5EF4-FFF2-40B4-BE49-F238E27FC236}">
                <a16:creationId xmlns:a16="http://schemas.microsoft.com/office/drawing/2014/main" id="{69FFACCE-F1B6-7956-E100-339E2DFB4CD3}"/>
              </a:ext>
            </a:extLst>
          </p:cNvPr>
          <p:cNvSpPr/>
          <p:nvPr/>
        </p:nvSpPr>
        <p:spPr>
          <a:xfrm>
            <a:off x="6908800" y="1371600"/>
            <a:ext cx="5283200" cy="457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r>
              <a:rPr lang="en-US" sz="4267" dirty="0">
                <a:solidFill>
                  <a:srgbClr val="002060"/>
                </a:solidFill>
                <a:latin typeface="Times New Roman" panose="02020603050405020304" pitchFamily="18" charset="0"/>
                <a:cs typeface="Times New Roman" panose="02020603050405020304" pitchFamily="18" charset="0"/>
              </a:rPr>
              <a:t>C) </a:t>
            </a:r>
            <a:r>
              <a:rPr lang="en-US" sz="4267" dirty="0" err="1">
                <a:solidFill>
                  <a:srgbClr val="002060"/>
                </a:solidFill>
                <a:latin typeface="Times New Roman" panose="02020603050405020304" pitchFamily="18" charset="0"/>
                <a:cs typeface="Times New Roman" panose="02020603050405020304" pitchFamily="18" charset="0"/>
              </a:rPr>
              <a:t>Tiến</a:t>
            </a:r>
            <a:r>
              <a:rPr lang="en-US" sz="4267" dirty="0">
                <a:solidFill>
                  <a:srgbClr val="002060"/>
                </a:solidFill>
                <a:latin typeface="Times New Roman" panose="02020603050405020304" pitchFamily="18" charset="0"/>
                <a:cs typeface="Times New Roman" panose="02020603050405020304" pitchFamily="18" charset="0"/>
              </a:rPr>
              <a:t> 1 </a:t>
            </a:r>
            <a:r>
              <a:rPr lang="en-US" sz="4267" dirty="0" err="1">
                <a:solidFill>
                  <a:srgbClr val="002060"/>
                </a:solidFill>
                <a:latin typeface="Times New Roman" panose="02020603050405020304" pitchFamily="18" charset="0"/>
                <a:cs typeface="Times New Roman" panose="02020603050405020304" pitchFamily="18" charset="0"/>
              </a:rPr>
              <a:t>lùi</a:t>
            </a:r>
            <a:r>
              <a:rPr lang="en-US" sz="4267" dirty="0">
                <a:solidFill>
                  <a:srgbClr val="002060"/>
                </a:solidFill>
                <a:latin typeface="Times New Roman" panose="02020603050405020304" pitchFamily="18" charset="0"/>
                <a:cs typeface="Times New Roman" panose="02020603050405020304" pitchFamily="18" charset="0"/>
              </a:rPr>
              <a:t> 3</a:t>
            </a:r>
          </a:p>
        </p:txBody>
      </p:sp>
      <p:sp>
        <p:nvSpPr>
          <p:cNvPr id="30" name="Rectangle 29">
            <a:extLst>
              <a:ext uri="{FF2B5EF4-FFF2-40B4-BE49-F238E27FC236}">
                <a16:creationId xmlns:a16="http://schemas.microsoft.com/office/drawing/2014/main" id="{23414A17-1A76-0462-9F91-89BA1DCC5965}"/>
              </a:ext>
            </a:extLst>
          </p:cNvPr>
          <p:cNvSpPr/>
          <p:nvPr/>
        </p:nvSpPr>
        <p:spPr>
          <a:xfrm>
            <a:off x="7112000" y="2133600"/>
            <a:ext cx="5080000" cy="457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r>
              <a:rPr lang="en-US" sz="4267" dirty="0">
                <a:solidFill>
                  <a:srgbClr val="002060"/>
                </a:solidFill>
                <a:latin typeface="Times New Roman" panose="02020603050405020304" pitchFamily="18" charset="0"/>
                <a:cs typeface="Times New Roman" panose="02020603050405020304" pitchFamily="18" charset="0"/>
              </a:rPr>
              <a:t>D) </a:t>
            </a:r>
            <a:r>
              <a:rPr lang="en-US" sz="4267" dirty="0" err="1">
                <a:solidFill>
                  <a:srgbClr val="002060"/>
                </a:solidFill>
                <a:latin typeface="Times New Roman" panose="02020603050405020304" pitchFamily="18" charset="0"/>
                <a:cs typeface="Times New Roman" panose="02020603050405020304" pitchFamily="18" charset="0"/>
              </a:rPr>
              <a:t>Tiến</a:t>
            </a:r>
            <a:r>
              <a:rPr lang="en-US" sz="4267" dirty="0">
                <a:solidFill>
                  <a:srgbClr val="002060"/>
                </a:solidFill>
                <a:latin typeface="Times New Roman" panose="02020603050405020304" pitchFamily="18" charset="0"/>
                <a:cs typeface="Times New Roman" panose="02020603050405020304" pitchFamily="18" charset="0"/>
              </a:rPr>
              <a:t> 1 </a:t>
            </a:r>
            <a:r>
              <a:rPr lang="en-US" sz="4267" dirty="0" err="1">
                <a:solidFill>
                  <a:srgbClr val="002060"/>
                </a:solidFill>
                <a:latin typeface="Times New Roman" panose="02020603050405020304" pitchFamily="18" charset="0"/>
                <a:cs typeface="Times New Roman" panose="02020603050405020304" pitchFamily="18" charset="0"/>
              </a:rPr>
              <a:t>lùi</a:t>
            </a:r>
            <a:r>
              <a:rPr lang="en-US" sz="4267" dirty="0">
                <a:solidFill>
                  <a:srgbClr val="002060"/>
                </a:solidFill>
                <a:latin typeface="Times New Roman" panose="02020603050405020304" pitchFamily="18" charset="0"/>
                <a:cs typeface="Times New Roman" panose="02020603050405020304" pitchFamily="18" charset="0"/>
              </a:rPr>
              <a:t> 1</a:t>
            </a:r>
          </a:p>
        </p:txBody>
      </p:sp>
      <p:pic>
        <p:nvPicPr>
          <p:cNvPr id="16" name="Picture 15" descr="4f942a9486ec68153575dc78a42d480b.png">
            <a:extLst>
              <a:ext uri="{FF2B5EF4-FFF2-40B4-BE49-F238E27FC236}">
                <a16:creationId xmlns:a16="http://schemas.microsoft.com/office/drawing/2014/main" id="{8A458D8A-5428-9DC1-3D0F-B674D56AA961}"/>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064000" y="2590800"/>
            <a:ext cx="5486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e86f050d219b5585368f7ef298c00175.png">
            <a:extLst>
              <a:ext uri="{FF2B5EF4-FFF2-40B4-BE49-F238E27FC236}">
                <a16:creationId xmlns:a16="http://schemas.microsoft.com/office/drawing/2014/main" id="{89546433-D600-25D1-0A1B-67E9AF7B11C4}"/>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4953000"/>
            <a:ext cx="26416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31">
            <a:extLst>
              <a:ext uri="{FF2B5EF4-FFF2-40B4-BE49-F238E27FC236}">
                <a16:creationId xmlns:a16="http://schemas.microsoft.com/office/drawing/2014/main" id="{6B2699EE-6869-991C-CF08-38075C42F7C2}"/>
              </a:ext>
            </a:extLst>
          </p:cNvPr>
          <p:cNvSpPr txBox="1">
            <a:spLocks noChangeArrowheads="1"/>
          </p:cNvSpPr>
          <p:nvPr/>
        </p:nvSpPr>
        <p:spPr bwMode="auto">
          <a:xfrm>
            <a:off x="787400" y="5486400"/>
            <a:ext cx="12192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A</a:t>
            </a:r>
          </a:p>
        </p:txBody>
      </p:sp>
      <p:pic>
        <p:nvPicPr>
          <p:cNvPr id="31" name="Picture 30" descr="ca.png">
            <a:extLst>
              <a:ext uri="{FF2B5EF4-FFF2-40B4-BE49-F238E27FC236}">
                <a16:creationId xmlns:a16="http://schemas.microsoft.com/office/drawing/2014/main" id="{60270316-1251-A727-DC42-9EA3422EBB6C}"/>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064000" y="5791200"/>
            <a:ext cx="711200" cy="474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e86f050d219b5585368f7ef298c00175.png">
            <a:extLst>
              <a:ext uri="{FF2B5EF4-FFF2-40B4-BE49-F238E27FC236}">
                <a16:creationId xmlns:a16="http://schemas.microsoft.com/office/drawing/2014/main" id="{1D207330-C17D-77B0-50ED-EC3F54739948}"/>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400800" y="4953000"/>
            <a:ext cx="22352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5BE038CC-25EE-51C5-42FC-205DEDA6A5C7}"/>
              </a:ext>
            </a:extLst>
          </p:cNvPr>
          <p:cNvSpPr txBox="1">
            <a:spLocks noChangeArrowheads="1"/>
          </p:cNvSpPr>
          <p:nvPr/>
        </p:nvSpPr>
        <p:spPr bwMode="auto">
          <a:xfrm>
            <a:off x="6908800" y="5390058"/>
            <a:ext cx="9144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 C</a:t>
            </a:r>
          </a:p>
        </p:txBody>
      </p:sp>
      <p:pic>
        <p:nvPicPr>
          <p:cNvPr id="11" name="Picture 10" descr="e86f050d219b5585368f7ef298c00175.png">
            <a:extLst>
              <a:ext uri="{FF2B5EF4-FFF2-40B4-BE49-F238E27FC236}">
                <a16:creationId xmlns:a16="http://schemas.microsoft.com/office/drawing/2014/main" id="{A67B8C7A-CEFB-7AD3-9348-29F5B2C9A6E0}"/>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3251200" y="4953000"/>
            <a:ext cx="2336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a:extLst>
              <a:ext uri="{FF2B5EF4-FFF2-40B4-BE49-F238E27FC236}">
                <a16:creationId xmlns:a16="http://schemas.microsoft.com/office/drawing/2014/main" id="{9372FF6E-B216-3B22-FAEA-928A9335FFA3}"/>
              </a:ext>
            </a:extLst>
          </p:cNvPr>
          <p:cNvSpPr txBox="1">
            <a:spLocks noChangeArrowheads="1"/>
          </p:cNvSpPr>
          <p:nvPr/>
        </p:nvSpPr>
        <p:spPr bwMode="auto">
          <a:xfrm>
            <a:off x="3787913" y="5324888"/>
            <a:ext cx="9144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 B</a:t>
            </a:r>
          </a:p>
        </p:txBody>
      </p:sp>
      <p:sp>
        <p:nvSpPr>
          <p:cNvPr id="22" name="Rectangle 21">
            <a:extLst>
              <a:ext uri="{FF2B5EF4-FFF2-40B4-BE49-F238E27FC236}">
                <a16:creationId xmlns:a16="http://schemas.microsoft.com/office/drawing/2014/main" id="{1AE4BDE4-AAC1-7208-1BD1-511FEB21BD81}"/>
              </a:ext>
            </a:extLst>
          </p:cNvPr>
          <p:cNvSpPr/>
          <p:nvPr/>
        </p:nvSpPr>
        <p:spPr>
          <a:xfrm>
            <a:off x="406400" y="5608982"/>
            <a:ext cx="1524000" cy="762000"/>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algn="ctr" defTabSz="1219170">
              <a:defRPr/>
            </a:pPr>
            <a:r>
              <a:rPr lang="en-US" sz="2400" dirty="0" err="1">
                <a:solidFill>
                  <a:prstClr val="black"/>
                </a:solidFill>
                <a:latin typeface="Calibri"/>
              </a:rPr>
              <a:t>Sai</a:t>
            </a:r>
            <a:r>
              <a:rPr lang="en-US" sz="2400" dirty="0">
                <a:solidFill>
                  <a:prstClr val="black"/>
                </a:solidFill>
                <a:latin typeface="Calibri"/>
              </a:rPr>
              <a:t> </a:t>
            </a:r>
            <a:r>
              <a:rPr lang="en-US" sz="2400" dirty="0" err="1">
                <a:solidFill>
                  <a:prstClr val="black"/>
                </a:solidFill>
                <a:latin typeface="Calibri"/>
              </a:rPr>
              <a:t>mất</a:t>
            </a:r>
            <a:r>
              <a:rPr lang="en-US" sz="2400" dirty="0">
                <a:solidFill>
                  <a:prstClr val="black"/>
                </a:solidFill>
                <a:latin typeface="Calibri"/>
              </a:rPr>
              <a:t> </a:t>
            </a:r>
            <a:r>
              <a:rPr lang="en-US" sz="2400" dirty="0" err="1">
                <a:solidFill>
                  <a:prstClr val="black"/>
                </a:solidFill>
                <a:latin typeface="Calibri"/>
              </a:rPr>
              <a:t>rồi</a:t>
            </a:r>
            <a:endParaRPr lang="en-US" sz="2400" dirty="0">
              <a:solidFill>
                <a:prstClr val="black"/>
              </a:solidFill>
              <a:latin typeface="Calibri"/>
            </a:endParaRPr>
          </a:p>
        </p:txBody>
      </p:sp>
      <p:sp>
        <p:nvSpPr>
          <p:cNvPr id="23" name="Rectangle 22">
            <a:extLst>
              <a:ext uri="{FF2B5EF4-FFF2-40B4-BE49-F238E27FC236}">
                <a16:creationId xmlns:a16="http://schemas.microsoft.com/office/drawing/2014/main" id="{5D83A658-F319-3F05-DF10-85D96DECF8D5}"/>
              </a:ext>
            </a:extLst>
          </p:cNvPr>
          <p:cNvSpPr/>
          <p:nvPr/>
        </p:nvSpPr>
        <p:spPr>
          <a:xfrm>
            <a:off x="9652599" y="5608982"/>
            <a:ext cx="1524000" cy="762000"/>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algn="ctr" defTabSz="1219170">
              <a:defRPr/>
            </a:pPr>
            <a:r>
              <a:rPr lang="en-US" sz="2400" dirty="0" err="1">
                <a:solidFill>
                  <a:prstClr val="black"/>
                </a:solidFill>
                <a:latin typeface="Calibri"/>
              </a:rPr>
              <a:t>Sai</a:t>
            </a:r>
            <a:r>
              <a:rPr lang="en-US" sz="2400" dirty="0">
                <a:solidFill>
                  <a:prstClr val="black"/>
                </a:solidFill>
                <a:latin typeface="Calibri"/>
              </a:rPr>
              <a:t> </a:t>
            </a:r>
            <a:r>
              <a:rPr lang="en-US" sz="2400" dirty="0" err="1">
                <a:solidFill>
                  <a:prstClr val="black"/>
                </a:solidFill>
                <a:latin typeface="Calibri"/>
              </a:rPr>
              <a:t>mất</a:t>
            </a:r>
            <a:r>
              <a:rPr lang="en-US" sz="2400" dirty="0">
                <a:solidFill>
                  <a:prstClr val="black"/>
                </a:solidFill>
                <a:latin typeface="Calibri"/>
              </a:rPr>
              <a:t> </a:t>
            </a:r>
            <a:r>
              <a:rPr lang="en-US" sz="2400" dirty="0" err="1">
                <a:solidFill>
                  <a:prstClr val="black"/>
                </a:solidFill>
                <a:latin typeface="Calibri"/>
              </a:rPr>
              <a:t>rồi</a:t>
            </a:r>
            <a:endParaRPr lang="en-US" sz="2400" dirty="0">
              <a:solidFill>
                <a:prstClr val="black"/>
              </a:solidFill>
              <a:latin typeface="Calibri"/>
            </a:endParaRPr>
          </a:p>
        </p:txBody>
      </p:sp>
      <p:sp>
        <p:nvSpPr>
          <p:cNvPr id="25" name="Rectangle 24">
            <a:extLst>
              <a:ext uri="{FF2B5EF4-FFF2-40B4-BE49-F238E27FC236}">
                <a16:creationId xmlns:a16="http://schemas.microsoft.com/office/drawing/2014/main" id="{1108B35A-663E-AFBD-A90C-3BC9222F142B}"/>
              </a:ext>
            </a:extLst>
          </p:cNvPr>
          <p:cNvSpPr/>
          <p:nvPr/>
        </p:nvSpPr>
        <p:spPr>
          <a:xfrm>
            <a:off x="6654800" y="5600700"/>
            <a:ext cx="1524000" cy="762000"/>
          </a:xfrm>
          <a:prstGeom prst="rect">
            <a:avLst/>
          </a:prstGeom>
        </p:spPr>
        <p:style>
          <a:lnRef idx="2">
            <a:schemeClr val="accent2"/>
          </a:lnRef>
          <a:fillRef idx="1">
            <a:schemeClr val="lt1"/>
          </a:fillRef>
          <a:effectRef idx="0">
            <a:schemeClr val="accent2"/>
          </a:effectRef>
          <a:fontRef idx="minor">
            <a:schemeClr val="dk1"/>
          </a:fontRef>
        </p:style>
        <p:txBody>
          <a:bodyPr anchor="ctr"/>
          <a:lstStyle/>
          <a:p>
            <a:pPr algn="ctr" defTabSz="1219170">
              <a:defRPr/>
            </a:pPr>
            <a:r>
              <a:rPr lang="en-US" sz="2400" dirty="0" err="1">
                <a:solidFill>
                  <a:prstClr val="black"/>
                </a:solidFill>
                <a:latin typeface="Calibri"/>
              </a:rPr>
              <a:t>Sai</a:t>
            </a:r>
            <a:r>
              <a:rPr lang="en-US" sz="2400" dirty="0">
                <a:solidFill>
                  <a:prstClr val="black"/>
                </a:solidFill>
                <a:latin typeface="Calibri"/>
              </a:rPr>
              <a:t> </a:t>
            </a:r>
            <a:r>
              <a:rPr lang="en-US" sz="2400" dirty="0" err="1">
                <a:solidFill>
                  <a:prstClr val="black"/>
                </a:solidFill>
                <a:latin typeface="Calibri"/>
              </a:rPr>
              <a:t>mất</a:t>
            </a:r>
            <a:r>
              <a:rPr lang="en-US" sz="2400" dirty="0">
                <a:solidFill>
                  <a:prstClr val="black"/>
                </a:solidFill>
                <a:latin typeface="Calibri"/>
              </a:rPr>
              <a:t> </a:t>
            </a:r>
            <a:r>
              <a:rPr lang="en-US" sz="2400" dirty="0" err="1">
                <a:solidFill>
                  <a:prstClr val="black"/>
                </a:solidFill>
                <a:latin typeface="Calibri"/>
              </a:rPr>
              <a:t>rồi</a:t>
            </a:r>
            <a:endParaRPr lang="en-US" sz="2400" dirty="0">
              <a:solidFill>
                <a:prstClr val="black"/>
              </a:solidFill>
              <a:latin typeface="Calibri"/>
            </a:endParaRPr>
          </a:p>
        </p:txBody>
      </p:sp>
      <p:sp>
        <p:nvSpPr>
          <p:cNvPr id="26" name="Right Arrow 25">
            <a:hlinkClick r:id="rId15" action="ppaction://hlinksldjump"/>
            <a:extLst>
              <a:ext uri="{FF2B5EF4-FFF2-40B4-BE49-F238E27FC236}">
                <a16:creationId xmlns:a16="http://schemas.microsoft.com/office/drawing/2014/main" id="{7A074048-75DF-4A5C-BA5E-ED9EA9570190}"/>
              </a:ext>
            </a:extLst>
          </p:cNvPr>
          <p:cNvSpPr/>
          <p:nvPr/>
        </p:nvSpPr>
        <p:spPr>
          <a:xfrm>
            <a:off x="11582400" y="6477000"/>
            <a:ext cx="609600" cy="381000"/>
          </a:xfrm>
          <a:prstGeom prst="rightArrow">
            <a:avLst/>
          </a:prstGeom>
        </p:spPr>
        <p:style>
          <a:lnRef idx="1">
            <a:schemeClr val="accent1"/>
          </a:lnRef>
          <a:fillRef idx="2">
            <a:schemeClr val="accent1"/>
          </a:fillRef>
          <a:effectRef idx="1">
            <a:schemeClr val="accent1"/>
          </a:effectRef>
          <a:fontRef idx="minor">
            <a:schemeClr val="dk1"/>
          </a:fontRef>
        </p:style>
        <p:txBody>
          <a:bodyPr anchor="ctr"/>
          <a:lstStyle/>
          <a:p>
            <a:pPr algn="ctr" defTabSz="1219170">
              <a:defRPr/>
            </a:pPr>
            <a:endParaRPr lang="en-US" sz="2400">
              <a:solidFill>
                <a:prstClr val="black"/>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3" presetClass="path" presetSubtype="0" accel="50000" decel="50000" fill="hold" nodeType="withEffect">
                                  <p:stCondLst>
                                    <p:cond delay="0"/>
                                  </p:stCondLst>
                                  <p:childTnLst>
                                    <p:animMotion origin="layout" path="M -6.93889E-18 1.11111E-6 L 0.56667 0.00555 " pathEditMode="relative" rAng="0" ptsTypes="AA">
                                      <p:cBhvr>
                                        <p:cTn id="6" dur="2000" fill="hold"/>
                                        <p:tgtEl>
                                          <p:spTgt spid="16"/>
                                        </p:tgtEl>
                                        <p:attrNameLst>
                                          <p:attrName>ppt_x</p:attrName>
                                          <p:attrName>ppt_y</p:attrName>
                                        </p:attrNameLst>
                                      </p:cBhvr>
                                      <p:rCtr x="2830000" y="30000"/>
                                    </p:animMotion>
                                  </p:childTnLst>
                                </p:cTn>
                              </p:par>
                              <p:par>
                                <p:cTn id="7" presetID="10"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animEffect transition="in" filter="fade">
                                      <p:cBhvr>
                                        <p:cTn id="9" dur="500"/>
                                        <p:tgtEl>
                                          <p:spTgt spid="1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19"/>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47" presetClass="exit" presetSubtype="0" fill="hold" grpId="0" nodeType="clickEffect">
                                  <p:stCondLst>
                                    <p:cond delay="0"/>
                                  </p:stCondLst>
                                  <p:childTnLst>
                                    <p:animEffect transition="out" filter="fade">
                                      <p:cBhvr>
                                        <p:cTn id="30" dur="1000"/>
                                        <p:tgtEl>
                                          <p:spTgt spid="19"/>
                                        </p:tgtEl>
                                      </p:cBhvr>
                                    </p:animEffect>
                                    <p:anim calcmode="lin" valueType="num">
                                      <p:cBhvr>
                                        <p:cTn id="31" dur="1000"/>
                                        <p:tgtEl>
                                          <p:spTgt spid="19"/>
                                        </p:tgtEl>
                                        <p:attrNameLst>
                                          <p:attrName>ppt_x</p:attrName>
                                        </p:attrNameLst>
                                      </p:cBhvr>
                                      <p:tavLst>
                                        <p:tav tm="0">
                                          <p:val>
                                            <p:strVal val="ppt_x"/>
                                          </p:val>
                                        </p:tav>
                                        <p:tav tm="100000">
                                          <p:val>
                                            <p:strVal val="ppt_x"/>
                                          </p:val>
                                        </p:tav>
                                      </p:tavLst>
                                    </p:anim>
                                    <p:anim calcmode="lin" valueType="num">
                                      <p:cBhvr>
                                        <p:cTn id="32" dur="1000"/>
                                        <p:tgtEl>
                                          <p:spTgt spid="19"/>
                                        </p:tgtEl>
                                        <p:attrNameLst>
                                          <p:attrName>ppt_y</p:attrName>
                                        </p:attrNameLst>
                                      </p:cBhvr>
                                      <p:tavLst>
                                        <p:tav tm="0">
                                          <p:val>
                                            <p:strVal val="ppt_y"/>
                                          </p:val>
                                        </p:tav>
                                        <p:tav tm="100000">
                                          <p:val>
                                            <p:strVal val="ppt_y-.1"/>
                                          </p:val>
                                        </p:tav>
                                      </p:tavLst>
                                    </p:anim>
                                    <p:set>
                                      <p:cBhvr>
                                        <p:cTn id="33" dur="1" fill="hold">
                                          <p:stCondLst>
                                            <p:cond delay="999"/>
                                          </p:stCondLst>
                                        </p:cTn>
                                        <p:tgtEl>
                                          <p:spTgt spid="19"/>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dung .wav"/>
                                        </p:tgtEl>
                                      </p:cMediaNode>
                                    </p:audio>
                                  </p:subTnLst>
                                </p:cTn>
                              </p:par>
                              <p:par>
                                <p:cTn id="34" presetID="47" presetClass="exit" presetSubtype="0" fill="hold" nodeType="withEffect">
                                  <p:stCondLst>
                                    <p:cond delay="0"/>
                                  </p:stCondLst>
                                  <p:childTnLst>
                                    <p:animEffect transition="out" filter="fade">
                                      <p:cBhvr>
                                        <p:cTn id="35" dur="1000"/>
                                        <p:tgtEl>
                                          <p:spTgt spid="11"/>
                                        </p:tgtEl>
                                      </p:cBhvr>
                                    </p:animEffect>
                                    <p:anim calcmode="lin" valueType="num">
                                      <p:cBhvr>
                                        <p:cTn id="36" dur="1000"/>
                                        <p:tgtEl>
                                          <p:spTgt spid="11"/>
                                        </p:tgtEl>
                                        <p:attrNameLst>
                                          <p:attrName>ppt_x</p:attrName>
                                        </p:attrNameLst>
                                      </p:cBhvr>
                                      <p:tavLst>
                                        <p:tav tm="0">
                                          <p:val>
                                            <p:strVal val="ppt_x"/>
                                          </p:val>
                                        </p:tav>
                                        <p:tav tm="100000">
                                          <p:val>
                                            <p:strVal val="ppt_x"/>
                                          </p:val>
                                        </p:tav>
                                      </p:tavLst>
                                    </p:anim>
                                    <p:anim calcmode="lin" valueType="num">
                                      <p:cBhvr>
                                        <p:cTn id="37" dur="1000"/>
                                        <p:tgtEl>
                                          <p:spTgt spid="11"/>
                                        </p:tgtEl>
                                        <p:attrNameLst>
                                          <p:attrName>ppt_y</p:attrName>
                                        </p:attrNameLst>
                                      </p:cBhvr>
                                      <p:tavLst>
                                        <p:tav tm="0">
                                          <p:val>
                                            <p:strVal val="ppt_y"/>
                                          </p:val>
                                        </p:tav>
                                        <p:tav tm="100000">
                                          <p:val>
                                            <p:strVal val="ppt_y-.1"/>
                                          </p:val>
                                        </p:tav>
                                      </p:tavLst>
                                    </p:anim>
                                    <p:set>
                                      <p:cBhvr>
                                        <p:cTn id="38" dur="1" fill="hold">
                                          <p:stCondLst>
                                            <p:cond delay="999"/>
                                          </p:stCondLst>
                                        </p:cTn>
                                        <p:tgtEl>
                                          <p:spTgt spid="11"/>
                                        </p:tgtEl>
                                        <p:attrNameLst>
                                          <p:attrName>style.visibility</p:attrName>
                                        </p:attrNameLst>
                                      </p:cBhvr>
                                      <p:to>
                                        <p:strVal val="hidden"/>
                                      </p:to>
                                    </p:set>
                                  </p:childTnLst>
                                </p:cTn>
                              </p:par>
                            </p:childTnLst>
                          </p:cTn>
                        </p:par>
                        <p:par>
                          <p:cTn id="39" fill="hold" nodeType="afterGroup">
                            <p:stCondLst>
                              <p:cond delay="1000"/>
                            </p:stCondLst>
                            <p:childTnLst>
                              <p:par>
                                <p:cTn id="40" presetID="0" presetClass="path" presetSubtype="0" accel="50000" decel="50000" fill="hold" nodeType="afterEffect">
                                  <p:stCondLst>
                                    <p:cond delay="0"/>
                                  </p:stCondLst>
                                  <p:childTnLst>
                                    <p:animMotion origin="layout" path="M 5E-6 -8.14815E-6 C 0.05105 0.00416 0.10209 0.00833 0.14219 -0.01876 C 0.1823 -0.04584 0.22483 -0.11945 0.24063 -0.16251 C 0.25643 -0.20556 0.25834 -0.26366 0.23751 -0.27709 C 0.21667 -0.29052 0.13751 -0.25556 0.11563 -0.24376 C 0.09376 -0.23195 0.10001 -0.21922 0.10626 -0.20626 " pathEditMode="relative" ptsTypes="aaaaaA">
                                      <p:cBhvr>
                                        <p:cTn id="41" dur="2000" fill="hold"/>
                                        <p:tgtEl>
                                          <p:spTgt spid="31"/>
                                        </p:tgtEl>
                                        <p:attrNameLst>
                                          <p:attrName>ppt_x</p:attrName>
                                          <p:attrName>ppt_y</p:attrName>
                                        </p:attrNameLst>
                                      </p:cBhvr>
                                    </p:animMotion>
                                  </p:childTnLst>
                                </p:cTn>
                              </p:par>
                            </p:childTnLst>
                          </p:cTn>
                        </p:par>
                        <p:par>
                          <p:cTn id="42" fill="hold" nodeType="afterGroup">
                            <p:stCondLst>
                              <p:cond delay="3000"/>
                            </p:stCondLst>
                            <p:childTnLst>
                              <p:par>
                                <p:cTn id="43" presetID="47" presetClass="exit" presetSubtype="0" fill="hold" nodeType="afterEffect">
                                  <p:stCondLst>
                                    <p:cond delay="0"/>
                                  </p:stCondLst>
                                  <p:childTnLst>
                                    <p:animEffect transition="out" filter="fade">
                                      <p:cBhvr>
                                        <p:cTn id="44" dur="2000"/>
                                        <p:tgtEl>
                                          <p:spTgt spid="31"/>
                                        </p:tgtEl>
                                      </p:cBhvr>
                                    </p:animEffect>
                                    <p:anim calcmode="lin" valueType="num">
                                      <p:cBhvr>
                                        <p:cTn id="45" dur="2000"/>
                                        <p:tgtEl>
                                          <p:spTgt spid="31"/>
                                        </p:tgtEl>
                                        <p:attrNameLst>
                                          <p:attrName>ppt_x</p:attrName>
                                        </p:attrNameLst>
                                      </p:cBhvr>
                                      <p:tavLst>
                                        <p:tav tm="0">
                                          <p:val>
                                            <p:strVal val="ppt_x"/>
                                          </p:val>
                                        </p:tav>
                                        <p:tav tm="100000">
                                          <p:val>
                                            <p:strVal val="ppt_x"/>
                                          </p:val>
                                        </p:tav>
                                      </p:tavLst>
                                    </p:anim>
                                    <p:anim calcmode="lin" valueType="num">
                                      <p:cBhvr>
                                        <p:cTn id="46" dur="2000"/>
                                        <p:tgtEl>
                                          <p:spTgt spid="31"/>
                                        </p:tgtEl>
                                        <p:attrNameLst>
                                          <p:attrName>ppt_y</p:attrName>
                                        </p:attrNameLst>
                                      </p:cBhvr>
                                      <p:tavLst>
                                        <p:tav tm="0">
                                          <p:val>
                                            <p:strVal val="ppt_y"/>
                                          </p:val>
                                        </p:tav>
                                        <p:tav tm="100000">
                                          <p:val>
                                            <p:strVal val="ppt_y-.1"/>
                                          </p:val>
                                        </p:tav>
                                      </p:tavLst>
                                    </p:anim>
                                    <p:set>
                                      <p:cBhvr>
                                        <p:cTn id="47" dur="1" fill="hold">
                                          <p:stCondLst>
                                            <p:cond delay="1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48" restart="whenNotActive" fill="hold" evtFilter="cancelBubble" nodeType="interactiveSeq">
                <p:stCondLst>
                  <p:cond evt="onClick" delay="0">
                    <p:tgtEl>
                      <p:spTgt spid="20"/>
                    </p:tgtEl>
                  </p:cond>
                </p:stCondLst>
                <p:endSync evt="end" delay="0">
                  <p:rtn val="all"/>
                </p:endSync>
                <p:childTnLst>
                  <p:par>
                    <p:cTn id="49" fill="hold" nodeType="clickPar">
                      <p:stCondLst>
                        <p:cond delay="0"/>
                      </p:stCondLst>
                      <p:childTnLst>
                        <p:par>
                          <p:cTn id="50" fill="hold" nodeType="withGroup">
                            <p:stCondLst>
                              <p:cond delay="0"/>
                            </p:stCondLst>
                            <p:childTnLst>
                              <p:par>
                                <p:cTn id="51" presetID="47" presetClass="exit" presetSubtype="0" fill="hold" grpId="0" nodeType="clickEffect">
                                  <p:stCondLst>
                                    <p:cond delay="0"/>
                                  </p:stCondLst>
                                  <p:childTnLst>
                                    <p:animEffect transition="out" filter="fade">
                                      <p:cBhvr>
                                        <p:cTn id="52" dur="1000"/>
                                        <p:tgtEl>
                                          <p:spTgt spid="20"/>
                                        </p:tgtEl>
                                      </p:cBhvr>
                                    </p:animEffect>
                                    <p:anim calcmode="lin" valueType="num">
                                      <p:cBhvr>
                                        <p:cTn id="53" dur="1000"/>
                                        <p:tgtEl>
                                          <p:spTgt spid="20"/>
                                        </p:tgtEl>
                                        <p:attrNameLst>
                                          <p:attrName>ppt_x</p:attrName>
                                        </p:attrNameLst>
                                      </p:cBhvr>
                                      <p:tavLst>
                                        <p:tav tm="0">
                                          <p:val>
                                            <p:strVal val="ppt_x"/>
                                          </p:val>
                                        </p:tav>
                                        <p:tav tm="100000">
                                          <p:val>
                                            <p:strVal val="ppt_x"/>
                                          </p:val>
                                        </p:tav>
                                      </p:tavLst>
                                    </p:anim>
                                    <p:anim calcmode="lin" valueType="num">
                                      <p:cBhvr>
                                        <p:cTn id="54" dur="1000"/>
                                        <p:tgtEl>
                                          <p:spTgt spid="20"/>
                                        </p:tgtEl>
                                        <p:attrNameLst>
                                          <p:attrName>ppt_y</p:attrName>
                                        </p:attrNameLst>
                                      </p:cBhvr>
                                      <p:tavLst>
                                        <p:tav tm="0">
                                          <p:val>
                                            <p:strVal val="ppt_y"/>
                                          </p:val>
                                        </p:tav>
                                        <p:tav tm="100000">
                                          <p:val>
                                            <p:strVal val="ppt_y-.1"/>
                                          </p:val>
                                        </p:tav>
                                      </p:tavLst>
                                    </p:anim>
                                    <p:set>
                                      <p:cBhvr>
                                        <p:cTn id="55" dur="1" fill="hold">
                                          <p:stCondLst>
                                            <p:cond delay="999"/>
                                          </p:stCondLst>
                                        </p:cTn>
                                        <p:tgtEl>
                                          <p:spTgt spid="20"/>
                                        </p:tgtEl>
                                        <p:attrNameLst>
                                          <p:attrName>style.visibility</p:attrName>
                                        </p:attrNameLst>
                                      </p:cBhvr>
                                      <p:to>
                                        <p:strVal val="hidden"/>
                                      </p:to>
                                    </p:set>
                                  </p:childTnLst>
                                </p:cTn>
                              </p:par>
                              <p:par>
                                <p:cTn id="56" presetID="47" presetClass="exit" presetSubtype="0" fill="hold" nodeType="withEffect">
                                  <p:stCondLst>
                                    <p:cond delay="0"/>
                                  </p:stCondLst>
                                  <p:childTnLst>
                                    <p:animEffect transition="out" filter="fade">
                                      <p:cBhvr>
                                        <p:cTn id="57" dur="1000"/>
                                        <p:tgtEl>
                                          <p:spTgt spid="12"/>
                                        </p:tgtEl>
                                      </p:cBhvr>
                                    </p:animEffect>
                                    <p:anim calcmode="lin" valueType="num">
                                      <p:cBhvr>
                                        <p:cTn id="58" dur="1000"/>
                                        <p:tgtEl>
                                          <p:spTgt spid="12"/>
                                        </p:tgtEl>
                                        <p:attrNameLst>
                                          <p:attrName>ppt_x</p:attrName>
                                        </p:attrNameLst>
                                      </p:cBhvr>
                                      <p:tavLst>
                                        <p:tav tm="0">
                                          <p:val>
                                            <p:strVal val="ppt_x"/>
                                          </p:val>
                                        </p:tav>
                                        <p:tav tm="100000">
                                          <p:val>
                                            <p:strVal val="ppt_x"/>
                                          </p:val>
                                        </p:tav>
                                      </p:tavLst>
                                    </p:anim>
                                    <p:anim calcmode="lin" valueType="num">
                                      <p:cBhvr>
                                        <p:cTn id="59" dur="1000"/>
                                        <p:tgtEl>
                                          <p:spTgt spid="12"/>
                                        </p:tgtEl>
                                        <p:attrNameLst>
                                          <p:attrName>ppt_y</p:attrName>
                                        </p:attrNameLst>
                                      </p:cBhvr>
                                      <p:tavLst>
                                        <p:tav tm="0">
                                          <p:val>
                                            <p:strVal val="ppt_y"/>
                                          </p:val>
                                        </p:tav>
                                        <p:tav tm="100000">
                                          <p:val>
                                            <p:strVal val="ppt_y-.1"/>
                                          </p:val>
                                        </p:tav>
                                      </p:tavLst>
                                    </p:anim>
                                    <p:set>
                                      <p:cBhvr>
                                        <p:cTn id="60" dur="1" fill="hold">
                                          <p:stCondLst>
                                            <p:cond delay="999"/>
                                          </p:stCondLst>
                                        </p:cTn>
                                        <p:tgtEl>
                                          <p:spTgt spid="12"/>
                                        </p:tgtEl>
                                        <p:attrNameLst>
                                          <p:attrName>style.visibility</p:attrName>
                                        </p:attrNameLst>
                                      </p:cBhvr>
                                      <p:to>
                                        <p:strVal val="hidden"/>
                                      </p:to>
                                    </p:set>
                                  </p:childTnLst>
                                </p:cTn>
                              </p:par>
                            </p:childTnLst>
                          </p:cTn>
                        </p:par>
                        <p:par>
                          <p:cTn id="61" fill="hold" nodeType="afterGroup">
                            <p:stCondLst>
                              <p:cond delay="1000"/>
                            </p:stCondLst>
                            <p:childTnLst>
                              <p:par>
                                <p:cTn id="62" presetID="1" presetClass="entr" presetSubtype="0" fill="hold" grpId="0" nodeType="afterEffect">
                                  <p:stCondLst>
                                    <p:cond delay="0"/>
                                  </p:stCondLst>
                                  <p:childTnLst>
                                    <p:set>
                                      <p:cBhvr>
                                        <p:cTn id="63"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20"/>
                  </p:tgtEl>
                </p:cond>
              </p:nextCondLst>
            </p:seq>
            <p:seq concurrent="1" nextAc="seek">
              <p:cTn id="64" restart="whenNotActive" fill="hold" evtFilter="cancelBubble" nodeType="interactiveSeq">
                <p:stCondLst>
                  <p:cond evt="onClick" delay="0">
                    <p:tgtEl>
                      <p:spTgt spid="21"/>
                    </p:tgtEl>
                  </p:cond>
                </p:stCondLst>
                <p:endSync evt="end" delay="0">
                  <p:rtn val="all"/>
                </p:endSync>
                <p:childTnLst>
                  <p:par>
                    <p:cTn id="65" fill="hold" nodeType="clickPar">
                      <p:stCondLst>
                        <p:cond delay="0"/>
                      </p:stCondLst>
                      <p:childTnLst>
                        <p:par>
                          <p:cTn id="66" fill="hold" nodeType="withGroup">
                            <p:stCondLst>
                              <p:cond delay="0"/>
                            </p:stCondLst>
                            <p:childTnLst>
                              <p:par>
                                <p:cTn id="67" presetID="47" presetClass="exit" presetSubtype="0" fill="hold" grpId="0" nodeType="clickEffect">
                                  <p:stCondLst>
                                    <p:cond delay="0"/>
                                  </p:stCondLst>
                                  <p:childTnLst>
                                    <p:animEffect transition="out" filter="fade">
                                      <p:cBhvr>
                                        <p:cTn id="68" dur="1000"/>
                                        <p:tgtEl>
                                          <p:spTgt spid="21"/>
                                        </p:tgtEl>
                                      </p:cBhvr>
                                    </p:animEffect>
                                    <p:anim calcmode="lin" valueType="num">
                                      <p:cBhvr>
                                        <p:cTn id="69" dur="1000"/>
                                        <p:tgtEl>
                                          <p:spTgt spid="21"/>
                                        </p:tgtEl>
                                        <p:attrNameLst>
                                          <p:attrName>ppt_x</p:attrName>
                                        </p:attrNameLst>
                                      </p:cBhvr>
                                      <p:tavLst>
                                        <p:tav tm="0">
                                          <p:val>
                                            <p:strVal val="ppt_x"/>
                                          </p:val>
                                        </p:tav>
                                        <p:tav tm="100000">
                                          <p:val>
                                            <p:strVal val="ppt_x"/>
                                          </p:val>
                                        </p:tav>
                                      </p:tavLst>
                                    </p:anim>
                                    <p:anim calcmode="lin" valueType="num">
                                      <p:cBhvr>
                                        <p:cTn id="70" dur="1000"/>
                                        <p:tgtEl>
                                          <p:spTgt spid="21"/>
                                        </p:tgtEl>
                                        <p:attrNameLst>
                                          <p:attrName>ppt_y</p:attrName>
                                        </p:attrNameLst>
                                      </p:cBhvr>
                                      <p:tavLst>
                                        <p:tav tm="0">
                                          <p:val>
                                            <p:strVal val="ppt_y"/>
                                          </p:val>
                                        </p:tav>
                                        <p:tav tm="100000">
                                          <p:val>
                                            <p:strVal val="ppt_y-.1"/>
                                          </p:val>
                                        </p:tav>
                                      </p:tavLst>
                                    </p:anim>
                                    <p:set>
                                      <p:cBhvr>
                                        <p:cTn id="71" dur="1" fill="hold">
                                          <p:stCondLst>
                                            <p:cond delay="999"/>
                                          </p:stCondLst>
                                        </p:cTn>
                                        <p:tgtEl>
                                          <p:spTgt spid="21"/>
                                        </p:tgtEl>
                                        <p:attrNameLst>
                                          <p:attrName>style.visibility</p:attrName>
                                        </p:attrNameLst>
                                      </p:cBhvr>
                                      <p:to>
                                        <p:strVal val="hidden"/>
                                      </p:to>
                                    </p:set>
                                  </p:childTnLst>
                                </p:cTn>
                              </p:par>
                              <p:par>
                                <p:cTn id="72" presetID="47" presetClass="exit" presetSubtype="0" fill="hold" nodeType="withEffect">
                                  <p:stCondLst>
                                    <p:cond delay="0"/>
                                  </p:stCondLst>
                                  <p:childTnLst>
                                    <p:animEffect transition="out" filter="fade">
                                      <p:cBhvr>
                                        <p:cTn id="73" dur="1000"/>
                                        <p:tgtEl>
                                          <p:spTgt spid="13"/>
                                        </p:tgtEl>
                                      </p:cBhvr>
                                    </p:animEffect>
                                    <p:anim calcmode="lin" valueType="num">
                                      <p:cBhvr>
                                        <p:cTn id="74" dur="1000"/>
                                        <p:tgtEl>
                                          <p:spTgt spid="13"/>
                                        </p:tgtEl>
                                        <p:attrNameLst>
                                          <p:attrName>ppt_x</p:attrName>
                                        </p:attrNameLst>
                                      </p:cBhvr>
                                      <p:tavLst>
                                        <p:tav tm="0">
                                          <p:val>
                                            <p:strVal val="ppt_x"/>
                                          </p:val>
                                        </p:tav>
                                        <p:tav tm="100000">
                                          <p:val>
                                            <p:strVal val="ppt_x"/>
                                          </p:val>
                                        </p:tav>
                                      </p:tavLst>
                                    </p:anim>
                                    <p:anim calcmode="lin" valueType="num">
                                      <p:cBhvr>
                                        <p:cTn id="75" dur="1000"/>
                                        <p:tgtEl>
                                          <p:spTgt spid="13"/>
                                        </p:tgtEl>
                                        <p:attrNameLst>
                                          <p:attrName>ppt_y</p:attrName>
                                        </p:attrNameLst>
                                      </p:cBhvr>
                                      <p:tavLst>
                                        <p:tav tm="0">
                                          <p:val>
                                            <p:strVal val="ppt_y"/>
                                          </p:val>
                                        </p:tav>
                                        <p:tav tm="100000">
                                          <p:val>
                                            <p:strVal val="ppt_y-.1"/>
                                          </p:val>
                                        </p:tav>
                                      </p:tavLst>
                                    </p:anim>
                                    <p:set>
                                      <p:cBhvr>
                                        <p:cTn id="76" dur="1" fill="hold">
                                          <p:stCondLst>
                                            <p:cond delay="999"/>
                                          </p:stCondLst>
                                        </p:cTn>
                                        <p:tgtEl>
                                          <p:spTgt spid="13"/>
                                        </p:tgtEl>
                                        <p:attrNameLst>
                                          <p:attrName>style.visibility</p:attrName>
                                        </p:attrNameLst>
                                      </p:cBhvr>
                                      <p:to>
                                        <p:strVal val="hidden"/>
                                      </p:to>
                                    </p:set>
                                  </p:childTnLst>
                                </p:cTn>
                              </p:par>
                            </p:childTnLst>
                          </p:cTn>
                        </p:par>
                        <p:par>
                          <p:cTn id="77" fill="hold" nodeType="afterGroup">
                            <p:stCondLst>
                              <p:cond delay="1000"/>
                            </p:stCondLst>
                            <p:childTnLst>
                              <p:par>
                                <p:cTn id="78" presetID="1" presetClass="entr" presetSubtype="0" fill="hold" grpId="0" nodeType="afterEffect">
                                  <p:stCondLst>
                                    <p:cond delay="0"/>
                                  </p:stCondLst>
                                  <p:childTnLst>
                                    <p:set>
                                      <p:cBhvr>
                                        <p:cTn id="79"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21"/>
                  </p:tgtEl>
                </p:cond>
              </p:nextCondLst>
            </p:seq>
            <p:seq concurrent="1" nextAc="seek">
              <p:cTn id="80" restart="whenNotActive" fill="hold" evtFilter="cancelBubble" nodeType="interactiveSeq">
                <p:stCondLst>
                  <p:cond evt="onClick" delay="0">
                    <p:tgtEl>
                      <p:spTgt spid="32"/>
                    </p:tgtEl>
                  </p:cond>
                </p:stCondLst>
                <p:endSync evt="end" delay="0">
                  <p:rtn val="all"/>
                </p:endSync>
                <p:childTnLst>
                  <p:par>
                    <p:cTn id="81" fill="hold" nodeType="clickPar">
                      <p:stCondLst>
                        <p:cond delay="0"/>
                      </p:stCondLst>
                      <p:childTnLst>
                        <p:par>
                          <p:cTn id="82" fill="hold" nodeType="withGroup">
                            <p:stCondLst>
                              <p:cond delay="0"/>
                            </p:stCondLst>
                            <p:childTnLst>
                              <p:par>
                                <p:cTn id="83" presetID="47" presetClass="exit" presetSubtype="0" fill="hold" grpId="0" nodeType="clickEffect">
                                  <p:stCondLst>
                                    <p:cond delay="0"/>
                                  </p:stCondLst>
                                  <p:childTnLst>
                                    <p:animEffect transition="out" filter="fade">
                                      <p:cBhvr>
                                        <p:cTn id="84" dur="1000"/>
                                        <p:tgtEl>
                                          <p:spTgt spid="32"/>
                                        </p:tgtEl>
                                      </p:cBhvr>
                                    </p:animEffect>
                                    <p:anim calcmode="lin" valueType="num">
                                      <p:cBhvr>
                                        <p:cTn id="85" dur="1000"/>
                                        <p:tgtEl>
                                          <p:spTgt spid="32"/>
                                        </p:tgtEl>
                                        <p:attrNameLst>
                                          <p:attrName>ppt_x</p:attrName>
                                        </p:attrNameLst>
                                      </p:cBhvr>
                                      <p:tavLst>
                                        <p:tav tm="0">
                                          <p:val>
                                            <p:strVal val="ppt_x"/>
                                          </p:val>
                                        </p:tav>
                                        <p:tav tm="100000">
                                          <p:val>
                                            <p:strVal val="ppt_x"/>
                                          </p:val>
                                        </p:tav>
                                      </p:tavLst>
                                    </p:anim>
                                    <p:anim calcmode="lin" valueType="num">
                                      <p:cBhvr>
                                        <p:cTn id="86" dur="1000"/>
                                        <p:tgtEl>
                                          <p:spTgt spid="32"/>
                                        </p:tgtEl>
                                        <p:attrNameLst>
                                          <p:attrName>ppt_y</p:attrName>
                                        </p:attrNameLst>
                                      </p:cBhvr>
                                      <p:tavLst>
                                        <p:tav tm="0">
                                          <p:val>
                                            <p:strVal val="ppt_y"/>
                                          </p:val>
                                        </p:tav>
                                        <p:tav tm="100000">
                                          <p:val>
                                            <p:strVal val="ppt_y-.1"/>
                                          </p:val>
                                        </p:tav>
                                      </p:tavLst>
                                    </p:anim>
                                    <p:set>
                                      <p:cBhvr>
                                        <p:cTn id="87" dur="1" fill="hold">
                                          <p:stCondLst>
                                            <p:cond delay="999"/>
                                          </p:stCondLst>
                                        </p:cTn>
                                        <p:tgtEl>
                                          <p:spTgt spid="32"/>
                                        </p:tgtEl>
                                        <p:attrNameLst>
                                          <p:attrName>style.visibility</p:attrName>
                                        </p:attrNameLst>
                                      </p:cBhvr>
                                      <p:to>
                                        <p:strVal val="hidden"/>
                                      </p:to>
                                    </p:set>
                                  </p:childTnLst>
                                </p:cTn>
                              </p:par>
                              <p:par>
                                <p:cTn id="88" presetID="47" presetClass="exit" presetSubtype="0" fill="hold" nodeType="withEffect">
                                  <p:stCondLst>
                                    <p:cond delay="0"/>
                                  </p:stCondLst>
                                  <p:childTnLst>
                                    <p:animEffect transition="out" filter="fade">
                                      <p:cBhvr>
                                        <p:cTn id="89" dur="1000"/>
                                        <p:tgtEl>
                                          <p:spTgt spid="10"/>
                                        </p:tgtEl>
                                      </p:cBhvr>
                                    </p:animEffect>
                                    <p:anim calcmode="lin" valueType="num">
                                      <p:cBhvr>
                                        <p:cTn id="90" dur="1000"/>
                                        <p:tgtEl>
                                          <p:spTgt spid="10"/>
                                        </p:tgtEl>
                                        <p:attrNameLst>
                                          <p:attrName>ppt_x</p:attrName>
                                        </p:attrNameLst>
                                      </p:cBhvr>
                                      <p:tavLst>
                                        <p:tav tm="0">
                                          <p:val>
                                            <p:strVal val="ppt_x"/>
                                          </p:val>
                                        </p:tav>
                                        <p:tav tm="100000">
                                          <p:val>
                                            <p:strVal val="ppt_x"/>
                                          </p:val>
                                        </p:tav>
                                      </p:tavLst>
                                    </p:anim>
                                    <p:anim calcmode="lin" valueType="num">
                                      <p:cBhvr>
                                        <p:cTn id="91" dur="1000"/>
                                        <p:tgtEl>
                                          <p:spTgt spid="10"/>
                                        </p:tgtEl>
                                        <p:attrNameLst>
                                          <p:attrName>ppt_y</p:attrName>
                                        </p:attrNameLst>
                                      </p:cBhvr>
                                      <p:tavLst>
                                        <p:tav tm="0">
                                          <p:val>
                                            <p:strVal val="ppt_y"/>
                                          </p:val>
                                        </p:tav>
                                        <p:tav tm="100000">
                                          <p:val>
                                            <p:strVal val="ppt_y-.1"/>
                                          </p:val>
                                        </p:tav>
                                      </p:tavLst>
                                    </p:anim>
                                    <p:set>
                                      <p:cBhvr>
                                        <p:cTn id="92" dur="1" fill="hold">
                                          <p:stCondLst>
                                            <p:cond delay="999"/>
                                          </p:stCondLst>
                                        </p:cTn>
                                        <p:tgtEl>
                                          <p:spTgt spid="10"/>
                                        </p:tgtEl>
                                        <p:attrNameLst>
                                          <p:attrName>style.visibility</p:attrName>
                                        </p:attrNameLst>
                                      </p:cBhvr>
                                      <p:to>
                                        <p:strVal val="hidden"/>
                                      </p:to>
                                    </p:set>
                                  </p:childTnLst>
                                </p:cTn>
                              </p:par>
                            </p:childTnLst>
                          </p:cTn>
                        </p:par>
                        <p:par>
                          <p:cTn id="93" fill="hold" nodeType="afterGroup">
                            <p:stCondLst>
                              <p:cond delay="1000"/>
                            </p:stCondLst>
                            <p:childTnLst>
                              <p:par>
                                <p:cTn id="94" presetID="1" presetClass="entr" presetSubtype="0" fill="hold" grpId="0" nodeType="afterEffect">
                                  <p:stCondLst>
                                    <p:cond delay="0"/>
                                  </p:stCondLst>
                                  <p:childTnLst>
                                    <p:set>
                                      <p:cBhvr>
                                        <p:cTn id="95"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32"/>
                  </p:tgtEl>
                </p:cond>
              </p:nextCondLst>
            </p:seq>
          </p:childTnLst>
        </p:cTn>
      </p:par>
    </p:tnLst>
    <p:bldLst>
      <p:bldP spid="17" grpId="0" animBg="1"/>
      <p:bldP spid="21" grpId="0"/>
      <p:bldP spid="24" grpId="0" animBg="1"/>
      <p:bldP spid="28" grpId="0" animBg="1"/>
      <p:bldP spid="29" grpId="0" animBg="1"/>
      <p:bldP spid="30" grpId="0" animBg="1"/>
      <p:bldP spid="32" grpId="0"/>
      <p:bldP spid="20" grpId="0"/>
      <p:bldP spid="19" grpId="0"/>
      <p:bldP spid="22" grpId="0" animBg="1"/>
      <p:bldP spid="23" grpId="0" animBg="1"/>
      <p:bldP spid="2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descr="2bf70f5ebf1a718aef076b27dd45a5b3.png">
            <a:extLst>
              <a:ext uri="{FF2B5EF4-FFF2-40B4-BE49-F238E27FC236}">
                <a16:creationId xmlns:a16="http://schemas.microsoft.com/office/drawing/2014/main" id="{5E2968F7-EF91-67F8-3F00-A4BBDD94482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066800"/>
            <a:ext cx="12192000" cy="792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6" descr="e324d9d037662d64fc16b51b9bfbdbac.png">
            <a:extLst>
              <a:ext uri="{FF2B5EF4-FFF2-40B4-BE49-F238E27FC236}">
                <a16:creationId xmlns:a16="http://schemas.microsoft.com/office/drawing/2014/main" id="{0A3CAD87-9BD5-6A00-5BEC-690B349461F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0" y="5334000"/>
            <a:ext cx="2540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7" descr="e324d9d037662d64fc16b51b9bfbdbac.png">
            <a:extLst>
              <a:ext uri="{FF2B5EF4-FFF2-40B4-BE49-F238E27FC236}">
                <a16:creationId xmlns:a16="http://schemas.microsoft.com/office/drawing/2014/main" id="{6CAB4130-D5E0-D93F-92A7-0A14368E2A4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5410200"/>
            <a:ext cx="2540000" cy="192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8" descr="e324d9d037662d64fc16b51b9bfbdbac.png">
            <a:extLst>
              <a:ext uri="{FF2B5EF4-FFF2-40B4-BE49-F238E27FC236}">
                <a16:creationId xmlns:a16="http://schemas.microsoft.com/office/drawing/2014/main" id="{765AA882-97C5-0BC7-1A0B-462896B913D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245600" y="5486400"/>
            <a:ext cx="241511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4" descr="e324d9d037662d64fc16b51b9bfbdbac.png">
            <a:extLst>
              <a:ext uri="{FF2B5EF4-FFF2-40B4-BE49-F238E27FC236}">
                <a16:creationId xmlns:a16="http://schemas.microsoft.com/office/drawing/2014/main" id="{BC01A32B-DC9F-8FAA-785F-F0DA4E22194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5410200"/>
            <a:ext cx="2540000" cy="192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B53D4AA6-7E69-9A41-41E3-25C997AACA2C}"/>
              </a:ext>
            </a:extLst>
          </p:cNvPr>
          <p:cNvSpPr/>
          <p:nvPr/>
        </p:nvSpPr>
        <p:spPr>
          <a:xfrm>
            <a:off x="1549400" y="0"/>
            <a:ext cx="8839200" cy="1219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219170">
              <a:defRPr/>
            </a:pP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Các</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mũi</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khâu</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thêu</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được</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thực</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hiện</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theo</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chiều</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từ</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đâu</a:t>
            </a:r>
            <a:r>
              <a:rPr lang="en-US" sz="4267" b="1" dirty="0">
                <a:solidFill>
                  <a:srgbClr val="008000"/>
                </a:solidFill>
                <a:latin typeface="Times New Roman" pitchFamily="18" charset="0"/>
                <a:cs typeface="Times New Roman" pitchFamily="18" charset="0"/>
              </a:rPr>
              <a:t> sang </a:t>
            </a:r>
            <a:r>
              <a:rPr lang="en-US" sz="4267" b="1" dirty="0" err="1">
                <a:solidFill>
                  <a:srgbClr val="008000"/>
                </a:solidFill>
                <a:latin typeface="Times New Roman" pitchFamily="18" charset="0"/>
                <a:cs typeface="Times New Roman" pitchFamily="18" charset="0"/>
              </a:rPr>
              <a:t>đâu</a:t>
            </a:r>
            <a:r>
              <a:rPr lang="en-US" sz="4267" b="1" dirty="0">
                <a:solidFill>
                  <a:srgbClr val="008000"/>
                </a:solidFill>
                <a:latin typeface="Times New Roman" pitchFamily="18" charset="0"/>
                <a:cs typeface="Times New Roman" pitchFamily="18" charset="0"/>
              </a:rPr>
              <a:t> ?</a:t>
            </a:r>
          </a:p>
        </p:txBody>
      </p:sp>
      <p:sp>
        <p:nvSpPr>
          <p:cNvPr id="24" name="Rectangle 23">
            <a:extLst>
              <a:ext uri="{FF2B5EF4-FFF2-40B4-BE49-F238E27FC236}">
                <a16:creationId xmlns:a16="http://schemas.microsoft.com/office/drawing/2014/main" id="{E5518B34-AA18-7927-D943-BCA246F8FE9B}"/>
              </a:ext>
            </a:extLst>
          </p:cNvPr>
          <p:cNvSpPr/>
          <p:nvPr/>
        </p:nvSpPr>
        <p:spPr>
          <a:xfrm>
            <a:off x="406400" y="1333500"/>
            <a:ext cx="5689600" cy="5334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219170">
              <a:defRPr/>
            </a:pPr>
            <a:r>
              <a:rPr lang="en-US" sz="4267" dirty="0">
                <a:solidFill>
                  <a:srgbClr val="002060"/>
                </a:solidFill>
                <a:latin typeface="Times New Roman" panose="02020603050405020304" pitchFamily="18" charset="0"/>
                <a:cs typeface="Times New Roman" panose="02020603050405020304" pitchFamily="18" charset="0"/>
              </a:rPr>
              <a:t>A) </a:t>
            </a:r>
            <a:r>
              <a:rPr lang="en-US" sz="4267" dirty="0" err="1">
                <a:solidFill>
                  <a:srgbClr val="002060"/>
                </a:solidFill>
                <a:latin typeface="Times New Roman" panose="02020603050405020304" pitchFamily="18" charset="0"/>
                <a:cs typeface="Times New Roman" panose="02020603050405020304" pitchFamily="18" charset="0"/>
              </a:rPr>
              <a:t>Từ</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dưới</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lên</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trên</a:t>
            </a:r>
            <a:endParaRPr lang="en-US" sz="4267" dirty="0">
              <a:solidFill>
                <a:srgbClr val="002060"/>
              </a:solidFill>
              <a:latin typeface="Times New Roman" panose="02020603050405020304" pitchFamily="18" charset="0"/>
              <a:cs typeface="Times New Roman" panose="02020603050405020304" pitchFamily="18" charset="0"/>
            </a:endParaRPr>
          </a:p>
        </p:txBody>
      </p:sp>
      <p:sp>
        <p:nvSpPr>
          <p:cNvPr id="28" name="Rectangle 27">
            <a:extLst>
              <a:ext uri="{FF2B5EF4-FFF2-40B4-BE49-F238E27FC236}">
                <a16:creationId xmlns:a16="http://schemas.microsoft.com/office/drawing/2014/main" id="{F7ECC3AD-628B-B0A8-FEB8-156173B64044}"/>
              </a:ext>
            </a:extLst>
          </p:cNvPr>
          <p:cNvSpPr/>
          <p:nvPr/>
        </p:nvSpPr>
        <p:spPr>
          <a:xfrm>
            <a:off x="406400" y="2057400"/>
            <a:ext cx="5689600" cy="5334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219170">
              <a:defRPr/>
            </a:pPr>
            <a:r>
              <a:rPr lang="en-US" sz="4267" dirty="0">
                <a:solidFill>
                  <a:srgbClr val="002060"/>
                </a:solidFill>
                <a:latin typeface="Times New Roman" panose="02020603050405020304" pitchFamily="18" charset="0"/>
                <a:cs typeface="Times New Roman" panose="02020603050405020304" pitchFamily="18" charset="0"/>
              </a:rPr>
              <a:t>B) </a:t>
            </a:r>
            <a:r>
              <a:rPr lang="en-US" sz="4267" dirty="0" err="1">
                <a:solidFill>
                  <a:srgbClr val="002060"/>
                </a:solidFill>
                <a:latin typeface="Times New Roman" panose="02020603050405020304" pitchFamily="18" charset="0"/>
                <a:cs typeface="Times New Roman" panose="02020603050405020304" pitchFamily="18" charset="0"/>
              </a:rPr>
              <a:t>Từ</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trên</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xuống</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dưới</a:t>
            </a:r>
            <a:endParaRPr lang="en-US" sz="4267" dirty="0">
              <a:solidFill>
                <a:srgbClr val="002060"/>
              </a:solidFill>
              <a:latin typeface="Times New Roman" panose="02020603050405020304" pitchFamily="18" charset="0"/>
              <a:cs typeface="Times New Roman" panose="02020603050405020304" pitchFamily="18" charset="0"/>
            </a:endParaRPr>
          </a:p>
        </p:txBody>
      </p:sp>
      <p:sp>
        <p:nvSpPr>
          <p:cNvPr id="29" name="Rectangle 28">
            <a:extLst>
              <a:ext uri="{FF2B5EF4-FFF2-40B4-BE49-F238E27FC236}">
                <a16:creationId xmlns:a16="http://schemas.microsoft.com/office/drawing/2014/main" id="{EFA22520-2AC0-FB8E-336A-6B4FA8E63D76}"/>
              </a:ext>
            </a:extLst>
          </p:cNvPr>
          <p:cNvSpPr/>
          <p:nvPr/>
        </p:nvSpPr>
        <p:spPr>
          <a:xfrm>
            <a:off x="6908800" y="1371600"/>
            <a:ext cx="5283200" cy="457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r>
              <a:rPr lang="en-US" sz="4267" dirty="0">
                <a:solidFill>
                  <a:srgbClr val="002060"/>
                </a:solidFill>
                <a:latin typeface="Times New Roman" panose="02020603050405020304" pitchFamily="18" charset="0"/>
                <a:cs typeface="Times New Roman" panose="02020603050405020304" pitchFamily="18" charset="0"/>
              </a:rPr>
              <a:t>C) </a:t>
            </a:r>
            <a:r>
              <a:rPr lang="en-US" sz="4267" dirty="0" err="1">
                <a:solidFill>
                  <a:srgbClr val="002060"/>
                </a:solidFill>
                <a:latin typeface="Times New Roman" panose="02020603050405020304" pitchFamily="18" charset="0"/>
                <a:cs typeface="Times New Roman" panose="02020603050405020304" pitchFamily="18" charset="0"/>
              </a:rPr>
              <a:t>Từ</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trái</a:t>
            </a:r>
            <a:r>
              <a:rPr lang="en-US" sz="4267" dirty="0">
                <a:solidFill>
                  <a:srgbClr val="002060"/>
                </a:solidFill>
                <a:latin typeface="Times New Roman" panose="02020603050405020304" pitchFamily="18" charset="0"/>
                <a:cs typeface="Times New Roman" panose="02020603050405020304" pitchFamily="18" charset="0"/>
              </a:rPr>
              <a:t> sang </a:t>
            </a:r>
            <a:r>
              <a:rPr lang="en-US" sz="4267" dirty="0" err="1">
                <a:solidFill>
                  <a:srgbClr val="002060"/>
                </a:solidFill>
                <a:latin typeface="Times New Roman" panose="02020603050405020304" pitchFamily="18" charset="0"/>
                <a:cs typeface="Times New Roman" panose="02020603050405020304" pitchFamily="18" charset="0"/>
              </a:rPr>
              <a:t>phải</a:t>
            </a:r>
            <a:endParaRPr lang="en-US" sz="4267" dirty="0">
              <a:solidFill>
                <a:srgbClr val="002060"/>
              </a:solidFill>
              <a:latin typeface="Times New Roman" panose="02020603050405020304" pitchFamily="18" charset="0"/>
              <a:cs typeface="Times New Roman" panose="02020603050405020304" pitchFamily="18" charset="0"/>
            </a:endParaRPr>
          </a:p>
        </p:txBody>
      </p:sp>
      <p:sp>
        <p:nvSpPr>
          <p:cNvPr id="30" name="Rectangle 29">
            <a:extLst>
              <a:ext uri="{FF2B5EF4-FFF2-40B4-BE49-F238E27FC236}">
                <a16:creationId xmlns:a16="http://schemas.microsoft.com/office/drawing/2014/main" id="{3D004F07-D140-E521-884B-43B8B061F6BA}"/>
              </a:ext>
            </a:extLst>
          </p:cNvPr>
          <p:cNvSpPr/>
          <p:nvPr/>
        </p:nvSpPr>
        <p:spPr>
          <a:xfrm>
            <a:off x="7112000" y="2133600"/>
            <a:ext cx="5080000" cy="457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r>
              <a:rPr lang="en-US" sz="4267" dirty="0">
                <a:solidFill>
                  <a:srgbClr val="002060"/>
                </a:solidFill>
                <a:latin typeface="Times New Roman" panose="02020603050405020304" pitchFamily="18" charset="0"/>
                <a:cs typeface="Times New Roman" panose="02020603050405020304" pitchFamily="18" charset="0"/>
              </a:rPr>
              <a:t>D) </a:t>
            </a:r>
            <a:r>
              <a:rPr lang="en-US" sz="4267" dirty="0" err="1">
                <a:solidFill>
                  <a:srgbClr val="002060"/>
                </a:solidFill>
                <a:latin typeface="Times New Roman" panose="02020603050405020304" pitchFamily="18" charset="0"/>
                <a:cs typeface="Times New Roman" panose="02020603050405020304" pitchFamily="18" charset="0"/>
              </a:rPr>
              <a:t>Từ</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phải</a:t>
            </a:r>
            <a:r>
              <a:rPr lang="en-US" sz="4267" dirty="0">
                <a:solidFill>
                  <a:srgbClr val="002060"/>
                </a:solidFill>
                <a:latin typeface="Times New Roman" panose="02020603050405020304" pitchFamily="18" charset="0"/>
                <a:cs typeface="Times New Roman" panose="02020603050405020304" pitchFamily="18" charset="0"/>
              </a:rPr>
              <a:t> sang </a:t>
            </a:r>
            <a:r>
              <a:rPr lang="en-US" sz="4267" dirty="0" err="1">
                <a:solidFill>
                  <a:srgbClr val="002060"/>
                </a:solidFill>
                <a:latin typeface="Times New Roman" panose="02020603050405020304" pitchFamily="18" charset="0"/>
                <a:cs typeface="Times New Roman" panose="02020603050405020304" pitchFamily="18" charset="0"/>
              </a:rPr>
              <a:t>trái</a:t>
            </a:r>
            <a:endParaRPr lang="en-US" sz="4267" dirty="0">
              <a:solidFill>
                <a:srgbClr val="002060"/>
              </a:solidFill>
              <a:latin typeface="Times New Roman" panose="02020603050405020304" pitchFamily="18" charset="0"/>
              <a:cs typeface="Times New Roman" panose="02020603050405020304" pitchFamily="18" charset="0"/>
            </a:endParaRPr>
          </a:p>
        </p:txBody>
      </p:sp>
      <p:pic>
        <p:nvPicPr>
          <p:cNvPr id="16" name="Picture 15" descr="4f942a9486ec68153575dc78a42d480b.png">
            <a:extLst>
              <a:ext uri="{FF2B5EF4-FFF2-40B4-BE49-F238E27FC236}">
                <a16:creationId xmlns:a16="http://schemas.microsoft.com/office/drawing/2014/main" id="{ED55FBA6-9C5A-E0A8-6FCE-7EE5D10FFD89}"/>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064000" y="2590800"/>
            <a:ext cx="5486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e86f050d219b5585368f7ef298c00175.png">
            <a:extLst>
              <a:ext uri="{FF2B5EF4-FFF2-40B4-BE49-F238E27FC236}">
                <a16:creationId xmlns:a16="http://schemas.microsoft.com/office/drawing/2014/main" id="{70A349E8-EE0F-5612-4D85-22939865D9A0}"/>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0" y="4953000"/>
            <a:ext cx="26416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31">
            <a:extLst>
              <a:ext uri="{FF2B5EF4-FFF2-40B4-BE49-F238E27FC236}">
                <a16:creationId xmlns:a16="http://schemas.microsoft.com/office/drawing/2014/main" id="{CBB29075-B257-7ED1-E979-43E4F0B5BA53}"/>
              </a:ext>
            </a:extLst>
          </p:cNvPr>
          <p:cNvSpPr txBox="1">
            <a:spLocks noChangeArrowheads="1"/>
          </p:cNvSpPr>
          <p:nvPr/>
        </p:nvSpPr>
        <p:spPr bwMode="auto">
          <a:xfrm>
            <a:off x="794026" y="5463209"/>
            <a:ext cx="12192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A</a:t>
            </a:r>
          </a:p>
        </p:txBody>
      </p:sp>
      <p:pic>
        <p:nvPicPr>
          <p:cNvPr id="31" name="Picture 30" descr="ca.png">
            <a:extLst>
              <a:ext uri="{FF2B5EF4-FFF2-40B4-BE49-F238E27FC236}">
                <a16:creationId xmlns:a16="http://schemas.microsoft.com/office/drawing/2014/main" id="{1BD55E17-C6E2-3EC4-963F-0A95C4C9DA55}"/>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160000" y="5791200"/>
            <a:ext cx="711200" cy="474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e86f050d219b5585368f7ef298c00175.png">
            <a:extLst>
              <a:ext uri="{FF2B5EF4-FFF2-40B4-BE49-F238E27FC236}">
                <a16:creationId xmlns:a16="http://schemas.microsoft.com/office/drawing/2014/main" id="{71B094F8-534D-34A2-0656-E9EC17D03C89}"/>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6400800" y="4953000"/>
            <a:ext cx="22352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6848F157-7448-5C0F-42DF-F9DAE0EA0185}"/>
              </a:ext>
            </a:extLst>
          </p:cNvPr>
          <p:cNvSpPr txBox="1">
            <a:spLocks noChangeArrowheads="1"/>
          </p:cNvSpPr>
          <p:nvPr/>
        </p:nvSpPr>
        <p:spPr bwMode="auto">
          <a:xfrm>
            <a:off x="6908800" y="5410200"/>
            <a:ext cx="9144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a:solidFill>
                  <a:srgbClr val="FFFF00"/>
                </a:solidFill>
                <a:latin typeface="Calibri" panose="020F0502020204030204" pitchFamily="34" charset="0"/>
              </a:rPr>
              <a:t> C</a:t>
            </a:r>
          </a:p>
        </p:txBody>
      </p:sp>
      <p:pic>
        <p:nvPicPr>
          <p:cNvPr id="13" name="Picture 12" descr="e86f050d219b5585368f7ef298c00175.png">
            <a:extLst>
              <a:ext uri="{FF2B5EF4-FFF2-40B4-BE49-F238E27FC236}">
                <a16:creationId xmlns:a16="http://schemas.microsoft.com/office/drawing/2014/main" id="{EDFE2FE5-1300-AE63-A6BA-1F723983B7FF}"/>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9448800" y="5105400"/>
            <a:ext cx="2336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20">
            <a:extLst>
              <a:ext uri="{FF2B5EF4-FFF2-40B4-BE49-F238E27FC236}">
                <a16:creationId xmlns:a16="http://schemas.microsoft.com/office/drawing/2014/main" id="{5991EFB2-4F9B-6608-B239-2B5B5B45A60A}"/>
              </a:ext>
            </a:extLst>
          </p:cNvPr>
          <p:cNvSpPr txBox="1">
            <a:spLocks noChangeArrowheads="1"/>
          </p:cNvSpPr>
          <p:nvPr/>
        </p:nvSpPr>
        <p:spPr bwMode="auto">
          <a:xfrm>
            <a:off x="9956800" y="5529258"/>
            <a:ext cx="9144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 D</a:t>
            </a:r>
          </a:p>
        </p:txBody>
      </p:sp>
      <p:sp>
        <p:nvSpPr>
          <p:cNvPr id="22" name="Rectangle 21">
            <a:extLst>
              <a:ext uri="{FF2B5EF4-FFF2-40B4-BE49-F238E27FC236}">
                <a16:creationId xmlns:a16="http://schemas.microsoft.com/office/drawing/2014/main" id="{61B8B471-AC81-1B8F-0666-D248FA60734F}"/>
              </a:ext>
            </a:extLst>
          </p:cNvPr>
          <p:cNvSpPr/>
          <p:nvPr/>
        </p:nvSpPr>
        <p:spPr>
          <a:xfrm>
            <a:off x="304800" y="5609166"/>
            <a:ext cx="1727200" cy="838200"/>
          </a:xfrm>
          <a:prstGeom prst="rect">
            <a:avLst/>
          </a:prstGeom>
        </p:spPr>
        <p:style>
          <a:lnRef idx="2">
            <a:schemeClr val="accent3"/>
          </a:lnRef>
          <a:fillRef idx="1">
            <a:schemeClr val="lt1"/>
          </a:fillRef>
          <a:effectRef idx="0">
            <a:schemeClr val="accent3"/>
          </a:effectRef>
          <a:fontRef idx="minor">
            <a:schemeClr val="dk1"/>
          </a:fontRef>
        </p:style>
        <p:txBody>
          <a:bodyPr anchor="ctr"/>
          <a:lstStyle/>
          <a:p>
            <a:pPr algn="ctr" defTabSz="1219170">
              <a:defRPr/>
            </a:pPr>
            <a:r>
              <a:rPr lang="en-US" sz="2400" dirty="0" err="1">
                <a:solidFill>
                  <a:prstClr val="black"/>
                </a:solidFill>
                <a:latin typeface="Calibri"/>
              </a:rPr>
              <a:t>Sai</a:t>
            </a:r>
            <a:r>
              <a:rPr lang="en-US" sz="2400" dirty="0">
                <a:solidFill>
                  <a:prstClr val="black"/>
                </a:solidFill>
                <a:latin typeface="Calibri"/>
              </a:rPr>
              <a:t>  </a:t>
            </a:r>
            <a:r>
              <a:rPr lang="en-US" sz="2400" dirty="0" err="1">
                <a:solidFill>
                  <a:prstClr val="black"/>
                </a:solidFill>
                <a:latin typeface="Calibri"/>
              </a:rPr>
              <a:t>mất</a:t>
            </a:r>
            <a:r>
              <a:rPr lang="en-US" sz="2400" dirty="0">
                <a:solidFill>
                  <a:prstClr val="black"/>
                </a:solidFill>
                <a:latin typeface="Calibri"/>
              </a:rPr>
              <a:t> </a:t>
            </a:r>
            <a:r>
              <a:rPr lang="en-US" sz="2400" dirty="0" err="1">
                <a:solidFill>
                  <a:prstClr val="black"/>
                </a:solidFill>
                <a:latin typeface="Calibri"/>
              </a:rPr>
              <a:t>rồi</a:t>
            </a:r>
            <a:endParaRPr lang="en-US" sz="2400" dirty="0">
              <a:solidFill>
                <a:prstClr val="black"/>
              </a:solidFill>
              <a:latin typeface="Calibri"/>
            </a:endParaRPr>
          </a:p>
        </p:txBody>
      </p:sp>
      <p:sp>
        <p:nvSpPr>
          <p:cNvPr id="23" name="Rectangle 22">
            <a:extLst>
              <a:ext uri="{FF2B5EF4-FFF2-40B4-BE49-F238E27FC236}">
                <a16:creationId xmlns:a16="http://schemas.microsoft.com/office/drawing/2014/main" id="{4FD23F4C-5704-4D22-C021-C530765F46E4}"/>
              </a:ext>
            </a:extLst>
          </p:cNvPr>
          <p:cNvSpPr/>
          <p:nvPr/>
        </p:nvSpPr>
        <p:spPr>
          <a:xfrm>
            <a:off x="6502400" y="5410200"/>
            <a:ext cx="1727200" cy="838200"/>
          </a:xfrm>
          <a:prstGeom prst="rect">
            <a:avLst/>
          </a:prstGeom>
        </p:spPr>
        <p:style>
          <a:lnRef idx="2">
            <a:schemeClr val="accent3"/>
          </a:lnRef>
          <a:fillRef idx="1">
            <a:schemeClr val="lt1"/>
          </a:fillRef>
          <a:effectRef idx="0">
            <a:schemeClr val="accent3"/>
          </a:effectRef>
          <a:fontRef idx="minor">
            <a:schemeClr val="dk1"/>
          </a:fontRef>
        </p:style>
        <p:txBody>
          <a:bodyPr anchor="ctr"/>
          <a:lstStyle/>
          <a:p>
            <a:pPr algn="ctr" defTabSz="1219170">
              <a:defRPr/>
            </a:pPr>
            <a:r>
              <a:rPr lang="en-US" sz="2400" dirty="0" err="1">
                <a:solidFill>
                  <a:prstClr val="black"/>
                </a:solidFill>
                <a:latin typeface="Calibri"/>
              </a:rPr>
              <a:t>Sai</a:t>
            </a:r>
            <a:r>
              <a:rPr lang="en-US" sz="2400" dirty="0">
                <a:solidFill>
                  <a:prstClr val="black"/>
                </a:solidFill>
                <a:latin typeface="Calibri"/>
              </a:rPr>
              <a:t>  </a:t>
            </a:r>
            <a:r>
              <a:rPr lang="en-US" sz="2400" dirty="0" err="1">
                <a:solidFill>
                  <a:prstClr val="black"/>
                </a:solidFill>
                <a:latin typeface="Calibri"/>
              </a:rPr>
              <a:t>mất</a:t>
            </a:r>
            <a:r>
              <a:rPr lang="en-US" sz="2400" dirty="0">
                <a:solidFill>
                  <a:prstClr val="black"/>
                </a:solidFill>
                <a:latin typeface="Calibri"/>
              </a:rPr>
              <a:t> </a:t>
            </a:r>
            <a:r>
              <a:rPr lang="en-US" sz="2400" dirty="0" err="1">
                <a:solidFill>
                  <a:prstClr val="black"/>
                </a:solidFill>
                <a:latin typeface="Calibri"/>
              </a:rPr>
              <a:t>rồi</a:t>
            </a:r>
            <a:endParaRPr lang="en-US" sz="2400" dirty="0">
              <a:solidFill>
                <a:prstClr val="black"/>
              </a:solidFill>
              <a:latin typeface="Calibri"/>
            </a:endParaRPr>
          </a:p>
        </p:txBody>
      </p:sp>
      <p:sp>
        <p:nvSpPr>
          <p:cNvPr id="26" name="Right Arrow 25">
            <a:hlinkClick r:id="rId14" action="ppaction://hlinksldjump"/>
            <a:extLst>
              <a:ext uri="{FF2B5EF4-FFF2-40B4-BE49-F238E27FC236}">
                <a16:creationId xmlns:a16="http://schemas.microsoft.com/office/drawing/2014/main" id="{F349EB71-E3D8-C3B2-EFA4-739BB18C3976}"/>
              </a:ext>
            </a:extLst>
          </p:cNvPr>
          <p:cNvSpPr/>
          <p:nvPr/>
        </p:nvSpPr>
        <p:spPr>
          <a:xfrm>
            <a:off x="11582400" y="6477000"/>
            <a:ext cx="609600" cy="381000"/>
          </a:xfrm>
          <a:prstGeom prst="rightArrow">
            <a:avLst/>
          </a:prstGeom>
        </p:spPr>
        <p:style>
          <a:lnRef idx="1">
            <a:schemeClr val="accent1"/>
          </a:lnRef>
          <a:fillRef idx="2">
            <a:schemeClr val="accent1"/>
          </a:fillRef>
          <a:effectRef idx="1">
            <a:schemeClr val="accent1"/>
          </a:effectRef>
          <a:fontRef idx="minor">
            <a:schemeClr val="dk1"/>
          </a:fontRef>
        </p:style>
        <p:txBody>
          <a:bodyPr anchor="ctr"/>
          <a:lstStyle/>
          <a:p>
            <a:pPr algn="ctr" defTabSz="1219170">
              <a:defRPr/>
            </a:pPr>
            <a:endParaRPr lang="en-US" sz="2400">
              <a:solidFill>
                <a:prstClr val="black"/>
              </a:solidFill>
              <a:latin typeface="Calibri"/>
            </a:endParaRPr>
          </a:p>
        </p:txBody>
      </p:sp>
      <p:pic>
        <p:nvPicPr>
          <p:cNvPr id="2" name="Picture 1" descr="e86f050d219b5585368f7ef298c00175.png">
            <a:extLst>
              <a:ext uri="{FF2B5EF4-FFF2-40B4-BE49-F238E27FC236}">
                <a16:creationId xmlns:a16="http://schemas.microsoft.com/office/drawing/2014/main" id="{2BD8462C-0F30-3BC3-0212-3BAAA2461CC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149600" y="4909930"/>
            <a:ext cx="26416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BAF8207-F0C1-E109-C64E-D209BE3F07DF}"/>
              </a:ext>
            </a:extLst>
          </p:cNvPr>
          <p:cNvSpPr txBox="1">
            <a:spLocks noChangeArrowheads="1"/>
          </p:cNvSpPr>
          <p:nvPr/>
        </p:nvSpPr>
        <p:spPr bwMode="auto">
          <a:xfrm>
            <a:off x="3912704" y="5421795"/>
            <a:ext cx="12192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B</a:t>
            </a:r>
          </a:p>
        </p:txBody>
      </p:sp>
      <p:sp>
        <p:nvSpPr>
          <p:cNvPr id="4" name="Rectangle 3">
            <a:extLst>
              <a:ext uri="{FF2B5EF4-FFF2-40B4-BE49-F238E27FC236}">
                <a16:creationId xmlns:a16="http://schemas.microsoft.com/office/drawing/2014/main" id="{EF6FEE30-671D-C1AB-1FA8-E232CC9668F5}"/>
              </a:ext>
            </a:extLst>
          </p:cNvPr>
          <p:cNvSpPr/>
          <p:nvPr/>
        </p:nvSpPr>
        <p:spPr>
          <a:xfrm>
            <a:off x="3405303" y="5571710"/>
            <a:ext cx="1727200" cy="838200"/>
          </a:xfrm>
          <a:prstGeom prst="rect">
            <a:avLst/>
          </a:prstGeom>
        </p:spPr>
        <p:style>
          <a:lnRef idx="2">
            <a:schemeClr val="accent3"/>
          </a:lnRef>
          <a:fillRef idx="1">
            <a:schemeClr val="lt1"/>
          </a:fillRef>
          <a:effectRef idx="0">
            <a:schemeClr val="accent3"/>
          </a:effectRef>
          <a:fontRef idx="minor">
            <a:schemeClr val="dk1"/>
          </a:fontRef>
        </p:style>
        <p:txBody>
          <a:bodyPr anchor="ctr"/>
          <a:lstStyle/>
          <a:p>
            <a:pPr algn="ctr" defTabSz="1219170">
              <a:defRPr/>
            </a:pPr>
            <a:r>
              <a:rPr lang="en-US" sz="2400" dirty="0" err="1">
                <a:solidFill>
                  <a:prstClr val="black"/>
                </a:solidFill>
                <a:latin typeface="Calibri"/>
              </a:rPr>
              <a:t>Sai</a:t>
            </a:r>
            <a:r>
              <a:rPr lang="en-US" sz="2400" dirty="0">
                <a:solidFill>
                  <a:prstClr val="black"/>
                </a:solidFill>
                <a:latin typeface="Calibri"/>
              </a:rPr>
              <a:t>  </a:t>
            </a:r>
            <a:r>
              <a:rPr lang="en-US" sz="2400" dirty="0" err="1">
                <a:solidFill>
                  <a:prstClr val="black"/>
                </a:solidFill>
                <a:latin typeface="Calibri"/>
              </a:rPr>
              <a:t>mất</a:t>
            </a:r>
            <a:r>
              <a:rPr lang="en-US" sz="2400" dirty="0">
                <a:solidFill>
                  <a:prstClr val="black"/>
                </a:solidFill>
                <a:latin typeface="Calibri"/>
              </a:rPr>
              <a:t> </a:t>
            </a:r>
            <a:r>
              <a:rPr lang="en-US" sz="2400" dirty="0" err="1">
                <a:solidFill>
                  <a:prstClr val="black"/>
                </a:solidFill>
                <a:latin typeface="Calibri"/>
              </a:rPr>
              <a:t>rồi</a:t>
            </a:r>
            <a:endParaRPr lang="en-US" sz="2400" dirty="0">
              <a:solidFill>
                <a:prstClr val="black"/>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3" presetClass="path" presetSubtype="0" accel="50000" decel="50000" fill="hold" nodeType="withEffect">
                                  <p:stCondLst>
                                    <p:cond delay="0"/>
                                  </p:stCondLst>
                                  <p:childTnLst>
                                    <p:animMotion origin="layout" path="M -6.93889E-18 1.11111E-6 L 0.56667 0.00555 " pathEditMode="relative" rAng="0" ptsTypes="AA">
                                      <p:cBhvr>
                                        <p:cTn id="6" dur="2000" fill="hold"/>
                                        <p:tgtEl>
                                          <p:spTgt spid="16"/>
                                        </p:tgtEl>
                                        <p:attrNameLst>
                                          <p:attrName>ppt_x</p:attrName>
                                          <p:attrName>ppt_y</p:attrName>
                                        </p:attrNameLst>
                                      </p:cBhvr>
                                      <p:rCtr x="2830000" y="30000"/>
                                    </p:animMotion>
                                  </p:childTnLst>
                                </p:cTn>
                              </p:par>
                              <p:par>
                                <p:cTn id="7" presetID="10"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animEffect transition="in" filter="fade">
                                      <p:cBhvr>
                                        <p:cTn id="9" dur="500"/>
                                        <p:tgtEl>
                                          <p:spTgt spid="1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20"/>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47" presetClass="exit" presetSubtype="0" fill="hold" grpId="0" nodeType="clickEffect">
                                  <p:stCondLst>
                                    <p:cond delay="0"/>
                                  </p:stCondLst>
                                  <p:childTnLst>
                                    <p:animEffect transition="out" filter="fade">
                                      <p:cBhvr>
                                        <p:cTn id="30" dur="1000"/>
                                        <p:tgtEl>
                                          <p:spTgt spid="20"/>
                                        </p:tgtEl>
                                      </p:cBhvr>
                                    </p:animEffect>
                                    <p:anim calcmode="lin" valueType="num">
                                      <p:cBhvr>
                                        <p:cTn id="31" dur="1000"/>
                                        <p:tgtEl>
                                          <p:spTgt spid="20"/>
                                        </p:tgtEl>
                                        <p:attrNameLst>
                                          <p:attrName>ppt_x</p:attrName>
                                        </p:attrNameLst>
                                      </p:cBhvr>
                                      <p:tavLst>
                                        <p:tav tm="0">
                                          <p:val>
                                            <p:strVal val="ppt_x"/>
                                          </p:val>
                                        </p:tav>
                                        <p:tav tm="100000">
                                          <p:val>
                                            <p:strVal val="ppt_x"/>
                                          </p:val>
                                        </p:tav>
                                      </p:tavLst>
                                    </p:anim>
                                    <p:anim calcmode="lin" valueType="num">
                                      <p:cBhvr>
                                        <p:cTn id="32" dur="1000"/>
                                        <p:tgtEl>
                                          <p:spTgt spid="20"/>
                                        </p:tgtEl>
                                        <p:attrNameLst>
                                          <p:attrName>ppt_y</p:attrName>
                                        </p:attrNameLst>
                                      </p:cBhvr>
                                      <p:tavLst>
                                        <p:tav tm="0">
                                          <p:val>
                                            <p:strVal val="ppt_y"/>
                                          </p:val>
                                        </p:tav>
                                        <p:tav tm="100000">
                                          <p:val>
                                            <p:strVal val="ppt_y-.1"/>
                                          </p:val>
                                        </p:tav>
                                      </p:tavLst>
                                    </p:anim>
                                    <p:set>
                                      <p:cBhvr>
                                        <p:cTn id="33" dur="1" fill="hold">
                                          <p:stCondLst>
                                            <p:cond delay="999"/>
                                          </p:stCondLst>
                                        </p:cTn>
                                        <p:tgtEl>
                                          <p:spTgt spid="20"/>
                                        </p:tgtEl>
                                        <p:attrNameLst>
                                          <p:attrName>style.visibility</p:attrName>
                                        </p:attrNameLst>
                                      </p:cBhvr>
                                      <p:to>
                                        <p:strVal val="hidden"/>
                                      </p:to>
                                    </p:set>
                                  </p:childTnLst>
                                </p:cTn>
                              </p:par>
                              <p:par>
                                <p:cTn id="34" presetID="47" presetClass="exit" presetSubtype="0" fill="hold" nodeType="withEffect">
                                  <p:stCondLst>
                                    <p:cond delay="0"/>
                                  </p:stCondLst>
                                  <p:childTnLst>
                                    <p:animEffect transition="out" filter="fade">
                                      <p:cBhvr>
                                        <p:cTn id="35" dur="1000"/>
                                        <p:tgtEl>
                                          <p:spTgt spid="12"/>
                                        </p:tgtEl>
                                      </p:cBhvr>
                                    </p:animEffect>
                                    <p:anim calcmode="lin" valueType="num">
                                      <p:cBhvr>
                                        <p:cTn id="36" dur="1000"/>
                                        <p:tgtEl>
                                          <p:spTgt spid="12"/>
                                        </p:tgtEl>
                                        <p:attrNameLst>
                                          <p:attrName>ppt_x</p:attrName>
                                        </p:attrNameLst>
                                      </p:cBhvr>
                                      <p:tavLst>
                                        <p:tav tm="0">
                                          <p:val>
                                            <p:strVal val="ppt_x"/>
                                          </p:val>
                                        </p:tav>
                                        <p:tav tm="100000">
                                          <p:val>
                                            <p:strVal val="ppt_x"/>
                                          </p:val>
                                        </p:tav>
                                      </p:tavLst>
                                    </p:anim>
                                    <p:anim calcmode="lin" valueType="num">
                                      <p:cBhvr>
                                        <p:cTn id="37" dur="1000"/>
                                        <p:tgtEl>
                                          <p:spTgt spid="12"/>
                                        </p:tgtEl>
                                        <p:attrNameLst>
                                          <p:attrName>ppt_y</p:attrName>
                                        </p:attrNameLst>
                                      </p:cBhvr>
                                      <p:tavLst>
                                        <p:tav tm="0">
                                          <p:val>
                                            <p:strVal val="ppt_y"/>
                                          </p:val>
                                        </p:tav>
                                        <p:tav tm="100000">
                                          <p:val>
                                            <p:strVal val="ppt_y-.1"/>
                                          </p:val>
                                        </p:tav>
                                      </p:tavLst>
                                    </p:anim>
                                    <p:set>
                                      <p:cBhvr>
                                        <p:cTn id="38" dur="1" fill="hold">
                                          <p:stCondLst>
                                            <p:cond delay="999"/>
                                          </p:stCondLst>
                                        </p:cTn>
                                        <p:tgtEl>
                                          <p:spTgt spid="12"/>
                                        </p:tgtEl>
                                        <p:attrNameLst>
                                          <p:attrName>style.visibility</p:attrName>
                                        </p:attrNameLst>
                                      </p:cBhvr>
                                      <p:to>
                                        <p:strVal val="hidden"/>
                                      </p:to>
                                    </p:set>
                                  </p:childTnLst>
                                </p:cTn>
                              </p:par>
                            </p:childTnLst>
                          </p:cTn>
                        </p:par>
                        <p:par>
                          <p:cTn id="39" fill="hold" nodeType="afterGroup">
                            <p:stCondLst>
                              <p:cond delay="1000"/>
                            </p:stCondLst>
                            <p:childTnLst>
                              <p:par>
                                <p:cTn id="40" presetID="1" presetClass="entr" presetSubtype="0" fill="hold" grpId="0" nodeType="afterEffect">
                                  <p:stCondLst>
                                    <p:cond delay="0"/>
                                  </p:stCondLst>
                                  <p:childTnLst>
                                    <p:set>
                                      <p:cBhvr>
                                        <p:cTn id="41"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3" name="sai-1.wav"/>
                                        </p:tgtEl>
                                      </p:cMediaNode>
                                    </p:audio>
                                  </p:subTnLst>
                                </p:cTn>
                              </p:par>
                            </p:childTnLst>
                          </p:cTn>
                        </p:par>
                      </p:childTnLst>
                    </p:cTn>
                  </p:par>
                </p:childTnLst>
              </p:cTn>
              <p:nextCondLst>
                <p:cond evt="onClick" delay="0">
                  <p:tgtEl>
                    <p:spTgt spid="20"/>
                  </p:tgtEl>
                </p:cond>
              </p:nextCondLst>
            </p:seq>
            <p:seq concurrent="1" nextAc="seek">
              <p:cTn id="42" restart="whenNotActive" fill="hold" evtFilter="cancelBubble" nodeType="interactiveSeq">
                <p:stCondLst>
                  <p:cond evt="onClick" delay="0">
                    <p:tgtEl>
                      <p:spTgt spid="21"/>
                    </p:tgtEl>
                  </p:cond>
                </p:stCondLst>
                <p:endSync evt="end" delay="0">
                  <p:rtn val="all"/>
                </p:endSync>
                <p:childTnLst>
                  <p:par>
                    <p:cTn id="43" fill="hold" nodeType="clickPar">
                      <p:stCondLst>
                        <p:cond delay="0"/>
                      </p:stCondLst>
                      <p:childTnLst>
                        <p:par>
                          <p:cTn id="44" fill="hold" nodeType="withGroup">
                            <p:stCondLst>
                              <p:cond delay="0"/>
                            </p:stCondLst>
                            <p:childTnLst>
                              <p:par>
                                <p:cTn id="45" presetID="47" presetClass="exit" presetSubtype="0" fill="hold" grpId="0" nodeType="clickEffect">
                                  <p:stCondLst>
                                    <p:cond delay="0"/>
                                  </p:stCondLst>
                                  <p:childTnLst>
                                    <p:animEffect transition="out" filter="fade">
                                      <p:cBhvr>
                                        <p:cTn id="46" dur="1000"/>
                                        <p:tgtEl>
                                          <p:spTgt spid="21"/>
                                        </p:tgtEl>
                                      </p:cBhvr>
                                    </p:animEffect>
                                    <p:anim calcmode="lin" valueType="num">
                                      <p:cBhvr>
                                        <p:cTn id="47" dur="1000"/>
                                        <p:tgtEl>
                                          <p:spTgt spid="21"/>
                                        </p:tgtEl>
                                        <p:attrNameLst>
                                          <p:attrName>ppt_x</p:attrName>
                                        </p:attrNameLst>
                                      </p:cBhvr>
                                      <p:tavLst>
                                        <p:tav tm="0">
                                          <p:val>
                                            <p:strVal val="ppt_x"/>
                                          </p:val>
                                        </p:tav>
                                        <p:tav tm="100000">
                                          <p:val>
                                            <p:strVal val="ppt_x"/>
                                          </p:val>
                                        </p:tav>
                                      </p:tavLst>
                                    </p:anim>
                                    <p:anim calcmode="lin" valueType="num">
                                      <p:cBhvr>
                                        <p:cTn id="48" dur="1000"/>
                                        <p:tgtEl>
                                          <p:spTgt spid="21"/>
                                        </p:tgtEl>
                                        <p:attrNameLst>
                                          <p:attrName>ppt_y</p:attrName>
                                        </p:attrNameLst>
                                      </p:cBhvr>
                                      <p:tavLst>
                                        <p:tav tm="0">
                                          <p:val>
                                            <p:strVal val="ppt_y"/>
                                          </p:val>
                                        </p:tav>
                                        <p:tav tm="100000">
                                          <p:val>
                                            <p:strVal val="ppt_y-.1"/>
                                          </p:val>
                                        </p:tav>
                                      </p:tavLst>
                                    </p:anim>
                                    <p:set>
                                      <p:cBhvr>
                                        <p:cTn id="49" dur="1" fill="hold">
                                          <p:stCondLst>
                                            <p:cond delay="999"/>
                                          </p:stCondLst>
                                        </p:cTn>
                                        <p:tgtEl>
                                          <p:spTgt spid="21"/>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4" name="dung .wav"/>
                                        </p:tgtEl>
                                      </p:cMediaNode>
                                    </p:audio>
                                  </p:subTnLst>
                                </p:cTn>
                              </p:par>
                              <p:par>
                                <p:cTn id="50" presetID="47" presetClass="exit" presetSubtype="0" fill="hold" nodeType="withEffect">
                                  <p:stCondLst>
                                    <p:cond delay="0"/>
                                  </p:stCondLst>
                                  <p:childTnLst>
                                    <p:animEffect transition="out" filter="fade">
                                      <p:cBhvr>
                                        <p:cTn id="51" dur="1000"/>
                                        <p:tgtEl>
                                          <p:spTgt spid="13"/>
                                        </p:tgtEl>
                                      </p:cBhvr>
                                    </p:animEffect>
                                    <p:anim calcmode="lin" valueType="num">
                                      <p:cBhvr>
                                        <p:cTn id="52" dur="1000"/>
                                        <p:tgtEl>
                                          <p:spTgt spid="13"/>
                                        </p:tgtEl>
                                        <p:attrNameLst>
                                          <p:attrName>ppt_x</p:attrName>
                                        </p:attrNameLst>
                                      </p:cBhvr>
                                      <p:tavLst>
                                        <p:tav tm="0">
                                          <p:val>
                                            <p:strVal val="ppt_x"/>
                                          </p:val>
                                        </p:tav>
                                        <p:tav tm="100000">
                                          <p:val>
                                            <p:strVal val="ppt_x"/>
                                          </p:val>
                                        </p:tav>
                                      </p:tavLst>
                                    </p:anim>
                                    <p:anim calcmode="lin" valueType="num">
                                      <p:cBhvr>
                                        <p:cTn id="53" dur="1000"/>
                                        <p:tgtEl>
                                          <p:spTgt spid="13"/>
                                        </p:tgtEl>
                                        <p:attrNameLst>
                                          <p:attrName>ppt_y</p:attrName>
                                        </p:attrNameLst>
                                      </p:cBhvr>
                                      <p:tavLst>
                                        <p:tav tm="0">
                                          <p:val>
                                            <p:strVal val="ppt_y"/>
                                          </p:val>
                                        </p:tav>
                                        <p:tav tm="100000">
                                          <p:val>
                                            <p:strVal val="ppt_y-.1"/>
                                          </p:val>
                                        </p:tav>
                                      </p:tavLst>
                                    </p:anim>
                                    <p:set>
                                      <p:cBhvr>
                                        <p:cTn id="54" dur="1" fill="hold">
                                          <p:stCondLst>
                                            <p:cond delay="999"/>
                                          </p:stCondLst>
                                        </p:cTn>
                                        <p:tgtEl>
                                          <p:spTgt spid="13"/>
                                        </p:tgtEl>
                                        <p:attrNameLst>
                                          <p:attrName>style.visibility</p:attrName>
                                        </p:attrNameLst>
                                      </p:cBhvr>
                                      <p:to>
                                        <p:strVal val="hidden"/>
                                      </p:to>
                                    </p:set>
                                  </p:childTnLst>
                                </p:cTn>
                              </p:par>
                            </p:childTnLst>
                          </p:cTn>
                        </p:par>
                        <p:par>
                          <p:cTn id="55" fill="hold" nodeType="afterGroup">
                            <p:stCondLst>
                              <p:cond delay="1000"/>
                            </p:stCondLst>
                            <p:childTnLst>
                              <p:par>
                                <p:cTn id="56" presetID="0" presetClass="path" presetSubtype="0" accel="50000" decel="50000" fill="hold" nodeType="afterEffect">
                                  <p:stCondLst>
                                    <p:cond delay="0"/>
                                  </p:stCondLst>
                                  <p:childTnLst>
                                    <p:animMotion origin="layout" path="M -8.67362E-19 -4.81481E-6 C 0.02986 -0.02083 0.0599 -0.04144 0.06875 -0.075 C 0.0776 -0.10856 0.06979 -0.17014 0.05313 -0.20208 C 0.03646 -0.23403 0.00573 -0.25579 -0.03125 -0.26667 C -0.06823 -0.27755 -0.1191 -0.26667 -0.16875 -0.26667 C -0.2184 -0.26667 -0.29115 -0.27917 -0.32969 -0.26667 C -0.36823 -0.25417 -0.3842 -0.22292 -0.4 -0.19167 " pathEditMode="relative" ptsTypes="aaaaaaA">
                                      <p:cBhvr>
                                        <p:cTn id="57" dur="2000" fill="hold"/>
                                        <p:tgtEl>
                                          <p:spTgt spid="31"/>
                                        </p:tgtEl>
                                        <p:attrNameLst>
                                          <p:attrName>ppt_x</p:attrName>
                                          <p:attrName>ppt_y</p:attrName>
                                        </p:attrNameLst>
                                      </p:cBhvr>
                                    </p:animMotion>
                                  </p:childTnLst>
                                </p:cTn>
                              </p:par>
                            </p:childTnLst>
                          </p:cTn>
                        </p:par>
                        <p:par>
                          <p:cTn id="58" fill="hold" nodeType="afterGroup">
                            <p:stCondLst>
                              <p:cond delay="3000"/>
                            </p:stCondLst>
                            <p:childTnLst>
                              <p:par>
                                <p:cTn id="59" presetID="47" presetClass="exit" presetSubtype="0" fill="hold" nodeType="afterEffect">
                                  <p:stCondLst>
                                    <p:cond delay="0"/>
                                  </p:stCondLst>
                                  <p:childTnLst>
                                    <p:animEffect transition="out" filter="fade">
                                      <p:cBhvr>
                                        <p:cTn id="60" dur="2000"/>
                                        <p:tgtEl>
                                          <p:spTgt spid="31"/>
                                        </p:tgtEl>
                                      </p:cBhvr>
                                    </p:animEffect>
                                    <p:anim calcmode="lin" valueType="num">
                                      <p:cBhvr>
                                        <p:cTn id="61" dur="2000"/>
                                        <p:tgtEl>
                                          <p:spTgt spid="31"/>
                                        </p:tgtEl>
                                        <p:attrNameLst>
                                          <p:attrName>ppt_x</p:attrName>
                                        </p:attrNameLst>
                                      </p:cBhvr>
                                      <p:tavLst>
                                        <p:tav tm="0">
                                          <p:val>
                                            <p:strVal val="ppt_x"/>
                                          </p:val>
                                        </p:tav>
                                        <p:tav tm="100000">
                                          <p:val>
                                            <p:strVal val="ppt_x"/>
                                          </p:val>
                                        </p:tav>
                                      </p:tavLst>
                                    </p:anim>
                                    <p:anim calcmode="lin" valueType="num">
                                      <p:cBhvr>
                                        <p:cTn id="62" dur="2000"/>
                                        <p:tgtEl>
                                          <p:spTgt spid="31"/>
                                        </p:tgtEl>
                                        <p:attrNameLst>
                                          <p:attrName>ppt_y</p:attrName>
                                        </p:attrNameLst>
                                      </p:cBhvr>
                                      <p:tavLst>
                                        <p:tav tm="0">
                                          <p:val>
                                            <p:strVal val="ppt_y"/>
                                          </p:val>
                                        </p:tav>
                                        <p:tav tm="100000">
                                          <p:val>
                                            <p:strVal val="ppt_y-.1"/>
                                          </p:val>
                                        </p:tav>
                                      </p:tavLst>
                                    </p:anim>
                                    <p:set>
                                      <p:cBhvr>
                                        <p:cTn id="63" dur="1" fill="hold">
                                          <p:stCondLst>
                                            <p:cond delay="1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4" restart="whenNotActive" fill="hold" evtFilter="cancelBubble" nodeType="interactiveSeq">
                <p:stCondLst>
                  <p:cond evt="onClick" delay="0">
                    <p:tgtEl>
                      <p:spTgt spid="32"/>
                    </p:tgtEl>
                  </p:cond>
                </p:stCondLst>
                <p:endSync evt="end" delay="0">
                  <p:rtn val="all"/>
                </p:endSync>
                <p:childTnLst>
                  <p:par>
                    <p:cTn id="65" fill="hold" nodeType="clickPar">
                      <p:stCondLst>
                        <p:cond delay="0"/>
                      </p:stCondLst>
                      <p:childTnLst>
                        <p:par>
                          <p:cTn id="66" fill="hold" nodeType="withGroup">
                            <p:stCondLst>
                              <p:cond delay="0"/>
                            </p:stCondLst>
                            <p:childTnLst>
                              <p:par>
                                <p:cTn id="67" presetID="47" presetClass="exit" presetSubtype="0" fill="hold" grpId="0" nodeType="clickEffect">
                                  <p:stCondLst>
                                    <p:cond delay="0"/>
                                  </p:stCondLst>
                                  <p:childTnLst>
                                    <p:animEffect transition="out" filter="fade">
                                      <p:cBhvr>
                                        <p:cTn id="68" dur="1000"/>
                                        <p:tgtEl>
                                          <p:spTgt spid="32"/>
                                        </p:tgtEl>
                                      </p:cBhvr>
                                    </p:animEffect>
                                    <p:anim calcmode="lin" valueType="num">
                                      <p:cBhvr>
                                        <p:cTn id="69" dur="1000"/>
                                        <p:tgtEl>
                                          <p:spTgt spid="32"/>
                                        </p:tgtEl>
                                        <p:attrNameLst>
                                          <p:attrName>ppt_x</p:attrName>
                                        </p:attrNameLst>
                                      </p:cBhvr>
                                      <p:tavLst>
                                        <p:tav tm="0">
                                          <p:val>
                                            <p:strVal val="ppt_x"/>
                                          </p:val>
                                        </p:tav>
                                        <p:tav tm="100000">
                                          <p:val>
                                            <p:strVal val="ppt_x"/>
                                          </p:val>
                                        </p:tav>
                                      </p:tavLst>
                                    </p:anim>
                                    <p:anim calcmode="lin" valueType="num">
                                      <p:cBhvr>
                                        <p:cTn id="70" dur="1000"/>
                                        <p:tgtEl>
                                          <p:spTgt spid="32"/>
                                        </p:tgtEl>
                                        <p:attrNameLst>
                                          <p:attrName>ppt_y</p:attrName>
                                        </p:attrNameLst>
                                      </p:cBhvr>
                                      <p:tavLst>
                                        <p:tav tm="0">
                                          <p:val>
                                            <p:strVal val="ppt_y"/>
                                          </p:val>
                                        </p:tav>
                                        <p:tav tm="100000">
                                          <p:val>
                                            <p:strVal val="ppt_y-.1"/>
                                          </p:val>
                                        </p:tav>
                                      </p:tavLst>
                                    </p:anim>
                                    <p:set>
                                      <p:cBhvr>
                                        <p:cTn id="71" dur="1" fill="hold">
                                          <p:stCondLst>
                                            <p:cond delay="999"/>
                                          </p:stCondLst>
                                        </p:cTn>
                                        <p:tgtEl>
                                          <p:spTgt spid="32"/>
                                        </p:tgtEl>
                                        <p:attrNameLst>
                                          <p:attrName>style.visibility</p:attrName>
                                        </p:attrNameLst>
                                      </p:cBhvr>
                                      <p:to>
                                        <p:strVal val="hidden"/>
                                      </p:to>
                                    </p:set>
                                  </p:childTnLst>
                                </p:cTn>
                              </p:par>
                              <p:par>
                                <p:cTn id="72" presetID="47" presetClass="exit" presetSubtype="0" fill="hold" nodeType="withEffect">
                                  <p:stCondLst>
                                    <p:cond delay="0"/>
                                  </p:stCondLst>
                                  <p:childTnLst>
                                    <p:animEffect transition="out" filter="fade">
                                      <p:cBhvr>
                                        <p:cTn id="73" dur="1000"/>
                                        <p:tgtEl>
                                          <p:spTgt spid="10"/>
                                        </p:tgtEl>
                                      </p:cBhvr>
                                    </p:animEffect>
                                    <p:anim calcmode="lin" valueType="num">
                                      <p:cBhvr>
                                        <p:cTn id="74" dur="1000"/>
                                        <p:tgtEl>
                                          <p:spTgt spid="10"/>
                                        </p:tgtEl>
                                        <p:attrNameLst>
                                          <p:attrName>ppt_x</p:attrName>
                                        </p:attrNameLst>
                                      </p:cBhvr>
                                      <p:tavLst>
                                        <p:tav tm="0">
                                          <p:val>
                                            <p:strVal val="ppt_x"/>
                                          </p:val>
                                        </p:tav>
                                        <p:tav tm="100000">
                                          <p:val>
                                            <p:strVal val="ppt_x"/>
                                          </p:val>
                                        </p:tav>
                                      </p:tavLst>
                                    </p:anim>
                                    <p:anim calcmode="lin" valueType="num">
                                      <p:cBhvr>
                                        <p:cTn id="75" dur="1000"/>
                                        <p:tgtEl>
                                          <p:spTgt spid="10"/>
                                        </p:tgtEl>
                                        <p:attrNameLst>
                                          <p:attrName>ppt_y</p:attrName>
                                        </p:attrNameLst>
                                      </p:cBhvr>
                                      <p:tavLst>
                                        <p:tav tm="0">
                                          <p:val>
                                            <p:strVal val="ppt_y"/>
                                          </p:val>
                                        </p:tav>
                                        <p:tav tm="100000">
                                          <p:val>
                                            <p:strVal val="ppt_y-.1"/>
                                          </p:val>
                                        </p:tav>
                                      </p:tavLst>
                                    </p:anim>
                                    <p:set>
                                      <p:cBhvr>
                                        <p:cTn id="76" dur="1" fill="hold">
                                          <p:stCondLst>
                                            <p:cond delay="999"/>
                                          </p:stCondLst>
                                        </p:cTn>
                                        <p:tgtEl>
                                          <p:spTgt spid="10"/>
                                        </p:tgtEl>
                                        <p:attrNameLst>
                                          <p:attrName>style.visibility</p:attrName>
                                        </p:attrNameLst>
                                      </p:cBhvr>
                                      <p:to>
                                        <p:strVal val="hidden"/>
                                      </p:to>
                                    </p:set>
                                  </p:childTnLst>
                                </p:cTn>
                              </p:par>
                            </p:childTnLst>
                          </p:cTn>
                        </p:par>
                        <p:par>
                          <p:cTn id="77" fill="hold" nodeType="afterGroup">
                            <p:stCondLst>
                              <p:cond delay="1000"/>
                            </p:stCondLst>
                            <p:childTnLst>
                              <p:par>
                                <p:cTn id="78" presetID="1" presetClass="entr" presetSubtype="0" fill="hold" grpId="0" nodeType="afterEffect">
                                  <p:stCondLst>
                                    <p:cond delay="0"/>
                                  </p:stCondLst>
                                  <p:childTnLst>
                                    <p:set>
                                      <p:cBhvr>
                                        <p:cTn id="79"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32"/>
                  </p:tgtEl>
                </p:cond>
              </p:nextCondLst>
            </p:seq>
            <p:seq concurrent="1" nextAc="seek">
              <p:cTn id="80" restart="whenNotActive" fill="hold" evtFilter="cancelBubble" nodeType="interactiveSeq">
                <p:stCondLst>
                  <p:cond evt="onClick" delay="0">
                    <p:tgtEl>
                      <p:spTgt spid="3"/>
                    </p:tgtEl>
                  </p:cond>
                </p:stCondLst>
                <p:endSync evt="end" delay="0">
                  <p:rtn val="all"/>
                </p:endSync>
                <p:childTnLst>
                  <p:par>
                    <p:cTn id="81" fill="hold">
                      <p:stCondLst>
                        <p:cond delay="0"/>
                      </p:stCondLst>
                      <p:childTnLst>
                        <p:par>
                          <p:cTn id="82" fill="hold">
                            <p:stCondLst>
                              <p:cond delay="0"/>
                            </p:stCondLst>
                            <p:childTnLst>
                              <p:par>
                                <p:cTn id="83" presetID="47" presetClass="exit" presetSubtype="0" fill="hold" grpId="0" nodeType="clickEffect">
                                  <p:stCondLst>
                                    <p:cond delay="0"/>
                                  </p:stCondLst>
                                  <p:childTnLst>
                                    <p:animEffect transition="out" filter="fade">
                                      <p:cBhvr>
                                        <p:cTn id="84" dur="1000"/>
                                        <p:tgtEl>
                                          <p:spTgt spid="3"/>
                                        </p:tgtEl>
                                      </p:cBhvr>
                                    </p:animEffect>
                                    <p:anim calcmode="lin" valueType="num">
                                      <p:cBhvr>
                                        <p:cTn id="85" dur="1000"/>
                                        <p:tgtEl>
                                          <p:spTgt spid="3"/>
                                        </p:tgtEl>
                                        <p:attrNameLst>
                                          <p:attrName>ppt_x</p:attrName>
                                        </p:attrNameLst>
                                      </p:cBhvr>
                                      <p:tavLst>
                                        <p:tav tm="0">
                                          <p:val>
                                            <p:strVal val="ppt_x"/>
                                          </p:val>
                                        </p:tav>
                                        <p:tav tm="100000">
                                          <p:val>
                                            <p:strVal val="ppt_x"/>
                                          </p:val>
                                        </p:tav>
                                      </p:tavLst>
                                    </p:anim>
                                    <p:anim calcmode="lin" valueType="num">
                                      <p:cBhvr>
                                        <p:cTn id="86" dur="1000"/>
                                        <p:tgtEl>
                                          <p:spTgt spid="3"/>
                                        </p:tgtEl>
                                        <p:attrNameLst>
                                          <p:attrName>ppt_y</p:attrName>
                                        </p:attrNameLst>
                                      </p:cBhvr>
                                      <p:tavLst>
                                        <p:tav tm="0">
                                          <p:val>
                                            <p:strVal val="ppt_y"/>
                                          </p:val>
                                        </p:tav>
                                        <p:tav tm="100000">
                                          <p:val>
                                            <p:strVal val="ppt_y-.1"/>
                                          </p:val>
                                        </p:tav>
                                      </p:tavLst>
                                    </p:anim>
                                    <p:set>
                                      <p:cBhvr>
                                        <p:cTn id="87" dur="1" fill="hold">
                                          <p:stCondLst>
                                            <p:cond delay="999"/>
                                          </p:stCondLst>
                                        </p:cTn>
                                        <p:tgtEl>
                                          <p:spTgt spid="3"/>
                                        </p:tgtEl>
                                        <p:attrNameLst>
                                          <p:attrName>style.visibility</p:attrName>
                                        </p:attrNameLst>
                                      </p:cBhvr>
                                      <p:to>
                                        <p:strVal val="hidden"/>
                                      </p:to>
                                    </p:set>
                                  </p:childTnLst>
                                </p:cTn>
                              </p:par>
                              <p:par>
                                <p:cTn id="88" presetID="47" presetClass="exit" presetSubtype="0" fill="hold" nodeType="withEffect">
                                  <p:stCondLst>
                                    <p:cond delay="0"/>
                                  </p:stCondLst>
                                  <p:childTnLst>
                                    <p:animEffect transition="out" filter="fade">
                                      <p:cBhvr>
                                        <p:cTn id="89" dur="1000"/>
                                        <p:tgtEl>
                                          <p:spTgt spid="2"/>
                                        </p:tgtEl>
                                      </p:cBhvr>
                                    </p:animEffect>
                                    <p:anim calcmode="lin" valueType="num">
                                      <p:cBhvr>
                                        <p:cTn id="90" dur="1000"/>
                                        <p:tgtEl>
                                          <p:spTgt spid="2"/>
                                        </p:tgtEl>
                                        <p:attrNameLst>
                                          <p:attrName>ppt_x</p:attrName>
                                        </p:attrNameLst>
                                      </p:cBhvr>
                                      <p:tavLst>
                                        <p:tav tm="0">
                                          <p:val>
                                            <p:strVal val="ppt_x"/>
                                          </p:val>
                                        </p:tav>
                                        <p:tav tm="100000">
                                          <p:val>
                                            <p:strVal val="ppt_x"/>
                                          </p:val>
                                        </p:tav>
                                      </p:tavLst>
                                    </p:anim>
                                    <p:anim calcmode="lin" valueType="num">
                                      <p:cBhvr>
                                        <p:cTn id="91" dur="1000"/>
                                        <p:tgtEl>
                                          <p:spTgt spid="2"/>
                                        </p:tgtEl>
                                        <p:attrNameLst>
                                          <p:attrName>ppt_y</p:attrName>
                                        </p:attrNameLst>
                                      </p:cBhvr>
                                      <p:tavLst>
                                        <p:tav tm="0">
                                          <p:val>
                                            <p:strVal val="ppt_y"/>
                                          </p:val>
                                        </p:tav>
                                        <p:tav tm="100000">
                                          <p:val>
                                            <p:strVal val="ppt_y-.1"/>
                                          </p:val>
                                        </p:tav>
                                      </p:tavLst>
                                    </p:anim>
                                    <p:set>
                                      <p:cBhvr>
                                        <p:cTn id="92" dur="1" fill="hold">
                                          <p:stCondLst>
                                            <p:cond delay="999"/>
                                          </p:stCondLst>
                                        </p:cTn>
                                        <p:tgtEl>
                                          <p:spTgt spid="2"/>
                                        </p:tgtEl>
                                        <p:attrNameLst>
                                          <p:attrName>style.visibility</p:attrName>
                                        </p:attrNameLst>
                                      </p:cBhvr>
                                      <p:to>
                                        <p:strVal val="hidden"/>
                                      </p:to>
                                    </p:set>
                                  </p:childTnLst>
                                </p:cTn>
                              </p:par>
                            </p:childTnLst>
                          </p:cTn>
                        </p:par>
                        <p:par>
                          <p:cTn id="93" fill="hold">
                            <p:stCondLst>
                              <p:cond delay="1000"/>
                            </p:stCondLst>
                            <p:childTnLst>
                              <p:par>
                                <p:cTn id="94" presetID="1" presetClass="entr" presetSubtype="0" fill="hold" grpId="0" nodeType="afterEffect">
                                  <p:stCondLst>
                                    <p:cond delay="0"/>
                                  </p:stCondLst>
                                  <p:childTnLst>
                                    <p:set>
                                      <p:cBhvr>
                                        <p:cTn id="95" dur="1" fill="hold">
                                          <p:stCondLst>
                                            <p:cond delay="0"/>
                                          </p:stCondLst>
                                        </p:cTn>
                                        <p:tgtEl>
                                          <p:spTgt spid="4"/>
                                        </p:tgtEl>
                                        <p:attrNameLst>
                                          <p:attrName>style.visibility</p:attrName>
                                        </p:attrNameLst>
                                      </p:cBhvr>
                                      <p:to>
                                        <p:strVal val="visible"/>
                                      </p:to>
                                    </p:set>
                                  </p:childTnLst>
                                </p:cTn>
                              </p:par>
                            </p:childTnLst>
                          </p:cTn>
                        </p:par>
                      </p:childTnLst>
                    </p:cTn>
                  </p:par>
                </p:childTnLst>
              </p:cTn>
              <p:nextCondLst>
                <p:cond evt="onClick" delay="0">
                  <p:tgtEl>
                    <p:spTgt spid="3"/>
                  </p:tgtEl>
                </p:cond>
              </p:nextCondLst>
            </p:seq>
          </p:childTnLst>
        </p:cTn>
      </p:par>
    </p:tnLst>
    <p:bldLst>
      <p:bldP spid="17" grpId="0" animBg="1"/>
      <p:bldP spid="24" grpId="0" animBg="1"/>
      <p:bldP spid="28" grpId="0" animBg="1"/>
      <p:bldP spid="29" grpId="0" animBg="1"/>
      <p:bldP spid="30" grpId="0" animBg="1"/>
      <p:bldP spid="32" grpId="0"/>
      <p:bldP spid="20" grpId="0"/>
      <p:bldP spid="21" grpId="0"/>
      <p:bldP spid="22" grpId="0" animBg="1"/>
      <p:bldP spid="23" grpId="0" animBg="1"/>
      <p:bldP spid="3" grpId="0"/>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3" descr="2bf70f5ebf1a718aef076b27dd45a5b3.png">
            <a:extLst>
              <a:ext uri="{FF2B5EF4-FFF2-40B4-BE49-F238E27FC236}">
                <a16:creationId xmlns:a16="http://schemas.microsoft.com/office/drawing/2014/main" id="{A2F0F479-671B-92BF-A90C-A9034427B3B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066800"/>
            <a:ext cx="12192000" cy="792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6" descr="e324d9d037662d64fc16b51b9bfbdbac.png">
            <a:extLst>
              <a:ext uri="{FF2B5EF4-FFF2-40B4-BE49-F238E27FC236}">
                <a16:creationId xmlns:a16="http://schemas.microsoft.com/office/drawing/2014/main" id="{DEE5A7FE-B602-02DE-3FEE-7EFEE09C5CB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0" y="5334000"/>
            <a:ext cx="25400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7" descr="e324d9d037662d64fc16b51b9bfbdbac.png">
            <a:extLst>
              <a:ext uri="{FF2B5EF4-FFF2-40B4-BE49-F238E27FC236}">
                <a16:creationId xmlns:a16="http://schemas.microsoft.com/office/drawing/2014/main" id="{E3737F9C-84DB-C1A5-BC75-671150EED24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5410200"/>
            <a:ext cx="2540000" cy="192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8" descr="e324d9d037662d64fc16b51b9bfbdbac.png">
            <a:extLst>
              <a:ext uri="{FF2B5EF4-FFF2-40B4-BE49-F238E27FC236}">
                <a16:creationId xmlns:a16="http://schemas.microsoft.com/office/drawing/2014/main" id="{8EB418A5-32AF-6BEA-8108-A568CD3E545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245600" y="5486400"/>
            <a:ext cx="241511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4" descr="e324d9d037662d64fc16b51b9bfbdbac.png">
            <a:extLst>
              <a:ext uri="{FF2B5EF4-FFF2-40B4-BE49-F238E27FC236}">
                <a16:creationId xmlns:a16="http://schemas.microsoft.com/office/drawing/2014/main" id="{403F6DA8-C2DD-BC23-D546-99BE1519F71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5410200"/>
            <a:ext cx="2540000" cy="1924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e86f050d219b5585368f7ef298c00175.png">
            <a:extLst>
              <a:ext uri="{FF2B5EF4-FFF2-40B4-BE49-F238E27FC236}">
                <a16:creationId xmlns:a16="http://schemas.microsoft.com/office/drawing/2014/main" id="{732B2A2F-5DE1-1BCC-0A9F-54504CFCEAD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448800" y="4953000"/>
            <a:ext cx="2336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F755BB94-524B-8FB4-518E-059A8A513C6F}"/>
              </a:ext>
            </a:extLst>
          </p:cNvPr>
          <p:cNvSpPr/>
          <p:nvPr/>
        </p:nvSpPr>
        <p:spPr>
          <a:xfrm>
            <a:off x="1930400" y="0"/>
            <a:ext cx="9042400" cy="12192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219170">
              <a:defRPr/>
            </a:pP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Bước</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đầu</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tiên</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khi</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thực</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hiện</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khâu</a:t>
            </a:r>
            <a:r>
              <a:rPr lang="en-US" sz="4267" b="1" dirty="0">
                <a:solidFill>
                  <a:srgbClr val="008000"/>
                </a:solidFill>
                <a:latin typeface="Times New Roman" pitchFamily="18" charset="0"/>
                <a:cs typeface="Times New Roman" pitchFamily="18" charset="0"/>
              </a:rPr>
              <a:t>,</a:t>
            </a:r>
          </a:p>
          <a:p>
            <a:pPr defTabSz="1219170">
              <a:defRPr/>
            </a:pP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thêu</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là</a:t>
            </a:r>
            <a:r>
              <a:rPr lang="en-US" sz="4267" b="1" dirty="0">
                <a:solidFill>
                  <a:srgbClr val="008000"/>
                </a:solidFill>
                <a:latin typeface="Times New Roman" pitchFamily="18" charset="0"/>
                <a:cs typeface="Times New Roman" pitchFamily="18" charset="0"/>
              </a:rPr>
              <a:t> </a:t>
            </a:r>
            <a:r>
              <a:rPr lang="en-US" sz="4267" b="1" dirty="0" err="1">
                <a:solidFill>
                  <a:srgbClr val="008000"/>
                </a:solidFill>
                <a:latin typeface="Times New Roman" pitchFamily="18" charset="0"/>
                <a:cs typeface="Times New Roman" pitchFamily="18" charset="0"/>
              </a:rPr>
              <a:t>gì</a:t>
            </a:r>
            <a:r>
              <a:rPr lang="en-US" sz="4267" b="1" dirty="0">
                <a:solidFill>
                  <a:srgbClr val="008000"/>
                </a:solidFill>
                <a:latin typeface="Times New Roman" pitchFamily="18" charset="0"/>
                <a:cs typeface="Times New Roman" pitchFamily="18" charset="0"/>
              </a:rPr>
              <a:t> ?</a:t>
            </a:r>
          </a:p>
        </p:txBody>
      </p:sp>
      <p:sp>
        <p:nvSpPr>
          <p:cNvPr id="21" name="TextBox 20">
            <a:extLst>
              <a:ext uri="{FF2B5EF4-FFF2-40B4-BE49-F238E27FC236}">
                <a16:creationId xmlns:a16="http://schemas.microsoft.com/office/drawing/2014/main" id="{E0CDB249-D5C8-1B9B-FD7F-F224F10AA0D7}"/>
              </a:ext>
            </a:extLst>
          </p:cNvPr>
          <p:cNvSpPr txBox="1">
            <a:spLocks noChangeArrowheads="1"/>
          </p:cNvSpPr>
          <p:nvPr/>
        </p:nvSpPr>
        <p:spPr bwMode="auto">
          <a:xfrm>
            <a:off x="9995958" y="5374190"/>
            <a:ext cx="9144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 D</a:t>
            </a:r>
          </a:p>
        </p:txBody>
      </p:sp>
      <p:sp>
        <p:nvSpPr>
          <p:cNvPr id="24" name="Rectangle 23">
            <a:extLst>
              <a:ext uri="{FF2B5EF4-FFF2-40B4-BE49-F238E27FC236}">
                <a16:creationId xmlns:a16="http://schemas.microsoft.com/office/drawing/2014/main" id="{54A480CB-D1CE-09A0-68FD-C1C366ABB7D9}"/>
              </a:ext>
            </a:extLst>
          </p:cNvPr>
          <p:cNvSpPr/>
          <p:nvPr/>
        </p:nvSpPr>
        <p:spPr>
          <a:xfrm>
            <a:off x="0" y="1295400"/>
            <a:ext cx="5689600" cy="5334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219170">
              <a:defRPr/>
            </a:pPr>
            <a:r>
              <a:rPr lang="en-US" sz="4267" dirty="0">
                <a:solidFill>
                  <a:srgbClr val="002060"/>
                </a:solidFill>
                <a:latin typeface="Times New Roman" panose="02020603050405020304" pitchFamily="18" charset="0"/>
                <a:cs typeface="Times New Roman" panose="02020603050405020304" pitchFamily="18" charset="0"/>
              </a:rPr>
              <a:t>A) Chia </a:t>
            </a:r>
            <a:r>
              <a:rPr lang="en-US" sz="4267" dirty="0" err="1">
                <a:solidFill>
                  <a:srgbClr val="002060"/>
                </a:solidFill>
                <a:latin typeface="Times New Roman" panose="02020603050405020304" pitchFamily="18" charset="0"/>
                <a:cs typeface="Times New Roman" panose="02020603050405020304" pitchFamily="18" charset="0"/>
              </a:rPr>
              <a:t>khoảng</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cách</a:t>
            </a:r>
            <a:endParaRPr lang="en-US" sz="4267" dirty="0">
              <a:solidFill>
                <a:srgbClr val="002060"/>
              </a:solidFill>
              <a:latin typeface="Times New Roman" panose="02020603050405020304" pitchFamily="18" charset="0"/>
              <a:cs typeface="Times New Roman" panose="02020603050405020304" pitchFamily="18" charset="0"/>
            </a:endParaRPr>
          </a:p>
        </p:txBody>
      </p:sp>
      <p:sp>
        <p:nvSpPr>
          <p:cNvPr id="28" name="Rectangle 27">
            <a:extLst>
              <a:ext uri="{FF2B5EF4-FFF2-40B4-BE49-F238E27FC236}">
                <a16:creationId xmlns:a16="http://schemas.microsoft.com/office/drawing/2014/main" id="{B91209FB-449E-FE36-A5A9-3E6A5AF25F0C}"/>
              </a:ext>
            </a:extLst>
          </p:cNvPr>
          <p:cNvSpPr/>
          <p:nvPr/>
        </p:nvSpPr>
        <p:spPr>
          <a:xfrm>
            <a:off x="0" y="2057400"/>
            <a:ext cx="5080000" cy="53340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219170">
              <a:defRPr/>
            </a:pPr>
            <a:r>
              <a:rPr lang="en-US" sz="4267" dirty="0">
                <a:solidFill>
                  <a:srgbClr val="002060"/>
                </a:solidFill>
                <a:latin typeface="Times New Roman" panose="02020603050405020304" pitchFamily="18" charset="0"/>
                <a:cs typeface="Times New Roman" panose="02020603050405020304" pitchFamily="18" charset="0"/>
              </a:rPr>
              <a:t>B) </a:t>
            </a:r>
            <a:r>
              <a:rPr lang="en-US" sz="4267" dirty="0" err="1">
                <a:solidFill>
                  <a:srgbClr val="002060"/>
                </a:solidFill>
                <a:latin typeface="Times New Roman" panose="02020603050405020304" pitchFamily="18" charset="0"/>
                <a:cs typeface="Times New Roman" panose="02020603050405020304" pitchFamily="18" charset="0"/>
              </a:rPr>
              <a:t>Chọn</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vải</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chỉ</a:t>
            </a:r>
            <a:endParaRPr lang="en-US" sz="4267" dirty="0">
              <a:solidFill>
                <a:srgbClr val="002060"/>
              </a:solidFill>
              <a:latin typeface="Times New Roman" panose="02020603050405020304" pitchFamily="18" charset="0"/>
              <a:cs typeface="Times New Roman" panose="02020603050405020304" pitchFamily="18" charset="0"/>
            </a:endParaRPr>
          </a:p>
        </p:txBody>
      </p:sp>
      <p:sp>
        <p:nvSpPr>
          <p:cNvPr id="29" name="Rectangle 28">
            <a:extLst>
              <a:ext uri="{FF2B5EF4-FFF2-40B4-BE49-F238E27FC236}">
                <a16:creationId xmlns:a16="http://schemas.microsoft.com/office/drawing/2014/main" id="{14B1D66E-0310-4780-755F-9D40A439F4A0}"/>
              </a:ext>
            </a:extLst>
          </p:cNvPr>
          <p:cNvSpPr/>
          <p:nvPr/>
        </p:nvSpPr>
        <p:spPr>
          <a:xfrm>
            <a:off x="5283200" y="1295398"/>
            <a:ext cx="7518400" cy="53340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1219170">
              <a:defRPr/>
            </a:pPr>
            <a:r>
              <a:rPr lang="en-US" sz="4267" dirty="0">
                <a:solidFill>
                  <a:srgbClr val="002060"/>
                </a:solidFill>
                <a:latin typeface="Times New Roman" panose="02020603050405020304" pitchFamily="18" charset="0"/>
                <a:cs typeface="Times New Roman" panose="02020603050405020304" pitchFamily="18" charset="0"/>
              </a:rPr>
              <a:t>C) </a:t>
            </a:r>
            <a:r>
              <a:rPr lang="en-US" sz="4267" dirty="0" err="1">
                <a:solidFill>
                  <a:srgbClr val="002060"/>
                </a:solidFill>
                <a:latin typeface="Times New Roman" panose="02020603050405020304" pitchFamily="18" charset="0"/>
                <a:cs typeface="Times New Roman" panose="02020603050405020304" pitchFamily="18" charset="0"/>
              </a:rPr>
              <a:t>Vạch</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dấu</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đường</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khâu</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thêu</a:t>
            </a:r>
            <a:r>
              <a:rPr lang="en-US" sz="4267" dirty="0">
                <a:solidFill>
                  <a:srgbClr val="002060"/>
                </a:solidFill>
                <a:latin typeface="Times New Roman" panose="02020603050405020304" pitchFamily="18" charset="0"/>
                <a:cs typeface="Times New Roman" panose="02020603050405020304" pitchFamily="18" charset="0"/>
              </a:rPr>
              <a:t>.</a:t>
            </a:r>
          </a:p>
        </p:txBody>
      </p:sp>
      <p:sp>
        <p:nvSpPr>
          <p:cNvPr id="30" name="Rectangle 29">
            <a:extLst>
              <a:ext uri="{FF2B5EF4-FFF2-40B4-BE49-F238E27FC236}">
                <a16:creationId xmlns:a16="http://schemas.microsoft.com/office/drawing/2014/main" id="{CD1B40DC-450B-3E00-7723-EEB43EF80A87}"/>
              </a:ext>
            </a:extLst>
          </p:cNvPr>
          <p:cNvSpPr/>
          <p:nvPr/>
        </p:nvSpPr>
        <p:spPr>
          <a:xfrm>
            <a:off x="4572000" y="2096195"/>
            <a:ext cx="4105413" cy="533401"/>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9170">
              <a:defRPr/>
            </a:pPr>
            <a:r>
              <a:rPr lang="en-US" sz="4267" dirty="0">
                <a:solidFill>
                  <a:srgbClr val="002060"/>
                </a:solidFill>
                <a:latin typeface="Times New Roman" panose="02020603050405020304" pitchFamily="18" charset="0"/>
                <a:cs typeface="Times New Roman" panose="02020603050405020304" pitchFamily="18" charset="0"/>
              </a:rPr>
              <a:t>D) </a:t>
            </a:r>
            <a:r>
              <a:rPr lang="en-US" sz="4267" dirty="0" err="1">
                <a:solidFill>
                  <a:srgbClr val="002060"/>
                </a:solidFill>
                <a:latin typeface="Times New Roman" panose="02020603050405020304" pitchFamily="18" charset="0"/>
                <a:cs typeface="Times New Roman" panose="02020603050405020304" pitchFamily="18" charset="0"/>
              </a:rPr>
              <a:t>Gấp</a:t>
            </a:r>
            <a:r>
              <a:rPr lang="en-US" sz="4267" dirty="0">
                <a:solidFill>
                  <a:srgbClr val="002060"/>
                </a:solidFill>
                <a:latin typeface="Times New Roman" panose="02020603050405020304" pitchFamily="18" charset="0"/>
                <a:cs typeface="Times New Roman" panose="02020603050405020304" pitchFamily="18" charset="0"/>
              </a:rPr>
              <a:t> </a:t>
            </a:r>
            <a:r>
              <a:rPr lang="en-US" sz="4267" dirty="0" err="1">
                <a:solidFill>
                  <a:srgbClr val="002060"/>
                </a:solidFill>
                <a:latin typeface="Times New Roman" panose="02020603050405020304" pitchFamily="18" charset="0"/>
                <a:cs typeface="Times New Roman" panose="02020603050405020304" pitchFamily="18" charset="0"/>
              </a:rPr>
              <a:t>vải</a:t>
            </a:r>
            <a:endParaRPr lang="en-US" sz="4267" dirty="0">
              <a:solidFill>
                <a:srgbClr val="002060"/>
              </a:solidFill>
              <a:latin typeface="Times New Roman" panose="02020603050405020304" pitchFamily="18" charset="0"/>
              <a:cs typeface="Times New Roman" panose="02020603050405020304" pitchFamily="18" charset="0"/>
            </a:endParaRPr>
          </a:p>
        </p:txBody>
      </p:sp>
      <p:pic>
        <p:nvPicPr>
          <p:cNvPr id="16" name="Picture 15" descr="4f942a9486ec68153575dc78a42d480b.png">
            <a:extLst>
              <a:ext uri="{FF2B5EF4-FFF2-40B4-BE49-F238E27FC236}">
                <a16:creationId xmlns:a16="http://schemas.microsoft.com/office/drawing/2014/main" id="{0AB8D01D-951B-281B-A317-E14D3401785A}"/>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064000" y="2590800"/>
            <a:ext cx="5486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e86f050d219b5585368f7ef298c00175.png">
            <a:extLst>
              <a:ext uri="{FF2B5EF4-FFF2-40B4-BE49-F238E27FC236}">
                <a16:creationId xmlns:a16="http://schemas.microsoft.com/office/drawing/2014/main" id="{38876A6D-D783-FDFE-E5AA-C3434D6170B3}"/>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6200" y="4922487"/>
            <a:ext cx="26416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31">
            <a:extLst>
              <a:ext uri="{FF2B5EF4-FFF2-40B4-BE49-F238E27FC236}">
                <a16:creationId xmlns:a16="http://schemas.microsoft.com/office/drawing/2014/main" id="{6EB14ED8-0540-14A4-0490-14B1C669AE5E}"/>
              </a:ext>
            </a:extLst>
          </p:cNvPr>
          <p:cNvSpPr txBox="1">
            <a:spLocks noChangeArrowheads="1"/>
          </p:cNvSpPr>
          <p:nvPr/>
        </p:nvSpPr>
        <p:spPr bwMode="auto">
          <a:xfrm>
            <a:off x="841260" y="5433740"/>
            <a:ext cx="12192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A</a:t>
            </a:r>
          </a:p>
        </p:txBody>
      </p:sp>
      <p:pic>
        <p:nvPicPr>
          <p:cNvPr id="31" name="Picture 30" descr="ca.png">
            <a:extLst>
              <a:ext uri="{FF2B5EF4-FFF2-40B4-BE49-F238E27FC236}">
                <a16:creationId xmlns:a16="http://schemas.microsoft.com/office/drawing/2014/main" id="{2B06A6CD-7900-363B-3368-A68C6CA17CAE}"/>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7010400" y="5867400"/>
            <a:ext cx="711200" cy="474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e86f050d219b5585368f7ef298c00175.png">
            <a:extLst>
              <a:ext uri="{FF2B5EF4-FFF2-40B4-BE49-F238E27FC236}">
                <a16:creationId xmlns:a16="http://schemas.microsoft.com/office/drawing/2014/main" id="{D781790B-3604-2B84-0971-0339175E6FC0}"/>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400800" y="5029200"/>
            <a:ext cx="2235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F280F137-7DE3-A7EF-F598-F658FDC38BEC}"/>
              </a:ext>
            </a:extLst>
          </p:cNvPr>
          <p:cNvSpPr txBox="1">
            <a:spLocks noChangeArrowheads="1"/>
          </p:cNvSpPr>
          <p:nvPr/>
        </p:nvSpPr>
        <p:spPr bwMode="auto">
          <a:xfrm>
            <a:off x="6848613" y="5418483"/>
            <a:ext cx="9144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 C</a:t>
            </a:r>
          </a:p>
        </p:txBody>
      </p:sp>
      <p:sp>
        <p:nvSpPr>
          <p:cNvPr id="25" name="Rectangle 24">
            <a:extLst>
              <a:ext uri="{FF2B5EF4-FFF2-40B4-BE49-F238E27FC236}">
                <a16:creationId xmlns:a16="http://schemas.microsoft.com/office/drawing/2014/main" id="{841670B4-1C1C-4CE6-240E-702B7BB984D0}"/>
              </a:ext>
            </a:extLst>
          </p:cNvPr>
          <p:cNvSpPr/>
          <p:nvPr/>
        </p:nvSpPr>
        <p:spPr>
          <a:xfrm>
            <a:off x="356543" y="5743424"/>
            <a:ext cx="1422400" cy="685800"/>
          </a:xfrm>
          <a:prstGeom prst="rect">
            <a:avLst/>
          </a:prstGeom>
        </p:spPr>
        <p:style>
          <a:lnRef idx="2">
            <a:schemeClr val="accent3"/>
          </a:lnRef>
          <a:fillRef idx="1">
            <a:schemeClr val="lt1"/>
          </a:fillRef>
          <a:effectRef idx="0">
            <a:schemeClr val="accent3"/>
          </a:effectRef>
          <a:fontRef idx="minor">
            <a:schemeClr val="dk1"/>
          </a:fontRef>
        </p:style>
        <p:txBody>
          <a:bodyPr anchor="ctr"/>
          <a:lstStyle/>
          <a:p>
            <a:pPr algn="ctr" defTabSz="1219170">
              <a:defRPr/>
            </a:pPr>
            <a:r>
              <a:rPr lang="en-US" sz="2400" dirty="0" err="1">
                <a:solidFill>
                  <a:srgbClr val="FF0000"/>
                </a:solidFill>
                <a:latin typeface="Times New Roman" pitchFamily="18" charset="0"/>
                <a:cs typeface="Times New Roman" pitchFamily="18" charset="0"/>
              </a:rPr>
              <a:t>Sai</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mất</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rồi</a:t>
            </a:r>
            <a:endParaRPr lang="en-US" sz="2400" dirty="0">
              <a:solidFill>
                <a:srgbClr val="FF0000"/>
              </a:solidFill>
              <a:latin typeface="Times New Roman" pitchFamily="18" charset="0"/>
              <a:cs typeface="Times New Roman" pitchFamily="18" charset="0"/>
            </a:endParaRPr>
          </a:p>
        </p:txBody>
      </p:sp>
      <p:sp>
        <p:nvSpPr>
          <p:cNvPr id="27" name="Rectangle 26">
            <a:extLst>
              <a:ext uri="{FF2B5EF4-FFF2-40B4-BE49-F238E27FC236}">
                <a16:creationId xmlns:a16="http://schemas.microsoft.com/office/drawing/2014/main" id="{E7F5166F-5123-098D-2891-B3BB59004AE6}"/>
              </a:ext>
            </a:extLst>
          </p:cNvPr>
          <p:cNvSpPr/>
          <p:nvPr/>
        </p:nvSpPr>
        <p:spPr>
          <a:xfrm>
            <a:off x="9829110" y="5690001"/>
            <a:ext cx="1422400" cy="685800"/>
          </a:xfrm>
          <a:prstGeom prst="rect">
            <a:avLst/>
          </a:prstGeom>
        </p:spPr>
        <p:style>
          <a:lnRef idx="2">
            <a:schemeClr val="accent3"/>
          </a:lnRef>
          <a:fillRef idx="1">
            <a:schemeClr val="lt1"/>
          </a:fillRef>
          <a:effectRef idx="0">
            <a:schemeClr val="accent3"/>
          </a:effectRef>
          <a:fontRef idx="minor">
            <a:schemeClr val="dk1"/>
          </a:fontRef>
        </p:style>
        <p:txBody>
          <a:bodyPr anchor="ctr"/>
          <a:lstStyle/>
          <a:p>
            <a:pPr algn="ctr" defTabSz="1219170">
              <a:defRPr/>
            </a:pPr>
            <a:r>
              <a:rPr lang="en-US" sz="2400" dirty="0" err="1">
                <a:solidFill>
                  <a:srgbClr val="FF0000"/>
                </a:solidFill>
                <a:latin typeface="Times New Roman" pitchFamily="18" charset="0"/>
                <a:cs typeface="Times New Roman" pitchFamily="18" charset="0"/>
              </a:rPr>
              <a:t>Sai</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mất</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rồi</a:t>
            </a:r>
            <a:endParaRPr lang="en-US" sz="2400" dirty="0">
              <a:solidFill>
                <a:srgbClr val="FF0000"/>
              </a:solidFill>
              <a:latin typeface="Times New Roman" pitchFamily="18" charset="0"/>
              <a:cs typeface="Times New Roman" pitchFamily="18" charset="0"/>
            </a:endParaRPr>
          </a:p>
        </p:txBody>
      </p:sp>
      <p:sp>
        <p:nvSpPr>
          <p:cNvPr id="33" name="Right Arrow 32">
            <a:hlinkClick r:id="rId14" action="ppaction://hlinksldjump"/>
            <a:extLst>
              <a:ext uri="{FF2B5EF4-FFF2-40B4-BE49-F238E27FC236}">
                <a16:creationId xmlns:a16="http://schemas.microsoft.com/office/drawing/2014/main" id="{CBF068D2-816A-8D92-81D0-4B9FDE33FB99}"/>
              </a:ext>
            </a:extLst>
          </p:cNvPr>
          <p:cNvSpPr/>
          <p:nvPr/>
        </p:nvSpPr>
        <p:spPr>
          <a:xfrm>
            <a:off x="11582400" y="6477000"/>
            <a:ext cx="609600" cy="381000"/>
          </a:xfrm>
          <a:prstGeom prst="rightArrow">
            <a:avLst/>
          </a:prstGeom>
        </p:spPr>
        <p:style>
          <a:lnRef idx="1">
            <a:schemeClr val="accent1"/>
          </a:lnRef>
          <a:fillRef idx="2">
            <a:schemeClr val="accent1"/>
          </a:fillRef>
          <a:effectRef idx="1">
            <a:schemeClr val="accent1"/>
          </a:effectRef>
          <a:fontRef idx="minor">
            <a:schemeClr val="dk1"/>
          </a:fontRef>
        </p:style>
        <p:txBody>
          <a:bodyPr anchor="ctr"/>
          <a:lstStyle/>
          <a:p>
            <a:pPr algn="ctr" defTabSz="1219170">
              <a:defRPr/>
            </a:pPr>
            <a:endParaRPr lang="en-US" sz="2400">
              <a:solidFill>
                <a:prstClr val="black"/>
              </a:solidFill>
              <a:latin typeface="Calibri"/>
            </a:endParaRPr>
          </a:p>
        </p:txBody>
      </p:sp>
      <p:pic>
        <p:nvPicPr>
          <p:cNvPr id="6" name="Picture 5" descr="e86f050d219b5585368f7ef298c00175.png">
            <a:extLst>
              <a:ext uri="{FF2B5EF4-FFF2-40B4-BE49-F238E27FC236}">
                <a16:creationId xmlns:a16="http://schemas.microsoft.com/office/drawing/2014/main" id="{AEE3A2CA-0334-8D6D-A249-D98EC8667631}"/>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200400" y="4838700"/>
            <a:ext cx="26416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4AFA8E3E-B9B2-245C-6155-B021FB4FEF0B}"/>
              </a:ext>
            </a:extLst>
          </p:cNvPr>
          <p:cNvSpPr txBox="1">
            <a:spLocks noChangeArrowheads="1"/>
          </p:cNvSpPr>
          <p:nvPr/>
        </p:nvSpPr>
        <p:spPr bwMode="auto">
          <a:xfrm>
            <a:off x="3962400" y="5372796"/>
            <a:ext cx="1219200" cy="913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1219170" eaLnBrk="1" fontAlgn="base" hangingPunct="1">
              <a:spcBef>
                <a:spcPct val="0"/>
              </a:spcBef>
              <a:spcAft>
                <a:spcPct val="0"/>
              </a:spcAft>
            </a:pPr>
            <a:r>
              <a:rPr lang="en-US" altLang="en-US" sz="5333" dirty="0">
                <a:solidFill>
                  <a:srgbClr val="FFFF00"/>
                </a:solidFill>
                <a:latin typeface="Calibri" panose="020F0502020204030204" pitchFamily="34" charset="0"/>
              </a:rPr>
              <a:t>B</a:t>
            </a:r>
          </a:p>
        </p:txBody>
      </p:sp>
      <p:sp>
        <p:nvSpPr>
          <p:cNvPr id="8" name="Rectangle 7">
            <a:extLst>
              <a:ext uri="{FF2B5EF4-FFF2-40B4-BE49-F238E27FC236}">
                <a16:creationId xmlns:a16="http://schemas.microsoft.com/office/drawing/2014/main" id="{3FEB51EA-1FC0-6508-FDAB-D227D648DBE5}"/>
              </a:ext>
            </a:extLst>
          </p:cNvPr>
          <p:cNvSpPr/>
          <p:nvPr/>
        </p:nvSpPr>
        <p:spPr>
          <a:xfrm>
            <a:off x="3611448" y="5676900"/>
            <a:ext cx="1422400" cy="685800"/>
          </a:xfrm>
          <a:prstGeom prst="rect">
            <a:avLst/>
          </a:prstGeom>
        </p:spPr>
        <p:style>
          <a:lnRef idx="2">
            <a:schemeClr val="accent3"/>
          </a:lnRef>
          <a:fillRef idx="1">
            <a:schemeClr val="lt1"/>
          </a:fillRef>
          <a:effectRef idx="0">
            <a:schemeClr val="accent3"/>
          </a:effectRef>
          <a:fontRef idx="minor">
            <a:schemeClr val="dk1"/>
          </a:fontRef>
        </p:style>
        <p:txBody>
          <a:bodyPr anchor="ctr"/>
          <a:lstStyle/>
          <a:p>
            <a:pPr algn="ctr" defTabSz="1219170">
              <a:defRPr/>
            </a:pPr>
            <a:r>
              <a:rPr lang="en-US" sz="2400" dirty="0" err="1">
                <a:solidFill>
                  <a:srgbClr val="FF0000"/>
                </a:solidFill>
                <a:latin typeface="Times New Roman" pitchFamily="18" charset="0"/>
                <a:cs typeface="Times New Roman" pitchFamily="18" charset="0"/>
              </a:rPr>
              <a:t>Sai</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mất</a:t>
            </a:r>
            <a:r>
              <a:rPr lang="en-US" sz="2400" dirty="0">
                <a:solidFill>
                  <a:srgbClr val="FF0000"/>
                </a:solidFill>
                <a:latin typeface="Times New Roman" pitchFamily="18" charset="0"/>
                <a:cs typeface="Times New Roman" pitchFamily="18" charset="0"/>
              </a:rPr>
              <a:t> </a:t>
            </a:r>
            <a:r>
              <a:rPr lang="en-US" sz="2400" dirty="0" err="1">
                <a:solidFill>
                  <a:srgbClr val="FF0000"/>
                </a:solidFill>
                <a:latin typeface="Times New Roman" pitchFamily="18" charset="0"/>
                <a:cs typeface="Times New Roman" pitchFamily="18" charset="0"/>
              </a:rPr>
              <a:t>rồi</a:t>
            </a:r>
            <a:endParaRPr lang="en-US" sz="24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3" presetClass="path" presetSubtype="0" accel="50000" decel="50000" fill="hold" nodeType="withEffect">
                                  <p:stCondLst>
                                    <p:cond delay="0"/>
                                  </p:stCondLst>
                                  <p:childTnLst>
                                    <p:animMotion origin="layout" path="M -6.93889E-18 1.11111E-6 L 0.56667 0.00555 " pathEditMode="relative" rAng="0" ptsTypes="AA">
                                      <p:cBhvr>
                                        <p:cTn id="6" dur="2000" fill="hold"/>
                                        <p:tgtEl>
                                          <p:spTgt spid="16"/>
                                        </p:tgtEl>
                                        <p:attrNameLst>
                                          <p:attrName>ppt_x</p:attrName>
                                          <p:attrName>ppt_y</p:attrName>
                                        </p:attrNameLst>
                                      </p:cBhvr>
                                      <p:rCtr x="2830000" y="30000"/>
                                    </p:animMotion>
                                  </p:childTnLst>
                                </p:cTn>
                              </p:par>
                              <p:par>
                                <p:cTn id="7" presetID="10"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animEffect transition="in" filter="fade">
                                      <p:cBhvr>
                                        <p:cTn id="9" dur="500"/>
                                        <p:tgtEl>
                                          <p:spTgt spid="1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20"/>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47" presetClass="exit" presetSubtype="0" fill="hold" grpId="0" nodeType="clickEffect">
                                  <p:stCondLst>
                                    <p:cond delay="0"/>
                                  </p:stCondLst>
                                  <p:childTnLst>
                                    <p:animEffect transition="out" filter="fade">
                                      <p:cBhvr>
                                        <p:cTn id="30" dur="1000"/>
                                        <p:tgtEl>
                                          <p:spTgt spid="20"/>
                                        </p:tgtEl>
                                      </p:cBhvr>
                                    </p:animEffect>
                                    <p:anim calcmode="lin" valueType="num">
                                      <p:cBhvr>
                                        <p:cTn id="31" dur="1000"/>
                                        <p:tgtEl>
                                          <p:spTgt spid="20"/>
                                        </p:tgtEl>
                                        <p:attrNameLst>
                                          <p:attrName>ppt_x</p:attrName>
                                        </p:attrNameLst>
                                      </p:cBhvr>
                                      <p:tavLst>
                                        <p:tav tm="0">
                                          <p:val>
                                            <p:strVal val="ppt_x"/>
                                          </p:val>
                                        </p:tav>
                                        <p:tav tm="100000">
                                          <p:val>
                                            <p:strVal val="ppt_x"/>
                                          </p:val>
                                        </p:tav>
                                      </p:tavLst>
                                    </p:anim>
                                    <p:anim calcmode="lin" valueType="num">
                                      <p:cBhvr>
                                        <p:cTn id="32" dur="1000"/>
                                        <p:tgtEl>
                                          <p:spTgt spid="20"/>
                                        </p:tgtEl>
                                        <p:attrNameLst>
                                          <p:attrName>ppt_y</p:attrName>
                                        </p:attrNameLst>
                                      </p:cBhvr>
                                      <p:tavLst>
                                        <p:tav tm="0">
                                          <p:val>
                                            <p:strVal val="ppt_y"/>
                                          </p:val>
                                        </p:tav>
                                        <p:tav tm="100000">
                                          <p:val>
                                            <p:strVal val="ppt_y-.1"/>
                                          </p:val>
                                        </p:tav>
                                      </p:tavLst>
                                    </p:anim>
                                    <p:set>
                                      <p:cBhvr>
                                        <p:cTn id="33" dur="1" fill="hold">
                                          <p:stCondLst>
                                            <p:cond delay="999"/>
                                          </p:stCondLst>
                                        </p:cTn>
                                        <p:tgtEl>
                                          <p:spTgt spid="20"/>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dung .wav"/>
                                        </p:tgtEl>
                                      </p:cMediaNode>
                                    </p:audio>
                                  </p:subTnLst>
                                </p:cTn>
                              </p:par>
                              <p:par>
                                <p:cTn id="34" presetID="47" presetClass="exit" presetSubtype="0" fill="hold" nodeType="withEffect">
                                  <p:stCondLst>
                                    <p:cond delay="0"/>
                                  </p:stCondLst>
                                  <p:childTnLst>
                                    <p:animEffect transition="out" filter="fade">
                                      <p:cBhvr>
                                        <p:cTn id="35" dur="1000"/>
                                        <p:tgtEl>
                                          <p:spTgt spid="12"/>
                                        </p:tgtEl>
                                      </p:cBhvr>
                                    </p:animEffect>
                                    <p:anim calcmode="lin" valueType="num">
                                      <p:cBhvr>
                                        <p:cTn id="36" dur="1000"/>
                                        <p:tgtEl>
                                          <p:spTgt spid="12"/>
                                        </p:tgtEl>
                                        <p:attrNameLst>
                                          <p:attrName>ppt_x</p:attrName>
                                        </p:attrNameLst>
                                      </p:cBhvr>
                                      <p:tavLst>
                                        <p:tav tm="0">
                                          <p:val>
                                            <p:strVal val="ppt_x"/>
                                          </p:val>
                                        </p:tav>
                                        <p:tav tm="100000">
                                          <p:val>
                                            <p:strVal val="ppt_x"/>
                                          </p:val>
                                        </p:tav>
                                      </p:tavLst>
                                    </p:anim>
                                    <p:anim calcmode="lin" valueType="num">
                                      <p:cBhvr>
                                        <p:cTn id="37" dur="1000"/>
                                        <p:tgtEl>
                                          <p:spTgt spid="12"/>
                                        </p:tgtEl>
                                        <p:attrNameLst>
                                          <p:attrName>ppt_y</p:attrName>
                                        </p:attrNameLst>
                                      </p:cBhvr>
                                      <p:tavLst>
                                        <p:tav tm="0">
                                          <p:val>
                                            <p:strVal val="ppt_y"/>
                                          </p:val>
                                        </p:tav>
                                        <p:tav tm="100000">
                                          <p:val>
                                            <p:strVal val="ppt_y-.1"/>
                                          </p:val>
                                        </p:tav>
                                      </p:tavLst>
                                    </p:anim>
                                    <p:set>
                                      <p:cBhvr>
                                        <p:cTn id="38" dur="1" fill="hold">
                                          <p:stCondLst>
                                            <p:cond delay="999"/>
                                          </p:stCondLst>
                                        </p:cTn>
                                        <p:tgtEl>
                                          <p:spTgt spid="12"/>
                                        </p:tgtEl>
                                        <p:attrNameLst>
                                          <p:attrName>style.visibility</p:attrName>
                                        </p:attrNameLst>
                                      </p:cBhvr>
                                      <p:to>
                                        <p:strVal val="hidden"/>
                                      </p:to>
                                    </p:set>
                                  </p:childTnLst>
                                </p:cTn>
                              </p:par>
                            </p:childTnLst>
                          </p:cTn>
                        </p:par>
                        <p:par>
                          <p:cTn id="39" fill="hold" nodeType="afterGroup">
                            <p:stCondLst>
                              <p:cond delay="1000"/>
                            </p:stCondLst>
                            <p:childTnLst>
                              <p:par>
                                <p:cTn id="40" presetID="0" presetClass="path" presetSubtype="0" accel="50000" decel="50000" fill="hold" nodeType="afterEffect">
                                  <p:stCondLst>
                                    <p:cond delay="0"/>
                                  </p:stCondLst>
                                  <p:childTnLst>
                                    <p:animMotion origin="layout" path="M 3.33333E-6 3.7037E-6 C 0.04687 -0.03473 0.09375 -0.06922 0.10937 -0.10973 C 0.125 -0.15024 0.12465 -0.21528 0.09375 -0.24399 C 0.06284 -0.27246 -0.03889 -0.29005 -0.07657 -0.28195 C -0.11424 -0.27385 -0.12361 -0.23426 -0.13282 -0.19468 " pathEditMode="relative" rAng="0" ptsTypes="aaaaA">
                                      <p:cBhvr>
                                        <p:cTn id="41" dur="2000" fill="hold"/>
                                        <p:tgtEl>
                                          <p:spTgt spid="31"/>
                                        </p:tgtEl>
                                        <p:attrNameLst>
                                          <p:attrName>ppt_x</p:attrName>
                                          <p:attrName>ppt_y</p:attrName>
                                        </p:attrNameLst>
                                      </p:cBhvr>
                                      <p:rCtr x="-40000" y="-1450000"/>
                                    </p:animMotion>
                                  </p:childTnLst>
                                </p:cTn>
                              </p:par>
                            </p:childTnLst>
                          </p:cTn>
                        </p:par>
                        <p:par>
                          <p:cTn id="42" fill="hold" nodeType="afterGroup">
                            <p:stCondLst>
                              <p:cond delay="3000"/>
                            </p:stCondLst>
                            <p:childTnLst>
                              <p:par>
                                <p:cTn id="43" presetID="47" presetClass="exit" presetSubtype="0" fill="hold" nodeType="afterEffect">
                                  <p:stCondLst>
                                    <p:cond delay="0"/>
                                  </p:stCondLst>
                                  <p:childTnLst>
                                    <p:animEffect transition="out" filter="fade">
                                      <p:cBhvr>
                                        <p:cTn id="44" dur="2000"/>
                                        <p:tgtEl>
                                          <p:spTgt spid="31"/>
                                        </p:tgtEl>
                                      </p:cBhvr>
                                    </p:animEffect>
                                    <p:anim calcmode="lin" valueType="num">
                                      <p:cBhvr>
                                        <p:cTn id="45" dur="2000"/>
                                        <p:tgtEl>
                                          <p:spTgt spid="31"/>
                                        </p:tgtEl>
                                        <p:attrNameLst>
                                          <p:attrName>ppt_x</p:attrName>
                                        </p:attrNameLst>
                                      </p:cBhvr>
                                      <p:tavLst>
                                        <p:tav tm="0">
                                          <p:val>
                                            <p:strVal val="ppt_x"/>
                                          </p:val>
                                        </p:tav>
                                        <p:tav tm="100000">
                                          <p:val>
                                            <p:strVal val="ppt_x"/>
                                          </p:val>
                                        </p:tav>
                                      </p:tavLst>
                                    </p:anim>
                                    <p:anim calcmode="lin" valueType="num">
                                      <p:cBhvr>
                                        <p:cTn id="46" dur="2000"/>
                                        <p:tgtEl>
                                          <p:spTgt spid="31"/>
                                        </p:tgtEl>
                                        <p:attrNameLst>
                                          <p:attrName>ppt_y</p:attrName>
                                        </p:attrNameLst>
                                      </p:cBhvr>
                                      <p:tavLst>
                                        <p:tav tm="0">
                                          <p:val>
                                            <p:strVal val="ppt_y"/>
                                          </p:val>
                                        </p:tav>
                                        <p:tav tm="100000">
                                          <p:val>
                                            <p:strVal val="ppt_y-.1"/>
                                          </p:val>
                                        </p:tav>
                                      </p:tavLst>
                                    </p:anim>
                                    <p:set>
                                      <p:cBhvr>
                                        <p:cTn id="47" dur="1" fill="hold">
                                          <p:stCondLst>
                                            <p:cond delay="1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nodeType="clickPar">
                      <p:stCondLst>
                        <p:cond delay="0"/>
                      </p:stCondLst>
                      <p:childTnLst>
                        <p:par>
                          <p:cTn id="50" fill="hold" nodeType="withGroup">
                            <p:stCondLst>
                              <p:cond delay="0"/>
                            </p:stCondLst>
                            <p:childTnLst>
                              <p:par>
                                <p:cTn id="51" presetID="47" presetClass="exit" presetSubtype="0" fill="hold" grpId="0" nodeType="clickEffect">
                                  <p:stCondLst>
                                    <p:cond delay="0"/>
                                  </p:stCondLst>
                                  <p:childTnLst>
                                    <p:animEffect transition="out" filter="fade">
                                      <p:cBhvr>
                                        <p:cTn id="52" dur="1000"/>
                                        <p:tgtEl>
                                          <p:spTgt spid="21"/>
                                        </p:tgtEl>
                                      </p:cBhvr>
                                    </p:animEffect>
                                    <p:anim calcmode="lin" valueType="num">
                                      <p:cBhvr>
                                        <p:cTn id="53" dur="1000"/>
                                        <p:tgtEl>
                                          <p:spTgt spid="21"/>
                                        </p:tgtEl>
                                        <p:attrNameLst>
                                          <p:attrName>ppt_x</p:attrName>
                                        </p:attrNameLst>
                                      </p:cBhvr>
                                      <p:tavLst>
                                        <p:tav tm="0">
                                          <p:val>
                                            <p:strVal val="ppt_x"/>
                                          </p:val>
                                        </p:tav>
                                        <p:tav tm="100000">
                                          <p:val>
                                            <p:strVal val="ppt_x"/>
                                          </p:val>
                                        </p:tav>
                                      </p:tavLst>
                                    </p:anim>
                                    <p:anim calcmode="lin" valueType="num">
                                      <p:cBhvr>
                                        <p:cTn id="54" dur="1000"/>
                                        <p:tgtEl>
                                          <p:spTgt spid="21"/>
                                        </p:tgtEl>
                                        <p:attrNameLst>
                                          <p:attrName>ppt_y</p:attrName>
                                        </p:attrNameLst>
                                      </p:cBhvr>
                                      <p:tavLst>
                                        <p:tav tm="0">
                                          <p:val>
                                            <p:strVal val="ppt_y"/>
                                          </p:val>
                                        </p:tav>
                                        <p:tav tm="100000">
                                          <p:val>
                                            <p:strVal val="ppt_y-.1"/>
                                          </p:val>
                                        </p:tav>
                                      </p:tavLst>
                                    </p:anim>
                                    <p:set>
                                      <p:cBhvr>
                                        <p:cTn id="55" dur="1" fill="hold">
                                          <p:stCondLst>
                                            <p:cond delay="999"/>
                                          </p:stCondLst>
                                        </p:cTn>
                                        <p:tgtEl>
                                          <p:spTgt spid="21"/>
                                        </p:tgtEl>
                                        <p:attrNameLst>
                                          <p:attrName>style.visibility</p:attrName>
                                        </p:attrNameLst>
                                      </p:cBhvr>
                                      <p:to>
                                        <p:strVal val="hidden"/>
                                      </p:to>
                                    </p:set>
                                  </p:childTnLst>
                                </p:cTn>
                              </p:par>
                              <p:par>
                                <p:cTn id="56" presetID="47" presetClass="exit" presetSubtype="0" fill="hold" nodeType="withEffect">
                                  <p:stCondLst>
                                    <p:cond delay="0"/>
                                  </p:stCondLst>
                                  <p:childTnLst>
                                    <p:animEffect transition="out" filter="fade">
                                      <p:cBhvr>
                                        <p:cTn id="57" dur="1000"/>
                                        <p:tgtEl>
                                          <p:spTgt spid="13"/>
                                        </p:tgtEl>
                                      </p:cBhvr>
                                    </p:animEffect>
                                    <p:anim calcmode="lin" valueType="num">
                                      <p:cBhvr>
                                        <p:cTn id="58" dur="1000"/>
                                        <p:tgtEl>
                                          <p:spTgt spid="13"/>
                                        </p:tgtEl>
                                        <p:attrNameLst>
                                          <p:attrName>ppt_x</p:attrName>
                                        </p:attrNameLst>
                                      </p:cBhvr>
                                      <p:tavLst>
                                        <p:tav tm="0">
                                          <p:val>
                                            <p:strVal val="ppt_x"/>
                                          </p:val>
                                        </p:tav>
                                        <p:tav tm="100000">
                                          <p:val>
                                            <p:strVal val="ppt_x"/>
                                          </p:val>
                                        </p:tav>
                                      </p:tavLst>
                                    </p:anim>
                                    <p:anim calcmode="lin" valueType="num">
                                      <p:cBhvr>
                                        <p:cTn id="59" dur="1000"/>
                                        <p:tgtEl>
                                          <p:spTgt spid="13"/>
                                        </p:tgtEl>
                                        <p:attrNameLst>
                                          <p:attrName>ppt_y</p:attrName>
                                        </p:attrNameLst>
                                      </p:cBhvr>
                                      <p:tavLst>
                                        <p:tav tm="0">
                                          <p:val>
                                            <p:strVal val="ppt_y"/>
                                          </p:val>
                                        </p:tav>
                                        <p:tav tm="100000">
                                          <p:val>
                                            <p:strVal val="ppt_y-.1"/>
                                          </p:val>
                                        </p:tav>
                                      </p:tavLst>
                                    </p:anim>
                                    <p:set>
                                      <p:cBhvr>
                                        <p:cTn id="60" dur="1" fill="hold">
                                          <p:stCondLst>
                                            <p:cond delay="999"/>
                                          </p:stCondLst>
                                        </p:cTn>
                                        <p:tgtEl>
                                          <p:spTgt spid="13"/>
                                        </p:tgtEl>
                                        <p:attrNameLst>
                                          <p:attrName>style.visibility</p:attrName>
                                        </p:attrNameLst>
                                      </p:cBhvr>
                                      <p:to>
                                        <p:strVal val="hidden"/>
                                      </p:to>
                                    </p:set>
                                  </p:childTnLst>
                                </p:cTn>
                              </p:par>
                            </p:childTnLst>
                          </p:cTn>
                        </p:par>
                        <p:par>
                          <p:cTn id="61" fill="hold" nodeType="afterGroup">
                            <p:stCondLst>
                              <p:cond delay="1000"/>
                            </p:stCondLst>
                            <p:childTnLst>
                              <p:par>
                                <p:cTn id="62" presetID="1" presetClass="entr" presetSubtype="0" fill="hold" grpId="0" nodeType="afterEffect">
                                  <p:stCondLst>
                                    <p:cond delay="0"/>
                                  </p:stCondLst>
                                  <p:childTnLst>
                                    <p:set>
                                      <p:cBhvr>
                                        <p:cTn id="63"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21"/>
                  </p:tgtEl>
                </p:cond>
              </p:nextCondLst>
            </p:seq>
            <p:seq concurrent="1" nextAc="seek">
              <p:cTn id="64" restart="whenNotActive" fill="hold" evtFilter="cancelBubble" nodeType="interactiveSeq">
                <p:stCondLst>
                  <p:cond evt="onClick" delay="0">
                    <p:tgtEl>
                      <p:spTgt spid="32"/>
                    </p:tgtEl>
                  </p:cond>
                </p:stCondLst>
                <p:endSync evt="end" delay="0">
                  <p:rtn val="all"/>
                </p:endSync>
                <p:childTnLst>
                  <p:par>
                    <p:cTn id="65" fill="hold" nodeType="clickPar">
                      <p:stCondLst>
                        <p:cond delay="0"/>
                      </p:stCondLst>
                      <p:childTnLst>
                        <p:par>
                          <p:cTn id="66" fill="hold" nodeType="withGroup">
                            <p:stCondLst>
                              <p:cond delay="0"/>
                            </p:stCondLst>
                            <p:childTnLst>
                              <p:par>
                                <p:cTn id="67" presetID="47" presetClass="exit" presetSubtype="0" fill="hold" grpId="0" nodeType="clickEffect">
                                  <p:stCondLst>
                                    <p:cond delay="0"/>
                                  </p:stCondLst>
                                  <p:childTnLst>
                                    <p:animEffect transition="out" filter="fade">
                                      <p:cBhvr>
                                        <p:cTn id="68" dur="1000"/>
                                        <p:tgtEl>
                                          <p:spTgt spid="32"/>
                                        </p:tgtEl>
                                      </p:cBhvr>
                                    </p:animEffect>
                                    <p:anim calcmode="lin" valueType="num">
                                      <p:cBhvr>
                                        <p:cTn id="69" dur="1000"/>
                                        <p:tgtEl>
                                          <p:spTgt spid="32"/>
                                        </p:tgtEl>
                                        <p:attrNameLst>
                                          <p:attrName>ppt_x</p:attrName>
                                        </p:attrNameLst>
                                      </p:cBhvr>
                                      <p:tavLst>
                                        <p:tav tm="0">
                                          <p:val>
                                            <p:strVal val="ppt_x"/>
                                          </p:val>
                                        </p:tav>
                                        <p:tav tm="100000">
                                          <p:val>
                                            <p:strVal val="ppt_x"/>
                                          </p:val>
                                        </p:tav>
                                      </p:tavLst>
                                    </p:anim>
                                    <p:anim calcmode="lin" valueType="num">
                                      <p:cBhvr>
                                        <p:cTn id="70" dur="1000"/>
                                        <p:tgtEl>
                                          <p:spTgt spid="32"/>
                                        </p:tgtEl>
                                        <p:attrNameLst>
                                          <p:attrName>ppt_y</p:attrName>
                                        </p:attrNameLst>
                                      </p:cBhvr>
                                      <p:tavLst>
                                        <p:tav tm="0">
                                          <p:val>
                                            <p:strVal val="ppt_y"/>
                                          </p:val>
                                        </p:tav>
                                        <p:tav tm="100000">
                                          <p:val>
                                            <p:strVal val="ppt_y-.1"/>
                                          </p:val>
                                        </p:tav>
                                      </p:tavLst>
                                    </p:anim>
                                    <p:set>
                                      <p:cBhvr>
                                        <p:cTn id="71" dur="1" fill="hold">
                                          <p:stCondLst>
                                            <p:cond delay="999"/>
                                          </p:stCondLst>
                                        </p:cTn>
                                        <p:tgtEl>
                                          <p:spTgt spid="32"/>
                                        </p:tgtEl>
                                        <p:attrNameLst>
                                          <p:attrName>style.visibility</p:attrName>
                                        </p:attrNameLst>
                                      </p:cBhvr>
                                      <p:to>
                                        <p:strVal val="hidden"/>
                                      </p:to>
                                    </p:set>
                                  </p:childTnLst>
                                </p:cTn>
                              </p:par>
                              <p:par>
                                <p:cTn id="72" presetID="47" presetClass="exit" presetSubtype="0" fill="hold" nodeType="withEffect">
                                  <p:stCondLst>
                                    <p:cond delay="0"/>
                                  </p:stCondLst>
                                  <p:childTnLst>
                                    <p:animEffect transition="out" filter="fade">
                                      <p:cBhvr>
                                        <p:cTn id="73" dur="1000"/>
                                        <p:tgtEl>
                                          <p:spTgt spid="10"/>
                                        </p:tgtEl>
                                      </p:cBhvr>
                                    </p:animEffect>
                                    <p:anim calcmode="lin" valueType="num">
                                      <p:cBhvr>
                                        <p:cTn id="74" dur="1000"/>
                                        <p:tgtEl>
                                          <p:spTgt spid="10"/>
                                        </p:tgtEl>
                                        <p:attrNameLst>
                                          <p:attrName>ppt_x</p:attrName>
                                        </p:attrNameLst>
                                      </p:cBhvr>
                                      <p:tavLst>
                                        <p:tav tm="0">
                                          <p:val>
                                            <p:strVal val="ppt_x"/>
                                          </p:val>
                                        </p:tav>
                                        <p:tav tm="100000">
                                          <p:val>
                                            <p:strVal val="ppt_x"/>
                                          </p:val>
                                        </p:tav>
                                      </p:tavLst>
                                    </p:anim>
                                    <p:anim calcmode="lin" valueType="num">
                                      <p:cBhvr>
                                        <p:cTn id="75" dur="1000"/>
                                        <p:tgtEl>
                                          <p:spTgt spid="10"/>
                                        </p:tgtEl>
                                        <p:attrNameLst>
                                          <p:attrName>ppt_y</p:attrName>
                                        </p:attrNameLst>
                                      </p:cBhvr>
                                      <p:tavLst>
                                        <p:tav tm="0">
                                          <p:val>
                                            <p:strVal val="ppt_y"/>
                                          </p:val>
                                        </p:tav>
                                        <p:tav tm="100000">
                                          <p:val>
                                            <p:strVal val="ppt_y-.1"/>
                                          </p:val>
                                        </p:tav>
                                      </p:tavLst>
                                    </p:anim>
                                    <p:set>
                                      <p:cBhvr>
                                        <p:cTn id="76" dur="1" fill="hold">
                                          <p:stCondLst>
                                            <p:cond delay="999"/>
                                          </p:stCondLst>
                                        </p:cTn>
                                        <p:tgtEl>
                                          <p:spTgt spid="10"/>
                                        </p:tgtEl>
                                        <p:attrNameLst>
                                          <p:attrName>style.visibility</p:attrName>
                                        </p:attrNameLst>
                                      </p:cBhvr>
                                      <p:to>
                                        <p:strVal val="hidden"/>
                                      </p:to>
                                    </p:set>
                                  </p:childTnLst>
                                </p:cTn>
                              </p:par>
                            </p:childTnLst>
                          </p:cTn>
                        </p:par>
                        <p:par>
                          <p:cTn id="77" fill="hold" nodeType="afterGroup">
                            <p:stCondLst>
                              <p:cond delay="1000"/>
                            </p:stCondLst>
                            <p:childTnLst>
                              <p:par>
                                <p:cTn id="78" presetID="1" presetClass="entr" presetSubtype="0" fill="hold" grpId="0" nodeType="afterEffect">
                                  <p:stCondLst>
                                    <p:cond delay="0"/>
                                  </p:stCondLst>
                                  <p:childTnLst>
                                    <p:set>
                                      <p:cBhvr>
                                        <p:cTn id="79"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32"/>
                  </p:tgtEl>
                </p:cond>
              </p:nextCondLst>
            </p:seq>
            <p:seq concurrent="1" nextAc="seek">
              <p:cTn id="80" restart="whenNotActive" fill="hold" evtFilter="cancelBubble" nodeType="interactiveSeq">
                <p:stCondLst>
                  <p:cond evt="onClick" delay="0">
                    <p:tgtEl>
                      <p:spTgt spid="7"/>
                    </p:tgtEl>
                  </p:cond>
                </p:stCondLst>
                <p:endSync evt="end" delay="0">
                  <p:rtn val="all"/>
                </p:endSync>
                <p:childTnLst>
                  <p:par>
                    <p:cTn id="81" fill="hold">
                      <p:stCondLst>
                        <p:cond delay="0"/>
                      </p:stCondLst>
                      <p:childTnLst>
                        <p:par>
                          <p:cTn id="82" fill="hold">
                            <p:stCondLst>
                              <p:cond delay="0"/>
                            </p:stCondLst>
                            <p:childTnLst>
                              <p:par>
                                <p:cTn id="83" presetID="47" presetClass="exit" presetSubtype="0" fill="hold" grpId="0" nodeType="clickEffect">
                                  <p:stCondLst>
                                    <p:cond delay="0"/>
                                  </p:stCondLst>
                                  <p:childTnLst>
                                    <p:animEffect transition="out" filter="fade">
                                      <p:cBhvr>
                                        <p:cTn id="84" dur="1000"/>
                                        <p:tgtEl>
                                          <p:spTgt spid="7"/>
                                        </p:tgtEl>
                                      </p:cBhvr>
                                    </p:animEffect>
                                    <p:anim calcmode="lin" valueType="num">
                                      <p:cBhvr>
                                        <p:cTn id="85" dur="1000"/>
                                        <p:tgtEl>
                                          <p:spTgt spid="7"/>
                                        </p:tgtEl>
                                        <p:attrNameLst>
                                          <p:attrName>ppt_x</p:attrName>
                                        </p:attrNameLst>
                                      </p:cBhvr>
                                      <p:tavLst>
                                        <p:tav tm="0">
                                          <p:val>
                                            <p:strVal val="ppt_x"/>
                                          </p:val>
                                        </p:tav>
                                        <p:tav tm="100000">
                                          <p:val>
                                            <p:strVal val="ppt_x"/>
                                          </p:val>
                                        </p:tav>
                                      </p:tavLst>
                                    </p:anim>
                                    <p:anim calcmode="lin" valueType="num">
                                      <p:cBhvr>
                                        <p:cTn id="86" dur="1000"/>
                                        <p:tgtEl>
                                          <p:spTgt spid="7"/>
                                        </p:tgtEl>
                                        <p:attrNameLst>
                                          <p:attrName>ppt_y</p:attrName>
                                        </p:attrNameLst>
                                      </p:cBhvr>
                                      <p:tavLst>
                                        <p:tav tm="0">
                                          <p:val>
                                            <p:strVal val="ppt_y"/>
                                          </p:val>
                                        </p:tav>
                                        <p:tav tm="100000">
                                          <p:val>
                                            <p:strVal val="ppt_y-.1"/>
                                          </p:val>
                                        </p:tav>
                                      </p:tavLst>
                                    </p:anim>
                                    <p:set>
                                      <p:cBhvr>
                                        <p:cTn id="87" dur="1" fill="hold">
                                          <p:stCondLst>
                                            <p:cond delay="999"/>
                                          </p:stCondLst>
                                        </p:cTn>
                                        <p:tgtEl>
                                          <p:spTgt spid="7"/>
                                        </p:tgtEl>
                                        <p:attrNameLst>
                                          <p:attrName>style.visibility</p:attrName>
                                        </p:attrNameLst>
                                      </p:cBhvr>
                                      <p:to>
                                        <p:strVal val="hidden"/>
                                      </p:to>
                                    </p:set>
                                  </p:childTnLst>
                                </p:cTn>
                              </p:par>
                              <p:par>
                                <p:cTn id="88" presetID="47" presetClass="exit" presetSubtype="0" fill="hold" nodeType="withEffect">
                                  <p:stCondLst>
                                    <p:cond delay="0"/>
                                  </p:stCondLst>
                                  <p:childTnLst>
                                    <p:animEffect transition="out" filter="fade">
                                      <p:cBhvr>
                                        <p:cTn id="89" dur="1000"/>
                                        <p:tgtEl>
                                          <p:spTgt spid="6"/>
                                        </p:tgtEl>
                                      </p:cBhvr>
                                    </p:animEffect>
                                    <p:anim calcmode="lin" valueType="num">
                                      <p:cBhvr>
                                        <p:cTn id="90" dur="1000"/>
                                        <p:tgtEl>
                                          <p:spTgt spid="6"/>
                                        </p:tgtEl>
                                        <p:attrNameLst>
                                          <p:attrName>ppt_x</p:attrName>
                                        </p:attrNameLst>
                                      </p:cBhvr>
                                      <p:tavLst>
                                        <p:tav tm="0">
                                          <p:val>
                                            <p:strVal val="ppt_x"/>
                                          </p:val>
                                        </p:tav>
                                        <p:tav tm="100000">
                                          <p:val>
                                            <p:strVal val="ppt_x"/>
                                          </p:val>
                                        </p:tav>
                                      </p:tavLst>
                                    </p:anim>
                                    <p:anim calcmode="lin" valueType="num">
                                      <p:cBhvr>
                                        <p:cTn id="91" dur="1000"/>
                                        <p:tgtEl>
                                          <p:spTgt spid="6"/>
                                        </p:tgtEl>
                                        <p:attrNameLst>
                                          <p:attrName>ppt_y</p:attrName>
                                        </p:attrNameLst>
                                      </p:cBhvr>
                                      <p:tavLst>
                                        <p:tav tm="0">
                                          <p:val>
                                            <p:strVal val="ppt_y"/>
                                          </p:val>
                                        </p:tav>
                                        <p:tav tm="100000">
                                          <p:val>
                                            <p:strVal val="ppt_y-.1"/>
                                          </p:val>
                                        </p:tav>
                                      </p:tavLst>
                                    </p:anim>
                                    <p:set>
                                      <p:cBhvr>
                                        <p:cTn id="92" dur="1" fill="hold">
                                          <p:stCondLst>
                                            <p:cond delay="999"/>
                                          </p:stCondLst>
                                        </p:cTn>
                                        <p:tgtEl>
                                          <p:spTgt spid="6"/>
                                        </p:tgtEl>
                                        <p:attrNameLst>
                                          <p:attrName>style.visibility</p:attrName>
                                        </p:attrNameLst>
                                      </p:cBhvr>
                                      <p:to>
                                        <p:strVal val="hidden"/>
                                      </p:to>
                                    </p:set>
                                  </p:childTnLst>
                                </p:cTn>
                              </p:par>
                            </p:childTnLst>
                          </p:cTn>
                        </p:par>
                        <p:par>
                          <p:cTn id="93" fill="hold">
                            <p:stCondLst>
                              <p:cond delay="1000"/>
                            </p:stCondLst>
                            <p:childTnLst>
                              <p:par>
                                <p:cTn id="94" presetID="1" presetClass="entr" presetSubtype="0" fill="hold" grpId="0" nodeType="afterEffect">
                                  <p:stCondLst>
                                    <p:cond delay="0"/>
                                  </p:stCondLst>
                                  <p:childTnLst>
                                    <p:set>
                                      <p:cBhvr>
                                        <p:cTn id="95" dur="1" fill="hold">
                                          <p:stCondLst>
                                            <p:cond delay="0"/>
                                          </p:stCondLst>
                                        </p:cTn>
                                        <p:tgtEl>
                                          <p:spTgt spid="8"/>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7"/>
                  </p:tgtEl>
                </p:cond>
              </p:nextCondLst>
            </p:seq>
          </p:childTnLst>
        </p:cTn>
      </p:par>
    </p:tnLst>
    <p:bldLst>
      <p:bldP spid="17" grpId="0" animBg="1"/>
      <p:bldP spid="21" grpId="0"/>
      <p:bldP spid="24" grpId="0" animBg="1"/>
      <p:bldP spid="28" grpId="0" animBg="1"/>
      <p:bldP spid="29" grpId="0" animBg="1"/>
      <p:bldP spid="30" grpId="0" animBg="1"/>
      <p:bldP spid="32" grpId="0"/>
      <p:bldP spid="20" grpId="0"/>
      <p:bldP spid="25" grpId="0" animBg="1"/>
      <p:bldP spid="27" grpId="0" animBg="1"/>
      <p:bldP spid="7" grpId="0"/>
      <p:bldP spid="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3|16.3|9.6|0.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TotalTime>
  <Words>1723</Words>
  <Application>Microsoft Office PowerPoint</Application>
  <PresentationFormat>Widescreen</PresentationFormat>
  <Paragraphs>672</Paragraphs>
  <Slides>58</Slides>
  <Notes>27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58</vt:i4>
      </vt:variant>
    </vt:vector>
  </HeadingPairs>
  <TitlesOfParts>
    <vt:vector size="65" baseType="lpstr">
      <vt:lpstr>.VnArial</vt:lpstr>
      <vt:lpstr>Arial</vt:lpstr>
      <vt:lpstr>Calibri</vt:lpstr>
      <vt:lpstr>Calibri Light</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 Khâu mũi thứ nhất</vt:lpstr>
      <vt:lpstr>c) Khâu mũi thứ 2</vt:lpstr>
      <vt:lpstr>d) Khâu mũi tiếp theo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duonghientinh.dhsp@gmail.com</dc:creator>
  <cp:lastModifiedBy>phuonganhnguyen7040@gmail.com</cp:lastModifiedBy>
  <cp:revision>11</cp:revision>
  <dcterms:created xsi:type="dcterms:W3CDTF">2022-11-20T10:55:15Z</dcterms:created>
  <dcterms:modified xsi:type="dcterms:W3CDTF">2023-07-21T11:18:17Z</dcterms:modified>
</cp:coreProperties>
</file>