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5" r:id="rId1"/>
  </p:sldMasterIdLst>
  <p:notesMasterIdLst>
    <p:notesMasterId r:id="rId17"/>
  </p:notesMasterIdLst>
  <p:sldIdLst>
    <p:sldId id="256" r:id="rId2"/>
    <p:sldId id="260" r:id="rId3"/>
    <p:sldId id="261" r:id="rId4"/>
    <p:sldId id="312" r:id="rId5"/>
    <p:sldId id="262" r:id="rId6"/>
    <p:sldId id="263" r:id="rId7"/>
    <p:sldId id="269" r:id="rId8"/>
    <p:sldId id="268" r:id="rId9"/>
    <p:sldId id="313" r:id="rId10"/>
    <p:sldId id="314" r:id="rId11"/>
    <p:sldId id="315" r:id="rId12"/>
    <p:sldId id="316" r:id="rId13"/>
    <p:sldId id="317" r:id="rId14"/>
    <p:sldId id="273" r:id="rId15"/>
    <p:sldId id="274" r:id="rId16"/>
  </p:sldIdLst>
  <p:sldSz cx="9144000" cy="5143500" type="screen16x9"/>
  <p:notesSz cx="6858000" cy="9144000"/>
  <p:embeddedFontLst>
    <p:embeddedFont>
      <p:font typeface="Amaranth" panose="020B0604020202020204" charset="0"/>
      <p:regular r:id="rId18"/>
      <p:bold r:id="rId19"/>
      <p:italic r:id="rId20"/>
      <p:boldItalic r:id="rId21"/>
    </p:embeddedFont>
    <p:embeddedFont>
      <p:font typeface="iCiel Cadena" panose="020B0604020202020204" charset="0"/>
      <p:bold r:id="rId22"/>
    </p:embeddedFont>
    <p:embeddedFont>
      <p:font typeface="Bebas Neue" panose="020B0604020202020204" charset="0"/>
      <p:regular r:id="rId23"/>
    </p:embeddedFont>
    <p:embeddedFont>
      <p:font typeface="Bellota Text" panose="020B060402020202020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F725093-5844-4EA3-8751-F64540FCDE73}">
  <a:tblStyle styleId="{3F725093-5844-4EA3-8751-F64540FCDE7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5" d="100"/>
          <a:sy n="105" d="100"/>
        </p:scale>
        <p:origin x="816" y="77"/>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99053216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4"/>
        <p:cNvGrpSpPr/>
        <p:nvPr/>
      </p:nvGrpSpPr>
      <p:grpSpPr>
        <a:xfrm>
          <a:off x="0" y="0"/>
          <a:ext cx="0" cy="0"/>
          <a:chOff x="0" y="0"/>
          <a:chExt cx="0" cy="0"/>
        </a:xfrm>
      </p:grpSpPr>
      <p:sp>
        <p:nvSpPr>
          <p:cNvPr id="2205" name="Google Shape;220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6" name="Google Shape;220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6"/>
        <p:cNvGrpSpPr/>
        <p:nvPr/>
      </p:nvGrpSpPr>
      <p:grpSpPr>
        <a:xfrm>
          <a:off x="0" y="0"/>
          <a:ext cx="0" cy="0"/>
          <a:chOff x="0" y="0"/>
          <a:chExt cx="0" cy="0"/>
        </a:xfrm>
      </p:grpSpPr>
      <p:sp>
        <p:nvSpPr>
          <p:cNvPr id="2787" name="Google Shape;2787;g11f9f37eba0_0_2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8" name="Google Shape;2788;g11f9f37eba0_0_2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6"/>
        <p:cNvGrpSpPr/>
        <p:nvPr/>
      </p:nvGrpSpPr>
      <p:grpSpPr>
        <a:xfrm>
          <a:off x="0" y="0"/>
          <a:ext cx="0" cy="0"/>
          <a:chOff x="0" y="0"/>
          <a:chExt cx="0" cy="0"/>
        </a:xfrm>
      </p:grpSpPr>
      <p:sp>
        <p:nvSpPr>
          <p:cNvPr id="3107" name="Google Shape;3107;gf3c76ba4ed_0_239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08" name="Google Shape;3108;gf3c76ba4ed_0_239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3"/>
        <p:cNvGrpSpPr/>
        <p:nvPr/>
      </p:nvGrpSpPr>
      <p:grpSpPr>
        <a:xfrm>
          <a:off x="0" y="0"/>
          <a:ext cx="0" cy="0"/>
          <a:chOff x="0" y="0"/>
          <a:chExt cx="0" cy="0"/>
        </a:xfrm>
      </p:grpSpPr>
      <p:sp>
        <p:nvSpPr>
          <p:cNvPr id="3164" name="Google Shape;3164;g11f9f37eba0_0_12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5" name="Google Shape;3165;g11f9f37eba0_0_12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5"/>
        <p:cNvGrpSpPr/>
        <p:nvPr/>
      </p:nvGrpSpPr>
      <p:grpSpPr>
        <a:xfrm>
          <a:off x="0" y="0"/>
          <a:ext cx="0" cy="0"/>
          <a:chOff x="0" y="0"/>
          <a:chExt cx="0" cy="0"/>
        </a:xfrm>
      </p:grpSpPr>
      <p:sp>
        <p:nvSpPr>
          <p:cNvPr id="2266" name="Google Shape;2266;g11f9f37eba0_0_2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7" name="Google Shape;2267;g11f9f37eba0_0_2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0"/>
        <p:cNvGrpSpPr/>
        <p:nvPr/>
      </p:nvGrpSpPr>
      <p:grpSpPr>
        <a:xfrm>
          <a:off x="0" y="0"/>
          <a:ext cx="0" cy="0"/>
          <a:chOff x="0" y="0"/>
          <a:chExt cx="0" cy="0"/>
        </a:xfrm>
      </p:grpSpPr>
      <p:sp>
        <p:nvSpPr>
          <p:cNvPr id="2391" name="Google Shape;2391;g11f9f37eba0_0_2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2" name="Google Shape;2392;g11f9f37eba0_0_2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5"/>
        <p:cNvGrpSpPr/>
        <p:nvPr/>
      </p:nvGrpSpPr>
      <p:grpSpPr>
        <a:xfrm>
          <a:off x="0" y="0"/>
          <a:ext cx="0" cy="0"/>
          <a:chOff x="0" y="0"/>
          <a:chExt cx="0" cy="0"/>
        </a:xfrm>
      </p:grpSpPr>
      <p:sp>
        <p:nvSpPr>
          <p:cNvPr id="2836" name="Google Shape;2836;g11f9f37eba0_0_2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7" name="Google Shape;2837;g11f9f37eba0_0_2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1"/>
        <p:cNvGrpSpPr/>
        <p:nvPr/>
      </p:nvGrpSpPr>
      <p:grpSpPr>
        <a:xfrm>
          <a:off x="0" y="0"/>
          <a:ext cx="0" cy="0"/>
          <a:chOff x="0" y="0"/>
          <a:chExt cx="0" cy="0"/>
        </a:xfrm>
      </p:grpSpPr>
      <p:sp>
        <p:nvSpPr>
          <p:cNvPr id="2432" name="Google Shape;2432;gbd6c00e730_0_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3" name="Google Shape;2433;gbd6c00e730_0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9"/>
        <p:cNvGrpSpPr/>
        <p:nvPr/>
      </p:nvGrpSpPr>
      <p:grpSpPr>
        <a:xfrm>
          <a:off x="0" y="0"/>
          <a:ext cx="0" cy="0"/>
          <a:chOff x="0" y="0"/>
          <a:chExt cx="0" cy="0"/>
        </a:xfrm>
      </p:grpSpPr>
      <p:sp>
        <p:nvSpPr>
          <p:cNvPr id="2460" name="Google Shape;2460;g11f9f37eba0_0_2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1" name="Google Shape;2461;g11f9f37eba0_0_2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5"/>
        <p:cNvGrpSpPr/>
        <p:nvPr/>
      </p:nvGrpSpPr>
      <p:grpSpPr>
        <a:xfrm>
          <a:off x="0" y="0"/>
          <a:ext cx="0" cy="0"/>
          <a:chOff x="0" y="0"/>
          <a:chExt cx="0" cy="0"/>
        </a:xfrm>
      </p:grpSpPr>
      <p:sp>
        <p:nvSpPr>
          <p:cNvPr id="2836" name="Google Shape;2836;g11f9f37eba0_0_2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7" name="Google Shape;2837;g11f9f37eba0_0_2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6"/>
        <p:cNvGrpSpPr/>
        <p:nvPr/>
      </p:nvGrpSpPr>
      <p:grpSpPr>
        <a:xfrm>
          <a:off x="0" y="0"/>
          <a:ext cx="0" cy="0"/>
          <a:chOff x="0" y="0"/>
          <a:chExt cx="0" cy="0"/>
        </a:xfrm>
      </p:grpSpPr>
      <p:sp>
        <p:nvSpPr>
          <p:cNvPr id="2787" name="Google Shape;2787;g11f9f37eba0_0_2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8" name="Google Shape;2788;g11f9f37eba0_0_2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6"/>
        <p:cNvGrpSpPr/>
        <p:nvPr/>
      </p:nvGrpSpPr>
      <p:grpSpPr>
        <a:xfrm>
          <a:off x="0" y="0"/>
          <a:ext cx="0" cy="0"/>
          <a:chOff x="0" y="0"/>
          <a:chExt cx="0" cy="0"/>
        </a:xfrm>
      </p:grpSpPr>
      <p:sp>
        <p:nvSpPr>
          <p:cNvPr id="2787" name="Google Shape;2787;g11f9f37eba0_0_2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8" name="Google Shape;2788;g11f9f37eba0_0_2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mt="21000"/>
          </a:blip>
          <a:stretch>
            <a:fillRect/>
          </a:stretch>
        </p:blipFill>
        <p:spPr>
          <a:xfrm>
            <a:off x="52574" y="-258750"/>
            <a:ext cx="9058048" cy="5541853"/>
          </a:xfrm>
          <a:prstGeom prst="rect">
            <a:avLst/>
          </a:prstGeom>
          <a:noFill/>
          <a:ln>
            <a:noFill/>
          </a:ln>
        </p:spPr>
      </p:pic>
      <p:sp>
        <p:nvSpPr>
          <p:cNvPr id="10" name="Google Shape;10;p2"/>
          <p:cNvSpPr/>
          <p:nvPr/>
        </p:nvSpPr>
        <p:spPr>
          <a:xfrm>
            <a:off x="995850" y="539400"/>
            <a:ext cx="7152300" cy="4064700"/>
          </a:xfrm>
          <a:prstGeom prst="roundRect">
            <a:avLst>
              <a:gd name="adj" fmla="val 44695"/>
            </a:avLst>
          </a:prstGeom>
          <a:solidFill>
            <a:srgbClr val="F5EBE9"/>
          </a:solidFill>
          <a:ln>
            <a:noFill/>
          </a:ln>
          <a:effectLst>
            <a:outerShdw algn="bl" rotWithShape="0">
              <a:srgbClr val="000000"/>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txBox="1">
            <a:spLocks noGrp="1"/>
          </p:cNvSpPr>
          <p:nvPr>
            <p:ph type="ctrTitle"/>
          </p:nvPr>
        </p:nvSpPr>
        <p:spPr>
          <a:xfrm>
            <a:off x="1799350" y="783863"/>
            <a:ext cx="5545200" cy="782400"/>
          </a:xfrm>
          <a:prstGeom prst="rect">
            <a:avLst/>
          </a:prstGeom>
        </p:spPr>
        <p:txBody>
          <a:bodyPr spcFirstLastPara="1" wrap="square" lIns="91425" tIns="91425" rIns="91425" bIns="91425" anchor="ctr" anchorCtr="0">
            <a:noAutofit/>
          </a:bodyPr>
          <a:lstStyle>
            <a:lvl1pPr lvl="0" algn="ctr">
              <a:lnSpc>
                <a:spcPct val="90000"/>
              </a:lnSpc>
              <a:spcBef>
                <a:spcPts val="0"/>
              </a:spcBef>
              <a:spcAft>
                <a:spcPts val="0"/>
              </a:spcAft>
              <a:buClr>
                <a:srgbClr val="191919"/>
              </a:buClr>
              <a:buSzPts val="5200"/>
              <a:buNone/>
              <a:defRPr sz="3300" b="1">
                <a:latin typeface="Amaranth"/>
                <a:ea typeface="Amaranth"/>
                <a:cs typeface="Amaranth"/>
                <a:sym typeface="Amaranth"/>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2" name="Google Shape;12;p2"/>
          <p:cNvSpPr txBox="1">
            <a:spLocks noGrp="1"/>
          </p:cNvSpPr>
          <p:nvPr>
            <p:ph type="subTitle" idx="1"/>
          </p:nvPr>
        </p:nvSpPr>
        <p:spPr>
          <a:xfrm>
            <a:off x="2307550" y="3725650"/>
            <a:ext cx="4528800" cy="4758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800" b="1"/>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3" name="Google Shape;13;p2"/>
          <p:cNvSpPr txBox="1">
            <a:spLocks noGrp="1"/>
          </p:cNvSpPr>
          <p:nvPr>
            <p:ph type="ctrTitle" idx="2"/>
          </p:nvPr>
        </p:nvSpPr>
        <p:spPr>
          <a:xfrm>
            <a:off x="1799350" y="1504238"/>
            <a:ext cx="5545200" cy="20922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Clr>
                <a:srgbClr val="191919"/>
              </a:buClr>
              <a:buSzPts val="5200"/>
              <a:buNone/>
              <a:defRPr sz="8500" b="1">
                <a:solidFill>
                  <a:schemeClr val="lt1"/>
                </a:solidFill>
                <a:latin typeface="Amaranth"/>
                <a:ea typeface="Amaranth"/>
                <a:cs typeface="Amaranth"/>
                <a:sym typeface="Amaranth"/>
              </a:defRPr>
            </a:lvl1pPr>
            <a:lvl2pPr lvl="1" algn="ctr" rtl="0">
              <a:spcBef>
                <a:spcPts val="0"/>
              </a:spcBef>
              <a:spcAft>
                <a:spcPts val="0"/>
              </a:spcAft>
              <a:buClr>
                <a:srgbClr val="191919"/>
              </a:buClr>
              <a:buSzPts val="5200"/>
              <a:buNone/>
              <a:defRPr sz="5200">
                <a:solidFill>
                  <a:srgbClr val="191919"/>
                </a:solidFill>
              </a:defRPr>
            </a:lvl2pPr>
            <a:lvl3pPr lvl="2" algn="ctr" rtl="0">
              <a:spcBef>
                <a:spcPts val="0"/>
              </a:spcBef>
              <a:spcAft>
                <a:spcPts val="0"/>
              </a:spcAft>
              <a:buClr>
                <a:srgbClr val="191919"/>
              </a:buClr>
              <a:buSzPts val="5200"/>
              <a:buNone/>
              <a:defRPr sz="5200">
                <a:solidFill>
                  <a:srgbClr val="191919"/>
                </a:solidFill>
              </a:defRPr>
            </a:lvl3pPr>
            <a:lvl4pPr lvl="3" algn="ctr" rtl="0">
              <a:spcBef>
                <a:spcPts val="0"/>
              </a:spcBef>
              <a:spcAft>
                <a:spcPts val="0"/>
              </a:spcAft>
              <a:buClr>
                <a:srgbClr val="191919"/>
              </a:buClr>
              <a:buSzPts val="5200"/>
              <a:buNone/>
              <a:defRPr sz="5200">
                <a:solidFill>
                  <a:srgbClr val="191919"/>
                </a:solidFill>
              </a:defRPr>
            </a:lvl4pPr>
            <a:lvl5pPr lvl="4" algn="ctr" rtl="0">
              <a:spcBef>
                <a:spcPts val="0"/>
              </a:spcBef>
              <a:spcAft>
                <a:spcPts val="0"/>
              </a:spcAft>
              <a:buClr>
                <a:srgbClr val="191919"/>
              </a:buClr>
              <a:buSzPts val="5200"/>
              <a:buNone/>
              <a:defRPr sz="5200">
                <a:solidFill>
                  <a:srgbClr val="191919"/>
                </a:solidFill>
              </a:defRPr>
            </a:lvl5pPr>
            <a:lvl6pPr lvl="5" algn="ctr" rtl="0">
              <a:spcBef>
                <a:spcPts val="0"/>
              </a:spcBef>
              <a:spcAft>
                <a:spcPts val="0"/>
              </a:spcAft>
              <a:buClr>
                <a:srgbClr val="191919"/>
              </a:buClr>
              <a:buSzPts val="5200"/>
              <a:buNone/>
              <a:defRPr sz="5200">
                <a:solidFill>
                  <a:srgbClr val="191919"/>
                </a:solidFill>
              </a:defRPr>
            </a:lvl6pPr>
            <a:lvl7pPr lvl="6" algn="ctr" rtl="0">
              <a:spcBef>
                <a:spcPts val="0"/>
              </a:spcBef>
              <a:spcAft>
                <a:spcPts val="0"/>
              </a:spcAft>
              <a:buClr>
                <a:srgbClr val="191919"/>
              </a:buClr>
              <a:buSzPts val="5200"/>
              <a:buNone/>
              <a:defRPr sz="5200">
                <a:solidFill>
                  <a:srgbClr val="191919"/>
                </a:solidFill>
              </a:defRPr>
            </a:lvl7pPr>
            <a:lvl8pPr lvl="7" algn="ctr" rtl="0">
              <a:spcBef>
                <a:spcPts val="0"/>
              </a:spcBef>
              <a:spcAft>
                <a:spcPts val="0"/>
              </a:spcAft>
              <a:buClr>
                <a:srgbClr val="191919"/>
              </a:buClr>
              <a:buSzPts val="5200"/>
              <a:buNone/>
              <a:defRPr sz="5200">
                <a:solidFill>
                  <a:srgbClr val="191919"/>
                </a:solidFill>
              </a:defRPr>
            </a:lvl8pPr>
            <a:lvl9pPr lvl="8" algn="ctr" rtl="0">
              <a:spcBef>
                <a:spcPts val="0"/>
              </a:spcBef>
              <a:spcAft>
                <a:spcPts val="0"/>
              </a:spcAft>
              <a:buClr>
                <a:srgbClr val="191919"/>
              </a:buClr>
              <a:buSzPts val="5200"/>
              <a:buNone/>
              <a:defRPr sz="5200">
                <a:solidFill>
                  <a:srgbClr val="191919"/>
                </a:solidFill>
              </a:defRPr>
            </a:lvl9pPr>
          </a:lstStyle>
          <a:p>
            <a:endParaRPr/>
          </a:p>
        </p:txBody>
      </p:sp>
      <p:grpSp>
        <p:nvGrpSpPr>
          <p:cNvPr id="14" name="Google Shape;14;p2"/>
          <p:cNvGrpSpPr/>
          <p:nvPr/>
        </p:nvGrpSpPr>
        <p:grpSpPr>
          <a:xfrm rot="-7626435">
            <a:off x="753911" y="454873"/>
            <a:ext cx="1129956" cy="1432813"/>
            <a:chOff x="1512675" y="1459925"/>
            <a:chExt cx="726850" cy="921700"/>
          </a:xfrm>
        </p:grpSpPr>
        <p:sp>
          <p:nvSpPr>
            <p:cNvPr id="15" name="Google Shape;15;p2"/>
            <p:cNvSpPr/>
            <p:nvPr/>
          </p:nvSpPr>
          <p:spPr>
            <a:xfrm>
              <a:off x="1512675" y="1459925"/>
              <a:ext cx="726850" cy="921700"/>
            </a:xfrm>
            <a:custGeom>
              <a:avLst/>
              <a:gdLst/>
              <a:ahLst/>
              <a:cxnLst/>
              <a:rect l="l" t="t" r="r" b="b"/>
              <a:pathLst>
                <a:path w="29074" h="36868" extrusionOk="0">
                  <a:moveTo>
                    <a:pt x="12356" y="0"/>
                  </a:moveTo>
                  <a:cubicBezTo>
                    <a:pt x="11780" y="51"/>
                    <a:pt x="11228" y="326"/>
                    <a:pt x="10852" y="752"/>
                  </a:cubicBezTo>
                  <a:cubicBezTo>
                    <a:pt x="10451" y="1203"/>
                    <a:pt x="10276" y="1780"/>
                    <a:pt x="10301" y="2356"/>
                  </a:cubicBezTo>
                  <a:lnTo>
                    <a:pt x="10301" y="2432"/>
                  </a:lnTo>
                  <a:lnTo>
                    <a:pt x="10076" y="2757"/>
                  </a:lnTo>
                  <a:cubicBezTo>
                    <a:pt x="10025" y="2858"/>
                    <a:pt x="9950" y="2933"/>
                    <a:pt x="9900" y="3033"/>
                  </a:cubicBezTo>
                  <a:lnTo>
                    <a:pt x="9725" y="3259"/>
                  </a:lnTo>
                  <a:cubicBezTo>
                    <a:pt x="9649" y="3384"/>
                    <a:pt x="9549" y="3509"/>
                    <a:pt x="9474" y="3609"/>
                  </a:cubicBezTo>
                  <a:lnTo>
                    <a:pt x="9349" y="3760"/>
                  </a:lnTo>
                  <a:cubicBezTo>
                    <a:pt x="9248" y="3910"/>
                    <a:pt x="9148" y="4036"/>
                    <a:pt x="9048" y="4186"/>
                  </a:cubicBezTo>
                  <a:lnTo>
                    <a:pt x="8948" y="4286"/>
                  </a:lnTo>
                  <a:cubicBezTo>
                    <a:pt x="8847" y="4437"/>
                    <a:pt x="8722" y="4587"/>
                    <a:pt x="8597" y="4737"/>
                  </a:cubicBezTo>
                  <a:lnTo>
                    <a:pt x="8547" y="4787"/>
                  </a:lnTo>
                  <a:cubicBezTo>
                    <a:pt x="8421" y="4963"/>
                    <a:pt x="8271" y="5138"/>
                    <a:pt x="8146" y="5314"/>
                  </a:cubicBezTo>
                  <a:cubicBezTo>
                    <a:pt x="7970" y="5489"/>
                    <a:pt x="7820" y="5690"/>
                    <a:pt x="7669" y="5890"/>
                  </a:cubicBezTo>
                  <a:lnTo>
                    <a:pt x="7569" y="5990"/>
                  </a:lnTo>
                  <a:cubicBezTo>
                    <a:pt x="7319" y="6291"/>
                    <a:pt x="7068" y="6592"/>
                    <a:pt x="6817" y="6893"/>
                  </a:cubicBezTo>
                  <a:lnTo>
                    <a:pt x="6065" y="7770"/>
                  </a:lnTo>
                  <a:lnTo>
                    <a:pt x="5765" y="8171"/>
                  </a:lnTo>
                  <a:cubicBezTo>
                    <a:pt x="5664" y="8246"/>
                    <a:pt x="5314" y="8697"/>
                    <a:pt x="5314" y="8697"/>
                  </a:cubicBezTo>
                  <a:lnTo>
                    <a:pt x="4862" y="9249"/>
                  </a:lnTo>
                  <a:cubicBezTo>
                    <a:pt x="4712" y="9424"/>
                    <a:pt x="4587" y="9625"/>
                    <a:pt x="4436" y="9800"/>
                  </a:cubicBezTo>
                  <a:cubicBezTo>
                    <a:pt x="4436" y="9800"/>
                    <a:pt x="4361" y="9925"/>
                    <a:pt x="4336" y="9925"/>
                  </a:cubicBezTo>
                  <a:cubicBezTo>
                    <a:pt x="4035" y="10326"/>
                    <a:pt x="3760" y="10727"/>
                    <a:pt x="3484" y="11128"/>
                  </a:cubicBezTo>
                  <a:cubicBezTo>
                    <a:pt x="3258" y="11454"/>
                    <a:pt x="3033" y="11780"/>
                    <a:pt x="2832" y="12106"/>
                  </a:cubicBezTo>
                  <a:cubicBezTo>
                    <a:pt x="2832" y="12106"/>
                    <a:pt x="2832" y="12131"/>
                    <a:pt x="2832" y="12131"/>
                  </a:cubicBezTo>
                  <a:cubicBezTo>
                    <a:pt x="2607" y="12457"/>
                    <a:pt x="2406" y="12808"/>
                    <a:pt x="2231" y="13133"/>
                  </a:cubicBezTo>
                  <a:cubicBezTo>
                    <a:pt x="2231" y="13133"/>
                    <a:pt x="2206" y="13158"/>
                    <a:pt x="2206" y="13158"/>
                  </a:cubicBezTo>
                  <a:cubicBezTo>
                    <a:pt x="2005" y="13509"/>
                    <a:pt x="1830" y="13860"/>
                    <a:pt x="1654" y="14211"/>
                  </a:cubicBezTo>
                  <a:cubicBezTo>
                    <a:pt x="1654" y="14236"/>
                    <a:pt x="1654" y="14236"/>
                    <a:pt x="1654" y="14236"/>
                  </a:cubicBezTo>
                  <a:cubicBezTo>
                    <a:pt x="777" y="16041"/>
                    <a:pt x="251" y="17820"/>
                    <a:pt x="75" y="19524"/>
                  </a:cubicBezTo>
                  <a:cubicBezTo>
                    <a:pt x="25" y="19900"/>
                    <a:pt x="25" y="20276"/>
                    <a:pt x="0" y="20627"/>
                  </a:cubicBezTo>
                  <a:cubicBezTo>
                    <a:pt x="0" y="20752"/>
                    <a:pt x="0" y="20853"/>
                    <a:pt x="0" y="20978"/>
                  </a:cubicBezTo>
                  <a:cubicBezTo>
                    <a:pt x="0" y="21103"/>
                    <a:pt x="25" y="21229"/>
                    <a:pt x="25" y="21354"/>
                  </a:cubicBezTo>
                  <a:cubicBezTo>
                    <a:pt x="50" y="22106"/>
                    <a:pt x="151" y="22757"/>
                    <a:pt x="351" y="23384"/>
                  </a:cubicBezTo>
                  <a:cubicBezTo>
                    <a:pt x="527" y="24061"/>
                    <a:pt x="827" y="24737"/>
                    <a:pt x="1228" y="25364"/>
                  </a:cubicBezTo>
                  <a:cubicBezTo>
                    <a:pt x="1855" y="26417"/>
                    <a:pt x="2707" y="27294"/>
                    <a:pt x="3710" y="28021"/>
                  </a:cubicBezTo>
                  <a:cubicBezTo>
                    <a:pt x="5013" y="28948"/>
                    <a:pt x="6492" y="29549"/>
                    <a:pt x="8045" y="29725"/>
                  </a:cubicBezTo>
                  <a:cubicBezTo>
                    <a:pt x="8371" y="29750"/>
                    <a:pt x="8722" y="29775"/>
                    <a:pt x="9073" y="29775"/>
                  </a:cubicBezTo>
                  <a:lnTo>
                    <a:pt x="9098" y="29775"/>
                  </a:lnTo>
                  <a:cubicBezTo>
                    <a:pt x="9449" y="29775"/>
                    <a:pt x="9800" y="29750"/>
                    <a:pt x="10126" y="29700"/>
                  </a:cubicBezTo>
                  <a:cubicBezTo>
                    <a:pt x="10301" y="29700"/>
                    <a:pt x="10477" y="29675"/>
                    <a:pt x="10652" y="29625"/>
                  </a:cubicBezTo>
                  <a:cubicBezTo>
                    <a:pt x="11153" y="29549"/>
                    <a:pt x="11680" y="29399"/>
                    <a:pt x="12156" y="29249"/>
                  </a:cubicBezTo>
                  <a:cubicBezTo>
                    <a:pt x="12582" y="29098"/>
                    <a:pt x="13008" y="28898"/>
                    <a:pt x="13409" y="28697"/>
                  </a:cubicBezTo>
                  <a:cubicBezTo>
                    <a:pt x="13810" y="30326"/>
                    <a:pt x="14236" y="31905"/>
                    <a:pt x="14712" y="33409"/>
                  </a:cubicBezTo>
                  <a:lnTo>
                    <a:pt x="14737" y="33484"/>
                  </a:lnTo>
                  <a:cubicBezTo>
                    <a:pt x="14812" y="33760"/>
                    <a:pt x="14913" y="34036"/>
                    <a:pt x="14988" y="34311"/>
                  </a:cubicBezTo>
                  <a:lnTo>
                    <a:pt x="15063" y="34512"/>
                  </a:lnTo>
                  <a:cubicBezTo>
                    <a:pt x="15163" y="34788"/>
                    <a:pt x="15264" y="35088"/>
                    <a:pt x="15364" y="35389"/>
                  </a:cubicBezTo>
                  <a:cubicBezTo>
                    <a:pt x="15665" y="36266"/>
                    <a:pt x="16517" y="36868"/>
                    <a:pt x="17444" y="36868"/>
                  </a:cubicBezTo>
                  <a:cubicBezTo>
                    <a:pt x="17695" y="36868"/>
                    <a:pt x="17945" y="36818"/>
                    <a:pt x="18171" y="36742"/>
                  </a:cubicBezTo>
                  <a:cubicBezTo>
                    <a:pt x="18722" y="36542"/>
                    <a:pt x="19173" y="36141"/>
                    <a:pt x="19449" y="35590"/>
                  </a:cubicBezTo>
                  <a:cubicBezTo>
                    <a:pt x="19700" y="35063"/>
                    <a:pt x="19725" y="34462"/>
                    <a:pt x="19524" y="33910"/>
                  </a:cubicBezTo>
                  <a:cubicBezTo>
                    <a:pt x="19424" y="33635"/>
                    <a:pt x="19349" y="33359"/>
                    <a:pt x="19249" y="33108"/>
                  </a:cubicBezTo>
                  <a:lnTo>
                    <a:pt x="19198" y="32908"/>
                  </a:lnTo>
                  <a:cubicBezTo>
                    <a:pt x="19098" y="32657"/>
                    <a:pt x="19023" y="32407"/>
                    <a:pt x="18948" y="32156"/>
                  </a:cubicBezTo>
                  <a:lnTo>
                    <a:pt x="18923" y="32106"/>
                  </a:lnTo>
                  <a:cubicBezTo>
                    <a:pt x="18622" y="31153"/>
                    <a:pt x="18346" y="30151"/>
                    <a:pt x="18071" y="29148"/>
                  </a:cubicBezTo>
                  <a:lnTo>
                    <a:pt x="18071" y="29148"/>
                  </a:lnTo>
                  <a:cubicBezTo>
                    <a:pt x="18221" y="29174"/>
                    <a:pt x="18346" y="29224"/>
                    <a:pt x="18472" y="29249"/>
                  </a:cubicBezTo>
                  <a:cubicBezTo>
                    <a:pt x="18522" y="29249"/>
                    <a:pt x="18572" y="29249"/>
                    <a:pt x="18622" y="29274"/>
                  </a:cubicBezTo>
                  <a:cubicBezTo>
                    <a:pt x="18747" y="29299"/>
                    <a:pt x="18898" y="29324"/>
                    <a:pt x="19023" y="29349"/>
                  </a:cubicBezTo>
                  <a:cubicBezTo>
                    <a:pt x="19073" y="29349"/>
                    <a:pt x="19123" y="29349"/>
                    <a:pt x="19198" y="29374"/>
                  </a:cubicBezTo>
                  <a:lnTo>
                    <a:pt x="19249" y="29374"/>
                  </a:lnTo>
                  <a:cubicBezTo>
                    <a:pt x="19374" y="29399"/>
                    <a:pt x="19474" y="29399"/>
                    <a:pt x="19599" y="29424"/>
                  </a:cubicBezTo>
                  <a:lnTo>
                    <a:pt x="19775" y="29424"/>
                  </a:lnTo>
                  <a:lnTo>
                    <a:pt x="19875" y="29449"/>
                  </a:lnTo>
                  <a:lnTo>
                    <a:pt x="20151" y="29449"/>
                  </a:lnTo>
                  <a:cubicBezTo>
                    <a:pt x="20226" y="29474"/>
                    <a:pt x="20301" y="29474"/>
                    <a:pt x="20376" y="29474"/>
                  </a:cubicBezTo>
                  <a:lnTo>
                    <a:pt x="20727" y="29474"/>
                  </a:lnTo>
                  <a:cubicBezTo>
                    <a:pt x="20827" y="29474"/>
                    <a:pt x="20953" y="29449"/>
                    <a:pt x="21053" y="29449"/>
                  </a:cubicBezTo>
                  <a:lnTo>
                    <a:pt x="21304" y="29449"/>
                  </a:lnTo>
                  <a:cubicBezTo>
                    <a:pt x="21504" y="29424"/>
                    <a:pt x="21705" y="29399"/>
                    <a:pt x="21905" y="29374"/>
                  </a:cubicBezTo>
                  <a:cubicBezTo>
                    <a:pt x="25213" y="28923"/>
                    <a:pt x="28071" y="26467"/>
                    <a:pt x="28822" y="23434"/>
                  </a:cubicBezTo>
                  <a:cubicBezTo>
                    <a:pt x="28873" y="23209"/>
                    <a:pt x="28923" y="22983"/>
                    <a:pt x="28948" y="22757"/>
                  </a:cubicBezTo>
                  <a:cubicBezTo>
                    <a:pt x="29023" y="22181"/>
                    <a:pt x="29073" y="21554"/>
                    <a:pt x="29048" y="20853"/>
                  </a:cubicBezTo>
                  <a:cubicBezTo>
                    <a:pt x="29023" y="20402"/>
                    <a:pt x="28998" y="19925"/>
                    <a:pt x="28923" y="19474"/>
                  </a:cubicBezTo>
                  <a:cubicBezTo>
                    <a:pt x="28822" y="18697"/>
                    <a:pt x="28647" y="17920"/>
                    <a:pt x="28421" y="17194"/>
                  </a:cubicBezTo>
                  <a:cubicBezTo>
                    <a:pt x="28371" y="16993"/>
                    <a:pt x="28296" y="16767"/>
                    <a:pt x="28196" y="16542"/>
                  </a:cubicBezTo>
                  <a:lnTo>
                    <a:pt x="28196" y="16492"/>
                  </a:lnTo>
                  <a:cubicBezTo>
                    <a:pt x="28171" y="16417"/>
                    <a:pt x="28146" y="16366"/>
                    <a:pt x="28121" y="16291"/>
                  </a:cubicBezTo>
                  <a:cubicBezTo>
                    <a:pt x="28046" y="16116"/>
                    <a:pt x="27995" y="15940"/>
                    <a:pt x="27920" y="15765"/>
                  </a:cubicBezTo>
                  <a:cubicBezTo>
                    <a:pt x="27444" y="14662"/>
                    <a:pt x="26817" y="13559"/>
                    <a:pt x="26041" y="12482"/>
                  </a:cubicBezTo>
                  <a:lnTo>
                    <a:pt x="26015" y="12432"/>
                  </a:lnTo>
                  <a:cubicBezTo>
                    <a:pt x="25840" y="12206"/>
                    <a:pt x="25640" y="11955"/>
                    <a:pt x="25439" y="11705"/>
                  </a:cubicBezTo>
                  <a:lnTo>
                    <a:pt x="25364" y="11579"/>
                  </a:lnTo>
                  <a:cubicBezTo>
                    <a:pt x="25264" y="11479"/>
                    <a:pt x="25163" y="11354"/>
                    <a:pt x="25088" y="11254"/>
                  </a:cubicBezTo>
                  <a:cubicBezTo>
                    <a:pt x="25038" y="11204"/>
                    <a:pt x="24938" y="11078"/>
                    <a:pt x="24938" y="11078"/>
                  </a:cubicBezTo>
                  <a:cubicBezTo>
                    <a:pt x="24787" y="10903"/>
                    <a:pt x="24637" y="10752"/>
                    <a:pt x="24487" y="10577"/>
                  </a:cubicBezTo>
                  <a:cubicBezTo>
                    <a:pt x="24411" y="10502"/>
                    <a:pt x="24336" y="10427"/>
                    <a:pt x="24261" y="10326"/>
                  </a:cubicBezTo>
                  <a:cubicBezTo>
                    <a:pt x="24186" y="10251"/>
                    <a:pt x="24111" y="10176"/>
                    <a:pt x="24035" y="10101"/>
                  </a:cubicBezTo>
                  <a:cubicBezTo>
                    <a:pt x="23910" y="9975"/>
                    <a:pt x="23810" y="9875"/>
                    <a:pt x="23685" y="9750"/>
                  </a:cubicBezTo>
                  <a:cubicBezTo>
                    <a:pt x="23609" y="9675"/>
                    <a:pt x="23509" y="9574"/>
                    <a:pt x="23434" y="9499"/>
                  </a:cubicBezTo>
                  <a:cubicBezTo>
                    <a:pt x="23309" y="9399"/>
                    <a:pt x="23208" y="9274"/>
                    <a:pt x="23083" y="9173"/>
                  </a:cubicBezTo>
                  <a:cubicBezTo>
                    <a:pt x="23033" y="9123"/>
                    <a:pt x="22958" y="9048"/>
                    <a:pt x="22883" y="8998"/>
                  </a:cubicBezTo>
                  <a:cubicBezTo>
                    <a:pt x="22732" y="8848"/>
                    <a:pt x="22582" y="8722"/>
                    <a:pt x="22406" y="8572"/>
                  </a:cubicBezTo>
                  <a:cubicBezTo>
                    <a:pt x="21830" y="8071"/>
                    <a:pt x="21178" y="7544"/>
                    <a:pt x="20527" y="7043"/>
                  </a:cubicBezTo>
                  <a:cubicBezTo>
                    <a:pt x="20276" y="6868"/>
                    <a:pt x="20025" y="6692"/>
                    <a:pt x="19775" y="6517"/>
                  </a:cubicBezTo>
                  <a:cubicBezTo>
                    <a:pt x="19599" y="6391"/>
                    <a:pt x="19424" y="6266"/>
                    <a:pt x="19249" y="6141"/>
                  </a:cubicBezTo>
                  <a:cubicBezTo>
                    <a:pt x="18597" y="5690"/>
                    <a:pt x="17995" y="5264"/>
                    <a:pt x="17394" y="4787"/>
                  </a:cubicBezTo>
                  <a:cubicBezTo>
                    <a:pt x="17168" y="4612"/>
                    <a:pt x="16968" y="4462"/>
                    <a:pt x="16792" y="4311"/>
                  </a:cubicBezTo>
                  <a:cubicBezTo>
                    <a:pt x="16792" y="4311"/>
                    <a:pt x="16792" y="4286"/>
                    <a:pt x="16792" y="4286"/>
                  </a:cubicBezTo>
                  <a:cubicBezTo>
                    <a:pt x="16692" y="4211"/>
                    <a:pt x="16592" y="4136"/>
                    <a:pt x="16517" y="4061"/>
                  </a:cubicBezTo>
                  <a:lnTo>
                    <a:pt x="16441" y="4010"/>
                  </a:lnTo>
                  <a:cubicBezTo>
                    <a:pt x="16366" y="3910"/>
                    <a:pt x="16266" y="3835"/>
                    <a:pt x="16191" y="3760"/>
                  </a:cubicBezTo>
                  <a:lnTo>
                    <a:pt x="16141" y="3710"/>
                  </a:lnTo>
                  <a:cubicBezTo>
                    <a:pt x="16066" y="3635"/>
                    <a:pt x="15990" y="3559"/>
                    <a:pt x="15915" y="3484"/>
                  </a:cubicBezTo>
                  <a:lnTo>
                    <a:pt x="15865" y="3434"/>
                  </a:lnTo>
                  <a:cubicBezTo>
                    <a:pt x="15790" y="3359"/>
                    <a:pt x="15715" y="3259"/>
                    <a:pt x="15614" y="3183"/>
                  </a:cubicBezTo>
                  <a:lnTo>
                    <a:pt x="15564" y="3108"/>
                  </a:lnTo>
                  <a:cubicBezTo>
                    <a:pt x="15489" y="3033"/>
                    <a:pt x="15414" y="2958"/>
                    <a:pt x="15364" y="2858"/>
                  </a:cubicBezTo>
                  <a:cubicBezTo>
                    <a:pt x="15364" y="2858"/>
                    <a:pt x="15339" y="2833"/>
                    <a:pt x="15339" y="2833"/>
                  </a:cubicBezTo>
                  <a:cubicBezTo>
                    <a:pt x="15264" y="2757"/>
                    <a:pt x="15188" y="2657"/>
                    <a:pt x="15138" y="2582"/>
                  </a:cubicBezTo>
                  <a:lnTo>
                    <a:pt x="15088" y="2507"/>
                  </a:lnTo>
                  <a:cubicBezTo>
                    <a:pt x="15013" y="2432"/>
                    <a:pt x="14963" y="2331"/>
                    <a:pt x="14888" y="2256"/>
                  </a:cubicBezTo>
                  <a:lnTo>
                    <a:pt x="14863" y="2206"/>
                  </a:lnTo>
                  <a:cubicBezTo>
                    <a:pt x="14812" y="2106"/>
                    <a:pt x="14762" y="2031"/>
                    <a:pt x="14712" y="1930"/>
                  </a:cubicBezTo>
                  <a:cubicBezTo>
                    <a:pt x="14562" y="853"/>
                    <a:pt x="13634" y="0"/>
                    <a:pt x="12507" y="0"/>
                  </a:cubicBezTo>
                  <a:close/>
                </a:path>
              </a:pathLst>
            </a:custGeom>
            <a:solidFill>
              <a:schemeClr val="accent6"/>
            </a:solidFill>
            <a:ln>
              <a:noFill/>
            </a:ln>
            <a:effectLst>
              <a:outerShdw blurRad="57150" dist="19050" dir="5400000" algn="bl" rotWithShape="0">
                <a:schemeClr val="lt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1553400" y="1509425"/>
              <a:ext cx="641000" cy="649650"/>
            </a:xfrm>
            <a:custGeom>
              <a:avLst/>
              <a:gdLst/>
              <a:ahLst/>
              <a:cxnLst/>
              <a:rect l="l" t="t" r="r" b="b"/>
              <a:pathLst>
                <a:path w="25640" h="25986" extrusionOk="0">
                  <a:moveTo>
                    <a:pt x="11078" y="0"/>
                  </a:moveTo>
                  <a:cubicBezTo>
                    <a:pt x="9223" y="3284"/>
                    <a:pt x="6542" y="5915"/>
                    <a:pt x="4236" y="8923"/>
                  </a:cubicBezTo>
                  <a:cubicBezTo>
                    <a:pt x="1955" y="11930"/>
                    <a:pt x="0" y="15489"/>
                    <a:pt x="201" y="19274"/>
                  </a:cubicBezTo>
                  <a:cubicBezTo>
                    <a:pt x="226" y="19825"/>
                    <a:pt x="301" y="20376"/>
                    <a:pt x="451" y="20903"/>
                  </a:cubicBezTo>
                  <a:cubicBezTo>
                    <a:pt x="602" y="21454"/>
                    <a:pt x="852" y="21980"/>
                    <a:pt x="1128" y="22457"/>
                  </a:cubicBezTo>
                  <a:cubicBezTo>
                    <a:pt x="2306" y="24361"/>
                    <a:pt x="4386" y="25690"/>
                    <a:pt x="6617" y="25940"/>
                  </a:cubicBezTo>
                  <a:cubicBezTo>
                    <a:pt x="6886" y="25971"/>
                    <a:pt x="7157" y="25986"/>
                    <a:pt x="7428" y="25986"/>
                  </a:cubicBezTo>
                  <a:cubicBezTo>
                    <a:pt x="9400" y="25986"/>
                    <a:pt x="11369" y="25195"/>
                    <a:pt x="12757" y="23785"/>
                  </a:cubicBezTo>
                  <a:cubicBezTo>
                    <a:pt x="12646" y="23785"/>
                    <a:pt x="13011" y="23527"/>
                    <a:pt x="13022" y="23470"/>
                  </a:cubicBezTo>
                  <a:lnTo>
                    <a:pt x="13022" y="23470"/>
                  </a:lnTo>
                  <a:cubicBezTo>
                    <a:pt x="14701" y="24801"/>
                    <a:pt x="16822" y="25687"/>
                    <a:pt x="18973" y="25687"/>
                  </a:cubicBezTo>
                  <a:cubicBezTo>
                    <a:pt x="19323" y="25687"/>
                    <a:pt x="19675" y="25664"/>
                    <a:pt x="20026" y="25615"/>
                  </a:cubicBezTo>
                  <a:cubicBezTo>
                    <a:pt x="22507" y="25264"/>
                    <a:pt x="24838" y="23459"/>
                    <a:pt x="25439" y="21028"/>
                  </a:cubicBezTo>
                  <a:cubicBezTo>
                    <a:pt x="25589" y="20351"/>
                    <a:pt x="25640" y="19650"/>
                    <a:pt x="25615" y="18948"/>
                  </a:cubicBezTo>
                  <a:cubicBezTo>
                    <a:pt x="25564" y="17845"/>
                    <a:pt x="25389" y="16767"/>
                    <a:pt x="25063" y="15740"/>
                  </a:cubicBezTo>
                  <a:cubicBezTo>
                    <a:pt x="23910" y="11930"/>
                    <a:pt x="21003" y="8898"/>
                    <a:pt x="17820" y="6517"/>
                  </a:cubicBezTo>
                  <a:cubicBezTo>
                    <a:pt x="16542" y="5589"/>
                    <a:pt x="15213" y="4712"/>
                    <a:pt x="13985" y="3685"/>
                  </a:cubicBezTo>
                  <a:cubicBezTo>
                    <a:pt x="12782" y="2682"/>
                    <a:pt x="11705" y="1454"/>
                    <a:pt x="11078" y="0"/>
                  </a:cubicBezTo>
                  <a:close/>
                </a:path>
              </a:pathLst>
            </a:custGeom>
            <a:solidFill>
              <a:srgbClr val="0051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1814675" y="1505025"/>
              <a:ext cx="145400" cy="831500"/>
            </a:xfrm>
            <a:custGeom>
              <a:avLst/>
              <a:gdLst/>
              <a:ahLst/>
              <a:cxnLst/>
              <a:rect l="l" t="t" r="r" b="b"/>
              <a:pathLst>
                <a:path w="5816" h="33260" extrusionOk="0">
                  <a:moveTo>
                    <a:pt x="402" y="1"/>
                  </a:moveTo>
                  <a:cubicBezTo>
                    <a:pt x="176" y="26"/>
                    <a:pt x="1" y="227"/>
                    <a:pt x="26" y="452"/>
                  </a:cubicBezTo>
                  <a:lnTo>
                    <a:pt x="126" y="1831"/>
                  </a:lnTo>
                  <a:cubicBezTo>
                    <a:pt x="777" y="12257"/>
                    <a:pt x="1479" y="23009"/>
                    <a:pt x="4988" y="32984"/>
                  </a:cubicBezTo>
                  <a:cubicBezTo>
                    <a:pt x="5038" y="33134"/>
                    <a:pt x="5189" y="33259"/>
                    <a:pt x="5364" y="33259"/>
                  </a:cubicBezTo>
                  <a:cubicBezTo>
                    <a:pt x="5414" y="33259"/>
                    <a:pt x="5464" y="33234"/>
                    <a:pt x="5489" y="33234"/>
                  </a:cubicBezTo>
                  <a:cubicBezTo>
                    <a:pt x="5715" y="33159"/>
                    <a:pt x="5815" y="32908"/>
                    <a:pt x="5740" y="32708"/>
                  </a:cubicBezTo>
                  <a:cubicBezTo>
                    <a:pt x="2281" y="22858"/>
                    <a:pt x="1605" y="12156"/>
                    <a:pt x="928" y="1780"/>
                  </a:cubicBezTo>
                  <a:lnTo>
                    <a:pt x="828" y="377"/>
                  </a:lnTo>
                  <a:cubicBezTo>
                    <a:pt x="828" y="176"/>
                    <a:pt x="627" y="1"/>
                    <a:pt x="402"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1864800" y="2026275"/>
              <a:ext cx="95275" cy="310250"/>
            </a:xfrm>
            <a:custGeom>
              <a:avLst/>
              <a:gdLst/>
              <a:ahLst/>
              <a:cxnLst/>
              <a:rect l="l" t="t" r="r" b="b"/>
              <a:pathLst>
                <a:path w="3811" h="12410" extrusionOk="0">
                  <a:moveTo>
                    <a:pt x="425" y="0"/>
                  </a:moveTo>
                  <a:cubicBezTo>
                    <a:pt x="409" y="0"/>
                    <a:pt x="393" y="1"/>
                    <a:pt x="377" y="3"/>
                  </a:cubicBezTo>
                  <a:cubicBezTo>
                    <a:pt x="151" y="53"/>
                    <a:pt x="1" y="254"/>
                    <a:pt x="51" y="479"/>
                  </a:cubicBezTo>
                  <a:cubicBezTo>
                    <a:pt x="778" y="4790"/>
                    <a:pt x="1730" y="8600"/>
                    <a:pt x="2983" y="12134"/>
                  </a:cubicBezTo>
                  <a:cubicBezTo>
                    <a:pt x="3033" y="12284"/>
                    <a:pt x="3184" y="12409"/>
                    <a:pt x="3359" y="12409"/>
                  </a:cubicBezTo>
                  <a:cubicBezTo>
                    <a:pt x="3409" y="12409"/>
                    <a:pt x="3459" y="12384"/>
                    <a:pt x="3484" y="12384"/>
                  </a:cubicBezTo>
                  <a:cubicBezTo>
                    <a:pt x="3710" y="12309"/>
                    <a:pt x="3810" y="12058"/>
                    <a:pt x="3735" y="11858"/>
                  </a:cubicBezTo>
                  <a:cubicBezTo>
                    <a:pt x="2507" y="8374"/>
                    <a:pt x="1580" y="4615"/>
                    <a:pt x="853" y="354"/>
                  </a:cubicBezTo>
                  <a:cubicBezTo>
                    <a:pt x="806" y="145"/>
                    <a:pt x="631" y="0"/>
                    <a:pt x="425"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1738225" y="1620950"/>
              <a:ext cx="99650" cy="111550"/>
            </a:xfrm>
            <a:custGeom>
              <a:avLst/>
              <a:gdLst/>
              <a:ahLst/>
              <a:cxnLst/>
              <a:rect l="l" t="t" r="r" b="b"/>
              <a:pathLst>
                <a:path w="3986" h="4462" extrusionOk="0">
                  <a:moveTo>
                    <a:pt x="502" y="1"/>
                  </a:moveTo>
                  <a:cubicBezTo>
                    <a:pt x="352" y="226"/>
                    <a:pt x="176" y="427"/>
                    <a:pt x="1" y="627"/>
                  </a:cubicBezTo>
                  <a:cubicBezTo>
                    <a:pt x="753" y="1755"/>
                    <a:pt x="1730" y="2657"/>
                    <a:pt x="2708" y="3534"/>
                  </a:cubicBezTo>
                  <a:cubicBezTo>
                    <a:pt x="3008" y="3785"/>
                    <a:pt x="3309" y="4061"/>
                    <a:pt x="3585" y="4336"/>
                  </a:cubicBezTo>
                  <a:cubicBezTo>
                    <a:pt x="3660" y="4412"/>
                    <a:pt x="3760" y="4462"/>
                    <a:pt x="3861" y="4462"/>
                  </a:cubicBezTo>
                  <a:cubicBezTo>
                    <a:pt x="3911" y="4462"/>
                    <a:pt x="3961" y="4437"/>
                    <a:pt x="3986" y="4437"/>
                  </a:cubicBezTo>
                  <a:cubicBezTo>
                    <a:pt x="3961" y="4412"/>
                    <a:pt x="3936" y="4412"/>
                    <a:pt x="3911" y="4387"/>
                  </a:cubicBezTo>
                  <a:cubicBezTo>
                    <a:pt x="3710" y="4261"/>
                    <a:pt x="3660" y="4011"/>
                    <a:pt x="3785" y="3810"/>
                  </a:cubicBezTo>
                  <a:cubicBezTo>
                    <a:pt x="3835" y="3735"/>
                    <a:pt x="3911" y="3660"/>
                    <a:pt x="3961" y="3585"/>
                  </a:cubicBezTo>
                  <a:cubicBezTo>
                    <a:pt x="3735" y="3359"/>
                    <a:pt x="3485" y="3133"/>
                    <a:pt x="3259" y="2933"/>
                  </a:cubicBezTo>
                  <a:cubicBezTo>
                    <a:pt x="2307" y="2081"/>
                    <a:pt x="1354" y="1204"/>
                    <a:pt x="653" y="151"/>
                  </a:cubicBezTo>
                  <a:cubicBezTo>
                    <a:pt x="627" y="76"/>
                    <a:pt x="577" y="51"/>
                    <a:pt x="502"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1854150" y="1695525"/>
              <a:ext cx="189250" cy="231850"/>
            </a:xfrm>
            <a:custGeom>
              <a:avLst/>
              <a:gdLst/>
              <a:ahLst/>
              <a:cxnLst/>
              <a:rect l="l" t="t" r="r" b="b"/>
              <a:pathLst>
                <a:path w="7570" h="9274" extrusionOk="0">
                  <a:moveTo>
                    <a:pt x="6968" y="0"/>
                  </a:moveTo>
                  <a:cubicBezTo>
                    <a:pt x="6918" y="25"/>
                    <a:pt x="6868" y="75"/>
                    <a:pt x="6843" y="150"/>
                  </a:cubicBezTo>
                  <a:cubicBezTo>
                    <a:pt x="5214" y="3409"/>
                    <a:pt x="2858" y="6341"/>
                    <a:pt x="1" y="8647"/>
                  </a:cubicBezTo>
                  <a:cubicBezTo>
                    <a:pt x="126" y="8697"/>
                    <a:pt x="226" y="8772"/>
                    <a:pt x="326" y="8822"/>
                  </a:cubicBezTo>
                  <a:cubicBezTo>
                    <a:pt x="502" y="8897"/>
                    <a:pt x="577" y="9098"/>
                    <a:pt x="527" y="9273"/>
                  </a:cubicBezTo>
                  <a:cubicBezTo>
                    <a:pt x="3459" y="6917"/>
                    <a:pt x="5890" y="3885"/>
                    <a:pt x="7569" y="501"/>
                  </a:cubicBezTo>
                  <a:cubicBezTo>
                    <a:pt x="7369" y="326"/>
                    <a:pt x="7168" y="175"/>
                    <a:pt x="6968"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1829725" y="1602150"/>
              <a:ext cx="90250" cy="130350"/>
            </a:xfrm>
            <a:custGeom>
              <a:avLst/>
              <a:gdLst/>
              <a:ahLst/>
              <a:cxnLst/>
              <a:rect l="l" t="t" r="r" b="b"/>
              <a:pathLst>
                <a:path w="3610" h="5214" extrusionOk="0">
                  <a:moveTo>
                    <a:pt x="2957" y="1"/>
                  </a:moveTo>
                  <a:cubicBezTo>
                    <a:pt x="2932" y="26"/>
                    <a:pt x="2932" y="51"/>
                    <a:pt x="2907" y="76"/>
                  </a:cubicBezTo>
                  <a:cubicBezTo>
                    <a:pt x="2406" y="1229"/>
                    <a:pt x="1303" y="2833"/>
                    <a:pt x="526" y="3986"/>
                  </a:cubicBezTo>
                  <a:cubicBezTo>
                    <a:pt x="451" y="4111"/>
                    <a:pt x="376" y="4211"/>
                    <a:pt x="301" y="4337"/>
                  </a:cubicBezTo>
                  <a:cubicBezTo>
                    <a:pt x="251" y="4412"/>
                    <a:pt x="175" y="4487"/>
                    <a:pt x="125" y="4562"/>
                  </a:cubicBezTo>
                  <a:cubicBezTo>
                    <a:pt x="0" y="4763"/>
                    <a:pt x="50" y="5013"/>
                    <a:pt x="251" y="5139"/>
                  </a:cubicBezTo>
                  <a:cubicBezTo>
                    <a:pt x="276" y="5164"/>
                    <a:pt x="301" y="5164"/>
                    <a:pt x="326" y="5189"/>
                  </a:cubicBezTo>
                  <a:cubicBezTo>
                    <a:pt x="376" y="5189"/>
                    <a:pt x="426" y="5214"/>
                    <a:pt x="476" y="5214"/>
                  </a:cubicBezTo>
                  <a:cubicBezTo>
                    <a:pt x="602" y="5214"/>
                    <a:pt x="727" y="5139"/>
                    <a:pt x="802" y="5013"/>
                  </a:cubicBezTo>
                  <a:cubicBezTo>
                    <a:pt x="927" y="4838"/>
                    <a:pt x="1053" y="4662"/>
                    <a:pt x="1203" y="4462"/>
                  </a:cubicBezTo>
                  <a:cubicBezTo>
                    <a:pt x="2030" y="3234"/>
                    <a:pt x="3033" y="1705"/>
                    <a:pt x="3609" y="527"/>
                  </a:cubicBezTo>
                  <a:cubicBezTo>
                    <a:pt x="3384" y="352"/>
                    <a:pt x="3158" y="176"/>
                    <a:pt x="2957"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1644875" y="1735000"/>
              <a:ext cx="223700" cy="199900"/>
            </a:xfrm>
            <a:custGeom>
              <a:avLst/>
              <a:gdLst/>
              <a:ahLst/>
              <a:cxnLst/>
              <a:rect l="l" t="t" r="r" b="b"/>
              <a:pathLst>
                <a:path w="8948" h="7996" extrusionOk="0">
                  <a:moveTo>
                    <a:pt x="502" y="0"/>
                  </a:moveTo>
                  <a:cubicBezTo>
                    <a:pt x="326" y="226"/>
                    <a:pt x="176" y="451"/>
                    <a:pt x="1" y="677"/>
                  </a:cubicBezTo>
                  <a:cubicBezTo>
                    <a:pt x="2006" y="3208"/>
                    <a:pt x="5189" y="6291"/>
                    <a:pt x="8321" y="7970"/>
                  </a:cubicBezTo>
                  <a:cubicBezTo>
                    <a:pt x="8372" y="7995"/>
                    <a:pt x="8447" y="7995"/>
                    <a:pt x="8497" y="7995"/>
                  </a:cubicBezTo>
                  <a:cubicBezTo>
                    <a:pt x="8647" y="7995"/>
                    <a:pt x="8798" y="7920"/>
                    <a:pt x="8873" y="7795"/>
                  </a:cubicBezTo>
                  <a:cubicBezTo>
                    <a:pt x="8873" y="7769"/>
                    <a:pt x="8898" y="7719"/>
                    <a:pt x="8898" y="7694"/>
                  </a:cubicBezTo>
                  <a:cubicBezTo>
                    <a:pt x="8948" y="7519"/>
                    <a:pt x="8873" y="7318"/>
                    <a:pt x="8697" y="7243"/>
                  </a:cubicBezTo>
                  <a:cubicBezTo>
                    <a:pt x="8597" y="7193"/>
                    <a:pt x="8497" y="7118"/>
                    <a:pt x="8372" y="7068"/>
                  </a:cubicBezTo>
                  <a:cubicBezTo>
                    <a:pt x="5389" y="5363"/>
                    <a:pt x="2381" y="2406"/>
                    <a:pt x="502"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1557775" y="1860925"/>
              <a:ext cx="615950" cy="193000"/>
            </a:xfrm>
            <a:custGeom>
              <a:avLst/>
              <a:gdLst/>
              <a:ahLst/>
              <a:cxnLst/>
              <a:rect l="l" t="t" r="r" b="b"/>
              <a:pathLst>
                <a:path w="24638" h="7720" extrusionOk="0">
                  <a:moveTo>
                    <a:pt x="24262" y="1"/>
                  </a:moveTo>
                  <a:cubicBezTo>
                    <a:pt x="22858" y="2031"/>
                    <a:pt x="20327" y="4412"/>
                    <a:pt x="18622" y="5289"/>
                  </a:cubicBezTo>
                  <a:cubicBezTo>
                    <a:pt x="17208" y="6021"/>
                    <a:pt x="15081" y="6895"/>
                    <a:pt x="12888" y="6895"/>
                  </a:cubicBezTo>
                  <a:cubicBezTo>
                    <a:pt x="12828" y="6895"/>
                    <a:pt x="12768" y="6894"/>
                    <a:pt x="12708" y="6893"/>
                  </a:cubicBezTo>
                  <a:cubicBezTo>
                    <a:pt x="9650" y="6843"/>
                    <a:pt x="4036" y="6367"/>
                    <a:pt x="51" y="3660"/>
                  </a:cubicBezTo>
                  <a:cubicBezTo>
                    <a:pt x="26" y="3986"/>
                    <a:pt x="1" y="4286"/>
                    <a:pt x="1" y="4612"/>
                  </a:cubicBezTo>
                  <a:cubicBezTo>
                    <a:pt x="4111" y="7194"/>
                    <a:pt x="9650" y="7670"/>
                    <a:pt x="12683" y="7720"/>
                  </a:cubicBezTo>
                  <a:lnTo>
                    <a:pt x="12833" y="7720"/>
                  </a:lnTo>
                  <a:cubicBezTo>
                    <a:pt x="15214" y="7720"/>
                    <a:pt x="17495" y="6793"/>
                    <a:pt x="18998" y="6016"/>
                  </a:cubicBezTo>
                  <a:cubicBezTo>
                    <a:pt x="20703" y="5139"/>
                    <a:pt x="23109" y="2933"/>
                    <a:pt x="24638" y="878"/>
                  </a:cubicBezTo>
                  <a:cubicBezTo>
                    <a:pt x="24512" y="577"/>
                    <a:pt x="24387" y="301"/>
                    <a:pt x="24262"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1553400" y="1509425"/>
              <a:ext cx="641000" cy="649650"/>
            </a:xfrm>
            <a:custGeom>
              <a:avLst/>
              <a:gdLst/>
              <a:ahLst/>
              <a:cxnLst/>
              <a:rect l="l" t="t" r="r" b="b"/>
              <a:pathLst>
                <a:path w="25640" h="25986" extrusionOk="0">
                  <a:moveTo>
                    <a:pt x="11078" y="0"/>
                  </a:moveTo>
                  <a:cubicBezTo>
                    <a:pt x="9223" y="3284"/>
                    <a:pt x="6542" y="5915"/>
                    <a:pt x="4236" y="8923"/>
                  </a:cubicBezTo>
                  <a:cubicBezTo>
                    <a:pt x="1955" y="11930"/>
                    <a:pt x="0" y="15489"/>
                    <a:pt x="201" y="19274"/>
                  </a:cubicBezTo>
                  <a:cubicBezTo>
                    <a:pt x="226" y="19825"/>
                    <a:pt x="301" y="20376"/>
                    <a:pt x="451" y="20903"/>
                  </a:cubicBezTo>
                  <a:cubicBezTo>
                    <a:pt x="602" y="21454"/>
                    <a:pt x="852" y="21980"/>
                    <a:pt x="1128" y="22457"/>
                  </a:cubicBezTo>
                  <a:cubicBezTo>
                    <a:pt x="2306" y="24361"/>
                    <a:pt x="4386" y="25690"/>
                    <a:pt x="6617" y="25940"/>
                  </a:cubicBezTo>
                  <a:cubicBezTo>
                    <a:pt x="6886" y="25971"/>
                    <a:pt x="7157" y="25986"/>
                    <a:pt x="7428" y="25986"/>
                  </a:cubicBezTo>
                  <a:cubicBezTo>
                    <a:pt x="9400" y="25986"/>
                    <a:pt x="11369" y="25195"/>
                    <a:pt x="12757" y="23785"/>
                  </a:cubicBezTo>
                  <a:cubicBezTo>
                    <a:pt x="12646" y="23785"/>
                    <a:pt x="13011" y="23527"/>
                    <a:pt x="13022" y="23470"/>
                  </a:cubicBezTo>
                  <a:lnTo>
                    <a:pt x="13022" y="23470"/>
                  </a:lnTo>
                  <a:cubicBezTo>
                    <a:pt x="14701" y="24801"/>
                    <a:pt x="16822" y="25687"/>
                    <a:pt x="18973" y="25687"/>
                  </a:cubicBezTo>
                  <a:cubicBezTo>
                    <a:pt x="19323" y="25687"/>
                    <a:pt x="19675" y="25664"/>
                    <a:pt x="20026" y="25615"/>
                  </a:cubicBezTo>
                  <a:cubicBezTo>
                    <a:pt x="22507" y="25264"/>
                    <a:pt x="24838" y="23459"/>
                    <a:pt x="25439" y="21028"/>
                  </a:cubicBezTo>
                  <a:cubicBezTo>
                    <a:pt x="25589" y="20351"/>
                    <a:pt x="25640" y="19650"/>
                    <a:pt x="25615" y="18948"/>
                  </a:cubicBezTo>
                  <a:cubicBezTo>
                    <a:pt x="25564" y="17845"/>
                    <a:pt x="25389" y="16767"/>
                    <a:pt x="25063" y="15740"/>
                  </a:cubicBezTo>
                  <a:cubicBezTo>
                    <a:pt x="23910" y="11930"/>
                    <a:pt x="21003" y="8898"/>
                    <a:pt x="17820" y="6517"/>
                  </a:cubicBezTo>
                  <a:cubicBezTo>
                    <a:pt x="16542" y="5589"/>
                    <a:pt x="15213" y="4712"/>
                    <a:pt x="13985" y="3685"/>
                  </a:cubicBezTo>
                  <a:cubicBezTo>
                    <a:pt x="12782" y="2682"/>
                    <a:pt x="11705" y="1454"/>
                    <a:pt x="110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1814675" y="1505025"/>
              <a:ext cx="145400" cy="831500"/>
            </a:xfrm>
            <a:custGeom>
              <a:avLst/>
              <a:gdLst/>
              <a:ahLst/>
              <a:cxnLst/>
              <a:rect l="l" t="t" r="r" b="b"/>
              <a:pathLst>
                <a:path w="5816" h="33260" extrusionOk="0">
                  <a:moveTo>
                    <a:pt x="402" y="1"/>
                  </a:moveTo>
                  <a:cubicBezTo>
                    <a:pt x="176" y="26"/>
                    <a:pt x="1" y="227"/>
                    <a:pt x="26" y="452"/>
                  </a:cubicBezTo>
                  <a:lnTo>
                    <a:pt x="126" y="1831"/>
                  </a:lnTo>
                  <a:cubicBezTo>
                    <a:pt x="777" y="12257"/>
                    <a:pt x="1479" y="23009"/>
                    <a:pt x="4988" y="32984"/>
                  </a:cubicBezTo>
                  <a:cubicBezTo>
                    <a:pt x="5038" y="33134"/>
                    <a:pt x="5189" y="33259"/>
                    <a:pt x="5364" y="33259"/>
                  </a:cubicBezTo>
                  <a:cubicBezTo>
                    <a:pt x="5414" y="33259"/>
                    <a:pt x="5464" y="33234"/>
                    <a:pt x="5489" y="33234"/>
                  </a:cubicBezTo>
                  <a:cubicBezTo>
                    <a:pt x="5715" y="33159"/>
                    <a:pt x="5815" y="32908"/>
                    <a:pt x="5740" y="32708"/>
                  </a:cubicBezTo>
                  <a:cubicBezTo>
                    <a:pt x="2281" y="22858"/>
                    <a:pt x="1605" y="12156"/>
                    <a:pt x="928" y="1780"/>
                  </a:cubicBezTo>
                  <a:lnTo>
                    <a:pt x="828" y="377"/>
                  </a:lnTo>
                  <a:cubicBezTo>
                    <a:pt x="828" y="176"/>
                    <a:pt x="627" y="1"/>
                    <a:pt x="4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1864800" y="2026275"/>
              <a:ext cx="95275" cy="310250"/>
            </a:xfrm>
            <a:custGeom>
              <a:avLst/>
              <a:gdLst/>
              <a:ahLst/>
              <a:cxnLst/>
              <a:rect l="l" t="t" r="r" b="b"/>
              <a:pathLst>
                <a:path w="3811" h="12410" extrusionOk="0">
                  <a:moveTo>
                    <a:pt x="425" y="0"/>
                  </a:moveTo>
                  <a:cubicBezTo>
                    <a:pt x="409" y="0"/>
                    <a:pt x="393" y="1"/>
                    <a:pt x="377" y="3"/>
                  </a:cubicBezTo>
                  <a:cubicBezTo>
                    <a:pt x="151" y="53"/>
                    <a:pt x="1" y="254"/>
                    <a:pt x="51" y="479"/>
                  </a:cubicBezTo>
                  <a:cubicBezTo>
                    <a:pt x="778" y="4790"/>
                    <a:pt x="1730" y="8600"/>
                    <a:pt x="2983" y="12134"/>
                  </a:cubicBezTo>
                  <a:cubicBezTo>
                    <a:pt x="3033" y="12284"/>
                    <a:pt x="3184" y="12409"/>
                    <a:pt x="3359" y="12409"/>
                  </a:cubicBezTo>
                  <a:cubicBezTo>
                    <a:pt x="3409" y="12409"/>
                    <a:pt x="3459" y="12384"/>
                    <a:pt x="3484" y="12384"/>
                  </a:cubicBezTo>
                  <a:cubicBezTo>
                    <a:pt x="3710" y="12309"/>
                    <a:pt x="3810" y="12058"/>
                    <a:pt x="3735" y="11858"/>
                  </a:cubicBezTo>
                  <a:cubicBezTo>
                    <a:pt x="2507" y="8374"/>
                    <a:pt x="1580" y="4615"/>
                    <a:pt x="853" y="354"/>
                  </a:cubicBezTo>
                  <a:cubicBezTo>
                    <a:pt x="806" y="145"/>
                    <a:pt x="631" y="0"/>
                    <a:pt x="4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1738225" y="1620950"/>
              <a:ext cx="99650" cy="111550"/>
            </a:xfrm>
            <a:custGeom>
              <a:avLst/>
              <a:gdLst/>
              <a:ahLst/>
              <a:cxnLst/>
              <a:rect l="l" t="t" r="r" b="b"/>
              <a:pathLst>
                <a:path w="3986" h="4462" extrusionOk="0">
                  <a:moveTo>
                    <a:pt x="502" y="1"/>
                  </a:moveTo>
                  <a:cubicBezTo>
                    <a:pt x="352" y="226"/>
                    <a:pt x="176" y="427"/>
                    <a:pt x="1" y="627"/>
                  </a:cubicBezTo>
                  <a:cubicBezTo>
                    <a:pt x="753" y="1755"/>
                    <a:pt x="1730" y="2657"/>
                    <a:pt x="2708" y="3534"/>
                  </a:cubicBezTo>
                  <a:cubicBezTo>
                    <a:pt x="3008" y="3785"/>
                    <a:pt x="3309" y="4061"/>
                    <a:pt x="3585" y="4336"/>
                  </a:cubicBezTo>
                  <a:cubicBezTo>
                    <a:pt x="3660" y="4412"/>
                    <a:pt x="3760" y="4462"/>
                    <a:pt x="3861" y="4462"/>
                  </a:cubicBezTo>
                  <a:cubicBezTo>
                    <a:pt x="3911" y="4462"/>
                    <a:pt x="3961" y="4437"/>
                    <a:pt x="3986" y="4437"/>
                  </a:cubicBezTo>
                  <a:cubicBezTo>
                    <a:pt x="3961" y="4412"/>
                    <a:pt x="3936" y="4412"/>
                    <a:pt x="3911" y="4387"/>
                  </a:cubicBezTo>
                  <a:cubicBezTo>
                    <a:pt x="3710" y="4261"/>
                    <a:pt x="3660" y="4011"/>
                    <a:pt x="3785" y="3810"/>
                  </a:cubicBezTo>
                  <a:cubicBezTo>
                    <a:pt x="3835" y="3735"/>
                    <a:pt x="3911" y="3660"/>
                    <a:pt x="3961" y="3585"/>
                  </a:cubicBezTo>
                  <a:cubicBezTo>
                    <a:pt x="3735" y="3359"/>
                    <a:pt x="3485" y="3133"/>
                    <a:pt x="3259" y="2933"/>
                  </a:cubicBezTo>
                  <a:cubicBezTo>
                    <a:pt x="2307" y="2081"/>
                    <a:pt x="1354" y="1204"/>
                    <a:pt x="653" y="151"/>
                  </a:cubicBezTo>
                  <a:cubicBezTo>
                    <a:pt x="627" y="76"/>
                    <a:pt x="577" y="51"/>
                    <a:pt x="5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1854150" y="1695525"/>
              <a:ext cx="189250" cy="231850"/>
            </a:xfrm>
            <a:custGeom>
              <a:avLst/>
              <a:gdLst/>
              <a:ahLst/>
              <a:cxnLst/>
              <a:rect l="l" t="t" r="r" b="b"/>
              <a:pathLst>
                <a:path w="7570" h="9274" extrusionOk="0">
                  <a:moveTo>
                    <a:pt x="6968" y="0"/>
                  </a:moveTo>
                  <a:cubicBezTo>
                    <a:pt x="6918" y="25"/>
                    <a:pt x="6868" y="75"/>
                    <a:pt x="6843" y="150"/>
                  </a:cubicBezTo>
                  <a:cubicBezTo>
                    <a:pt x="5214" y="3409"/>
                    <a:pt x="2858" y="6341"/>
                    <a:pt x="1" y="8647"/>
                  </a:cubicBezTo>
                  <a:cubicBezTo>
                    <a:pt x="126" y="8697"/>
                    <a:pt x="226" y="8772"/>
                    <a:pt x="326" y="8822"/>
                  </a:cubicBezTo>
                  <a:cubicBezTo>
                    <a:pt x="502" y="8897"/>
                    <a:pt x="577" y="9098"/>
                    <a:pt x="527" y="9273"/>
                  </a:cubicBezTo>
                  <a:cubicBezTo>
                    <a:pt x="3459" y="6917"/>
                    <a:pt x="5890" y="3885"/>
                    <a:pt x="7569" y="501"/>
                  </a:cubicBezTo>
                  <a:cubicBezTo>
                    <a:pt x="7369" y="326"/>
                    <a:pt x="7168" y="175"/>
                    <a:pt x="69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1829725" y="1602150"/>
              <a:ext cx="90250" cy="130350"/>
            </a:xfrm>
            <a:custGeom>
              <a:avLst/>
              <a:gdLst/>
              <a:ahLst/>
              <a:cxnLst/>
              <a:rect l="l" t="t" r="r" b="b"/>
              <a:pathLst>
                <a:path w="3610" h="5214" extrusionOk="0">
                  <a:moveTo>
                    <a:pt x="2957" y="1"/>
                  </a:moveTo>
                  <a:cubicBezTo>
                    <a:pt x="2932" y="26"/>
                    <a:pt x="2932" y="51"/>
                    <a:pt x="2907" y="76"/>
                  </a:cubicBezTo>
                  <a:cubicBezTo>
                    <a:pt x="2406" y="1229"/>
                    <a:pt x="1303" y="2833"/>
                    <a:pt x="526" y="3986"/>
                  </a:cubicBezTo>
                  <a:cubicBezTo>
                    <a:pt x="451" y="4111"/>
                    <a:pt x="376" y="4211"/>
                    <a:pt x="301" y="4337"/>
                  </a:cubicBezTo>
                  <a:cubicBezTo>
                    <a:pt x="251" y="4412"/>
                    <a:pt x="175" y="4487"/>
                    <a:pt x="125" y="4562"/>
                  </a:cubicBezTo>
                  <a:cubicBezTo>
                    <a:pt x="0" y="4763"/>
                    <a:pt x="50" y="5013"/>
                    <a:pt x="251" y="5139"/>
                  </a:cubicBezTo>
                  <a:cubicBezTo>
                    <a:pt x="276" y="5164"/>
                    <a:pt x="301" y="5164"/>
                    <a:pt x="326" y="5189"/>
                  </a:cubicBezTo>
                  <a:cubicBezTo>
                    <a:pt x="376" y="5189"/>
                    <a:pt x="426" y="5214"/>
                    <a:pt x="476" y="5214"/>
                  </a:cubicBezTo>
                  <a:cubicBezTo>
                    <a:pt x="602" y="5214"/>
                    <a:pt x="727" y="5139"/>
                    <a:pt x="802" y="5013"/>
                  </a:cubicBezTo>
                  <a:cubicBezTo>
                    <a:pt x="927" y="4838"/>
                    <a:pt x="1053" y="4662"/>
                    <a:pt x="1203" y="4462"/>
                  </a:cubicBezTo>
                  <a:cubicBezTo>
                    <a:pt x="2030" y="3234"/>
                    <a:pt x="3033" y="1705"/>
                    <a:pt x="3609" y="527"/>
                  </a:cubicBezTo>
                  <a:cubicBezTo>
                    <a:pt x="3384" y="352"/>
                    <a:pt x="3158" y="176"/>
                    <a:pt x="29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1644875" y="1735000"/>
              <a:ext cx="223700" cy="199900"/>
            </a:xfrm>
            <a:custGeom>
              <a:avLst/>
              <a:gdLst/>
              <a:ahLst/>
              <a:cxnLst/>
              <a:rect l="l" t="t" r="r" b="b"/>
              <a:pathLst>
                <a:path w="8948" h="7996" extrusionOk="0">
                  <a:moveTo>
                    <a:pt x="502" y="0"/>
                  </a:moveTo>
                  <a:cubicBezTo>
                    <a:pt x="326" y="226"/>
                    <a:pt x="176" y="451"/>
                    <a:pt x="1" y="677"/>
                  </a:cubicBezTo>
                  <a:cubicBezTo>
                    <a:pt x="2006" y="3208"/>
                    <a:pt x="5189" y="6291"/>
                    <a:pt x="8321" y="7970"/>
                  </a:cubicBezTo>
                  <a:cubicBezTo>
                    <a:pt x="8372" y="7995"/>
                    <a:pt x="8447" y="7995"/>
                    <a:pt x="8497" y="7995"/>
                  </a:cubicBezTo>
                  <a:cubicBezTo>
                    <a:pt x="8647" y="7995"/>
                    <a:pt x="8798" y="7920"/>
                    <a:pt x="8873" y="7795"/>
                  </a:cubicBezTo>
                  <a:cubicBezTo>
                    <a:pt x="8873" y="7769"/>
                    <a:pt x="8898" y="7719"/>
                    <a:pt x="8898" y="7694"/>
                  </a:cubicBezTo>
                  <a:cubicBezTo>
                    <a:pt x="8948" y="7519"/>
                    <a:pt x="8873" y="7318"/>
                    <a:pt x="8697" y="7243"/>
                  </a:cubicBezTo>
                  <a:cubicBezTo>
                    <a:pt x="8597" y="7193"/>
                    <a:pt x="8497" y="7118"/>
                    <a:pt x="8372" y="7068"/>
                  </a:cubicBezTo>
                  <a:cubicBezTo>
                    <a:pt x="5389" y="5363"/>
                    <a:pt x="2381" y="2406"/>
                    <a:pt x="5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1557775" y="1860925"/>
              <a:ext cx="615950" cy="193000"/>
            </a:xfrm>
            <a:custGeom>
              <a:avLst/>
              <a:gdLst/>
              <a:ahLst/>
              <a:cxnLst/>
              <a:rect l="l" t="t" r="r" b="b"/>
              <a:pathLst>
                <a:path w="24638" h="7720" extrusionOk="0">
                  <a:moveTo>
                    <a:pt x="24262" y="1"/>
                  </a:moveTo>
                  <a:cubicBezTo>
                    <a:pt x="22858" y="2031"/>
                    <a:pt x="20327" y="4412"/>
                    <a:pt x="18622" y="5289"/>
                  </a:cubicBezTo>
                  <a:cubicBezTo>
                    <a:pt x="17208" y="6021"/>
                    <a:pt x="15081" y="6895"/>
                    <a:pt x="12888" y="6895"/>
                  </a:cubicBezTo>
                  <a:cubicBezTo>
                    <a:pt x="12828" y="6895"/>
                    <a:pt x="12768" y="6894"/>
                    <a:pt x="12708" y="6893"/>
                  </a:cubicBezTo>
                  <a:cubicBezTo>
                    <a:pt x="9650" y="6843"/>
                    <a:pt x="4036" y="6367"/>
                    <a:pt x="51" y="3660"/>
                  </a:cubicBezTo>
                  <a:cubicBezTo>
                    <a:pt x="26" y="3986"/>
                    <a:pt x="1" y="4286"/>
                    <a:pt x="1" y="4612"/>
                  </a:cubicBezTo>
                  <a:cubicBezTo>
                    <a:pt x="4111" y="7194"/>
                    <a:pt x="9650" y="7670"/>
                    <a:pt x="12683" y="7720"/>
                  </a:cubicBezTo>
                  <a:lnTo>
                    <a:pt x="12833" y="7720"/>
                  </a:lnTo>
                  <a:cubicBezTo>
                    <a:pt x="15214" y="7720"/>
                    <a:pt x="17495" y="6793"/>
                    <a:pt x="18998" y="6016"/>
                  </a:cubicBezTo>
                  <a:cubicBezTo>
                    <a:pt x="20703" y="5139"/>
                    <a:pt x="23109" y="2933"/>
                    <a:pt x="24638" y="878"/>
                  </a:cubicBezTo>
                  <a:cubicBezTo>
                    <a:pt x="24512" y="577"/>
                    <a:pt x="24387" y="301"/>
                    <a:pt x="242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 name="Google Shape;32;p2"/>
          <p:cNvGrpSpPr/>
          <p:nvPr/>
        </p:nvGrpSpPr>
        <p:grpSpPr>
          <a:xfrm>
            <a:off x="7117033" y="3027169"/>
            <a:ext cx="1313874" cy="1653327"/>
            <a:chOff x="7344546" y="2726752"/>
            <a:chExt cx="1619668" cy="2038125"/>
          </a:xfrm>
        </p:grpSpPr>
        <p:sp>
          <p:nvSpPr>
            <p:cNvPr id="33" name="Google Shape;33;p2"/>
            <p:cNvSpPr/>
            <p:nvPr/>
          </p:nvSpPr>
          <p:spPr>
            <a:xfrm rot="532185">
              <a:off x="7479258" y="2819774"/>
              <a:ext cx="1350245" cy="1852081"/>
            </a:xfrm>
            <a:custGeom>
              <a:avLst/>
              <a:gdLst/>
              <a:ahLst/>
              <a:cxnLst/>
              <a:rect l="l" t="t" r="r" b="b"/>
              <a:pathLst>
                <a:path w="35064" h="48096" extrusionOk="0">
                  <a:moveTo>
                    <a:pt x="17669" y="0"/>
                  </a:moveTo>
                  <a:cubicBezTo>
                    <a:pt x="16867" y="0"/>
                    <a:pt x="16091" y="251"/>
                    <a:pt x="15464" y="652"/>
                  </a:cubicBezTo>
                  <a:cubicBezTo>
                    <a:pt x="15339" y="627"/>
                    <a:pt x="15188" y="577"/>
                    <a:pt x="15063" y="552"/>
                  </a:cubicBezTo>
                  <a:cubicBezTo>
                    <a:pt x="14687" y="451"/>
                    <a:pt x="14311" y="401"/>
                    <a:pt x="13935" y="401"/>
                  </a:cubicBezTo>
                  <a:cubicBezTo>
                    <a:pt x="13208" y="401"/>
                    <a:pt x="12507" y="577"/>
                    <a:pt x="11905" y="902"/>
                  </a:cubicBezTo>
                  <a:cubicBezTo>
                    <a:pt x="11404" y="1153"/>
                    <a:pt x="10953" y="1504"/>
                    <a:pt x="10602" y="1930"/>
                  </a:cubicBezTo>
                  <a:cubicBezTo>
                    <a:pt x="10426" y="1930"/>
                    <a:pt x="10226" y="1930"/>
                    <a:pt x="10025" y="1955"/>
                  </a:cubicBezTo>
                  <a:cubicBezTo>
                    <a:pt x="9048" y="2055"/>
                    <a:pt x="8146" y="2456"/>
                    <a:pt x="7469" y="3108"/>
                  </a:cubicBezTo>
                  <a:cubicBezTo>
                    <a:pt x="7018" y="3559"/>
                    <a:pt x="6692" y="4085"/>
                    <a:pt x="6466" y="4712"/>
                  </a:cubicBezTo>
                  <a:cubicBezTo>
                    <a:pt x="6015" y="4862"/>
                    <a:pt x="5539" y="5063"/>
                    <a:pt x="5088" y="5439"/>
                  </a:cubicBezTo>
                  <a:cubicBezTo>
                    <a:pt x="4762" y="5714"/>
                    <a:pt x="4537" y="6015"/>
                    <a:pt x="4361" y="6241"/>
                  </a:cubicBezTo>
                  <a:cubicBezTo>
                    <a:pt x="4060" y="6642"/>
                    <a:pt x="3835" y="7093"/>
                    <a:pt x="3684" y="7519"/>
                  </a:cubicBezTo>
                  <a:cubicBezTo>
                    <a:pt x="3083" y="7795"/>
                    <a:pt x="2532" y="8246"/>
                    <a:pt x="2105" y="8797"/>
                  </a:cubicBezTo>
                  <a:cubicBezTo>
                    <a:pt x="1253" y="9825"/>
                    <a:pt x="902" y="11253"/>
                    <a:pt x="1153" y="12582"/>
                  </a:cubicBezTo>
                  <a:cubicBezTo>
                    <a:pt x="1153" y="12607"/>
                    <a:pt x="1153" y="12607"/>
                    <a:pt x="1153" y="12632"/>
                  </a:cubicBezTo>
                  <a:cubicBezTo>
                    <a:pt x="401" y="13634"/>
                    <a:pt x="0" y="14887"/>
                    <a:pt x="50" y="16191"/>
                  </a:cubicBezTo>
                  <a:cubicBezTo>
                    <a:pt x="75" y="16667"/>
                    <a:pt x="151" y="17093"/>
                    <a:pt x="301" y="17469"/>
                  </a:cubicBezTo>
                  <a:cubicBezTo>
                    <a:pt x="451" y="17845"/>
                    <a:pt x="652" y="18171"/>
                    <a:pt x="877" y="18471"/>
                  </a:cubicBezTo>
                  <a:cubicBezTo>
                    <a:pt x="652" y="19524"/>
                    <a:pt x="752" y="20677"/>
                    <a:pt x="1228" y="21730"/>
                  </a:cubicBezTo>
                  <a:cubicBezTo>
                    <a:pt x="1579" y="22532"/>
                    <a:pt x="2131" y="23183"/>
                    <a:pt x="2757" y="23634"/>
                  </a:cubicBezTo>
                  <a:cubicBezTo>
                    <a:pt x="3008" y="23785"/>
                    <a:pt x="3258" y="23935"/>
                    <a:pt x="3509" y="24035"/>
                  </a:cubicBezTo>
                  <a:cubicBezTo>
                    <a:pt x="3960" y="25038"/>
                    <a:pt x="4637" y="25815"/>
                    <a:pt x="5464" y="26316"/>
                  </a:cubicBezTo>
                  <a:cubicBezTo>
                    <a:pt x="6090" y="26667"/>
                    <a:pt x="6792" y="26867"/>
                    <a:pt x="7519" y="26867"/>
                  </a:cubicBezTo>
                  <a:cubicBezTo>
                    <a:pt x="7669" y="27043"/>
                    <a:pt x="7845" y="27193"/>
                    <a:pt x="8045" y="27344"/>
                  </a:cubicBezTo>
                  <a:cubicBezTo>
                    <a:pt x="8246" y="28296"/>
                    <a:pt x="8547" y="29123"/>
                    <a:pt x="8948" y="29850"/>
                  </a:cubicBezTo>
                  <a:cubicBezTo>
                    <a:pt x="9374" y="30602"/>
                    <a:pt x="9900" y="31253"/>
                    <a:pt x="10326" y="31755"/>
                  </a:cubicBezTo>
                  <a:cubicBezTo>
                    <a:pt x="10777" y="32306"/>
                    <a:pt x="11379" y="33058"/>
                    <a:pt x="12306" y="33584"/>
                  </a:cubicBezTo>
                  <a:cubicBezTo>
                    <a:pt x="12732" y="33835"/>
                    <a:pt x="13158" y="33985"/>
                    <a:pt x="13459" y="34111"/>
                  </a:cubicBezTo>
                  <a:cubicBezTo>
                    <a:pt x="13584" y="34136"/>
                    <a:pt x="13684" y="34186"/>
                    <a:pt x="13785" y="34236"/>
                  </a:cubicBezTo>
                  <a:lnTo>
                    <a:pt x="13785" y="38045"/>
                  </a:lnTo>
                  <a:cubicBezTo>
                    <a:pt x="13785" y="39223"/>
                    <a:pt x="13785" y="40401"/>
                    <a:pt x="13785" y="41579"/>
                  </a:cubicBezTo>
                  <a:cubicBezTo>
                    <a:pt x="13785" y="42908"/>
                    <a:pt x="13810" y="44286"/>
                    <a:pt x="13935" y="45690"/>
                  </a:cubicBezTo>
                  <a:cubicBezTo>
                    <a:pt x="13960" y="45940"/>
                    <a:pt x="14010" y="46617"/>
                    <a:pt x="14562" y="47243"/>
                  </a:cubicBezTo>
                  <a:cubicBezTo>
                    <a:pt x="15213" y="47945"/>
                    <a:pt x="16065" y="48020"/>
                    <a:pt x="16341" y="48045"/>
                  </a:cubicBezTo>
                  <a:cubicBezTo>
                    <a:pt x="16692" y="48071"/>
                    <a:pt x="17018" y="48096"/>
                    <a:pt x="17369" y="48096"/>
                  </a:cubicBezTo>
                  <a:cubicBezTo>
                    <a:pt x="17845" y="48096"/>
                    <a:pt x="18321" y="48071"/>
                    <a:pt x="18797" y="48020"/>
                  </a:cubicBezTo>
                  <a:cubicBezTo>
                    <a:pt x="19474" y="47945"/>
                    <a:pt x="20025" y="47644"/>
                    <a:pt x="20426" y="47193"/>
                  </a:cubicBezTo>
                  <a:cubicBezTo>
                    <a:pt x="20903" y="46592"/>
                    <a:pt x="20953" y="45940"/>
                    <a:pt x="20953" y="45740"/>
                  </a:cubicBezTo>
                  <a:cubicBezTo>
                    <a:pt x="21003" y="45113"/>
                    <a:pt x="21028" y="44487"/>
                    <a:pt x="21053" y="43810"/>
                  </a:cubicBezTo>
                  <a:cubicBezTo>
                    <a:pt x="21128" y="41028"/>
                    <a:pt x="21028" y="38221"/>
                    <a:pt x="20953" y="35514"/>
                  </a:cubicBezTo>
                  <a:cubicBezTo>
                    <a:pt x="21554" y="35213"/>
                    <a:pt x="22181" y="34787"/>
                    <a:pt x="22807" y="34261"/>
                  </a:cubicBezTo>
                  <a:cubicBezTo>
                    <a:pt x="24386" y="32908"/>
                    <a:pt x="25589" y="31379"/>
                    <a:pt x="26391" y="29700"/>
                  </a:cubicBezTo>
                  <a:cubicBezTo>
                    <a:pt x="26742" y="28948"/>
                    <a:pt x="26993" y="28171"/>
                    <a:pt x="27168" y="27369"/>
                  </a:cubicBezTo>
                  <a:cubicBezTo>
                    <a:pt x="27494" y="27294"/>
                    <a:pt x="27795" y="27193"/>
                    <a:pt x="28071" y="27043"/>
                  </a:cubicBezTo>
                  <a:cubicBezTo>
                    <a:pt x="28973" y="26567"/>
                    <a:pt x="29700" y="25815"/>
                    <a:pt x="30101" y="24913"/>
                  </a:cubicBezTo>
                  <a:cubicBezTo>
                    <a:pt x="30853" y="24612"/>
                    <a:pt x="31504" y="24161"/>
                    <a:pt x="32005" y="23559"/>
                  </a:cubicBezTo>
                  <a:cubicBezTo>
                    <a:pt x="32582" y="22908"/>
                    <a:pt x="32908" y="22080"/>
                    <a:pt x="32983" y="21253"/>
                  </a:cubicBezTo>
                  <a:cubicBezTo>
                    <a:pt x="34086" y="20476"/>
                    <a:pt x="34837" y="19223"/>
                    <a:pt x="35013" y="17845"/>
                  </a:cubicBezTo>
                  <a:cubicBezTo>
                    <a:pt x="35063" y="17394"/>
                    <a:pt x="35038" y="16943"/>
                    <a:pt x="34963" y="16516"/>
                  </a:cubicBezTo>
                  <a:cubicBezTo>
                    <a:pt x="34888" y="16216"/>
                    <a:pt x="34812" y="15965"/>
                    <a:pt x="34687" y="15714"/>
                  </a:cubicBezTo>
                  <a:cubicBezTo>
                    <a:pt x="35038" y="14562"/>
                    <a:pt x="35013" y="13334"/>
                    <a:pt x="34612" y="12206"/>
                  </a:cubicBezTo>
                  <a:cubicBezTo>
                    <a:pt x="34462" y="11780"/>
                    <a:pt x="34261" y="11404"/>
                    <a:pt x="34010" y="11078"/>
                  </a:cubicBezTo>
                  <a:cubicBezTo>
                    <a:pt x="34035" y="10176"/>
                    <a:pt x="33810" y="9298"/>
                    <a:pt x="33409" y="8572"/>
                  </a:cubicBezTo>
                  <a:cubicBezTo>
                    <a:pt x="32958" y="7745"/>
                    <a:pt x="32256" y="7118"/>
                    <a:pt x="31429" y="6767"/>
                  </a:cubicBezTo>
                  <a:cubicBezTo>
                    <a:pt x="31203" y="6090"/>
                    <a:pt x="30827" y="5439"/>
                    <a:pt x="30351" y="4887"/>
                  </a:cubicBezTo>
                  <a:cubicBezTo>
                    <a:pt x="29775" y="4186"/>
                    <a:pt x="29023" y="3684"/>
                    <a:pt x="28171" y="3409"/>
                  </a:cubicBezTo>
                  <a:cubicBezTo>
                    <a:pt x="27745" y="2582"/>
                    <a:pt x="27043" y="1905"/>
                    <a:pt x="26216" y="1554"/>
                  </a:cubicBezTo>
                  <a:cubicBezTo>
                    <a:pt x="25840" y="1379"/>
                    <a:pt x="25464" y="1278"/>
                    <a:pt x="24988" y="1228"/>
                  </a:cubicBezTo>
                  <a:cubicBezTo>
                    <a:pt x="24762" y="1203"/>
                    <a:pt x="24562" y="1178"/>
                    <a:pt x="24361" y="1178"/>
                  </a:cubicBezTo>
                  <a:cubicBezTo>
                    <a:pt x="24161" y="1178"/>
                    <a:pt x="23985" y="1203"/>
                    <a:pt x="23810" y="1228"/>
                  </a:cubicBezTo>
                  <a:cubicBezTo>
                    <a:pt x="23384" y="877"/>
                    <a:pt x="22908" y="627"/>
                    <a:pt x="22381" y="426"/>
                  </a:cubicBezTo>
                  <a:cubicBezTo>
                    <a:pt x="21955" y="301"/>
                    <a:pt x="21529" y="226"/>
                    <a:pt x="21078" y="226"/>
                  </a:cubicBezTo>
                  <a:cubicBezTo>
                    <a:pt x="20602" y="226"/>
                    <a:pt x="20126" y="301"/>
                    <a:pt x="19700" y="451"/>
                  </a:cubicBezTo>
                  <a:cubicBezTo>
                    <a:pt x="19073" y="176"/>
                    <a:pt x="18421" y="25"/>
                    <a:pt x="17795" y="0"/>
                  </a:cubicBezTo>
                  <a:close/>
                </a:path>
              </a:pathLst>
            </a:custGeom>
            <a:solidFill>
              <a:schemeClr val="accent6"/>
            </a:solidFill>
            <a:ln>
              <a:noFill/>
            </a:ln>
            <a:effectLst>
              <a:outerShdw blurRad="57150" dist="19050" dir="5400000" algn="bl" rotWithShape="0">
                <a:schemeClr val="lt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rot="532185">
              <a:off x="7788307" y="3716345"/>
              <a:ext cx="611931" cy="872976"/>
            </a:xfrm>
            <a:custGeom>
              <a:avLst/>
              <a:gdLst/>
              <a:ahLst/>
              <a:cxnLst/>
              <a:rect l="l" t="t" r="r" b="b"/>
              <a:pathLst>
                <a:path w="15891" h="22670" extrusionOk="0">
                  <a:moveTo>
                    <a:pt x="1869" y="1"/>
                  </a:moveTo>
                  <a:cubicBezTo>
                    <a:pt x="1432" y="1"/>
                    <a:pt x="952" y="102"/>
                    <a:pt x="577" y="137"/>
                  </a:cubicBezTo>
                  <a:cubicBezTo>
                    <a:pt x="376" y="162"/>
                    <a:pt x="126" y="212"/>
                    <a:pt x="51" y="388"/>
                  </a:cubicBezTo>
                  <a:cubicBezTo>
                    <a:pt x="0" y="463"/>
                    <a:pt x="26" y="563"/>
                    <a:pt x="26" y="638"/>
                  </a:cubicBezTo>
                  <a:cubicBezTo>
                    <a:pt x="126" y="2292"/>
                    <a:pt x="226" y="3997"/>
                    <a:pt x="1053" y="5475"/>
                  </a:cubicBezTo>
                  <a:cubicBezTo>
                    <a:pt x="1379" y="6052"/>
                    <a:pt x="1805" y="6578"/>
                    <a:pt x="2231" y="7079"/>
                  </a:cubicBezTo>
                  <a:cubicBezTo>
                    <a:pt x="2632" y="7581"/>
                    <a:pt x="3058" y="8107"/>
                    <a:pt x="3635" y="8433"/>
                  </a:cubicBezTo>
                  <a:cubicBezTo>
                    <a:pt x="3910" y="8583"/>
                    <a:pt x="4211" y="8709"/>
                    <a:pt x="4512" y="8809"/>
                  </a:cubicBezTo>
                  <a:cubicBezTo>
                    <a:pt x="4938" y="8959"/>
                    <a:pt x="5364" y="9135"/>
                    <a:pt x="5790" y="9285"/>
                  </a:cubicBezTo>
                  <a:cubicBezTo>
                    <a:pt x="5990" y="9360"/>
                    <a:pt x="6141" y="9561"/>
                    <a:pt x="6141" y="9761"/>
                  </a:cubicBezTo>
                  <a:lnTo>
                    <a:pt x="6141" y="12794"/>
                  </a:lnTo>
                  <a:cubicBezTo>
                    <a:pt x="6141" y="14573"/>
                    <a:pt x="6141" y="16378"/>
                    <a:pt x="6141" y="18182"/>
                  </a:cubicBezTo>
                  <a:cubicBezTo>
                    <a:pt x="6141" y="19486"/>
                    <a:pt x="6141" y="20789"/>
                    <a:pt x="6266" y="22092"/>
                  </a:cubicBezTo>
                  <a:cubicBezTo>
                    <a:pt x="6291" y="22242"/>
                    <a:pt x="6316" y="22368"/>
                    <a:pt x="6391" y="22468"/>
                  </a:cubicBezTo>
                  <a:cubicBezTo>
                    <a:pt x="6492" y="22593"/>
                    <a:pt x="6667" y="22618"/>
                    <a:pt x="6843" y="22643"/>
                  </a:cubicBezTo>
                  <a:cubicBezTo>
                    <a:pt x="7082" y="22661"/>
                    <a:pt x="7322" y="22670"/>
                    <a:pt x="7563" y="22670"/>
                  </a:cubicBezTo>
                  <a:cubicBezTo>
                    <a:pt x="8002" y="22670"/>
                    <a:pt x="8445" y="22642"/>
                    <a:pt x="8898" y="22593"/>
                  </a:cubicBezTo>
                  <a:cubicBezTo>
                    <a:pt x="8998" y="22593"/>
                    <a:pt x="9123" y="22568"/>
                    <a:pt x="9198" y="22493"/>
                  </a:cubicBezTo>
                  <a:cubicBezTo>
                    <a:pt x="9249" y="22418"/>
                    <a:pt x="9274" y="22318"/>
                    <a:pt x="9274" y="22217"/>
                  </a:cubicBezTo>
                  <a:cubicBezTo>
                    <a:pt x="9299" y="21591"/>
                    <a:pt x="9324" y="20964"/>
                    <a:pt x="9349" y="20363"/>
                  </a:cubicBezTo>
                  <a:cubicBezTo>
                    <a:pt x="9424" y="17280"/>
                    <a:pt x="9324" y="14197"/>
                    <a:pt x="9224" y="11140"/>
                  </a:cubicBezTo>
                  <a:cubicBezTo>
                    <a:pt x="9198" y="10889"/>
                    <a:pt x="9374" y="10689"/>
                    <a:pt x="9599" y="10613"/>
                  </a:cubicBezTo>
                  <a:cubicBezTo>
                    <a:pt x="10402" y="10388"/>
                    <a:pt x="11153" y="9861"/>
                    <a:pt x="11830" y="9310"/>
                  </a:cubicBezTo>
                  <a:cubicBezTo>
                    <a:pt x="13083" y="8232"/>
                    <a:pt x="14161" y="6929"/>
                    <a:pt x="14888" y="5425"/>
                  </a:cubicBezTo>
                  <a:cubicBezTo>
                    <a:pt x="15590" y="3922"/>
                    <a:pt x="15890" y="2217"/>
                    <a:pt x="15640" y="588"/>
                  </a:cubicBezTo>
                  <a:cubicBezTo>
                    <a:pt x="15640" y="513"/>
                    <a:pt x="15615" y="438"/>
                    <a:pt x="15564" y="413"/>
                  </a:cubicBezTo>
                  <a:cubicBezTo>
                    <a:pt x="15533" y="365"/>
                    <a:pt x="15481" y="348"/>
                    <a:pt x="15428" y="348"/>
                  </a:cubicBezTo>
                  <a:cubicBezTo>
                    <a:pt x="15397" y="348"/>
                    <a:pt x="15366" y="353"/>
                    <a:pt x="15339" y="363"/>
                  </a:cubicBezTo>
                  <a:cubicBezTo>
                    <a:pt x="15295" y="364"/>
                    <a:pt x="15250" y="365"/>
                    <a:pt x="15203" y="365"/>
                  </a:cubicBezTo>
                  <a:cubicBezTo>
                    <a:pt x="14959" y="365"/>
                    <a:pt x="14673" y="350"/>
                    <a:pt x="14379" y="350"/>
                  </a:cubicBezTo>
                  <a:cubicBezTo>
                    <a:pt x="13656" y="350"/>
                    <a:pt x="12886" y="440"/>
                    <a:pt x="12582" y="1064"/>
                  </a:cubicBezTo>
                  <a:cubicBezTo>
                    <a:pt x="12356" y="1566"/>
                    <a:pt x="12432" y="2242"/>
                    <a:pt x="12381" y="2769"/>
                  </a:cubicBezTo>
                  <a:cubicBezTo>
                    <a:pt x="12331" y="3395"/>
                    <a:pt x="12256" y="4197"/>
                    <a:pt x="11955" y="4774"/>
                  </a:cubicBezTo>
                  <a:cubicBezTo>
                    <a:pt x="11605" y="5786"/>
                    <a:pt x="10107" y="7341"/>
                    <a:pt x="9454" y="7341"/>
                  </a:cubicBezTo>
                  <a:cubicBezTo>
                    <a:pt x="9266" y="7341"/>
                    <a:pt x="9148" y="7212"/>
                    <a:pt x="9148" y="6904"/>
                  </a:cubicBezTo>
                  <a:cubicBezTo>
                    <a:pt x="9148" y="6578"/>
                    <a:pt x="9073" y="4473"/>
                    <a:pt x="9098" y="2869"/>
                  </a:cubicBezTo>
                  <a:cubicBezTo>
                    <a:pt x="9123" y="2192"/>
                    <a:pt x="9224" y="1315"/>
                    <a:pt x="8973" y="663"/>
                  </a:cubicBezTo>
                  <a:cubicBezTo>
                    <a:pt x="8880" y="417"/>
                    <a:pt x="8693" y="369"/>
                    <a:pt x="8463" y="369"/>
                  </a:cubicBezTo>
                  <a:cubicBezTo>
                    <a:pt x="8320" y="369"/>
                    <a:pt x="8159" y="388"/>
                    <a:pt x="7995" y="388"/>
                  </a:cubicBezTo>
                  <a:cubicBezTo>
                    <a:pt x="7845" y="388"/>
                    <a:pt x="7701" y="381"/>
                    <a:pt x="7560" y="381"/>
                  </a:cubicBezTo>
                  <a:cubicBezTo>
                    <a:pt x="7419" y="381"/>
                    <a:pt x="7281" y="388"/>
                    <a:pt x="7143" y="413"/>
                  </a:cubicBezTo>
                  <a:cubicBezTo>
                    <a:pt x="5840" y="638"/>
                    <a:pt x="6116" y="2067"/>
                    <a:pt x="6141" y="3069"/>
                  </a:cubicBezTo>
                  <a:lnTo>
                    <a:pt x="6141" y="5626"/>
                  </a:lnTo>
                  <a:cubicBezTo>
                    <a:pt x="6141" y="5912"/>
                    <a:pt x="5889" y="6141"/>
                    <a:pt x="5607" y="6141"/>
                  </a:cubicBezTo>
                  <a:cubicBezTo>
                    <a:pt x="5568" y="6141"/>
                    <a:pt x="5529" y="6136"/>
                    <a:pt x="5489" y="6127"/>
                  </a:cubicBezTo>
                  <a:cubicBezTo>
                    <a:pt x="5013" y="5977"/>
                    <a:pt x="4562" y="5726"/>
                    <a:pt x="4236" y="5375"/>
                  </a:cubicBezTo>
                  <a:cubicBezTo>
                    <a:pt x="3885" y="4974"/>
                    <a:pt x="3660" y="4473"/>
                    <a:pt x="3509" y="3972"/>
                  </a:cubicBezTo>
                  <a:cubicBezTo>
                    <a:pt x="3334" y="3395"/>
                    <a:pt x="3208" y="2794"/>
                    <a:pt x="3133" y="2192"/>
                  </a:cubicBezTo>
                  <a:cubicBezTo>
                    <a:pt x="3083" y="1691"/>
                    <a:pt x="3158" y="1115"/>
                    <a:pt x="2983" y="638"/>
                  </a:cubicBezTo>
                  <a:cubicBezTo>
                    <a:pt x="2810" y="132"/>
                    <a:pt x="2366" y="1"/>
                    <a:pt x="18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rot="532185">
              <a:off x="7614049" y="2902257"/>
              <a:ext cx="1193864" cy="961468"/>
            </a:xfrm>
            <a:custGeom>
              <a:avLst/>
              <a:gdLst/>
              <a:ahLst/>
              <a:cxnLst/>
              <a:rect l="l" t="t" r="r" b="b"/>
              <a:pathLst>
                <a:path w="31003" h="24968" extrusionOk="0">
                  <a:moveTo>
                    <a:pt x="15619" y="1"/>
                  </a:moveTo>
                  <a:cubicBezTo>
                    <a:pt x="14940" y="1"/>
                    <a:pt x="14251" y="350"/>
                    <a:pt x="13960" y="980"/>
                  </a:cubicBezTo>
                  <a:cubicBezTo>
                    <a:pt x="13906" y="1061"/>
                    <a:pt x="13815" y="1106"/>
                    <a:pt x="13723" y="1106"/>
                  </a:cubicBezTo>
                  <a:cubicBezTo>
                    <a:pt x="13645" y="1106"/>
                    <a:pt x="13567" y="1074"/>
                    <a:pt x="13509" y="1005"/>
                  </a:cubicBezTo>
                  <a:cubicBezTo>
                    <a:pt x="13284" y="729"/>
                    <a:pt x="12908" y="579"/>
                    <a:pt x="12557" y="478"/>
                  </a:cubicBezTo>
                  <a:cubicBezTo>
                    <a:pt x="12360" y="436"/>
                    <a:pt x="12155" y="413"/>
                    <a:pt x="11950" y="413"/>
                  </a:cubicBezTo>
                  <a:cubicBezTo>
                    <a:pt x="11551" y="413"/>
                    <a:pt x="11149" y="497"/>
                    <a:pt x="10802" y="679"/>
                  </a:cubicBezTo>
                  <a:cubicBezTo>
                    <a:pt x="10326" y="904"/>
                    <a:pt x="9950" y="1331"/>
                    <a:pt x="9775" y="1832"/>
                  </a:cubicBezTo>
                  <a:cubicBezTo>
                    <a:pt x="9731" y="1941"/>
                    <a:pt x="9630" y="2012"/>
                    <a:pt x="9522" y="2012"/>
                  </a:cubicBezTo>
                  <a:cubicBezTo>
                    <a:pt x="9506" y="2012"/>
                    <a:pt x="9490" y="2010"/>
                    <a:pt x="9474" y="2007"/>
                  </a:cubicBezTo>
                  <a:cubicBezTo>
                    <a:pt x="9154" y="1951"/>
                    <a:pt x="8835" y="1923"/>
                    <a:pt x="8515" y="1923"/>
                  </a:cubicBezTo>
                  <a:cubicBezTo>
                    <a:pt x="8409" y="1923"/>
                    <a:pt x="8302" y="1926"/>
                    <a:pt x="8196" y="1932"/>
                  </a:cubicBezTo>
                  <a:cubicBezTo>
                    <a:pt x="7720" y="1982"/>
                    <a:pt x="7218" y="2183"/>
                    <a:pt x="6867" y="2534"/>
                  </a:cubicBezTo>
                  <a:cubicBezTo>
                    <a:pt x="6416" y="2985"/>
                    <a:pt x="6216" y="3611"/>
                    <a:pt x="6166" y="4263"/>
                  </a:cubicBezTo>
                  <a:cubicBezTo>
                    <a:pt x="6166" y="4388"/>
                    <a:pt x="6040" y="4514"/>
                    <a:pt x="5915" y="4514"/>
                  </a:cubicBezTo>
                  <a:cubicBezTo>
                    <a:pt x="5339" y="4514"/>
                    <a:pt x="4787" y="4614"/>
                    <a:pt x="4361" y="4965"/>
                  </a:cubicBezTo>
                  <a:cubicBezTo>
                    <a:pt x="4211" y="5090"/>
                    <a:pt x="4086" y="5240"/>
                    <a:pt x="3985" y="5391"/>
                  </a:cubicBezTo>
                  <a:cubicBezTo>
                    <a:pt x="3685" y="5817"/>
                    <a:pt x="3434" y="6318"/>
                    <a:pt x="3484" y="6819"/>
                  </a:cubicBezTo>
                  <a:cubicBezTo>
                    <a:pt x="3484" y="6970"/>
                    <a:pt x="3384" y="7070"/>
                    <a:pt x="3233" y="7095"/>
                  </a:cubicBezTo>
                  <a:cubicBezTo>
                    <a:pt x="2607" y="7170"/>
                    <a:pt x="2055" y="7521"/>
                    <a:pt x="1654" y="8022"/>
                  </a:cubicBezTo>
                  <a:cubicBezTo>
                    <a:pt x="1178" y="8624"/>
                    <a:pt x="978" y="9426"/>
                    <a:pt x="1103" y="10178"/>
                  </a:cubicBezTo>
                  <a:cubicBezTo>
                    <a:pt x="1153" y="10428"/>
                    <a:pt x="1253" y="10679"/>
                    <a:pt x="1379" y="10879"/>
                  </a:cubicBezTo>
                  <a:cubicBezTo>
                    <a:pt x="1479" y="11005"/>
                    <a:pt x="1429" y="11180"/>
                    <a:pt x="1329" y="11255"/>
                  </a:cubicBezTo>
                  <a:cubicBezTo>
                    <a:pt x="476" y="11882"/>
                    <a:pt x="0" y="12985"/>
                    <a:pt x="50" y="14062"/>
                  </a:cubicBezTo>
                  <a:cubicBezTo>
                    <a:pt x="50" y="14288"/>
                    <a:pt x="101" y="14514"/>
                    <a:pt x="176" y="14714"/>
                  </a:cubicBezTo>
                  <a:cubicBezTo>
                    <a:pt x="351" y="15165"/>
                    <a:pt x="702" y="15491"/>
                    <a:pt x="1053" y="15792"/>
                  </a:cubicBezTo>
                  <a:cubicBezTo>
                    <a:pt x="1153" y="15867"/>
                    <a:pt x="1178" y="16017"/>
                    <a:pt x="1128" y="16118"/>
                  </a:cubicBezTo>
                  <a:cubicBezTo>
                    <a:pt x="627" y="16945"/>
                    <a:pt x="652" y="17997"/>
                    <a:pt x="1053" y="18874"/>
                  </a:cubicBezTo>
                  <a:cubicBezTo>
                    <a:pt x="1228" y="19301"/>
                    <a:pt x="1504" y="19676"/>
                    <a:pt x="1880" y="19927"/>
                  </a:cubicBezTo>
                  <a:cubicBezTo>
                    <a:pt x="2181" y="20128"/>
                    <a:pt x="2532" y="20253"/>
                    <a:pt x="2883" y="20253"/>
                  </a:cubicBezTo>
                  <a:cubicBezTo>
                    <a:pt x="3008" y="20253"/>
                    <a:pt x="3133" y="20353"/>
                    <a:pt x="3133" y="20504"/>
                  </a:cubicBezTo>
                  <a:cubicBezTo>
                    <a:pt x="3133" y="20629"/>
                    <a:pt x="3158" y="20779"/>
                    <a:pt x="3208" y="20905"/>
                  </a:cubicBezTo>
                  <a:cubicBezTo>
                    <a:pt x="3459" y="21556"/>
                    <a:pt x="3885" y="22183"/>
                    <a:pt x="4487" y="22534"/>
                  </a:cubicBezTo>
                  <a:cubicBezTo>
                    <a:pt x="4782" y="22711"/>
                    <a:pt x="5138" y="22810"/>
                    <a:pt x="5489" y="22810"/>
                  </a:cubicBezTo>
                  <a:cubicBezTo>
                    <a:pt x="5733" y="22810"/>
                    <a:pt x="5975" y="22762"/>
                    <a:pt x="6191" y="22659"/>
                  </a:cubicBezTo>
                  <a:cubicBezTo>
                    <a:pt x="6222" y="22649"/>
                    <a:pt x="6254" y="22644"/>
                    <a:pt x="6284" y="22644"/>
                  </a:cubicBezTo>
                  <a:cubicBezTo>
                    <a:pt x="6401" y="22644"/>
                    <a:pt x="6507" y="22715"/>
                    <a:pt x="6567" y="22834"/>
                  </a:cubicBezTo>
                  <a:cubicBezTo>
                    <a:pt x="6817" y="23436"/>
                    <a:pt x="7369" y="23912"/>
                    <a:pt x="7995" y="24163"/>
                  </a:cubicBezTo>
                  <a:cubicBezTo>
                    <a:pt x="8277" y="24267"/>
                    <a:pt x="8577" y="24319"/>
                    <a:pt x="8875" y="24319"/>
                  </a:cubicBezTo>
                  <a:cubicBezTo>
                    <a:pt x="9293" y="24319"/>
                    <a:pt x="9710" y="24217"/>
                    <a:pt x="10076" y="24012"/>
                  </a:cubicBezTo>
                  <a:cubicBezTo>
                    <a:pt x="10107" y="23981"/>
                    <a:pt x="10147" y="23967"/>
                    <a:pt x="10189" y="23967"/>
                  </a:cubicBezTo>
                  <a:cubicBezTo>
                    <a:pt x="10247" y="23967"/>
                    <a:pt x="10308" y="23994"/>
                    <a:pt x="10351" y="24037"/>
                  </a:cubicBezTo>
                  <a:cubicBezTo>
                    <a:pt x="10842" y="24434"/>
                    <a:pt x="11506" y="24744"/>
                    <a:pt x="12142" y="24744"/>
                  </a:cubicBezTo>
                  <a:cubicBezTo>
                    <a:pt x="12188" y="24744"/>
                    <a:pt x="12235" y="24743"/>
                    <a:pt x="12281" y="24739"/>
                  </a:cubicBezTo>
                  <a:cubicBezTo>
                    <a:pt x="12908" y="24714"/>
                    <a:pt x="13534" y="24463"/>
                    <a:pt x="14010" y="24037"/>
                  </a:cubicBezTo>
                  <a:cubicBezTo>
                    <a:pt x="14073" y="23987"/>
                    <a:pt x="14142" y="23962"/>
                    <a:pt x="14208" y="23962"/>
                  </a:cubicBezTo>
                  <a:cubicBezTo>
                    <a:pt x="14274" y="23962"/>
                    <a:pt x="14336" y="23987"/>
                    <a:pt x="14386" y="24037"/>
                  </a:cubicBezTo>
                  <a:cubicBezTo>
                    <a:pt x="14562" y="24213"/>
                    <a:pt x="14787" y="24388"/>
                    <a:pt x="15013" y="24514"/>
                  </a:cubicBezTo>
                  <a:cubicBezTo>
                    <a:pt x="15460" y="24798"/>
                    <a:pt x="15991" y="24968"/>
                    <a:pt x="16523" y="24968"/>
                  </a:cubicBezTo>
                  <a:cubicBezTo>
                    <a:pt x="16646" y="24968"/>
                    <a:pt x="16770" y="24959"/>
                    <a:pt x="16893" y="24940"/>
                  </a:cubicBezTo>
                  <a:cubicBezTo>
                    <a:pt x="17494" y="24864"/>
                    <a:pt x="18046" y="24564"/>
                    <a:pt x="18447" y="24113"/>
                  </a:cubicBezTo>
                  <a:cubicBezTo>
                    <a:pt x="18495" y="24064"/>
                    <a:pt x="18565" y="24036"/>
                    <a:pt x="18641" y="24036"/>
                  </a:cubicBezTo>
                  <a:cubicBezTo>
                    <a:pt x="18684" y="24036"/>
                    <a:pt x="18728" y="24045"/>
                    <a:pt x="18772" y="24062"/>
                  </a:cubicBezTo>
                  <a:cubicBezTo>
                    <a:pt x="19173" y="24263"/>
                    <a:pt x="19599" y="24463"/>
                    <a:pt x="20025" y="24514"/>
                  </a:cubicBezTo>
                  <a:cubicBezTo>
                    <a:pt x="20188" y="24546"/>
                    <a:pt x="20353" y="24563"/>
                    <a:pt x="20518" y="24563"/>
                  </a:cubicBezTo>
                  <a:cubicBezTo>
                    <a:pt x="20860" y="24563"/>
                    <a:pt x="21199" y="24491"/>
                    <a:pt x="21504" y="24338"/>
                  </a:cubicBezTo>
                  <a:cubicBezTo>
                    <a:pt x="21955" y="24138"/>
                    <a:pt x="22281" y="23762"/>
                    <a:pt x="22607" y="23386"/>
                  </a:cubicBezTo>
                  <a:cubicBezTo>
                    <a:pt x="22648" y="23324"/>
                    <a:pt x="22740" y="23279"/>
                    <a:pt x="22828" y="23279"/>
                  </a:cubicBezTo>
                  <a:cubicBezTo>
                    <a:pt x="22846" y="23279"/>
                    <a:pt x="22865" y="23281"/>
                    <a:pt x="22883" y="23286"/>
                  </a:cubicBezTo>
                  <a:cubicBezTo>
                    <a:pt x="23238" y="23396"/>
                    <a:pt x="23624" y="23464"/>
                    <a:pt x="24004" y="23464"/>
                  </a:cubicBezTo>
                  <a:cubicBezTo>
                    <a:pt x="24401" y="23464"/>
                    <a:pt x="24793" y="23390"/>
                    <a:pt x="25138" y="23210"/>
                  </a:cubicBezTo>
                  <a:cubicBezTo>
                    <a:pt x="25790" y="22859"/>
                    <a:pt x="26316" y="22183"/>
                    <a:pt x="26391" y="21431"/>
                  </a:cubicBezTo>
                  <a:cubicBezTo>
                    <a:pt x="26391" y="21331"/>
                    <a:pt x="26492" y="21230"/>
                    <a:pt x="26617" y="21205"/>
                  </a:cubicBezTo>
                  <a:cubicBezTo>
                    <a:pt x="27294" y="21080"/>
                    <a:pt x="27970" y="20754"/>
                    <a:pt x="28447" y="20228"/>
                  </a:cubicBezTo>
                  <a:cubicBezTo>
                    <a:pt x="28873" y="19702"/>
                    <a:pt x="29073" y="18950"/>
                    <a:pt x="28873" y="18298"/>
                  </a:cubicBezTo>
                  <a:cubicBezTo>
                    <a:pt x="28823" y="18148"/>
                    <a:pt x="28923" y="17997"/>
                    <a:pt x="29048" y="17947"/>
                  </a:cubicBezTo>
                  <a:cubicBezTo>
                    <a:pt x="30051" y="17621"/>
                    <a:pt x="30828" y="16644"/>
                    <a:pt x="30978" y="15566"/>
                  </a:cubicBezTo>
                  <a:cubicBezTo>
                    <a:pt x="31003" y="15366"/>
                    <a:pt x="31003" y="15140"/>
                    <a:pt x="30953" y="14915"/>
                  </a:cubicBezTo>
                  <a:cubicBezTo>
                    <a:pt x="30878" y="14564"/>
                    <a:pt x="30702" y="14263"/>
                    <a:pt x="30502" y="13987"/>
                  </a:cubicBezTo>
                  <a:cubicBezTo>
                    <a:pt x="30452" y="13912"/>
                    <a:pt x="30427" y="13787"/>
                    <a:pt x="30477" y="13712"/>
                  </a:cubicBezTo>
                  <a:cubicBezTo>
                    <a:pt x="30928" y="12834"/>
                    <a:pt x="31003" y="11782"/>
                    <a:pt x="30677" y="10854"/>
                  </a:cubicBezTo>
                  <a:cubicBezTo>
                    <a:pt x="30552" y="10504"/>
                    <a:pt x="30351" y="10128"/>
                    <a:pt x="30026" y="9927"/>
                  </a:cubicBezTo>
                  <a:cubicBezTo>
                    <a:pt x="29925" y="9877"/>
                    <a:pt x="29900" y="9752"/>
                    <a:pt x="29900" y="9651"/>
                  </a:cubicBezTo>
                  <a:cubicBezTo>
                    <a:pt x="30026" y="8925"/>
                    <a:pt x="29950" y="8148"/>
                    <a:pt x="29599" y="7521"/>
                  </a:cubicBezTo>
                  <a:cubicBezTo>
                    <a:pt x="29274" y="6894"/>
                    <a:pt x="28622" y="6443"/>
                    <a:pt x="27945" y="6443"/>
                  </a:cubicBezTo>
                  <a:cubicBezTo>
                    <a:pt x="27795" y="6443"/>
                    <a:pt x="27670" y="6343"/>
                    <a:pt x="27670" y="6193"/>
                  </a:cubicBezTo>
                  <a:cubicBezTo>
                    <a:pt x="27594" y="5466"/>
                    <a:pt x="27244" y="4714"/>
                    <a:pt x="26767" y="4163"/>
                  </a:cubicBezTo>
                  <a:cubicBezTo>
                    <a:pt x="26291" y="3586"/>
                    <a:pt x="25589" y="3210"/>
                    <a:pt x="24838" y="3185"/>
                  </a:cubicBezTo>
                  <a:cubicBezTo>
                    <a:pt x="24737" y="3185"/>
                    <a:pt x="24637" y="3085"/>
                    <a:pt x="24612" y="2985"/>
                  </a:cubicBezTo>
                  <a:cubicBezTo>
                    <a:pt x="24462" y="2283"/>
                    <a:pt x="24010" y="1656"/>
                    <a:pt x="23384" y="1381"/>
                  </a:cubicBezTo>
                  <a:cubicBezTo>
                    <a:pt x="23158" y="1280"/>
                    <a:pt x="22933" y="1230"/>
                    <a:pt x="22707" y="1205"/>
                  </a:cubicBezTo>
                  <a:cubicBezTo>
                    <a:pt x="22593" y="1195"/>
                    <a:pt x="22479" y="1189"/>
                    <a:pt x="22365" y="1189"/>
                  </a:cubicBezTo>
                  <a:cubicBezTo>
                    <a:pt x="22203" y="1189"/>
                    <a:pt x="22042" y="1201"/>
                    <a:pt x="21880" y="1230"/>
                  </a:cubicBezTo>
                  <a:cubicBezTo>
                    <a:pt x="21730" y="1280"/>
                    <a:pt x="21554" y="1356"/>
                    <a:pt x="21429" y="1456"/>
                  </a:cubicBezTo>
                  <a:cubicBezTo>
                    <a:pt x="21379" y="1496"/>
                    <a:pt x="21321" y="1516"/>
                    <a:pt x="21264" y="1516"/>
                  </a:cubicBezTo>
                  <a:cubicBezTo>
                    <a:pt x="21179" y="1516"/>
                    <a:pt x="21098" y="1471"/>
                    <a:pt x="21053" y="1381"/>
                  </a:cubicBezTo>
                  <a:cubicBezTo>
                    <a:pt x="20752" y="879"/>
                    <a:pt x="20251" y="529"/>
                    <a:pt x="19700" y="328"/>
                  </a:cubicBezTo>
                  <a:cubicBezTo>
                    <a:pt x="19491" y="253"/>
                    <a:pt x="19271" y="217"/>
                    <a:pt x="19051" y="217"/>
                  </a:cubicBezTo>
                  <a:cubicBezTo>
                    <a:pt x="18611" y="217"/>
                    <a:pt x="18171" y="361"/>
                    <a:pt x="17820" y="629"/>
                  </a:cubicBezTo>
                  <a:cubicBezTo>
                    <a:pt x="17782" y="654"/>
                    <a:pt x="17732" y="666"/>
                    <a:pt x="17679" y="666"/>
                  </a:cubicBezTo>
                  <a:cubicBezTo>
                    <a:pt x="17626" y="666"/>
                    <a:pt x="17569" y="654"/>
                    <a:pt x="17519" y="629"/>
                  </a:cubicBezTo>
                  <a:cubicBezTo>
                    <a:pt x="16968" y="278"/>
                    <a:pt x="16341" y="27"/>
                    <a:pt x="15690" y="2"/>
                  </a:cubicBezTo>
                  <a:cubicBezTo>
                    <a:pt x="15666" y="1"/>
                    <a:pt x="15643" y="1"/>
                    <a:pt x="156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rot="532185">
              <a:off x="8106642" y="3356545"/>
              <a:ext cx="62768" cy="61574"/>
            </a:xfrm>
            <a:custGeom>
              <a:avLst/>
              <a:gdLst/>
              <a:ahLst/>
              <a:cxnLst/>
              <a:rect l="l" t="t" r="r" b="b"/>
              <a:pathLst>
                <a:path w="1630" h="1599" extrusionOk="0">
                  <a:moveTo>
                    <a:pt x="1294" y="1"/>
                  </a:moveTo>
                  <a:cubicBezTo>
                    <a:pt x="1255" y="1"/>
                    <a:pt x="1216" y="7"/>
                    <a:pt x="1178" y="20"/>
                  </a:cubicBezTo>
                  <a:cubicBezTo>
                    <a:pt x="677" y="245"/>
                    <a:pt x="276" y="671"/>
                    <a:pt x="76" y="1197"/>
                  </a:cubicBezTo>
                  <a:cubicBezTo>
                    <a:pt x="0" y="1348"/>
                    <a:pt x="76" y="1523"/>
                    <a:pt x="226" y="1598"/>
                  </a:cubicBezTo>
                  <a:lnTo>
                    <a:pt x="351" y="1598"/>
                  </a:lnTo>
                  <a:cubicBezTo>
                    <a:pt x="477" y="1598"/>
                    <a:pt x="577" y="1523"/>
                    <a:pt x="627" y="1423"/>
                  </a:cubicBezTo>
                  <a:cubicBezTo>
                    <a:pt x="777" y="1047"/>
                    <a:pt x="1053" y="746"/>
                    <a:pt x="1429" y="596"/>
                  </a:cubicBezTo>
                  <a:cubicBezTo>
                    <a:pt x="1579" y="521"/>
                    <a:pt x="1630" y="345"/>
                    <a:pt x="1579" y="170"/>
                  </a:cubicBezTo>
                  <a:cubicBezTo>
                    <a:pt x="1523" y="57"/>
                    <a:pt x="1410" y="1"/>
                    <a:pt x="129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rot="532185">
              <a:off x="8355601" y="3184495"/>
              <a:ext cx="72434" cy="57377"/>
            </a:xfrm>
            <a:custGeom>
              <a:avLst/>
              <a:gdLst/>
              <a:ahLst/>
              <a:cxnLst/>
              <a:rect l="l" t="t" r="r" b="b"/>
              <a:pathLst>
                <a:path w="1881" h="1490" extrusionOk="0">
                  <a:moveTo>
                    <a:pt x="353" y="1"/>
                  </a:moveTo>
                  <a:cubicBezTo>
                    <a:pt x="247" y="1"/>
                    <a:pt x="144" y="51"/>
                    <a:pt x="76" y="136"/>
                  </a:cubicBezTo>
                  <a:cubicBezTo>
                    <a:pt x="1" y="287"/>
                    <a:pt x="51" y="487"/>
                    <a:pt x="176" y="562"/>
                  </a:cubicBezTo>
                  <a:cubicBezTo>
                    <a:pt x="602" y="813"/>
                    <a:pt x="978" y="1114"/>
                    <a:pt x="1354" y="1414"/>
                  </a:cubicBezTo>
                  <a:cubicBezTo>
                    <a:pt x="1404" y="1465"/>
                    <a:pt x="1479" y="1490"/>
                    <a:pt x="1555" y="1490"/>
                  </a:cubicBezTo>
                  <a:cubicBezTo>
                    <a:pt x="1630" y="1490"/>
                    <a:pt x="1730" y="1465"/>
                    <a:pt x="1780" y="1389"/>
                  </a:cubicBezTo>
                  <a:cubicBezTo>
                    <a:pt x="1880" y="1264"/>
                    <a:pt x="1880" y="1064"/>
                    <a:pt x="1755" y="963"/>
                  </a:cubicBezTo>
                  <a:cubicBezTo>
                    <a:pt x="1354" y="612"/>
                    <a:pt x="928" y="312"/>
                    <a:pt x="502" y="36"/>
                  </a:cubicBezTo>
                  <a:cubicBezTo>
                    <a:pt x="454" y="12"/>
                    <a:pt x="403" y="1"/>
                    <a:pt x="35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rot="532185">
              <a:off x="8503869" y="3360385"/>
              <a:ext cx="69507" cy="71355"/>
            </a:xfrm>
            <a:custGeom>
              <a:avLst/>
              <a:gdLst/>
              <a:ahLst/>
              <a:cxnLst/>
              <a:rect l="l" t="t" r="r" b="b"/>
              <a:pathLst>
                <a:path w="1805" h="1853" extrusionOk="0">
                  <a:moveTo>
                    <a:pt x="335" y="1"/>
                  </a:moveTo>
                  <a:cubicBezTo>
                    <a:pt x="260" y="1"/>
                    <a:pt x="185" y="26"/>
                    <a:pt x="125" y="73"/>
                  </a:cubicBezTo>
                  <a:cubicBezTo>
                    <a:pt x="0" y="198"/>
                    <a:pt x="0" y="399"/>
                    <a:pt x="125" y="524"/>
                  </a:cubicBezTo>
                  <a:lnTo>
                    <a:pt x="1253" y="1752"/>
                  </a:lnTo>
                  <a:cubicBezTo>
                    <a:pt x="1303" y="1827"/>
                    <a:pt x="1379" y="1852"/>
                    <a:pt x="1479" y="1852"/>
                  </a:cubicBezTo>
                  <a:cubicBezTo>
                    <a:pt x="1554" y="1852"/>
                    <a:pt x="1629" y="1827"/>
                    <a:pt x="1679" y="1777"/>
                  </a:cubicBezTo>
                  <a:cubicBezTo>
                    <a:pt x="1805" y="1652"/>
                    <a:pt x="1805" y="1476"/>
                    <a:pt x="1704" y="1351"/>
                  </a:cubicBezTo>
                  <a:lnTo>
                    <a:pt x="551" y="98"/>
                  </a:lnTo>
                  <a:cubicBezTo>
                    <a:pt x="499" y="32"/>
                    <a:pt x="418" y="1"/>
                    <a:pt x="33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rot="532185">
              <a:off x="8350307" y="3427462"/>
              <a:ext cx="34811" cy="86913"/>
            </a:xfrm>
            <a:custGeom>
              <a:avLst/>
              <a:gdLst/>
              <a:ahLst/>
              <a:cxnLst/>
              <a:rect l="l" t="t" r="r" b="b"/>
              <a:pathLst>
                <a:path w="904" h="2257" extrusionOk="0">
                  <a:moveTo>
                    <a:pt x="302" y="1"/>
                  </a:moveTo>
                  <a:cubicBezTo>
                    <a:pt x="126" y="26"/>
                    <a:pt x="1" y="176"/>
                    <a:pt x="26" y="327"/>
                  </a:cubicBezTo>
                  <a:cubicBezTo>
                    <a:pt x="51" y="903"/>
                    <a:pt x="151" y="1454"/>
                    <a:pt x="277" y="2006"/>
                  </a:cubicBezTo>
                  <a:cubicBezTo>
                    <a:pt x="302" y="2156"/>
                    <a:pt x="427" y="2256"/>
                    <a:pt x="577" y="2256"/>
                  </a:cubicBezTo>
                  <a:cubicBezTo>
                    <a:pt x="602" y="2256"/>
                    <a:pt x="602" y="2256"/>
                    <a:pt x="628" y="2231"/>
                  </a:cubicBezTo>
                  <a:cubicBezTo>
                    <a:pt x="803" y="2206"/>
                    <a:pt x="903" y="2031"/>
                    <a:pt x="853" y="1880"/>
                  </a:cubicBezTo>
                  <a:cubicBezTo>
                    <a:pt x="753" y="1354"/>
                    <a:pt x="653" y="828"/>
                    <a:pt x="628" y="301"/>
                  </a:cubicBezTo>
                  <a:cubicBezTo>
                    <a:pt x="602" y="126"/>
                    <a:pt x="477" y="1"/>
                    <a:pt x="3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rot="532185">
              <a:off x="8060844" y="3119182"/>
              <a:ext cx="71432" cy="59995"/>
            </a:xfrm>
            <a:custGeom>
              <a:avLst/>
              <a:gdLst/>
              <a:ahLst/>
              <a:cxnLst/>
              <a:rect l="l" t="t" r="r" b="b"/>
              <a:pathLst>
                <a:path w="1855" h="1558" extrusionOk="0">
                  <a:moveTo>
                    <a:pt x="1506" y="0"/>
                  </a:moveTo>
                  <a:cubicBezTo>
                    <a:pt x="1446" y="0"/>
                    <a:pt x="1384" y="17"/>
                    <a:pt x="1328" y="54"/>
                  </a:cubicBezTo>
                  <a:cubicBezTo>
                    <a:pt x="902" y="329"/>
                    <a:pt x="501" y="680"/>
                    <a:pt x="125" y="1031"/>
                  </a:cubicBezTo>
                  <a:cubicBezTo>
                    <a:pt x="0" y="1157"/>
                    <a:pt x="0" y="1357"/>
                    <a:pt x="125" y="1482"/>
                  </a:cubicBezTo>
                  <a:cubicBezTo>
                    <a:pt x="176" y="1532"/>
                    <a:pt x="251" y="1558"/>
                    <a:pt x="326" y="1558"/>
                  </a:cubicBezTo>
                  <a:cubicBezTo>
                    <a:pt x="426" y="1558"/>
                    <a:pt x="501" y="1532"/>
                    <a:pt x="551" y="1482"/>
                  </a:cubicBezTo>
                  <a:cubicBezTo>
                    <a:pt x="902" y="1131"/>
                    <a:pt x="1278" y="831"/>
                    <a:pt x="1679" y="555"/>
                  </a:cubicBezTo>
                  <a:cubicBezTo>
                    <a:pt x="1805" y="455"/>
                    <a:pt x="1855" y="279"/>
                    <a:pt x="1755" y="129"/>
                  </a:cubicBezTo>
                  <a:cubicBezTo>
                    <a:pt x="1707" y="50"/>
                    <a:pt x="1609" y="0"/>
                    <a:pt x="150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rot="532185">
              <a:off x="8266813" y="3018564"/>
              <a:ext cx="86874" cy="38778"/>
            </a:xfrm>
            <a:custGeom>
              <a:avLst/>
              <a:gdLst/>
              <a:ahLst/>
              <a:cxnLst/>
              <a:rect l="l" t="t" r="r" b="b"/>
              <a:pathLst>
                <a:path w="2256" h="1007" extrusionOk="0">
                  <a:moveTo>
                    <a:pt x="1958" y="0"/>
                  </a:moveTo>
                  <a:cubicBezTo>
                    <a:pt x="1941" y="0"/>
                    <a:pt x="1923" y="1"/>
                    <a:pt x="1905" y="4"/>
                  </a:cubicBezTo>
                  <a:cubicBezTo>
                    <a:pt x="1329" y="79"/>
                    <a:pt x="777" y="205"/>
                    <a:pt x="251" y="405"/>
                  </a:cubicBezTo>
                  <a:cubicBezTo>
                    <a:pt x="75" y="480"/>
                    <a:pt x="0" y="656"/>
                    <a:pt x="75" y="806"/>
                  </a:cubicBezTo>
                  <a:cubicBezTo>
                    <a:pt x="126" y="931"/>
                    <a:pt x="226" y="1007"/>
                    <a:pt x="351" y="1007"/>
                  </a:cubicBezTo>
                  <a:cubicBezTo>
                    <a:pt x="376" y="1007"/>
                    <a:pt x="426" y="981"/>
                    <a:pt x="451" y="981"/>
                  </a:cubicBezTo>
                  <a:cubicBezTo>
                    <a:pt x="953" y="781"/>
                    <a:pt x="1454" y="656"/>
                    <a:pt x="1980" y="606"/>
                  </a:cubicBezTo>
                  <a:cubicBezTo>
                    <a:pt x="2156" y="580"/>
                    <a:pt x="2256" y="430"/>
                    <a:pt x="2256" y="255"/>
                  </a:cubicBezTo>
                  <a:cubicBezTo>
                    <a:pt x="2233" y="97"/>
                    <a:pt x="2110" y="0"/>
                    <a:pt x="19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rot="532185">
              <a:off x="8166719" y="3217589"/>
              <a:ext cx="84987" cy="59264"/>
            </a:xfrm>
            <a:custGeom>
              <a:avLst/>
              <a:gdLst/>
              <a:ahLst/>
              <a:cxnLst/>
              <a:rect l="l" t="t" r="r" b="b"/>
              <a:pathLst>
                <a:path w="2207" h="1539" extrusionOk="0">
                  <a:moveTo>
                    <a:pt x="1854" y="0"/>
                  </a:moveTo>
                  <a:cubicBezTo>
                    <a:pt x="1803" y="0"/>
                    <a:pt x="1752" y="12"/>
                    <a:pt x="1705" y="35"/>
                  </a:cubicBezTo>
                  <a:cubicBezTo>
                    <a:pt x="1204" y="336"/>
                    <a:pt x="678" y="661"/>
                    <a:pt x="176" y="987"/>
                  </a:cubicBezTo>
                  <a:cubicBezTo>
                    <a:pt x="51" y="1088"/>
                    <a:pt x="1" y="1263"/>
                    <a:pt x="101" y="1413"/>
                  </a:cubicBezTo>
                  <a:cubicBezTo>
                    <a:pt x="151" y="1489"/>
                    <a:pt x="252" y="1539"/>
                    <a:pt x="352" y="1539"/>
                  </a:cubicBezTo>
                  <a:cubicBezTo>
                    <a:pt x="402" y="1539"/>
                    <a:pt x="477" y="1539"/>
                    <a:pt x="527" y="1489"/>
                  </a:cubicBezTo>
                  <a:cubicBezTo>
                    <a:pt x="1003" y="1163"/>
                    <a:pt x="1505" y="862"/>
                    <a:pt x="2006" y="561"/>
                  </a:cubicBezTo>
                  <a:cubicBezTo>
                    <a:pt x="2156" y="486"/>
                    <a:pt x="2206" y="311"/>
                    <a:pt x="2131" y="160"/>
                  </a:cubicBezTo>
                  <a:cubicBezTo>
                    <a:pt x="2079" y="56"/>
                    <a:pt x="1968" y="0"/>
                    <a:pt x="18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rot="532185">
              <a:off x="8539256" y="3166391"/>
              <a:ext cx="84949" cy="32000"/>
            </a:xfrm>
            <a:custGeom>
              <a:avLst/>
              <a:gdLst/>
              <a:ahLst/>
              <a:cxnLst/>
              <a:rect l="l" t="t" r="r" b="b"/>
              <a:pathLst>
                <a:path w="2206" h="831" extrusionOk="0">
                  <a:moveTo>
                    <a:pt x="332" y="1"/>
                  </a:moveTo>
                  <a:cubicBezTo>
                    <a:pt x="176" y="1"/>
                    <a:pt x="48" y="119"/>
                    <a:pt x="25" y="280"/>
                  </a:cubicBezTo>
                  <a:cubicBezTo>
                    <a:pt x="0" y="430"/>
                    <a:pt x="126" y="580"/>
                    <a:pt x="276" y="605"/>
                  </a:cubicBezTo>
                  <a:lnTo>
                    <a:pt x="1830" y="831"/>
                  </a:lnTo>
                  <a:lnTo>
                    <a:pt x="1880" y="831"/>
                  </a:lnTo>
                  <a:cubicBezTo>
                    <a:pt x="2030" y="831"/>
                    <a:pt x="2156" y="731"/>
                    <a:pt x="2181" y="555"/>
                  </a:cubicBezTo>
                  <a:cubicBezTo>
                    <a:pt x="2206" y="405"/>
                    <a:pt x="2080" y="254"/>
                    <a:pt x="1930" y="229"/>
                  </a:cubicBezTo>
                  <a:lnTo>
                    <a:pt x="376" y="4"/>
                  </a:lnTo>
                  <a:cubicBezTo>
                    <a:pt x="361" y="2"/>
                    <a:pt x="346" y="1"/>
                    <a:pt x="3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rot="532185">
              <a:off x="8669824" y="3421070"/>
              <a:ext cx="58917" cy="50522"/>
            </a:xfrm>
            <a:custGeom>
              <a:avLst/>
              <a:gdLst/>
              <a:ahLst/>
              <a:cxnLst/>
              <a:rect l="l" t="t" r="r" b="b"/>
              <a:pathLst>
                <a:path w="1530" h="1312" extrusionOk="0">
                  <a:moveTo>
                    <a:pt x="327" y="1"/>
                  </a:moveTo>
                  <a:cubicBezTo>
                    <a:pt x="241" y="1"/>
                    <a:pt x="156" y="39"/>
                    <a:pt x="100" y="108"/>
                  </a:cubicBezTo>
                  <a:cubicBezTo>
                    <a:pt x="0" y="259"/>
                    <a:pt x="25" y="434"/>
                    <a:pt x="151" y="559"/>
                  </a:cubicBezTo>
                  <a:lnTo>
                    <a:pt x="1003" y="1236"/>
                  </a:lnTo>
                  <a:cubicBezTo>
                    <a:pt x="1053" y="1286"/>
                    <a:pt x="1128" y="1311"/>
                    <a:pt x="1203" y="1311"/>
                  </a:cubicBezTo>
                  <a:cubicBezTo>
                    <a:pt x="1278" y="1311"/>
                    <a:pt x="1379" y="1286"/>
                    <a:pt x="1429" y="1211"/>
                  </a:cubicBezTo>
                  <a:cubicBezTo>
                    <a:pt x="1529" y="1061"/>
                    <a:pt x="1529" y="885"/>
                    <a:pt x="1379" y="785"/>
                  </a:cubicBezTo>
                  <a:lnTo>
                    <a:pt x="527" y="83"/>
                  </a:lnTo>
                  <a:cubicBezTo>
                    <a:pt x="470" y="27"/>
                    <a:pt x="398" y="1"/>
                    <a:pt x="32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rot="532185">
              <a:off x="8546201" y="3545120"/>
              <a:ext cx="67620" cy="72780"/>
            </a:xfrm>
            <a:custGeom>
              <a:avLst/>
              <a:gdLst/>
              <a:ahLst/>
              <a:cxnLst/>
              <a:rect l="l" t="t" r="r" b="b"/>
              <a:pathLst>
                <a:path w="1756" h="1890" extrusionOk="0">
                  <a:moveTo>
                    <a:pt x="351" y="0"/>
                  </a:moveTo>
                  <a:cubicBezTo>
                    <a:pt x="288" y="0"/>
                    <a:pt x="226" y="20"/>
                    <a:pt x="176" y="60"/>
                  </a:cubicBezTo>
                  <a:cubicBezTo>
                    <a:pt x="26" y="161"/>
                    <a:pt x="1" y="361"/>
                    <a:pt x="101" y="486"/>
                  </a:cubicBezTo>
                  <a:cubicBezTo>
                    <a:pt x="427" y="938"/>
                    <a:pt x="803" y="1389"/>
                    <a:pt x="1204" y="1815"/>
                  </a:cubicBezTo>
                  <a:cubicBezTo>
                    <a:pt x="1279" y="1865"/>
                    <a:pt x="1354" y="1890"/>
                    <a:pt x="1429" y="1890"/>
                  </a:cubicBezTo>
                  <a:cubicBezTo>
                    <a:pt x="1504" y="1890"/>
                    <a:pt x="1580" y="1865"/>
                    <a:pt x="1630" y="1815"/>
                  </a:cubicBezTo>
                  <a:cubicBezTo>
                    <a:pt x="1755" y="1689"/>
                    <a:pt x="1755" y="1514"/>
                    <a:pt x="1655" y="1389"/>
                  </a:cubicBezTo>
                  <a:cubicBezTo>
                    <a:pt x="1254" y="988"/>
                    <a:pt x="903" y="562"/>
                    <a:pt x="602" y="136"/>
                  </a:cubicBezTo>
                  <a:cubicBezTo>
                    <a:pt x="542" y="45"/>
                    <a:pt x="446" y="0"/>
                    <a:pt x="3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rot="532185">
              <a:off x="8440434" y="3643392"/>
              <a:ext cx="70508" cy="67659"/>
            </a:xfrm>
            <a:custGeom>
              <a:avLst/>
              <a:gdLst/>
              <a:ahLst/>
              <a:cxnLst/>
              <a:rect l="l" t="t" r="r" b="b"/>
              <a:pathLst>
                <a:path w="1831" h="1757" extrusionOk="0">
                  <a:moveTo>
                    <a:pt x="1466" y="1"/>
                  </a:moveTo>
                  <a:cubicBezTo>
                    <a:pt x="1368" y="1"/>
                    <a:pt x="1277" y="56"/>
                    <a:pt x="1229" y="153"/>
                  </a:cubicBezTo>
                  <a:cubicBezTo>
                    <a:pt x="978" y="579"/>
                    <a:pt x="602" y="955"/>
                    <a:pt x="176" y="1206"/>
                  </a:cubicBezTo>
                  <a:cubicBezTo>
                    <a:pt x="51" y="1281"/>
                    <a:pt x="1" y="1481"/>
                    <a:pt x="76" y="1607"/>
                  </a:cubicBezTo>
                  <a:cubicBezTo>
                    <a:pt x="126" y="1707"/>
                    <a:pt x="226" y="1757"/>
                    <a:pt x="352" y="1757"/>
                  </a:cubicBezTo>
                  <a:cubicBezTo>
                    <a:pt x="402" y="1757"/>
                    <a:pt x="452" y="1757"/>
                    <a:pt x="502" y="1732"/>
                  </a:cubicBezTo>
                  <a:cubicBezTo>
                    <a:pt x="1003" y="1406"/>
                    <a:pt x="1454" y="980"/>
                    <a:pt x="1755" y="454"/>
                  </a:cubicBezTo>
                  <a:cubicBezTo>
                    <a:pt x="1830" y="303"/>
                    <a:pt x="1780" y="128"/>
                    <a:pt x="1630" y="53"/>
                  </a:cubicBezTo>
                  <a:cubicBezTo>
                    <a:pt x="1577" y="17"/>
                    <a:pt x="1520" y="1"/>
                    <a:pt x="14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rot="532185">
              <a:off x="8217400" y="3590496"/>
              <a:ext cx="103317" cy="29959"/>
            </a:xfrm>
            <a:custGeom>
              <a:avLst/>
              <a:gdLst/>
              <a:ahLst/>
              <a:cxnLst/>
              <a:rect l="l" t="t" r="r" b="b"/>
              <a:pathLst>
                <a:path w="2683" h="778" extrusionOk="0">
                  <a:moveTo>
                    <a:pt x="301" y="0"/>
                  </a:moveTo>
                  <a:cubicBezTo>
                    <a:pt x="151" y="0"/>
                    <a:pt x="1" y="126"/>
                    <a:pt x="1" y="301"/>
                  </a:cubicBezTo>
                  <a:cubicBezTo>
                    <a:pt x="1" y="451"/>
                    <a:pt x="126" y="602"/>
                    <a:pt x="301" y="602"/>
                  </a:cubicBezTo>
                  <a:cubicBezTo>
                    <a:pt x="978" y="602"/>
                    <a:pt x="1655" y="677"/>
                    <a:pt x="2307" y="777"/>
                  </a:cubicBezTo>
                  <a:lnTo>
                    <a:pt x="2357" y="777"/>
                  </a:lnTo>
                  <a:cubicBezTo>
                    <a:pt x="2507" y="777"/>
                    <a:pt x="2632" y="652"/>
                    <a:pt x="2657" y="501"/>
                  </a:cubicBezTo>
                  <a:cubicBezTo>
                    <a:pt x="2682" y="351"/>
                    <a:pt x="2557" y="201"/>
                    <a:pt x="2407" y="176"/>
                  </a:cubicBezTo>
                  <a:cubicBezTo>
                    <a:pt x="1705" y="75"/>
                    <a:pt x="1003" y="0"/>
                    <a:pt x="30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rot="532185">
              <a:off x="8254085" y="3734784"/>
              <a:ext cx="77247" cy="32924"/>
            </a:xfrm>
            <a:custGeom>
              <a:avLst/>
              <a:gdLst/>
              <a:ahLst/>
              <a:cxnLst/>
              <a:rect l="l" t="t" r="r" b="b"/>
              <a:pathLst>
                <a:path w="2006" h="855" extrusionOk="0">
                  <a:moveTo>
                    <a:pt x="1668" y="0"/>
                  </a:moveTo>
                  <a:cubicBezTo>
                    <a:pt x="1614" y="0"/>
                    <a:pt x="1558" y="17"/>
                    <a:pt x="1504" y="52"/>
                  </a:cubicBezTo>
                  <a:cubicBezTo>
                    <a:pt x="1278" y="174"/>
                    <a:pt x="1016" y="248"/>
                    <a:pt x="751" y="248"/>
                  </a:cubicBezTo>
                  <a:cubicBezTo>
                    <a:pt x="634" y="248"/>
                    <a:pt x="517" y="233"/>
                    <a:pt x="402" y="203"/>
                  </a:cubicBezTo>
                  <a:cubicBezTo>
                    <a:pt x="384" y="200"/>
                    <a:pt x="366" y="199"/>
                    <a:pt x="349" y="199"/>
                  </a:cubicBezTo>
                  <a:cubicBezTo>
                    <a:pt x="196" y="199"/>
                    <a:pt x="71" y="296"/>
                    <a:pt x="26" y="453"/>
                  </a:cubicBezTo>
                  <a:cubicBezTo>
                    <a:pt x="1" y="604"/>
                    <a:pt x="101" y="779"/>
                    <a:pt x="276" y="804"/>
                  </a:cubicBezTo>
                  <a:cubicBezTo>
                    <a:pt x="427" y="829"/>
                    <a:pt x="577" y="854"/>
                    <a:pt x="727" y="854"/>
                  </a:cubicBezTo>
                  <a:cubicBezTo>
                    <a:pt x="1103" y="854"/>
                    <a:pt x="1479" y="754"/>
                    <a:pt x="1805" y="579"/>
                  </a:cubicBezTo>
                  <a:cubicBezTo>
                    <a:pt x="1955" y="478"/>
                    <a:pt x="2006" y="303"/>
                    <a:pt x="1905" y="153"/>
                  </a:cubicBezTo>
                  <a:cubicBezTo>
                    <a:pt x="1857" y="56"/>
                    <a:pt x="1766" y="0"/>
                    <a:pt x="166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rot="532185">
              <a:off x="8067960" y="3526214"/>
              <a:ext cx="39625" cy="78325"/>
            </a:xfrm>
            <a:custGeom>
              <a:avLst/>
              <a:gdLst/>
              <a:ahLst/>
              <a:cxnLst/>
              <a:rect l="l" t="t" r="r" b="b"/>
              <a:pathLst>
                <a:path w="1029" h="2034" extrusionOk="0">
                  <a:moveTo>
                    <a:pt x="321" y="1"/>
                  </a:moveTo>
                  <a:cubicBezTo>
                    <a:pt x="306" y="1"/>
                    <a:pt x="291" y="2"/>
                    <a:pt x="276" y="4"/>
                  </a:cubicBezTo>
                  <a:cubicBezTo>
                    <a:pt x="126" y="29"/>
                    <a:pt x="1" y="179"/>
                    <a:pt x="1" y="330"/>
                  </a:cubicBezTo>
                  <a:cubicBezTo>
                    <a:pt x="51" y="856"/>
                    <a:pt x="201" y="1357"/>
                    <a:pt x="402" y="1833"/>
                  </a:cubicBezTo>
                  <a:cubicBezTo>
                    <a:pt x="452" y="1959"/>
                    <a:pt x="577" y="2034"/>
                    <a:pt x="677" y="2034"/>
                  </a:cubicBezTo>
                  <a:cubicBezTo>
                    <a:pt x="728" y="2034"/>
                    <a:pt x="778" y="2009"/>
                    <a:pt x="803" y="1984"/>
                  </a:cubicBezTo>
                  <a:cubicBezTo>
                    <a:pt x="953" y="1934"/>
                    <a:pt x="1028" y="1758"/>
                    <a:pt x="953" y="1608"/>
                  </a:cubicBezTo>
                  <a:cubicBezTo>
                    <a:pt x="778" y="1182"/>
                    <a:pt x="652" y="731"/>
                    <a:pt x="627" y="280"/>
                  </a:cubicBezTo>
                  <a:cubicBezTo>
                    <a:pt x="604" y="119"/>
                    <a:pt x="477" y="1"/>
                    <a:pt x="32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rot="532185">
              <a:off x="7970514" y="3673104"/>
              <a:ext cx="84987" cy="47942"/>
            </a:xfrm>
            <a:custGeom>
              <a:avLst/>
              <a:gdLst/>
              <a:ahLst/>
              <a:cxnLst/>
              <a:rect l="l" t="t" r="r" b="b"/>
              <a:pathLst>
                <a:path w="2207" h="1245" extrusionOk="0">
                  <a:moveTo>
                    <a:pt x="354" y="0"/>
                  </a:moveTo>
                  <a:cubicBezTo>
                    <a:pt x="249" y="0"/>
                    <a:pt x="149" y="45"/>
                    <a:pt x="101" y="141"/>
                  </a:cubicBezTo>
                  <a:cubicBezTo>
                    <a:pt x="1" y="292"/>
                    <a:pt x="51" y="467"/>
                    <a:pt x="201" y="568"/>
                  </a:cubicBezTo>
                  <a:cubicBezTo>
                    <a:pt x="703" y="868"/>
                    <a:pt x="1229" y="1094"/>
                    <a:pt x="1805" y="1244"/>
                  </a:cubicBezTo>
                  <a:lnTo>
                    <a:pt x="1881" y="1244"/>
                  </a:lnTo>
                  <a:cubicBezTo>
                    <a:pt x="2006" y="1244"/>
                    <a:pt x="2131" y="1144"/>
                    <a:pt x="2181" y="1019"/>
                  </a:cubicBezTo>
                  <a:cubicBezTo>
                    <a:pt x="2206" y="843"/>
                    <a:pt x="2106" y="693"/>
                    <a:pt x="1956" y="643"/>
                  </a:cubicBezTo>
                  <a:cubicBezTo>
                    <a:pt x="1429" y="517"/>
                    <a:pt x="953" y="317"/>
                    <a:pt x="527" y="41"/>
                  </a:cubicBezTo>
                  <a:cubicBezTo>
                    <a:pt x="473" y="14"/>
                    <a:pt x="413" y="0"/>
                    <a:pt x="3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rot="532185">
              <a:off x="7921234" y="3429638"/>
              <a:ext cx="33810" cy="86065"/>
            </a:xfrm>
            <a:custGeom>
              <a:avLst/>
              <a:gdLst/>
              <a:ahLst/>
              <a:cxnLst/>
              <a:rect l="l" t="t" r="r" b="b"/>
              <a:pathLst>
                <a:path w="878" h="2235" extrusionOk="0">
                  <a:moveTo>
                    <a:pt x="387" y="1"/>
                  </a:moveTo>
                  <a:cubicBezTo>
                    <a:pt x="247" y="1"/>
                    <a:pt x="98" y="117"/>
                    <a:pt x="76" y="255"/>
                  </a:cubicBezTo>
                  <a:cubicBezTo>
                    <a:pt x="0" y="856"/>
                    <a:pt x="51" y="1458"/>
                    <a:pt x="251" y="2034"/>
                  </a:cubicBezTo>
                  <a:cubicBezTo>
                    <a:pt x="276" y="2160"/>
                    <a:pt x="401" y="2235"/>
                    <a:pt x="527" y="2235"/>
                  </a:cubicBezTo>
                  <a:lnTo>
                    <a:pt x="627" y="2235"/>
                  </a:lnTo>
                  <a:cubicBezTo>
                    <a:pt x="777" y="2160"/>
                    <a:pt x="878" y="2009"/>
                    <a:pt x="827" y="1834"/>
                  </a:cubicBezTo>
                  <a:cubicBezTo>
                    <a:pt x="652" y="1358"/>
                    <a:pt x="602" y="856"/>
                    <a:pt x="677" y="355"/>
                  </a:cubicBezTo>
                  <a:cubicBezTo>
                    <a:pt x="702" y="180"/>
                    <a:pt x="602" y="29"/>
                    <a:pt x="426" y="4"/>
                  </a:cubicBezTo>
                  <a:cubicBezTo>
                    <a:pt x="413" y="2"/>
                    <a:pt x="400" y="1"/>
                    <a:pt x="38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rot="532185">
              <a:off x="7962573" y="3273573"/>
              <a:ext cx="72395" cy="46710"/>
            </a:xfrm>
            <a:custGeom>
              <a:avLst/>
              <a:gdLst/>
              <a:ahLst/>
              <a:cxnLst/>
              <a:rect l="l" t="t" r="r" b="b"/>
              <a:pathLst>
                <a:path w="1880" h="1213" extrusionOk="0">
                  <a:moveTo>
                    <a:pt x="1547" y="0"/>
                  </a:moveTo>
                  <a:cubicBezTo>
                    <a:pt x="1499" y="0"/>
                    <a:pt x="1450" y="11"/>
                    <a:pt x="1404" y="35"/>
                  </a:cubicBezTo>
                  <a:cubicBezTo>
                    <a:pt x="978" y="210"/>
                    <a:pt x="602" y="411"/>
                    <a:pt x="201" y="636"/>
                  </a:cubicBezTo>
                  <a:cubicBezTo>
                    <a:pt x="50" y="736"/>
                    <a:pt x="0" y="912"/>
                    <a:pt x="101" y="1062"/>
                  </a:cubicBezTo>
                  <a:cubicBezTo>
                    <a:pt x="151" y="1162"/>
                    <a:pt x="251" y="1213"/>
                    <a:pt x="351" y="1213"/>
                  </a:cubicBezTo>
                  <a:cubicBezTo>
                    <a:pt x="401" y="1213"/>
                    <a:pt x="451" y="1188"/>
                    <a:pt x="502" y="1162"/>
                  </a:cubicBezTo>
                  <a:cubicBezTo>
                    <a:pt x="877" y="962"/>
                    <a:pt x="1253" y="761"/>
                    <a:pt x="1654" y="586"/>
                  </a:cubicBezTo>
                  <a:cubicBezTo>
                    <a:pt x="1805" y="511"/>
                    <a:pt x="1880" y="335"/>
                    <a:pt x="1805" y="160"/>
                  </a:cubicBezTo>
                  <a:cubicBezTo>
                    <a:pt x="1753" y="56"/>
                    <a:pt x="1653" y="0"/>
                    <a:pt x="154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rot="532185">
              <a:off x="8028798" y="3005722"/>
              <a:ext cx="85950" cy="34927"/>
            </a:xfrm>
            <a:custGeom>
              <a:avLst/>
              <a:gdLst/>
              <a:ahLst/>
              <a:cxnLst/>
              <a:rect l="l" t="t" r="r" b="b"/>
              <a:pathLst>
                <a:path w="2232" h="907" extrusionOk="0">
                  <a:moveTo>
                    <a:pt x="1759" y="1"/>
                  </a:moveTo>
                  <a:cubicBezTo>
                    <a:pt x="1236" y="1"/>
                    <a:pt x="701" y="105"/>
                    <a:pt x="226" y="330"/>
                  </a:cubicBezTo>
                  <a:cubicBezTo>
                    <a:pt x="76" y="381"/>
                    <a:pt x="1" y="556"/>
                    <a:pt x="76" y="731"/>
                  </a:cubicBezTo>
                  <a:cubicBezTo>
                    <a:pt x="126" y="832"/>
                    <a:pt x="251" y="907"/>
                    <a:pt x="352" y="907"/>
                  </a:cubicBezTo>
                  <a:cubicBezTo>
                    <a:pt x="402" y="907"/>
                    <a:pt x="452" y="882"/>
                    <a:pt x="477" y="882"/>
                  </a:cubicBezTo>
                  <a:cubicBezTo>
                    <a:pt x="883" y="702"/>
                    <a:pt x="1308" y="602"/>
                    <a:pt x="1754" y="602"/>
                  </a:cubicBezTo>
                  <a:cubicBezTo>
                    <a:pt x="1805" y="602"/>
                    <a:pt x="1855" y="604"/>
                    <a:pt x="1906" y="606"/>
                  </a:cubicBezTo>
                  <a:cubicBezTo>
                    <a:pt x="2056" y="606"/>
                    <a:pt x="2206" y="506"/>
                    <a:pt x="2206" y="330"/>
                  </a:cubicBezTo>
                  <a:cubicBezTo>
                    <a:pt x="2231" y="155"/>
                    <a:pt x="2106" y="5"/>
                    <a:pt x="1931" y="5"/>
                  </a:cubicBezTo>
                  <a:cubicBezTo>
                    <a:pt x="1874" y="2"/>
                    <a:pt x="1816" y="1"/>
                    <a:pt x="17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rot="532185">
              <a:off x="7878170" y="3095812"/>
              <a:ext cx="66619" cy="56453"/>
            </a:xfrm>
            <a:custGeom>
              <a:avLst/>
              <a:gdLst/>
              <a:ahLst/>
              <a:cxnLst/>
              <a:rect l="l" t="t" r="r" b="b"/>
              <a:pathLst>
                <a:path w="1730" h="1466" extrusionOk="0">
                  <a:moveTo>
                    <a:pt x="351" y="0"/>
                  </a:moveTo>
                  <a:cubicBezTo>
                    <a:pt x="263" y="0"/>
                    <a:pt x="173" y="39"/>
                    <a:pt x="100" y="112"/>
                  </a:cubicBezTo>
                  <a:cubicBezTo>
                    <a:pt x="0" y="238"/>
                    <a:pt x="25" y="438"/>
                    <a:pt x="150" y="538"/>
                  </a:cubicBezTo>
                  <a:lnTo>
                    <a:pt x="1203" y="1390"/>
                  </a:lnTo>
                  <a:cubicBezTo>
                    <a:pt x="1253" y="1441"/>
                    <a:pt x="1328" y="1466"/>
                    <a:pt x="1404" y="1466"/>
                  </a:cubicBezTo>
                  <a:cubicBezTo>
                    <a:pt x="1479" y="1466"/>
                    <a:pt x="1579" y="1416"/>
                    <a:pt x="1629" y="1340"/>
                  </a:cubicBezTo>
                  <a:cubicBezTo>
                    <a:pt x="1729" y="1215"/>
                    <a:pt x="1729" y="1040"/>
                    <a:pt x="1579" y="914"/>
                  </a:cubicBezTo>
                  <a:lnTo>
                    <a:pt x="526" y="62"/>
                  </a:lnTo>
                  <a:cubicBezTo>
                    <a:pt x="474" y="20"/>
                    <a:pt x="413" y="0"/>
                    <a:pt x="3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rot="532185">
              <a:off x="7775929" y="3180043"/>
              <a:ext cx="45401" cy="69815"/>
            </a:xfrm>
            <a:custGeom>
              <a:avLst/>
              <a:gdLst/>
              <a:ahLst/>
              <a:cxnLst/>
              <a:rect l="l" t="t" r="r" b="b"/>
              <a:pathLst>
                <a:path w="1179" h="1813" extrusionOk="0">
                  <a:moveTo>
                    <a:pt x="819" y="0"/>
                  </a:moveTo>
                  <a:cubicBezTo>
                    <a:pt x="735" y="0"/>
                    <a:pt x="657" y="39"/>
                    <a:pt x="602" y="108"/>
                  </a:cubicBezTo>
                  <a:cubicBezTo>
                    <a:pt x="276" y="509"/>
                    <a:pt x="76" y="985"/>
                    <a:pt x="26" y="1486"/>
                  </a:cubicBezTo>
                  <a:cubicBezTo>
                    <a:pt x="0" y="1637"/>
                    <a:pt x="126" y="1787"/>
                    <a:pt x="301" y="1812"/>
                  </a:cubicBezTo>
                  <a:lnTo>
                    <a:pt x="326" y="1812"/>
                  </a:lnTo>
                  <a:cubicBezTo>
                    <a:pt x="477" y="1812"/>
                    <a:pt x="602" y="1712"/>
                    <a:pt x="627" y="1536"/>
                  </a:cubicBezTo>
                  <a:cubicBezTo>
                    <a:pt x="677" y="1160"/>
                    <a:pt x="828" y="785"/>
                    <a:pt x="1078" y="509"/>
                  </a:cubicBezTo>
                  <a:cubicBezTo>
                    <a:pt x="1178" y="358"/>
                    <a:pt x="1153" y="183"/>
                    <a:pt x="1028" y="83"/>
                  </a:cubicBezTo>
                  <a:cubicBezTo>
                    <a:pt x="960" y="26"/>
                    <a:pt x="887" y="0"/>
                    <a:pt x="81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rot="532185">
              <a:off x="7792194" y="3335013"/>
              <a:ext cx="64693" cy="66388"/>
            </a:xfrm>
            <a:custGeom>
              <a:avLst/>
              <a:gdLst/>
              <a:ahLst/>
              <a:cxnLst/>
              <a:rect l="l" t="t" r="r" b="b"/>
              <a:pathLst>
                <a:path w="1680" h="1724" extrusionOk="0">
                  <a:moveTo>
                    <a:pt x="341" y="0"/>
                  </a:moveTo>
                  <a:cubicBezTo>
                    <a:pt x="302" y="0"/>
                    <a:pt x="263" y="7"/>
                    <a:pt x="226" y="19"/>
                  </a:cubicBezTo>
                  <a:cubicBezTo>
                    <a:pt x="75" y="94"/>
                    <a:pt x="0" y="270"/>
                    <a:pt x="75" y="445"/>
                  </a:cubicBezTo>
                  <a:cubicBezTo>
                    <a:pt x="301" y="947"/>
                    <a:pt x="702" y="1373"/>
                    <a:pt x="1178" y="1673"/>
                  </a:cubicBezTo>
                  <a:cubicBezTo>
                    <a:pt x="1228" y="1698"/>
                    <a:pt x="1278" y="1724"/>
                    <a:pt x="1328" y="1724"/>
                  </a:cubicBezTo>
                  <a:cubicBezTo>
                    <a:pt x="1429" y="1724"/>
                    <a:pt x="1529" y="1673"/>
                    <a:pt x="1579" y="1573"/>
                  </a:cubicBezTo>
                  <a:cubicBezTo>
                    <a:pt x="1679" y="1448"/>
                    <a:pt x="1629" y="1247"/>
                    <a:pt x="1479" y="1172"/>
                  </a:cubicBezTo>
                  <a:cubicBezTo>
                    <a:pt x="1128" y="922"/>
                    <a:pt x="802" y="571"/>
                    <a:pt x="627" y="170"/>
                  </a:cubicBezTo>
                  <a:cubicBezTo>
                    <a:pt x="570" y="57"/>
                    <a:pt x="457" y="0"/>
                    <a:pt x="34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rot="532185">
              <a:off x="7713512" y="3444806"/>
              <a:ext cx="65695" cy="28611"/>
            </a:xfrm>
            <a:custGeom>
              <a:avLst/>
              <a:gdLst/>
              <a:ahLst/>
              <a:cxnLst/>
              <a:rect l="l" t="t" r="r" b="b"/>
              <a:pathLst>
                <a:path w="1706" h="743" extrusionOk="0">
                  <a:moveTo>
                    <a:pt x="1328" y="1"/>
                  </a:moveTo>
                  <a:cubicBezTo>
                    <a:pt x="1294" y="1"/>
                    <a:pt x="1260" y="6"/>
                    <a:pt x="1229" y="16"/>
                  </a:cubicBezTo>
                  <a:cubicBezTo>
                    <a:pt x="1058" y="102"/>
                    <a:pt x="851" y="141"/>
                    <a:pt x="650" y="141"/>
                  </a:cubicBezTo>
                  <a:cubicBezTo>
                    <a:pt x="556" y="141"/>
                    <a:pt x="464" y="132"/>
                    <a:pt x="377" y="116"/>
                  </a:cubicBezTo>
                  <a:cubicBezTo>
                    <a:pt x="362" y="114"/>
                    <a:pt x="347" y="113"/>
                    <a:pt x="332" y="113"/>
                  </a:cubicBezTo>
                  <a:cubicBezTo>
                    <a:pt x="176" y="113"/>
                    <a:pt x="49" y="230"/>
                    <a:pt x="26" y="367"/>
                  </a:cubicBezTo>
                  <a:cubicBezTo>
                    <a:pt x="1" y="542"/>
                    <a:pt x="101" y="693"/>
                    <a:pt x="277" y="718"/>
                  </a:cubicBezTo>
                  <a:cubicBezTo>
                    <a:pt x="402" y="743"/>
                    <a:pt x="502" y="743"/>
                    <a:pt x="627" y="743"/>
                  </a:cubicBezTo>
                  <a:cubicBezTo>
                    <a:pt x="903" y="743"/>
                    <a:pt x="1204" y="693"/>
                    <a:pt x="1455" y="593"/>
                  </a:cubicBezTo>
                  <a:cubicBezTo>
                    <a:pt x="1630" y="517"/>
                    <a:pt x="1705" y="342"/>
                    <a:pt x="1630" y="192"/>
                  </a:cubicBezTo>
                  <a:cubicBezTo>
                    <a:pt x="1590" y="73"/>
                    <a:pt x="1456" y="1"/>
                    <a:pt x="132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rot="532185">
              <a:off x="7768957" y="3588225"/>
              <a:ext cx="78248" cy="46133"/>
            </a:xfrm>
            <a:custGeom>
              <a:avLst/>
              <a:gdLst/>
              <a:ahLst/>
              <a:cxnLst/>
              <a:rect l="l" t="t" r="r" b="b"/>
              <a:pathLst>
                <a:path w="2032" h="1198" extrusionOk="0">
                  <a:moveTo>
                    <a:pt x="1680" y="1"/>
                  </a:moveTo>
                  <a:cubicBezTo>
                    <a:pt x="1599" y="1"/>
                    <a:pt x="1517" y="32"/>
                    <a:pt x="1455" y="95"/>
                  </a:cubicBezTo>
                  <a:cubicBezTo>
                    <a:pt x="1179" y="421"/>
                    <a:pt x="753" y="596"/>
                    <a:pt x="327" y="596"/>
                  </a:cubicBezTo>
                  <a:cubicBezTo>
                    <a:pt x="151" y="596"/>
                    <a:pt x="1" y="722"/>
                    <a:pt x="1" y="897"/>
                  </a:cubicBezTo>
                  <a:cubicBezTo>
                    <a:pt x="1" y="1047"/>
                    <a:pt x="151" y="1198"/>
                    <a:pt x="302" y="1198"/>
                  </a:cubicBezTo>
                  <a:lnTo>
                    <a:pt x="327" y="1198"/>
                  </a:lnTo>
                  <a:cubicBezTo>
                    <a:pt x="928" y="1198"/>
                    <a:pt x="1505" y="947"/>
                    <a:pt x="1906" y="521"/>
                  </a:cubicBezTo>
                  <a:cubicBezTo>
                    <a:pt x="2031" y="396"/>
                    <a:pt x="2006" y="195"/>
                    <a:pt x="1906" y="95"/>
                  </a:cubicBezTo>
                  <a:cubicBezTo>
                    <a:pt x="1843" y="32"/>
                    <a:pt x="1762" y="1"/>
                    <a:pt x="168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rot="532185">
              <a:off x="8295076" y="3313942"/>
              <a:ext cx="72434" cy="23220"/>
            </a:xfrm>
            <a:custGeom>
              <a:avLst/>
              <a:gdLst/>
              <a:ahLst/>
              <a:cxnLst/>
              <a:rect l="l" t="t" r="r" b="b"/>
              <a:pathLst>
                <a:path w="1881" h="603" extrusionOk="0">
                  <a:moveTo>
                    <a:pt x="302" y="1"/>
                  </a:moveTo>
                  <a:cubicBezTo>
                    <a:pt x="151" y="1"/>
                    <a:pt x="1" y="151"/>
                    <a:pt x="1" y="302"/>
                  </a:cubicBezTo>
                  <a:cubicBezTo>
                    <a:pt x="1" y="477"/>
                    <a:pt x="151" y="602"/>
                    <a:pt x="302" y="602"/>
                  </a:cubicBezTo>
                  <a:lnTo>
                    <a:pt x="1580" y="602"/>
                  </a:lnTo>
                  <a:cubicBezTo>
                    <a:pt x="1755" y="602"/>
                    <a:pt x="1881" y="477"/>
                    <a:pt x="1881" y="302"/>
                  </a:cubicBezTo>
                  <a:cubicBezTo>
                    <a:pt x="1881" y="151"/>
                    <a:pt x="1755" y="1"/>
                    <a:pt x="158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rot="532185">
              <a:off x="8614112" y="3257905"/>
              <a:ext cx="32847" cy="74860"/>
            </a:xfrm>
            <a:custGeom>
              <a:avLst/>
              <a:gdLst/>
              <a:ahLst/>
              <a:cxnLst/>
              <a:rect l="l" t="t" r="r" b="b"/>
              <a:pathLst>
                <a:path w="853" h="1944" extrusionOk="0">
                  <a:moveTo>
                    <a:pt x="511" y="0"/>
                  </a:moveTo>
                  <a:cubicBezTo>
                    <a:pt x="376" y="0"/>
                    <a:pt x="267" y="90"/>
                    <a:pt x="226" y="214"/>
                  </a:cubicBezTo>
                  <a:cubicBezTo>
                    <a:pt x="100" y="690"/>
                    <a:pt x="50" y="1166"/>
                    <a:pt x="25" y="1617"/>
                  </a:cubicBezTo>
                  <a:cubicBezTo>
                    <a:pt x="0" y="1793"/>
                    <a:pt x="125" y="1943"/>
                    <a:pt x="301" y="1943"/>
                  </a:cubicBezTo>
                  <a:lnTo>
                    <a:pt x="326" y="1943"/>
                  </a:lnTo>
                  <a:cubicBezTo>
                    <a:pt x="476" y="1943"/>
                    <a:pt x="627" y="1818"/>
                    <a:pt x="627" y="1667"/>
                  </a:cubicBezTo>
                  <a:cubicBezTo>
                    <a:pt x="652" y="1216"/>
                    <a:pt x="702" y="790"/>
                    <a:pt x="802" y="364"/>
                  </a:cubicBezTo>
                  <a:cubicBezTo>
                    <a:pt x="852" y="214"/>
                    <a:pt x="752" y="38"/>
                    <a:pt x="602" y="13"/>
                  </a:cubicBezTo>
                  <a:cubicBezTo>
                    <a:pt x="571" y="4"/>
                    <a:pt x="540" y="0"/>
                    <a:pt x="51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rot="532185">
              <a:off x="8442404" y="3050455"/>
              <a:ext cx="36737" cy="48867"/>
            </a:xfrm>
            <a:custGeom>
              <a:avLst/>
              <a:gdLst/>
              <a:ahLst/>
              <a:cxnLst/>
              <a:rect l="l" t="t" r="r" b="b"/>
              <a:pathLst>
                <a:path w="954" h="1269" extrusionOk="0">
                  <a:moveTo>
                    <a:pt x="631" y="0"/>
                  </a:moveTo>
                  <a:cubicBezTo>
                    <a:pt x="508" y="0"/>
                    <a:pt x="386" y="72"/>
                    <a:pt x="327" y="191"/>
                  </a:cubicBezTo>
                  <a:lnTo>
                    <a:pt x="51" y="868"/>
                  </a:lnTo>
                  <a:cubicBezTo>
                    <a:pt x="1" y="1018"/>
                    <a:pt x="51" y="1194"/>
                    <a:pt x="226" y="1244"/>
                  </a:cubicBezTo>
                  <a:cubicBezTo>
                    <a:pt x="252" y="1269"/>
                    <a:pt x="302" y="1269"/>
                    <a:pt x="327" y="1269"/>
                  </a:cubicBezTo>
                  <a:cubicBezTo>
                    <a:pt x="452" y="1269"/>
                    <a:pt x="577" y="1219"/>
                    <a:pt x="627" y="1093"/>
                  </a:cubicBezTo>
                  <a:lnTo>
                    <a:pt x="903" y="417"/>
                  </a:lnTo>
                  <a:cubicBezTo>
                    <a:pt x="953" y="266"/>
                    <a:pt x="878" y="91"/>
                    <a:pt x="728" y="16"/>
                  </a:cubicBezTo>
                  <a:cubicBezTo>
                    <a:pt x="696" y="5"/>
                    <a:pt x="664" y="0"/>
                    <a:pt x="63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rot="532185">
              <a:off x="8144260" y="3684442"/>
              <a:ext cx="37661" cy="73550"/>
            </a:xfrm>
            <a:custGeom>
              <a:avLst/>
              <a:gdLst/>
              <a:ahLst/>
              <a:cxnLst/>
              <a:rect l="l" t="t" r="r" b="b"/>
              <a:pathLst>
                <a:path w="978" h="1910" extrusionOk="0">
                  <a:moveTo>
                    <a:pt x="329" y="1"/>
                  </a:moveTo>
                  <a:cubicBezTo>
                    <a:pt x="311" y="1"/>
                    <a:pt x="294" y="2"/>
                    <a:pt x="276" y="4"/>
                  </a:cubicBezTo>
                  <a:cubicBezTo>
                    <a:pt x="100" y="29"/>
                    <a:pt x="0" y="180"/>
                    <a:pt x="25" y="355"/>
                  </a:cubicBezTo>
                  <a:cubicBezTo>
                    <a:pt x="100" y="806"/>
                    <a:pt x="201" y="1257"/>
                    <a:pt x="351" y="1709"/>
                  </a:cubicBezTo>
                  <a:cubicBezTo>
                    <a:pt x="401" y="1834"/>
                    <a:pt x="527" y="1909"/>
                    <a:pt x="652" y="1909"/>
                  </a:cubicBezTo>
                  <a:lnTo>
                    <a:pt x="752" y="1909"/>
                  </a:lnTo>
                  <a:cubicBezTo>
                    <a:pt x="902" y="1834"/>
                    <a:pt x="978" y="1684"/>
                    <a:pt x="928" y="1508"/>
                  </a:cubicBezTo>
                  <a:cubicBezTo>
                    <a:pt x="802" y="1107"/>
                    <a:pt x="702" y="681"/>
                    <a:pt x="627" y="255"/>
                  </a:cubicBezTo>
                  <a:cubicBezTo>
                    <a:pt x="604" y="97"/>
                    <a:pt x="481" y="1"/>
                    <a:pt x="3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rot="532185">
              <a:off x="8225264" y="3422909"/>
              <a:ext cx="28034" cy="83177"/>
            </a:xfrm>
            <a:custGeom>
              <a:avLst/>
              <a:gdLst/>
              <a:ahLst/>
              <a:cxnLst/>
              <a:rect l="l" t="t" r="r" b="b"/>
              <a:pathLst>
                <a:path w="728" h="2160" extrusionOk="0">
                  <a:moveTo>
                    <a:pt x="407" y="1"/>
                  </a:moveTo>
                  <a:cubicBezTo>
                    <a:pt x="251" y="1"/>
                    <a:pt x="124" y="117"/>
                    <a:pt x="101" y="254"/>
                  </a:cubicBezTo>
                  <a:cubicBezTo>
                    <a:pt x="26" y="806"/>
                    <a:pt x="1" y="1332"/>
                    <a:pt x="26" y="1883"/>
                  </a:cubicBezTo>
                  <a:cubicBezTo>
                    <a:pt x="51" y="2034"/>
                    <a:pt x="176" y="2159"/>
                    <a:pt x="352" y="2159"/>
                  </a:cubicBezTo>
                  <a:cubicBezTo>
                    <a:pt x="527" y="2159"/>
                    <a:pt x="652" y="2009"/>
                    <a:pt x="652" y="1833"/>
                  </a:cubicBezTo>
                  <a:cubicBezTo>
                    <a:pt x="602" y="1357"/>
                    <a:pt x="627" y="831"/>
                    <a:pt x="703" y="355"/>
                  </a:cubicBezTo>
                  <a:cubicBezTo>
                    <a:pt x="728" y="179"/>
                    <a:pt x="602" y="29"/>
                    <a:pt x="452" y="4"/>
                  </a:cubicBezTo>
                  <a:cubicBezTo>
                    <a:pt x="437" y="2"/>
                    <a:pt x="422" y="1"/>
                    <a:pt x="40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rot="532185">
              <a:off x="8552629" y="3675907"/>
              <a:ext cx="68544" cy="54566"/>
            </a:xfrm>
            <a:custGeom>
              <a:avLst/>
              <a:gdLst/>
              <a:ahLst/>
              <a:cxnLst/>
              <a:rect l="l" t="t" r="r" b="b"/>
              <a:pathLst>
                <a:path w="1780" h="1417" extrusionOk="0">
                  <a:moveTo>
                    <a:pt x="332" y="1"/>
                  </a:moveTo>
                  <a:cubicBezTo>
                    <a:pt x="243" y="1"/>
                    <a:pt x="159" y="40"/>
                    <a:pt x="101" y="113"/>
                  </a:cubicBezTo>
                  <a:cubicBezTo>
                    <a:pt x="0" y="263"/>
                    <a:pt x="25" y="439"/>
                    <a:pt x="151" y="539"/>
                  </a:cubicBezTo>
                  <a:lnTo>
                    <a:pt x="1253" y="1366"/>
                  </a:lnTo>
                  <a:cubicBezTo>
                    <a:pt x="1304" y="1391"/>
                    <a:pt x="1379" y="1416"/>
                    <a:pt x="1429" y="1416"/>
                  </a:cubicBezTo>
                  <a:cubicBezTo>
                    <a:pt x="1529" y="1416"/>
                    <a:pt x="1604" y="1366"/>
                    <a:pt x="1679" y="1291"/>
                  </a:cubicBezTo>
                  <a:cubicBezTo>
                    <a:pt x="1780" y="1165"/>
                    <a:pt x="1755" y="965"/>
                    <a:pt x="1604" y="865"/>
                  </a:cubicBezTo>
                  <a:lnTo>
                    <a:pt x="527" y="63"/>
                  </a:lnTo>
                  <a:cubicBezTo>
                    <a:pt x="464" y="21"/>
                    <a:pt x="397" y="1"/>
                    <a:pt x="3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 name="Google Shape;65;p2"/>
          <p:cNvGrpSpPr/>
          <p:nvPr/>
        </p:nvGrpSpPr>
        <p:grpSpPr>
          <a:xfrm rot="-2700000">
            <a:off x="7498684" y="304248"/>
            <a:ext cx="944547" cy="1819982"/>
            <a:chOff x="3550900" y="1404150"/>
            <a:chExt cx="505675" cy="974350"/>
          </a:xfrm>
        </p:grpSpPr>
        <p:sp>
          <p:nvSpPr>
            <p:cNvPr id="66" name="Google Shape;66;p2"/>
            <p:cNvSpPr/>
            <p:nvPr/>
          </p:nvSpPr>
          <p:spPr>
            <a:xfrm>
              <a:off x="3550900" y="1404150"/>
              <a:ext cx="505675" cy="974350"/>
            </a:xfrm>
            <a:custGeom>
              <a:avLst/>
              <a:gdLst/>
              <a:ahLst/>
              <a:cxnLst/>
              <a:rect l="l" t="t" r="r" b="b"/>
              <a:pathLst>
                <a:path w="20227" h="38974" extrusionOk="0">
                  <a:moveTo>
                    <a:pt x="13334" y="1"/>
                  </a:moveTo>
                  <a:cubicBezTo>
                    <a:pt x="12532" y="1"/>
                    <a:pt x="11780" y="477"/>
                    <a:pt x="11404" y="1154"/>
                  </a:cubicBezTo>
                  <a:cubicBezTo>
                    <a:pt x="10527" y="1655"/>
                    <a:pt x="9725" y="2557"/>
                    <a:pt x="8998" y="3861"/>
                  </a:cubicBezTo>
                  <a:lnTo>
                    <a:pt x="8923" y="3861"/>
                  </a:lnTo>
                  <a:cubicBezTo>
                    <a:pt x="8547" y="3861"/>
                    <a:pt x="8171" y="3936"/>
                    <a:pt x="7820" y="4086"/>
                  </a:cubicBezTo>
                  <a:cubicBezTo>
                    <a:pt x="7695" y="4136"/>
                    <a:pt x="7570" y="4211"/>
                    <a:pt x="7444" y="4287"/>
                  </a:cubicBezTo>
                  <a:cubicBezTo>
                    <a:pt x="7394" y="4312"/>
                    <a:pt x="7344" y="4337"/>
                    <a:pt x="7319" y="4362"/>
                  </a:cubicBezTo>
                  <a:cubicBezTo>
                    <a:pt x="7244" y="4412"/>
                    <a:pt x="7169" y="4462"/>
                    <a:pt x="7068" y="4512"/>
                  </a:cubicBezTo>
                  <a:cubicBezTo>
                    <a:pt x="7043" y="4562"/>
                    <a:pt x="7018" y="4587"/>
                    <a:pt x="6968" y="4612"/>
                  </a:cubicBezTo>
                  <a:cubicBezTo>
                    <a:pt x="6918" y="4663"/>
                    <a:pt x="6843" y="4713"/>
                    <a:pt x="6767" y="4788"/>
                  </a:cubicBezTo>
                  <a:cubicBezTo>
                    <a:pt x="6742" y="4813"/>
                    <a:pt x="6717" y="4838"/>
                    <a:pt x="6692" y="4863"/>
                  </a:cubicBezTo>
                  <a:cubicBezTo>
                    <a:pt x="6617" y="4938"/>
                    <a:pt x="6567" y="5013"/>
                    <a:pt x="6492" y="5114"/>
                  </a:cubicBezTo>
                  <a:cubicBezTo>
                    <a:pt x="6467" y="5139"/>
                    <a:pt x="6442" y="5189"/>
                    <a:pt x="6392" y="5214"/>
                  </a:cubicBezTo>
                  <a:cubicBezTo>
                    <a:pt x="6366" y="5264"/>
                    <a:pt x="6341" y="5314"/>
                    <a:pt x="6291" y="5389"/>
                  </a:cubicBezTo>
                  <a:cubicBezTo>
                    <a:pt x="6266" y="5414"/>
                    <a:pt x="6241" y="5439"/>
                    <a:pt x="6216" y="5490"/>
                  </a:cubicBezTo>
                  <a:cubicBezTo>
                    <a:pt x="6191" y="5540"/>
                    <a:pt x="6166" y="5565"/>
                    <a:pt x="6141" y="5615"/>
                  </a:cubicBezTo>
                  <a:cubicBezTo>
                    <a:pt x="6141" y="5615"/>
                    <a:pt x="6141" y="5640"/>
                    <a:pt x="6116" y="5640"/>
                  </a:cubicBezTo>
                  <a:cubicBezTo>
                    <a:pt x="6116" y="5665"/>
                    <a:pt x="6091" y="5715"/>
                    <a:pt x="6066" y="5740"/>
                  </a:cubicBezTo>
                  <a:cubicBezTo>
                    <a:pt x="5991" y="5891"/>
                    <a:pt x="5915" y="6041"/>
                    <a:pt x="5840" y="6216"/>
                  </a:cubicBezTo>
                  <a:cubicBezTo>
                    <a:pt x="5314" y="7369"/>
                    <a:pt x="4963" y="8648"/>
                    <a:pt x="4737" y="10252"/>
                  </a:cubicBezTo>
                  <a:lnTo>
                    <a:pt x="6517" y="10502"/>
                  </a:lnTo>
                  <a:lnTo>
                    <a:pt x="6517" y="10502"/>
                  </a:lnTo>
                  <a:lnTo>
                    <a:pt x="4737" y="10277"/>
                  </a:lnTo>
                  <a:cubicBezTo>
                    <a:pt x="4712" y="10352"/>
                    <a:pt x="4712" y="10452"/>
                    <a:pt x="4687" y="10552"/>
                  </a:cubicBezTo>
                  <a:cubicBezTo>
                    <a:pt x="4086" y="10753"/>
                    <a:pt x="3585" y="11154"/>
                    <a:pt x="3309" y="11755"/>
                  </a:cubicBezTo>
                  <a:cubicBezTo>
                    <a:pt x="3234" y="11906"/>
                    <a:pt x="3158" y="12056"/>
                    <a:pt x="3083" y="12232"/>
                  </a:cubicBezTo>
                  <a:cubicBezTo>
                    <a:pt x="3033" y="12382"/>
                    <a:pt x="2983" y="12532"/>
                    <a:pt x="2908" y="12708"/>
                  </a:cubicBezTo>
                  <a:cubicBezTo>
                    <a:pt x="2908" y="12708"/>
                    <a:pt x="2908" y="12733"/>
                    <a:pt x="2908" y="12733"/>
                  </a:cubicBezTo>
                  <a:cubicBezTo>
                    <a:pt x="2883" y="12808"/>
                    <a:pt x="2858" y="12883"/>
                    <a:pt x="2833" y="12958"/>
                  </a:cubicBezTo>
                  <a:cubicBezTo>
                    <a:pt x="2833" y="13008"/>
                    <a:pt x="2808" y="13059"/>
                    <a:pt x="2808" y="13109"/>
                  </a:cubicBezTo>
                  <a:cubicBezTo>
                    <a:pt x="2732" y="13409"/>
                    <a:pt x="2657" y="13735"/>
                    <a:pt x="2607" y="14061"/>
                  </a:cubicBezTo>
                  <a:cubicBezTo>
                    <a:pt x="2457" y="15039"/>
                    <a:pt x="2482" y="16016"/>
                    <a:pt x="2507" y="16943"/>
                  </a:cubicBezTo>
                  <a:cubicBezTo>
                    <a:pt x="2507" y="17018"/>
                    <a:pt x="2507" y="17094"/>
                    <a:pt x="2507" y="17169"/>
                  </a:cubicBezTo>
                  <a:cubicBezTo>
                    <a:pt x="2181" y="17219"/>
                    <a:pt x="1905" y="17294"/>
                    <a:pt x="1630" y="17445"/>
                  </a:cubicBezTo>
                  <a:cubicBezTo>
                    <a:pt x="1579" y="17470"/>
                    <a:pt x="1529" y="17495"/>
                    <a:pt x="1479" y="17520"/>
                  </a:cubicBezTo>
                  <a:cubicBezTo>
                    <a:pt x="1479" y="17545"/>
                    <a:pt x="1454" y="17545"/>
                    <a:pt x="1454" y="17545"/>
                  </a:cubicBezTo>
                  <a:cubicBezTo>
                    <a:pt x="1404" y="17570"/>
                    <a:pt x="1354" y="17595"/>
                    <a:pt x="1329" y="17645"/>
                  </a:cubicBezTo>
                  <a:cubicBezTo>
                    <a:pt x="1178" y="17745"/>
                    <a:pt x="1078" y="17846"/>
                    <a:pt x="953" y="17971"/>
                  </a:cubicBezTo>
                  <a:cubicBezTo>
                    <a:pt x="577" y="18397"/>
                    <a:pt x="452" y="18848"/>
                    <a:pt x="376" y="19049"/>
                  </a:cubicBezTo>
                  <a:cubicBezTo>
                    <a:pt x="351" y="19199"/>
                    <a:pt x="301" y="19324"/>
                    <a:pt x="276" y="19450"/>
                  </a:cubicBezTo>
                  <a:cubicBezTo>
                    <a:pt x="251" y="19575"/>
                    <a:pt x="226" y="19700"/>
                    <a:pt x="201" y="19826"/>
                  </a:cubicBezTo>
                  <a:cubicBezTo>
                    <a:pt x="201" y="19851"/>
                    <a:pt x="176" y="19901"/>
                    <a:pt x="176" y="19951"/>
                  </a:cubicBezTo>
                  <a:lnTo>
                    <a:pt x="176" y="20026"/>
                  </a:lnTo>
                  <a:cubicBezTo>
                    <a:pt x="151" y="20076"/>
                    <a:pt x="151" y="20126"/>
                    <a:pt x="126" y="20176"/>
                  </a:cubicBezTo>
                  <a:cubicBezTo>
                    <a:pt x="126" y="20227"/>
                    <a:pt x="101" y="20402"/>
                    <a:pt x="101" y="20402"/>
                  </a:cubicBezTo>
                  <a:cubicBezTo>
                    <a:pt x="101" y="20452"/>
                    <a:pt x="101" y="20502"/>
                    <a:pt x="76" y="20552"/>
                  </a:cubicBezTo>
                  <a:cubicBezTo>
                    <a:pt x="76" y="20602"/>
                    <a:pt x="76" y="20653"/>
                    <a:pt x="76" y="20703"/>
                  </a:cubicBezTo>
                  <a:lnTo>
                    <a:pt x="51" y="20728"/>
                  </a:lnTo>
                  <a:cubicBezTo>
                    <a:pt x="51" y="20803"/>
                    <a:pt x="51" y="20853"/>
                    <a:pt x="51" y="20928"/>
                  </a:cubicBezTo>
                  <a:cubicBezTo>
                    <a:pt x="51" y="20978"/>
                    <a:pt x="26" y="21029"/>
                    <a:pt x="26" y="21079"/>
                  </a:cubicBezTo>
                  <a:lnTo>
                    <a:pt x="26" y="21104"/>
                  </a:lnTo>
                  <a:cubicBezTo>
                    <a:pt x="26" y="21154"/>
                    <a:pt x="26" y="21229"/>
                    <a:pt x="26" y="21304"/>
                  </a:cubicBezTo>
                  <a:cubicBezTo>
                    <a:pt x="26" y="21354"/>
                    <a:pt x="1" y="21404"/>
                    <a:pt x="1" y="21455"/>
                  </a:cubicBezTo>
                  <a:cubicBezTo>
                    <a:pt x="1" y="21530"/>
                    <a:pt x="1" y="21605"/>
                    <a:pt x="1" y="21655"/>
                  </a:cubicBezTo>
                  <a:cubicBezTo>
                    <a:pt x="1" y="21705"/>
                    <a:pt x="1" y="21780"/>
                    <a:pt x="1" y="21831"/>
                  </a:cubicBezTo>
                  <a:cubicBezTo>
                    <a:pt x="1" y="21881"/>
                    <a:pt x="1" y="21956"/>
                    <a:pt x="1" y="22006"/>
                  </a:cubicBezTo>
                  <a:cubicBezTo>
                    <a:pt x="1" y="22081"/>
                    <a:pt x="1" y="22131"/>
                    <a:pt x="1" y="22181"/>
                  </a:cubicBezTo>
                  <a:cubicBezTo>
                    <a:pt x="1" y="22257"/>
                    <a:pt x="1" y="22307"/>
                    <a:pt x="1" y="22382"/>
                  </a:cubicBezTo>
                  <a:lnTo>
                    <a:pt x="1" y="22532"/>
                  </a:lnTo>
                  <a:cubicBezTo>
                    <a:pt x="1" y="22607"/>
                    <a:pt x="26" y="22658"/>
                    <a:pt x="26" y="22733"/>
                  </a:cubicBezTo>
                  <a:lnTo>
                    <a:pt x="26" y="22883"/>
                  </a:lnTo>
                  <a:cubicBezTo>
                    <a:pt x="26" y="22958"/>
                    <a:pt x="26" y="23009"/>
                    <a:pt x="51" y="23084"/>
                  </a:cubicBezTo>
                  <a:lnTo>
                    <a:pt x="51" y="23234"/>
                  </a:lnTo>
                  <a:cubicBezTo>
                    <a:pt x="51" y="23309"/>
                    <a:pt x="51" y="23359"/>
                    <a:pt x="76" y="23435"/>
                  </a:cubicBezTo>
                  <a:lnTo>
                    <a:pt x="76" y="23585"/>
                  </a:lnTo>
                  <a:cubicBezTo>
                    <a:pt x="101" y="23660"/>
                    <a:pt x="126" y="23911"/>
                    <a:pt x="126" y="23911"/>
                  </a:cubicBezTo>
                  <a:lnTo>
                    <a:pt x="151" y="24262"/>
                  </a:lnTo>
                  <a:lnTo>
                    <a:pt x="201" y="24587"/>
                  </a:lnTo>
                  <a:cubicBezTo>
                    <a:pt x="226" y="24688"/>
                    <a:pt x="226" y="24813"/>
                    <a:pt x="251" y="24913"/>
                  </a:cubicBezTo>
                  <a:cubicBezTo>
                    <a:pt x="627" y="27294"/>
                    <a:pt x="1354" y="30302"/>
                    <a:pt x="3835" y="32332"/>
                  </a:cubicBezTo>
                  <a:cubicBezTo>
                    <a:pt x="4361" y="32783"/>
                    <a:pt x="4938" y="33209"/>
                    <a:pt x="5564" y="33585"/>
                  </a:cubicBezTo>
                  <a:cubicBezTo>
                    <a:pt x="5364" y="34487"/>
                    <a:pt x="5189" y="35390"/>
                    <a:pt x="4988" y="36267"/>
                  </a:cubicBezTo>
                  <a:cubicBezTo>
                    <a:pt x="4863" y="36843"/>
                    <a:pt x="4963" y="37445"/>
                    <a:pt x="5289" y="37946"/>
                  </a:cubicBezTo>
                  <a:cubicBezTo>
                    <a:pt x="5615" y="38447"/>
                    <a:pt x="6091" y="38773"/>
                    <a:pt x="6667" y="38898"/>
                  </a:cubicBezTo>
                  <a:cubicBezTo>
                    <a:pt x="6818" y="38948"/>
                    <a:pt x="6993" y="38973"/>
                    <a:pt x="7143" y="38973"/>
                  </a:cubicBezTo>
                  <a:cubicBezTo>
                    <a:pt x="8171" y="38973"/>
                    <a:pt x="9073" y="38222"/>
                    <a:pt x="9299" y="37219"/>
                  </a:cubicBezTo>
                  <a:cubicBezTo>
                    <a:pt x="9499" y="36342"/>
                    <a:pt x="9700" y="35440"/>
                    <a:pt x="9875" y="34537"/>
                  </a:cubicBezTo>
                  <a:cubicBezTo>
                    <a:pt x="11003" y="34412"/>
                    <a:pt x="12006" y="34086"/>
                    <a:pt x="12808" y="33786"/>
                  </a:cubicBezTo>
                  <a:cubicBezTo>
                    <a:pt x="13986" y="33334"/>
                    <a:pt x="15063" y="32582"/>
                    <a:pt x="16016" y="31580"/>
                  </a:cubicBezTo>
                  <a:cubicBezTo>
                    <a:pt x="16116" y="31455"/>
                    <a:pt x="16241" y="31329"/>
                    <a:pt x="16367" y="31179"/>
                  </a:cubicBezTo>
                  <a:cubicBezTo>
                    <a:pt x="16567" y="30928"/>
                    <a:pt x="16793" y="30653"/>
                    <a:pt x="16993" y="30377"/>
                  </a:cubicBezTo>
                  <a:cubicBezTo>
                    <a:pt x="17519" y="29650"/>
                    <a:pt x="18021" y="28848"/>
                    <a:pt x="18522" y="27846"/>
                  </a:cubicBezTo>
                  <a:cubicBezTo>
                    <a:pt x="18572" y="27745"/>
                    <a:pt x="18622" y="27645"/>
                    <a:pt x="18672" y="27545"/>
                  </a:cubicBezTo>
                  <a:cubicBezTo>
                    <a:pt x="19098" y="26693"/>
                    <a:pt x="19399" y="25966"/>
                    <a:pt x="19650" y="25239"/>
                  </a:cubicBezTo>
                  <a:cubicBezTo>
                    <a:pt x="19725" y="25014"/>
                    <a:pt x="19800" y="24763"/>
                    <a:pt x="19850" y="24537"/>
                  </a:cubicBezTo>
                  <a:cubicBezTo>
                    <a:pt x="20076" y="23735"/>
                    <a:pt x="20201" y="22983"/>
                    <a:pt x="20226" y="22257"/>
                  </a:cubicBezTo>
                  <a:cubicBezTo>
                    <a:pt x="20226" y="22131"/>
                    <a:pt x="20226" y="22006"/>
                    <a:pt x="20226" y="21906"/>
                  </a:cubicBezTo>
                  <a:cubicBezTo>
                    <a:pt x="20226" y="21805"/>
                    <a:pt x="20201" y="21705"/>
                    <a:pt x="20176" y="21605"/>
                  </a:cubicBezTo>
                  <a:cubicBezTo>
                    <a:pt x="20176" y="21555"/>
                    <a:pt x="20176" y="21530"/>
                    <a:pt x="20176" y="21505"/>
                  </a:cubicBezTo>
                  <a:cubicBezTo>
                    <a:pt x="20126" y="21329"/>
                    <a:pt x="20076" y="21179"/>
                    <a:pt x="20026" y="21029"/>
                  </a:cubicBezTo>
                  <a:cubicBezTo>
                    <a:pt x="19951" y="20853"/>
                    <a:pt x="19825" y="20678"/>
                    <a:pt x="19700" y="20502"/>
                  </a:cubicBezTo>
                  <a:cubicBezTo>
                    <a:pt x="19650" y="20452"/>
                    <a:pt x="19625" y="20402"/>
                    <a:pt x="19575" y="20352"/>
                  </a:cubicBezTo>
                  <a:cubicBezTo>
                    <a:pt x="19499" y="20277"/>
                    <a:pt x="19399" y="20176"/>
                    <a:pt x="19299" y="20101"/>
                  </a:cubicBezTo>
                  <a:cubicBezTo>
                    <a:pt x="19274" y="20076"/>
                    <a:pt x="19249" y="20051"/>
                    <a:pt x="19224" y="20026"/>
                  </a:cubicBezTo>
                  <a:cubicBezTo>
                    <a:pt x="19123" y="19951"/>
                    <a:pt x="18998" y="19876"/>
                    <a:pt x="18873" y="19826"/>
                  </a:cubicBezTo>
                  <a:cubicBezTo>
                    <a:pt x="18848" y="19800"/>
                    <a:pt x="18823" y="19800"/>
                    <a:pt x="18823" y="19800"/>
                  </a:cubicBezTo>
                  <a:cubicBezTo>
                    <a:pt x="18823" y="19725"/>
                    <a:pt x="18848" y="19650"/>
                    <a:pt x="18873" y="19575"/>
                  </a:cubicBezTo>
                  <a:cubicBezTo>
                    <a:pt x="19174" y="18723"/>
                    <a:pt x="19499" y="17821"/>
                    <a:pt x="19675" y="16843"/>
                  </a:cubicBezTo>
                  <a:lnTo>
                    <a:pt x="19675" y="16793"/>
                  </a:lnTo>
                  <a:cubicBezTo>
                    <a:pt x="19725" y="16467"/>
                    <a:pt x="19775" y="16141"/>
                    <a:pt x="19800" y="15841"/>
                  </a:cubicBezTo>
                  <a:cubicBezTo>
                    <a:pt x="19800" y="15790"/>
                    <a:pt x="19800" y="15740"/>
                    <a:pt x="19800" y="15690"/>
                  </a:cubicBezTo>
                  <a:cubicBezTo>
                    <a:pt x="19800" y="15490"/>
                    <a:pt x="19825" y="15289"/>
                    <a:pt x="19800" y="15089"/>
                  </a:cubicBezTo>
                  <a:cubicBezTo>
                    <a:pt x="19800" y="15064"/>
                    <a:pt x="19800" y="15064"/>
                    <a:pt x="19800" y="15064"/>
                  </a:cubicBezTo>
                  <a:cubicBezTo>
                    <a:pt x="19800" y="14988"/>
                    <a:pt x="19800" y="14913"/>
                    <a:pt x="19800" y="14838"/>
                  </a:cubicBezTo>
                  <a:cubicBezTo>
                    <a:pt x="19775" y="14663"/>
                    <a:pt x="19775" y="14537"/>
                    <a:pt x="19750" y="14387"/>
                  </a:cubicBezTo>
                  <a:cubicBezTo>
                    <a:pt x="19700" y="14011"/>
                    <a:pt x="19550" y="13660"/>
                    <a:pt x="19324" y="13359"/>
                  </a:cubicBezTo>
                  <a:cubicBezTo>
                    <a:pt x="19174" y="13134"/>
                    <a:pt x="18998" y="12958"/>
                    <a:pt x="18798" y="12833"/>
                  </a:cubicBezTo>
                  <a:lnTo>
                    <a:pt x="18848" y="12557"/>
                  </a:lnTo>
                  <a:lnTo>
                    <a:pt x="18873" y="12407"/>
                  </a:lnTo>
                  <a:lnTo>
                    <a:pt x="18898" y="12206"/>
                  </a:lnTo>
                  <a:lnTo>
                    <a:pt x="18923" y="12031"/>
                  </a:lnTo>
                  <a:lnTo>
                    <a:pt x="18973" y="11830"/>
                  </a:lnTo>
                  <a:lnTo>
                    <a:pt x="18973" y="11655"/>
                  </a:lnTo>
                  <a:cubicBezTo>
                    <a:pt x="18998" y="11605"/>
                    <a:pt x="18998" y="11530"/>
                    <a:pt x="19023" y="11455"/>
                  </a:cubicBezTo>
                  <a:lnTo>
                    <a:pt x="19023" y="11304"/>
                  </a:lnTo>
                  <a:cubicBezTo>
                    <a:pt x="19048" y="11229"/>
                    <a:pt x="19048" y="11154"/>
                    <a:pt x="19048" y="11079"/>
                  </a:cubicBezTo>
                  <a:lnTo>
                    <a:pt x="19073" y="10928"/>
                  </a:lnTo>
                  <a:cubicBezTo>
                    <a:pt x="19073" y="10853"/>
                    <a:pt x="19073" y="10778"/>
                    <a:pt x="19098" y="10703"/>
                  </a:cubicBezTo>
                  <a:cubicBezTo>
                    <a:pt x="19098" y="10653"/>
                    <a:pt x="19098" y="10527"/>
                    <a:pt x="19098" y="10527"/>
                  </a:cubicBezTo>
                  <a:cubicBezTo>
                    <a:pt x="19098" y="10452"/>
                    <a:pt x="19123" y="10402"/>
                    <a:pt x="19123" y="10327"/>
                  </a:cubicBezTo>
                  <a:lnTo>
                    <a:pt x="19123" y="10151"/>
                  </a:lnTo>
                  <a:cubicBezTo>
                    <a:pt x="19123" y="10076"/>
                    <a:pt x="19123" y="10001"/>
                    <a:pt x="19123" y="9926"/>
                  </a:cubicBezTo>
                  <a:lnTo>
                    <a:pt x="19123" y="9775"/>
                  </a:lnTo>
                  <a:cubicBezTo>
                    <a:pt x="19123" y="9700"/>
                    <a:pt x="19123" y="9625"/>
                    <a:pt x="19123" y="9550"/>
                  </a:cubicBezTo>
                  <a:lnTo>
                    <a:pt x="19123" y="9500"/>
                  </a:lnTo>
                  <a:cubicBezTo>
                    <a:pt x="19123" y="9274"/>
                    <a:pt x="19123" y="9023"/>
                    <a:pt x="19098" y="8798"/>
                  </a:cubicBezTo>
                  <a:cubicBezTo>
                    <a:pt x="19098" y="8798"/>
                    <a:pt x="19098" y="8773"/>
                    <a:pt x="19098" y="8773"/>
                  </a:cubicBezTo>
                  <a:cubicBezTo>
                    <a:pt x="19098" y="8622"/>
                    <a:pt x="19098" y="8472"/>
                    <a:pt x="19073" y="8347"/>
                  </a:cubicBezTo>
                  <a:cubicBezTo>
                    <a:pt x="19073" y="8221"/>
                    <a:pt x="19048" y="8121"/>
                    <a:pt x="19023" y="7996"/>
                  </a:cubicBezTo>
                  <a:cubicBezTo>
                    <a:pt x="19023" y="7996"/>
                    <a:pt x="19023" y="7971"/>
                    <a:pt x="19023" y="7971"/>
                  </a:cubicBezTo>
                  <a:cubicBezTo>
                    <a:pt x="18998" y="7745"/>
                    <a:pt x="18948" y="7545"/>
                    <a:pt x="18898" y="7394"/>
                  </a:cubicBezTo>
                  <a:cubicBezTo>
                    <a:pt x="18898" y="7369"/>
                    <a:pt x="18873" y="7319"/>
                    <a:pt x="18873" y="7294"/>
                  </a:cubicBezTo>
                  <a:cubicBezTo>
                    <a:pt x="18848" y="7194"/>
                    <a:pt x="18798" y="7119"/>
                    <a:pt x="18773" y="7018"/>
                  </a:cubicBezTo>
                  <a:cubicBezTo>
                    <a:pt x="18748" y="6968"/>
                    <a:pt x="18722" y="6893"/>
                    <a:pt x="18697" y="6843"/>
                  </a:cubicBezTo>
                  <a:cubicBezTo>
                    <a:pt x="18672" y="6793"/>
                    <a:pt x="18647" y="6743"/>
                    <a:pt x="18647" y="6718"/>
                  </a:cubicBezTo>
                  <a:cubicBezTo>
                    <a:pt x="18597" y="6617"/>
                    <a:pt x="18547" y="6542"/>
                    <a:pt x="18497" y="6467"/>
                  </a:cubicBezTo>
                  <a:cubicBezTo>
                    <a:pt x="18472" y="6442"/>
                    <a:pt x="18472" y="6392"/>
                    <a:pt x="18447" y="6367"/>
                  </a:cubicBezTo>
                  <a:cubicBezTo>
                    <a:pt x="18372" y="6267"/>
                    <a:pt x="18321" y="6191"/>
                    <a:pt x="18246" y="6091"/>
                  </a:cubicBezTo>
                  <a:cubicBezTo>
                    <a:pt x="18221" y="6066"/>
                    <a:pt x="18196" y="6016"/>
                    <a:pt x="18171" y="5991"/>
                  </a:cubicBezTo>
                  <a:cubicBezTo>
                    <a:pt x="18071" y="5891"/>
                    <a:pt x="17971" y="5790"/>
                    <a:pt x="17870" y="5690"/>
                  </a:cubicBezTo>
                  <a:cubicBezTo>
                    <a:pt x="17544" y="5439"/>
                    <a:pt x="17194" y="5239"/>
                    <a:pt x="16793" y="5114"/>
                  </a:cubicBezTo>
                  <a:cubicBezTo>
                    <a:pt x="16542" y="3710"/>
                    <a:pt x="16116" y="2607"/>
                    <a:pt x="15514" y="1881"/>
                  </a:cubicBezTo>
                  <a:cubicBezTo>
                    <a:pt x="15464" y="1530"/>
                    <a:pt x="15314" y="1179"/>
                    <a:pt x="15113" y="903"/>
                  </a:cubicBezTo>
                  <a:cubicBezTo>
                    <a:pt x="14737" y="427"/>
                    <a:pt x="14236" y="126"/>
                    <a:pt x="13635" y="26"/>
                  </a:cubicBezTo>
                  <a:cubicBezTo>
                    <a:pt x="13534" y="26"/>
                    <a:pt x="13434" y="1"/>
                    <a:pt x="13334" y="1"/>
                  </a:cubicBezTo>
                  <a:close/>
                </a:path>
              </a:pathLst>
            </a:custGeom>
            <a:solidFill>
              <a:schemeClr val="accent6"/>
            </a:solidFill>
            <a:ln>
              <a:noFill/>
            </a:ln>
            <a:effectLst>
              <a:outerShdw blurRad="57150" dist="19050" dir="5400000" algn="bl" rotWithShape="0">
                <a:schemeClr val="lt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3591625" y="1465550"/>
              <a:ext cx="419825" cy="757750"/>
            </a:xfrm>
            <a:custGeom>
              <a:avLst/>
              <a:gdLst/>
              <a:ahLst/>
              <a:cxnLst/>
              <a:rect l="l" t="t" r="r" b="b"/>
              <a:pathLst>
                <a:path w="16793" h="30310" extrusionOk="0">
                  <a:moveTo>
                    <a:pt x="11551" y="1"/>
                  </a:moveTo>
                  <a:cubicBezTo>
                    <a:pt x="10162" y="1"/>
                    <a:pt x="9094" y="1816"/>
                    <a:pt x="8472" y="3334"/>
                  </a:cubicBezTo>
                  <a:cubicBezTo>
                    <a:pt x="8425" y="3444"/>
                    <a:pt x="8310" y="3504"/>
                    <a:pt x="8194" y="3504"/>
                  </a:cubicBezTo>
                  <a:cubicBezTo>
                    <a:pt x="8123" y="3504"/>
                    <a:pt x="8052" y="3482"/>
                    <a:pt x="7996" y="3435"/>
                  </a:cubicBezTo>
                  <a:cubicBezTo>
                    <a:pt x="7818" y="3289"/>
                    <a:pt x="7556" y="3206"/>
                    <a:pt x="7298" y="3206"/>
                  </a:cubicBezTo>
                  <a:cubicBezTo>
                    <a:pt x="7157" y="3206"/>
                    <a:pt x="7017" y="3231"/>
                    <a:pt x="6893" y="3284"/>
                  </a:cubicBezTo>
                  <a:cubicBezTo>
                    <a:pt x="6367" y="3510"/>
                    <a:pt x="6066" y="4011"/>
                    <a:pt x="5865" y="4487"/>
                  </a:cubicBezTo>
                  <a:cubicBezTo>
                    <a:pt x="5088" y="6217"/>
                    <a:pt x="4838" y="8096"/>
                    <a:pt x="4687" y="9951"/>
                  </a:cubicBezTo>
                  <a:cubicBezTo>
                    <a:pt x="4672" y="10133"/>
                    <a:pt x="4528" y="10232"/>
                    <a:pt x="4384" y="10232"/>
                  </a:cubicBezTo>
                  <a:cubicBezTo>
                    <a:pt x="4290" y="10232"/>
                    <a:pt x="4195" y="10190"/>
                    <a:pt x="4136" y="10101"/>
                  </a:cubicBezTo>
                  <a:cubicBezTo>
                    <a:pt x="4136" y="10101"/>
                    <a:pt x="4136" y="10101"/>
                    <a:pt x="4136" y="10076"/>
                  </a:cubicBezTo>
                  <a:cubicBezTo>
                    <a:pt x="4042" y="9959"/>
                    <a:pt x="3949" y="9798"/>
                    <a:pt x="3732" y="9798"/>
                  </a:cubicBezTo>
                  <a:cubicBezTo>
                    <a:pt x="3717" y="9798"/>
                    <a:pt x="3701" y="9799"/>
                    <a:pt x="3685" y="9801"/>
                  </a:cubicBezTo>
                  <a:cubicBezTo>
                    <a:pt x="3509" y="9826"/>
                    <a:pt x="3359" y="9951"/>
                    <a:pt x="3284" y="10076"/>
                  </a:cubicBezTo>
                  <a:cubicBezTo>
                    <a:pt x="2306" y="12106"/>
                    <a:pt x="2833" y="14462"/>
                    <a:pt x="2632" y="16668"/>
                  </a:cubicBezTo>
                  <a:cubicBezTo>
                    <a:pt x="2615" y="16838"/>
                    <a:pt x="2471" y="16950"/>
                    <a:pt x="2326" y="16950"/>
                  </a:cubicBezTo>
                  <a:cubicBezTo>
                    <a:pt x="2257" y="16950"/>
                    <a:pt x="2187" y="16925"/>
                    <a:pt x="2131" y="16868"/>
                  </a:cubicBezTo>
                  <a:cubicBezTo>
                    <a:pt x="2006" y="16768"/>
                    <a:pt x="1880" y="16668"/>
                    <a:pt x="1730" y="16593"/>
                  </a:cubicBezTo>
                  <a:cubicBezTo>
                    <a:pt x="1581" y="16529"/>
                    <a:pt x="1414" y="16492"/>
                    <a:pt x="1252" y="16492"/>
                  </a:cubicBezTo>
                  <a:cubicBezTo>
                    <a:pt x="1032" y="16492"/>
                    <a:pt x="821" y="16559"/>
                    <a:pt x="677" y="16718"/>
                  </a:cubicBezTo>
                  <a:cubicBezTo>
                    <a:pt x="577" y="16818"/>
                    <a:pt x="527" y="16969"/>
                    <a:pt x="477" y="17119"/>
                  </a:cubicBezTo>
                  <a:cubicBezTo>
                    <a:pt x="1" y="18748"/>
                    <a:pt x="151" y="20477"/>
                    <a:pt x="402" y="22182"/>
                  </a:cubicBezTo>
                  <a:cubicBezTo>
                    <a:pt x="753" y="24487"/>
                    <a:pt x="1429" y="26918"/>
                    <a:pt x="3334" y="28497"/>
                  </a:cubicBezTo>
                  <a:cubicBezTo>
                    <a:pt x="4311" y="29274"/>
                    <a:pt x="5389" y="30076"/>
                    <a:pt x="6717" y="30252"/>
                  </a:cubicBezTo>
                  <a:lnTo>
                    <a:pt x="6743" y="30252"/>
                  </a:lnTo>
                  <a:cubicBezTo>
                    <a:pt x="6743" y="30252"/>
                    <a:pt x="6768" y="30252"/>
                    <a:pt x="6768" y="30277"/>
                  </a:cubicBezTo>
                  <a:lnTo>
                    <a:pt x="6768" y="30252"/>
                  </a:lnTo>
                  <a:cubicBezTo>
                    <a:pt x="7035" y="30291"/>
                    <a:pt x="7298" y="30310"/>
                    <a:pt x="7556" y="30310"/>
                  </a:cubicBezTo>
                  <a:cubicBezTo>
                    <a:pt x="8604" y="30310"/>
                    <a:pt x="9577" y="30012"/>
                    <a:pt x="10502" y="29650"/>
                  </a:cubicBezTo>
                  <a:cubicBezTo>
                    <a:pt x="12808" y="28748"/>
                    <a:pt x="14211" y="26643"/>
                    <a:pt x="15289" y="24563"/>
                  </a:cubicBezTo>
                  <a:cubicBezTo>
                    <a:pt x="16066" y="23034"/>
                    <a:pt x="16743" y="21430"/>
                    <a:pt x="16793" y="19725"/>
                  </a:cubicBezTo>
                  <a:cubicBezTo>
                    <a:pt x="16793" y="19575"/>
                    <a:pt x="16793" y="19425"/>
                    <a:pt x="16743" y="19299"/>
                  </a:cubicBezTo>
                  <a:cubicBezTo>
                    <a:pt x="16603" y="18997"/>
                    <a:pt x="16226" y="18846"/>
                    <a:pt x="15871" y="18846"/>
                  </a:cubicBezTo>
                  <a:cubicBezTo>
                    <a:pt x="15844" y="18846"/>
                    <a:pt x="15817" y="18846"/>
                    <a:pt x="15790" y="18848"/>
                  </a:cubicBezTo>
                  <a:cubicBezTo>
                    <a:pt x="15615" y="18873"/>
                    <a:pt x="15464" y="18923"/>
                    <a:pt x="15314" y="18999"/>
                  </a:cubicBezTo>
                  <a:cubicBezTo>
                    <a:pt x="15273" y="19017"/>
                    <a:pt x="15232" y="19025"/>
                    <a:pt x="15192" y="19025"/>
                  </a:cubicBezTo>
                  <a:cubicBezTo>
                    <a:pt x="15009" y="19025"/>
                    <a:pt x="14851" y="18853"/>
                    <a:pt x="14913" y="18648"/>
                  </a:cubicBezTo>
                  <a:cubicBezTo>
                    <a:pt x="15389" y="16467"/>
                    <a:pt x="16642" y="14412"/>
                    <a:pt x="16342" y="12182"/>
                  </a:cubicBezTo>
                  <a:cubicBezTo>
                    <a:pt x="16317" y="12031"/>
                    <a:pt x="16216" y="11881"/>
                    <a:pt x="16041" y="11806"/>
                  </a:cubicBezTo>
                  <a:cubicBezTo>
                    <a:pt x="15976" y="11777"/>
                    <a:pt x="15918" y="11765"/>
                    <a:pt x="15865" y="11765"/>
                  </a:cubicBezTo>
                  <a:cubicBezTo>
                    <a:pt x="15731" y="11765"/>
                    <a:pt x="15629" y="11841"/>
                    <a:pt x="15540" y="11931"/>
                  </a:cubicBezTo>
                  <a:cubicBezTo>
                    <a:pt x="15481" y="11977"/>
                    <a:pt x="15415" y="11997"/>
                    <a:pt x="15351" y="11997"/>
                  </a:cubicBezTo>
                  <a:cubicBezTo>
                    <a:pt x="15170" y="11997"/>
                    <a:pt x="15001" y="11834"/>
                    <a:pt x="15038" y="11630"/>
                  </a:cubicBezTo>
                  <a:cubicBezTo>
                    <a:pt x="15489" y="9801"/>
                    <a:pt x="15840" y="7946"/>
                    <a:pt x="15640" y="6066"/>
                  </a:cubicBezTo>
                  <a:cubicBezTo>
                    <a:pt x="15590" y="5540"/>
                    <a:pt x="15464" y="4963"/>
                    <a:pt x="15038" y="4613"/>
                  </a:cubicBezTo>
                  <a:cubicBezTo>
                    <a:pt x="14843" y="4435"/>
                    <a:pt x="14547" y="4333"/>
                    <a:pt x="14267" y="4333"/>
                  </a:cubicBezTo>
                  <a:cubicBezTo>
                    <a:pt x="14151" y="4333"/>
                    <a:pt x="14038" y="4350"/>
                    <a:pt x="13936" y="4387"/>
                  </a:cubicBezTo>
                  <a:cubicBezTo>
                    <a:pt x="13900" y="4402"/>
                    <a:pt x="13864" y="4409"/>
                    <a:pt x="13829" y="4409"/>
                  </a:cubicBezTo>
                  <a:cubicBezTo>
                    <a:pt x="13687" y="4409"/>
                    <a:pt x="13555" y="4297"/>
                    <a:pt x="13535" y="4136"/>
                  </a:cubicBezTo>
                  <a:cubicBezTo>
                    <a:pt x="13384" y="2457"/>
                    <a:pt x="12908" y="176"/>
                    <a:pt x="11630" y="26"/>
                  </a:cubicBezTo>
                  <a:lnTo>
                    <a:pt x="11630" y="1"/>
                  </a:lnTo>
                  <a:lnTo>
                    <a:pt x="11580" y="1"/>
                  </a:lnTo>
                  <a:cubicBezTo>
                    <a:pt x="11570" y="1"/>
                    <a:pt x="11561" y="1"/>
                    <a:pt x="11551" y="1"/>
                  </a:cubicBezTo>
                  <a:close/>
                </a:path>
              </a:pathLst>
            </a:custGeom>
            <a:solidFill>
              <a:srgbClr val="8642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3770825" y="1938000"/>
              <a:ext cx="240625" cy="177975"/>
            </a:xfrm>
            <a:custGeom>
              <a:avLst/>
              <a:gdLst/>
              <a:ahLst/>
              <a:cxnLst/>
              <a:rect l="l" t="t" r="r" b="b"/>
              <a:pathLst>
                <a:path w="9625" h="7119" extrusionOk="0">
                  <a:moveTo>
                    <a:pt x="9073" y="0"/>
                  </a:moveTo>
                  <a:cubicBezTo>
                    <a:pt x="8346" y="1053"/>
                    <a:pt x="7344" y="2081"/>
                    <a:pt x="6066" y="3008"/>
                  </a:cubicBezTo>
                  <a:cubicBezTo>
                    <a:pt x="4737" y="3985"/>
                    <a:pt x="3259" y="4787"/>
                    <a:pt x="1830" y="5589"/>
                  </a:cubicBezTo>
                  <a:cubicBezTo>
                    <a:pt x="1329" y="5865"/>
                    <a:pt x="803" y="6141"/>
                    <a:pt x="251" y="6316"/>
                  </a:cubicBezTo>
                  <a:cubicBezTo>
                    <a:pt x="377" y="6441"/>
                    <a:pt x="402" y="6667"/>
                    <a:pt x="301" y="6817"/>
                  </a:cubicBezTo>
                  <a:cubicBezTo>
                    <a:pt x="226" y="6918"/>
                    <a:pt x="126" y="6968"/>
                    <a:pt x="1" y="6993"/>
                  </a:cubicBezTo>
                  <a:cubicBezTo>
                    <a:pt x="76" y="7068"/>
                    <a:pt x="201" y="7118"/>
                    <a:pt x="301" y="7118"/>
                  </a:cubicBezTo>
                  <a:lnTo>
                    <a:pt x="427" y="7118"/>
                  </a:lnTo>
                  <a:cubicBezTo>
                    <a:pt x="1078" y="6918"/>
                    <a:pt x="1655" y="6617"/>
                    <a:pt x="2206" y="6291"/>
                  </a:cubicBezTo>
                  <a:cubicBezTo>
                    <a:pt x="3660" y="5489"/>
                    <a:pt x="5189" y="4662"/>
                    <a:pt x="6567" y="3660"/>
                  </a:cubicBezTo>
                  <a:cubicBezTo>
                    <a:pt x="7820" y="2732"/>
                    <a:pt x="8848" y="1705"/>
                    <a:pt x="9625" y="652"/>
                  </a:cubicBezTo>
                  <a:cubicBezTo>
                    <a:pt x="9625" y="552"/>
                    <a:pt x="9600" y="477"/>
                    <a:pt x="9575" y="401"/>
                  </a:cubicBezTo>
                  <a:cubicBezTo>
                    <a:pt x="9474" y="201"/>
                    <a:pt x="9299" y="76"/>
                    <a:pt x="9073"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3815950" y="1782600"/>
              <a:ext cx="185475" cy="109675"/>
            </a:xfrm>
            <a:custGeom>
              <a:avLst/>
              <a:gdLst/>
              <a:ahLst/>
              <a:cxnLst/>
              <a:rect l="l" t="t" r="r" b="b"/>
              <a:pathLst>
                <a:path w="7419" h="4387" extrusionOk="0">
                  <a:moveTo>
                    <a:pt x="7394" y="1"/>
                  </a:moveTo>
                  <a:lnTo>
                    <a:pt x="7394" y="1"/>
                  </a:lnTo>
                  <a:cubicBezTo>
                    <a:pt x="6942" y="352"/>
                    <a:pt x="6441" y="728"/>
                    <a:pt x="5915" y="1028"/>
                  </a:cubicBezTo>
                  <a:cubicBezTo>
                    <a:pt x="5313" y="1379"/>
                    <a:pt x="4687" y="1680"/>
                    <a:pt x="4085" y="1931"/>
                  </a:cubicBezTo>
                  <a:cubicBezTo>
                    <a:pt x="2757" y="2532"/>
                    <a:pt x="1404" y="3084"/>
                    <a:pt x="25" y="3610"/>
                  </a:cubicBezTo>
                  <a:lnTo>
                    <a:pt x="0" y="3610"/>
                  </a:lnTo>
                  <a:cubicBezTo>
                    <a:pt x="25" y="3635"/>
                    <a:pt x="50" y="3660"/>
                    <a:pt x="75" y="3660"/>
                  </a:cubicBezTo>
                  <a:cubicBezTo>
                    <a:pt x="251" y="3810"/>
                    <a:pt x="276" y="4061"/>
                    <a:pt x="125" y="4236"/>
                  </a:cubicBezTo>
                  <a:cubicBezTo>
                    <a:pt x="100" y="4287"/>
                    <a:pt x="50" y="4312"/>
                    <a:pt x="0" y="4337"/>
                  </a:cubicBezTo>
                  <a:cubicBezTo>
                    <a:pt x="50" y="4362"/>
                    <a:pt x="125" y="4387"/>
                    <a:pt x="176" y="4387"/>
                  </a:cubicBezTo>
                  <a:cubicBezTo>
                    <a:pt x="226" y="4387"/>
                    <a:pt x="276" y="4387"/>
                    <a:pt x="326" y="4362"/>
                  </a:cubicBezTo>
                  <a:cubicBezTo>
                    <a:pt x="1704" y="3835"/>
                    <a:pt x="3083" y="3284"/>
                    <a:pt x="4436" y="2683"/>
                  </a:cubicBezTo>
                  <a:cubicBezTo>
                    <a:pt x="5038" y="2407"/>
                    <a:pt x="5689" y="2106"/>
                    <a:pt x="6316" y="1730"/>
                  </a:cubicBezTo>
                  <a:cubicBezTo>
                    <a:pt x="6692" y="1530"/>
                    <a:pt x="7018" y="1304"/>
                    <a:pt x="7344" y="1053"/>
                  </a:cubicBezTo>
                  <a:cubicBezTo>
                    <a:pt x="7394" y="703"/>
                    <a:pt x="7419" y="352"/>
                    <a:pt x="7394"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3851025" y="1604025"/>
              <a:ext cx="132850" cy="88375"/>
            </a:xfrm>
            <a:custGeom>
              <a:avLst/>
              <a:gdLst/>
              <a:ahLst/>
              <a:cxnLst/>
              <a:rect l="l" t="t" r="r" b="b"/>
              <a:pathLst>
                <a:path w="5314" h="3535" extrusionOk="0">
                  <a:moveTo>
                    <a:pt x="5189" y="1"/>
                  </a:moveTo>
                  <a:cubicBezTo>
                    <a:pt x="3610" y="1104"/>
                    <a:pt x="1905" y="2031"/>
                    <a:pt x="101" y="2733"/>
                  </a:cubicBezTo>
                  <a:lnTo>
                    <a:pt x="126" y="2758"/>
                  </a:lnTo>
                  <a:cubicBezTo>
                    <a:pt x="301" y="2908"/>
                    <a:pt x="326" y="3159"/>
                    <a:pt x="176" y="3334"/>
                  </a:cubicBezTo>
                  <a:cubicBezTo>
                    <a:pt x="126" y="3409"/>
                    <a:pt x="76" y="3434"/>
                    <a:pt x="1" y="3460"/>
                  </a:cubicBezTo>
                  <a:cubicBezTo>
                    <a:pt x="51" y="3510"/>
                    <a:pt x="151" y="3535"/>
                    <a:pt x="226" y="3535"/>
                  </a:cubicBezTo>
                  <a:cubicBezTo>
                    <a:pt x="276" y="3535"/>
                    <a:pt x="326" y="3535"/>
                    <a:pt x="377" y="3510"/>
                  </a:cubicBezTo>
                  <a:cubicBezTo>
                    <a:pt x="2106" y="2808"/>
                    <a:pt x="3760" y="1931"/>
                    <a:pt x="5314" y="903"/>
                  </a:cubicBezTo>
                  <a:cubicBezTo>
                    <a:pt x="5289" y="778"/>
                    <a:pt x="5289" y="653"/>
                    <a:pt x="5264" y="527"/>
                  </a:cubicBezTo>
                  <a:cubicBezTo>
                    <a:pt x="5264" y="352"/>
                    <a:pt x="5239" y="176"/>
                    <a:pt x="5189"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3601650" y="1879100"/>
              <a:ext cx="179225" cy="233725"/>
            </a:xfrm>
            <a:custGeom>
              <a:avLst/>
              <a:gdLst/>
              <a:ahLst/>
              <a:cxnLst/>
              <a:rect l="l" t="t" r="r" b="b"/>
              <a:pathLst>
                <a:path w="7169" h="9349" extrusionOk="0">
                  <a:moveTo>
                    <a:pt x="552" y="0"/>
                  </a:moveTo>
                  <a:cubicBezTo>
                    <a:pt x="452" y="26"/>
                    <a:pt x="352" y="76"/>
                    <a:pt x="276" y="176"/>
                  </a:cubicBezTo>
                  <a:cubicBezTo>
                    <a:pt x="176" y="276"/>
                    <a:pt x="126" y="427"/>
                    <a:pt x="76" y="577"/>
                  </a:cubicBezTo>
                  <a:cubicBezTo>
                    <a:pt x="51" y="677"/>
                    <a:pt x="26" y="777"/>
                    <a:pt x="1" y="878"/>
                  </a:cubicBezTo>
                  <a:cubicBezTo>
                    <a:pt x="402" y="1930"/>
                    <a:pt x="1003" y="3008"/>
                    <a:pt x="1755" y="4086"/>
                  </a:cubicBezTo>
                  <a:cubicBezTo>
                    <a:pt x="2758" y="5464"/>
                    <a:pt x="3910" y="6717"/>
                    <a:pt x="5063" y="7945"/>
                  </a:cubicBezTo>
                  <a:cubicBezTo>
                    <a:pt x="5489" y="8422"/>
                    <a:pt x="5941" y="8898"/>
                    <a:pt x="6492" y="9274"/>
                  </a:cubicBezTo>
                  <a:cubicBezTo>
                    <a:pt x="6567" y="9324"/>
                    <a:pt x="6642" y="9349"/>
                    <a:pt x="6717" y="9349"/>
                  </a:cubicBezTo>
                  <a:lnTo>
                    <a:pt x="6768" y="9349"/>
                  </a:lnTo>
                  <a:cubicBezTo>
                    <a:pt x="6893" y="9324"/>
                    <a:pt x="6993" y="9274"/>
                    <a:pt x="7068" y="9173"/>
                  </a:cubicBezTo>
                  <a:cubicBezTo>
                    <a:pt x="7169" y="9023"/>
                    <a:pt x="7144" y="8797"/>
                    <a:pt x="7018" y="8672"/>
                  </a:cubicBezTo>
                  <a:cubicBezTo>
                    <a:pt x="7018" y="8647"/>
                    <a:pt x="6993" y="8622"/>
                    <a:pt x="6968" y="8597"/>
                  </a:cubicBezTo>
                  <a:cubicBezTo>
                    <a:pt x="6467" y="8271"/>
                    <a:pt x="6066" y="7820"/>
                    <a:pt x="5640" y="7394"/>
                  </a:cubicBezTo>
                  <a:cubicBezTo>
                    <a:pt x="4537" y="6191"/>
                    <a:pt x="3384" y="4963"/>
                    <a:pt x="2432" y="3609"/>
                  </a:cubicBezTo>
                  <a:cubicBezTo>
                    <a:pt x="1555" y="2381"/>
                    <a:pt x="928" y="1178"/>
                    <a:pt x="552"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3660550" y="1735625"/>
              <a:ext cx="162300" cy="156650"/>
            </a:xfrm>
            <a:custGeom>
              <a:avLst/>
              <a:gdLst/>
              <a:ahLst/>
              <a:cxnLst/>
              <a:rect l="l" t="t" r="r" b="b"/>
              <a:pathLst>
                <a:path w="6492" h="6266" extrusionOk="0">
                  <a:moveTo>
                    <a:pt x="251" y="0"/>
                  </a:moveTo>
                  <a:cubicBezTo>
                    <a:pt x="126" y="351"/>
                    <a:pt x="51" y="702"/>
                    <a:pt x="1" y="1053"/>
                  </a:cubicBezTo>
                  <a:cubicBezTo>
                    <a:pt x="151" y="1228"/>
                    <a:pt x="301" y="1429"/>
                    <a:pt x="452" y="1604"/>
                  </a:cubicBezTo>
                  <a:cubicBezTo>
                    <a:pt x="928" y="2155"/>
                    <a:pt x="1454" y="2632"/>
                    <a:pt x="1955" y="3083"/>
                  </a:cubicBezTo>
                  <a:cubicBezTo>
                    <a:pt x="2732" y="3785"/>
                    <a:pt x="3710" y="4536"/>
                    <a:pt x="4637" y="5288"/>
                  </a:cubicBezTo>
                  <a:cubicBezTo>
                    <a:pt x="5038" y="5589"/>
                    <a:pt x="5439" y="5890"/>
                    <a:pt x="5765" y="6191"/>
                  </a:cubicBezTo>
                  <a:cubicBezTo>
                    <a:pt x="5840" y="6241"/>
                    <a:pt x="5940" y="6266"/>
                    <a:pt x="6041" y="6266"/>
                  </a:cubicBezTo>
                  <a:cubicBezTo>
                    <a:pt x="6091" y="6266"/>
                    <a:pt x="6166" y="6266"/>
                    <a:pt x="6216" y="6216"/>
                  </a:cubicBezTo>
                  <a:cubicBezTo>
                    <a:pt x="6266" y="6191"/>
                    <a:pt x="6316" y="6166"/>
                    <a:pt x="6341" y="6115"/>
                  </a:cubicBezTo>
                  <a:cubicBezTo>
                    <a:pt x="6492" y="5940"/>
                    <a:pt x="6467" y="5689"/>
                    <a:pt x="6291" y="5539"/>
                  </a:cubicBezTo>
                  <a:cubicBezTo>
                    <a:pt x="6266" y="5539"/>
                    <a:pt x="6241" y="5514"/>
                    <a:pt x="6216" y="5489"/>
                  </a:cubicBezTo>
                  <a:cubicBezTo>
                    <a:pt x="5890" y="5213"/>
                    <a:pt x="5514" y="4937"/>
                    <a:pt x="5138" y="4637"/>
                  </a:cubicBezTo>
                  <a:cubicBezTo>
                    <a:pt x="4211" y="3910"/>
                    <a:pt x="3259" y="3158"/>
                    <a:pt x="2507" y="2481"/>
                  </a:cubicBezTo>
                  <a:cubicBezTo>
                    <a:pt x="2031" y="2055"/>
                    <a:pt x="1529" y="1579"/>
                    <a:pt x="1078" y="1053"/>
                  </a:cubicBezTo>
                  <a:cubicBezTo>
                    <a:pt x="777" y="727"/>
                    <a:pt x="502" y="351"/>
                    <a:pt x="251"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3733225" y="1569575"/>
              <a:ext cx="125975" cy="121575"/>
            </a:xfrm>
            <a:custGeom>
              <a:avLst/>
              <a:gdLst/>
              <a:ahLst/>
              <a:cxnLst/>
              <a:rect l="l" t="t" r="r" b="b"/>
              <a:pathLst>
                <a:path w="5039" h="4863" extrusionOk="0">
                  <a:moveTo>
                    <a:pt x="352" y="0"/>
                  </a:moveTo>
                  <a:cubicBezTo>
                    <a:pt x="302" y="101"/>
                    <a:pt x="251" y="226"/>
                    <a:pt x="201" y="326"/>
                  </a:cubicBezTo>
                  <a:cubicBezTo>
                    <a:pt x="126" y="502"/>
                    <a:pt x="51" y="652"/>
                    <a:pt x="1" y="802"/>
                  </a:cubicBezTo>
                  <a:cubicBezTo>
                    <a:pt x="1254" y="2206"/>
                    <a:pt x="2858" y="3534"/>
                    <a:pt x="4211" y="4662"/>
                  </a:cubicBezTo>
                  <a:lnTo>
                    <a:pt x="4312" y="4762"/>
                  </a:lnTo>
                  <a:cubicBezTo>
                    <a:pt x="4387" y="4838"/>
                    <a:pt x="4487" y="4863"/>
                    <a:pt x="4587" y="4863"/>
                  </a:cubicBezTo>
                  <a:cubicBezTo>
                    <a:pt x="4612" y="4863"/>
                    <a:pt x="4662" y="4863"/>
                    <a:pt x="4713" y="4838"/>
                  </a:cubicBezTo>
                  <a:cubicBezTo>
                    <a:pt x="4788" y="4812"/>
                    <a:pt x="4838" y="4787"/>
                    <a:pt x="4888" y="4712"/>
                  </a:cubicBezTo>
                  <a:cubicBezTo>
                    <a:pt x="5038" y="4537"/>
                    <a:pt x="5013" y="4286"/>
                    <a:pt x="4838" y="4136"/>
                  </a:cubicBezTo>
                  <a:lnTo>
                    <a:pt x="4813" y="4111"/>
                  </a:lnTo>
                  <a:lnTo>
                    <a:pt x="4738" y="4036"/>
                  </a:lnTo>
                  <a:cubicBezTo>
                    <a:pt x="3309" y="2858"/>
                    <a:pt x="1630" y="1454"/>
                    <a:pt x="352"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3591625" y="1465550"/>
              <a:ext cx="419825" cy="757750"/>
            </a:xfrm>
            <a:custGeom>
              <a:avLst/>
              <a:gdLst/>
              <a:ahLst/>
              <a:cxnLst/>
              <a:rect l="l" t="t" r="r" b="b"/>
              <a:pathLst>
                <a:path w="16793" h="30310" extrusionOk="0">
                  <a:moveTo>
                    <a:pt x="11551" y="1"/>
                  </a:moveTo>
                  <a:cubicBezTo>
                    <a:pt x="10162" y="1"/>
                    <a:pt x="9094" y="1816"/>
                    <a:pt x="8472" y="3334"/>
                  </a:cubicBezTo>
                  <a:cubicBezTo>
                    <a:pt x="8425" y="3444"/>
                    <a:pt x="8310" y="3504"/>
                    <a:pt x="8194" y="3504"/>
                  </a:cubicBezTo>
                  <a:cubicBezTo>
                    <a:pt x="8123" y="3504"/>
                    <a:pt x="8052" y="3482"/>
                    <a:pt x="7996" y="3435"/>
                  </a:cubicBezTo>
                  <a:cubicBezTo>
                    <a:pt x="7818" y="3289"/>
                    <a:pt x="7556" y="3206"/>
                    <a:pt x="7298" y="3206"/>
                  </a:cubicBezTo>
                  <a:cubicBezTo>
                    <a:pt x="7157" y="3206"/>
                    <a:pt x="7017" y="3231"/>
                    <a:pt x="6893" y="3284"/>
                  </a:cubicBezTo>
                  <a:cubicBezTo>
                    <a:pt x="6367" y="3510"/>
                    <a:pt x="6066" y="4011"/>
                    <a:pt x="5865" y="4487"/>
                  </a:cubicBezTo>
                  <a:cubicBezTo>
                    <a:pt x="5088" y="6217"/>
                    <a:pt x="4838" y="8096"/>
                    <a:pt x="4687" y="9951"/>
                  </a:cubicBezTo>
                  <a:cubicBezTo>
                    <a:pt x="4672" y="10133"/>
                    <a:pt x="4528" y="10232"/>
                    <a:pt x="4384" y="10232"/>
                  </a:cubicBezTo>
                  <a:cubicBezTo>
                    <a:pt x="4290" y="10232"/>
                    <a:pt x="4195" y="10190"/>
                    <a:pt x="4136" y="10101"/>
                  </a:cubicBezTo>
                  <a:cubicBezTo>
                    <a:pt x="4136" y="10101"/>
                    <a:pt x="4136" y="10101"/>
                    <a:pt x="4136" y="10076"/>
                  </a:cubicBezTo>
                  <a:cubicBezTo>
                    <a:pt x="4042" y="9959"/>
                    <a:pt x="3949" y="9798"/>
                    <a:pt x="3732" y="9798"/>
                  </a:cubicBezTo>
                  <a:cubicBezTo>
                    <a:pt x="3717" y="9798"/>
                    <a:pt x="3701" y="9799"/>
                    <a:pt x="3685" y="9801"/>
                  </a:cubicBezTo>
                  <a:cubicBezTo>
                    <a:pt x="3509" y="9826"/>
                    <a:pt x="3359" y="9951"/>
                    <a:pt x="3284" y="10076"/>
                  </a:cubicBezTo>
                  <a:cubicBezTo>
                    <a:pt x="2306" y="12106"/>
                    <a:pt x="2833" y="14462"/>
                    <a:pt x="2632" y="16668"/>
                  </a:cubicBezTo>
                  <a:cubicBezTo>
                    <a:pt x="2615" y="16838"/>
                    <a:pt x="2471" y="16950"/>
                    <a:pt x="2326" y="16950"/>
                  </a:cubicBezTo>
                  <a:cubicBezTo>
                    <a:pt x="2257" y="16950"/>
                    <a:pt x="2187" y="16925"/>
                    <a:pt x="2131" y="16868"/>
                  </a:cubicBezTo>
                  <a:cubicBezTo>
                    <a:pt x="2006" y="16768"/>
                    <a:pt x="1880" y="16668"/>
                    <a:pt x="1730" y="16593"/>
                  </a:cubicBezTo>
                  <a:cubicBezTo>
                    <a:pt x="1581" y="16529"/>
                    <a:pt x="1414" y="16492"/>
                    <a:pt x="1252" y="16492"/>
                  </a:cubicBezTo>
                  <a:cubicBezTo>
                    <a:pt x="1032" y="16492"/>
                    <a:pt x="821" y="16559"/>
                    <a:pt x="677" y="16718"/>
                  </a:cubicBezTo>
                  <a:cubicBezTo>
                    <a:pt x="577" y="16818"/>
                    <a:pt x="527" y="16969"/>
                    <a:pt x="477" y="17119"/>
                  </a:cubicBezTo>
                  <a:cubicBezTo>
                    <a:pt x="1" y="18748"/>
                    <a:pt x="151" y="20477"/>
                    <a:pt x="402" y="22182"/>
                  </a:cubicBezTo>
                  <a:cubicBezTo>
                    <a:pt x="753" y="24487"/>
                    <a:pt x="1429" y="26918"/>
                    <a:pt x="3334" y="28497"/>
                  </a:cubicBezTo>
                  <a:cubicBezTo>
                    <a:pt x="4311" y="29274"/>
                    <a:pt x="5389" y="30076"/>
                    <a:pt x="6717" y="30252"/>
                  </a:cubicBezTo>
                  <a:lnTo>
                    <a:pt x="6743" y="30252"/>
                  </a:lnTo>
                  <a:cubicBezTo>
                    <a:pt x="6743" y="30252"/>
                    <a:pt x="6768" y="30252"/>
                    <a:pt x="6768" y="30277"/>
                  </a:cubicBezTo>
                  <a:lnTo>
                    <a:pt x="6768" y="30252"/>
                  </a:lnTo>
                  <a:cubicBezTo>
                    <a:pt x="7035" y="30291"/>
                    <a:pt x="7298" y="30310"/>
                    <a:pt x="7556" y="30310"/>
                  </a:cubicBezTo>
                  <a:cubicBezTo>
                    <a:pt x="8604" y="30310"/>
                    <a:pt x="9577" y="30012"/>
                    <a:pt x="10502" y="29650"/>
                  </a:cubicBezTo>
                  <a:cubicBezTo>
                    <a:pt x="12808" y="28748"/>
                    <a:pt x="14211" y="26643"/>
                    <a:pt x="15289" y="24563"/>
                  </a:cubicBezTo>
                  <a:cubicBezTo>
                    <a:pt x="16066" y="23034"/>
                    <a:pt x="16743" y="21430"/>
                    <a:pt x="16793" y="19725"/>
                  </a:cubicBezTo>
                  <a:cubicBezTo>
                    <a:pt x="16793" y="19575"/>
                    <a:pt x="16793" y="19425"/>
                    <a:pt x="16743" y="19299"/>
                  </a:cubicBezTo>
                  <a:cubicBezTo>
                    <a:pt x="16603" y="18997"/>
                    <a:pt x="16226" y="18846"/>
                    <a:pt x="15871" y="18846"/>
                  </a:cubicBezTo>
                  <a:cubicBezTo>
                    <a:pt x="15844" y="18846"/>
                    <a:pt x="15817" y="18846"/>
                    <a:pt x="15790" y="18848"/>
                  </a:cubicBezTo>
                  <a:cubicBezTo>
                    <a:pt x="15615" y="18873"/>
                    <a:pt x="15464" y="18923"/>
                    <a:pt x="15314" y="18999"/>
                  </a:cubicBezTo>
                  <a:cubicBezTo>
                    <a:pt x="15273" y="19017"/>
                    <a:pt x="15232" y="19025"/>
                    <a:pt x="15192" y="19025"/>
                  </a:cubicBezTo>
                  <a:cubicBezTo>
                    <a:pt x="15009" y="19025"/>
                    <a:pt x="14851" y="18853"/>
                    <a:pt x="14913" y="18648"/>
                  </a:cubicBezTo>
                  <a:cubicBezTo>
                    <a:pt x="15389" y="16467"/>
                    <a:pt x="16642" y="14412"/>
                    <a:pt x="16342" y="12182"/>
                  </a:cubicBezTo>
                  <a:cubicBezTo>
                    <a:pt x="16317" y="12031"/>
                    <a:pt x="16216" y="11881"/>
                    <a:pt x="16041" y="11806"/>
                  </a:cubicBezTo>
                  <a:cubicBezTo>
                    <a:pt x="15976" y="11777"/>
                    <a:pt x="15918" y="11765"/>
                    <a:pt x="15865" y="11765"/>
                  </a:cubicBezTo>
                  <a:cubicBezTo>
                    <a:pt x="15731" y="11765"/>
                    <a:pt x="15629" y="11841"/>
                    <a:pt x="15540" y="11931"/>
                  </a:cubicBezTo>
                  <a:cubicBezTo>
                    <a:pt x="15481" y="11977"/>
                    <a:pt x="15415" y="11997"/>
                    <a:pt x="15351" y="11997"/>
                  </a:cubicBezTo>
                  <a:cubicBezTo>
                    <a:pt x="15170" y="11997"/>
                    <a:pt x="15001" y="11834"/>
                    <a:pt x="15038" y="11630"/>
                  </a:cubicBezTo>
                  <a:cubicBezTo>
                    <a:pt x="15489" y="9801"/>
                    <a:pt x="15840" y="7946"/>
                    <a:pt x="15640" y="6066"/>
                  </a:cubicBezTo>
                  <a:cubicBezTo>
                    <a:pt x="15590" y="5540"/>
                    <a:pt x="15464" y="4963"/>
                    <a:pt x="15038" y="4613"/>
                  </a:cubicBezTo>
                  <a:cubicBezTo>
                    <a:pt x="14843" y="4435"/>
                    <a:pt x="14547" y="4333"/>
                    <a:pt x="14267" y="4333"/>
                  </a:cubicBezTo>
                  <a:cubicBezTo>
                    <a:pt x="14151" y="4333"/>
                    <a:pt x="14038" y="4350"/>
                    <a:pt x="13936" y="4387"/>
                  </a:cubicBezTo>
                  <a:cubicBezTo>
                    <a:pt x="13900" y="4402"/>
                    <a:pt x="13864" y="4409"/>
                    <a:pt x="13829" y="4409"/>
                  </a:cubicBezTo>
                  <a:cubicBezTo>
                    <a:pt x="13687" y="4409"/>
                    <a:pt x="13555" y="4297"/>
                    <a:pt x="13535" y="4136"/>
                  </a:cubicBezTo>
                  <a:cubicBezTo>
                    <a:pt x="13384" y="2457"/>
                    <a:pt x="12908" y="176"/>
                    <a:pt x="11630" y="26"/>
                  </a:cubicBezTo>
                  <a:lnTo>
                    <a:pt x="11630" y="1"/>
                  </a:lnTo>
                  <a:lnTo>
                    <a:pt x="11580" y="1"/>
                  </a:lnTo>
                  <a:cubicBezTo>
                    <a:pt x="11570" y="1"/>
                    <a:pt x="11561" y="1"/>
                    <a:pt x="1155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3718200" y="1449675"/>
              <a:ext cx="176725" cy="883700"/>
            </a:xfrm>
            <a:custGeom>
              <a:avLst/>
              <a:gdLst/>
              <a:ahLst/>
              <a:cxnLst/>
              <a:rect l="l" t="t" r="r" b="b"/>
              <a:pathLst>
                <a:path w="7069" h="35348" extrusionOk="0">
                  <a:moveTo>
                    <a:pt x="6621" y="1"/>
                  </a:moveTo>
                  <a:cubicBezTo>
                    <a:pt x="6441" y="1"/>
                    <a:pt x="6263" y="158"/>
                    <a:pt x="6241" y="335"/>
                  </a:cubicBezTo>
                  <a:cubicBezTo>
                    <a:pt x="4637" y="11864"/>
                    <a:pt x="2557" y="23468"/>
                    <a:pt x="50" y="34847"/>
                  </a:cubicBezTo>
                  <a:cubicBezTo>
                    <a:pt x="0" y="35072"/>
                    <a:pt x="151" y="35273"/>
                    <a:pt x="376" y="35323"/>
                  </a:cubicBezTo>
                  <a:cubicBezTo>
                    <a:pt x="401" y="35323"/>
                    <a:pt x="426" y="35348"/>
                    <a:pt x="451" y="35348"/>
                  </a:cubicBezTo>
                  <a:cubicBezTo>
                    <a:pt x="652" y="35348"/>
                    <a:pt x="802" y="35198"/>
                    <a:pt x="852" y="35022"/>
                  </a:cubicBezTo>
                  <a:cubicBezTo>
                    <a:pt x="3359" y="23619"/>
                    <a:pt x="5439" y="12015"/>
                    <a:pt x="7043" y="461"/>
                  </a:cubicBezTo>
                  <a:cubicBezTo>
                    <a:pt x="7068" y="235"/>
                    <a:pt x="6918" y="35"/>
                    <a:pt x="6692" y="9"/>
                  </a:cubicBezTo>
                  <a:cubicBezTo>
                    <a:pt x="6669" y="4"/>
                    <a:pt x="6645" y="1"/>
                    <a:pt x="66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3770825" y="1938000"/>
              <a:ext cx="240625" cy="177975"/>
            </a:xfrm>
            <a:custGeom>
              <a:avLst/>
              <a:gdLst/>
              <a:ahLst/>
              <a:cxnLst/>
              <a:rect l="l" t="t" r="r" b="b"/>
              <a:pathLst>
                <a:path w="9625" h="7119" extrusionOk="0">
                  <a:moveTo>
                    <a:pt x="9073" y="0"/>
                  </a:moveTo>
                  <a:cubicBezTo>
                    <a:pt x="8346" y="1053"/>
                    <a:pt x="7344" y="2081"/>
                    <a:pt x="6066" y="3008"/>
                  </a:cubicBezTo>
                  <a:cubicBezTo>
                    <a:pt x="4737" y="3985"/>
                    <a:pt x="3259" y="4787"/>
                    <a:pt x="1830" y="5589"/>
                  </a:cubicBezTo>
                  <a:cubicBezTo>
                    <a:pt x="1329" y="5865"/>
                    <a:pt x="803" y="6141"/>
                    <a:pt x="251" y="6316"/>
                  </a:cubicBezTo>
                  <a:cubicBezTo>
                    <a:pt x="377" y="6441"/>
                    <a:pt x="402" y="6667"/>
                    <a:pt x="301" y="6817"/>
                  </a:cubicBezTo>
                  <a:cubicBezTo>
                    <a:pt x="226" y="6918"/>
                    <a:pt x="126" y="6968"/>
                    <a:pt x="1" y="6993"/>
                  </a:cubicBezTo>
                  <a:cubicBezTo>
                    <a:pt x="76" y="7068"/>
                    <a:pt x="201" y="7118"/>
                    <a:pt x="301" y="7118"/>
                  </a:cubicBezTo>
                  <a:lnTo>
                    <a:pt x="427" y="7118"/>
                  </a:lnTo>
                  <a:cubicBezTo>
                    <a:pt x="1078" y="6918"/>
                    <a:pt x="1655" y="6617"/>
                    <a:pt x="2206" y="6291"/>
                  </a:cubicBezTo>
                  <a:cubicBezTo>
                    <a:pt x="3660" y="5489"/>
                    <a:pt x="5189" y="4662"/>
                    <a:pt x="6567" y="3660"/>
                  </a:cubicBezTo>
                  <a:cubicBezTo>
                    <a:pt x="7820" y="2732"/>
                    <a:pt x="8848" y="1705"/>
                    <a:pt x="9625" y="652"/>
                  </a:cubicBezTo>
                  <a:cubicBezTo>
                    <a:pt x="9625" y="552"/>
                    <a:pt x="9600" y="477"/>
                    <a:pt x="9575" y="401"/>
                  </a:cubicBezTo>
                  <a:cubicBezTo>
                    <a:pt x="9474" y="201"/>
                    <a:pt x="9299" y="76"/>
                    <a:pt x="90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3815950" y="1782600"/>
              <a:ext cx="185475" cy="109675"/>
            </a:xfrm>
            <a:custGeom>
              <a:avLst/>
              <a:gdLst/>
              <a:ahLst/>
              <a:cxnLst/>
              <a:rect l="l" t="t" r="r" b="b"/>
              <a:pathLst>
                <a:path w="7419" h="4387" extrusionOk="0">
                  <a:moveTo>
                    <a:pt x="7394" y="1"/>
                  </a:moveTo>
                  <a:lnTo>
                    <a:pt x="7394" y="1"/>
                  </a:lnTo>
                  <a:cubicBezTo>
                    <a:pt x="6942" y="352"/>
                    <a:pt x="6441" y="728"/>
                    <a:pt x="5915" y="1028"/>
                  </a:cubicBezTo>
                  <a:cubicBezTo>
                    <a:pt x="5313" y="1379"/>
                    <a:pt x="4687" y="1680"/>
                    <a:pt x="4085" y="1931"/>
                  </a:cubicBezTo>
                  <a:cubicBezTo>
                    <a:pt x="2757" y="2532"/>
                    <a:pt x="1404" y="3084"/>
                    <a:pt x="25" y="3610"/>
                  </a:cubicBezTo>
                  <a:lnTo>
                    <a:pt x="0" y="3610"/>
                  </a:lnTo>
                  <a:cubicBezTo>
                    <a:pt x="25" y="3635"/>
                    <a:pt x="50" y="3660"/>
                    <a:pt x="75" y="3660"/>
                  </a:cubicBezTo>
                  <a:cubicBezTo>
                    <a:pt x="251" y="3810"/>
                    <a:pt x="276" y="4061"/>
                    <a:pt x="125" y="4236"/>
                  </a:cubicBezTo>
                  <a:cubicBezTo>
                    <a:pt x="100" y="4287"/>
                    <a:pt x="50" y="4312"/>
                    <a:pt x="0" y="4337"/>
                  </a:cubicBezTo>
                  <a:cubicBezTo>
                    <a:pt x="50" y="4362"/>
                    <a:pt x="125" y="4387"/>
                    <a:pt x="176" y="4387"/>
                  </a:cubicBezTo>
                  <a:cubicBezTo>
                    <a:pt x="226" y="4387"/>
                    <a:pt x="276" y="4387"/>
                    <a:pt x="326" y="4362"/>
                  </a:cubicBezTo>
                  <a:cubicBezTo>
                    <a:pt x="1704" y="3835"/>
                    <a:pt x="3083" y="3284"/>
                    <a:pt x="4436" y="2683"/>
                  </a:cubicBezTo>
                  <a:cubicBezTo>
                    <a:pt x="5038" y="2407"/>
                    <a:pt x="5689" y="2106"/>
                    <a:pt x="6316" y="1730"/>
                  </a:cubicBezTo>
                  <a:cubicBezTo>
                    <a:pt x="6692" y="1530"/>
                    <a:pt x="7018" y="1304"/>
                    <a:pt x="7344" y="1053"/>
                  </a:cubicBezTo>
                  <a:cubicBezTo>
                    <a:pt x="7394" y="703"/>
                    <a:pt x="7419" y="352"/>
                    <a:pt x="73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a:off x="3851025" y="1604025"/>
              <a:ext cx="132850" cy="88375"/>
            </a:xfrm>
            <a:custGeom>
              <a:avLst/>
              <a:gdLst/>
              <a:ahLst/>
              <a:cxnLst/>
              <a:rect l="l" t="t" r="r" b="b"/>
              <a:pathLst>
                <a:path w="5314" h="3535" extrusionOk="0">
                  <a:moveTo>
                    <a:pt x="5189" y="1"/>
                  </a:moveTo>
                  <a:cubicBezTo>
                    <a:pt x="3610" y="1104"/>
                    <a:pt x="1905" y="2031"/>
                    <a:pt x="101" y="2733"/>
                  </a:cubicBezTo>
                  <a:lnTo>
                    <a:pt x="126" y="2758"/>
                  </a:lnTo>
                  <a:cubicBezTo>
                    <a:pt x="301" y="2908"/>
                    <a:pt x="326" y="3159"/>
                    <a:pt x="176" y="3334"/>
                  </a:cubicBezTo>
                  <a:cubicBezTo>
                    <a:pt x="126" y="3409"/>
                    <a:pt x="76" y="3434"/>
                    <a:pt x="1" y="3460"/>
                  </a:cubicBezTo>
                  <a:cubicBezTo>
                    <a:pt x="51" y="3510"/>
                    <a:pt x="151" y="3535"/>
                    <a:pt x="226" y="3535"/>
                  </a:cubicBezTo>
                  <a:cubicBezTo>
                    <a:pt x="276" y="3535"/>
                    <a:pt x="326" y="3535"/>
                    <a:pt x="377" y="3510"/>
                  </a:cubicBezTo>
                  <a:cubicBezTo>
                    <a:pt x="2106" y="2808"/>
                    <a:pt x="3760" y="1931"/>
                    <a:pt x="5314" y="903"/>
                  </a:cubicBezTo>
                  <a:cubicBezTo>
                    <a:pt x="5289" y="778"/>
                    <a:pt x="5289" y="653"/>
                    <a:pt x="5264" y="527"/>
                  </a:cubicBezTo>
                  <a:cubicBezTo>
                    <a:pt x="5264" y="352"/>
                    <a:pt x="5239" y="176"/>
                    <a:pt x="518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3601650" y="1879100"/>
              <a:ext cx="179225" cy="233725"/>
            </a:xfrm>
            <a:custGeom>
              <a:avLst/>
              <a:gdLst/>
              <a:ahLst/>
              <a:cxnLst/>
              <a:rect l="l" t="t" r="r" b="b"/>
              <a:pathLst>
                <a:path w="7169" h="9349" extrusionOk="0">
                  <a:moveTo>
                    <a:pt x="552" y="0"/>
                  </a:moveTo>
                  <a:cubicBezTo>
                    <a:pt x="452" y="26"/>
                    <a:pt x="352" y="76"/>
                    <a:pt x="276" y="176"/>
                  </a:cubicBezTo>
                  <a:cubicBezTo>
                    <a:pt x="176" y="276"/>
                    <a:pt x="126" y="427"/>
                    <a:pt x="76" y="577"/>
                  </a:cubicBezTo>
                  <a:cubicBezTo>
                    <a:pt x="51" y="677"/>
                    <a:pt x="26" y="777"/>
                    <a:pt x="1" y="878"/>
                  </a:cubicBezTo>
                  <a:cubicBezTo>
                    <a:pt x="402" y="1930"/>
                    <a:pt x="1003" y="3008"/>
                    <a:pt x="1755" y="4086"/>
                  </a:cubicBezTo>
                  <a:cubicBezTo>
                    <a:pt x="2758" y="5464"/>
                    <a:pt x="3910" y="6717"/>
                    <a:pt x="5063" y="7945"/>
                  </a:cubicBezTo>
                  <a:cubicBezTo>
                    <a:pt x="5489" y="8422"/>
                    <a:pt x="5941" y="8898"/>
                    <a:pt x="6492" y="9274"/>
                  </a:cubicBezTo>
                  <a:cubicBezTo>
                    <a:pt x="6567" y="9324"/>
                    <a:pt x="6642" y="9349"/>
                    <a:pt x="6717" y="9349"/>
                  </a:cubicBezTo>
                  <a:lnTo>
                    <a:pt x="6768" y="9349"/>
                  </a:lnTo>
                  <a:cubicBezTo>
                    <a:pt x="6893" y="9324"/>
                    <a:pt x="6993" y="9274"/>
                    <a:pt x="7068" y="9173"/>
                  </a:cubicBezTo>
                  <a:cubicBezTo>
                    <a:pt x="7169" y="9023"/>
                    <a:pt x="7144" y="8797"/>
                    <a:pt x="7018" y="8672"/>
                  </a:cubicBezTo>
                  <a:cubicBezTo>
                    <a:pt x="7018" y="8647"/>
                    <a:pt x="6993" y="8622"/>
                    <a:pt x="6968" y="8597"/>
                  </a:cubicBezTo>
                  <a:cubicBezTo>
                    <a:pt x="6467" y="8271"/>
                    <a:pt x="6066" y="7820"/>
                    <a:pt x="5640" y="7394"/>
                  </a:cubicBezTo>
                  <a:cubicBezTo>
                    <a:pt x="4537" y="6191"/>
                    <a:pt x="3384" y="4963"/>
                    <a:pt x="2432" y="3609"/>
                  </a:cubicBezTo>
                  <a:cubicBezTo>
                    <a:pt x="1555" y="2381"/>
                    <a:pt x="928" y="1178"/>
                    <a:pt x="55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a:off x="3660550" y="1735625"/>
              <a:ext cx="162300" cy="156650"/>
            </a:xfrm>
            <a:custGeom>
              <a:avLst/>
              <a:gdLst/>
              <a:ahLst/>
              <a:cxnLst/>
              <a:rect l="l" t="t" r="r" b="b"/>
              <a:pathLst>
                <a:path w="6492" h="6266" extrusionOk="0">
                  <a:moveTo>
                    <a:pt x="251" y="0"/>
                  </a:moveTo>
                  <a:cubicBezTo>
                    <a:pt x="126" y="351"/>
                    <a:pt x="51" y="702"/>
                    <a:pt x="1" y="1053"/>
                  </a:cubicBezTo>
                  <a:cubicBezTo>
                    <a:pt x="151" y="1228"/>
                    <a:pt x="301" y="1429"/>
                    <a:pt x="452" y="1604"/>
                  </a:cubicBezTo>
                  <a:cubicBezTo>
                    <a:pt x="928" y="2155"/>
                    <a:pt x="1454" y="2632"/>
                    <a:pt x="1955" y="3083"/>
                  </a:cubicBezTo>
                  <a:cubicBezTo>
                    <a:pt x="2732" y="3785"/>
                    <a:pt x="3710" y="4536"/>
                    <a:pt x="4637" y="5288"/>
                  </a:cubicBezTo>
                  <a:cubicBezTo>
                    <a:pt x="5038" y="5589"/>
                    <a:pt x="5439" y="5890"/>
                    <a:pt x="5765" y="6191"/>
                  </a:cubicBezTo>
                  <a:cubicBezTo>
                    <a:pt x="5840" y="6241"/>
                    <a:pt x="5940" y="6266"/>
                    <a:pt x="6041" y="6266"/>
                  </a:cubicBezTo>
                  <a:cubicBezTo>
                    <a:pt x="6091" y="6266"/>
                    <a:pt x="6166" y="6266"/>
                    <a:pt x="6216" y="6216"/>
                  </a:cubicBezTo>
                  <a:cubicBezTo>
                    <a:pt x="6266" y="6191"/>
                    <a:pt x="6316" y="6166"/>
                    <a:pt x="6341" y="6115"/>
                  </a:cubicBezTo>
                  <a:cubicBezTo>
                    <a:pt x="6492" y="5940"/>
                    <a:pt x="6467" y="5689"/>
                    <a:pt x="6291" y="5539"/>
                  </a:cubicBezTo>
                  <a:cubicBezTo>
                    <a:pt x="6266" y="5539"/>
                    <a:pt x="6241" y="5514"/>
                    <a:pt x="6216" y="5489"/>
                  </a:cubicBezTo>
                  <a:cubicBezTo>
                    <a:pt x="5890" y="5213"/>
                    <a:pt x="5514" y="4937"/>
                    <a:pt x="5138" y="4637"/>
                  </a:cubicBezTo>
                  <a:cubicBezTo>
                    <a:pt x="4211" y="3910"/>
                    <a:pt x="3259" y="3158"/>
                    <a:pt x="2507" y="2481"/>
                  </a:cubicBezTo>
                  <a:cubicBezTo>
                    <a:pt x="2031" y="2055"/>
                    <a:pt x="1529" y="1579"/>
                    <a:pt x="1078" y="1053"/>
                  </a:cubicBezTo>
                  <a:cubicBezTo>
                    <a:pt x="777" y="727"/>
                    <a:pt x="502" y="351"/>
                    <a:pt x="2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a:off x="3733225" y="1569575"/>
              <a:ext cx="125975" cy="121575"/>
            </a:xfrm>
            <a:custGeom>
              <a:avLst/>
              <a:gdLst/>
              <a:ahLst/>
              <a:cxnLst/>
              <a:rect l="l" t="t" r="r" b="b"/>
              <a:pathLst>
                <a:path w="5039" h="4863" extrusionOk="0">
                  <a:moveTo>
                    <a:pt x="352" y="0"/>
                  </a:moveTo>
                  <a:cubicBezTo>
                    <a:pt x="302" y="101"/>
                    <a:pt x="251" y="226"/>
                    <a:pt x="201" y="326"/>
                  </a:cubicBezTo>
                  <a:cubicBezTo>
                    <a:pt x="126" y="502"/>
                    <a:pt x="51" y="652"/>
                    <a:pt x="1" y="802"/>
                  </a:cubicBezTo>
                  <a:cubicBezTo>
                    <a:pt x="1254" y="2206"/>
                    <a:pt x="2858" y="3534"/>
                    <a:pt x="4211" y="4662"/>
                  </a:cubicBezTo>
                  <a:lnTo>
                    <a:pt x="4312" y="4762"/>
                  </a:lnTo>
                  <a:cubicBezTo>
                    <a:pt x="4387" y="4838"/>
                    <a:pt x="4487" y="4863"/>
                    <a:pt x="4587" y="4863"/>
                  </a:cubicBezTo>
                  <a:cubicBezTo>
                    <a:pt x="4612" y="4863"/>
                    <a:pt x="4662" y="4863"/>
                    <a:pt x="4713" y="4838"/>
                  </a:cubicBezTo>
                  <a:cubicBezTo>
                    <a:pt x="4788" y="4812"/>
                    <a:pt x="4838" y="4787"/>
                    <a:pt x="4888" y="4712"/>
                  </a:cubicBezTo>
                  <a:cubicBezTo>
                    <a:pt x="5038" y="4537"/>
                    <a:pt x="5013" y="4286"/>
                    <a:pt x="4838" y="4136"/>
                  </a:cubicBezTo>
                  <a:lnTo>
                    <a:pt x="4813" y="4111"/>
                  </a:lnTo>
                  <a:lnTo>
                    <a:pt x="4738" y="4036"/>
                  </a:lnTo>
                  <a:cubicBezTo>
                    <a:pt x="3309" y="2858"/>
                    <a:pt x="1630" y="1454"/>
                    <a:pt x="35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 name="Google Shape;82;p2"/>
          <p:cNvGrpSpPr/>
          <p:nvPr/>
        </p:nvGrpSpPr>
        <p:grpSpPr>
          <a:xfrm rot="-385802">
            <a:off x="510774" y="2811495"/>
            <a:ext cx="1140777" cy="1922416"/>
            <a:chOff x="781050" y="3169925"/>
            <a:chExt cx="704275" cy="1186750"/>
          </a:xfrm>
        </p:grpSpPr>
        <p:sp>
          <p:nvSpPr>
            <p:cNvPr id="83" name="Google Shape;83;p2"/>
            <p:cNvSpPr/>
            <p:nvPr/>
          </p:nvSpPr>
          <p:spPr>
            <a:xfrm>
              <a:off x="781050" y="3169925"/>
              <a:ext cx="704275" cy="1186750"/>
            </a:xfrm>
            <a:custGeom>
              <a:avLst/>
              <a:gdLst/>
              <a:ahLst/>
              <a:cxnLst/>
              <a:rect l="l" t="t" r="r" b="b"/>
              <a:pathLst>
                <a:path w="28171" h="47470" extrusionOk="0">
                  <a:moveTo>
                    <a:pt x="14010" y="1"/>
                  </a:moveTo>
                  <a:cubicBezTo>
                    <a:pt x="13459" y="1"/>
                    <a:pt x="12933" y="151"/>
                    <a:pt x="12481" y="427"/>
                  </a:cubicBezTo>
                  <a:cubicBezTo>
                    <a:pt x="11679" y="928"/>
                    <a:pt x="11278" y="1680"/>
                    <a:pt x="11103" y="2006"/>
                  </a:cubicBezTo>
                  <a:lnTo>
                    <a:pt x="11053" y="2131"/>
                  </a:lnTo>
                  <a:cubicBezTo>
                    <a:pt x="10827" y="2532"/>
                    <a:pt x="10652" y="2933"/>
                    <a:pt x="10527" y="3334"/>
                  </a:cubicBezTo>
                  <a:lnTo>
                    <a:pt x="9198" y="7044"/>
                  </a:lnTo>
                  <a:cubicBezTo>
                    <a:pt x="9173" y="7094"/>
                    <a:pt x="9148" y="7169"/>
                    <a:pt x="9148" y="7269"/>
                  </a:cubicBezTo>
                  <a:cubicBezTo>
                    <a:pt x="9123" y="7319"/>
                    <a:pt x="9123" y="7344"/>
                    <a:pt x="9098" y="7395"/>
                  </a:cubicBezTo>
                  <a:cubicBezTo>
                    <a:pt x="9098" y="7420"/>
                    <a:pt x="9073" y="7495"/>
                    <a:pt x="9073" y="7495"/>
                  </a:cubicBezTo>
                  <a:cubicBezTo>
                    <a:pt x="9073" y="7570"/>
                    <a:pt x="9048" y="7620"/>
                    <a:pt x="9048" y="7695"/>
                  </a:cubicBezTo>
                  <a:cubicBezTo>
                    <a:pt x="9048" y="7720"/>
                    <a:pt x="9048" y="7720"/>
                    <a:pt x="9048" y="7745"/>
                  </a:cubicBezTo>
                  <a:cubicBezTo>
                    <a:pt x="8998" y="8096"/>
                    <a:pt x="9023" y="8447"/>
                    <a:pt x="9073" y="8748"/>
                  </a:cubicBezTo>
                  <a:lnTo>
                    <a:pt x="7745" y="11605"/>
                  </a:lnTo>
                  <a:cubicBezTo>
                    <a:pt x="7644" y="11831"/>
                    <a:pt x="7519" y="12081"/>
                    <a:pt x="7444" y="12382"/>
                  </a:cubicBezTo>
                  <a:cubicBezTo>
                    <a:pt x="7293" y="12883"/>
                    <a:pt x="7268" y="13359"/>
                    <a:pt x="7369" y="13836"/>
                  </a:cubicBezTo>
                  <a:cubicBezTo>
                    <a:pt x="7394" y="13986"/>
                    <a:pt x="7444" y="14161"/>
                    <a:pt x="7519" y="14312"/>
                  </a:cubicBezTo>
                  <a:cubicBezTo>
                    <a:pt x="7544" y="14362"/>
                    <a:pt x="7544" y="14387"/>
                    <a:pt x="7569" y="14437"/>
                  </a:cubicBezTo>
                  <a:cubicBezTo>
                    <a:pt x="7569" y="14437"/>
                    <a:pt x="7594" y="14462"/>
                    <a:pt x="7594" y="14487"/>
                  </a:cubicBezTo>
                  <a:cubicBezTo>
                    <a:pt x="7218" y="15214"/>
                    <a:pt x="6817" y="15941"/>
                    <a:pt x="6441" y="16668"/>
                  </a:cubicBezTo>
                  <a:cubicBezTo>
                    <a:pt x="6141" y="17244"/>
                    <a:pt x="5840" y="17821"/>
                    <a:pt x="5539" y="18397"/>
                  </a:cubicBezTo>
                  <a:lnTo>
                    <a:pt x="5414" y="18623"/>
                  </a:lnTo>
                  <a:cubicBezTo>
                    <a:pt x="5113" y="19199"/>
                    <a:pt x="4812" y="19750"/>
                    <a:pt x="4537" y="20302"/>
                  </a:cubicBezTo>
                  <a:cubicBezTo>
                    <a:pt x="4286" y="20803"/>
                    <a:pt x="3810" y="21705"/>
                    <a:pt x="4035" y="22833"/>
                  </a:cubicBezTo>
                  <a:cubicBezTo>
                    <a:pt x="4110" y="23184"/>
                    <a:pt x="4261" y="23535"/>
                    <a:pt x="4486" y="23861"/>
                  </a:cubicBezTo>
                  <a:cubicBezTo>
                    <a:pt x="4461" y="23886"/>
                    <a:pt x="4110" y="24738"/>
                    <a:pt x="4110" y="24738"/>
                  </a:cubicBezTo>
                  <a:lnTo>
                    <a:pt x="3935" y="25139"/>
                  </a:lnTo>
                  <a:lnTo>
                    <a:pt x="3735" y="25590"/>
                  </a:lnTo>
                  <a:lnTo>
                    <a:pt x="3484" y="26167"/>
                  </a:lnTo>
                  <a:cubicBezTo>
                    <a:pt x="3409" y="26317"/>
                    <a:pt x="3359" y="26467"/>
                    <a:pt x="3283" y="26593"/>
                  </a:cubicBezTo>
                  <a:cubicBezTo>
                    <a:pt x="2657" y="27946"/>
                    <a:pt x="2231" y="29324"/>
                    <a:pt x="2055" y="30678"/>
                  </a:cubicBezTo>
                  <a:cubicBezTo>
                    <a:pt x="2055" y="30753"/>
                    <a:pt x="2030" y="30803"/>
                    <a:pt x="2030" y="30878"/>
                  </a:cubicBezTo>
                  <a:cubicBezTo>
                    <a:pt x="2005" y="31029"/>
                    <a:pt x="2005" y="31154"/>
                    <a:pt x="2005" y="31304"/>
                  </a:cubicBezTo>
                  <a:lnTo>
                    <a:pt x="2005" y="31329"/>
                  </a:lnTo>
                  <a:cubicBezTo>
                    <a:pt x="2005" y="31881"/>
                    <a:pt x="2131" y="32407"/>
                    <a:pt x="2381" y="32858"/>
                  </a:cubicBezTo>
                  <a:cubicBezTo>
                    <a:pt x="2331" y="32933"/>
                    <a:pt x="2256" y="33109"/>
                    <a:pt x="2256" y="33109"/>
                  </a:cubicBezTo>
                  <a:cubicBezTo>
                    <a:pt x="2156" y="33309"/>
                    <a:pt x="2055" y="33510"/>
                    <a:pt x="1955" y="33685"/>
                  </a:cubicBezTo>
                  <a:lnTo>
                    <a:pt x="1930" y="33761"/>
                  </a:lnTo>
                  <a:cubicBezTo>
                    <a:pt x="1830" y="33936"/>
                    <a:pt x="1755" y="34111"/>
                    <a:pt x="1654" y="34287"/>
                  </a:cubicBezTo>
                  <a:lnTo>
                    <a:pt x="1604" y="34412"/>
                  </a:lnTo>
                  <a:cubicBezTo>
                    <a:pt x="1529" y="34563"/>
                    <a:pt x="1454" y="34738"/>
                    <a:pt x="1379" y="34888"/>
                  </a:cubicBezTo>
                  <a:cubicBezTo>
                    <a:pt x="1354" y="34939"/>
                    <a:pt x="1278" y="35139"/>
                    <a:pt x="1278" y="35139"/>
                  </a:cubicBezTo>
                  <a:cubicBezTo>
                    <a:pt x="1203" y="35264"/>
                    <a:pt x="1153" y="35390"/>
                    <a:pt x="1103" y="35515"/>
                  </a:cubicBezTo>
                  <a:cubicBezTo>
                    <a:pt x="1078" y="35590"/>
                    <a:pt x="928" y="35916"/>
                    <a:pt x="928" y="35916"/>
                  </a:cubicBezTo>
                  <a:cubicBezTo>
                    <a:pt x="902" y="35991"/>
                    <a:pt x="877" y="36066"/>
                    <a:pt x="852" y="36116"/>
                  </a:cubicBezTo>
                  <a:cubicBezTo>
                    <a:pt x="752" y="36342"/>
                    <a:pt x="677" y="36543"/>
                    <a:pt x="602" y="36768"/>
                  </a:cubicBezTo>
                  <a:cubicBezTo>
                    <a:pt x="527" y="36918"/>
                    <a:pt x="476" y="37069"/>
                    <a:pt x="426" y="37219"/>
                  </a:cubicBezTo>
                  <a:cubicBezTo>
                    <a:pt x="326" y="37570"/>
                    <a:pt x="251" y="37896"/>
                    <a:pt x="201" y="38222"/>
                  </a:cubicBezTo>
                  <a:cubicBezTo>
                    <a:pt x="176" y="38397"/>
                    <a:pt x="151" y="38573"/>
                    <a:pt x="151" y="38723"/>
                  </a:cubicBezTo>
                  <a:cubicBezTo>
                    <a:pt x="0" y="40402"/>
                    <a:pt x="652" y="41330"/>
                    <a:pt x="1253" y="41831"/>
                  </a:cubicBezTo>
                  <a:cubicBezTo>
                    <a:pt x="1805" y="42307"/>
                    <a:pt x="2532" y="42558"/>
                    <a:pt x="3409" y="42608"/>
                  </a:cubicBezTo>
                  <a:lnTo>
                    <a:pt x="3960" y="42608"/>
                  </a:lnTo>
                  <a:cubicBezTo>
                    <a:pt x="4361" y="42583"/>
                    <a:pt x="4762" y="42507"/>
                    <a:pt x="5138" y="42432"/>
                  </a:cubicBezTo>
                  <a:cubicBezTo>
                    <a:pt x="5414" y="42357"/>
                    <a:pt x="5664" y="42282"/>
                    <a:pt x="5915" y="42207"/>
                  </a:cubicBezTo>
                  <a:cubicBezTo>
                    <a:pt x="5940" y="42182"/>
                    <a:pt x="5965" y="42182"/>
                    <a:pt x="5990" y="42157"/>
                  </a:cubicBezTo>
                  <a:cubicBezTo>
                    <a:pt x="6266" y="42382"/>
                    <a:pt x="6567" y="42583"/>
                    <a:pt x="6892" y="42733"/>
                  </a:cubicBezTo>
                  <a:cubicBezTo>
                    <a:pt x="7544" y="43034"/>
                    <a:pt x="8321" y="43209"/>
                    <a:pt x="9098" y="43209"/>
                  </a:cubicBezTo>
                  <a:cubicBezTo>
                    <a:pt x="9098" y="43736"/>
                    <a:pt x="9123" y="44287"/>
                    <a:pt x="9123" y="44813"/>
                  </a:cubicBezTo>
                  <a:cubicBezTo>
                    <a:pt x="9173" y="45941"/>
                    <a:pt x="10000" y="46944"/>
                    <a:pt x="11128" y="47219"/>
                  </a:cubicBezTo>
                  <a:cubicBezTo>
                    <a:pt x="11780" y="47395"/>
                    <a:pt x="12607" y="47470"/>
                    <a:pt x="13684" y="47470"/>
                  </a:cubicBezTo>
                  <a:lnTo>
                    <a:pt x="14111" y="47470"/>
                  </a:lnTo>
                  <a:cubicBezTo>
                    <a:pt x="14562" y="47470"/>
                    <a:pt x="15088" y="47470"/>
                    <a:pt x="15639" y="47420"/>
                  </a:cubicBezTo>
                  <a:cubicBezTo>
                    <a:pt x="16065" y="47395"/>
                    <a:pt x="16667" y="47320"/>
                    <a:pt x="17268" y="47144"/>
                  </a:cubicBezTo>
                  <a:cubicBezTo>
                    <a:pt x="18396" y="46843"/>
                    <a:pt x="19198" y="45816"/>
                    <a:pt x="19198" y="44688"/>
                  </a:cubicBezTo>
                  <a:cubicBezTo>
                    <a:pt x="19198" y="44137"/>
                    <a:pt x="19198" y="43610"/>
                    <a:pt x="19173" y="43059"/>
                  </a:cubicBezTo>
                  <a:lnTo>
                    <a:pt x="19173" y="43059"/>
                  </a:lnTo>
                  <a:cubicBezTo>
                    <a:pt x="19349" y="43084"/>
                    <a:pt x="19524" y="43084"/>
                    <a:pt x="19700" y="43084"/>
                  </a:cubicBezTo>
                  <a:lnTo>
                    <a:pt x="19750" y="43084"/>
                  </a:lnTo>
                  <a:cubicBezTo>
                    <a:pt x="20552" y="43084"/>
                    <a:pt x="21354" y="42908"/>
                    <a:pt x="22081" y="42583"/>
                  </a:cubicBezTo>
                  <a:cubicBezTo>
                    <a:pt x="22256" y="42507"/>
                    <a:pt x="22431" y="42432"/>
                    <a:pt x="22582" y="42332"/>
                  </a:cubicBezTo>
                  <a:cubicBezTo>
                    <a:pt x="22933" y="42382"/>
                    <a:pt x="23208" y="42432"/>
                    <a:pt x="23309" y="42432"/>
                  </a:cubicBezTo>
                  <a:cubicBezTo>
                    <a:pt x="23584" y="42457"/>
                    <a:pt x="23835" y="42482"/>
                    <a:pt x="24111" y="42482"/>
                  </a:cubicBezTo>
                  <a:cubicBezTo>
                    <a:pt x="24261" y="42482"/>
                    <a:pt x="24411" y="42482"/>
                    <a:pt x="24537" y="42457"/>
                  </a:cubicBezTo>
                  <a:lnTo>
                    <a:pt x="24612" y="42457"/>
                  </a:lnTo>
                  <a:cubicBezTo>
                    <a:pt x="26592" y="42307"/>
                    <a:pt x="27444" y="41254"/>
                    <a:pt x="27795" y="40628"/>
                  </a:cubicBezTo>
                  <a:cubicBezTo>
                    <a:pt x="28045" y="40152"/>
                    <a:pt x="28171" y="39625"/>
                    <a:pt x="28171" y="39074"/>
                  </a:cubicBezTo>
                  <a:cubicBezTo>
                    <a:pt x="28171" y="38748"/>
                    <a:pt x="28146" y="38397"/>
                    <a:pt x="28045" y="38021"/>
                  </a:cubicBezTo>
                  <a:cubicBezTo>
                    <a:pt x="27970" y="37746"/>
                    <a:pt x="27895" y="37470"/>
                    <a:pt x="27820" y="37169"/>
                  </a:cubicBezTo>
                  <a:cubicBezTo>
                    <a:pt x="27795" y="37094"/>
                    <a:pt x="27770" y="36994"/>
                    <a:pt x="27745" y="36918"/>
                  </a:cubicBezTo>
                  <a:lnTo>
                    <a:pt x="27670" y="36693"/>
                  </a:lnTo>
                  <a:cubicBezTo>
                    <a:pt x="27644" y="36568"/>
                    <a:pt x="27594" y="36442"/>
                    <a:pt x="27569" y="36342"/>
                  </a:cubicBezTo>
                  <a:cubicBezTo>
                    <a:pt x="27519" y="36217"/>
                    <a:pt x="27469" y="36116"/>
                    <a:pt x="27444" y="35991"/>
                  </a:cubicBezTo>
                  <a:lnTo>
                    <a:pt x="27369" y="35766"/>
                  </a:lnTo>
                  <a:cubicBezTo>
                    <a:pt x="27319" y="35690"/>
                    <a:pt x="27294" y="35590"/>
                    <a:pt x="27269" y="35515"/>
                  </a:cubicBezTo>
                  <a:cubicBezTo>
                    <a:pt x="27218" y="35365"/>
                    <a:pt x="27168" y="35214"/>
                    <a:pt x="27093" y="35064"/>
                  </a:cubicBezTo>
                  <a:lnTo>
                    <a:pt x="27043" y="34888"/>
                  </a:lnTo>
                  <a:cubicBezTo>
                    <a:pt x="27018" y="34838"/>
                    <a:pt x="26993" y="34763"/>
                    <a:pt x="26968" y="34688"/>
                  </a:cubicBezTo>
                  <a:cubicBezTo>
                    <a:pt x="26893" y="34512"/>
                    <a:pt x="26817" y="34337"/>
                    <a:pt x="26717" y="34162"/>
                  </a:cubicBezTo>
                  <a:cubicBezTo>
                    <a:pt x="26717" y="34162"/>
                    <a:pt x="26642" y="33961"/>
                    <a:pt x="26617" y="33911"/>
                  </a:cubicBezTo>
                  <a:cubicBezTo>
                    <a:pt x="26542" y="33685"/>
                    <a:pt x="26441" y="33485"/>
                    <a:pt x="26341" y="33284"/>
                  </a:cubicBezTo>
                  <a:lnTo>
                    <a:pt x="26291" y="33134"/>
                  </a:lnTo>
                  <a:cubicBezTo>
                    <a:pt x="26166" y="32908"/>
                    <a:pt x="26065" y="32683"/>
                    <a:pt x="25965" y="32457"/>
                  </a:cubicBezTo>
                  <a:lnTo>
                    <a:pt x="25915" y="32357"/>
                  </a:lnTo>
                  <a:cubicBezTo>
                    <a:pt x="25840" y="32207"/>
                    <a:pt x="25765" y="32056"/>
                    <a:pt x="25690" y="31906"/>
                  </a:cubicBezTo>
                  <a:cubicBezTo>
                    <a:pt x="25765" y="31605"/>
                    <a:pt x="25765" y="31279"/>
                    <a:pt x="25715" y="30954"/>
                  </a:cubicBezTo>
                  <a:cubicBezTo>
                    <a:pt x="25664" y="30553"/>
                    <a:pt x="25514" y="30101"/>
                    <a:pt x="25314" y="29625"/>
                  </a:cubicBezTo>
                  <a:cubicBezTo>
                    <a:pt x="24812" y="28573"/>
                    <a:pt x="24361" y="27495"/>
                    <a:pt x="23885" y="26342"/>
                  </a:cubicBezTo>
                  <a:cubicBezTo>
                    <a:pt x="23609" y="25615"/>
                    <a:pt x="23309" y="24888"/>
                    <a:pt x="22983" y="24136"/>
                  </a:cubicBezTo>
                  <a:cubicBezTo>
                    <a:pt x="23033" y="23986"/>
                    <a:pt x="23083" y="23836"/>
                    <a:pt x="23133" y="23685"/>
                  </a:cubicBezTo>
                  <a:cubicBezTo>
                    <a:pt x="23158" y="23510"/>
                    <a:pt x="23183" y="23360"/>
                    <a:pt x="23183" y="23159"/>
                  </a:cubicBezTo>
                  <a:cubicBezTo>
                    <a:pt x="23208" y="22683"/>
                    <a:pt x="23083" y="22282"/>
                    <a:pt x="23008" y="22031"/>
                  </a:cubicBezTo>
                  <a:cubicBezTo>
                    <a:pt x="22983" y="21956"/>
                    <a:pt x="22958" y="21906"/>
                    <a:pt x="22933" y="21831"/>
                  </a:cubicBezTo>
                  <a:cubicBezTo>
                    <a:pt x="22456" y="20452"/>
                    <a:pt x="21880" y="18948"/>
                    <a:pt x="21354" y="17520"/>
                  </a:cubicBezTo>
                  <a:cubicBezTo>
                    <a:pt x="20928" y="16392"/>
                    <a:pt x="20502" y="15214"/>
                    <a:pt x="20101" y="14111"/>
                  </a:cubicBezTo>
                  <a:cubicBezTo>
                    <a:pt x="20176" y="13936"/>
                    <a:pt x="20226" y="13735"/>
                    <a:pt x="20251" y="13535"/>
                  </a:cubicBezTo>
                  <a:cubicBezTo>
                    <a:pt x="20326" y="13159"/>
                    <a:pt x="20326" y="12808"/>
                    <a:pt x="20251" y="12457"/>
                  </a:cubicBezTo>
                  <a:cubicBezTo>
                    <a:pt x="20201" y="12207"/>
                    <a:pt x="20151" y="11981"/>
                    <a:pt x="20050" y="11755"/>
                  </a:cubicBezTo>
                  <a:cubicBezTo>
                    <a:pt x="19975" y="11580"/>
                    <a:pt x="19875" y="11354"/>
                    <a:pt x="19800" y="11079"/>
                  </a:cubicBezTo>
                  <a:lnTo>
                    <a:pt x="19750" y="11004"/>
                  </a:lnTo>
                  <a:cubicBezTo>
                    <a:pt x="19674" y="10803"/>
                    <a:pt x="19599" y="10577"/>
                    <a:pt x="19524" y="10352"/>
                  </a:cubicBezTo>
                  <a:lnTo>
                    <a:pt x="19424" y="10026"/>
                  </a:lnTo>
                  <a:cubicBezTo>
                    <a:pt x="19299" y="9675"/>
                    <a:pt x="19173" y="9299"/>
                    <a:pt x="19048" y="8948"/>
                  </a:cubicBezTo>
                  <a:cubicBezTo>
                    <a:pt x="19123" y="8698"/>
                    <a:pt x="19173" y="8472"/>
                    <a:pt x="19198" y="8222"/>
                  </a:cubicBezTo>
                  <a:cubicBezTo>
                    <a:pt x="19223" y="7545"/>
                    <a:pt x="19023" y="7019"/>
                    <a:pt x="18898" y="6693"/>
                  </a:cubicBezTo>
                  <a:cubicBezTo>
                    <a:pt x="18547" y="5816"/>
                    <a:pt x="18171" y="4888"/>
                    <a:pt x="17820" y="3986"/>
                  </a:cubicBezTo>
                  <a:cubicBezTo>
                    <a:pt x="17745" y="3836"/>
                    <a:pt x="17695" y="3660"/>
                    <a:pt x="17619" y="3460"/>
                  </a:cubicBezTo>
                  <a:lnTo>
                    <a:pt x="17544" y="3259"/>
                  </a:lnTo>
                  <a:cubicBezTo>
                    <a:pt x="17494" y="3109"/>
                    <a:pt x="17444" y="2958"/>
                    <a:pt x="17394" y="2833"/>
                  </a:cubicBezTo>
                  <a:cubicBezTo>
                    <a:pt x="17168" y="2181"/>
                    <a:pt x="16717" y="1229"/>
                    <a:pt x="15815" y="577"/>
                  </a:cubicBezTo>
                  <a:cubicBezTo>
                    <a:pt x="15564" y="402"/>
                    <a:pt x="15288" y="252"/>
                    <a:pt x="15013" y="176"/>
                  </a:cubicBezTo>
                  <a:cubicBezTo>
                    <a:pt x="14687" y="51"/>
                    <a:pt x="14361" y="1"/>
                    <a:pt x="14010" y="1"/>
                  </a:cubicBezTo>
                  <a:close/>
                </a:path>
              </a:pathLst>
            </a:custGeom>
            <a:solidFill>
              <a:schemeClr val="accent6"/>
            </a:solidFill>
            <a:ln>
              <a:noFill/>
            </a:ln>
            <a:effectLst>
              <a:outerShdw blurRad="57150" dist="19050" dir="5400000" algn="bl" rotWithShape="0">
                <a:schemeClr val="lt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1057975" y="4069125"/>
              <a:ext cx="152300" cy="237225"/>
            </a:xfrm>
            <a:custGeom>
              <a:avLst/>
              <a:gdLst/>
              <a:ahLst/>
              <a:cxnLst/>
              <a:rect l="l" t="t" r="r" b="b"/>
              <a:pathLst>
                <a:path w="6092" h="9489" extrusionOk="0">
                  <a:moveTo>
                    <a:pt x="3056" y="1"/>
                  </a:moveTo>
                  <a:cubicBezTo>
                    <a:pt x="2378" y="1"/>
                    <a:pt x="1702" y="32"/>
                    <a:pt x="1054" y="98"/>
                  </a:cubicBezTo>
                  <a:cubicBezTo>
                    <a:pt x="753" y="148"/>
                    <a:pt x="527" y="349"/>
                    <a:pt x="477" y="600"/>
                  </a:cubicBezTo>
                  <a:cubicBezTo>
                    <a:pt x="126" y="3331"/>
                    <a:pt x="1" y="6063"/>
                    <a:pt x="76" y="8770"/>
                  </a:cubicBezTo>
                  <a:cubicBezTo>
                    <a:pt x="101" y="9021"/>
                    <a:pt x="277" y="9221"/>
                    <a:pt x="527" y="9296"/>
                  </a:cubicBezTo>
                  <a:cubicBezTo>
                    <a:pt x="1129" y="9447"/>
                    <a:pt x="1931" y="9472"/>
                    <a:pt x="2607" y="9472"/>
                  </a:cubicBezTo>
                  <a:cubicBezTo>
                    <a:pt x="2857" y="9482"/>
                    <a:pt x="3106" y="9488"/>
                    <a:pt x="3353" y="9488"/>
                  </a:cubicBezTo>
                  <a:cubicBezTo>
                    <a:pt x="3703" y="9488"/>
                    <a:pt x="4049" y="9476"/>
                    <a:pt x="4387" y="9447"/>
                  </a:cubicBezTo>
                  <a:cubicBezTo>
                    <a:pt x="4788" y="9397"/>
                    <a:pt x="5264" y="9347"/>
                    <a:pt x="5640" y="9221"/>
                  </a:cubicBezTo>
                  <a:cubicBezTo>
                    <a:pt x="5916" y="9146"/>
                    <a:pt x="6091" y="8946"/>
                    <a:pt x="6091" y="8695"/>
                  </a:cubicBezTo>
                  <a:cubicBezTo>
                    <a:pt x="6091" y="5988"/>
                    <a:pt x="5891" y="3256"/>
                    <a:pt x="5465" y="549"/>
                  </a:cubicBezTo>
                  <a:cubicBezTo>
                    <a:pt x="5415" y="299"/>
                    <a:pt x="5164" y="98"/>
                    <a:pt x="4863" y="73"/>
                  </a:cubicBezTo>
                  <a:cubicBezTo>
                    <a:pt x="4271" y="26"/>
                    <a:pt x="3663" y="1"/>
                    <a:pt x="30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834300" y="3220900"/>
              <a:ext cx="600900" cy="978675"/>
            </a:xfrm>
            <a:custGeom>
              <a:avLst/>
              <a:gdLst/>
              <a:ahLst/>
              <a:cxnLst/>
              <a:rect l="l" t="t" r="r" b="b"/>
              <a:pathLst>
                <a:path w="24036" h="39147" extrusionOk="0">
                  <a:moveTo>
                    <a:pt x="11893" y="0"/>
                  </a:moveTo>
                  <a:cubicBezTo>
                    <a:pt x="11716" y="0"/>
                    <a:pt x="11539" y="38"/>
                    <a:pt x="11404" y="117"/>
                  </a:cubicBezTo>
                  <a:cubicBezTo>
                    <a:pt x="11053" y="318"/>
                    <a:pt x="10878" y="694"/>
                    <a:pt x="10702" y="1020"/>
                  </a:cubicBezTo>
                  <a:cubicBezTo>
                    <a:pt x="10552" y="1320"/>
                    <a:pt x="10427" y="1646"/>
                    <a:pt x="10301" y="1972"/>
                  </a:cubicBezTo>
                  <a:lnTo>
                    <a:pt x="8998" y="5656"/>
                  </a:lnTo>
                  <a:cubicBezTo>
                    <a:pt x="8898" y="5932"/>
                    <a:pt x="8873" y="6283"/>
                    <a:pt x="9023" y="6458"/>
                  </a:cubicBezTo>
                  <a:cubicBezTo>
                    <a:pt x="9148" y="6609"/>
                    <a:pt x="9148" y="6809"/>
                    <a:pt x="9048" y="6985"/>
                  </a:cubicBezTo>
                  <a:cubicBezTo>
                    <a:pt x="8522" y="8137"/>
                    <a:pt x="7996" y="9290"/>
                    <a:pt x="7444" y="10443"/>
                  </a:cubicBezTo>
                  <a:cubicBezTo>
                    <a:pt x="7294" y="10744"/>
                    <a:pt x="7168" y="11070"/>
                    <a:pt x="7219" y="11396"/>
                  </a:cubicBezTo>
                  <a:cubicBezTo>
                    <a:pt x="7244" y="11546"/>
                    <a:pt x="7369" y="11696"/>
                    <a:pt x="7519" y="11797"/>
                  </a:cubicBezTo>
                  <a:cubicBezTo>
                    <a:pt x="7745" y="11972"/>
                    <a:pt x="7845" y="12248"/>
                    <a:pt x="7720" y="12498"/>
                  </a:cubicBezTo>
                  <a:cubicBezTo>
                    <a:pt x="6567" y="14704"/>
                    <a:pt x="5339" y="16985"/>
                    <a:pt x="4211" y="19190"/>
                  </a:cubicBezTo>
                  <a:cubicBezTo>
                    <a:pt x="4011" y="19566"/>
                    <a:pt x="3810" y="19992"/>
                    <a:pt x="3885" y="20393"/>
                  </a:cubicBezTo>
                  <a:cubicBezTo>
                    <a:pt x="3935" y="20644"/>
                    <a:pt x="4161" y="20894"/>
                    <a:pt x="4412" y="20995"/>
                  </a:cubicBezTo>
                  <a:cubicBezTo>
                    <a:pt x="4662" y="21095"/>
                    <a:pt x="4788" y="21321"/>
                    <a:pt x="4687" y="21521"/>
                  </a:cubicBezTo>
                  <a:cubicBezTo>
                    <a:pt x="4136" y="22824"/>
                    <a:pt x="3559" y="24228"/>
                    <a:pt x="3008" y="25406"/>
                  </a:cubicBezTo>
                  <a:cubicBezTo>
                    <a:pt x="2482" y="26534"/>
                    <a:pt x="2106" y="27712"/>
                    <a:pt x="1930" y="28915"/>
                  </a:cubicBezTo>
                  <a:cubicBezTo>
                    <a:pt x="1880" y="29240"/>
                    <a:pt x="1855" y="29591"/>
                    <a:pt x="2056" y="29867"/>
                  </a:cubicBezTo>
                  <a:cubicBezTo>
                    <a:pt x="2131" y="29992"/>
                    <a:pt x="2256" y="30092"/>
                    <a:pt x="2407" y="30143"/>
                  </a:cubicBezTo>
                  <a:cubicBezTo>
                    <a:pt x="2657" y="30218"/>
                    <a:pt x="2783" y="30468"/>
                    <a:pt x="2657" y="30669"/>
                  </a:cubicBezTo>
                  <a:cubicBezTo>
                    <a:pt x="1755" y="32198"/>
                    <a:pt x="978" y="33827"/>
                    <a:pt x="351" y="35431"/>
                  </a:cubicBezTo>
                  <a:cubicBezTo>
                    <a:pt x="176" y="35907"/>
                    <a:pt x="76" y="36383"/>
                    <a:pt x="26" y="36859"/>
                  </a:cubicBezTo>
                  <a:cubicBezTo>
                    <a:pt x="1" y="37311"/>
                    <a:pt x="26" y="37887"/>
                    <a:pt x="427" y="38238"/>
                  </a:cubicBezTo>
                  <a:cubicBezTo>
                    <a:pt x="705" y="38473"/>
                    <a:pt x="1112" y="38544"/>
                    <a:pt x="1505" y="38544"/>
                  </a:cubicBezTo>
                  <a:cubicBezTo>
                    <a:pt x="1572" y="38544"/>
                    <a:pt x="1639" y="38542"/>
                    <a:pt x="1705" y="38539"/>
                  </a:cubicBezTo>
                  <a:cubicBezTo>
                    <a:pt x="2457" y="38489"/>
                    <a:pt x="3209" y="38263"/>
                    <a:pt x="3835" y="37912"/>
                  </a:cubicBezTo>
                  <a:cubicBezTo>
                    <a:pt x="3937" y="37853"/>
                    <a:pt x="4054" y="37825"/>
                    <a:pt x="4170" y="37825"/>
                  </a:cubicBezTo>
                  <a:cubicBezTo>
                    <a:pt x="4396" y="37825"/>
                    <a:pt x="4621" y="37930"/>
                    <a:pt x="4737" y="38113"/>
                  </a:cubicBezTo>
                  <a:cubicBezTo>
                    <a:pt x="4938" y="38413"/>
                    <a:pt x="5264" y="38689"/>
                    <a:pt x="5615" y="38864"/>
                  </a:cubicBezTo>
                  <a:cubicBezTo>
                    <a:pt x="6053" y="39066"/>
                    <a:pt x="6545" y="39147"/>
                    <a:pt x="7032" y="39147"/>
                  </a:cubicBezTo>
                  <a:cubicBezTo>
                    <a:pt x="7213" y="39147"/>
                    <a:pt x="7393" y="39135"/>
                    <a:pt x="7569" y="39115"/>
                  </a:cubicBezTo>
                  <a:cubicBezTo>
                    <a:pt x="8296" y="39015"/>
                    <a:pt x="8973" y="38739"/>
                    <a:pt x="9499" y="38338"/>
                  </a:cubicBezTo>
                  <a:cubicBezTo>
                    <a:pt x="9620" y="38253"/>
                    <a:pt x="9765" y="38210"/>
                    <a:pt x="9908" y="38210"/>
                  </a:cubicBezTo>
                  <a:cubicBezTo>
                    <a:pt x="10060" y="38210"/>
                    <a:pt x="10210" y="38260"/>
                    <a:pt x="10326" y="38363"/>
                  </a:cubicBezTo>
                  <a:cubicBezTo>
                    <a:pt x="10859" y="38858"/>
                    <a:pt x="11679" y="39121"/>
                    <a:pt x="12482" y="39121"/>
                  </a:cubicBezTo>
                  <a:cubicBezTo>
                    <a:pt x="12738" y="39121"/>
                    <a:pt x="12992" y="39094"/>
                    <a:pt x="13234" y="39040"/>
                  </a:cubicBezTo>
                  <a:cubicBezTo>
                    <a:pt x="13509" y="38965"/>
                    <a:pt x="13760" y="38864"/>
                    <a:pt x="14011" y="38739"/>
                  </a:cubicBezTo>
                  <a:cubicBezTo>
                    <a:pt x="14186" y="38639"/>
                    <a:pt x="14336" y="38564"/>
                    <a:pt x="14462" y="38463"/>
                  </a:cubicBezTo>
                  <a:cubicBezTo>
                    <a:pt x="14647" y="38344"/>
                    <a:pt x="14867" y="38281"/>
                    <a:pt x="15085" y="38281"/>
                  </a:cubicBezTo>
                  <a:cubicBezTo>
                    <a:pt x="15280" y="38281"/>
                    <a:pt x="15474" y="38332"/>
                    <a:pt x="15640" y="38438"/>
                  </a:cubicBezTo>
                  <a:cubicBezTo>
                    <a:pt x="16216" y="38814"/>
                    <a:pt x="16893" y="39040"/>
                    <a:pt x="17595" y="39040"/>
                  </a:cubicBezTo>
                  <a:cubicBezTo>
                    <a:pt x="18296" y="39015"/>
                    <a:pt x="18998" y="38814"/>
                    <a:pt x="19550" y="38463"/>
                  </a:cubicBezTo>
                  <a:cubicBezTo>
                    <a:pt x="19806" y="38317"/>
                    <a:pt x="20104" y="38224"/>
                    <a:pt x="20392" y="38224"/>
                  </a:cubicBezTo>
                  <a:cubicBezTo>
                    <a:pt x="20497" y="38224"/>
                    <a:pt x="20602" y="38236"/>
                    <a:pt x="20702" y="38263"/>
                  </a:cubicBezTo>
                  <a:cubicBezTo>
                    <a:pt x="20978" y="38338"/>
                    <a:pt x="21279" y="38363"/>
                    <a:pt x="21404" y="38388"/>
                  </a:cubicBezTo>
                  <a:cubicBezTo>
                    <a:pt x="21589" y="38408"/>
                    <a:pt x="21782" y="38420"/>
                    <a:pt x="21976" y="38420"/>
                  </a:cubicBezTo>
                  <a:cubicBezTo>
                    <a:pt x="22986" y="38420"/>
                    <a:pt x="24011" y="38100"/>
                    <a:pt x="24011" y="36985"/>
                  </a:cubicBezTo>
                  <a:cubicBezTo>
                    <a:pt x="24036" y="36809"/>
                    <a:pt x="23986" y="36634"/>
                    <a:pt x="23961" y="36483"/>
                  </a:cubicBezTo>
                  <a:cubicBezTo>
                    <a:pt x="23434" y="34403"/>
                    <a:pt x="22557" y="32373"/>
                    <a:pt x="21580" y="30418"/>
                  </a:cubicBezTo>
                  <a:cubicBezTo>
                    <a:pt x="21454" y="30168"/>
                    <a:pt x="21479" y="29867"/>
                    <a:pt x="21555" y="29616"/>
                  </a:cubicBezTo>
                  <a:cubicBezTo>
                    <a:pt x="21655" y="29265"/>
                    <a:pt x="21504" y="28814"/>
                    <a:pt x="21329" y="28463"/>
                  </a:cubicBezTo>
                  <a:cubicBezTo>
                    <a:pt x="20402" y="26483"/>
                    <a:pt x="19650" y="24378"/>
                    <a:pt x="18773" y="22373"/>
                  </a:cubicBezTo>
                  <a:cubicBezTo>
                    <a:pt x="18622" y="22072"/>
                    <a:pt x="18672" y="21722"/>
                    <a:pt x="18898" y="21446"/>
                  </a:cubicBezTo>
                  <a:cubicBezTo>
                    <a:pt x="18948" y="21371"/>
                    <a:pt x="18998" y="21295"/>
                    <a:pt x="19023" y="21220"/>
                  </a:cubicBezTo>
                  <a:cubicBezTo>
                    <a:pt x="19073" y="20970"/>
                    <a:pt x="18973" y="20719"/>
                    <a:pt x="18898" y="20468"/>
                  </a:cubicBezTo>
                  <a:cubicBezTo>
                    <a:pt x="17996" y="17912"/>
                    <a:pt x="16868" y="15030"/>
                    <a:pt x="15940" y="12423"/>
                  </a:cubicBezTo>
                  <a:cubicBezTo>
                    <a:pt x="15815" y="12122"/>
                    <a:pt x="15865" y="11797"/>
                    <a:pt x="16016" y="11496"/>
                  </a:cubicBezTo>
                  <a:cubicBezTo>
                    <a:pt x="16166" y="11195"/>
                    <a:pt x="16191" y="10869"/>
                    <a:pt x="16041" y="10493"/>
                  </a:cubicBezTo>
                  <a:cubicBezTo>
                    <a:pt x="15565" y="9366"/>
                    <a:pt x="15239" y="8112"/>
                    <a:pt x="14788" y="6960"/>
                  </a:cubicBezTo>
                  <a:cubicBezTo>
                    <a:pt x="14712" y="6809"/>
                    <a:pt x="14737" y="6634"/>
                    <a:pt x="14863" y="6508"/>
                  </a:cubicBezTo>
                  <a:cubicBezTo>
                    <a:pt x="14963" y="6383"/>
                    <a:pt x="15038" y="6233"/>
                    <a:pt x="15038" y="6082"/>
                  </a:cubicBezTo>
                  <a:cubicBezTo>
                    <a:pt x="15038" y="5832"/>
                    <a:pt x="14963" y="5606"/>
                    <a:pt x="14888" y="5406"/>
                  </a:cubicBezTo>
                  <a:cubicBezTo>
                    <a:pt x="14512" y="4503"/>
                    <a:pt x="14161" y="3601"/>
                    <a:pt x="13810" y="2699"/>
                  </a:cubicBezTo>
                  <a:cubicBezTo>
                    <a:pt x="13459" y="1872"/>
                    <a:pt x="13259" y="744"/>
                    <a:pt x="12482" y="168"/>
                  </a:cubicBezTo>
                  <a:cubicBezTo>
                    <a:pt x="12330" y="57"/>
                    <a:pt x="12110" y="0"/>
                    <a:pt x="1189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a:off x="1122525" y="3270200"/>
              <a:ext cx="15675" cy="67050"/>
            </a:xfrm>
            <a:custGeom>
              <a:avLst/>
              <a:gdLst/>
              <a:ahLst/>
              <a:cxnLst/>
              <a:rect l="l" t="t" r="r" b="b"/>
              <a:pathLst>
                <a:path w="627" h="2682" extrusionOk="0">
                  <a:moveTo>
                    <a:pt x="301" y="0"/>
                  </a:moveTo>
                  <a:cubicBezTo>
                    <a:pt x="151" y="0"/>
                    <a:pt x="0" y="150"/>
                    <a:pt x="0" y="326"/>
                  </a:cubicBezTo>
                  <a:lnTo>
                    <a:pt x="0" y="2356"/>
                  </a:lnTo>
                  <a:cubicBezTo>
                    <a:pt x="0" y="2531"/>
                    <a:pt x="151" y="2682"/>
                    <a:pt x="301" y="2682"/>
                  </a:cubicBezTo>
                  <a:cubicBezTo>
                    <a:pt x="477" y="2682"/>
                    <a:pt x="627" y="2531"/>
                    <a:pt x="627" y="2356"/>
                  </a:cubicBezTo>
                  <a:lnTo>
                    <a:pt x="627" y="326"/>
                  </a:lnTo>
                  <a:cubicBezTo>
                    <a:pt x="627" y="150"/>
                    <a:pt x="477" y="0"/>
                    <a:pt x="3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2"/>
            <p:cNvSpPr/>
            <p:nvPr/>
          </p:nvSpPr>
          <p:spPr>
            <a:xfrm>
              <a:off x="1078025" y="3424250"/>
              <a:ext cx="23850" cy="59000"/>
            </a:xfrm>
            <a:custGeom>
              <a:avLst/>
              <a:gdLst/>
              <a:ahLst/>
              <a:cxnLst/>
              <a:rect l="l" t="t" r="r" b="b"/>
              <a:pathLst>
                <a:path w="954" h="2360" extrusionOk="0">
                  <a:moveTo>
                    <a:pt x="633" y="0"/>
                  </a:moveTo>
                  <a:cubicBezTo>
                    <a:pt x="477" y="0"/>
                    <a:pt x="350" y="119"/>
                    <a:pt x="327" y="279"/>
                  </a:cubicBezTo>
                  <a:cubicBezTo>
                    <a:pt x="252" y="856"/>
                    <a:pt x="151" y="1432"/>
                    <a:pt x="26" y="2008"/>
                  </a:cubicBezTo>
                  <a:cubicBezTo>
                    <a:pt x="1" y="2159"/>
                    <a:pt x="101" y="2334"/>
                    <a:pt x="252" y="2359"/>
                  </a:cubicBezTo>
                  <a:lnTo>
                    <a:pt x="327" y="2359"/>
                  </a:lnTo>
                  <a:cubicBezTo>
                    <a:pt x="452" y="2359"/>
                    <a:pt x="577" y="2259"/>
                    <a:pt x="628" y="2134"/>
                  </a:cubicBezTo>
                  <a:cubicBezTo>
                    <a:pt x="728" y="1532"/>
                    <a:pt x="853" y="956"/>
                    <a:pt x="928" y="354"/>
                  </a:cubicBezTo>
                  <a:cubicBezTo>
                    <a:pt x="953" y="179"/>
                    <a:pt x="828" y="29"/>
                    <a:pt x="678" y="3"/>
                  </a:cubicBezTo>
                  <a:cubicBezTo>
                    <a:pt x="663" y="1"/>
                    <a:pt x="648" y="0"/>
                    <a:pt x="6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2"/>
            <p:cNvSpPr/>
            <p:nvPr/>
          </p:nvSpPr>
          <p:spPr>
            <a:xfrm>
              <a:off x="1138825" y="3413675"/>
              <a:ext cx="24450" cy="58925"/>
            </a:xfrm>
            <a:custGeom>
              <a:avLst/>
              <a:gdLst/>
              <a:ahLst/>
              <a:cxnLst/>
              <a:rect l="l" t="t" r="r" b="b"/>
              <a:pathLst>
                <a:path w="978" h="2357" extrusionOk="0">
                  <a:moveTo>
                    <a:pt x="276" y="0"/>
                  </a:moveTo>
                  <a:cubicBezTo>
                    <a:pt x="100" y="25"/>
                    <a:pt x="0" y="176"/>
                    <a:pt x="0" y="351"/>
                  </a:cubicBezTo>
                  <a:cubicBezTo>
                    <a:pt x="75" y="953"/>
                    <a:pt x="201" y="1554"/>
                    <a:pt x="326" y="2131"/>
                  </a:cubicBezTo>
                  <a:cubicBezTo>
                    <a:pt x="376" y="2256"/>
                    <a:pt x="501" y="2356"/>
                    <a:pt x="627" y="2356"/>
                  </a:cubicBezTo>
                  <a:lnTo>
                    <a:pt x="702" y="2356"/>
                  </a:lnTo>
                  <a:cubicBezTo>
                    <a:pt x="877" y="2306"/>
                    <a:pt x="977" y="2156"/>
                    <a:pt x="927" y="1980"/>
                  </a:cubicBezTo>
                  <a:cubicBezTo>
                    <a:pt x="777" y="1429"/>
                    <a:pt x="677" y="853"/>
                    <a:pt x="627" y="276"/>
                  </a:cubicBezTo>
                  <a:cubicBezTo>
                    <a:pt x="602" y="101"/>
                    <a:pt x="451" y="0"/>
                    <a:pt x="2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2"/>
            <p:cNvSpPr/>
            <p:nvPr/>
          </p:nvSpPr>
          <p:spPr>
            <a:xfrm>
              <a:off x="1026025" y="3563675"/>
              <a:ext cx="43275" cy="110675"/>
            </a:xfrm>
            <a:custGeom>
              <a:avLst/>
              <a:gdLst/>
              <a:ahLst/>
              <a:cxnLst/>
              <a:rect l="l" t="t" r="r" b="b"/>
              <a:pathLst>
                <a:path w="1731" h="4427" extrusionOk="0">
                  <a:moveTo>
                    <a:pt x="1376" y="0"/>
                  </a:moveTo>
                  <a:cubicBezTo>
                    <a:pt x="1247" y="0"/>
                    <a:pt x="1143" y="76"/>
                    <a:pt x="1104" y="216"/>
                  </a:cubicBezTo>
                  <a:cubicBezTo>
                    <a:pt x="703" y="1469"/>
                    <a:pt x="352" y="2747"/>
                    <a:pt x="51" y="4051"/>
                  </a:cubicBezTo>
                  <a:cubicBezTo>
                    <a:pt x="1" y="4201"/>
                    <a:pt x="101" y="4376"/>
                    <a:pt x="276" y="4401"/>
                  </a:cubicBezTo>
                  <a:cubicBezTo>
                    <a:pt x="302" y="4401"/>
                    <a:pt x="327" y="4427"/>
                    <a:pt x="352" y="4427"/>
                  </a:cubicBezTo>
                  <a:cubicBezTo>
                    <a:pt x="477" y="4427"/>
                    <a:pt x="602" y="4326"/>
                    <a:pt x="627" y="4176"/>
                  </a:cubicBezTo>
                  <a:cubicBezTo>
                    <a:pt x="928" y="2898"/>
                    <a:pt x="1279" y="1645"/>
                    <a:pt x="1680" y="391"/>
                  </a:cubicBezTo>
                  <a:cubicBezTo>
                    <a:pt x="1730" y="241"/>
                    <a:pt x="1630" y="66"/>
                    <a:pt x="1479" y="15"/>
                  </a:cubicBezTo>
                  <a:cubicBezTo>
                    <a:pt x="1444" y="5"/>
                    <a:pt x="1409" y="0"/>
                    <a:pt x="13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2"/>
            <p:cNvSpPr/>
            <p:nvPr/>
          </p:nvSpPr>
          <p:spPr>
            <a:xfrm>
              <a:off x="1120025" y="3570325"/>
              <a:ext cx="16300" cy="102150"/>
            </a:xfrm>
            <a:custGeom>
              <a:avLst/>
              <a:gdLst/>
              <a:ahLst/>
              <a:cxnLst/>
              <a:rect l="l" t="t" r="r" b="b"/>
              <a:pathLst>
                <a:path w="652" h="4086" extrusionOk="0">
                  <a:moveTo>
                    <a:pt x="301" y="0"/>
                  </a:moveTo>
                  <a:cubicBezTo>
                    <a:pt x="151" y="0"/>
                    <a:pt x="0" y="150"/>
                    <a:pt x="25" y="301"/>
                  </a:cubicBezTo>
                  <a:cubicBezTo>
                    <a:pt x="50" y="1454"/>
                    <a:pt x="50" y="2607"/>
                    <a:pt x="25" y="3760"/>
                  </a:cubicBezTo>
                  <a:cubicBezTo>
                    <a:pt x="0" y="3935"/>
                    <a:pt x="151" y="4060"/>
                    <a:pt x="301" y="4085"/>
                  </a:cubicBezTo>
                  <a:lnTo>
                    <a:pt x="326" y="4085"/>
                  </a:lnTo>
                  <a:cubicBezTo>
                    <a:pt x="476" y="4085"/>
                    <a:pt x="627" y="3935"/>
                    <a:pt x="627" y="3785"/>
                  </a:cubicBezTo>
                  <a:cubicBezTo>
                    <a:pt x="652" y="2632"/>
                    <a:pt x="652" y="1454"/>
                    <a:pt x="627" y="301"/>
                  </a:cubicBezTo>
                  <a:cubicBezTo>
                    <a:pt x="627" y="125"/>
                    <a:pt x="476" y="0"/>
                    <a:pt x="3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2"/>
            <p:cNvSpPr/>
            <p:nvPr/>
          </p:nvSpPr>
          <p:spPr>
            <a:xfrm>
              <a:off x="1182675" y="3559575"/>
              <a:ext cx="40125" cy="122925"/>
            </a:xfrm>
            <a:custGeom>
              <a:avLst/>
              <a:gdLst/>
              <a:ahLst/>
              <a:cxnLst/>
              <a:rect l="l" t="t" r="r" b="b"/>
              <a:pathLst>
                <a:path w="1605" h="4917" extrusionOk="0">
                  <a:moveTo>
                    <a:pt x="323" y="0"/>
                  </a:moveTo>
                  <a:cubicBezTo>
                    <a:pt x="307" y="0"/>
                    <a:pt x="291" y="1"/>
                    <a:pt x="276" y="4"/>
                  </a:cubicBezTo>
                  <a:cubicBezTo>
                    <a:pt x="101" y="29"/>
                    <a:pt x="0" y="205"/>
                    <a:pt x="26" y="355"/>
                  </a:cubicBezTo>
                  <a:cubicBezTo>
                    <a:pt x="326" y="1809"/>
                    <a:pt x="652" y="3262"/>
                    <a:pt x="978" y="4691"/>
                  </a:cubicBezTo>
                  <a:cubicBezTo>
                    <a:pt x="1028" y="4841"/>
                    <a:pt x="1153" y="4916"/>
                    <a:pt x="1279" y="4916"/>
                  </a:cubicBezTo>
                  <a:lnTo>
                    <a:pt x="1354" y="4916"/>
                  </a:lnTo>
                  <a:cubicBezTo>
                    <a:pt x="1504" y="4891"/>
                    <a:pt x="1604" y="4716"/>
                    <a:pt x="1579" y="4565"/>
                  </a:cubicBezTo>
                  <a:cubicBezTo>
                    <a:pt x="1229" y="3137"/>
                    <a:pt x="928" y="1683"/>
                    <a:pt x="627" y="255"/>
                  </a:cubicBezTo>
                  <a:cubicBezTo>
                    <a:pt x="605" y="97"/>
                    <a:pt x="461" y="0"/>
                    <a:pt x="32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2"/>
            <p:cNvSpPr/>
            <p:nvPr/>
          </p:nvSpPr>
          <p:spPr>
            <a:xfrm>
              <a:off x="979675" y="3785525"/>
              <a:ext cx="36975" cy="119400"/>
            </a:xfrm>
            <a:custGeom>
              <a:avLst/>
              <a:gdLst/>
              <a:ahLst/>
              <a:cxnLst/>
              <a:rect l="l" t="t" r="r" b="b"/>
              <a:pathLst>
                <a:path w="1479" h="4776" extrusionOk="0">
                  <a:moveTo>
                    <a:pt x="1147" y="1"/>
                  </a:moveTo>
                  <a:cubicBezTo>
                    <a:pt x="1020" y="1"/>
                    <a:pt x="893" y="90"/>
                    <a:pt x="852" y="214"/>
                  </a:cubicBezTo>
                  <a:cubicBezTo>
                    <a:pt x="451" y="1593"/>
                    <a:pt x="176" y="2996"/>
                    <a:pt x="0" y="4425"/>
                  </a:cubicBezTo>
                  <a:cubicBezTo>
                    <a:pt x="0" y="4600"/>
                    <a:pt x="100" y="4751"/>
                    <a:pt x="276" y="4776"/>
                  </a:cubicBezTo>
                  <a:lnTo>
                    <a:pt x="326" y="4776"/>
                  </a:lnTo>
                  <a:cubicBezTo>
                    <a:pt x="476" y="4776"/>
                    <a:pt x="602" y="4650"/>
                    <a:pt x="627" y="4500"/>
                  </a:cubicBezTo>
                  <a:cubicBezTo>
                    <a:pt x="777" y="3121"/>
                    <a:pt x="1053" y="1718"/>
                    <a:pt x="1454" y="390"/>
                  </a:cubicBezTo>
                  <a:cubicBezTo>
                    <a:pt x="1479" y="239"/>
                    <a:pt x="1404" y="64"/>
                    <a:pt x="1228" y="14"/>
                  </a:cubicBezTo>
                  <a:cubicBezTo>
                    <a:pt x="1202" y="5"/>
                    <a:pt x="1174" y="1"/>
                    <a:pt x="11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2"/>
            <p:cNvSpPr/>
            <p:nvPr/>
          </p:nvSpPr>
          <p:spPr>
            <a:xfrm>
              <a:off x="1079300" y="3800275"/>
              <a:ext cx="15050" cy="119075"/>
            </a:xfrm>
            <a:custGeom>
              <a:avLst/>
              <a:gdLst/>
              <a:ahLst/>
              <a:cxnLst/>
              <a:rect l="l" t="t" r="r" b="b"/>
              <a:pathLst>
                <a:path w="602" h="4763" extrusionOk="0">
                  <a:moveTo>
                    <a:pt x="301" y="0"/>
                  </a:moveTo>
                  <a:cubicBezTo>
                    <a:pt x="125" y="0"/>
                    <a:pt x="0" y="151"/>
                    <a:pt x="0" y="301"/>
                  </a:cubicBezTo>
                  <a:lnTo>
                    <a:pt x="0" y="4461"/>
                  </a:lnTo>
                  <a:cubicBezTo>
                    <a:pt x="0" y="4637"/>
                    <a:pt x="125" y="4762"/>
                    <a:pt x="301" y="4762"/>
                  </a:cubicBezTo>
                  <a:cubicBezTo>
                    <a:pt x="451" y="4762"/>
                    <a:pt x="602" y="4637"/>
                    <a:pt x="602" y="4461"/>
                  </a:cubicBezTo>
                  <a:lnTo>
                    <a:pt x="602" y="301"/>
                  </a:lnTo>
                  <a:cubicBezTo>
                    <a:pt x="602" y="151"/>
                    <a:pt x="451" y="0"/>
                    <a:pt x="3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2"/>
            <p:cNvSpPr/>
            <p:nvPr/>
          </p:nvSpPr>
          <p:spPr>
            <a:xfrm>
              <a:off x="1167000" y="3793300"/>
              <a:ext cx="28850" cy="141700"/>
            </a:xfrm>
            <a:custGeom>
              <a:avLst/>
              <a:gdLst/>
              <a:ahLst/>
              <a:cxnLst/>
              <a:rect l="l" t="t" r="r" b="b"/>
              <a:pathLst>
                <a:path w="1154" h="5668" extrusionOk="0">
                  <a:moveTo>
                    <a:pt x="340" y="0"/>
                  </a:moveTo>
                  <a:cubicBezTo>
                    <a:pt x="327" y="0"/>
                    <a:pt x="315" y="1"/>
                    <a:pt x="302" y="3"/>
                  </a:cubicBezTo>
                  <a:cubicBezTo>
                    <a:pt x="126" y="29"/>
                    <a:pt x="1" y="179"/>
                    <a:pt x="26" y="329"/>
                  </a:cubicBezTo>
                  <a:lnTo>
                    <a:pt x="527" y="5392"/>
                  </a:lnTo>
                  <a:cubicBezTo>
                    <a:pt x="552" y="5542"/>
                    <a:pt x="678" y="5668"/>
                    <a:pt x="828" y="5668"/>
                  </a:cubicBezTo>
                  <a:lnTo>
                    <a:pt x="878" y="5668"/>
                  </a:lnTo>
                  <a:cubicBezTo>
                    <a:pt x="1028" y="5643"/>
                    <a:pt x="1154" y="5492"/>
                    <a:pt x="1129" y="5317"/>
                  </a:cubicBezTo>
                  <a:lnTo>
                    <a:pt x="627" y="279"/>
                  </a:lnTo>
                  <a:cubicBezTo>
                    <a:pt x="605" y="119"/>
                    <a:pt x="477" y="0"/>
                    <a:pt x="3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2"/>
            <p:cNvSpPr/>
            <p:nvPr/>
          </p:nvSpPr>
          <p:spPr>
            <a:xfrm>
              <a:off x="1250975" y="3795150"/>
              <a:ext cx="45750" cy="129200"/>
            </a:xfrm>
            <a:custGeom>
              <a:avLst/>
              <a:gdLst/>
              <a:ahLst/>
              <a:cxnLst/>
              <a:rect l="l" t="t" r="r" b="b"/>
              <a:pathLst>
                <a:path w="1830" h="5168" extrusionOk="0">
                  <a:moveTo>
                    <a:pt x="323" y="1"/>
                  </a:moveTo>
                  <a:cubicBezTo>
                    <a:pt x="307" y="1"/>
                    <a:pt x="291" y="2"/>
                    <a:pt x="276" y="5"/>
                  </a:cubicBezTo>
                  <a:cubicBezTo>
                    <a:pt x="101" y="30"/>
                    <a:pt x="0" y="205"/>
                    <a:pt x="25" y="356"/>
                  </a:cubicBezTo>
                  <a:cubicBezTo>
                    <a:pt x="376" y="1909"/>
                    <a:pt x="752" y="3438"/>
                    <a:pt x="1203" y="4967"/>
                  </a:cubicBezTo>
                  <a:cubicBezTo>
                    <a:pt x="1228" y="5092"/>
                    <a:pt x="1354" y="5168"/>
                    <a:pt x="1479" y="5168"/>
                  </a:cubicBezTo>
                  <a:lnTo>
                    <a:pt x="1579" y="5168"/>
                  </a:lnTo>
                  <a:cubicBezTo>
                    <a:pt x="1730" y="5117"/>
                    <a:pt x="1830" y="4942"/>
                    <a:pt x="1780" y="4792"/>
                  </a:cubicBezTo>
                  <a:cubicBezTo>
                    <a:pt x="1354" y="3288"/>
                    <a:pt x="953" y="1759"/>
                    <a:pt x="627" y="230"/>
                  </a:cubicBezTo>
                  <a:cubicBezTo>
                    <a:pt x="604" y="95"/>
                    <a:pt x="461" y="1"/>
                    <a:pt x="3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2"/>
            <p:cNvSpPr/>
            <p:nvPr/>
          </p:nvSpPr>
          <p:spPr>
            <a:xfrm>
              <a:off x="1188950" y="4017600"/>
              <a:ext cx="31975" cy="136075"/>
            </a:xfrm>
            <a:custGeom>
              <a:avLst/>
              <a:gdLst/>
              <a:ahLst/>
              <a:cxnLst/>
              <a:rect l="l" t="t" r="r" b="b"/>
              <a:pathLst>
                <a:path w="1279" h="5443" extrusionOk="0">
                  <a:moveTo>
                    <a:pt x="345" y="1"/>
                  </a:moveTo>
                  <a:cubicBezTo>
                    <a:pt x="331" y="1"/>
                    <a:pt x="316" y="2"/>
                    <a:pt x="301" y="4"/>
                  </a:cubicBezTo>
                  <a:cubicBezTo>
                    <a:pt x="125" y="4"/>
                    <a:pt x="0" y="154"/>
                    <a:pt x="25" y="330"/>
                  </a:cubicBezTo>
                  <a:cubicBezTo>
                    <a:pt x="176" y="1934"/>
                    <a:pt x="376" y="3588"/>
                    <a:pt x="652" y="5192"/>
                  </a:cubicBezTo>
                  <a:cubicBezTo>
                    <a:pt x="652" y="5342"/>
                    <a:pt x="802" y="5443"/>
                    <a:pt x="927" y="5443"/>
                  </a:cubicBezTo>
                  <a:lnTo>
                    <a:pt x="978" y="5443"/>
                  </a:lnTo>
                  <a:cubicBezTo>
                    <a:pt x="1153" y="5418"/>
                    <a:pt x="1278" y="5267"/>
                    <a:pt x="1228" y="5092"/>
                  </a:cubicBezTo>
                  <a:cubicBezTo>
                    <a:pt x="978" y="3488"/>
                    <a:pt x="777" y="1884"/>
                    <a:pt x="627" y="280"/>
                  </a:cubicBezTo>
                  <a:cubicBezTo>
                    <a:pt x="627" y="119"/>
                    <a:pt x="501" y="1"/>
                    <a:pt x="34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2"/>
            <p:cNvSpPr/>
            <p:nvPr/>
          </p:nvSpPr>
          <p:spPr>
            <a:xfrm>
              <a:off x="1301100" y="4004425"/>
              <a:ext cx="44500" cy="136725"/>
            </a:xfrm>
            <a:custGeom>
              <a:avLst/>
              <a:gdLst/>
              <a:ahLst/>
              <a:cxnLst/>
              <a:rect l="l" t="t" r="r" b="b"/>
              <a:pathLst>
                <a:path w="1780" h="5469" extrusionOk="0">
                  <a:moveTo>
                    <a:pt x="323" y="1"/>
                  </a:moveTo>
                  <a:cubicBezTo>
                    <a:pt x="307" y="1"/>
                    <a:pt x="292" y="2"/>
                    <a:pt x="276" y="5"/>
                  </a:cubicBezTo>
                  <a:cubicBezTo>
                    <a:pt x="101" y="55"/>
                    <a:pt x="0" y="230"/>
                    <a:pt x="50" y="381"/>
                  </a:cubicBezTo>
                  <a:cubicBezTo>
                    <a:pt x="451" y="1985"/>
                    <a:pt x="827" y="3614"/>
                    <a:pt x="1153" y="5243"/>
                  </a:cubicBezTo>
                  <a:cubicBezTo>
                    <a:pt x="1178" y="5368"/>
                    <a:pt x="1304" y="5468"/>
                    <a:pt x="1454" y="5468"/>
                  </a:cubicBezTo>
                  <a:lnTo>
                    <a:pt x="1504" y="5468"/>
                  </a:lnTo>
                  <a:cubicBezTo>
                    <a:pt x="1680" y="5443"/>
                    <a:pt x="1780" y="5268"/>
                    <a:pt x="1755" y="5117"/>
                  </a:cubicBezTo>
                  <a:cubicBezTo>
                    <a:pt x="1404" y="3488"/>
                    <a:pt x="1028" y="1834"/>
                    <a:pt x="627" y="230"/>
                  </a:cubicBezTo>
                  <a:cubicBezTo>
                    <a:pt x="604" y="95"/>
                    <a:pt x="461" y="1"/>
                    <a:pt x="3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2"/>
            <p:cNvSpPr/>
            <p:nvPr/>
          </p:nvSpPr>
          <p:spPr>
            <a:xfrm>
              <a:off x="1068000" y="4020750"/>
              <a:ext cx="25100" cy="133550"/>
            </a:xfrm>
            <a:custGeom>
              <a:avLst/>
              <a:gdLst/>
              <a:ahLst/>
              <a:cxnLst/>
              <a:rect l="l" t="t" r="r" b="b"/>
              <a:pathLst>
                <a:path w="1004" h="5342" extrusionOk="0">
                  <a:moveTo>
                    <a:pt x="664" y="0"/>
                  </a:moveTo>
                  <a:cubicBezTo>
                    <a:pt x="527" y="0"/>
                    <a:pt x="400" y="117"/>
                    <a:pt x="377" y="254"/>
                  </a:cubicBezTo>
                  <a:cubicBezTo>
                    <a:pt x="101" y="1833"/>
                    <a:pt x="1" y="3437"/>
                    <a:pt x="26" y="5041"/>
                  </a:cubicBezTo>
                  <a:cubicBezTo>
                    <a:pt x="26" y="5216"/>
                    <a:pt x="176" y="5342"/>
                    <a:pt x="327" y="5342"/>
                  </a:cubicBezTo>
                  <a:cubicBezTo>
                    <a:pt x="502" y="5342"/>
                    <a:pt x="628" y="5191"/>
                    <a:pt x="628" y="5041"/>
                  </a:cubicBezTo>
                  <a:cubicBezTo>
                    <a:pt x="602" y="3462"/>
                    <a:pt x="728" y="1908"/>
                    <a:pt x="953" y="354"/>
                  </a:cubicBezTo>
                  <a:cubicBezTo>
                    <a:pt x="1003" y="204"/>
                    <a:pt x="878" y="28"/>
                    <a:pt x="703" y="3"/>
                  </a:cubicBezTo>
                  <a:cubicBezTo>
                    <a:pt x="690" y="1"/>
                    <a:pt x="677" y="0"/>
                    <a:pt x="6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2"/>
            <p:cNvSpPr/>
            <p:nvPr/>
          </p:nvSpPr>
          <p:spPr>
            <a:xfrm>
              <a:off x="943325" y="4013600"/>
              <a:ext cx="43250" cy="118150"/>
            </a:xfrm>
            <a:custGeom>
              <a:avLst/>
              <a:gdLst/>
              <a:ahLst/>
              <a:cxnLst/>
              <a:rect l="l" t="t" r="r" b="b"/>
              <a:pathLst>
                <a:path w="1730" h="4726" extrusionOk="0">
                  <a:moveTo>
                    <a:pt x="1398" y="1"/>
                  </a:moveTo>
                  <a:cubicBezTo>
                    <a:pt x="1271" y="1"/>
                    <a:pt x="1144" y="90"/>
                    <a:pt x="1103" y="214"/>
                  </a:cubicBezTo>
                  <a:cubicBezTo>
                    <a:pt x="702" y="1593"/>
                    <a:pt x="326" y="2971"/>
                    <a:pt x="26" y="4374"/>
                  </a:cubicBezTo>
                  <a:cubicBezTo>
                    <a:pt x="0" y="4525"/>
                    <a:pt x="101" y="4700"/>
                    <a:pt x="276" y="4725"/>
                  </a:cubicBezTo>
                  <a:lnTo>
                    <a:pt x="326" y="4725"/>
                  </a:lnTo>
                  <a:cubicBezTo>
                    <a:pt x="477" y="4725"/>
                    <a:pt x="602" y="4625"/>
                    <a:pt x="627" y="4500"/>
                  </a:cubicBezTo>
                  <a:cubicBezTo>
                    <a:pt x="928" y="3121"/>
                    <a:pt x="1279" y="1743"/>
                    <a:pt x="1680" y="390"/>
                  </a:cubicBezTo>
                  <a:cubicBezTo>
                    <a:pt x="1730" y="239"/>
                    <a:pt x="1655" y="64"/>
                    <a:pt x="1479" y="14"/>
                  </a:cubicBezTo>
                  <a:cubicBezTo>
                    <a:pt x="1453" y="5"/>
                    <a:pt x="1425" y="1"/>
                    <a:pt x="139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2"/>
            <p:cNvSpPr/>
            <p:nvPr/>
          </p:nvSpPr>
          <p:spPr>
            <a:xfrm>
              <a:off x="1059250" y="3367700"/>
              <a:ext cx="146625" cy="37225"/>
            </a:xfrm>
            <a:custGeom>
              <a:avLst/>
              <a:gdLst/>
              <a:ahLst/>
              <a:cxnLst/>
              <a:rect l="l" t="t" r="r" b="b"/>
              <a:pathLst>
                <a:path w="5865" h="1489" extrusionOk="0">
                  <a:moveTo>
                    <a:pt x="3046" y="1"/>
                  </a:moveTo>
                  <a:cubicBezTo>
                    <a:pt x="3017" y="1"/>
                    <a:pt x="2988" y="4"/>
                    <a:pt x="2957" y="10"/>
                  </a:cubicBezTo>
                  <a:cubicBezTo>
                    <a:pt x="2807" y="35"/>
                    <a:pt x="2732" y="110"/>
                    <a:pt x="2682" y="160"/>
                  </a:cubicBezTo>
                  <a:cubicBezTo>
                    <a:pt x="2281" y="561"/>
                    <a:pt x="1780" y="812"/>
                    <a:pt x="1278" y="862"/>
                  </a:cubicBezTo>
                  <a:cubicBezTo>
                    <a:pt x="1186" y="877"/>
                    <a:pt x="1093" y="884"/>
                    <a:pt x="1001" y="884"/>
                  </a:cubicBezTo>
                  <a:cubicBezTo>
                    <a:pt x="622" y="884"/>
                    <a:pt x="262" y="763"/>
                    <a:pt x="0" y="561"/>
                  </a:cubicBezTo>
                  <a:lnTo>
                    <a:pt x="0" y="561"/>
                  </a:lnTo>
                  <a:cubicBezTo>
                    <a:pt x="0" y="561"/>
                    <a:pt x="0" y="586"/>
                    <a:pt x="25" y="586"/>
                  </a:cubicBezTo>
                  <a:cubicBezTo>
                    <a:pt x="150" y="737"/>
                    <a:pt x="150" y="937"/>
                    <a:pt x="50" y="1113"/>
                  </a:cubicBezTo>
                  <a:cubicBezTo>
                    <a:pt x="50" y="1163"/>
                    <a:pt x="25" y="1213"/>
                    <a:pt x="0" y="1263"/>
                  </a:cubicBezTo>
                  <a:cubicBezTo>
                    <a:pt x="301" y="1413"/>
                    <a:pt x="652" y="1489"/>
                    <a:pt x="1028" y="1489"/>
                  </a:cubicBezTo>
                  <a:cubicBezTo>
                    <a:pt x="1128" y="1489"/>
                    <a:pt x="1253" y="1489"/>
                    <a:pt x="1353" y="1463"/>
                  </a:cubicBezTo>
                  <a:cubicBezTo>
                    <a:pt x="1955" y="1388"/>
                    <a:pt x="2556" y="1113"/>
                    <a:pt x="3033" y="661"/>
                  </a:cubicBezTo>
                  <a:cubicBezTo>
                    <a:pt x="3208" y="837"/>
                    <a:pt x="3459" y="1012"/>
                    <a:pt x="3709" y="1138"/>
                  </a:cubicBezTo>
                  <a:cubicBezTo>
                    <a:pt x="4137" y="1324"/>
                    <a:pt x="4620" y="1427"/>
                    <a:pt x="5096" y="1427"/>
                  </a:cubicBezTo>
                  <a:cubicBezTo>
                    <a:pt x="5262" y="1427"/>
                    <a:pt x="5427" y="1414"/>
                    <a:pt x="5589" y="1388"/>
                  </a:cubicBezTo>
                  <a:cubicBezTo>
                    <a:pt x="5689" y="1363"/>
                    <a:pt x="5765" y="1338"/>
                    <a:pt x="5865" y="1313"/>
                  </a:cubicBezTo>
                  <a:cubicBezTo>
                    <a:pt x="5840" y="1238"/>
                    <a:pt x="5815" y="1163"/>
                    <a:pt x="5790" y="1088"/>
                  </a:cubicBezTo>
                  <a:cubicBezTo>
                    <a:pt x="5739" y="962"/>
                    <a:pt x="5739" y="812"/>
                    <a:pt x="5815" y="712"/>
                  </a:cubicBezTo>
                  <a:lnTo>
                    <a:pt x="5815" y="712"/>
                  </a:lnTo>
                  <a:cubicBezTo>
                    <a:pt x="5689" y="737"/>
                    <a:pt x="5589" y="762"/>
                    <a:pt x="5489" y="787"/>
                  </a:cubicBezTo>
                  <a:cubicBezTo>
                    <a:pt x="5354" y="806"/>
                    <a:pt x="5220" y="815"/>
                    <a:pt x="5087" y="815"/>
                  </a:cubicBezTo>
                  <a:cubicBezTo>
                    <a:pt x="4699" y="815"/>
                    <a:pt x="4321" y="736"/>
                    <a:pt x="3985" y="586"/>
                  </a:cubicBezTo>
                  <a:cubicBezTo>
                    <a:pt x="3759" y="461"/>
                    <a:pt x="3584" y="361"/>
                    <a:pt x="3434" y="210"/>
                  </a:cubicBezTo>
                  <a:cubicBezTo>
                    <a:pt x="3390" y="144"/>
                    <a:pt x="3249" y="1"/>
                    <a:pt x="30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2"/>
            <p:cNvSpPr/>
            <p:nvPr/>
          </p:nvSpPr>
          <p:spPr>
            <a:xfrm>
              <a:off x="1019775" y="3494150"/>
              <a:ext cx="213675" cy="44225"/>
            </a:xfrm>
            <a:custGeom>
              <a:avLst/>
              <a:gdLst/>
              <a:ahLst/>
              <a:cxnLst/>
              <a:rect l="l" t="t" r="r" b="b"/>
              <a:pathLst>
                <a:path w="8547" h="1769" extrusionOk="0">
                  <a:moveTo>
                    <a:pt x="5839" y="0"/>
                  </a:moveTo>
                  <a:cubicBezTo>
                    <a:pt x="5722" y="0"/>
                    <a:pt x="5574" y="44"/>
                    <a:pt x="5414" y="240"/>
                  </a:cubicBezTo>
                  <a:cubicBezTo>
                    <a:pt x="5263" y="466"/>
                    <a:pt x="5063" y="691"/>
                    <a:pt x="4812" y="892"/>
                  </a:cubicBezTo>
                  <a:cubicBezTo>
                    <a:pt x="4562" y="1067"/>
                    <a:pt x="4286" y="1167"/>
                    <a:pt x="4010" y="1167"/>
                  </a:cubicBezTo>
                  <a:cubicBezTo>
                    <a:pt x="3734" y="1167"/>
                    <a:pt x="3459" y="1067"/>
                    <a:pt x="3208" y="892"/>
                  </a:cubicBezTo>
                  <a:cubicBezTo>
                    <a:pt x="3083" y="791"/>
                    <a:pt x="2983" y="691"/>
                    <a:pt x="2857" y="541"/>
                  </a:cubicBezTo>
                  <a:cubicBezTo>
                    <a:pt x="2732" y="416"/>
                    <a:pt x="2557" y="315"/>
                    <a:pt x="2381" y="315"/>
                  </a:cubicBezTo>
                  <a:cubicBezTo>
                    <a:pt x="2355" y="312"/>
                    <a:pt x="2329" y="310"/>
                    <a:pt x="2304" y="310"/>
                  </a:cubicBezTo>
                  <a:cubicBezTo>
                    <a:pt x="2130" y="310"/>
                    <a:pt x="1964" y="382"/>
                    <a:pt x="1855" y="491"/>
                  </a:cubicBezTo>
                  <a:cubicBezTo>
                    <a:pt x="1604" y="691"/>
                    <a:pt x="1404" y="842"/>
                    <a:pt x="1178" y="917"/>
                  </a:cubicBezTo>
                  <a:cubicBezTo>
                    <a:pt x="1034" y="977"/>
                    <a:pt x="848" y="1014"/>
                    <a:pt x="667" y="1014"/>
                  </a:cubicBezTo>
                  <a:cubicBezTo>
                    <a:pt x="472" y="1014"/>
                    <a:pt x="281" y="971"/>
                    <a:pt x="150" y="867"/>
                  </a:cubicBezTo>
                  <a:cubicBezTo>
                    <a:pt x="100" y="817"/>
                    <a:pt x="50" y="791"/>
                    <a:pt x="0" y="791"/>
                  </a:cubicBezTo>
                  <a:cubicBezTo>
                    <a:pt x="25" y="817"/>
                    <a:pt x="50" y="842"/>
                    <a:pt x="100" y="867"/>
                  </a:cubicBezTo>
                  <a:cubicBezTo>
                    <a:pt x="326" y="1042"/>
                    <a:pt x="426" y="1318"/>
                    <a:pt x="301" y="1568"/>
                  </a:cubicBezTo>
                  <a:cubicBezTo>
                    <a:pt x="439" y="1605"/>
                    <a:pt x="580" y="1622"/>
                    <a:pt x="720" y="1622"/>
                  </a:cubicBezTo>
                  <a:cubicBezTo>
                    <a:pt x="961" y="1622"/>
                    <a:pt x="1197" y="1573"/>
                    <a:pt x="1404" y="1493"/>
                  </a:cubicBezTo>
                  <a:cubicBezTo>
                    <a:pt x="1780" y="1343"/>
                    <a:pt x="2055" y="1092"/>
                    <a:pt x="2256" y="942"/>
                  </a:cubicBezTo>
                  <a:cubicBezTo>
                    <a:pt x="2256" y="917"/>
                    <a:pt x="2306" y="917"/>
                    <a:pt x="2331" y="917"/>
                  </a:cubicBezTo>
                  <a:cubicBezTo>
                    <a:pt x="2356" y="917"/>
                    <a:pt x="2381" y="917"/>
                    <a:pt x="2381" y="942"/>
                  </a:cubicBezTo>
                  <a:cubicBezTo>
                    <a:pt x="2531" y="1117"/>
                    <a:pt x="2682" y="1268"/>
                    <a:pt x="2857" y="1393"/>
                  </a:cubicBezTo>
                  <a:cubicBezTo>
                    <a:pt x="3208" y="1644"/>
                    <a:pt x="3609" y="1769"/>
                    <a:pt x="4010" y="1769"/>
                  </a:cubicBezTo>
                  <a:lnTo>
                    <a:pt x="4035" y="1769"/>
                  </a:lnTo>
                  <a:cubicBezTo>
                    <a:pt x="4411" y="1769"/>
                    <a:pt x="4812" y="1619"/>
                    <a:pt x="5163" y="1368"/>
                  </a:cubicBezTo>
                  <a:cubicBezTo>
                    <a:pt x="5464" y="1167"/>
                    <a:pt x="5689" y="917"/>
                    <a:pt x="5865" y="666"/>
                  </a:cubicBezTo>
                  <a:cubicBezTo>
                    <a:pt x="6316" y="1092"/>
                    <a:pt x="6917" y="1343"/>
                    <a:pt x="7569" y="1418"/>
                  </a:cubicBezTo>
                  <a:cubicBezTo>
                    <a:pt x="7673" y="1428"/>
                    <a:pt x="7777" y="1434"/>
                    <a:pt x="7879" y="1434"/>
                  </a:cubicBezTo>
                  <a:cubicBezTo>
                    <a:pt x="8023" y="1434"/>
                    <a:pt x="8164" y="1422"/>
                    <a:pt x="8296" y="1393"/>
                  </a:cubicBezTo>
                  <a:cubicBezTo>
                    <a:pt x="8346" y="1393"/>
                    <a:pt x="8421" y="1368"/>
                    <a:pt x="8471" y="1368"/>
                  </a:cubicBezTo>
                  <a:cubicBezTo>
                    <a:pt x="8421" y="1142"/>
                    <a:pt x="8446" y="917"/>
                    <a:pt x="8547" y="691"/>
                  </a:cubicBezTo>
                  <a:lnTo>
                    <a:pt x="8547" y="691"/>
                  </a:lnTo>
                  <a:cubicBezTo>
                    <a:pt x="8421" y="741"/>
                    <a:pt x="8296" y="791"/>
                    <a:pt x="8171" y="817"/>
                  </a:cubicBezTo>
                  <a:cubicBezTo>
                    <a:pt x="8095" y="829"/>
                    <a:pt x="8008" y="835"/>
                    <a:pt x="7914" y="835"/>
                  </a:cubicBezTo>
                  <a:cubicBezTo>
                    <a:pt x="7820" y="835"/>
                    <a:pt x="7719" y="829"/>
                    <a:pt x="7619" y="817"/>
                  </a:cubicBezTo>
                  <a:cubicBezTo>
                    <a:pt x="7068" y="766"/>
                    <a:pt x="6542" y="516"/>
                    <a:pt x="6191" y="165"/>
                  </a:cubicBezTo>
                  <a:cubicBezTo>
                    <a:pt x="6141" y="115"/>
                    <a:pt x="6090" y="40"/>
                    <a:pt x="5965" y="15"/>
                  </a:cubicBezTo>
                  <a:cubicBezTo>
                    <a:pt x="5929" y="7"/>
                    <a:pt x="5886" y="0"/>
                    <a:pt x="58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2"/>
            <p:cNvSpPr/>
            <p:nvPr/>
          </p:nvSpPr>
          <p:spPr>
            <a:xfrm>
              <a:off x="948325" y="3733300"/>
              <a:ext cx="361575" cy="45050"/>
            </a:xfrm>
            <a:custGeom>
              <a:avLst/>
              <a:gdLst/>
              <a:ahLst/>
              <a:cxnLst/>
              <a:rect l="l" t="t" r="r" b="b"/>
              <a:pathLst>
                <a:path w="14463" h="1802" extrusionOk="0">
                  <a:moveTo>
                    <a:pt x="2618" y="1"/>
                  </a:moveTo>
                  <a:cubicBezTo>
                    <a:pt x="2460" y="1"/>
                    <a:pt x="2300" y="41"/>
                    <a:pt x="2156" y="123"/>
                  </a:cubicBezTo>
                  <a:cubicBezTo>
                    <a:pt x="1780" y="348"/>
                    <a:pt x="1455" y="499"/>
                    <a:pt x="1154" y="599"/>
                  </a:cubicBezTo>
                  <a:cubicBezTo>
                    <a:pt x="897" y="685"/>
                    <a:pt x="652" y="723"/>
                    <a:pt x="418" y="723"/>
                  </a:cubicBezTo>
                  <a:cubicBezTo>
                    <a:pt x="310" y="723"/>
                    <a:pt x="204" y="715"/>
                    <a:pt x="101" y="699"/>
                  </a:cubicBezTo>
                  <a:lnTo>
                    <a:pt x="101" y="699"/>
                  </a:lnTo>
                  <a:cubicBezTo>
                    <a:pt x="151" y="799"/>
                    <a:pt x="176" y="925"/>
                    <a:pt x="126" y="1025"/>
                  </a:cubicBezTo>
                  <a:cubicBezTo>
                    <a:pt x="101" y="1125"/>
                    <a:pt x="51" y="1200"/>
                    <a:pt x="1" y="1301"/>
                  </a:cubicBezTo>
                  <a:cubicBezTo>
                    <a:pt x="136" y="1317"/>
                    <a:pt x="273" y="1325"/>
                    <a:pt x="412" y="1325"/>
                  </a:cubicBezTo>
                  <a:cubicBezTo>
                    <a:pt x="713" y="1325"/>
                    <a:pt x="1021" y="1286"/>
                    <a:pt x="1329" y="1200"/>
                  </a:cubicBezTo>
                  <a:cubicBezTo>
                    <a:pt x="1705" y="1075"/>
                    <a:pt x="2056" y="900"/>
                    <a:pt x="2482" y="649"/>
                  </a:cubicBezTo>
                  <a:cubicBezTo>
                    <a:pt x="2524" y="618"/>
                    <a:pt x="2575" y="604"/>
                    <a:pt x="2625" y="604"/>
                  </a:cubicBezTo>
                  <a:cubicBezTo>
                    <a:pt x="2695" y="604"/>
                    <a:pt x="2764" y="630"/>
                    <a:pt x="2808" y="674"/>
                  </a:cubicBezTo>
                  <a:cubicBezTo>
                    <a:pt x="3209" y="1075"/>
                    <a:pt x="3710" y="1401"/>
                    <a:pt x="4262" y="1627"/>
                  </a:cubicBezTo>
                  <a:cubicBezTo>
                    <a:pt x="4487" y="1702"/>
                    <a:pt x="4788" y="1802"/>
                    <a:pt x="5114" y="1802"/>
                  </a:cubicBezTo>
                  <a:lnTo>
                    <a:pt x="5239" y="1802"/>
                  </a:lnTo>
                  <a:cubicBezTo>
                    <a:pt x="5565" y="1777"/>
                    <a:pt x="5866" y="1627"/>
                    <a:pt x="6141" y="1476"/>
                  </a:cubicBezTo>
                  <a:cubicBezTo>
                    <a:pt x="6492" y="1276"/>
                    <a:pt x="6843" y="1050"/>
                    <a:pt x="7169" y="825"/>
                  </a:cubicBezTo>
                  <a:cubicBezTo>
                    <a:pt x="7445" y="1075"/>
                    <a:pt x="7745" y="1351"/>
                    <a:pt x="8121" y="1551"/>
                  </a:cubicBezTo>
                  <a:cubicBezTo>
                    <a:pt x="8448" y="1715"/>
                    <a:pt x="8785" y="1793"/>
                    <a:pt x="9098" y="1793"/>
                  </a:cubicBezTo>
                  <a:cubicBezTo>
                    <a:pt x="9266" y="1793"/>
                    <a:pt x="9426" y="1770"/>
                    <a:pt x="9575" y="1727"/>
                  </a:cubicBezTo>
                  <a:cubicBezTo>
                    <a:pt x="10001" y="1601"/>
                    <a:pt x="10302" y="1301"/>
                    <a:pt x="10577" y="1025"/>
                  </a:cubicBezTo>
                  <a:cubicBezTo>
                    <a:pt x="10678" y="925"/>
                    <a:pt x="10778" y="825"/>
                    <a:pt x="10878" y="749"/>
                  </a:cubicBezTo>
                  <a:lnTo>
                    <a:pt x="11480" y="1125"/>
                  </a:lnTo>
                  <a:cubicBezTo>
                    <a:pt x="11705" y="1276"/>
                    <a:pt x="11956" y="1426"/>
                    <a:pt x="12257" y="1526"/>
                  </a:cubicBezTo>
                  <a:cubicBezTo>
                    <a:pt x="12461" y="1594"/>
                    <a:pt x="12685" y="1629"/>
                    <a:pt x="12923" y="1629"/>
                  </a:cubicBezTo>
                  <a:cubicBezTo>
                    <a:pt x="13297" y="1629"/>
                    <a:pt x="13708" y="1544"/>
                    <a:pt x="14136" y="1376"/>
                  </a:cubicBezTo>
                  <a:cubicBezTo>
                    <a:pt x="14161" y="1226"/>
                    <a:pt x="14237" y="1075"/>
                    <a:pt x="14337" y="950"/>
                  </a:cubicBezTo>
                  <a:cubicBezTo>
                    <a:pt x="14387" y="875"/>
                    <a:pt x="14437" y="799"/>
                    <a:pt x="14462" y="724"/>
                  </a:cubicBezTo>
                  <a:cubicBezTo>
                    <a:pt x="14462" y="674"/>
                    <a:pt x="14462" y="624"/>
                    <a:pt x="14462" y="574"/>
                  </a:cubicBezTo>
                  <a:cubicBezTo>
                    <a:pt x="14287" y="649"/>
                    <a:pt x="14136" y="724"/>
                    <a:pt x="13936" y="799"/>
                  </a:cubicBezTo>
                  <a:cubicBezTo>
                    <a:pt x="13661" y="920"/>
                    <a:pt x="13304" y="1028"/>
                    <a:pt x="12945" y="1028"/>
                  </a:cubicBezTo>
                  <a:cubicBezTo>
                    <a:pt x="12780" y="1028"/>
                    <a:pt x="12615" y="1005"/>
                    <a:pt x="12457" y="950"/>
                  </a:cubicBezTo>
                  <a:cubicBezTo>
                    <a:pt x="12232" y="875"/>
                    <a:pt x="12006" y="749"/>
                    <a:pt x="11806" y="624"/>
                  </a:cubicBezTo>
                  <a:lnTo>
                    <a:pt x="11204" y="223"/>
                  </a:lnTo>
                  <a:cubicBezTo>
                    <a:pt x="11139" y="180"/>
                    <a:pt x="11037" y="118"/>
                    <a:pt x="10897" y="118"/>
                  </a:cubicBezTo>
                  <a:cubicBezTo>
                    <a:pt x="10875" y="118"/>
                    <a:pt x="10852" y="119"/>
                    <a:pt x="10828" y="123"/>
                  </a:cubicBezTo>
                  <a:cubicBezTo>
                    <a:pt x="10653" y="123"/>
                    <a:pt x="10552" y="223"/>
                    <a:pt x="10502" y="273"/>
                  </a:cubicBezTo>
                  <a:cubicBezTo>
                    <a:pt x="10377" y="373"/>
                    <a:pt x="10252" y="499"/>
                    <a:pt x="10151" y="599"/>
                  </a:cubicBezTo>
                  <a:cubicBezTo>
                    <a:pt x="9901" y="825"/>
                    <a:pt x="9700" y="1050"/>
                    <a:pt x="9400" y="1150"/>
                  </a:cubicBezTo>
                  <a:cubicBezTo>
                    <a:pt x="9317" y="1173"/>
                    <a:pt x="9225" y="1184"/>
                    <a:pt x="9128" y="1184"/>
                  </a:cubicBezTo>
                  <a:cubicBezTo>
                    <a:pt x="8903" y="1184"/>
                    <a:pt x="8650" y="1123"/>
                    <a:pt x="8422" y="1000"/>
                  </a:cubicBezTo>
                  <a:cubicBezTo>
                    <a:pt x="8096" y="850"/>
                    <a:pt x="7846" y="599"/>
                    <a:pt x="7570" y="373"/>
                  </a:cubicBezTo>
                  <a:lnTo>
                    <a:pt x="7520" y="323"/>
                  </a:lnTo>
                  <a:cubicBezTo>
                    <a:pt x="7470" y="273"/>
                    <a:pt x="7344" y="173"/>
                    <a:pt x="7194" y="173"/>
                  </a:cubicBezTo>
                  <a:cubicBezTo>
                    <a:pt x="7019" y="173"/>
                    <a:pt x="6918" y="248"/>
                    <a:pt x="6868" y="298"/>
                  </a:cubicBezTo>
                  <a:cubicBezTo>
                    <a:pt x="6542" y="524"/>
                    <a:pt x="6191" y="749"/>
                    <a:pt x="5841" y="950"/>
                  </a:cubicBezTo>
                  <a:cubicBezTo>
                    <a:pt x="5615" y="1075"/>
                    <a:pt x="5389" y="1175"/>
                    <a:pt x="5189" y="1200"/>
                  </a:cubicBezTo>
                  <a:cubicBezTo>
                    <a:pt x="5155" y="1205"/>
                    <a:pt x="5119" y="1207"/>
                    <a:pt x="5083" y="1207"/>
                  </a:cubicBezTo>
                  <a:cubicBezTo>
                    <a:pt x="4910" y="1207"/>
                    <a:pt x="4716" y="1158"/>
                    <a:pt x="4487" y="1075"/>
                  </a:cubicBezTo>
                  <a:cubicBezTo>
                    <a:pt x="4011" y="875"/>
                    <a:pt x="3585" y="599"/>
                    <a:pt x="3234" y="248"/>
                  </a:cubicBezTo>
                  <a:cubicBezTo>
                    <a:pt x="3071" y="85"/>
                    <a:pt x="2846" y="1"/>
                    <a:pt x="26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2"/>
            <p:cNvSpPr/>
            <p:nvPr/>
          </p:nvSpPr>
          <p:spPr>
            <a:xfrm>
              <a:off x="891950" y="3959325"/>
              <a:ext cx="482475" cy="48975"/>
            </a:xfrm>
            <a:custGeom>
              <a:avLst/>
              <a:gdLst/>
              <a:ahLst/>
              <a:cxnLst/>
              <a:rect l="l" t="t" r="r" b="b"/>
              <a:pathLst>
                <a:path w="19299" h="1959" extrusionOk="0">
                  <a:moveTo>
                    <a:pt x="0" y="555"/>
                  </a:moveTo>
                  <a:cubicBezTo>
                    <a:pt x="25" y="555"/>
                    <a:pt x="75" y="581"/>
                    <a:pt x="101" y="606"/>
                  </a:cubicBezTo>
                  <a:cubicBezTo>
                    <a:pt x="132" y="615"/>
                    <a:pt x="161" y="627"/>
                    <a:pt x="189" y="642"/>
                  </a:cubicBezTo>
                  <a:lnTo>
                    <a:pt x="189" y="642"/>
                  </a:lnTo>
                  <a:cubicBezTo>
                    <a:pt x="184" y="638"/>
                    <a:pt x="180" y="634"/>
                    <a:pt x="176" y="631"/>
                  </a:cubicBezTo>
                  <a:cubicBezTo>
                    <a:pt x="126" y="581"/>
                    <a:pt x="50" y="555"/>
                    <a:pt x="0" y="555"/>
                  </a:cubicBezTo>
                  <a:close/>
                  <a:moveTo>
                    <a:pt x="189" y="642"/>
                  </a:moveTo>
                  <a:cubicBezTo>
                    <a:pt x="222" y="670"/>
                    <a:pt x="258" y="696"/>
                    <a:pt x="295" y="721"/>
                  </a:cubicBezTo>
                  <a:lnTo>
                    <a:pt x="295" y="721"/>
                  </a:lnTo>
                  <a:cubicBezTo>
                    <a:pt x="265" y="690"/>
                    <a:pt x="229" y="663"/>
                    <a:pt x="189" y="642"/>
                  </a:cubicBezTo>
                  <a:close/>
                  <a:moveTo>
                    <a:pt x="3711" y="1"/>
                  </a:moveTo>
                  <a:cubicBezTo>
                    <a:pt x="3658" y="1"/>
                    <a:pt x="3605" y="17"/>
                    <a:pt x="3559" y="54"/>
                  </a:cubicBezTo>
                  <a:cubicBezTo>
                    <a:pt x="2983" y="430"/>
                    <a:pt x="2456" y="756"/>
                    <a:pt x="1855" y="906"/>
                  </a:cubicBezTo>
                  <a:cubicBezTo>
                    <a:pt x="1656" y="952"/>
                    <a:pt x="1458" y="975"/>
                    <a:pt x="1267" y="975"/>
                  </a:cubicBezTo>
                  <a:cubicBezTo>
                    <a:pt x="894" y="975"/>
                    <a:pt x="550" y="888"/>
                    <a:pt x="295" y="721"/>
                  </a:cubicBezTo>
                  <a:lnTo>
                    <a:pt x="295" y="721"/>
                  </a:lnTo>
                  <a:cubicBezTo>
                    <a:pt x="405" y="833"/>
                    <a:pt x="437" y="994"/>
                    <a:pt x="351" y="1132"/>
                  </a:cubicBezTo>
                  <a:cubicBezTo>
                    <a:pt x="301" y="1207"/>
                    <a:pt x="251" y="1282"/>
                    <a:pt x="226" y="1357"/>
                  </a:cubicBezTo>
                  <a:cubicBezTo>
                    <a:pt x="551" y="1513"/>
                    <a:pt x="909" y="1573"/>
                    <a:pt x="1248" y="1573"/>
                  </a:cubicBezTo>
                  <a:cubicBezTo>
                    <a:pt x="1511" y="1573"/>
                    <a:pt x="1762" y="1537"/>
                    <a:pt x="1980" y="1483"/>
                  </a:cubicBezTo>
                  <a:cubicBezTo>
                    <a:pt x="2607" y="1332"/>
                    <a:pt x="3133" y="1057"/>
                    <a:pt x="3634" y="706"/>
                  </a:cubicBezTo>
                  <a:cubicBezTo>
                    <a:pt x="3985" y="1132"/>
                    <a:pt x="4386" y="1458"/>
                    <a:pt x="4837" y="1658"/>
                  </a:cubicBezTo>
                  <a:cubicBezTo>
                    <a:pt x="5179" y="1822"/>
                    <a:pt x="5551" y="1904"/>
                    <a:pt x="5912" y="1904"/>
                  </a:cubicBezTo>
                  <a:cubicBezTo>
                    <a:pt x="6212" y="1904"/>
                    <a:pt x="6505" y="1847"/>
                    <a:pt x="6767" y="1733"/>
                  </a:cubicBezTo>
                  <a:cubicBezTo>
                    <a:pt x="7043" y="1633"/>
                    <a:pt x="7294" y="1458"/>
                    <a:pt x="7519" y="1282"/>
                  </a:cubicBezTo>
                  <a:cubicBezTo>
                    <a:pt x="7594" y="1232"/>
                    <a:pt x="7644" y="1182"/>
                    <a:pt x="7720" y="1132"/>
                  </a:cubicBezTo>
                  <a:cubicBezTo>
                    <a:pt x="7745" y="1132"/>
                    <a:pt x="7770" y="1107"/>
                    <a:pt x="7770" y="1107"/>
                  </a:cubicBezTo>
                  <a:cubicBezTo>
                    <a:pt x="7770" y="1107"/>
                    <a:pt x="7795" y="1132"/>
                    <a:pt x="7820" y="1132"/>
                  </a:cubicBezTo>
                  <a:cubicBezTo>
                    <a:pt x="8421" y="1608"/>
                    <a:pt x="9073" y="1884"/>
                    <a:pt x="9725" y="1959"/>
                  </a:cubicBezTo>
                  <a:lnTo>
                    <a:pt x="10000" y="1959"/>
                  </a:lnTo>
                  <a:cubicBezTo>
                    <a:pt x="10702" y="1959"/>
                    <a:pt x="11354" y="1708"/>
                    <a:pt x="11755" y="1257"/>
                  </a:cubicBezTo>
                  <a:lnTo>
                    <a:pt x="11780" y="1207"/>
                  </a:lnTo>
                  <a:cubicBezTo>
                    <a:pt x="11849" y="1138"/>
                    <a:pt x="11962" y="1004"/>
                    <a:pt x="12018" y="1004"/>
                  </a:cubicBezTo>
                  <a:cubicBezTo>
                    <a:pt x="12022" y="1004"/>
                    <a:pt x="12027" y="1005"/>
                    <a:pt x="12030" y="1007"/>
                  </a:cubicBezTo>
                  <a:cubicBezTo>
                    <a:pt x="12056" y="1007"/>
                    <a:pt x="12106" y="1057"/>
                    <a:pt x="12156" y="1107"/>
                  </a:cubicBezTo>
                  <a:lnTo>
                    <a:pt x="12181" y="1107"/>
                  </a:lnTo>
                  <a:cubicBezTo>
                    <a:pt x="12682" y="1558"/>
                    <a:pt x="13334" y="1834"/>
                    <a:pt x="13985" y="1859"/>
                  </a:cubicBezTo>
                  <a:cubicBezTo>
                    <a:pt x="14042" y="1863"/>
                    <a:pt x="14099" y="1865"/>
                    <a:pt x="14156" y="1865"/>
                  </a:cubicBezTo>
                  <a:cubicBezTo>
                    <a:pt x="14824" y="1865"/>
                    <a:pt x="15472" y="1598"/>
                    <a:pt x="15865" y="1182"/>
                  </a:cubicBezTo>
                  <a:cubicBezTo>
                    <a:pt x="15915" y="1132"/>
                    <a:pt x="15940" y="1107"/>
                    <a:pt x="15965" y="1082"/>
                  </a:cubicBezTo>
                  <a:cubicBezTo>
                    <a:pt x="16116" y="906"/>
                    <a:pt x="16216" y="806"/>
                    <a:pt x="16316" y="806"/>
                  </a:cubicBezTo>
                  <a:cubicBezTo>
                    <a:pt x="16366" y="806"/>
                    <a:pt x="16442" y="831"/>
                    <a:pt x="16542" y="881"/>
                  </a:cubicBezTo>
                  <a:lnTo>
                    <a:pt x="16567" y="906"/>
                  </a:lnTo>
                  <a:cubicBezTo>
                    <a:pt x="17009" y="1104"/>
                    <a:pt x="17496" y="1201"/>
                    <a:pt x="17980" y="1201"/>
                  </a:cubicBezTo>
                  <a:cubicBezTo>
                    <a:pt x="18292" y="1201"/>
                    <a:pt x="18603" y="1160"/>
                    <a:pt x="18898" y="1082"/>
                  </a:cubicBezTo>
                  <a:cubicBezTo>
                    <a:pt x="19048" y="1032"/>
                    <a:pt x="19173" y="982"/>
                    <a:pt x="19299" y="931"/>
                  </a:cubicBezTo>
                  <a:cubicBezTo>
                    <a:pt x="19299" y="906"/>
                    <a:pt x="19299" y="906"/>
                    <a:pt x="19274" y="881"/>
                  </a:cubicBezTo>
                  <a:cubicBezTo>
                    <a:pt x="19198" y="706"/>
                    <a:pt x="19173" y="505"/>
                    <a:pt x="19198" y="305"/>
                  </a:cubicBezTo>
                  <a:lnTo>
                    <a:pt x="19198" y="305"/>
                  </a:lnTo>
                  <a:cubicBezTo>
                    <a:pt x="19048" y="380"/>
                    <a:pt x="18898" y="455"/>
                    <a:pt x="18747" y="480"/>
                  </a:cubicBezTo>
                  <a:cubicBezTo>
                    <a:pt x="18498" y="550"/>
                    <a:pt x="18233" y="584"/>
                    <a:pt x="17968" y="584"/>
                  </a:cubicBezTo>
                  <a:cubicBezTo>
                    <a:pt x="17566" y="584"/>
                    <a:pt x="17165" y="506"/>
                    <a:pt x="16817" y="355"/>
                  </a:cubicBezTo>
                  <a:lnTo>
                    <a:pt x="16792" y="330"/>
                  </a:lnTo>
                  <a:cubicBezTo>
                    <a:pt x="16667" y="280"/>
                    <a:pt x="16517" y="205"/>
                    <a:pt x="16341" y="205"/>
                  </a:cubicBezTo>
                  <a:lnTo>
                    <a:pt x="16316" y="205"/>
                  </a:lnTo>
                  <a:cubicBezTo>
                    <a:pt x="15940" y="205"/>
                    <a:pt x="15690" y="480"/>
                    <a:pt x="15514" y="681"/>
                  </a:cubicBezTo>
                  <a:cubicBezTo>
                    <a:pt x="15489" y="706"/>
                    <a:pt x="15464" y="731"/>
                    <a:pt x="15439" y="756"/>
                  </a:cubicBezTo>
                  <a:cubicBezTo>
                    <a:pt x="15134" y="1085"/>
                    <a:pt x="14652" y="1260"/>
                    <a:pt x="14139" y="1260"/>
                  </a:cubicBezTo>
                  <a:cubicBezTo>
                    <a:pt x="14105" y="1260"/>
                    <a:pt x="14070" y="1259"/>
                    <a:pt x="14035" y="1257"/>
                  </a:cubicBezTo>
                  <a:cubicBezTo>
                    <a:pt x="13509" y="1232"/>
                    <a:pt x="12983" y="1007"/>
                    <a:pt x="12582" y="656"/>
                  </a:cubicBezTo>
                  <a:lnTo>
                    <a:pt x="12557" y="656"/>
                  </a:lnTo>
                  <a:cubicBezTo>
                    <a:pt x="12457" y="555"/>
                    <a:pt x="12306" y="430"/>
                    <a:pt x="12106" y="405"/>
                  </a:cubicBezTo>
                  <a:cubicBezTo>
                    <a:pt x="12075" y="401"/>
                    <a:pt x="12045" y="399"/>
                    <a:pt x="12016" y="399"/>
                  </a:cubicBezTo>
                  <a:cubicBezTo>
                    <a:pt x="11690" y="399"/>
                    <a:pt x="11467" y="645"/>
                    <a:pt x="11329" y="806"/>
                  </a:cubicBezTo>
                  <a:lnTo>
                    <a:pt x="11279" y="856"/>
                  </a:lnTo>
                  <a:cubicBezTo>
                    <a:pt x="11009" y="1171"/>
                    <a:pt x="10496" y="1365"/>
                    <a:pt x="9959" y="1365"/>
                  </a:cubicBezTo>
                  <a:cubicBezTo>
                    <a:pt x="9898" y="1365"/>
                    <a:pt x="9836" y="1363"/>
                    <a:pt x="9775" y="1357"/>
                  </a:cubicBezTo>
                  <a:cubicBezTo>
                    <a:pt x="9248" y="1282"/>
                    <a:pt x="8697" y="1057"/>
                    <a:pt x="8196" y="656"/>
                  </a:cubicBezTo>
                  <a:cubicBezTo>
                    <a:pt x="8096" y="606"/>
                    <a:pt x="7970" y="505"/>
                    <a:pt x="7770" y="480"/>
                  </a:cubicBezTo>
                  <a:cubicBezTo>
                    <a:pt x="7594" y="480"/>
                    <a:pt x="7444" y="581"/>
                    <a:pt x="7369" y="631"/>
                  </a:cubicBezTo>
                  <a:cubicBezTo>
                    <a:pt x="7294" y="681"/>
                    <a:pt x="7218" y="756"/>
                    <a:pt x="7143" y="806"/>
                  </a:cubicBezTo>
                  <a:cubicBezTo>
                    <a:pt x="6943" y="956"/>
                    <a:pt x="6742" y="1107"/>
                    <a:pt x="6542" y="1182"/>
                  </a:cubicBezTo>
                  <a:cubicBezTo>
                    <a:pt x="6355" y="1259"/>
                    <a:pt x="6145" y="1297"/>
                    <a:pt x="5927" y="1297"/>
                  </a:cubicBezTo>
                  <a:cubicBezTo>
                    <a:pt x="5648" y="1297"/>
                    <a:pt x="5356" y="1234"/>
                    <a:pt x="5088" y="1107"/>
                  </a:cubicBezTo>
                  <a:cubicBezTo>
                    <a:pt x="4662" y="906"/>
                    <a:pt x="4286" y="581"/>
                    <a:pt x="3960" y="129"/>
                  </a:cubicBezTo>
                  <a:cubicBezTo>
                    <a:pt x="3897" y="50"/>
                    <a:pt x="3803" y="1"/>
                    <a:pt x="371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four columns">
  <p:cSld name="CUSTOM_5">
    <p:spTree>
      <p:nvGrpSpPr>
        <p:cNvPr id="1" name="Shape 1160"/>
        <p:cNvGrpSpPr/>
        <p:nvPr/>
      </p:nvGrpSpPr>
      <p:grpSpPr>
        <a:xfrm>
          <a:off x="0" y="0"/>
          <a:ext cx="0" cy="0"/>
          <a:chOff x="0" y="0"/>
          <a:chExt cx="0" cy="0"/>
        </a:xfrm>
      </p:grpSpPr>
      <p:pic>
        <p:nvPicPr>
          <p:cNvPr id="1161" name="Google Shape;1161;p22"/>
          <p:cNvPicPr preferRelativeResize="0"/>
          <p:nvPr/>
        </p:nvPicPr>
        <p:blipFill>
          <a:blip r:embed="rId2">
            <a:alphaModFix amt="21000"/>
          </a:blip>
          <a:stretch>
            <a:fillRect/>
          </a:stretch>
        </p:blipFill>
        <p:spPr>
          <a:xfrm>
            <a:off x="52574" y="-258750"/>
            <a:ext cx="9058048" cy="5541853"/>
          </a:xfrm>
          <a:prstGeom prst="rect">
            <a:avLst/>
          </a:prstGeom>
          <a:noFill/>
          <a:ln>
            <a:noFill/>
          </a:ln>
        </p:spPr>
      </p:pic>
      <p:sp>
        <p:nvSpPr>
          <p:cNvPr id="1162" name="Google Shape;1162;p22"/>
          <p:cNvSpPr/>
          <p:nvPr/>
        </p:nvSpPr>
        <p:spPr>
          <a:xfrm>
            <a:off x="254400" y="246300"/>
            <a:ext cx="8635200" cy="4650900"/>
          </a:xfrm>
          <a:prstGeom prst="roundRect">
            <a:avLst>
              <a:gd name="adj" fmla="val 8233"/>
            </a:avLst>
          </a:prstGeom>
          <a:solidFill>
            <a:srgbClr val="F5EB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63" name="Google Shape;1163;p22"/>
          <p:cNvGrpSpPr/>
          <p:nvPr/>
        </p:nvGrpSpPr>
        <p:grpSpPr>
          <a:xfrm>
            <a:off x="-61061" y="56776"/>
            <a:ext cx="1548326" cy="1775408"/>
            <a:chOff x="-23725" y="-25823"/>
            <a:chExt cx="1263733" cy="1449194"/>
          </a:xfrm>
        </p:grpSpPr>
        <p:grpSp>
          <p:nvGrpSpPr>
            <p:cNvPr id="1164" name="Google Shape;1164;p22"/>
            <p:cNvGrpSpPr/>
            <p:nvPr/>
          </p:nvGrpSpPr>
          <p:grpSpPr>
            <a:xfrm rot="1214565">
              <a:off x="158364" y="92327"/>
              <a:ext cx="899556" cy="1212893"/>
              <a:chOff x="3419325" y="479975"/>
              <a:chExt cx="669200" cy="902275"/>
            </a:xfrm>
          </p:grpSpPr>
          <p:sp>
            <p:nvSpPr>
              <p:cNvPr id="1165" name="Google Shape;1165;p22"/>
              <p:cNvSpPr/>
              <p:nvPr/>
            </p:nvSpPr>
            <p:spPr>
              <a:xfrm>
                <a:off x="3419325" y="479975"/>
                <a:ext cx="669200" cy="902275"/>
              </a:xfrm>
              <a:custGeom>
                <a:avLst/>
                <a:gdLst/>
                <a:ahLst/>
                <a:cxnLst/>
                <a:rect l="l" t="t" r="r" b="b"/>
                <a:pathLst>
                  <a:path w="26768" h="36091" extrusionOk="0">
                    <a:moveTo>
                      <a:pt x="13334" y="0"/>
                    </a:moveTo>
                    <a:cubicBezTo>
                      <a:pt x="12732" y="0"/>
                      <a:pt x="12156" y="276"/>
                      <a:pt x="11780" y="752"/>
                    </a:cubicBezTo>
                    <a:lnTo>
                      <a:pt x="11680" y="877"/>
                    </a:lnTo>
                    <a:cubicBezTo>
                      <a:pt x="11604" y="978"/>
                      <a:pt x="11504" y="1103"/>
                      <a:pt x="11404" y="1228"/>
                    </a:cubicBezTo>
                    <a:cubicBezTo>
                      <a:pt x="11404" y="1253"/>
                      <a:pt x="11178" y="1529"/>
                      <a:pt x="11178" y="1529"/>
                    </a:cubicBezTo>
                    <a:cubicBezTo>
                      <a:pt x="11103" y="1629"/>
                      <a:pt x="11053" y="1705"/>
                      <a:pt x="10953" y="1830"/>
                    </a:cubicBezTo>
                    <a:cubicBezTo>
                      <a:pt x="10878" y="1930"/>
                      <a:pt x="10802" y="2030"/>
                      <a:pt x="10702" y="2156"/>
                    </a:cubicBezTo>
                    <a:cubicBezTo>
                      <a:pt x="10627" y="2256"/>
                      <a:pt x="10552" y="2381"/>
                      <a:pt x="10477" y="2481"/>
                    </a:cubicBezTo>
                    <a:cubicBezTo>
                      <a:pt x="10477" y="2481"/>
                      <a:pt x="10452" y="2507"/>
                      <a:pt x="10452" y="2507"/>
                    </a:cubicBezTo>
                    <a:cubicBezTo>
                      <a:pt x="10376" y="2632"/>
                      <a:pt x="10301" y="2732"/>
                      <a:pt x="10201" y="2857"/>
                    </a:cubicBezTo>
                    <a:lnTo>
                      <a:pt x="10176" y="2908"/>
                    </a:lnTo>
                    <a:cubicBezTo>
                      <a:pt x="10101" y="3008"/>
                      <a:pt x="10025" y="3133"/>
                      <a:pt x="9950" y="3233"/>
                    </a:cubicBezTo>
                    <a:lnTo>
                      <a:pt x="9900" y="3309"/>
                    </a:lnTo>
                    <a:cubicBezTo>
                      <a:pt x="9825" y="3434"/>
                      <a:pt x="9750" y="3534"/>
                      <a:pt x="9675" y="3659"/>
                    </a:cubicBezTo>
                    <a:lnTo>
                      <a:pt x="9624" y="3735"/>
                    </a:lnTo>
                    <a:cubicBezTo>
                      <a:pt x="9549" y="3860"/>
                      <a:pt x="9474" y="3985"/>
                      <a:pt x="9399" y="4111"/>
                    </a:cubicBezTo>
                    <a:lnTo>
                      <a:pt x="9349" y="4161"/>
                    </a:lnTo>
                    <a:cubicBezTo>
                      <a:pt x="9274" y="4286"/>
                      <a:pt x="9198" y="4411"/>
                      <a:pt x="9123" y="4562"/>
                    </a:cubicBezTo>
                    <a:lnTo>
                      <a:pt x="9098" y="4587"/>
                    </a:lnTo>
                    <a:cubicBezTo>
                      <a:pt x="9048" y="4687"/>
                      <a:pt x="8973" y="4812"/>
                      <a:pt x="8923" y="4913"/>
                    </a:cubicBezTo>
                    <a:lnTo>
                      <a:pt x="8848" y="5013"/>
                    </a:lnTo>
                    <a:cubicBezTo>
                      <a:pt x="8772" y="5163"/>
                      <a:pt x="8722" y="5288"/>
                      <a:pt x="8647" y="5414"/>
                    </a:cubicBezTo>
                    <a:cubicBezTo>
                      <a:pt x="8647" y="5414"/>
                      <a:pt x="8597" y="5489"/>
                      <a:pt x="8597" y="5489"/>
                    </a:cubicBezTo>
                    <a:cubicBezTo>
                      <a:pt x="8547" y="5614"/>
                      <a:pt x="8472" y="5765"/>
                      <a:pt x="8421" y="5890"/>
                    </a:cubicBezTo>
                    <a:lnTo>
                      <a:pt x="8371" y="5965"/>
                    </a:lnTo>
                    <a:cubicBezTo>
                      <a:pt x="8321" y="6090"/>
                      <a:pt x="8246" y="6241"/>
                      <a:pt x="8196" y="6366"/>
                    </a:cubicBezTo>
                    <a:lnTo>
                      <a:pt x="8171" y="6441"/>
                    </a:lnTo>
                    <a:cubicBezTo>
                      <a:pt x="8121" y="6567"/>
                      <a:pt x="8071" y="6717"/>
                      <a:pt x="8020" y="6867"/>
                    </a:cubicBezTo>
                    <a:lnTo>
                      <a:pt x="7995" y="6893"/>
                    </a:lnTo>
                    <a:cubicBezTo>
                      <a:pt x="7945" y="7068"/>
                      <a:pt x="7895" y="7193"/>
                      <a:pt x="7870" y="7344"/>
                    </a:cubicBezTo>
                    <a:cubicBezTo>
                      <a:pt x="7770" y="7795"/>
                      <a:pt x="7670" y="8246"/>
                      <a:pt x="7594" y="8722"/>
                    </a:cubicBezTo>
                    <a:cubicBezTo>
                      <a:pt x="7519" y="9399"/>
                      <a:pt x="7469" y="10126"/>
                      <a:pt x="7444" y="10953"/>
                    </a:cubicBezTo>
                    <a:cubicBezTo>
                      <a:pt x="7444" y="11178"/>
                      <a:pt x="7444" y="11404"/>
                      <a:pt x="7444" y="11654"/>
                    </a:cubicBezTo>
                    <a:cubicBezTo>
                      <a:pt x="7444" y="11705"/>
                      <a:pt x="7444" y="11780"/>
                      <a:pt x="7444" y="11855"/>
                    </a:cubicBezTo>
                    <a:cubicBezTo>
                      <a:pt x="7419" y="11830"/>
                      <a:pt x="7369" y="11805"/>
                      <a:pt x="7369" y="11780"/>
                    </a:cubicBezTo>
                    <a:cubicBezTo>
                      <a:pt x="7218" y="11679"/>
                      <a:pt x="7068" y="11579"/>
                      <a:pt x="6918" y="11479"/>
                    </a:cubicBezTo>
                    <a:cubicBezTo>
                      <a:pt x="6542" y="11228"/>
                      <a:pt x="6166" y="11003"/>
                      <a:pt x="5765" y="10777"/>
                    </a:cubicBezTo>
                    <a:lnTo>
                      <a:pt x="5665" y="10727"/>
                    </a:lnTo>
                    <a:cubicBezTo>
                      <a:pt x="5414" y="10602"/>
                      <a:pt x="5188" y="10476"/>
                      <a:pt x="4963" y="10351"/>
                    </a:cubicBezTo>
                    <a:lnTo>
                      <a:pt x="4938" y="10351"/>
                    </a:lnTo>
                    <a:cubicBezTo>
                      <a:pt x="4737" y="10251"/>
                      <a:pt x="4537" y="10151"/>
                      <a:pt x="4286" y="10050"/>
                    </a:cubicBezTo>
                    <a:cubicBezTo>
                      <a:pt x="4236" y="10025"/>
                      <a:pt x="4086" y="9975"/>
                      <a:pt x="4086" y="9975"/>
                    </a:cubicBezTo>
                    <a:cubicBezTo>
                      <a:pt x="4010" y="9950"/>
                      <a:pt x="3935" y="9900"/>
                      <a:pt x="3860" y="9875"/>
                    </a:cubicBezTo>
                    <a:cubicBezTo>
                      <a:pt x="3710" y="9825"/>
                      <a:pt x="3559" y="9750"/>
                      <a:pt x="3409" y="9700"/>
                    </a:cubicBezTo>
                    <a:cubicBezTo>
                      <a:pt x="3183" y="9624"/>
                      <a:pt x="2958" y="9574"/>
                      <a:pt x="2707" y="9574"/>
                    </a:cubicBezTo>
                    <a:cubicBezTo>
                      <a:pt x="1930" y="9574"/>
                      <a:pt x="1253" y="10025"/>
                      <a:pt x="903" y="10702"/>
                    </a:cubicBezTo>
                    <a:cubicBezTo>
                      <a:pt x="827" y="10827"/>
                      <a:pt x="777" y="10953"/>
                      <a:pt x="727" y="11053"/>
                    </a:cubicBezTo>
                    <a:cubicBezTo>
                      <a:pt x="326" y="12055"/>
                      <a:pt x="226" y="13133"/>
                      <a:pt x="176" y="13910"/>
                    </a:cubicBezTo>
                    <a:cubicBezTo>
                      <a:pt x="126" y="14587"/>
                      <a:pt x="76" y="15213"/>
                      <a:pt x="50" y="15840"/>
                    </a:cubicBezTo>
                    <a:cubicBezTo>
                      <a:pt x="50" y="15840"/>
                      <a:pt x="50" y="15865"/>
                      <a:pt x="50" y="15865"/>
                    </a:cubicBezTo>
                    <a:cubicBezTo>
                      <a:pt x="25" y="16040"/>
                      <a:pt x="25" y="16241"/>
                      <a:pt x="25" y="16441"/>
                    </a:cubicBezTo>
                    <a:cubicBezTo>
                      <a:pt x="25" y="16441"/>
                      <a:pt x="25" y="16492"/>
                      <a:pt x="25" y="16492"/>
                    </a:cubicBezTo>
                    <a:cubicBezTo>
                      <a:pt x="25" y="16667"/>
                      <a:pt x="0" y="16842"/>
                      <a:pt x="0" y="17018"/>
                    </a:cubicBezTo>
                    <a:lnTo>
                      <a:pt x="0" y="17118"/>
                    </a:lnTo>
                    <a:cubicBezTo>
                      <a:pt x="0" y="17294"/>
                      <a:pt x="0" y="17444"/>
                      <a:pt x="0" y="17594"/>
                    </a:cubicBezTo>
                    <a:lnTo>
                      <a:pt x="25" y="17745"/>
                    </a:lnTo>
                    <a:cubicBezTo>
                      <a:pt x="25" y="17970"/>
                      <a:pt x="25" y="18171"/>
                      <a:pt x="50" y="18371"/>
                    </a:cubicBezTo>
                    <a:cubicBezTo>
                      <a:pt x="50" y="18396"/>
                      <a:pt x="50" y="18396"/>
                      <a:pt x="50" y="18421"/>
                    </a:cubicBezTo>
                    <a:cubicBezTo>
                      <a:pt x="76" y="18772"/>
                      <a:pt x="101" y="19148"/>
                      <a:pt x="151" y="19524"/>
                    </a:cubicBezTo>
                    <a:cubicBezTo>
                      <a:pt x="176" y="19675"/>
                      <a:pt x="201" y="19800"/>
                      <a:pt x="201" y="19925"/>
                    </a:cubicBezTo>
                    <a:cubicBezTo>
                      <a:pt x="201" y="19925"/>
                      <a:pt x="226" y="20076"/>
                      <a:pt x="226" y="20101"/>
                    </a:cubicBezTo>
                    <a:cubicBezTo>
                      <a:pt x="251" y="20226"/>
                      <a:pt x="276" y="20351"/>
                      <a:pt x="301" y="20477"/>
                    </a:cubicBezTo>
                    <a:cubicBezTo>
                      <a:pt x="301" y="20477"/>
                      <a:pt x="326" y="20627"/>
                      <a:pt x="351" y="20677"/>
                    </a:cubicBezTo>
                    <a:cubicBezTo>
                      <a:pt x="376" y="20802"/>
                      <a:pt x="401" y="20903"/>
                      <a:pt x="426" y="21028"/>
                    </a:cubicBezTo>
                    <a:cubicBezTo>
                      <a:pt x="426" y="21103"/>
                      <a:pt x="451" y="21178"/>
                      <a:pt x="477" y="21253"/>
                    </a:cubicBezTo>
                    <a:cubicBezTo>
                      <a:pt x="502" y="21354"/>
                      <a:pt x="527" y="21479"/>
                      <a:pt x="552" y="21579"/>
                    </a:cubicBezTo>
                    <a:cubicBezTo>
                      <a:pt x="577" y="21654"/>
                      <a:pt x="602" y="21730"/>
                      <a:pt x="627" y="21805"/>
                    </a:cubicBezTo>
                    <a:cubicBezTo>
                      <a:pt x="652" y="21930"/>
                      <a:pt x="677" y="22030"/>
                      <a:pt x="702" y="22131"/>
                    </a:cubicBezTo>
                    <a:cubicBezTo>
                      <a:pt x="727" y="22206"/>
                      <a:pt x="752" y="22256"/>
                      <a:pt x="777" y="22306"/>
                    </a:cubicBezTo>
                    <a:lnTo>
                      <a:pt x="802" y="22406"/>
                    </a:lnTo>
                    <a:cubicBezTo>
                      <a:pt x="827" y="22507"/>
                      <a:pt x="852" y="22607"/>
                      <a:pt x="878" y="22682"/>
                    </a:cubicBezTo>
                    <a:cubicBezTo>
                      <a:pt x="903" y="22757"/>
                      <a:pt x="928" y="22807"/>
                      <a:pt x="953" y="22858"/>
                    </a:cubicBezTo>
                    <a:lnTo>
                      <a:pt x="1003" y="23008"/>
                    </a:lnTo>
                    <a:cubicBezTo>
                      <a:pt x="1028" y="23083"/>
                      <a:pt x="1053" y="23158"/>
                      <a:pt x="1078" y="23233"/>
                    </a:cubicBezTo>
                    <a:cubicBezTo>
                      <a:pt x="1153" y="23409"/>
                      <a:pt x="1228" y="23584"/>
                      <a:pt x="1279" y="23760"/>
                    </a:cubicBezTo>
                    <a:cubicBezTo>
                      <a:pt x="1329" y="23810"/>
                      <a:pt x="1354" y="23860"/>
                      <a:pt x="1379" y="23935"/>
                    </a:cubicBezTo>
                    <a:lnTo>
                      <a:pt x="1429" y="24035"/>
                    </a:lnTo>
                    <a:cubicBezTo>
                      <a:pt x="1454" y="24136"/>
                      <a:pt x="1504" y="24211"/>
                      <a:pt x="1529" y="24286"/>
                    </a:cubicBezTo>
                    <a:cubicBezTo>
                      <a:pt x="1554" y="24361"/>
                      <a:pt x="1604" y="24411"/>
                      <a:pt x="1629" y="24462"/>
                    </a:cubicBezTo>
                    <a:lnTo>
                      <a:pt x="1655" y="24537"/>
                    </a:lnTo>
                    <a:cubicBezTo>
                      <a:pt x="1705" y="24637"/>
                      <a:pt x="1755" y="24712"/>
                      <a:pt x="1805" y="24812"/>
                    </a:cubicBezTo>
                    <a:cubicBezTo>
                      <a:pt x="1830" y="24888"/>
                      <a:pt x="1880" y="24963"/>
                      <a:pt x="1930" y="25063"/>
                    </a:cubicBezTo>
                    <a:cubicBezTo>
                      <a:pt x="1980" y="25138"/>
                      <a:pt x="2030" y="25238"/>
                      <a:pt x="2081" y="25339"/>
                    </a:cubicBezTo>
                    <a:cubicBezTo>
                      <a:pt x="2131" y="25414"/>
                      <a:pt x="2156" y="25489"/>
                      <a:pt x="2206" y="25564"/>
                    </a:cubicBezTo>
                    <a:cubicBezTo>
                      <a:pt x="2256" y="25665"/>
                      <a:pt x="2331" y="25765"/>
                      <a:pt x="2381" y="25865"/>
                    </a:cubicBezTo>
                    <a:cubicBezTo>
                      <a:pt x="2431" y="25915"/>
                      <a:pt x="2482" y="25990"/>
                      <a:pt x="2532" y="26066"/>
                    </a:cubicBezTo>
                    <a:cubicBezTo>
                      <a:pt x="2582" y="26166"/>
                      <a:pt x="2657" y="26266"/>
                      <a:pt x="2732" y="26366"/>
                    </a:cubicBezTo>
                    <a:lnTo>
                      <a:pt x="2732" y="26391"/>
                    </a:lnTo>
                    <a:cubicBezTo>
                      <a:pt x="2782" y="26441"/>
                      <a:pt x="2807" y="26517"/>
                      <a:pt x="2858" y="26567"/>
                    </a:cubicBezTo>
                    <a:cubicBezTo>
                      <a:pt x="2933" y="26667"/>
                      <a:pt x="3008" y="26767"/>
                      <a:pt x="3083" y="26893"/>
                    </a:cubicBezTo>
                    <a:lnTo>
                      <a:pt x="3133" y="26918"/>
                    </a:lnTo>
                    <a:cubicBezTo>
                      <a:pt x="3158" y="26968"/>
                      <a:pt x="3183" y="26993"/>
                      <a:pt x="3208" y="27043"/>
                    </a:cubicBezTo>
                    <a:cubicBezTo>
                      <a:pt x="3334" y="27193"/>
                      <a:pt x="3459" y="27344"/>
                      <a:pt x="3584" y="27494"/>
                    </a:cubicBezTo>
                    <a:cubicBezTo>
                      <a:pt x="4587" y="28697"/>
                      <a:pt x="5815" y="29700"/>
                      <a:pt x="7168" y="30502"/>
                    </a:cubicBezTo>
                    <a:cubicBezTo>
                      <a:pt x="7319" y="30577"/>
                      <a:pt x="7469" y="30677"/>
                      <a:pt x="7619" y="30727"/>
                    </a:cubicBezTo>
                    <a:cubicBezTo>
                      <a:pt x="7670" y="30777"/>
                      <a:pt x="7720" y="30802"/>
                      <a:pt x="7770" y="30827"/>
                    </a:cubicBezTo>
                    <a:lnTo>
                      <a:pt x="7895" y="30878"/>
                    </a:lnTo>
                    <a:cubicBezTo>
                      <a:pt x="7945" y="30903"/>
                      <a:pt x="8020" y="30953"/>
                      <a:pt x="8096" y="30978"/>
                    </a:cubicBezTo>
                    <a:cubicBezTo>
                      <a:pt x="9374" y="31579"/>
                      <a:pt x="10702" y="31980"/>
                      <a:pt x="12056" y="32131"/>
                    </a:cubicBezTo>
                    <a:cubicBezTo>
                      <a:pt x="12156" y="32933"/>
                      <a:pt x="12231" y="33735"/>
                      <a:pt x="12331" y="34512"/>
                    </a:cubicBezTo>
                    <a:cubicBezTo>
                      <a:pt x="12457" y="35414"/>
                      <a:pt x="13234" y="36091"/>
                      <a:pt x="14136" y="36091"/>
                    </a:cubicBezTo>
                    <a:cubicBezTo>
                      <a:pt x="14186" y="36091"/>
                      <a:pt x="14261" y="36066"/>
                      <a:pt x="14336" y="36066"/>
                    </a:cubicBezTo>
                    <a:cubicBezTo>
                      <a:pt x="15314" y="35940"/>
                      <a:pt x="16041" y="35063"/>
                      <a:pt x="15915" y="34086"/>
                    </a:cubicBezTo>
                    <a:lnTo>
                      <a:pt x="15690" y="32030"/>
                    </a:lnTo>
                    <a:cubicBezTo>
                      <a:pt x="16316" y="31905"/>
                      <a:pt x="16918" y="31730"/>
                      <a:pt x="17494" y="31529"/>
                    </a:cubicBezTo>
                    <a:cubicBezTo>
                      <a:pt x="18597" y="31128"/>
                      <a:pt x="19650" y="30577"/>
                      <a:pt x="20652" y="29875"/>
                    </a:cubicBezTo>
                    <a:cubicBezTo>
                      <a:pt x="20652" y="29875"/>
                      <a:pt x="20727" y="29825"/>
                      <a:pt x="20752" y="29800"/>
                    </a:cubicBezTo>
                    <a:cubicBezTo>
                      <a:pt x="21655" y="29148"/>
                      <a:pt x="22457" y="28396"/>
                      <a:pt x="23183" y="27569"/>
                    </a:cubicBezTo>
                    <a:cubicBezTo>
                      <a:pt x="23309" y="27394"/>
                      <a:pt x="23434" y="27243"/>
                      <a:pt x="23559" y="27068"/>
                    </a:cubicBezTo>
                    <a:cubicBezTo>
                      <a:pt x="23584" y="27018"/>
                      <a:pt x="23635" y="26993"/>
                      <a:pt x="23660" y="26943"/>
                    </a:cubicBezTo>
                    <a:lnTo>
                      <a:pt x="23735" y="26842"/>
                    </a:lnTo>
                    <a:cubicBezTo>
                      <a:pt x="23785" y="26767"/>
                      <a:pt x="23860" y="26667"/>
                      <a:pt x="23935" y="26567"/>
                    </a:cubicBezTo>
                    <a:cubicBezTo>
                      <a:pt x="23960" y="26517"/>
                      <a:pt x="24011" y="26467"/>
                      <a:pt x="24061" y="26391"/>
                    </a:cubicBezTo>
                    <a:lnTo>
                      <a:pt x="24136" y="26266"/>
                    </a:lnTo>
                    <a:cubicBezTo>
                      <a:pt x="24186" y="26216"/>
                      <a:pt x="24236" y="26141"/>
                      <a:pt x="24261" y="26066"/>
                    </a:cubicBezTo>
                    <a:cubicBezTo>
                      <a:pt x="24311" y="25990"/>
                      <a:pt x="24361" y="25915"/>
                      <a:pt x="24412" y="25840"/>
                    </a:cubicBezTo>
                    <a:lnTo>
                      <a:pt x="24487" y="25715"/>
                    </a:lnTo>
                    <a:cubicBezTo>
                      <a:pt x="24512" y="25665"/>
                      <a:pt x="24562" y="25614"/>
                      <a:pt x="24587" y="25539"/>
                    </a:cubicBezTo>
                    <a:cubicBezTo>
                      <a:pt x="24637" y="25464"/>
                      <a:pt x="24687" y="25364"/>
                      <a:pt x="24737" y="25264"/>
                    </a:cubicBezTo>
                    <a:lnTo>
                      <a:pt x="24813" y="25163"/>
                    </a:lnTo>
                    <a:cubicBezTo>
                      <a:pt x="24838" y="25113"/>
                      <a:pt x="24863" y="25063"/>
                      <a:pt x="24888" y="25013"/>
                    </a:cubicBezTo>
                    <a:cubicBezTo>
                      <a:pt x="24938" y="24913"/>
                      <a:pt x="25013" y="24787"/>
                      <a:pt x="25063" y="24662"/>
                    </a:cubicBezTo>
                    <a:lnTo>
                      <a:pt x="25088" y="24612"/>
                    </a:lnTo>
                    <a:cubicBezTo>
                      <a:pt x="25113" y="24562"/>
                      <a:pt x="25138" y="24512"/>
                      <a:pt x="25163" y="24487"/>
                    </a:cubicBezTo>
                    <a:cubicBezTo>
                      <a:pt x="25214" y="24361"/>
                      <a:pt x="25289" y="24211"/>
                      <a:pt x="25339" y="24086"/>
                    </a:cubicBezTo>
                    <a:cubicBezTo>
                      <a:pt x="25339" y="24086"/>
                      <a:pt x="25389" y="23960"/>
                      <a:pt x="25414" y="23935"/>
                    </a:cubicBezTo>
                    <a:cubicBezTo>
                      <a:pt x="25464" y="23785"/>
                      <a:pt x="25514" y="23660"/>
                      <a:pt x="25589" y="23509"/>
                    </a:cubicBezTo>
                    <a:lnTo>
                      <a:pt x="25640" y="23384"/>
                    </a:lnTo>
                    <a:cubicBezTo>
                      <a:pt x="25690" y="23233"/>
                      <a:pt x="25740" y="23083"/>
                      <a:pt x="25790" y="22933"/>
                    </a:cubicBezTo>
                    <a:lnTo>
                      <a:pt x="25840" y="22807"/>
                    </a:lnTo>
                    <a:cubicBezTo>
                      <a:pt x="25890" y="22657"/>
                      <a:pt x="25940" y="22507"/>
                      <a:pt x="25990" y="22331"/>
                    </a:cubicBezTo>
                    <a:lnTo>
                      <a:pt x="26016" y="22256"/>
                    </a:lnTo>
                    <a:cubicBezTo>
                      <a:pt x="26066" y="22081"/>
                      <a:pt x="26116" y="21905"/>
                      <a:pt x="26166" y="21755"/>
                    </a:cubicBezTo>
                    <a:cubicBezTo>
                      <a:pt x="26166" y="21730"/>
                      <a:pt x="26191" y="21680"/>
                      <a:pt x="26191" y="21680"/>
                    </a:cubicBezTo>
                    <a:cubicBezTo>
                      <a:pt x="26241" y="21504"/>
                      <a:pt x="26291" y="21329"/>
                      <a:pt x="26316" y="21153"/>
                    </a:cubicBezTo>
                    <a:lnTo>
                      <a:pt x="26341" y="21103"/>
                    </a:lnTo>
                    <a:cubicBezTo>
                      <a:pt x="26366" y="20928"/>
                      <a:pt x="26417" y="20727"/>
                      <a:pt x="26442" y="20527"/>
                    </a:cubicBezTo>
                    <a:cubicBezTo>
                      <a:pt x="26492" y="20326"/>
                      <a:pt x="26517" y="20151"/>
                      <a:pt x="26542" y="19925"/>
                    </a:cubicBezTo>
                    <a:cubicBezTo>
                      <a:pt x="26592" y="19750"/>
                      <a:pt x="26617" y="19549"/>
                      <a:pt x="26642" y="19349"/>
                    </a:cubicBezTo>
                    <a:cubicBezTo>
                      <a:pt x="26642" y="19148"/>
                      <a:pt x="26667" y="18948"/>
                      <a:pt x="26692" y="18747"/>
                    </a:cubicBezTo>
                    <a:lnTo>
                      <a:pt x="26692" y="18672"/>
                    </a:lnTo>
                    <a:cubicBezTo>
                      <a:pt x="26692" y="18597"/>
                      <a:pt x="26717" y="18522"/>
                      <a:pt x="26717" y="18421"/>
                    </a:cubicBezTo>
                    <a:cubicBezTo>
                      <a:pt x="26717" y="18271"/>
                      <a:pt x="26717" y="18121"/>
                      <a:pt x="26742" y="17970"/>
                    </a:cubicBezTo>
                    <a:cubicBezTo>
                      <a:pt x="26767" y="17369"/>
                      <a:pt x="26742" y="16717"/>
                      <a:pt x="26717" y="16015"/>
                    </a:cubicBezTo>
                    <a:lnTo>
                      <a:pt x="26717" y="15965"/>
                    </a:lnTo>
                    <a:cubicBezTo>
                      <a:pt x="26692" y="15314"/>
                      <a:pt x="26642" y="14662"/>
                      <a:pt x="26592" y="13960"/>
                    </a:cubicBezTo>
                    <a:cubicBezTo>
                      <a:pt x="26517" y="13183"/>
                      <a:pt x="26442" y="12131"/>
                      <a:pt x="26016" y="11128"/>
                    </a:cubicBezTo>
                    <a:cubicBezTo>
                      <a:pt x="25965" y="10978"/>
                      <a:pt x="25915" y="10877"/>
                      <a:pt x="25865" y="10752"/>
                    </a:cubicBezTo>
                    <a:cubicBezTo>
                      <a:pt x="25514" y="10075"/>
                      <a:pt x="24813" y="9649"/>
                      <a:pt x="24036" y="9649"/>
                    </a:cubicBezTo>
                    <a:cubicBezTo>
                      <a:pt x="23810" y="9649"/>
                      <a:pt x="23584" y="9674"/>
                      <a:pt x="23359" y="9750"/>
                    </a:cubicBezTo>
                    <a:cubicBezTo>
                      <a:pt x="23158" y="9825"/>
                      <a:pt x="22933" y="9925"/>
                      <a:pt x="22682" y="10025"/>
                    </a:cubicBezTo>
                    <a:lnTo>
                      <a:pt x="22532" y="10075"/>
                    </a:lnTo>
                    <a:cubicBezTo>
                      <a:pt x="22356" y="10151"/>
                      <a:pt x="22181" y="10251"/>
                      <a:pt x="21980" y="10326"/>
                    </a:cubicBezTo>
                    <a:lnTo>
                      <a:pt x="21880" y="10376"/>
                    </a:lnTo>
                    <a:cubicBezTo>
                      <a:pt x="21454" y="10577"/>
                      <a:pt x="21003" y="10827"/>
                      <a:pt x="20577" y="11078"/>
                    </a:cubicBezTo>
                    <a:cubicBezTo>
                      <a:pt x="20427" y="11178"/>
                      <a:pt x="20251" y="11253"/>
                      <a:pt x="20101" y="11354"/>
                    </a:cubicBezTo>
                    <a:lnTo>
                      <a:pt x="20101" y="11379"/>
                    </a:lnTo>
                    <a:cubicBezTo>
                      <a:pt x="19825" y="11529"/>
                      <a:pt x="19574" y="11730"/>
                      <a:pt x="19299" y="11905"/>
                    </a:cubicBezTo>
                    <a:cubicBezTo>
                      <a:pt x="19299" y="11780"/>
                      <a:pt x="19299" y="11654"/>
                      <a:pt x="19324" y="11529"/>
                    </a:cubicBezTo>
                    <a:cubicBezTo>
                      <a:pt x="19324" y="11354"/>
                      <a:pt x="19324" y="11178"/>
                      <a:pt x="19299" y="11003"/>
                    </a:cubicBezTo>
                    <a:cubicBezTo>
                      <a:pt x="19299" y="10702"/>
                      <a:pt x="19299" y="10401"/>
                      <a:pt x="19274" y="10126"/>
                    </a:cubicBezTo>
                    <a:cubicBezTo>
                      <a:pt x="19224" y="9123"/>
                      <a:pt x="19098" y="8221"/>
                      <a:pt x="18898" y="7419"/>
                    </a:cubicBezTo>
                    <a:cubicBezTo>
                      <a:pt x="18848" y="7268"/>
                      <a:pt x="18797" y="7143"/>
                      <a:pt x="18747" y="6968"/>
                    </a:cubicBezTo>
                    <a:lnTo>
                      <a:pt x="18747" y="6918"/>
                    </a:lnTo>
                    <a:cubicBezTo>
                      <a:pt x="18697" y="6792"/>
                      <a:pt x="18647" y="6642"/>
                      <a:pt x="18597" y="6517"/>
                    </a:cubicBezTo>
                    <a:lnTo>
                      <a:pt x="18547" y="6441"/>
                    </a:lnTo>
                    <a:cubicBezTo>
                      <a:pt x="18497" y="6316"/>
                      <a:pt x="18447" y="6166"/>
                      <a:pt x="18396" y="6040"/>
                    </a:cubicBezTo>
                    <a:lnTo>
                      <a:pt x="18346" y="5965"/>
                    </a:lnTo>
                    <a:cubicBezTo>
                      <a:pt x="18296" y="5840"/>
                      <a:pt x="18221" y="5715"/>
                      <a:pt x="18146" y="5564"/>
                    </a:cubicBezTo>
                    <a:cubicBezTo>
                      <a:pt x="18096" y="5414"/>
                      <a:pt x="18021" y="5288"/>
                      <a:pt x="17945" y="5163"/>
                    </a:cubicBezTo>
                    <a:lnTo>
                      <a:pt x="17920" y="5113"/>
                    </a:lnTo>
                    <a:cubicBezTo>
                      <a:pt x="17845" y="4988"/>
                      <a:pt x="17795" y="4887"/>
                      <a:pt x="17720" y="4787"/>
                    </a:cubicBezTo>
                    <a:cubicBezTo>
                      <a:pt x="17720" y="4762"/>
                      <a:pt x="17645" y="4662"/>
                      <a:pt x="17645" y="4662"/>
                    </a:cubicBezTo>
                    <a:cubicBezTo>
                      <a:pt x="17594" y="4537"/>
                      <a:pt x="17519" y="4436"/>
                      <a:pt x="17444" y="4311"/>
                    </a:cubicBezTo>
                    <a:lnTo>
                      <a:pt x="17394" y="4211"/>
                    </a:lnTo>
                    <a:cubicBezTo>
                      <a:pt x="17319" y="4085"/>
                      <a:pt x="17244" y="3985"/>
                      <a:pt x="17143" y="3835"/>
                    </a:cubicBezTo>
                    <a:cubicBezTo>
                      <a:pt x="17143" y="3835"/>
                      <a:pt x="17143" y="3810"/>
                      <a:pt x="17143" y="3810"/>
                    </a:cubicBezTo>
                    <a:cubicBezTo>
                      <a:pt x="17068" y="3684"/>
                      <a:pt x="16968" y="3584"/>
                      <a:pt x="16893" y="3459"/>
                    </a:cubicBezTo>
                    <a:cubicBezTo>
                      <a:pt x="16893" y="3459"/>
                      <a:pt x="16868" y="3434"/>
                      <a:pt x="16868" y="3409"/>
                    </a:cubicBezTo>
                    <a:cubicBezTo>
                      <a:pt x="16792" y="3309"/>
                      <a:pt x="16717" y="3183"/>
                      <a:pt x="16642" y="3083"/>
                    </a:cubicBezTo>
                    <a:lnTo>
                      <a:pt x="16592" y="3008"/>
                    </a:lnTo>
                    <a:cubicBezTo>
                      <a:pt x="16517" y="2908"/>
                      <a:pt x="16442" y="2782"/>
                      <a:pt x="16366" y="2682"/>
                    </a:cubicBezTo>
                    <a:lnTo>
                      <a:pt x="16316" y="2632"/>
                    </a:lnTo>
                    <a:cubicBezTo>
                      <a:pt x="16241" y="2532"/>
                      <a:pt x="16166" y="2406"/>
                      <a:pt x="16091" y="2306"/>
                    </a:cubicBezTo>
                    <a:lnTo>
                      <a:pt x="16066" y="2281"/>
                    </a:lnTo>
                    <a:cubicBezTo>
                      <a:pt x="15990" y="2181"/>
                      <a:pt x="15940" y="2080"/>
                      <a:pt x="15865" y="1980"/>
                    </a:cubicBezTo>
                    <a:lnTo>
                      <a:pt x="15840" y="1980"/>
                    </a:lnTo>
                    <a:cubicBezTo>
                      <a:pt x="15765" y="1880"/>
                      <a:pt x="15614" y="1654"/>
                      <a:pt x="15614" y="1654"/>
                    </a:cubicBezTo>
                    <a:cubicBezTo>
                      <a:pt x="15539" y="1554"/>
                      <a:pt x="15464" y="1479"/>
                      <a:pt x="15414" y="1404"/>
                    </a:cubicBezTo>
                    <a:cubicBezTo>
                      <a:pt x="15414" y="1404"/>
                      <a:pt x="15213" y="1128"/>
                      <a:pt x="15188" y="1128"/>
                    </a:cubicBezTo>
                    <a:cubicBezTo>
                      <a:pt x="15113" y="1028"/>
                      <a:pt x="15038" y="902"/>
                      <a:pt x="14963" y="827"/>
                    </a:cubicBezTo>
                    <a:lnTo>
                      <a:pt x="14888" y="752"/>
                    </a:lnTo>
                    <a:cubicBezTo>
                      <a:pt x="14512" y="276"/>
                      <a:pt x="13935" y="0"/>
                      <a:pt x="13334" y="0"/>
                    </a:cubicBezTo>
                    <a:close/>
                  </a:path>
                </a:pathLst>
              </a:custGeom>
              <a:solidFill>
                <a:schemeClr val="accent6"/>
              </a:solidFill>
              <a:ln>
                <a:noFill/>
              </a:ln>
              <a:effectLst>
                <a:outerShdw blurRad="57150" dist="19050" dir="5400000" algn="bl" rotWithShape="0">
                  <a:schemeClr val="lt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22"/>
              <p:cNvSpPr/>
              <p:nvPr/>
            </p:nvSpPr>
            <p:spPr>
              <a:xfrm>
                <a:off x="3463175" y="525075"/>
                <a:ext cx="580850" cy="715950"/>
              </a:xfrm>
              <a:custGeom>
                <a:avLst/>
                <a:gdLst/>
                <a:ahLst/>
                <a:cxnLst/>
                <a:rect l="l" t="t" r="r" b="b"/>
                <a:pathLst>
                  <a:path w="23234" h="28638" extrusionOk="0">
                    <a:moveTo>
                      <a:pt x="11580" y="1"/>
                    </a:moveTo>
                    <a:cubicBezTo>
                      <a:pt x="11523" y="1"/>
                      <a:pt x="11467" y="26"/>
                      <a:pt x="11429" y="76"/>
                    </a:cubicBezTo>
                    <a:cubicBezTo>
                      <a:pt x="10803" y="878"/>
                      <a:pt x="8372" y="3986"/>
                      <a:pt x="7870" y="5991"/>
                    </a:cubicBezTo>
                    <a:cubicBezTo>
                      <a:pt x="7595" y="7043"/>
                      <a:pt x="7520" y="8096"/>
                      <a:pt x="7495" y="9174"/>
                    </a:cubicBezTo>
                    <a:cubicBezTo>
                      <a:pt x="7469" y="10853"/>
                      <a:pt x="7595" y="12532"/>
                      <a:pt x="7946" y="14186"/>
                    </a:cubicBezTo>
                    <a:cubicBezTo>
                      <a:pt x="7996" y="14338"/>
                      <a:pt x="7866" y="14456"/>
                      <a:pt x="7729" y="14456"/>
                    </a:cubicBezTo>
                    <a:cubicBezTo>
                      <a:pt x="7662" y="14456"/>
                      <a:pt x="7594" y="14427"/>
                      <a:pt x="7545" y="14362"/>
                    </a:cubicBezTo>
                    <a:cubicBezTo>
                      <a:pt x="5891" y="12181"/>
                      <a:pt x="3635" y="10527"/>
                      <a:pt x="1028" y="9600"/>
                    </a:cubicBezTo>
                    <a:cubicBezTo>
                      <a:pt x="1002" y="9587"/>
                      <a:pt x="975" y="9581"/>
                      <a:pt x="947" y="9581"/>
                    </a:cubicBezTo>
                    <a:cubicBezTo>
                      <a:pt x="868" y="9581"/>
                      <a:pt x="790" y="9632"/>
                      <a:pt x="753" y="9725"/>
                    </a:cubicBezTo>
                    <a:cubicBezTo>
                      <a:pt x="352" y="10477"/>
                      <a:pt x="276" y="11379"/>
                      <a:pt x="226" y="12256"/>
                    </a:cubicBezTo>
                    <a:cubicBezTo>
                      <a:pt x="101" y="13660"/>
                      <a:pt x="1" y="15063"/>
                      <a:pt x="76" y="16467"/>
                    </a:cubicBezTo>
                    <a:cubicBezTo>
                      <a:pt x="251" y="19399"/>
                      <a:pt x="1304" y="22282"/>
                      <a:pt x="3209" y="24537"/>
                    </a:cubicBezTo>
                    <a:cubicBezTo>
                      <a:pt x="5114" y="26768"/>
                      <a:pt x="7870" y="28322"/>
                      <a:pt x="10778" y="28572"/>
                    </a:cubicBezTo>
                    <a:lnTo>
                      <a:pt x="11404" y="28572"/>
                    </a:lnTo>
                    <a:cubicBezTo>
                      <a:pt x="11611" y="28620"/>
                      <a:pt x="11838" y="28637"/>
                      <a:pt x="12065" y="28637"/>
                    </a:cubicBezTo>
                    <a:cubicBezTo>
                      <a:pt x="12197" y="28637"/>
                      <a:pt x="12329" y="28632"/>
                      <a:pt x="12457" y="28622"/>
                    </a:cubicBezTo>
                    <a:cubicBezTo>
                      <a:pt x="15389" y="28372"/>
                      <a:pt x="18146" y="26818"/>
                      <a:pt x="20051" y="24587"/>
                    </a:cubicBezTo>
                    <a:cubicBezTo>
                      <a:pt x="21931" y="22357"/>
                      <a:pt x="22983" y="19449"/>
                      <a:pt x="23159" y="16517"/>
                    </a:cubicBezTo>
                    <a:cubicBezTo>
                      <a:pt x="23234" y="15114"/>
                      <a:pt x="23134" y="13710"/>
                      <a:pt x="23033" y="12307"/>
                    </a:cubicBezTo>
                    <a:cubicBezTo>
                      <a:pt x="22958" y="11429"/>
                      <a:pt x="22883" y="10552"/>
                      <a:pt x="22507" y="9775"/>
                    </a:cubicBezTo>
                    <a:cubicBezTo>
                      <a:pt x="22445" y="9692"/>
                      <a:pt x="22365" y="9644"/>
                      <a:pt x="22269" y="9644"/>
                    </a:cubicBezTo>
                    <a:cubicBezTo>
                      <a:pt x="22249" y="9644"/>
                      <a:pt x="22228" y="9646"/>
                      <a:pt x="22206" y="9650"/>
                    </a:cubicBezTo>
                    <a:cubicBezTo>
                      <a:pt x="19625" y="10577"/>
                      <a:pt x="17344" y="12256"/>
                      <a:pt x="15690" y="14412"/>
                    </a:cubicBezTo>
                    <a:cubicBezTo>
                      <a:pt x="15641" y="14478"/>
                      <a:pt x="15575" y="14506"/>
                      <a:pt x="15511" y="14506"/>
                    </a:cubicBezTo>
                    <a:cubicBezTo>
                      <a:pt x="15380" y="14506"/>
                      <a:pt x="15255" y="14388"/>
                      <a:pt x="15289" y="14236"/>
                    </a:cubicBezTo>
                    <a:cubicBezTo>
                      <a:pt x="15640" y="12582"/>
                      <a:pt x="15790" y="10903"/>
                      <a:pt x="15740" y="9224"/>
                    </a:cubicBezTo>
                    <a:cubicBezTo>
                      <a:pt x="15740" y="8171"/>
                      <a:pt x="15640" y="7094"/>
                      <a:pt x="15389" y="6041"/>
                    </a:cubicBezTo>
                    <a:cubicBezTo>
                      <a:pt x="14863" y="4036"/>
                      <a:pt x="12382" y="878"/>
                      <a:pt x="11730" y="76"/>
                    </a:cubicBezTo>
                    <a:cubicBezTo>
                      <a:pt x="11693" y="26"/>
                      <a:pt x="11636" y="1"/>
                      <a:pt x="115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22"/>
              <p:cNvSpPr/>
              <p:nvPr/>
            </p:nvSpPr>
            <p:spPr>
              <a:xfrm>
                <a:off x="3753275" y="1137875"/>
                <a:ext cx="3800" cy="1275"/>
              </a:xfrm>
              <a:custGeom>
                <a:avLst/>
                <a:gdLst/>
                <a:ahLst/>
                <a:cxnLst/>
                <a:rect l="l" t="t" r="r" b="b"/>
                <a:pathLst>
                  <a:path w="152" h="51" extrusionOk="0">
                    <a:moveTo>
                      <a:pt x="76" y="0"/>
                    </a:moveTo>
                    <a:cubicBezTo>
                      <a:pt x="51" y="0"/>
                      <a:pt x="26" y="25"/>
                      <a:pt x="1" y="25"/>
                    </a:cubicBezTo>
                    <a:cubicBezTo>
                      <a:pt x="1" y="25"/>
                      <a:pt x="26" y="50"/>
                      <a:pt x="26" y="50"/>
                    </a:cubicBezTo>
                    <a:cubicBezTo>
                      <a:pt x="76" y="50"/>
                      <a:pt x="126" y="25"/>
                      <a:pt x="151" y="25"/>
                    </a:cubicBezTo>
                    <a:cubicBezTo>
                      <a:pt x="126" y="0"/>
                      <a:pt x="101" y="0"/>
                      <a:pt x="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22"/>
              <p:cNvSpPr/>
              <p:nvPr/>
            </p:nvSpPr>
            <p:spPr>
              <a:xfrm>
                <a:off x="3750775" y="766150"/>
                <a:ext cx="278850" cy="356075"/>
              </a:xfrm>
              <a:custGeom>
                <a:avLst/>
                <a:gdLst/>
                <a:ahLst/>
                <a:cxnLst/>
                <a:rect l="l" t="t" r="r" b="b"/>
                <a:pathLst>
                  <a:path w="11154" h="14243" extrusionOk="0">
                    <a:moveTo>
                      <a:pt x="10765" y="1"/>
                    </a:moveTo>
                    <a:cubicBezTo>
                      <a:pt x="10745" y="1"/>
                      <a:pt x="10724" y="3"/>
                      <a:pt x="10702" y="7"/>
                    </a:cubicBezTo>
                    <a:cubicBezTo>
                      <a:pt x="10627" y="32"/>
                      <a:pt x="10552" y="82"/>
                      <a:pt x="10452" y="107"/>
                    </a:cubicBezTo>
                    <a:cubicBezTo>
                      <a:pt x="9675" y="1786"/>
                      <a:pt x="8823" y="3466"/>
                      <a:pt x="7795" y="5019"/>
                    </a:cubicBezTo>
                    <a:cubicBezTo>
                      <a:pt x="6793" y="6523"/>
                      <a:pt x="5565" y="7952"/>
                      <a:pt x="4487" y="9180"/>
                    </a:cubicBezTo>
                    <a:cubicBezTo>
                      <a:pt x="3008" y="10884"/>
                      <a:pt x="1554" y="12538"/>
                      <a:pt x="1" y="14067"/>
                    </a:cubicBezTo>
                    <a:lnTo>
                      <a:pt x="226" y="14042"/>
                    </a:lnTo>
                    <a:cubicBezTo>
                      <a:pt x="477" y="14092"/>
                      <a:pt x="727" y="14167"/>
                      <a:pt x="978" y="14243"/>
                    </a:cubicBezTo>
                    <a:cubicBezTo>
                      <a:pt x="2382" y="12814"/>
                      <a:pt x="3735" y="11285"/>
                      <a:pt x="5088" y="9706"/>
                    </a:cubicBezTo>
                    <a:cubicBezTo>
                      <a:pt x="6191" y="8453"/>
                      <a:pt x="7419" y="7025"/>
                      <a:pt x="8472" y="5471"/>
                    </a:cubicBezTo>
                    <a:cubicBezTo>
                      <a:pt x="9524" y="3917"/>
                      <a:pt x="10377" y="2212"/>
                      <a:pt x="11154" y="533"/>
                    </a:cubicBezTo>
                    <a:cubicBezTo>
                      <a:pt x="11103" y="383"/>
                      <a:pt x="11053" y="258"/>
                      <a:pt x="11003" y="132"/>
                    </a:cubicBezTo>
                    <a:cubicBezTo>
                      <a:pt x="10941" y="49"/>
                      <a:pt x="10861" y="1"/>
                      <a:pt x="107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22"/>
              <p:cNvSpPr/>
              <p:nvPr/>
            </p:nvSpPr>
            <p:spPr>
              <a:xfrm>
                <a:off x="3479475" y="764575"/>
                <a:ext cx="270075" cy="363925"/>
              </a:xfrm>
              <a:custGeom>
                <a:avLst/>
                <a:gdLst/>
                <a:ahLst/>
                <a:cxnLst/>
                <a:rect l="l" t="t" r="r" b="b"/>
                <a:pathLst>
                  <a:path w="10803" h="14557" extrusionOk="0">
                    <a:moveTo>
                      <a:pt x="295" y="1"/>
                    </a:moveTo>
                    <a:cubicBezTo>
                      <a:pt x="216" y="1"/>
                      <a:pt x="138" y="52"/>
                      <a:pt x="101" y="145"/>
                    </a:cubicBezTo>
                    <a:cubicBezTo>
                      <a:pt x="51" y="220"/>
                      <a:pt x="25" y="295"/>
                      <a:pt x="0" y="371"/>
                    </a:cubicBezTo>
                    <a:cubicBezTo>
                      <a:pt x="1053" y="2651"/>
                      <a:pt x="2306" y="5108"/>
                      <a:pt x="3810" y="7438"/>
                    </a:cubicBezTo>
                    <a:cubicBezTo>
                      <a:pt x="5690" y="10346"/>
                      <a:pt x="7770" y="12727"/>
                      <a:pt x="10026" y="14556"/>
                    </a:cubicBezTo>
                    <a:cubicBezTo>
                      <a:pt x="10276" y="14406"/>
                      <a:pt x="10527" y="14281"/>
                      <a:pt x="10777" y="14130"/>
                    </a:cubicBezTo>
                    <a:lnTo>
                      <a:pt x="10802" y="14130"/>
                    </a:lnTo>
                    <a:cubicBezTo>
                      <a:pt x="8497" y="12326"/>
                      <a:pt x="6391" y="9945"/>
                      <a:pt x="4487" y="7012"/>
                    </a:cubicBezTo>
                    <a:cubicBezTo>
                      <a:pt x="3058" y="4757"/>
                      <a:pt x="1830" y="2376"/>
                      <a:pt x="802" y="170"/>
                    </a:cubicBezTo>
                    <a:cubicBezTo>
                      <a:pt x="677" y="120"/>
                      <a:pt x="527" y="70"/>
                      <a:pt x="376" y="20"/>
                    </a:cubicBezTo>
                    <a:cubicBezTo>
                      <a:pt x="350" y="7"/>
                      <a:pt x="323" y="1"/>
                      <a:pt x="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22"/>
              <p:cNvSpPr/>
              <p:nvPr/>
            </p:nvSpPr>
            <p:spPr>
              <a:xfrm>
                <a:off x="3675600" y="611550"/>
                <a:ext cx="153525" cy="134100"/>
              </a:xfrm>
              <a:custGeom>
                <a:avLst/>
                <a:gdLst/>
                <a:ahLst/>
                <a:cxnLst/>
                <a:rect l="l" t="t" r="r" b="b"/>
                <a:pathLst>
                  <a:path w="6141" h="5364" extrusionOk="0">
                    <a:moveTo>
                      <a:pt x="5664" y="0"/>
                    </a:moveTo>
                    <a:cubicBezTo>
                      <a:pt x="4837" y="1529"/>
                      <a:pt x="3860" y="2983"/>
                      <a:pt x="2782" y="4286"/>
                    </a:cubicBezTo>
                    <a:cubicBezTo>
                      <a:pt x="1905" y="2933"/>
                      <a:pt x="1153" y="1554"/>
                      <a:pt x="476" y="101"/>
                    </a:cubicBezTo>
                    <a:cubicBezTo>
                      <a:pt x="301" y="401"/>
                      <a:pt x="150" y="677"/>
                      <a:pt x="0" y="978"/>
                    </a:cubicBezTo>
                    <a:cubicBezTo>
                      <a:pt x="702" y="2432"/>
                      <a:pt x="1504" y="3835"/>
                      <a:pt x="2381" y="5188"/>
                    </a:cubicBezTo>
                    <a:cubicBezTo>
                      <a:pt x="2456" y="5289"/>
                      <a:pt x="2582" y="5339"/>
                      <a:pt x="2707" y="5364"/>
                    </a:cubicBezTo>
                    <a:lnTo>
                      <a:pt x="2732" y="5364"/>
                    </a:lnTo>
                    <a:cubicBezTo>
                      <a:pt x="2857" y="5364"/>
                      <a:pt x="2957" y="5314"/>
                      <a:pt x="3033" y="5213"/>
                    </a:cubicBezTo>
                    <a:cubicBezTo>
                      <a:pt x="4186" y="3910"/>
                      <a:pt x="5238" y="2406"/>
                      <a:pt x="6140" y="827"/>
                    </a:cubicBezTo>
                    <a:cubicBezTo>
                      <a:pt x="5990" y="552"/>
                      <a:pt x="5840" y="276"/>
                      <a:pt x="56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22"/>
              <p:cNvSpPr/>
              <p:nvPr/>
            </p:nvSpPr>
            <p:spPr>
              <a:xfrm>
                <a:off x="3650525" y="738125"/>
                <a:ext cx="206800" cy="199275"/>
              </a:xfrm>
              <a:custGeom>
                <a:avLst/>
                <a:gdLst/>
                <a:ahLst/>
                <a:cxnLst/>
                <a:rect l="l" t="t" r="r" b="b"/>
                <a:pathLst>
                  <a:path w="8272" h="7971" extrusionOk="0">
                    <a:moveTo>
                      <a:pt x="8221" y="0"/>
                    </a:moveTo>
                    <a:cubicBezTo>
                      <a:pt x="6918" y="2456"/>
                      <a:pt x="5364" y="4787"/>
                      <a:pt x="3660" y="6892"/>
                    </a:cubicBezTo>
                    <a:cubicBezTo>
                      <a:pt x="2331" y="5113"/>
                      <a:pt x="1103" y="3233"/>
                      <a:pt x="1" y="1303"/>
                    </a:cubicBezTo>
                    <a:lnTo>
                      <a:pt x="1" y="1303"/>
                    </a:lnTo>
                    <a:cubicBezTo>
                      <a:pt x="1" y="1880"/>
                      <a:pt x="26" y="2456"/>
                      <a:pt x="76" y="3033"/>
                    </a:cubicBezTo>
                    <a:cubicBezTo>
                      <a:pt x="1078" y="4687"/>
                      <a:pt x="2156" y="6266"/>
                      <a:pt x="3309" y="7820"/>
                    </a:cubicBezTo>
                    <a:cubicBezTo>
                      <a:pt x="3384" y="7895"/>
                      <a:pt x="3509" y="7970"/>
                      <a:pt x="3635" y="7970"/>
                    </a:cubicBezTo>
                    <a:cubicBezTo>
                      <a:pt x="3760" y="7970"/>
                      <a:pt x="3885" y="7920"/>
                      <a:pt x="3960" y="7820"/>
                    </a:cubicBezTo>
                    <a:cubicBezTo>
                      <a:pt x="5514" y="5940"/>
                      <a:pt x="6968" y="3835"/>
                      <a:pt x="8246" y="1629"/>
                    </a:cubicBezTo>
                    <a:cubicBezTo>
                      <a:pt x="8271" y="1328"/>
                      <a:pt x="8271" y="1003"/>
                      <a:pt x="8246" y="702"/>
                    </a:cubicBezTo>
                    <a:cubicBezTo>
                      <a:pt x="8246" y="476"/>
                      <a:pt x="8246" y="226"/>
                      <a:pt x="822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22"/>
              <p:cNvSpPr/>
              <p:nvPr/>
            </p:nvSpPr>
            <p:spPr>
              <a:xfrm>
                <a:off x="3621075" y="1117200"/>
                <a:ext cx="299525" cy="96500"/>
              </a:xfrm>
              <a:custGeom>
                <a:avLst/>
                <a:gdLst/>
                <a:ahLst/>
                <a:cxnLst/>
                <a:rect l="l" t="t" r="r" b="b"/>
                <a:pathLst>
                  <a:path w="11981" h="3860" extrusionOk="0">
                    <a:moveTo>
                      <a:pt x="5414" y="0"/>
                    </a:moveTo>
                    <a:lnTo>
                      <a:pt x="5189" y="25"/>
                    </a:lnTo>
                    <a:lnTo>
                      <a:pt x="5113" y="25"/>
                    </a:lnTo>
                    <a:cubicBezTo>
                      <a:pt x="4863" y="176"/>
                      <a:pt x="4612" y="301"/>
                      <a:pt x="4362" y="451"/>
                    </a:cubicBezTo>
                    <a:cubicBezTo>
                      <a:pt x="2833" y="1328"/>
                      <a:pt x="1379" y="2331"/>
                      <a:pt x="1" y="3459"/>
                    </a:cubicBezTo>
                    <a:cubicBezTo>
                      <a:pt x="276" y="3609"/>
                      <a:pt x="527" y="3734"/>
                      <a:pt x="803" y="3860"/>
                    </a:cubicBezTo>
                    <a:cubicBezTo>
                      <a:pt x="2206" y="2757"/>
                      <a:pt x="3710" y="1729"/>
                      <a:pt x="5289" y="852"/>
                    </a:cubicBezTo>
                    <a:cubicBezTo>
                      <a:pt x="5314" y="852"/>
                      <a:pt x="5339" y="827"/>
                      <a:pt x="5364" y="827"/>
                    </a:cubicBezTo>
                    <a:cubicBezTo>
                      <a:pt x="5389" y="827"/>
                      <a:pt x="5414" y="827"/>
                      <a:pt x="5439" y="852"/>
                    </a:cubicBezTo>
                    <a:cubicBezTo>
                      <a:pt x="7570" y="1429"/>
                      <a:pt x="9499" y="2181"/>
                      <a:pt x="11254" y="3108"/>
                    </a:cubicBezTo>
                    <a:cubicBezTo>
                      <a:pt x="11504" y="2958"/>
                      <a:pt x="11730" y="2757"/>
                      <a:pt x="11981" y="2582"/>
                    </a:cubicBezTo>
                    <a:cubicBezTo>
                      <a:pt x="10226" y="1604"/>
                      <a:pt x="8271" y="827"/>
                      <a:pt x="6166" y="201"/>
                    </a:cubicBezTo>
                    <a:cubicBezTo>
                      <a:pt x="5915" y="125"/>
                      <a:pt x="5665" y="50"/>
                      <a:pt x="54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22"/>
              <p:cNvSpPr/>
              <p:nvPr/>
            </p:nvSpPr>
            <p:spPr>
              <a:xfrm>
                <a:off x="3465700" y="797650"/>
                <a:ext cx="111550" cy="122825"/>
              </a:xfrm>
              <a:custGeom>
                <a:avLst/>
                <a:gdLst/>
                <a:ahLst/>
                <a:cxnLst/>
                <a:rect l="l" t="t" r="r" b="b"/>
                <a:pathLst>
                  <a:path w="4462" h="4913" extrusionOk="0">
                    <a:moveTo>
                      <a:pt x="3634" y="0"/>
                    </a:moveTo>
                    <a:lnTo>
                      <a:pt x="3634" y="0"/>
                    </a:lnTo>
                    <a:cubicBezTo>
                      <a:pt x="3684" y="1429"/>
                      <a:pt x="3559" y="2757"/>
                      <a:pt x="3484" y="3684"/>
                    </a:cubicBezTo>
                    <a:cubicBezTo>
                      <a:pt x="3484" y="3785"/>
                      <a:pt x="3459" y="3885"/>
                      <a:pt x="3459" y="3985"/>
                    </a:cubicBezTo>
                    <a:cubicBezTo>
                      <a:pt x="2657" y="3709"/>
                      <a:pt x="1278" y="3108"/>
                      <a:pt x="50" y="2331"/>
                    </a:cubicBezTo>
                    <a:cubicBezTo>
                      <a:pt x="25" y="2632"/>
                      <a:pt x="0" y="2932"/>
                      <a:pt x="0" y="3233"/>
                    </a:cubicBezTo>
                    <a:cubicBezTo>
                      <a:pt x="1504" y="4135"/>
                      <a:pt x="3133" y="4787"/>
                      <a:pt x="3759" y="4912"/>
                    </a:cubicBezTo>
                    <a:lnTo>
                      <a:pt x="4236" y="4536"/>
                    </a:lnTo>
                    <a:cubicBezTo>
                      <a:pt x="4236" y="4361"/>
                      <a:pt x="4261" y="4085"/>
                      <a:pt x="4311" y="3734"/>
                    </a:cubicBezTo>
                    <a:cubicBezTo>
                      <a:pt x="4361" y="2983"/>
                      <a:pt x="4461" y="1830"/>
                      <a:pt x="4461" y="551"/>
                    </a:cubicBezTo>
                    <a:cubicBezTo>
                      <a:pt x="4185" y="351"/>
                      <a:pt x="3910" y="176"/>
                      <a:pt x="363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22"/>
              <p:cNvSpPr/>
              <p:nvPr/>
            </p:nvSpPr>
            <p:spPr>
              <a:xfrm>
                <a:off x="3465050" y="845875"/>
                <a:ext cx="184875" cy="181125"/>
              </a:xfrm>
              <a:custGeom>
                <a:avLst/>
                <a:gdLst/>
                <a:ahLst/>
                <a:cxnLst/>
                <a:rect l="l" t="t" r="r" b="b"/>
                <a:pathLst>
                  <a:path w="7395" h="7245" extrusionOk="0">
                    <a:moveTo>
                      <a:pt x="6116" y="1"/>
                    </a:moveTo>
                    <a:cubicBezTo>
                      <a:pt x="6367" y="2683"/>
                      <a:pt x="6517" y="5114"/>
                      <a:pt x="6542" y="6317"/>
                    </a:cubicBezTo>
                    <a:cubicBezTo>
                      <a:pt x="5139" y="5941"/>
                      <a:pt x="1605" y="4763"/>
                      <a:pt x="1" y="3635"/>
                    </a:cubicBezTo>
                    <a:lnTo>
                      <a:pt x="1" y="3635"/>
                    </a:lnTo>
                    <a:cubicBezTo>
                      <a:pt x="26" y="3986"/>
                      <a:pt x="76" y="4312"/>
                      <a:pt x="101" y="4663"/>
                    </a:cubicBezTo>
                    <a:cubicBezTo>
                      <a:pt x="2282" y="5941"/>
                      <a:pt x="6166" y="7119"/>
                      <a:pt x="6868" y="7244"/>
                    </a:cubicBezTo>
                    <a:lnTo>
                      <a:pt x="7344" y="6868"/>
                    </a:lnTo>
                    <a:cubicBezTo>
                      <a:pt x="7394" y="6041"/>
                      <a:pt x="7269" y="3710"/>
                      <a:pt x="7019" y="978"/>
                    </a:cubicBezTo>
                    <a:cubicBezTo>
                      <a:pt x="6743" y="627"/>
                      <a:pt x="6442" y="302"/>
                      <a:pt x="61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22"/>
              <p:cNvSpPr/>
              <p:nvPr/>
            </p:nvSpPr>
            <p:spPr>
              <a:xfrm>
                <a:off x="3935000" y="795750"/>
                <a:ext cx="106525" cy="125350"/>
              </a:xfrm>
              <a:custGeom>
                <a:avLst/>
                <a:gdLst/>
                <a:ahLst/>
                <a:cxnLst/>
                <a:rect l="l" t="t" r="r" b="b"/>
                <a:pathLst>
                  <a:path w="4261" h="5014" extrusionOk="0">
                    <a:moveTo>
                      <a:pt x="877" y="1"/>
                    </a:moveTo>
                    <a:cubicBezTo>
                      <a:pt x="576" y="151"/>
                      <a:pt x="301" y="327"/>
                      <a:pt x="50" y="527"/>
                    </a:cubicBezTo>
                    <a:cubicBezTo>
                      <a:pt x="50" y="803"/>
                      <a:pt x="25" y="1104"/>
                      <a:pt x="25" y="1379"/>
                    </a:cubicBezTo>
                    <a:cubicBezTo>
                      <a:pt x="25" y="2507"/>
                      <a:pt x="0" y="3685"/>
                      <a:pt x="25" y="4612"/>
                    </a:cubicBezTo>
                    <a:cubicBezTo>
                      <a:pt x="50" y="4738"/>
                      <a:pt x="100" y="4863"/>
                      <a:pt x="226" y="4938"/>
                    </a:cubicBezTo>
                    <a:cubicBezTo>
                      <a:pt x="276" y="4988"/>
                      <a:pt x="351" y="5013"/>
                      <a:pt x="451" y="5013"/>
                    </a:cubicBezTo>
                    <a:cubicBezTo>
                      <a:pt x="501" y="5013"/>
                      <a:pt x="526" y="4988"/>
                      <a:pt x="576" y="4988"/>
                    </a:cubicBezTo>
                    <a:cubicBezTo>
                      <a:pt x="1805" y="4537"/>
                      <a:pt x="3033" y="3735"/>
                      <a:pt x="4261" y="2933"/>
                    </a:cubicBezTo>
                    <a:cubicBezTo>
                      <a:pt x="4236" y="2607"/>
                      <a:pt x="4211" y="2307"/>
                      <a:pt x="4186" y="1981"/>
                    </a:cubicBezTo>
                    <a:cubicBezTo>
                      <a:pt x="3083" y="2758"/>
                      <a:pt x="1930" y="3510"/>
                      <a:pt x="827" y="3986"/>
                    </a:cubicBezTo>
                    <a:cubicBezTo>
                      <a:pt x="827" y="3209"/>
                      <a:pt x="827" y="2282"/>
                      <a:pt x="852" y="1404"/>
                    </a:cubicBezTo>
                    <a:cubicBezTo>
                      <a:pt x="852" y="928"/>
                      <a:pt x="852" y="452"/>
                      <a:pt x="87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22"/>
              <p:cNvSpPr/>
              <p:nvPr/>
            </p:nvSpPr>
            <p:spPr>
              <a:xfrm>
                <a:off x="3851025" y="842125"/>
                <a:ext cx="191750" cy="184225"/>
              </a:xfrm>
              <a:custGeom>
                <a:avLst/>
                <a:gdLst/>
                <a:ahLst/>
                <a:cxnLst/>
                <a:rect l="l" t="t" r="r" b="b"/>
                <a:pathLst>
                  <a:path w="7670" h="7369" extrusionOk="0">
                    <a:moveTo>
                      <a:pt x="1755" y="1"/>
                    </a:moveTo>
                    <a:cubicBezTo>
                      <a:pt x="1454" y="301"/>
                      <a:pt x="1154" y="577"/>
                      <a:pt x="878" y="903"/>
                    </a:cubicBezTo>
                    <a:cubicBezTo>
                      <a:pt x="753" y="2757"/>
                      <a:pt x="477" y="4762"/>
                      <a:pt x="26" y="6868"/>
                    </a:cubicBezTo>
                    <a:cubicBezTo>
                      <a:pt x="1" y="7018"/>
                      <a:pt x="51" y="7194"/>
                      <a:pt x="176" y="7294"/>
                    </a:cubicBezTo>
                    <a:cubicBezTo>
                      <a:pt x="251" y="7344"/>
                      <a:pt x="351" y="7369"/>
                      <a:pt x="427" y="7369"/>
                    </a:cubicBezTo>
                    <a:cubicBezTo>
                      <a:pt x="477" y="7369"/>
                      <a:pt x="552" y="7369"/>
                      <a:pt x="602" y="7319"/>
                    </a:cubicBezTo>
                    <a:cubicBezTo>
                      <a:pt x="1354" y="6968"/>
                      <a:pt x="2206" y="6617"/>
                      <a:pt x="3083" y="6241"/>
                    </a:cubicBezTo>
                    <a:cubicBezTo>
                      <a:pt x="4587" y="5640"/>
                      <a:pt x="6216" y="4963"/>
                      <a:pt x="7620" y="4136"/>
                    </a:cubicBezTo>
                    <a:cubicBezTo>
                      <a:pt x="7620" y="4036"/>
                      <a:pt x="7645" y="3935"/>
                      <a:pt x="7645" y="3835"/>
                    </a:cubicBezTo>
                    <a:cubicBezTo>
                      <a:pt x="7670" y="3610"/>
                      <a:pt x="7670" y="3384"/>
                      <a:pt x="7670" y="3133"/>
                    </a:cubicBezTo>
                    <a:lnTo>
                      <a:pt x="7670" y="3133"/>
                    </a:lnTo>
                    <a:cubicBezTo>
                      <a:pt x="6216" y="4061"/>
                      <a:pt x="4412" y="4813"/>
                      <a:pt x="2783" y="5489"/>
                    </a:cubicBezTo>
                    <a:cubicBezTo>
                      <a:pt x="2156" y="5765"/>
                      <a:pt x="1555" y="6016"/>
                      <a:pt x="978" y="6266"/>
                    </a:cubicBezTo>
                    <a:cubicBezTo>
                      <a:pt x="1429" y="4036"/>
                      <a:pt x="1680" y="1930"/>
                      <a:pt x="17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22"/>
              <p:cNvSpPr/>
              <p:nvPr/>
            </p:nvSpPr>
            <p:spPr>
              <a:xfrm>
                <a:off x="3725075" y="525075"/>
                <a:ext cx="47025" cy="715975"/>
              </a:xfrm>
              <a:custGeom>
                <a:avLst/>
                <a:gdLst/>
                <a:ahLst/>
                <a:cxnLst/>
                <a:rect l="l" t="t" r="r" b="b"/>
                <a:pathLst>
                  <a:path w="1881" h="28639" extrusionOk="0">
                    <a:moveTo>
                      <a:pt x="1104" y="1"/>
                    </a:moveTo>
                    <a:cubicBezTo>
                      <a:pt x="1047" y="1"/>
                      <a:pt x="991" y="26"/>
                      <a:pt x="953" y="76"/>
                    </a:cubicBezTo>
                    <a:cubicBezTo>
                      <a:pt x="903" y="151"/>
                      <a:pt x="828" y="226"/>
                      <a:pt x="753" y="327"/>
                    </a:cubicBezTo>
                    <a:cubicBezTo>
                      <a:pt x="1" y="9725"/>
                      <a:pt x="101" y="19224"/>
                      <a:pt x="1054" y="28597"/>
                    </a:cubicBezTo>
                    <a:cubicBezTo>
                      <a:pt x="1215" y="28627"/>
                      <a:pt x="1377" y="28639"/>
                      <a:pt x="1538" y="28639"/>
                    </a:cubicBezTo>
                    <a:cubicBezTo>
                      <a:pt x="1652" y="28639"/>
                      <a:pt x="1767" y="28633"/>
                      <a:pt x="1881" y="28622"/>
                    </a:cubicBezTo>
                    <a:cubicBezTo>
                      <a:pt x="928" y="19274"/>
                      <a:pt x="803" y="9825"/>
                      <a:pt x="1555" y="452"/>
                    </a:cubicBezTo>
                    <a:cubicBezTo>
                      <a:pt x="1430" y="302"/>
                      <a:pt x="1329" y="176"/>
                      <a:pt x="1254" y="76"/>
                    </a:cubicBezTo>
                    <a:cubicBezTo>
                      <a:pt x="1217" y="26"/>
                      <a:pt x="1160" y="1"/>
                      <a:pt x="11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22"/>
              <p:cNvSpPr/>
              <p:nvPr/>
            </p:nvSpPr>
            <p:spPr>
              <a:xfrm>
                <a:off x="3463175" y="525075"/>
                <a:ext cx="580850" cy="715950"/>
              </a:xfrm>
              <a:custGeom>
                <a:avLst/>
                <a:gdLst/>
                <a:ahLst/>
                <a:cxnLst/>
                <a:rect l="l" t="t" r="r" b="b"/>
                <a:pathLst>
                  <a:path w="23234" h="28638" extrusionOk="0">
                    <a:moveTo>
                      <a:pt x="11580" y="1"/>
                    </a:moveTo>
                    <a:cubicBezTo>
                      <a:pt x="11523" y="1"/>
                      <a:pt x="11467" y="26"/>
                      <a:pt x="11429" y="76"/>
                    </a:cubicBezTo>
                    <a:cubicBezTo>
                      <a:pt x="10803" y="878"/>
                      <a:pt x="8372" y="3986"/>
                      <a:pt x="7870" y="5991"/>
                    </a:cubicBezTo>
                    <a:cubicBezTo>
                      <a:pt x="7595" y="7043"/>
                      <a:pt x="7520" y="8096"/>
                      <a:pt x="7495" y="9174"/>
                    </a:cubicBezTo>
                    <a:cubicBezTo>
                      <a:pt x="7469" y="10853"/>
                      <a:pt x="7595" y="12532"/>
                      <a:pt x="7946" y="14186"/>
                    </a:cubicBezTo>
                    <a:cubicBezTo>
                      <a:pt x="7996" y="14338"/>
                      <a:pt x="7866" y="14456"/>
                      <a:pt x="7729" y="14456"/>
                    </a:cubicBezTo>
                    <a:cubicBezTo>
                      <a:pt x="7662" y="14456"/>
                      <a:pt x="7594" y="14427"/>
                      <a:pt x="7545" y="14362"/>
                    </a:cubicBezTo>
                    <a:cubicBezTo>
                      <a:pt x="5891" y="12181"/>
                      <a:pt x="3635" y="10527"/>
                      <a:pt x="1028" y="9600"/>
                    </a:cubicBezTo>
                    <a:cubicBezTo>
                      <a:pt x="1002" y="9587"/>
                      <a:pt x="975" y="9581"/>
                      <a:pt x="947" y="9581"/>
                    </a:cubicBezTo>
                    <a:cubicBezTo>
                      <a:pt x="868" y="9581"/>
                      <a:pt x="790" y="9632"/>
                      <a:pt x="753" y="9725"/>
                    </a:cubicBezTo>
                    <a:cubicBezTo>
                      <a:pt x="352" y="10477"/>
                      <a:pt x="276" y="11379"/>
                      <a:pt x="226" y="12256"/>
                    </a:cubicBezTo>
                    <a:cubicBezTo>
                      <a:pt x="101" y="13660"/>
                      <a:pt x="1" y="15063"/>
                      <a:pt x="76" y="16467"/>
                    </a:cubicBezTo>
                    <a:cubicBezTo>
                      <a:pt x="251" y="19399"/>
                      <a:pt x="1304" y="22282"/>
                      <a:pt x="3209" y="24537"/>
                    </a:cubicBezTo>
                    <a:cubicBezTo>
                      <a:pt x="5114" y="26768"/>
                      <a:pt x="7870" y="28322"/>
                      <a:pt x="10778" y="28572"/>
                    </a:cubicBezTo>
                    <a:lnTo>
                      <a:pt x="11404" y="28572"/>
                    </a:lnTo>
                    <a:cubicBezTo>
                      <a:pt x="11611" y="28620"/>
                      <a:pt x="11838" y="28637"/>
                      <a:pt x="12065" y="28637"/>
                    </a:cubicBezTo>
                    <a:cubicBezTo>
                      <a:pt x="12197" y="28637"/>
                      <a:pt x="12329" y="28632"/>
                      <a:pt x="12457" y="28622"/>
                    </a:cubicBezTo>
                    <a:cubicBezTo>
                      <a:pt x="15389" y="28372"/>
                      <a:pt x="18146" y="26818"/>
                      <a:pt x="20051" y="24587"/>
                    </a:cubicBezTo>
                    <a:cubicBezTo>
                      <a:pt x="21931" y="22357"/>
                      <a:pt x="22983" y="19449"/>
                      <a:pt x="23159" y="16517"/>
                    </a:cubicBezTo>
                    <a:cubicBezTo>
                      <a:pt x="23234" y="15114"/>
                      <a:pt x="23134" y="13710"/>
                      <a:pt x="23033" y="12307"/>
                    </a:cubicBezTo>
                    <a:cubicBezTo>
                      <a:pt x="22958" y="11429"/>
                      <a:pt x="22883" y="10552"/>
                      <a:pt x="22507" y="9775"/>
                    </a:cubicBezTo>
                    <a:cubicBezTo>
                      <a:pt x="22445" y="9692"/>
                      <a:pt x="22365" y="9644"/>
                      <a:pt x="22269" y="9644"/>
                    </a:cubicBezTo>
                    <a:cubicBezTo>
                      <a:pt x="22249" y="9644"/>
                      <a:pt x="22228" y="9646"/>
                      <a:pt x="22206" y="9650"/>
                    </a:cubicBezTo>
                    <a:cubicBezTo>
                      <a:pt x="19625" y="10577"/>
                      <a:pt x="17344" y="12256"/>
                      <a:pt x="15690" y="14412"/>
                    </a:cubicBezTo>
                    <a:cubicBezTo>
                      <a:pt x="15641" y="14478"/>
                      <a:pt x="15575" y="14506"/>
                      <a:pt x="15511" y="14506"/>
                    </a:cubicBezTo>
                    <a:cubicBezTo>
                      <a:pt x="15380" y="14506"/>
                      <a:pt x="15255" y="14388"/>
                      <a:pt x="15289" y="14236"/>
                    </a:cubicBezTo>
                    <a:cubicBezTo>
                      <a:pt x="15640" y="12582"/>
                      <a:pt x="15790" y="10903"/>
                      <a:pt x="15740" y="9224"/>
                    </a:cubicBezTo>
                    <a:cubicBezTo>
                      <a:pt x="15740" y="8171"/>
                      <a:pt x="15640" y="7094"/>
                      <a:pt x="15389" y="6041"/>
                    </a:cubicBezTo>
                    <a:cubicBezTo>
                      <a:pt x="14863" y="4036"/>
                      <a:pt x="12382" y="878"/>
                      <a:pt x="11730" y="76"/>
                    </a:cubicBezTo>
                    <a:cubicBezTo>
                      <a:pt x="11693" y="26"/>
                      <a:pt x="11636" y="1"/>
                      <a:pt x="115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22"/>
              <p:cNvSpPr/>
              <p:nvPr/>
            </p:nvSpPr>
            <p:spPr>
              <a:xfrm>
                <a:off x="3753275" y="1137875"/>
                <a:ext cx="3800" cy="1275"/>
              </a:xfrm>
              <a:custGeom>
                <a:avLst/>
                <a:gdLst/>
                <a:ahLst/>
                <a:cxnLst/>
                <a:rect l="l" t="t" r="r" b="b"/>
                <a:pathLst>
                  <a:path w="152" h="51" extrusionOk="0">
                    <a:moveTo>
                      <a:pt x="76" y="0"/>
                    </a:moveTo>
                    <a:cubicBezTo>
                      <a:pt x="51" y="0"/>
                      <a:pt x="26" y="25"/>
                      <a:pt x="1" y="25"/>
                    </a:cubicBezTo>
                    <a:cubicBezTo>
                      <a:pt x="1" y="25"/>
                      <a:pt x="26" y="50"/>
                      <a:pt x="26" y="50"/>
                    </a:cubicBezTo>
                    <a:cubicBezTo>
                      <a:pt x="76" y="50"/>
                      <a:pt x="126" y="25"/>
                      <a:pt x="151" y="25"/>
                    </a:cubicBezTo>
                    <a:cubicBezTo>
                      <a:pt x="126" y="0"/>
                      <a:pt x="101" y="0"/>
                      <a:pt x="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22"/>
              <p:cNvSpPr/>
              <p:nvPr/>
            </p:nvSpPr>
            <p:spPr>
              <a:xfrm>
                <a:off x="3750775" y="766150"/>
                <a:ext cx="278850" cy="356075"/>
              </a:xfrm>
              <a:custGeom>
                <a:avLst/>
                <a:gdLst/>
                <a:ahLst/>
                <a:cxnLst/>
                <a:rect l="l" t="t" r="r" b="b"/>
                <a:pathLst>
                  <a:path w="11154" h="14243" extrusionOk="0">
                    <a:moveTo>
                      <a:pt x="10765" y="1"/>
                    </a:moveTo>
                    <a:cubicBezTo>
                      <a:pt x="10745" y="1"/>
                      <a:pt x="10724" y="3"/>
                      <a:pt x="10702" y="7"/>
                    </a:cubicBezTo>
                    <a:cubicBezTo>
                      <a:pt x="10627" y="32"/>
                      <a:pt x="10552" y="82"/>
                      <a:pt x="10452" y="107"/>
                    </a:cubicBezTo>
                    <a:cubicBezTo>
                      <a:pt x="9675" y="1786"/>
                      <a:pt x="8823" y="3466"/>
                      <a:pt x="7795" y="5019"/>
                    </a:cubicBezTo>
                    <a:cubicBezTo>
                      <a:pt x="6793" y="6523"/>
                      <a:pt x="5565" y="7952"/>
                      <a:pt x="4487" y="9180"/>
                    </a:cubicBezTo>
                    <a:cubicBezTo>
                      <a:pt x="3008" y="10884"/>
                      <a:pt x="1554" y="12538"/>
                      <a:pt x="1" y="14067"/>
                    </a:cubicBezTo>
                    <a:lnTo>
                      <a:pt x="226" y="14042"/>
                    </a:lnTo>
                    <a:cubicBezTo>
                      <a:pt x="477" y="14092"/>
                      <a:pt x="727" y="14167"/>
                      <a:pt x="978" y="14243"/>
                    </a:cubicBezTo>
                    <a:cubicBezTo>
                      <a:pt x="2382" y="12814"/>
                      <a:pt x="3735" y="11285"/>
                      <a:pt x="5088" y="9706"/>
                    </a:cubicBezTo>
                    <a:cubicBezTo>
                      <a:pt x="6191" y="8453"/>
                      <a:pt x="7419" y="7025"/>
                      <a:pt x="8472" y="5471"/>
                    </a:cubicBezTo>
                    <a:cubicBezTo>
                      <a:pt x="9524" y="3917"/>
                      <a:pt x="10377" y="2212"/>
                      <a:pt x="11154" y="533"/>
                    </a:cubicBezTo>
                    <a:cubicBezTo>
                      <a:pt x="11103" y="383"/>
                      <a:pt x="11053" y="258"/>
                      <a:pt x="11003" y="132"/>
                    </a:cubicBezTo>
                    <a:cubicBezTo>
                      <a:pt x="10941" y="49"/>
                      <a:pt x="10861" y="1"/>
                      <a:pt x="107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22"/>
              <p:cNvSpPr/>
              <p:nvPr/>
            </p:nvSpPr>
            <p:spPr>
              <a:xfrm>
                <a:off x="3479475" y="764575"/>
                <a:ext cx="270075" cy="363925"/>
              </a:xfrm>
              <a:custGeom>
                <a:avLst/>
                <a:gdLst/>
                <a:ahLst/>
                <a:cxnLst/>
                <a:rect l="l" t="t" r="r" b="b"/>
                <a:pathLst>
                  <a:path w="10803" h="14557" extrusionOk="0">
                    <a:moveTo>
                      <a:pt x="295" y="1"/>
                    </a:moveTo>
                    <a:cubicBezTo>
                      <a:pt x="216" y="1"/>
                      <a:pt x="138" y="52"/>
                      <a:pt x="101" y="145"/>
                    </a:cubicBezTo>
                    <a:cubicBezTo>
                      <a:pt x="51" y="220"/>
                      <a:pt x="25" y="295"/>
                      <a:pt x="0" y="371"/>
                    </a:cubicBezTo>
                    <a:cubicBezTo>
                      <a:pt x="1053" y="2651"/>
                      <a:pt x="2306" y="5108"/>
                      <a:pt x="3810" y="7438"/>
                    </a:cubicBezTo>
                    <a:cubicBezTo>
                      <a:pt x="5690" y="10346"/>
                      <a:pt x="7770" y="12727"/>
                      <a:pt x="10026" y="14556"/>
                    </a:cubicBezTo>
                    <a:cubicBezTo>
                      <a:pt x="10276" y="14406"/>
                      <a:pt x="10527" y="14281"/>
                      <a:pt x="10777" y="14130"/>
                    </a:cubicBezTo>
                    <a:lnTo>
                      <a:pt x="10802" y="14130"/>
                    </a:lnTo>
                    <a:cubicBezTo>
                      <a:pt x="8497" y="12326"/>
                      <a:pt x="6391" y="9945"/>
                      <a:pt x="4487" y="7012"/>
                    </a:cubicBezTo>
                    <a:cubicBezTo>
                      <a:pt x="3058" y="4757"/>
                      <a:pt x="1830" y="2376"/>
                      <a:pt x="802" y="170"/>
                    </a:cubicBezTo>
                    <a:cubicBezTo>
                      <a:pt x="677" y="120"/>
                      <a:pt x="527" y="70"/>
                      <a:pt x="376" y="20"/>
                    </a:cubicBezTo>
                    <a:cubicBezTo>
                      <a:pt x="350" y="7"/>
                      <a:pt x="323" y="1"/>
                      <a:pt x="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22"/>
              <p:cNvSpPr/>
              <p:nvPr/>
            </p:nvSpPr>
            <p:spPr>
              <a:xfrm>
                <a:off x="3675600" y="611550"/>
                <a:ext cx="153525" cy="134100"/>
              </a:xfrm>
              <a:custGeom>
                <a:avLst/>
                <a:gdLst/>
                <a:ahLst/>
                <a:cxnLst/>
                <a:rect l="l" t="t" r="r" b="b"/>
                <a:pathLst>
                  <a:path w="6141" h="5364" extrusionOk="0">
                    <a:moveTo>
                      <a:pt x="5664" y="0"/>
                    </a:moveTo>
                    <a:cubicBezTo>
                      <a:pt x="4837" y="1529"/>
                      <a:pt x="3860" y="2983"/>
                      <a:pt x="2782" y="4286"/>
                    </a:cubicBezTo>
                    <a:cubicBezTo>
                      <a:pt x="1905" y="2933"/>
                      <a:pt x="1153" y="1554"/>
                      <a:pt x="476" y="101"/>
                    </a:cubicBezTo>
                    <a:cubicBezTo>
                      <a:pt x="301" y="401"/>
                      <a:pt x="150" y="677"/>
                      <a:pt x="0" y="978"/>
                    </a:cubicBezTo>
                    <a:cubicBezTo>
                      <a:pt x="702" y="2432"/>
                      <a:pt x="1504" y="3835"/>
                      <a:pt x="2381" y="5188"/>
                    </a:cubicBezTo>
                    <a:cubicBezTo>
                      <a:pt x="2456" y="5289"/>
                      <a:pt x="2582" y="5339"/>
                      <a:pt x="2707" y="5364"/>
                    </a:cubicBezTo>
                    <a:lnTo>
                      <a:pt x="2732" y="5364"/>
                    </a:lnTo>
                    <a:cubicBezTo>
                      <a:pt x="2857" y="5364"/>
                      <a:pt x="2957" y="5314"/>
                      <a:pt x="3033" y="5213"/>
                    </a:cubicBezTo>
                    <a:cubicBezTo>
                      <a:pt x="4186" y="3910"/>
                      <a:pt x="5238" y="2406"/>
                      <a:pt x="6140" y="827"/>
                    </a:cubicBezTo>
                    <a:cubicBezTo>
                      <a:pt x="5990" y="552"/>
                      <a:pt x="5840" y="276"/>
                      <a:pt x="56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22"/>
              <p:cNvSpPr/>
              <p:nvPr/>
            </p:nvSpPr>
            <p:spPr>
              <a:xfrm>
                <a:off x="3650525" y="738125"/>
                <a:ext cx="206800" cy="199275"/>
              </a:xfrm>
              <a:custGeom>
                <a:avLst/>
                <a:gdLst/>
                <a:ahLst/>
                <a:cxnLst/>
                <a:rect l="l" t="t" r="r" b="b"/>
                <a:pathLst>
                  <a:path w="8272" h="7971" extrusionOk="0">
                    <a:moveTo>
                      <a:pt x="8221" y="0"/>
                    </a:moveTo>
                    <a:cubicBezTo>
                      <a:pt x="6918" y="2456"/>
                      <a:pt x="5364" y="4787"/>
                      <a:pt x="3660" y="6892"/>
                    </a:cubicBezTo>
                    <a:cubicBezTo>
                      <a:pt x="2331" y="5113"/>
                      <a:pt x="1103" y="3233"/>
                      <a:pt x="1" y="1303"/>
                    </a:cubicBezTo>
                    <a:lnTo>
                      <a:pt x="1" y="1303"/>
                    </a:lnTo>
                    <a:cubicBezTo>
                      <a:pt x="1" y="1880"/>
                      <a:pt x="26" y="2456"/>
                      <a:pt x="76" y="3033"/>
                    </a:cubicBezTo>
                    <a:cubicBezTo>
                      <a:pt x="1078" y="4687"/>
                      <a:pt x="2156" y="6266"/>
                      <a:pt x="3309" y="7820"/>
                    </a:cubicBezTo>
                    <a:cubicBezTo>
                      <a:pt x="3384" y="7895"/>
                      <a:pt x="3509" y="7970"/>
                      <a:pt x="3635" y="7970"/>
                    </a:cubicBezTo>
                    <a:cubicBezTo>
                      <a:pt x="3760" y="7970"/>
                      <a:pt x="3885" y="7920"/>
                      <a:pt x="3960" y="7820"/>
                    </a:cubicBezTo>
                    <a:cubicBezTo>
                      <a:pt x="5514" y="5940"/>
                      <a:pt x="6968" y="3835"/>
                      <a:pt x="8246" y="1629"/>
                    </a:cubicBezTo>
                    <a:cubicBezTo>
                      <a:pt x="8271" y="1328"/>
                      <a:pt x="8271" y="1003"/>
                      <a:pt x="8246" y="702"/>
                    </a:cubicBezTo>
                    <a:cubicBezTo>
                      <a:pt x="8246" y="476"/>
                      <a:pt x="8246" y="226"/>
                      <a:pt x="822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22"/>
              <p:cNvSpPr/>
              <p:nvPr/>
            </p:nvSpPr>
            <p:spPr>
              <a:xfrm>
                <a:off x="3621075" y="1117200"/>
                <a:ext cx="299525" cy="96500"/>
              </a:xfrm>
              <a:custGeom>
                <a:avLst/>
                <a:gdLst/>
                <a:ahLst/>
                <a:cxnLst/>
                <a:rect l="l" t="t" r="r" b="b"/>
                <a:pathLst>
                  <a:path w="11981" h="3860" extrusionOk="0">
                    <a:moveTo>
                      <a:pt x="5414" y="0"/>
                    </a:moveTo>
                    <a:lnTo>
                      <a:pt x="5189" y="25"/>
                    </a:lnTo>
                    <a:lnTo>
                      <a:pt x="5113" y="25"/>
                    </a:lnTo>
                    <a:cubicBezTo>
                      <a:pt x="4863" y="176"/>
                      <a:pt x="4612" y="301"/>
                      <a:pt x="4362" y="451"/>
                    </a:cubicBezTo>
                    <a:cubicBezTo>
                      <a:pt x="2833" y="1328"/>
                      <a:pt x="1379" y="2331"/>
                      <a:pt x="1" y="3459"/>
                    </a:cubicBezTo>
                    <a:cubicBezTo>
                      <a:pt x="276" y="3609"/>
                      <a:pt x="527" y="3734"/>
                      <a:pt x="803" y="3860"/>
                    </a:cubicBezTo>
                    <a:cubicBezTo>
                      <a:pt x="2206" y="2757"/>
                      <a:pt x="3710" y="1729"/>
                      <a:pt x="5289" y="852"/>
                    </a:cubicBezTo>
                    <a:cubicBezTo>
                      <a:pt x="5314" y="852"/>
                      <a:pt x="5339" y="827"/>
                      <a:pt x="5364" y="827"/>
                    </a:cubicBezTo>
                    <a:cubicBezTo>
                      <a:pt x="5389" y="827"/>
                      <a:pt x="5414" y="827"/>
                      <a:pt x="5439" y="852"/>
                    </a:cubicBezTo>
                    <a:cubicBezTo>
                      <a:pt x="7570" y="1429"/>
                      <a:pt x="9499" y="2181"/>
                      <a:pt x="11254" y="3108"/>
                    </a:cubicBezTo>
                    <a:cubicBezTo>
                      <a:pt x="11504" y="2958"/>
                      <a:pt x="11730" y="2757"/>
                      <a:pt x="11981" y="2582"/>
                    </a:cubicBezTo>
                    <a:cubicBezTo>
                      <a:pt x="10226" y="1604"/>
                      <a:pt x="8271" y="827"/>
                      <a:pt x="6166" y="201"/>
                    </a:cubicBezTo>
                    <a:cubicBezTo>
                      <a:pt x="5915" y="125"/>
                      <a:pt x="5665" y="50"/>
                      <a:pt x="54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22"/>
              <p:cNvSpPr/>
              <p:nvPr/>
            </p:nvSpPr>
            <p:spPr>
              <a:xfrm>
                <a:off x="3465700" y="797650"/>
                <a:ext cx="111550" cy="122825"/>
              </a:xfrm>
              <a:custGeom>
                <a:avLst/>
                <a:gdLst/>
                <a:ahLst/>
                <a:cxnLst/>
                <a:rect l="l" t="t" r="r" b="b"/>
                <a:pathLst>
                  <a:path w="4462" h="4913" extrusionOk="0">
                    <a:moveTo>
                      <a:pt x="3634" y="0"/>
                    </a:moveTo>
                    <a:lnTo>
                      <a:pt x="3634" y="0"/>
                    </a:lnTo>
                    <a:cubicBezTo>
                      <a:pt x="3684" y="1429"/>
                      <a:pt x="3559" y="2757"/>
                      <a:pt x="3484" y="3684"/>
                    </a:cubicBezTo>
                    <a:cubicBezTo>
                      <a:pt x="3484" y="3785"/>
                      <a:pt x="3459" y="3885"/>
                      <a:pt x="3459" y="3985"/>
                    </a:cubicBezTo>
                    <a:cubicBezTo>
                      <a:pt x="2657" y="3709"/>
                      <a:pt x="1278" y="3108"/>
                      <a:pt x="50" y="2331"/>
                    </a:cubicBezTo>
                    <a:cubicBezTo>
                      <a:pt x="25" y="2632"/>
                      <a:pt x="0" y="2932"/>
                      <a:pt x="0" y="3233"/>
                    </a:cubicBezTo>
                    <a:cubicBezTo>
                      <a:pt x="1504" y="4135"/>
                      <a:pt x="3133" y="4787"/>
                      <a:pt x="3759" y="4912"/>
                    </a:cubicBezTo>
                    <a:lnTo>
                      <a:pt x="4236" y="4536"/>
                    </a:lnTo>
                    <a:cubicBezTo>
                      <a:pt x="4236" y="4361"/>
                      <a:pt x="4261" y="4085"/>
                      <a:pt x="4311" y="3734"/>
                    </a:cubicBezTo>
                    <a:cubicBezTo>
                      <a:pt x="4361" y="2983"/>
                      <a:pt x="4461" y="1830"/>
                      <a:pt x="4461" y="551"/>
                    </a:cubicBezTo>
                    <a:cubicBezTo>
                      <a:pt x="4185" y="351"/>
                      <a:pt x="3910" y="176"/>
                      <a:pt x="363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22"/>
              <p:cNvSpPr/>
              <p:nvPr/>
            </p:nvSpPr>
            <p:spPr>
              <a:xfrm>
                <a:off x="3465050" y="845875"/>
                <a:ext cx="184875" cy="181125"/>
              </a:xfrm>
              <a:custGeom>
                <a:avLst/>
                <a:gdLst/>
                <a:ahLst/>
                <a:cxnLst/>
                <a:rect l="l" t="t" r="r" b="b"/>
                <a:pathLst>
                  <a:path w="7395" h="7245" extrusionOk="0">
                    <a:moveTo>
                      <a:pt x="6116" y="1"/>
                    </a:moveTo>
                    <a:cubicBezTo>
                      <a:pt x="6367" y="2683"/>
                      <a:pt x="6517" y="5114"/>
                      <a:pt x="6542" y="6317"/>
                    </a:cubicBezTo>
                    <a:cubicBezTo>
                      <a:pt x="5139" y="5941"/>
                      <a:pt x="1605" y="4763"/>
                      <a:pt x="1" y="3635"/>
                    </a:cubicBezTo>
                    <a:lnTo>
                      <a:pt x="1" y="3635"/>
                    </a:lnTo>
                    <a:cubicBezTo>
                      <a:pt x="26" y="3986"/>
                      <a:pt x="76" y="4312"/>
                      <a:pt x="101" y="4663"/>
                    </a:cubicBezTo>
                    <a:cubicBezTo>
                      <a:pt x="2282" y="5941"/>
                      <a:pt x="6166" y="7119"/>
                      <a:pt x="6868" y="7244"/>
                    </a:cubicBezTo>
                    <a:lnTo>
                      <a:pt x="7344" y="6868"/>
                    </a:lnTo>
                    <a:cubicBezTo>
                      <a:pt x="7394" y="6041"/>
                      <a:pt x="7269" y="3710"/>
                      <a:pt x="7019" y="978"/>
                    </a:cubicBezTo>
                    <a:cubicBezTo>
                      <a:pt x="6743" y="627"/>
                      <a:pt x="6442" y="302"/>
                      <a:pt x="61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22"/>
              <p:cNvSpPr/>
              <p:nvPr/>
            </p:nvSpPr>
            <p:spPr>
              <a:xfrm>
                <a:off x="3935000" y="795750"/>
                <a:ext cx="106525" cy="125350"/>
              </a:xfrm>
              <a:custGeom>
                <a:avLst/>
                <a:gdLst/>
                <a:ahLst/>
                <a:cxnLst/>
                <a:rect l="l" t="t" r="r" b="b"/>
                <a:pathLst>
                  <a:path w="4261" h="5014" extrusionOk="0">
                    <a:moveTo>
                      <a:pt x="877" y="1"/>
                    </a:moveTo>
                    <a:cubicBezTo>
                      <a:pt x="576" y="151"/>
                      <a:pt x="301" y="327"/>
                      <a:pt x="50" y="527"/>
                    </a:cubicBezTo>
                    <a:cubicBezTo>
                      <a:pt x="50" y="803"/>
                      <a:pt x="25" y="1104"/>
                      <a:pt x="25" y="1379"/>
                    </a:cubicBezTo>
                    <a:cubicBezTo>
                      <a:pt x="25" y="2507"/>
                      <a:pt x="0" y="3685"/>
                      <a:pt x="25" y="4612"/>
                    </a:cubicBezTo>
                    <a:cubicBezTo>
                      <a:pt x="50" y="4738"/>
                      <a:pt x="100" y="4863"/>
                      <a:pt x="226" y="4938"/>
                    </a:cubicBezTo>
                    <a:cubicBezTo>
                      <a:pt x="276" y="4988"/>
                      <a:pt x="351" y="5013"/>
                      <a:pt x="451" y="5013"/>
                    </a:cubicBezTo>
                    <a:cubicBezTo>
                      <a:pt x="501" y="5013"/>
                      <a:pt x="526" y="4988"/>
                      <a:pt x="576" y="4988"/>
                    </a:cubicBezTo>
                    <a:cubicBezTo>
                      <a:pt x="1805" y="4537"/>
                      <a:pt x="3033" y="3735"/>
                      <a:pt x="4261" y="2933"/>
                    </a:cubicBezTo>
                    <a:cubicBezTo>
                      <a:pt x="4236" y="2607"/>
                      <a:pt x="4211" y="2307"/>
                      <a:pt x="4186" y="1981"/>
                    </a:cubicBezTo>
                    <a:cubicBezTo>
                      <a:pt x="3083" y="2758"/>
                      <a:pt x="1930" y="3510"/>
                      <a:pt x="827" y="3986"/>
                    </a:cubicBezTo>
                    <a:cubicBezTo>
                      <a:pt x="827" y="3209"/>
                      <a:pt x="827" y="2282"/>
                      <a:pt x="852" y="1404"/>
                    </a:cubicBezTo>
                    <a:cubicBezTo>
                      <a:pt x="852" y="928"/>
                      <a:pt x="852" y="452"/>
                      <a:pt x="87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22"/>
              <p:cNvSpPr/>
              <p:nvPr/>
            </p:nvSpPr>
            <p:spPr>
              <a:xfrm>
                <a:off x="3851025" y="842125"/>
                <a:ext cx="191750" cy="184225"/>
              </a:xfrm>
              <a:custGeom>
                <a:avLst/>
                <a:gdLst/>
                <a:ahLst/>
                <a:cxnLst/>
                <a:rect l="l" t="t" r="r" b="b"/>
                <a:pathLst>
                  <a:path w="7670" h="7369" extrusionOk="0">
                    <a:moveTo>
                      <a:pt x="1755" y="1"/>
                    </a:moveTo>
                    <a:cubicBezTo>
                      <a:pt x="1454" y="301"/>
                      <a:pt x="1154" y="577"/>
                      <a:pt x="878" y="903"/>
                    </a:cubicBezTo>
                    <a:cubicBezTo>
                      <a:pt x="753" y="2757"/>
                      <a:pt x="477" y="4762"/>
                      <a:pt x="26" y="6868"/>
                    </a:cubicBezTo>
                    <a:cubicBezTo>
                      <a:pt x="1" y="7018"/>
                      <a:pt x="51" y="7194"/>
                      <a:pt x="176" y="7294"/>
                    </a:cubicBezTo>
                    <a:cubicBezTo>
                      <a:pt x="251" y="7344"/>
                      <a:pt x="351" y="7369"/>
                      <a:pt x="427" y="7369"/>
                    </a:cubicBezTo>
                    <a:cubicBezTo>
                      <a:pt x="477" y="7369"/>
                      <a:pt x="552" y="7369"/>
                      <a:pt x="602" y="7319"/>
                    </a:cubicBezTo>
                    <a:cubicBezTo>
                      <a:pt x="1354" y="6968"/>
                      <a:pt x="2206" y="6617"/>
                      <a:pt x="3083" y="6241"/>
                    </a:cubicBezTo>
                    <a:cubicBezTo>
                      <a:pt x="4587" y="5640"/>
                      <a:pt x="6216" y="4963"/>
                      <a:pt x="7620" y="4136"/>
                    </a:cubicBezTo>
                    <a:cubicBezTo>
                      <a:pt x="7620" y="4036"/>
                      <a:pt x="7645" y="3935"/>
                      <a:pt x="7645" y="3835"/>
                    </a:cubicBezTo>
                    <a:cubicBezTo>
                      <a:pt x="7670" y="3610"/>
                      <a:pt x="7670" y="3384"/>
                      <a:pt x="7670" y="3133"/>
                    </a:cubicBezTo>
                    <a:lnTo>
                      <a:pt x="7670" y="3133"/>
                    </a:lnTo>
                    <a:cubicBezTo>
                      <a:pt x="6216" y="4061"/>
                      <a:pt x="4412" y="4813"/>
                      <a:pt x="2783" y="5489"/>
                    </a:cubicBezTo>
                    <a:cubicBezTo>
                      <a:pt x="2156" y="5765"/>
                      <a:pt x="1555" y="6016"/>
                      <a:pt x="978" y="6266"/>
                    </a:cubicBezTo>
                    <a:cubicBezTo>
                      <a:pt x="1429" y="4036"/>
                      <a:pt x="1680" y="1930"/>
                      <a:pt x="17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22"/>
              <p:cNvSpPr/>
              <p:nvPr/>
            </p:nvSpPr>
            <p:spPr>
              <a:xfrm>
                <a:off x="3725075" y="525075"/>
                <a:ext cx="47025" cy="715975"/>
              </a:xfrm>
              <a:custGeom>
                <a:avLst/>
                <a:gdLst/>
                <a:ahLst/>
                <a:cxnLst/>
                <a:rect l="l" t="t" r="r" b="b"/>
                <a:pathLst>
                  <a:path w="1881" h="28639" extrusionOk="0">
                    <a:moveTo>
                      <a:pt x="1104" y="1"/>
                    </a:moveTo>
                    <a:cubicBezTo>
                      <a:pt x="1047" y="1"/>
                      <a:pt x="991" y="26"/>
                      <a:pt x="953" y="76"/>
                    </a:cubicBezTo>
                    <a:cubicBezTo>
                      <a:pt x="903" y="151"/>
                      <a:pt x="828" y="226"/>
                      <a:pt x="753" y="327"/>
                    </a:cubicBezTo>
                    <a:cubicBezTo>
                      <a:pt x="1" y="9725"/>
                      <a:pt x="101" y="19224"/>
                      <a:pt x="1054" y="28597"/>
                    </a:cubicBezTo>
                    <a:cubicBezTo>
                      <a:pt x="1215" y="28627"/>
                      <a:pt x="1377" y="28639"/>
                      <a:pt x="1538" y="28639"/>
                    </a:cubicBezTo>
                    <a:cubicBezTo>
                      <a:pt x="1652" y="28639"/>
                      <a:pt x="1767" y="28633"/>
                      <a:pt x="1881" y="28622"/>
                    </a:cubicBezTo>
                    <a:cubicBezTo>
                      <a:pt x="928" y="19274"/>
                      <a:pt x="803" y="9825"/>
                      <a:pt x="1555" y="452"/>
                    </a:cubicBezTo>
                    <a:cubicBezTo>
                      <a:pt x="1430" y="302"/>
                      <a:pt x="1329" y="176"/>
                      <a:pt x="1254" y="76"/>
                    </a:cubicBezTo>
                    <a:cubicBezTo>
                      <a:pt x="1217" y="26"/>
                      <a:pt x="1160" y="1"/>
                      <a:pt x="11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90" name="Google Shape;1190;p22"/>
            <p:cNvSpPr/>
            <p:nvPr/>
          </p:nvSpPr>
          <p:spPr>
            <a:xfrm rot="951562">
              <a:off x="442657" y="1078598"/>
              <a:ext cx="27445" cy="150616"/>
            </a:xfrm>
            <a:prstGeom prst="roundRect">
              <a:avLst>
                <a:gd name="adj" fmla="val 1666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1" name="Google Shape;1191;p22"/>
          <p:cNvGrpSpPr/>
          <p:nvPr/>
        </p:nvGrpSpPr>
        <p:grpSpPr>
          <a:xfrm rot="-8478635">
            <a:off x="7730324" y="3733755"/>
            <a:ext cx="827820" cy="1463753"/>
            <a:chOff x="44969" y="140700"/>
            <a:chExt cx="668133" cy="1181334"/>
          </a:xfrm>
        </p:grpSpPr>
        <p:sp>
          <p:nvSpPr>
            <p:cNvPr id="1192" name="Google Shape;1192;p22"/>
            <p:cNvSpPr/>
            <p:nvPr/>
          </p:nvSpPr>
          <p:spPr>
            <a:xfrm>
              <a:off x="44969" y="140700"/>
              <a:ext cx="668133" cy="1181334"/>
            </a:xfrm>
            <a:custGeom>
              <a:avLst/>
              <a:gdLst/>
              <a:ahLst/>
              <a:cxnLst/>
              <a:rect l="l" t="t" r="r" b="b"/>
              <a:pathLst>
                <a:path w="20001" h="35364" extrusionOk="0">
                  <a:moveTo>
                    <a:pt x="14637" y="0"/>
                  </a:moveTo>
                  <a:cubicBezTo>
                    <a:pt x="14312" y="0"/>
                    <a:pt x="14011" y="75"/>
                    <a:pt x="13735" y="201"/>
                  </a:cubicBezTo>
                  <a:lnTo>
                    <a:pt x="13510" y="201"/>
                  </a:lnTo>
                  <a:cubicBezTo>
                    <a:pt x="13359" y="226"/>
                    <a:pt x="13209" y="251"/>
                    <a:pt x="13033" y="276"/>
                  </a:cubicBezTo>
                  <a:lnTo>
                    <a:pt x="13008" y="276"/>
                  </a:lnTo>
                  <a:cubicBezTo>
                    <a:pt x="12958" y="276"/>
                    <a:pt x="12908" y="276"/>
                    <a:pt x="12858" y="301"/>
                  </a:cubicBezTo>
                  <a:cubicBezTo>
                    <a:pt x="12733" y="301"/>
                    <a:pt x="12607" y="326"/>
                    <a:pt x="12507" y="351"/>
                  </a:cubicBezTo>
                  <a:cubicBezTo>
                    <a:pt x="12407" y="376"/>
                    <a:pt x="12307" y="401"/>
                    <a:pt x="12206" y="426"/>
                  </a:cubicBezTo>
                  <a:cubicBezTo>
                    <a:pt x="11805" y="501"/>
                    <a:pt x="11379" y="627"/>
                    <a:pt x="10978" y="777"/>
                  </a:cubicBezTo>
                  <a:lnTo>
                    <a:pt x="10953" y="802"/>
                  </a:lnTo>
                  <a:cubicBezTo>
                    <a:pt x="10903" y="802"/>
                    <a:pt x="10878" y="827"/>
                    <a:pt x="10828" y="852"/>
                  </a:cubicBezTo>
                  <a:cubicBezTo>
                    <a:pt x="10728" y="877"/>
                    <a:pt x="10627" y="928"/>
                    <a:pt x="10552" y="953"/>
                  </a:cubicBezTo>
                  <a:cubicBezTo>
                    <a:pt x="10477" y="978"/>
                    <a:pt x="10427" y="1003"/>
                    <a:pt x="10352" y="1053"/>
                  </a:cubicBezTo>
                  <a:lnTo>
                    <a:pt x="10302" y="1053"/>
                  </a:lnTo>
                  <a:cubicBezTo>
                    <a:pt x="10226" y="1103"/>
                    <a:pt x="10176" y="1128"/>
                    <a:pt x="10101" y="1153"/>
                  </a:cubicBezTo>
                  <a:lnTo>
                    <a:pt x="10076" y="1153"/>
                  </a:lnTo>
                  <a:cubicBezTo>
                    <a:pt x="9901" y="1253"/>
                    <a:pt x="9775" y="1329"/>
                    <a:pt x="9625" y="1404"/>
                  </a:cubicBezTo>
                  <a:cubicBezTo>
                    <a:pt x="9449" y="1479"/>
                    <a:pt x="9299" y="1579"/>
                    <a:pt x="9124" y="1679"/>
                  </a:cubicBezTo>
                  <a:cubicBezTo>
                    <a:pt x="8948" y="1805"/>
                    <a:pt x="8748" y="1930"/>
                    <a:pt x="8572" y="2055"/>
                  </a:cubicBezTo>
                  <a:cubicBezTo>
                    <a:pt x="8397" y="2181"/>
                    <a:pt x="8196" y="2331"/>
                    <a:pt x="8021" y="2481"/>
                  </a:cubicBezTo>
                  <a:cubicBezTo>
                    <a:pt x="7896" y="2582"/>
                    <a:pt x="7770" y="2682"/>
                    <a:pt x="7645" y="2807"/>
                  </a:cubicBezTo>
                  <a:lnTo>
                    <a:pt x="7620" y="2807"/>
                  </a:lnTo>
                  <a:cubicBezTo>
                    <a:pt x="7495" y="2933"/>
                    <a:pt x="7369" y="3033"/>
                    <a:pt x="7219" y="3158"/>
                  </a:cubicBezTo>
                  <a:lnTo>
                    <a:pt x="7169" y="3208"/>
                  </a:lnTo>
                  <a:cubicBezTo>
                    <a:pt x="7068" y="3334"/>
                    <a:pt x="6943" y="3434"/>
                    <a:pt x="6843" y="3559"/>
                  </a:cubicBezTo>
                  <a:cubicBezTo>
                    <a:pt x="6793" y="3584"/>
                    <a:pt x="6718" y="3684"/>
                    <a:pt x="6718" y="3684"/>
                  </a:cubicBezTo>
                  <a:cubicBezTo>
                    <a:pt x="6617" y="3760"/>
                    <a:pt x="6517" y="3860"/>
                    <a:pt x="6442" y="3960"/>
                  </a:cubicBezTo>
                  <a:cubicBezTo>
                    <a:pt x="6367" y="4035"/>
                    <a:pt x="6317" y="4085"/>
                    <a:pt x="6266" y="4161"/>
                  </a:cubicBezTo>
                  <a:lnTo>
                    <a:pt x="6216" y="4186"/>
                  </a:lnTo>
                  <a:cubicBezTo>
                    <a:pt x="6116" y="4311"/>
                    <a:pt x="6016" y="4436"/>
                    <a:pt x="5916" y="4537"/>
                  </a:cubicBezTo>
                  <a:lnTo>
                    <a:pt x="5891" y="4587"/>
                  </a:lnTo>
                  <a:cubicBezTo>
                    <a:pt x="5840" y="4662"/>
                    <a:pt x="5765" y="4712"/>
                    <a:pt x="5715" y="4787"/>
                  </a:cubicBezTo>
                  <a:cubicBezTo>
                    <a:pt x="5540" y="5013"/>
                    <a:pt x="5389" y="5213"/>
                    <a:pt x="5239" y="5414"/>
                  </a:cubicBezTo>
                  <a:cubicBezTo>
                    <a:pt x="5063" y="5639"/>
                    <a:pt x="4863" y="5890"/>
                    <a:pt x="4662" y="6191"/>
                  </a:cubicBezTo>
                  <a:cubicBezTo>
                    <a:pt x="4587" y="6291"/>
                    <a:pt x="4537" y="6366"/>
                    <a:pt x="4487" y="6441"/>
                  </a:cubicBezTo>
                  <a:lnTo>
                    <a:pt x="4437" y="6517"/>
                  </a:lnTo>
                  <a:cubicBezTo>
                    <a:pt x="4437" y="6542"/>
                    <a:pt x="4287" y="6767"/>
                    <a:pt x="4287" y="6767"/>
                  </a:cubicBezTo>
                  <a:cubicBezTo>
                    <a:pt x="4086" y="7068"/>
                    <a:pt x="3911" y="7344"/>
                    <a:pt x="3735" y="7644"/>
                  </a:cubicBezTo>
                  <a:cubicBezTo>
                    <a:pt x="3560" y="7945"/>
                    <a:pt x="3384" y="8246"/>
                    <a:pt x="3234" y="8522"/>
                  </a:cubicBezTo>
                  <a:cubicBezTo>
                    <a:pt x="3134" y="8672"/>
                    <a:pt x="3058" y="8847"/>
                    <a:pt x="2983" y="8998"/>
                  </a:cubicBezTo>
                  <a:cubicBezTo>
                    <a:pt x="2908" y="9148"/>
                    <a:pt x="2833" y="9273"/>
                    <a:pt x="2758" y="9424"/>
                  </a:cubicBezTo>
                  <a:cubicBezTo>
                    <a:pt x="2657" y="9624"/>
                    <a:pt x="2557" y="9825"/>
                    <a:pt x="2482" y="10050"/>
                  </a:cubicBezTo>
                  <a:cubicBezTo>
                    <a:pt x="2407" y="10151"/>
                    <a:pt x="2357" y="10276"/>
                    <a:pt x="2307" y="10401"/>
                  </a:cubicBezTo>
                  <a:cubicBezTo>
                    <a:pt x="2206" y="10627"/>
                    <a:pt x="2106" y="10852"/>
                    <a:pt x="2006" y="11103"/>
                  </a:cubicBezTo>
                  <a:cubicBezTo>
                    <a:pt x="1956" y="11228"/>
                    <a:pt x="1906" y="11379"/>
                    <a:pt x="1855" y="11504"/>
                  </a:cubicBezTo>
                  <a:lnTo>
                    <a:pt x="1805" y="11604"/>
                  </a:lnTo>
                  <a:cubicBezTo>
                    <a:pt x="1555" y="12281"/>
                    <a:pt x="1329" y="12983"/>
                    <a:pt x="1104" y="13684"/>
                  </a:cubicBezTo>
                  <a:lnTo>
                    <a:pt x="1078" y="13810"/>
                  </a:lnTo>
                  <a:cubicBezTo>
                    <a:pt x="1028" y="13985"/>
                    <a:pt x="978" y="14161"/>
                    <a:pt x="928" y="14336"/>
                  </a:cubicBezTo>
                  <a:lnTo>
                    <a:pt x="903" y="14411"/>
                  </a:lnTo>
                  <a:cubicBezTo>
                    <a:pt x="853" y="14687"/>
                    <a:pt x="778" y="14988"/>
                    <a:pt x="703" y="15289"/>
                  </a:cubicBezTo>
                  <a:lnTo>
                    <a:pt x="652" y="15539"/>
                  </a:lnTo>
                  <a:cubicBezTo>
                    <a:pt x="602" y="15790"/>
                    <a:pt x="552" y="16040"/>
                    <a:pt x="502" y="16291"/>
                  </a:cubicBezTo>
                  <a:lnTo>
                    <a:pt x="477" y="16366"/>
                  </a:lnTo>
                  <a:cubicBezTo>
                    <a:pt x="477" y="16441"/>
                    <a:pt x="452" y="16542"/>
                    <a:pt x="427" y="16642"/>
                  </a:cubicBezTo>
                  <a:cubicBezTo>
                    <a:pt x="427" y="16692"/>
                    <a:pt x="402" y="16767"/>
                    <a:pt x="402" y="16842"/>
                  </a:cubicBezTo>
                  <a:lnTo>
                    <a:pt x="402" y="16893"/>
                  </a:lnTo>
                  <a:cubicBezTo>
                    <a:pt x="327" y="17243"/>
                    <a:pt x="276" y="17619"/>
                    <a:pt x="226" y="17995"/>
                  </a:cubicBezTo>
                  <a:cubicBezTo>
                    <a:pt x="151" y="18722"/>
                    <a:pt x="76" y="19449"/>
                    <a:pt x="51" y="20201"/>
                  </a:cubicBezTo>
                  <a:cubicBezTo>
                    <a:pt x="26" y="20351"/>
                    <a:pt x="26" y="20502"/>
                    <a:pt x="26" y="20677"/>
                  </a:cubicBezTo>
                  <a:lnTo>
                    <a:pt x="26" y="20777"/>
                  </a:lnTo>
                  <a:cubicBezTo>
                    <a:pt x="26" y="20852"/>
                    <a:pt x="1" y="20928"/>
                    <a:pt x="1" y="21003"/>
                  </a:cubicBezTo>
                  <a:cubicBezTo>
                    <a:pt x="1" y="21354"/>
                    <a:pt x="1" y="21705"/>
                    <a:pt x="1" y="22005"/>
                  </a:cubicBezTo>
                  <a:cubicBezTo>
                    <a:pt x="1" y="22156"/>
                    <a:pt x="26" y="22306"/>
                    <a:pt x="26" y="22456"/>
                  </a:cubicBezTo>
                  <a:cubicBezTo>
                    <a:pt x="26" y="22607"/>
                    <a:pt x="26" y="22732"/>
                    <a:pt x="51" y="22883"/>
                  </a:cubicBezTo>
                  <a:cubicBezTo>
                    <a:pt x="51" y="22883"/>
                    <a:pt x="51" y="22908"/>
                    <a:pt x="51" y="22908"/>
                  </a:cubicBezTo>
                  <a:cubicBezTo>
                    <a:pt x="51" y="23233"/>
                    <a:pt x="76" y="23534"/>
                    <a:pt x="126" y="23835"/>
                  </a:cubicBezTo>
                  <a:cubicBezTo>
                    <a:pt x="151" y="24111"/>
                    <a:pt x="201" y="24361"/>
                    <a:pt x="226" y="24587"/>
                  </a:cubicBezTo>
                  <a:cubicBezTo>
                    <a:pt x="226" y="24587"/>
                    <a:pt x="226" y="24587"/>
                    <a:pt x="226" y="24612"/>
                  </a:cubicBezTo>
                  <a:cubicBezTo>
                    <a:pt x="251" y="24687"/>
                    <a:pt x="276" y="24762"/>
                    <a:pt x="276" y="24862"/>
                  </a:cubicBezTo>
                  <a:lnTo>
                    <a:pt x="302" y="24888"/>
                  </a:lnTo>
                  <a:cubicBezTo>
                    <a:pt x="302" y="24963"/>
                    <a:pt x="327" y="25038"/>
                    <a:pt x="327" y="25113"/>
                  </a:cubicBezTo>
                  <a:cubicBezTo>
                    <a:pt x="352" y="25188"/>
                    <a:pt x="377" y="25289"/>
                    <a:pt x="402" y="25364"/>
                  </a:cubicBezTo>
                  <a:cubicBezTo>
                    <a:pt x="427" y="25464"/>
                    <a:pt x="452" y="25564"/>
                    <a:pt x="477" y="25665"/>
                  </a:cubicBezTo>
                  <a:lnTo>
                    <a:pt x="502" y="25690"/>
                  </a:lnTo>
                  <a:cubicBezTo>
                    <a:pt x="502" y="25740"/>
                    <a:pt x="527" y="25815"/>
                    <a:pt x="552" y="25865"/>
                  </a:cubicBezTo>
                  <a:cubicBezTo>
                    <a:pt x="602" y="26040"/>
                    <a:pt x="652" y="26216"/>
                    <a:pt x="728" y="26366"/>
                  </a:cubicBezTo>
                  <a:cubicBezTo>
                    <a:pt x="1053" y="27243"/>
                    <a:pt x="1479" y="27920"/>
                    <a:pt x="2031" y="28446"/>
                  </a:cubicBezTo>
                  <a:cubicBezTo>
                    <a:pt x="2532" y="28923"/>
                    <a:pt x="3084" y="29248"/>
                    <a:pt x="3635" y="29474"/>
                  </a:cubicBezTo>
                  <a:cubicBezTo>
                    <a:pt x="3510" y="30853"/>
                    <a:pt x="3485" y="32156"/>
                    <a:pt x="3535" y="33434"/>
                  </a:cubicBezTo>
                  <a:cubicBezTo>
                    <a:pt x="3585" y="34512"/>
                    <a:pt x="4462" y="35364"/>
                    <a:pt x="5540" y="35364"/>
                  </a:cubicBezTo>
                  <a:lnTo>
                    <a:pt x="5640" y="35364"/>
                  </a:lnTo>
                  <a:cubicBezTo>
                    <a:pt x="6166" y="35339"/>
                    <a:pt x="6667" y="35113"/>
                    <a:pt x="7043" y="34712"/>
                  </a:cubicBezTo>
                  <a:cubicBezTo>
                    <a:pt x="7394" y="34336"/>
                    <a:pt x="7595" y="33810"/>
                    <a:pt x="7570" y="33284"/>
                  </a:cubicBezTo>
                  <a:cubicBezTo>
                    <a:pt x="7520" y="32306"/>
                    <a:pt x="7545" y="31279"/>
                    <a:pt x="7620" y="30226"/>
                  </a:cubicBezTo>
                  <a:lnTo>
                    <a:pt x="7820" y="30226"/>
                  </a:lnTo>
                  <a:cubicBezTo>
                    <a:pt x="10753" y="30226"/>
                    <a:pt x="13384" y="29223"/>
                    <a:pt x="15239" y="27444"/>
                  </a:cubicBezTo>
                  <a:cubicBezTo>
                    <a:pt x="15364" y="27319"/>
                    <a:pt x="15490" y="27193"/>
                    <a:pt x="15615" y="27068"/>
                  </a:cubicBezTo>
                  <a:cubicBezTo>
                    <a:pt x="15665" y="27018"/>
                    <a:pt x="15715" y="26943"/>
                    <a:pt x="15765" y="26893"/>
                  </a:cubicBezTo>
                  <a:lnTo>
                    <a:pt x="15840" y="26817"/>
                  </a:lnTo>
                  <a:cubicBezTo>
                    <a:pt x="15866" y="26792"/>
                    <a:pt x="15916" y="26742"/>
                    <a:pt x="15941" y="26717"/>
                  </a:cubicBezTo>
                  <a:cubicBezTo>
                    <a:pt x="16016" y="26617"/>
                    <a:pt x="16091" y="26517"/>
                    <a:pt x="16191" y="26391"/>
                  </a:cubicBezTo>
                  <a:cubicBezTo>
                    <a:pt x="16191" y="26391"/>
                    <a:pt x="16216" y="26341"/>
                    <a:pt x="16216" y="26341"/>
                  </a:cubicBezTo>
                  <a:cubicBezTo>
                    <a:pt x="16317" y="26241"/>
                    <a:pt x="16392" y="26116"/>
                    <a:pt x="16492" y="25990"/>
                  </a:cubicBezTo>
                  <a:cubicBezTo>
                    <a:pt x="16642" y="25765"/>
                    <a:pt x="16793" y="25539"/>
                    <a:pt x="16918" y="25339"/>
                  </a:cubicBezTo>
                  <a:cubicBezTo>
                    <a:pt x="16918" y="25339"/>
                    <a:pt x="16918" y="25339"/>
                    <a:pt x="16918" y="25314"/>
                  </a:cubicBezTo>
                  <a:cubicBezTo>
                    <a:pt x="17043" y="25138"/>
                    <a:pt x="17169" y="24913"/>
                    <a:pt x="17269" y="24737"/>
                  </a:cubicBezTo>
                  <a:cubicBezTo>
                    <a:pt x="17269" y="24712"/>
                    <a:pt x="17269" y="24687"/>
                    <a:pt x="17294" y="24662"/>
                  </a:cubicBezTo>
                  <a:cubicBezTo>
                    <a:pt x="17369" y="24487"/>
                    <a:pt x="17470" y="24311"/>
                    <a:pt x="17570" y="24136"/>
                  </a:cubicBezTo>
                  <a:lnTo>
                    <a:pt x="17595" y="24035"/>
                  </a:lnTo>
                  <a:cubicBezTo>
                    <a:pt x="17695" y="23860"/>
                    <a:pt x="17770" y="23659"/>
                    <a:pt x="17845" y="23484"/>
                  </a:cubicBezTo>
                  <a:lnTo>
                    <a:pt x="17871" y="23434"/>
                  </a:lnTo>
                  <a:cubicBezTo>
                    <a:pt x="17946" y="23233"/>
                    <a:pt x="18021" y="23033"/>
                    <a:pt x="18096" y="22832"/>
                  </a:cubicBezTo>
                  <a:cubicBezTo>
                    <a:pt x="18096" y="22832"/>
                    <a:pt x="18096" y="22832"/>
                    <a:pt x="18121" y="22807"/>
                  </a:cubicBezTo>
                  <a:cubicBezTo>
                    <a:pt x="18272" y="22356"/>
                    <a:pt x="18447" y="21855"/>
                    <a:pt x="18622" y="21279"/>
                  </a:cubicBezTo>
                  <a:cubicBezTo>
                    <a:pt x="18622" y="21279"/>
                    <a:pt x="18622" y="21253"/>
                    <a:pt x="18622" y="21253"/>
                  </a:cubicBezTo>
                  <a:cubicBezTo>
                    <a:pt x="18673" y="21103"/>
                    <a:pt x="18723" y="20953"/>
                    <a:pt x="18748" y="20777"/>
                  </a:cubicBezTo>
                  <a:lnTo>
                    <a:pt x="18773" y="20752"/>
                  </a:lnTo>
                  <a:cubicBezTo>
                    <a:pt x="18798" y="20602"/>
                    <a:pt x="18848" y="20451"/>
                    <a:pt x="18898" y="20301"/>
                  </a:cubicBezTo>
                  <a:cubicBezTo>
                    <a:pt x="18898" y="20301"/>
                    <a:pt x="18973" y="20025"/>
                    <a:pt x="18973" y="20025"/>
                  </a:cubicBezTo>
                  <a:cubicBezTo>
                    <a:pt x="19099" y="19524"/>
                    <a:pt x="19199" y="19073"/>
                    <a:pt x="19299" y="18647"/>
                  </a:cubicBezTo>
                  <a:cubicBezTo>
                    <a:pt x="19299" y="18647"/>
                    <a:pt x="19299" y="18597"/>
                    <a:pt x="19299" y="18597"/>
                  </a:cubicBezTo>
                  <a:cubicBezTo>
                    <a:pt x="19399" y="18196"/>
                    <a:pt x="19475" y="17845"/>
                    <a:pt x="19550" y="17469"/>
                  </a:cubicBezTo>
                  <a:cubicBezTo>
                    <a:pt x="19550" y="17469"/>
                    <a:pt x="19550" y="17469"/>
                    <a:pt x="19550" y="17444"/>
                  </a:cubicBezTo>
                  <a:cubicBezTo>
                    <a:pt x="19575" y="17268"/>
                    <a:pt x="19625" y="17093"/>
                    <a:pt x="19650" y="16918"/>
                  </a:cubicBezTo>
                  <a:cubicBezTo>
                    <a:pt x="19825" y="15965"/>
                    <a:pt x="19926" y="15088"/>
                    <a:pt x="19976" y="14236"/>
                  </a:cubicBezTo>
                  <a:cubicBezTo>
                    <a:pt x="19976" y="14211"/>
                    <a:pt x="19976" y="14211"/>
                    <a:pt x="19976" y="14211"/>
                  </a:cubicBezTo>
                  <a:cubicBezTo>
                    <a:pt x="19976" y="14035"/>
                    <a:pt x="19976" y="13885"/>
                    <a:pt x="19976" y="13710"/>
                  </a:cubicBezTo>
                  <a:lnTo>
                    <a:pt x="19976" y="13659"/>
                  </a:lnTo>
                  <a:cubicBezTo>
                    <a:pt x="20001" y="13484"/>
                    <a:pt x="20001" y="13309"/>
                    <a:pt x="20001" y="13133"/>
                  </a:cubicBezTo>
                  <a:cubicBezTo>
                    <a:pt x="19976" y="12557"/>
                    <a:pt x="19951" y="12005"/>
                    <a:pt x="19901" y="11404"/>
                  </a:cubicBezTo>
                  <a:lnTo>
                    <a:pt x="19901" y="11354"/>
                  </a:lnTo>
                  <a:cubicBezTo>
                    <a:pt x="19876" y="11178"/>
                    <a:pt x="19851" y="11003"/>
                    <a:pt x="19825" y="10802"/>
                  </a:cubicBezTo>
                  <a:lnTo>
                    <a:pt x="19825" y="10777"/>
                  </a:lnTo>
                  <a:cubicBezTo>
                    <a:pt x="19800" y="10602"/>
                    <a:pt x="19775" y="10426"/>
                    <a:pt x="19750" y="10251"/>
                  </a:cubicBezTo>
                  <a:cubicBezTo>
                    <a:pt x="19750" y="10251"/>
                    <a:pt x="19750" y="10251"/>
                    <a:pt x="19750" y="10226"/>
                  </a:cubicBezTo>
                  <a:cubicBezTo>
                    <a:pt x="19700" y="9900"/>
                    <a:pt x="19650" y="9574"/>
                    <a:pt x="19575" y="9223"/>
                  </a:cubicBezTo>
                  <a:cubicBezTo>
                    <a:pt x="19525" y="8973"/>
                    <a:pt x="19475" y="8697"/>
                    <a:pt x="19424" y="8446"/>
                  </a:cubicBezTo>
                  <a:cubicBezTo>
                    <a:pt x="19399" y="8421"/>
                    <a:pt x="19399" y="8421"/>
                    <a:pt x="19399" y="8421"/>
                  </a:cubicBezTo>
                  <a:cubicBezTo>
                    <a:pt x="19349" y="8146"/>
                    <a:pt x="19299" y="7895"/>
                    <a:pt x="19224" y="7619"/>
                  </a:cubicBezTo>
                  <a:cubicBezTo>
                    <a:pt x="19099" y="7068"/>
                    <a:pt x="18948" y="6491"/>
                    <a:pt x="18748" y="5815"/>
                  </a:cubicBezTo>
                  <a:cubicBezTo>
                    <a:pt x="18673" y="5464"/>
                    <a:pt x="18572" y="5138"/>
                    <a:pt x="18472" y="4812"/>
                  </a:cubicBezTo>
                  <a:cubicBezTo>
                    <a:pt x="18372" y="4436"/>
                    <a:pt x="18246" y="3960"/>
                    <a:pt x="18096" y="3534"/>
                  </a:cubicBezTo>
                  <a:cubicBezTo>
                    <a:pt x="18021" y="3334"/>
                    <a:pt x="17946" y="3158"/>
                    <a:pt x="17896" y="3008"/>
                  </a:cubicBezTo>
                  <a:cubicBezTo>
                    <a:pt x="17871" y="3008"/>
                    <a:pt x="17871" y="3008"/>
                    <a:pt x="17871" y="2983"/>
                  </a:cubicBezTo>
                  <a:cubicBezTo>
                    <a:pt x="17745" y="2707"/>
                    <a:pt x="17620" y="2456"/>
                    <a:pt x="17470" y="2206"/>
                  </a:cubicBezTo>
                  <a:lnTo>
                    <a:pt x="17444" y="2156"/>
                  </a:lnTo>
                  <a:cubicBezTo>
                    <a:pt x="17219" y="1780"/>
                    <a:pt x="16943" y="1454"/>
                    <a:pt x="16668" y="1203"/>
                  </a:cubicBezTo>
                  <a:cubicBezTo>
                    <a:pt x="16642" y="1178"/>
                    <a:pt x="16642" y="1178"/>
                    <a:pt x="16617" y="1178"/>
                  </a:cubicBezTo>
                  <a:cubicBezTo>
                    <a:pt x="16567" y="1128"/>
                    <a:pt x="16517" y="1078"/>
                    <a:pt x="16467" y="1028"/>
                  </a:cubicBezTo>
                  <a:cubicBezTo>
                    <a:pt x="16442" y="1028"/>
                    <a:pt x="16442" y="1003"/>
                    <a:pt x="16417" y="1003"/>
                  </a:cubicBezTo>
                  <a:cubicBezTo>
                    <a:pt x="16392" y="978"/>
                    <a:pt x="16367" y="953"/>
                    <a:pt x="16342" y="953"/>
                  </a:cubicBezTo>
                  <a:cubicBezTo>
                    <a:pt x="16166" y="652"/>
                    <a:pt x="15916" y="401"/>
                    <a:pt x="15615" y="251"/>
                  </a:cubicBezTo>
                  <a:cubicBezTo>
                    <a:pt x="15314" y="75"/>
                    <a:pt x="14963" y="0"/>
                    <a:pt x="14637" y="0"/>
                  </a:cubicBezTo>
                  <a:close/>
                </a:path>
              </a:pathLst>
            </a:custGeom>
            <a:solidFill>
              <a:schemeClr val="accent6"/>
            </a:solidFill>
            <a:ln>
              <a:noFill/>
            </a:ln>
            <a:effectLst>
              <a:outerShdw blurRad="57150" dist="19050" dir="5400000" algn="bl" rotWithShape="0">
                <a:schemeClr val="lt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22"/>
            <p:cNvSpPr/>
            <p:nvPr/>
          </p:nvSpPr>
          <p:spPr>
            <a:xfrm>
              <a:off x="102761" y="207278"/>
              <a:ext cx="550080" cy="882961"/>
            </a:xfrm>
            <a:custGeom>
              <a:avLst/>
              <a:gdLst/>
              <a:ahLst/>
              <a:cxnLst/>
              <a:rect l="l" t="t" r="r" b="b"/>
              <a:pathLst>
                <a:path w="16467" h="26432" extrusionOk="0">
                  <a:moveTo>
                    <a:pt x="12236" y="0"/>
                  </a:moveTo>
                  <a:cubicBezTo>
                    <a:pt x="12145" y="0"/>
                    <a:pt x="12052" y="4"/>
                    <a:pt x="11955" y="12"/>
                  </a:cubicBezTo>
                  <a:cubicBezTo>
                    <a:pt x="10677" y="112"/>
                    <a:pt x="9449" y="539"/>
                    <a:pt x="8371" y="1215"/>
                  </a:cubicBezTo>
                  <a:cubicBezTo>
                    <a:pt x="7018" y="2067"/>
                    <a:pt x="5890" y="3245"/>
                    <a:pt x="4937" y="4498"/>
                  </a:cubicBezTo>
                  <a:cubicBezTo>
                    <a:pt x="1604" y="8884"/>
                    <a:pt x="0" y="14473"/>
                    <a:pt x="75" y="19987"/>
                  </a:cubicBezTo>
                  <a:cubicBezTo>
                    <a:pt x="100" y="21240"/>
                    <a:pt x="226" y="22544"/>
                    <a:pt x="677" y="23722"/>
                  </a:cubicBezTo>
                  <a:cubicBezTo>
                    <a:pt x="877" y="24248"/>
                    <a:pt x="1153" y="24774"/>
                    <a:pt x="1554" y="25150"/>
                  </a:cubicBezTo>
                  <a:cubicBezTo>
                    <a:pt x="2156" y="25727"/>
                    <a:pt x="2983" y="26002"/>
                    <a:pt x="3785" y="26178"/>
                  </a:cubicBezTo>
                  <a:cubicBezTo>
                    <a:pt x="4545" y="26345"/>
                    <a:pt x="5331" y="26432"/>
                    <a:pt x="6115" y="26432"/>
                  </a:cubicBezTo>
                  <a:cubicBezTo>
                    <a:pt x="8380" y="26432"/>
                    <a:pt x="10636" y="25711"/>
                    <a:pt x="12256" y="24148"/>
                  </a:cubicBezTo>
                  <a:cubicBezTo>
                    <a:pt x="14060" y="22443"/>
                    <a:pt x="14862" y="19962"/>
                    <a:pt x="15489" y="17581"/>
                  </a:cubicBezTo>
                  <a:cubicBezTo>
                    <a:pt x="16040" y="15476"/>
                    <a:pt x="16466" y="13321"/>
                    <a:pt x="16466" y="11140"/>
                  </a:cubicBezTo>
                  <a:cubicBezTo>
                    <a:pt x="16441" y="8458"/>
                    <a:pt x="15740" y="5852"/>
                    <a:pt x="15013" y="3295"/>
                  </a:cubicBezTo>
                  <a:cubicBezTo>
                    <a:pt x="14559" y="1671"/>
                    <a:pt x="14082" y="0"/>
                    <a:pt x="12236" y="0"/>
                  </a:cubicBezTo>
                  <a:close/>
                </a:path>
              </a:pathLst>
            </a:custGeom>
            <a:solidFill>
              <a:srgbClr val="CB38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22"/>
            <p:cNvSpPr/>
            <p:nvPr/>
          </p:nvSpPr>
          <p:spPr>
            <a:xfrm>
              <a:off x="215774" y="489193"/>
              <a:ext cx="181723" cy="772591"/>
            </a:xfrm>
            <a:custGeom>
              <a:avLst/>
              <a:gdLst/>
              <a:ahLst/>
              <a:cxnLst/>
              <a:rect l="l" t="t" r="r" b="b"/>
              <a:pathLst>
                <a:path w="5440" h="23128" extrusionOk="0">
                  <a:moveTo>
                    <a:pt x="5183" y="0"/>
                  </a:moveTo>
                  <a:cubicBezTo>
                    <a:pt x="5104" y="0"/>
                    <a:pt x="5025" y="52"/>
                    <a:pt x="4988" y="145"/>
                  </a:cubicBezTo>
                  <a:cubicBezTo>
                    <a:pt x="4111" y="2375"/>
                    <a:pt x="3484" y="4606"/>
                    <a:pt x="2757" y="7288"/>
                  </a:cubicBezTo>
                  <a:cubicBezTo>
                    <a:pt x="1529" y="11799"/>
                    <a:pt x="1" y="17413"/>
                    <a:pt x="226" y="22927"/>
                  </a:cubicBezTo>
                  <a:cubicBezTo>
                    <a:pt x="226" y="23052"/>
                    <a:pt x="326" y="23127"/>
                    <a:pt x="427" y="23127"/>
                  </a:cubicBezTo>
                  <a:lnTo>
                    <a:pt x="452" y="23127"/>
                  </a:lnTo>
                  <a:cubicBezTo>
                    <a:pt x="552" y="23127"/>
                    <a:pt x="652" y="23027"/>
                    <a:pt x="652" y="22902"/>
                  </a:cubicBezTo>
                  <a:cubicBezTo>
                    <a:pt x="427" y="17463"/>
                    <a:pt x="1955" y="11874"/>
                    <a:pt x="3184" y="7388"/>
                  </a:cubicBezTo>
                  <a:cubicBezTo>
                    <a:pt x="3910" y="4731"/>
                    <a:pt x="4537" y="2526"/>
                    <a:pt x="5389" y="295"/>
                  </a:cubicBezTo>
                  <a:cubicBezTo>
                    <a:pt x="5439" y="195"/>
                    <a:pt x="5389" y="70"/>
                    <a:pt x="5264" y="19"/>
                  </a:cubicBezTo>
                  <a:cubicBezTo>
                    <a:pt x="5238" y="6"/>
                    <a:pt x="5210" y="0"/>
                    <a:pt x="5183" y="0"/>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22"/>
            <p:cNvSpPr/>
            <p:nvPr/>
          </p:nvSpPr>
          <p:spPr>
            <a:xfrm>
              <a:off x="215774" y="200597"/>
              <a:ext cx="326567" cy="1061177"/>
            </a:xfrm>
            <a:custGeom>
              <a:avLst/>
              <a:gdLst/>
              <a:ahLst/>
              <a:cxnLst/>
              <a:rect l="l" t="t" r="r" b="b"/>
              <a:pathLst>
                <a:path w="9776" h="31767" extrusionOk="0">
                  <a:moveTo>
                    <a:pt x="9519" y="1"/>
                  </a:moveTo>
                  <a:cubicBezTo>
                    <a:pt x="9446" y="1"/>
                    <a:pt x="9374" y="45"/>
                    <a:pt x="9324" y="112"/>
                  </a:cubicBezTo>
                  <a:lnTo>
                    <a:pt x="8848" y="989"/>
                  </a:lnTo>
                  <a:cubicBezTo>
                    <a:pt x="7469" y="3521"/>
                    <a:pt x="6041" y="6127"/>
                    <a:pt x="4988" y="8784"/>
                  </a:cubicBezTo>
                  <a:cubicBezTo>
                    <a:pt x="4111" y="11014"/>
                    <a:pt x="3484" y="13245"/>
                    <a:pt x="2757" y="15927"/>
                  </a:cubicBezTo>
                  <a:cubicBezTo>
                    <a:pt x="1529" y="20438"/>
                    <a:pt x="1" y="26052"/>
                    <a:pt x="226" y="31566"/>
                  </a:cubicBezTo>
                  <a:cubicBezTo>
                    <a:pt x="226" y="31691"/>
                    <a:pt x="326" y="31766"/>
                    <a:pt x="427" y="31766"/>
                  </a:cubicBezTo>
                  <a:lnTo>
                    <a:pt x="452" y="31766"/>
                  </a:lnTo>
                  <a:cubicBezTo>
                    <a:pt x="552" y="31766"/>
                    <a:pt x="652" y="31666"/>
                    <a:pt x="652" y="31541"/>
                  </a:cubicBezTo>
                  <a:cubicBezTo>
                    <a:pt x="427" y="26102"/>
                    <a:pt x="1955" y="20513"/>
                    <a:pt x="3184" y="16027"/>
                  </a:cubicBezTo>
                  <a:cubicBezTo>
                    <a:pt x="3910" y="13370"/>
                    <a:pt x="4537" y="11165"/>
                    <a:pt x="5389" y="8934"/>
                  </a:cubicBezTo>
                  <a:cubicBezTo>
                    <a:pt x="6417" y="6302"/>
                    <a:pt x="7845" y="3696"/>
                    <a:pt x="9224" y="1190"/>
                  </a:cubicBezTo>
                  <a:lnTo>
                    <a:pt x="9700" y="312"/>
                  </a:lnTo>
                  <a:cubicBezTo>
                    <a:pt x="9775" y="212"/>
                    <a:pt x="9725" y="87"/>
                    <a:pt x="9625" y="37"/>
                  </a:cubicBezTo>
                  <a:cubicBezTo>
                    <a:pt x="9591" y="12"/>
                    <a:pt x="9555" y="1"/>
                    <a:pt x="9519"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22"/>
            <p:cNvSpPr/>
            <p:nvPr/>
          </p:nvSpPr>
          <p:spPr>
            <a:xfrm>
              <a:off x="108607" y="930221"/>
              <a:ext cx="130647" cy="125603"/>
            </a:xfrm>
            <a:custGeom>
              <a:avLst/>
              <a:gdLst/>
              <a:ahLst/>
              <a:cxnLst/>
              <a:rect l="l" t="t" r="r" b="b"/>
              <a:pathLst>
                <a:path w="3911" h="3760" extrusionOk="0">
                  <a:moveTo>
                    <a:pt x="1" y="0"/>
                  </a:moveTo>
                  <a:cubicBezTo>
                    <a:pt x="26" y="226"/>
                    <a:pt x="76" y="426"/>
                    <a:pt x="101" y="652"/>
                  </a:cubicBezTo>
                  <a:lnTo>
                    <a:pt x="3685" y="3710"/>
                  </a:lnTo>
                  <a:cubicBezTo>
                    <a:pt x="3735" y="3735"/>
                    <a:pt x="3785" y="3760"/>
                    <a:pt x="3835" y="3760"/>
                  </a:cubicBezTo>
                  <a:lnTo>
                    <a:pt x="3860" y="3760"/>
                  </a:lnTo>
                  <a:cubicBezTo>
                    <a:pt x="3785" y="3735"/>
                    <a:pt x="3735" y="3660"/>
                    <a:pt x="3735" y="3609"/>
                  </a:cubicBezTo>
                  <a:cubicBezTo>
                    <a:pt x="3710" y="3484"/>
                    <a:pt x="3760" y="3359"/>
                    <a:pt x="3885" y="3334"/>
                  </a:cubicBezTo>
                  <a:lnTo>
                    <a:pt x="3910" y="3334"/>
                  </a:lnTo>
                  <a:lnTo>
                    <a:pt x="1" y="0"/>
                  </a:ln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22"/>
            <p:cNvSpPr/>
            <p:nvPr/>
          </p:nvSpPr>
          <p:spPr>
            <a:xfrm>
              <a:off x="105267" y="818043"/>
              <a:ext cx="158273" cy="151558"/>
            </a:xfrm>
            <a:custGeom>
              <a:avLst/>
              <a:gdLst/>
              <a:ahLst/>
              <a:cxnLst/>
              <a:rect l="l" t="t" r="r" b="b"/>
              <a:pathLst>
                <a:path w="4738" h="4537" extrusionOk="0">
                  <a:moveTo>
                    <a:pt x="25" y="0"/>
                  </a:moveTo>
                  <a:cubicBezTo>
                    <a:pt x="25" y="226"/>
                    <a:pt x="25" y="426"/>
                    <a:pt x="0" y="627"/>
                  </a:cubicBezTo>
                  <a:cubicBezTo>
                    <a:pt x="226" y="877"/>
                    <a:pt x="451" y="1103"/>
                    <a:pt x="677" y="1303"/>
                  </a:cubicBezTo>
                  <a:cubicBezTo>
                    <a:pt x="1253" y="1880"/>
                    <a:pt x="1930" y="2406"/>
                    <a:pt x="2582" y="2907"/>
                  </a:cubicBezTo>
                  <a:cubicBezTo>
                    <a:pt x="3208" y="3409"/>
                    <a:pt x="3860" y="3935"/>
                    <a:pt x="4436" y="4486"/>
                  </a:cubicBezTo>
                  <a:cubicBezTo>
                    <a:pt x="4461" y="4536"/>
                    <a:pt x="4512" y="4536"/>
                    <a:pt x="4587" y="4536"/>
                  </a:cubicBezTo>
                  <a:cubicBezTo>
                    <a:pt x="4637" y="4536"/>
                    <a:pt x="4687" y="4511"/>
                    <a:pt x="4737" y="4486"/>
                  </a:cubicBezTo>
                  <a:cubicBezTo>
                    <a:pt x="4737" y="4486"/>
                    <a:pt x="4737" y="4461"/>
                    <a:pt x="4737" y="4461"/>
                  </a:cubicBezTo>
                  <a:cubicBezTo>
                    <a:pt x="4712" y="4461"/>
                    <a:pt x="4712" y="4461"/>
                    <a:pt x="4687" y="4486"/>
                  </a:cubicBezTo>
                  <a:lnTo>
                    <a:pt x="4637" y="4486"/>
                  </a:lnTo>
                  <a:cubicBezTo>
                    <a:pt x="4537" y="4486"/>
                    <a:pt x="4461" y="4411"/>
                    <a:pt x="4436" y="4311"/>
                  </a:cubicBezTo>
                  <a:cubicBezTo>
                    <a:pt x="4411" y="4185"/>
                    <a:pt x="4487" y="4085"/>
                    <a:pt x="4587" y="4060"/>
                  </a:cubicBezTo>
                  <a:cubicBezTo>
                    <a:pt x="4060" y="3534"/>
                    <a:pt x="3434" y="3058"/>
                    <a:pt x="2832" y="2581"/>
                  </a:cubicBezTo>
                  <a:cubicBezTo>
                    <a:pt x="2206" y="2080"/>
                    <a:pt x="1554" y="1554"/>
                    <a:pt x="978" y="1003"/>
                  </a:cubicBezTo>
                  <a:cubicBezTo>
                    <a:pt x="652" y="677"/>
                    <a:pt x="326" y="351"/>
                    <a:pt x="25" y="0"/>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22"/>
            <p:cNvSpPr/>
            <p:nvPr/>
          </p:nvSpPr>
          <p:spPr>
            <a:xfrm>
              <a:off x="115322" y="706667"/>
              <a:ext cx="158239" cy="196789"/>
            </a:xfrm>
            <a:custGeom>
              <a:avLst/>
              <a:gdLst/>
              <a:ahLst/>
              <a:cxnLst/>
              <a:rect l="l" t="t" r="r" b="b"/>
              <a:pathLst>
                <a:path w="4737" h="5891" extrusionOk="0">
                  <a:moveTo>
                    <a:pt x="100" y="1"/>
                  </a:moveTo>
                  <a:cubicBezTo>
                    <a:pt x="75" y="201"/>
                    <a:pt x="50" y="377"/>
                    <a:pt x="0" y="577"/>
                  </a:cubicBezTo>
                  <a:lnTo>
                    <a:pt x="3709" y="4988"/>
                  </a:lnTo>
                  <a:cubicBezTo>
                    <a:pt x="3935" y="5264"/>
                    <a:pt x="4186" y="5565"/>
                    <a:pt x="4461" y="5815"/>
                  </a:cubicBezTo>
                  <a:cubicBezTo>
                    <a:pt x="4511" y="5865"/>
                    <a:pt x="4561" y="5890"/>
                    <a:pt x="4612" y="5890"/>
                  </a:cubicBezTo>
                  <a:cubicBezTo>
                    <a:pt x="4637" y="5890"/>
                    <a:pt x="4637" y="5890"/>
                    <a:pt x="4662" y="5865"/>
                  </a:cubicBezTo>
                  <a:cubicBezTo>
                    <a:pt x="4612" y="5840"/>
                    <a:pt x="4587" y="5815"/>
                    <a:pt x="4561" y="5740"/>
                  </a:cubicBezTo>
                  <a:cubicBezTo>
                    <a:pt x="4536" y="5640"/>
                    <a:pt x="4612" y="5514"/>
                    <a:pt x="4737" y="5489"/>
                  </a:cubicBezTo>
                  <a:cubicBezTo>
                    <a:pt x="4486" y="5239"/>
                    <a:pt x="4261" y="4963"/>
                    <a:pt x="4035" y="4712"/>
                  </a:cubicBezTo>
                  <a:lnTo>
                    <a:pt x="100" y="1"/>
                  </a:ln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22"/>
            <p:cNvSpPr/>
            <p:nvPr/>
          </p:nvSpPr>
          <p:spPr>
            <a:xfrm>
              <a:off x="134564" y="614566"/>
              <a:ext cx="157438" cy="211855"/>
            </a:xfrm>
            <a:custGeom>
              <a:avLst/>
              <a:gdLst/>
              <a:ahLst/>
              <a:cxnLst/>
              <a:rect l="l" t="t" r="r" b="b"/>
              <a:pathLst>
                <a:path w="4713" h="6342" extrusionOk="0">
                  <a:moveTo>
                    <a:pt x="176" y="1"/>
                  </a:moveTo>
                  <a:cubicBezTo>
                    <a:pt x="101" y="201"/>
                    <a:pt x="51" y="402"/>
                    <a:pt x="0" y="602"/>
                  </a:cubicBezTo>
                  <a:cubicBezTo>
                    <a:pt x="201" y="953"/>
                    <a:pt x="427" y="1279"/>
                    <a:pt x="652" y="1555"/>
                  </a:cubicBezTo>
                  <a:cubicBezTo>
                    <a:pt x="1354" y="2507"/>
                    <a:pt x="2081" y="3459"/>
                    <a:pt x="2808" y="4412"/>
                  </a:cubicBezTo>
                  <a:cubicBezTo>
                    <a:pt x="3058" y="4738"/>
                    <a:pt x="3359" y="5088"/>
                    <a:pt x="3660" y="5439"/>
                  </a:cubicBezTo>
                  <a:cubicBezTo>
                    <a:pt x="3910" y="5715"/>
                    <a:pt x="4186" y="6016"/>
                    <a:pt x="4462" y="6266"/>
                  </a:cubicBezTo>
                  <a:cubicBezTo>
                    <a:pt x="4512" y="6317"/>
                    <a:pt x="4562" y="6342"/>
                    <a:pt x="4612" y="6342"/>
                  </a:cubicBezTo>
                  <a:cubicBezTo>
                    <a:pt x="4628" y="6342"/>
                    <a:pt x="4656" y="6331"/>
                    <a:pt x="4679" y="6316"/>
                  </a:cubicBezTo>
                  <a:lnTo>
                    <a:pt x="4679" y="6316"/>
                  </a:lnTo>
                  <a:cubicBezTo>
                    <a:pt x="4682" y="6317"/>
                    <a:pt x="4685" y="6317"/>
                    <a:pt x="4687" y="6317"/>
                  </a:cubicBezTo>
                  <a:cubicBezTo>
                    <a:pt x="4687" y="6317"/>
                    <a:pt x="4711" y="6292"/>
                    <a:pt x="4712" y="6292"/>
                  </a:cubicBezTo>
                  <a:lnTo>
                    <a:pt x="4712" y="6292"/>
                  </a:lnTo>
                  <a:cubicBezTo>
                    <a:pt x="4704" y="6300"/>
                    <a:pt x="4692" y="6309"/>
                    <a:pt x="4679" y="6316"/>
                  </a:cubicBezTo>
                  <a:lnTo>
                    <a:pt x="4679" y="6316"/>
                  </a:lnTo>
                  <a:cubicBezTo>
                    <a:pt x="4583" y="6313"/>
                    <a:pt x="4511" y="6239"/>
                    <a:pt x="4487" y="6141"/>
                  </a:cubicBezTo>
                  <a:cubicBezTo>
                    <a:pt x="4462" y="6016"/>
                    <a:pt x="4512" y="5916"/>
                    <a:pt x="4637" y="5891"/>
                  </a:cubicBezTo>
                  <a:cubicBezTo>
                    <a:pt x="4637" y="5865"/>
                    <a:pt x="4662" y="5865"/>
                    <a:pt x="4662" y="5865"/>
                  </a:cubicBezTo>
                  <a:cubicBezTo>
                    <a:pt x="4437" y="5640"/>
                    <a:pt x="4186" y="5389"/>
                    <a:pt x="3985" y="5164"/>
                  </a:cubicBezTo>
                  <a:cubicBezTo>
                    <a:pt x="3685" y="4813"/>
                    <a:pt x="3409" y="4462"/>
                    <a:pt x="3133" y="4136"/>
                  </a:cubicBezTo>
                  <a:cubicBezTo>
                    <a:pt x="2407" y="3209"/>
                    <a:pt x="1680" y="2256"/>
                    <a:pt x="978" y="1304"/>
                  </a:cubicBezTo>
                  <a:cubicBezTo>
                    <a:pt x="652" y="828"/>
                    <a:pt x="376" y="427"/>
                    <a:pt x="176"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22"/>
            <p:cNvSpPr/>
            <p:nvPr/>
          </p:nvSpPr>
          <p:spPr>
            <a:xfrm>
              <a:off x="162191" y="534191"/>
              <a:ext cx="152394" cy="200129"/>
            </a:xfrm>
            <a:custGeom>
              <a:avLst/>
              <a:gdLst/>
              <a:ahLst/>
              <a:cxnLst/>
              <a:rect l="l" t="t" r="r" b="b"/>
              <a:pathLst>
                <a:path w="4562" h="5991" extrusionOk="0">
                  <a:moveTo>
                    <a:pt x="176" y="1"/>
                  </a:moveTo>
                  <a:cubicBezTo>
                    <a:pt x="101" y="151"/>
                    <a:pt x="51" y="327"/>
                    <a:pt x="1" y="477"/>
                  </a:cubicBezTo>
                  <a:cubicBezTo>
                    <a:pt x="1354" y="2306"/>
                    <a:pt x="2757" y="4136"/>
                    <a:pt x="4186" y="5916"/>
                  </a:cubicBezTo>
                  <a:cubicBezTo>
                    <a:pt x="4207" y="5957"/>
                    <a:pt x="4245" y="5964"/>
                    <a:pt x="4286" y="5980"/>
                  </a:cubicBezTo>
                  <a:lnTo>
                    <a:pt x="4286" y="5980"/>
                  </a:lnTo>
                  <a:cubicBezTo>
                    <a:pt x="4289" y="5858"/>
                    <a:pt x="4340" y="5739"/>
                    <a:pt x="4462" y="5715"/>
                  </a:cubicBezTo>
                  <a:lnTo>
                    <a:pt x="4562" y="5715"/>
                  </a:lnTo>
                  <a:cubicBezTo>
                    <a:pt x="4562" y="5690"/>
                    <a:pt x="4537" y="5665"/>
                    <a:pt x="4537" y="5640"/>
                  </a:cubicBezTo>
                  <a:cubicBezTo>
                    <a:pt x="3033" y="3810"/>
                    <a:pt x="1580" y="1905"/>
                    <a:pt x="176" y="1"/>
                  </a:cubicBezTo>
                  <a:close/>
                  <a:moveTo>
                    <a:pt x="4286" y="5980"/>
                  </a:moveTo>
                  <a:lnTo>
                    <a:pt x="4286" y="5980"/>
                  </a:lnTo>
                  <a:cubicBezTo>
                    <a:pt x="4286" y="5984"/>
                    <a:pt x="4286" y="5987"/>
                    <a:pt x="4286" y="5991"/>
                  </a:cubicBezTo>
                  <a:lnTo>
                    <a:pt x="4311" y="5991"/>
                  </a:lnTo>
                  <a:cubicBezTo>
                    <a:pt x="4303" y="5987"/>
                    <a:pt x="4295" y="5983"/>
                    <a:pt x="4286" y="5980"/>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22"/>
            <p:cNvSpPr/>
            <p:nvPr/>
          </p:nvSpPr>
          <p:spPr>
            <a:xfrm>
              <a:off x="198203" y="453816"/>
              <a:ext cx="142339" cy="196789"/>
            </a:xfrm>
            <a:custGeom>
              <a:avLst/>
              <a:gdLst/>
              <a:ahLst/>
              <a:cxnLst/>
              <a:rect l="l" t="t" r="r" b="b"/>
              <a:pathLst>
                <a:path w="4261" h="5891" extrusionOk="0">
                  <a:moveTo>
                    <a:pt x="226" y="1"/>
                  </a:moveTo>
                  <a:cubicBezTo>
                    <a:pt x="151" y="151"/>
                    <a:pt x="75" y="301"/>
                    <a:pt x="0" y="452"/>
                  </a:cubicBezTo>
                  <a:cubicBezTo>
                    <a:pt x="1228" y="2306"/>
                    <a:pt x="2557" y="4136"/>
                    <a:pt x="3960" y="5890"/>
                  </a:cubicBezTo>
                  <a:cubicBezTo>
                    <a:pt x="3960" y="5865"/>
                    <a:pt x="3960" y="5865"/>
                    <a:pt x="3935" y="5840"/>
                  </a:cubicBezTo>
                  <a:cubicBezTo>
                    <a:pt x="3910" y="5715"/>
                    <a:pt x="4010" y="5615"/>
                    <a:pt x="4111" y="5590"/>
                  </a:cubicBezTo>
                  <a:cubicBezTo>
                    <a:pt x="4161" y="5590"/>
                    <a:pt x="4211" y="5565"/>
                    <a:pt x="4261" y="5565"/>
                  </a:cubicBezTo>
                  <a:cubicBezTo>
                    <a:pt x="2832" y="3785"/>
                    <a:pt x="1479" y="1931"/>
                    <a:pt x="226"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22"/>
            <p:cNvSpPr/>
            <p:nvPr/>
          </p:nvSpPr>
          <p:spPr>
            <a:xfrm>
              <a:off x="238390" y="386836"/>
              <a:ext cx="132317" cy="167493"/>
            </a:xfrm>
            <a:custGeom>
              <a:avLst/>
              <a:gdLst/>
              <a:ahLst/>
              <a:cxnLst/>
              <a:rect l="l" t="t" r="r" b="b"/>
              <a:pathLst>
                <a:path w="3961" h="5014" extrusionOk="0">
                  <a:moveTo>
                    <a:pt x="251" y="1"/>
                  </a:moveTo>
                  <a:cubicBezTo>
                    <a:pt x="151" y="126"/>
                    <a:pt x="75" y="251"/>
                    <a:pt x="0" y="402"/>
                  </a:cubicBezTo>
                  <a:lnTo>
                    <a:pt x="3609" y="4938"/>
                  </a:lnTo>
                  <a:cubicBezTo>
                    <a:pt x="3659" y="4988"/>
                    <a:pt x="3710" y="5013"/>
                    <a:pt x="3785" y="5013"/>
                  </a:cubicBezTo>
                  <a:lnTo>
                    <a:pt x="3860" y="5013"/>
                  </a:lnTo>
                  <a:cubicBezTo>
                    <a:pt x="3835" y="4988"/>
                    <a:pt x="3810" y="4963"/>
                    <a:pt x="3810" y="4913"/>
                  </a:cubicBezTo>
                  <a:cubicBezTo>
                    <a:pt x="3785" y="4813"/>
                    <a:pt x="3835" y="4687"/>
                    <a:pt x="3960" y="4662"/>
                  </a:cubicBezTo>
                  <a:lnTo>
                    <a:pt x="251" y="1"/>
                  </a:ln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22"/>
            <p:cNvSpPr/>
            <p:nvPr/>
          </p:nvSpPr>
          <p:spPr>
            <a:xfrm>
              <a:off x="282754" y="327407"/>
              <a:ext cx="118087" cy="149888"/>
            </a:xfrm>
            <a:custGeom>
              <a:avLst/>
              <a:gdLst/>
              <a:ahLst/>
              <a:cxnLst/>
              <a:rect l="l" t="t" r="r" b="b"/>
              <a:pathLst>
                <a:path w="3535" h="4487" extrusionOk="0">
                  <a:moveTo>
                    <a:pt x="276" y="0"/>
                  </a:moveTo>
                  <a:cubicBezTo>
                    <a:pt x="176" y="100"/>
                    <a:pt x="101" y="226"/>
                    <a:pt x="1" y="326"/>
                  </a:cubicBezTo>
                  <a:cubicBezTo>
                    <a:pt x="1078" y="1679"/>
                    <a:pt x="2131" y="3058"/>
                    <a:pt x="3159" y="4411"/>
                  </a:cubicBezTo>
                  <a:cubicBezTo>
                    <a:pt x="3209" y="4461"/>
                    <a:pt x="3259" y="4486"/>
                    <a:pt x="3334" y="4486"/>
                  </a:cubicBezTo>
                  <a:cubicBezTo>
                    <a:pt x="3309" y="4486"/>
                    <a:pt x="3309" y="4461"/>
                    <a:pt x="3309" y="4436"/>
                  </a:cubicBezTo>
                  <a:cubicBezTo>
                    <a:pt x="3309" y="4311"/>
                    <a:pt x="3384" y="4211"/>
                    <a:pt x="3509" y="4211"/>
                  </a:cubicBezTo>
                  <a:cubicBezTo>
                    <a:pt x="3509" y="4211"/>
                    <a:pt x="3534" y="4186"/>
                    <a:pt x="3534" y="4186"/>
                  </a:cubicBezTo>
                  <a:cubicBezTo>
                    <a:pt x="3534" y="4186"/>
                    <a:pt x="3534" y="4161"/>
                    <a:pt x="3509" y="4161"/>
                  </a:cubicBezTo>
                  <a:cubicBezTo>
                    <a:pt x="2457" y="2757"/>
                    <a:pt x="1379" y="1379"/>
                    <a:pt x="276" y="0"/>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22"/>
            <p:cNvSpPr/>
            <p:nvPr/>
          </p:nvSpPr>
          <p:spPr>
            <a:xfrm>
              <a:off x="339678" y="270449"/>
              <a:ext cx="92966" cy="139032"/>
            </a:xfrm>
            <a:custGeom>
              <a:avLst/>
              <a:gdLst/>
              <a:ahLst/>
              <a:cxnLst/>
              <a:rect l="l" t="t" r="r" b="b"/>
              <a:pathLst>
                <a:path w="2783" h="4162" extrusionOk="0">
                  <a:moveTo>
                    <a:pt x="327" y="1"/>
                  </a:moveTo>
                  <a:cubicBezTo>
                    <a:pt x="201" y="101"/>
                    <a:pt x="101" y="176"/>
                    <a:pt x="1" y="277"/>
                  </a:cubicBezTo>
                  <a:lnTo>
                    <a:pt x="2432" y="4061"/>
                  </a:lnTo>
                  <a:cubicBezTo>
                    <a:pt x="2457" y="4136"/>
                    <a:pt x="2532" y="4161"/>
                    <a:pt x="2607" y="4161"/>
                  </a:cubicBezTo>
                  <a:lnTo>
                    <a:pt x="2658" y="4161"/>
                  </a:lnTo>
                  <a:cubicBezTo>
                    <a:pt x="2632" y="4136"/>
                    <a:pt x="2632" y="4111"/>
                    <a:pt x="2632" y="4111"/>
                  </a:cubicBezTo>
                  <a:cubicBezTo>
                    <a:pt x="2607" y="3986"/>
                    <a:pt x="2683" y="3861"/>
                    <a:pt x="2783" y="3836"/>
                  </a:cubicBezTo>
                  <a:lnTo>
                    <a:pt x="327" y="1"/>
                  </a:ln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22"/>
            <p:cNvSpPr/>
            <p:nvPr/>
          </p:nvSpPr>
          <p:spPr>
            <a:xfrm>
              <a:off x="395800" y="233636"/>
              <a:ext cx="69516" cy="109702"/>
            </a:xfrm>
            <a:custGeom>
              <a:avLst/>
              <a:gdLst/>
              <a:ahLst/>
              <a:cxnLst/>
              <a:rect l="l" t="t" r="r" b="b"/>
              <a:pathLst>
                <a:path w="2081" h="3284" extrusionOk="0">
                  <a:moveTo>
                    <a:pt x="376" y="0"/>
                  </a:moveTo>
                  <a:cubicBezTo>
                    <a:pt x="251" y="75"/>
                    <a:pt x="125" y="125"/>
                    <a:pt x="0" y="201"/>
                  </a:cubicBezTo>
                  <a:cubicBezTo>
                    <a:pt x="526" y="1228"/>
                    <a:pt x="1128" y="2256"/>
                    <a:pt x="1780" y="3208"/>
                  </a:cubicBezTo>
                  <a:cubicBezTo>
                    <a:pt x="1805" y="3258"/>
                    <a:pt x="1830" y="3283"/>
                    <a:pt x="1880" y="3283"/>
                  </a:cubicBezTo>
                  <a:cubicBezTo>
                    <a:pt x="1830" y="3258"/>
                    <a:pt x="1805" y="3233"/>
                    <a:pt x="1805" y="3183"/>
                  </a:cubicBezTo>
                  <a:cubicBezTo>
                    <a:pt x="1754" y="3083"/>
                    <a:pt x="1830" y="2958"/>
                    <a:pt x="1930" y="2933"/>
                  </a:cubicBezTo>
                  <a:cubicBezTo>
                    <a:pt x="1980" y="2907"/>
                    <a:pt x="2030" y="2882"/>
                    <a:pt x="2080" y="2882"/>
                  </a:cubicBezTo>
                  <a:cubicBezTo>
                    <a:pt x="1454" y="1955"/>
                    <a:pt x="877" y="978"/>
                    <a:pt x="376" y="0"/>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22"/>
            <p:cNvSpPr/>
            <p:nvPr/>
          </p:nvSpPr>
          <p:spPr>
            <a:xfrm>
              <a:off x="451889" y="213525"/>
              <a:ext cx="128943" cy="77065"/>
            </a:xfrm>
            <a:custGeom>
              <a:avLst/>
              <a:gdLst/>
              <a:ahLst/>
              <a:cxnLst/>
              <a:rect l="l" t="t" r="r" b="b"/>
              <a:pathLst>
                <a:path w="3860" h="2307" extrusionOk="0">
                  <a:moveTo>
                    <a:pt x="426" y="1"/>
                  </a:moveTo>
                  <a:cubicBezTo>
                    <a:pt x="276" y="26"/>
                    <a:pt x="126" y="76"/>
                    <a:pt x="0" y="101"/>
                  </a:cubicBezTo>
                  <a:cubicBezTo>
                    <a:pt x="326" y="803"/>
                    <a:pt x="677" y="1504"/>
                    <a:pt x="1028" y="2181"/>
                  </a:cubicBezTo>
                  <a:cubicBezTo>
                    <a:pt x="1078" y="2256"/>
                    <a:pt x="1153" y="2306"/>
                    <a:pt x="1228" y="2306"/>
                  </a:cubicBezTo>
                  <a:cubicBezTo>
                    <a:pt x="1253" y="2306"/>
                    <a:pt x="1278" y="2306"/>
                    <a:pt x="1304" y="2281"/>
                  </a:cubicBezTo>
                  <a:cubicBezTo>
                    <a:pt x="2131" y="1931"/>
                    <a:pt x="2983" y="1555"/>
                    <a:pt x="3860" y="1128"/>
                  </a:cubicBezTo>
                  <a:cubicBezTo>
                    <a:pt x="3785" y="1003"/>
                    <a:pt x="3710" y="878"/>
                    <a:pt x="3634" y="753"/>
                  </a:cubicBezTo>
                  <a:cubicBezTo>
                    <a:pt x="2857" y="1154"/>
                    <a:pt x="2081" y="1479"/>
                    <a:pt x="1329" y="1805"/>
                  </a:cubicBezTo>
                  <a:cubicBezTo>
                    <a:pt x="1003" y="1229"/>
                    <a:pt x="702" y="602"/>
                    <a:pt x="426"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22"/>
            <p:cNvSpPr/>
            <p:nvPr/>
          </p:nvSpPr>
          <p:spPr>
            <a:xfrm>
              <a:off x="454394" y="278834"/>
              <a:ext cx="142372" cy="66175"/>
            </a:xfrm>
            <a:custGeom>
              <a:avLst/>
              <a:gdLst/>
              <a:ahLst/>
              <a:cxnLst/>
              <a:rect l="l" t="t" r="r" b="b"/>
              <a:pathLst>
                <a:path w="4262" h="1981" extrusionOk="0">
                  <a:moveTo>
                    <a:pt x="4136" y="1"/>
                  </a:moveTo>
                  <a:cubicBezTo>
                    <a:pt x="2883" y="577"/>
                    <a:pt x="1605" y="1078"/>
                    <a:pt x="326" y="1529"/>
                  </a:cubicBezTo>
                  <a:cubicBezTo>
                    <a:pt x="276" y="1529"/>
                    <a:pt x="226" y="1554"/>
                    <a:pt x="176" y="1580"/>
                  </a:cubicBezTo>
                  <a:cubicBezTo>
                    <a:pt x="76" y="1605"/>
                    <a:pt x="0" y="1730"/>
                    <a:pt x="51" y="1830"/>
                  </a:cubicBezTo>
                  <a:cubicBezTo>
                    <a:pt x="51" y="1880"/>
                    <a:pt x="76" y="1905"/>
                    <a:pt x="126" y="1930"/>
                  </a:cubicBezTo>
                  <a:cubicBezTo>
                    <a:pt x="151" y="1981"/>
                    <a:pt x="201" y="1981"/>
                    <a:pt x="251" y="1981"/>
                  </a:cubicBezTo>
                  <a:lnTo>
                    <a:pt x="326" y="1981"/>
                  </a:lnTo>
                  <a:cubicBezTo>
                    <a:pt x="1655" y="1529"/>
                    <a:pt x="2983" y="1003"/>
                    <a:pt x="4261" y="402"/>
                  </a:cubicBezTo>
                  <a:cubicBezTo>
                    <a:pt x="4211" y="276"/>
                    <a:pt x="4186" y="126"/>
                    <a:pt x="4136"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22"/>
            <p:cNvSpPr/>
            <p:nvPr/>
          </p:nvSpPr>
          <p:spPr>
            <a:xfrm>
              <a:off x="426768" y="336594"/>
              <a:ext cx="186734" cy="76230"/>
            </a:xfrm>
            <a:custGeom>
              <a:avLst/>
              <a:gdLst/>
              <a:ahLst/>
              <a:cxnLst/>
              <a:rect l="l" t="t" r="r" b="b"/>
              <a:pathLst>
                <a:path w="5590" h="2282" extrusionOk="0">
                  <a:moveTo>
                    <a:pt x="5464" y="1"/>
                  </a:moveTo>
                  <a:cubicBezTo>
                    <a:pt x="3785" y="828"/>
                    <a:pt x="2005" y="1455"/>
                    <a:pt x="176" y="1856"/>
                  </a:cubicBezTo>
                  <a:cubicBezTo>
                    <a:pt x="76" y="1881"/>
                    <a:pt x="0" y="2006"/>
                    <a:pt x="25" y="2131"/>
                  </a:cubicBezTo>
                  <a:cubicBezTo>
                    <a:pt x="25" y="2131"/>
                    <a:pt x="25" y="2156"/>
                    <a:pt x="51" y="2181"/>
                  </a:cubicBezTo>
                  <a:cubicBezTo>
                    <a:pt x="76" y="2257"/>
                    <a:pt x="151" y="2282"/>
                    <a:pt x="226" y="2282"/>
                  </a:cubicBezTo>
                  <a:lnTo>
                    <a:pt x="276" y="2282"/>
                  </a:lnTo>
                  <a:cubicBezTo>
                    <a:pt x="2106" y="1856"/>
                    <a:pt x="3885" y="1229"/>
                    <a:pt x="5589" y="427"/>
                  </a:cubicBezTo>
                  <a:cubicBezTo>
                    <a:pt x="5539" y="277"/>
                    <a:pt x="5514" y="151"/>
                    <a:pt x="5464"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22"/>
            <p:cNvSpPr/>
            <p:nvPr/>
          </p:nvSpPr>
          <p:spPr>
            <a:xfrm>
              <a:off x="393261" y="395221"/>
              <a:ext cx="235305" cy="87087"/>
            </a:xfrm>
            <a:custGeom>
              <a:avLst/>
              <a:gdLst/>
              <a:ahLst/>
              <a:cxnLst/>
              <a:rect l="l" t="t" r="r" b="b"/>
              <a:pathLst>
                <a:path w="7044" h="2607" extrusionOk="0">
                  <a:moveTo>
                    <a:pt x="6943" y="0"/>
                  </a:moveTo>
                  <a:cubicBezTo>
                    <a:pt x="5339" y="602"/>
                    <a:pt x="3685" y="1178"/>
                    <a:pt x="2056" y="1730"/>
                  </a:cubicBezTo>
                  <a:cubicBezTo>
                    <a:pt x="1379" y="1955"/>
                    <a:pt x="828" y="2131"/>
                    <a:pt x="226" y="2156"/>
                  </a:cubicBezTo>
                  <a:cubicBezTo>
                    <a:pt x="226" y="2156"/>
                    <a:pt x="201" y="2181"/>
                    <a:pt x="201" y="2181"/>
                  </a:cubicBezTo>
                  <a:cubicBezTo>
                    <a:pt x="76" y="2181"/>
                    <a:pt x="1" y="2281"/>
                    <a:pt x="1" y="2406"/>
                  </a:cubicBezTo>
                  <a:cubicBezTo>
                    <a:pt x="1" y="2431"/>
                    <a:pt x="1" y="2456"/>
                    <a:pt x="26" y="2456"/>
                  </a:cubicBezTo>
                  <a:cubicBezTo>
                    <a:pt x="51" y="2557"/>
                    <a:pt x="126" y="2607"/>
                    <a:pt x="226" y="2607"/>
                  </a:cubicBezTo>
                  <a:cubicBezTo>
                    <a:pt x="953" y="2557"/>
                    <a:pt x="1630" y="2306"/>
                    <a:pt x="2206" y="2131"/>
                  </a:cubicBezTo>
                  <a:cubicBezTo>
                    <a:pt x="3810" y="1604"/>
                    <a:pt x="5440" y="1028"/>
                    <a:pt x="7044" y="426"/>
                  </a:cubicBezTo>
                  <a:cubicBezTo>
                    <a:pt x="7018" y="301"/>
                    <a:pt x="6968" y="151"/>
                    <a:pt x="6943" y="0"/>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22"/>
            <p:cNvSpPr/>
            <p:nvPr/>
          </p:nvSpPr>
          <p:spPr>
            <a:xfrm>
              <a:off x="364799" y="460530"/>
              <a:ext cx="277161" cy="96307"/>
            </a:xfrm>
            <a:custGeom>
              <a:avLst/>
              <a:gdLst/>
              <a:ahLst/>
              <a:cxnLst/>
              <a:rect l="l" t="t" r="r" b="b"/>
              <a:pathLst>
                <a:path w="8297" h="2883" extrusionOk="0">
                  <a:moveTo>
                    <a:pt x="8221" y="0"/>
                  </a:moveTo>
                  <a:cubicBezTo>
                    <a:pt x="6241" y="827"/>
                    <a:pt x="4136" y="1379"/>
                    <a:pt x="2081" y="1930"/>
                  </a:cubicBezTo>
                  <a:lnTo>
                    <a:pt x="176" y="2456"/>
                  </a:lnTo>
                  <a:cubicBezTo>
                    <a:pt x="51" y="2481"/>
                    <a:pt x="1" y="2607"/>
                    <a:pt x="26" y="2707"/>
                  </a:cubicBezTo>
                  <a:cubicBezTo>
                    <a:pt x="26" y="2757"/>
                    <a:pt x="51" y="2782"/>
                    <a:pt x="76" y="2807"/>
                  </a:cubicBezTo>
                  <a:cubicBezTo>
                    <a:pt x="101" y="2857"/>
                    <a:pt x="176" y="2882"/>
                    <a:pt x="226" y="2882"/>
                  </a:cubicBezTo>
                  <a:cubicBezTo>
                    <a:pt x="251" y="2882"/>
                    <a:pt x="276" y="2882"/>
                    <a:pt x="276" y="2857"/>
                  </a:cubicBezTo>
                  <a:lnTo>
                    <a:pt x="2206" y="2356"/>
                  </a:lnTo>
                  <a:cubicBezTo>
                    <a:pt x="4236" y="1805"/>
                    <a:pt x="6317" y="1253"/>
                    <a:pt x="8297" y="426"/>
                  </a:cubicBezTo>
                  <a:cubicBezTo>
                    <a:pt x="8271" y="276"/>
                    <a:pt x="8246" y="126"/>
                    <a:pt x="8221" y="0"/>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22"/>
            <p:cNvSpPr/>
            <p:nvPr/>
          </p:nvSpPr>
          <p:spPr>
            <a:xfrm>
              <a:off x="328821" y="544246"/>
              <a:ext cx="323193" cy="110537"/>
            </a:xfrm>
            <a:custGeom>
              <a:avLst/>
              <a:gdLst/>
              <a:ahLst/>
              <a:cxnLst/>
              <a:rect l="l" t="t" r="r" b="b"/>
              <a:pathLst>
                <a:path w="9675" h="3309" extrusionOk="0">
                  <a:moveTo>
                    <a:pt x="9649" y="0"/>
                  </a:moveTo>
                  <a:cubicBezTo>
                    <a:pt x="6642" y="1254"/>
                    <a:pt x="3534" y="2206"/>
                    <a:pt x="351" y="2858"/>
                  </a:cubicBezTo>
                  <a:cubicBezTo>
                    <a:pt x="301" y="2858"/>
                    <a:pt x="251" y="2883"/>
                    <a:pt x="201" y="2883"/>
                  </a:cubicBezTo>
                  <a:cubicBezTo>
                    <a:pt x="100" y="2908"/>
                    <a:pt x="0" y="3008"/>
                    <a:pt x="25" y="3133"/>
                  </a:cubicBezTo>
                  <a:cubicBezTo>
                    <a:pt x="50" y="3158"/>
                    <a:pt x="50" y="3158"/>
                    <a:pt x="50" y="3183"/>
                  </a:cubicBezTo>
                  <a:cubicBezTo>
                    <a:pt x="100" y="3259"/>
                    <a:pt x="150" y="3309"/>
                    <a:pt x="251" y="3309"/>
                  </a:cubicBezTo>
                  <a:lnTo>
                    <a:pt x="301" y="3309"/>
                  </a:lnTo>
                  <a:cubicBezTo>
                    <a:pt x="3509" y="2682"/>
                    <a:pt x="6642" y="1730"/>
                    <a:pt x="9674" y="452"/>
                  </a:cubicBezTo>
                  <a:cubicBezTo>
                    <a:pt x="9674" y="301"/>
                    <a:pt x="9649" y="151"/>
                    <a:pt x="9649" y="0"/>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22"/>
            <p:cNvSpPr/>
            <p:nvPr/>
          </p:nvSpPr>
          <p:spPr>
            <a:xfrm>
              <a:off x="305370" y="612896"/>
              <a:ext cx="346644" cy="127306"/>
            </a:xfrm>
            <a:custGeom>
              <a:avLst/>
              <a:gdLst/>
              <a:ahLst/>
              <a:cxnLst/>
              <a:rect l="l" t="t" r="r" b="b"/>
              <a:pathLst>
                <a:path w="10377" h="3811" extrusionOk="0">
                  <a:moveTo>
                    <a:pt x="10376" y="1"/>
                  </a:moveTo>
                  <a:cubicBezTo>
                    <a:pt x="7143" y="1479"/>
                    <a:pt x="3760" y="2607"/>
                    <a:pt x="276" y="3359"/>
                  </a:cubicBezTo>
                  <a:lnTo>
                    <a:pt x="176" y="3359"/>
                  </a:lnTo>
                  <a:cubicBezTo>
                    <a:pt x="75" y="3384"/>
                    <a:pt x="0" y="3509"/>
                    <a:pt x="25" y="3635"/>
                  </a:cubicBezTo>
                  <a:cubicBezTo>
                    <a:pt x="25" y="3735"/>
                    <a:pt x="126" y="3810"/>
                    <a:pt x="226" y="3810"/>
                  </a:cubicBezTo>
                  <a:cubicBezTo>
                    <a:pt x="251" y="3810"/>
                    <a:pt x="251" y="3785"/>
                    <a:pt x="276" y="3785"/>
                  </a:cubicBezTo>
                  <a:cubicBezTo>
                    <a:pt x="3735" y="3058"/>
                    <a:pt x="7118" y="1956"/>
                    <a:pt x="10326" y="477"/>
                  </a:cubicBezTo>
                  <a:cubicBezTo>
                    <a:pt x="10351" y="326"/>
                    <a:pt x="10351" y="151"/>
                    <a:pt x="10376"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22"/>
            <p:cNvSpPr/>
            <p:nvPr/>
          </p:nvSpPr>
          <p:spPr>
            <a:xfrm>
              <a:off x="283589" y="695777"/>
              <a:ext cx="358369" cy="129812"/>
            </a:xfrm>
            <a:custGeom>
              <a:avLst/>
              <a:gdLst/>
              <a:ahLst/>
              <a:cxnLst/>
              <a:rect l="l" t="t" r="r" b="b"/>
              <a:pathLst>
                <a:path w="10728" h="3886" extrusionOk="0">
                  <a:moveTo>
                    <a:pt x="10728" y="1"/>
                  </a:moveTo>
                  <a:lnTo>
                    <a:pt x="10728" y="1"/>
                  </a:lnTo>
                  <a:cubicBezTo>
                    <a:pt x="7319" y="1404"/>
                    <a:pt x="3785" y="2582"/>
                    <a:pt x="201" y="3434"/>
                  </a:cubicBezTo>
                  <a:cubicBezTo>
                    <a:pt x="201" y="3434"/>
                    <a:pt x="176" y="3434"/>
                    <a:pt x="176" y="3460"/>
                  </a:cubicBezTo>
                  <a:cubicBezTo>
                    <a:pt x="51" y="3485"/>
                    <a:pt x="1" y="3585"/>
                    <a:pt x="26" y="3710"/>
                  </a:cubicBezTo>
                  <a:cubicBezTo>
                    <a:pt x="51" y="3810"/>
                    <a:pt x="126" y="3886"/>
                    <a:pt x="226" y="3886"/>
                  </a:cubicBezTo>
                  <a:cubicBezTo>
                    <a:pt x="226" y="3886"/>
                    <a:pt x="251" y="3861"/>
                    <a:pt x="251" y="3861"/>
                  </a:cubicBezTo>
                  <a:lnTo>
                    <a:pt x="276" y="3861"/>
                  </a:lnTo>
                  <a:cubicBezTo>
                    <a:pt x="3810" y="3008"/>
                    <a:pt x="7294" y="1881"/>
                    <a:pt x="10627" y="502"/>
                  </a:cubicBezTo>
                  <a:cubicBezTo>
                    <a:pt x="10677" y="327"/>
                    <a:pt x="10702" y="151"/>
                    <a:pt x="10728"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22"/>
            <p:cNvSpPr/>
            <p:nvPr/>
          </p:nvSpPr>
          <p:spPr>
            <a:xfrm>
              <a:off x="266852" y="786207"/>
              <a:ext cx="355028" cy="118087"/>
            </a:xfrm>
            <a:custGeom>
              <a:avLst/>
              <a:gdLst/>
              <a:ahLst/>
              <a:cxnLst/>
              <a:rect l="l" t="t" r="r" b="b"/>
              <a:pathLst>
                <a:path w="10628" h="3535" extrusionOk="0">
                  <a:moveTo>
                    <a:pt x="10627" y="1"/>
                  </a:moveTo>
                  <a:cubicBezTo>
                    <a:pt x="7219" y="1204"/>
                    <a:pt x="3710" y="2256"/>
                    <a:pt x="201" y="3108"/>
                  </a:cubicBezTo>
                  <a:cubicBezTo>
                    <a:pt x="76" y="3133"/>
                    <a:pt x="0" y="3259"/>
                    <a:pt x="25" y="3359"/>
                  </a:cubicBezTo>
                  <a:cubicBezTo>
                    <a:pt x="51" y="3434"/>
                    <a:pt x="76" y="3459"/>
                    <a:pt x="126" y="3484"/>
                  </a:cubicBezTo>
                  <a:cubicBezTo>
                    <a:pt x="151" y="3509"/>
                    <a:pt x="201" y="3534"/>
                    <a:pt x="251" y="3534"/>
                  </a:cubicBezTo>
                  <a:lnTo>
                    <a:pt x="301" y="3534"/>
                  </a:lnTo>
                  <a:cubicBezTo>
                    <a:pt x="3735" y="2682"/>
                    <a:pt x="7168" y="1680"/>
                    <a:pt x="10502" y="502"/>
                  </a:cubicBezTo>
                  <a:cubicBezTo>
                    <a:pt x="10527" y="427"/>
                    <a:pt x="10552" y="326"/>
                    <a:pt x="10577" y="251"/>
                  </a:cubicBezTo>
                  <a:cubicBezTo>
                    <a:pt x="10602" y="176"/>
                    <a:pt x="10627" y="76"/>
                    <a:pt x="10627"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22"/>
            <p:cNvSpPr/>
            <p:nvPr/>
          </p:nvSpPr>
          <p:spPr>
            <a:xfrm>
              <a:off x="252621" y="864912"/>
              <a:ext cx="346644" cy="103021"/>
            </a:xfrm>
            <a:custGeom>
              <a:avLst/>
              <a:gdLst/>
              <a:ahLst/>
              <a:cxnLst/>
              <a:rect l="l" t="t" r="r" b="b"/>
              <a:pathLst>
                <a:path w="10377" h="3084" extrusionOk="0">
                  <a:moveTo>
                    <a:pt x="10376" y="1"/>
                  </a:moveTo>
                  <a:lnTo>
                    <a:pt x="10376" y="1"/>
                  </a:lnTo>
                  <a:cubicBezTo>
                    <a:pt x="7394" y="928"/>
                    <a:pt x="4236" y="1755"/>
                    <a:pt x="176" y="2657"/>
                  </a:cubicBezTo>
                  <a:cubicBezTo>
                    <a:pt x="76" y="2682"/>
                    <a:pt x="0" y="2782"/>
                    <a:pt x="25" y="2908"/>
                  </a:cubicBezTo>
                  <a:cubicBezTo>
                    <a:pt x="50" y="3008"/>
                    <a:pt x="126" y="3083"/>
                    <a:pt x="226" y="3083"/>
                  </a:cubicBezTo>
                  <a:lnTo>
                    <a:pt x="276" y="3083"/>
                  </a:lnTo>
                  <a:cubicBezTo>
                    <a:pt x="301" y="3058"/>
                    <a:pt x="301" y="3058"/>
                    <a:pt x="326" y="3058"/>
                  </a:cubicBezTo>
                  <a:cubicBezTo>
                    <a:pt x="4211" y="2181"/>
                    <a:pt x="7294" y="1404"/>
                    <a:pt x="10201" y="502"/>
                  </a:cubicBezTo>
                  <a:cubicBezTo>
                    <a:pt x="10276" y="351"/>
                    <a:pt x="10326" y="176"/>
                    <a:pt x="10376"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22"/>
            <p:cNvSpPr/>
            <p:nvPr/>
          </p:nvSpPr>
          <p:spPr>
            <a:xfrm>
              <a:off x="232511" y="955342"/>
              <a:ext cx="326567" cy="100482"/>
            </a:xfrm>
            <a:custGeom>
              <a:avLst/>
              <a:gdLst/>
              <a:ahLst/>
              <a:cxnLst/>
              <a:rect l="l" t="t" r="r" b="b"/>
              <a:pathLst>
                <a:path w="9776" h="3008" extrusionOk="0">
                  <a:moveTo>
                    <a:pt x="9775" y="0"/>
                  </a:moveTo>
                  <a:lnTo>
                    <a:pt x="9775" y="0"/>
                  </a:lnTo>
                  <a:cubicBezTo>
                    <a:pt x="6617" y="928"/>
                    <a:pt x="3409" y="1805"/>
                    <a:pt x="201" y="2582"/>
                  </a:cubicBezTo>
                  <a:lnTo>
                    <a:pt x="176" y="2582"/>
                  </a:lnTo>
                  <a:cubicBezTo>
                    <a:pt x="51" y="2607"/>
                    <a:pt x="1" y="2732"/>
                    <a:pt x="26" y="2857"/>
                  </a:cubicBezTo>
                  <a:cubicBezTo>
                    <a:pt x="26" y="2908"/>
                    <a:pt x="76" y="2983"/>
                    <a:pt x="151" y="3008"/>
                  </a:cubicBezTo>
                  <a:lnTo>
                    <a:pt x="277" y="3008"/>
                  </a:lnTo>
                  <a:cubicBezTo>
                    <a:pt x="3334" y="2256"/>
                    <a:pt x="6392" y="1454"/>
                    <a:pt x="9399" y="552"/>
                  </a:cubicBezTo>
                  <a:cubicBezTo>
                    <a:pt x="9525" y="376"/>
                    <a:pt x="9650" y="201"/>
                    <a:pt x="9775" y="0"/>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22"/>
            <p:cNvSpPr/>
            <p:nvPr/>
          </p:nvSpPr>
          <p:spPr>
            <a:xfrm>
              <a:off x="102761" y="207278"/>
              <a:ext cx="550080" cy="882961"/>
            </a:xfrm>
            <a:custGeom>
              <a:avLst/>
              <a:gdLst/>
              <a:ahLst/>
              <a:cxnLst/>
              <a:rect l="l" t="t" r="r" b="b"/>
              <a:pathLst>
                <a:path w="16467" h="26432" extrusionOk="0">
                  <a:moveTo>
                    <a:pt x="12236" y="0"/>
                  </a:moveTo>
                  <a:cubicBezTo>
                    <a:pt x="12145" y="0"/>
                    <a:pt x="12052" y="4"/>
                    <a:pt x="11955" y="12"/>
                  </a:cubicBezTo>
                  <a:cubicBezTo>
                    <a:pt x="10677" y="112"/>
                    <a:pt x="9449" y="539"/>
                    <a:pt x="8371" y="1215"/>
                  </a:cubicBezTo>
                  <a:cubicBezTo>
                    <a:pt x="7018" y="2067"/>
                    <a:pt x="5890" y="3245"/>
                    <a:pt x="4937" y="4498"/>
                  </a:cubicBezTo>
                  <a:cubicBezTo>
                    <a:pt x="1604" y="8884"/>
                    <a:pt x="0" y="14473"/>
                    <a:pt x="75" y="19987"/>
                  </a:cubicBezTo>
                  <a:cubicBezTo>
                    <a:pt x="100" y="21240"/>
                    <a:pt x="226" y="22544"/>
                    <a:pt x="677" y="23722"/>
                  </a:cubicBezTo>
                  <a:cubicBezTo>
                    <a:pt x="877" y="24248"/>
                    <a:pt x="1153" y="24774"/>
                    <a:pt x="1554" y="25150"/>
                  </a:cubicBezTo>
                  <a:cubicBezTo>
                    <a:pt x="2156" y="25727"/>
                    <a:pt x="2983" y="26002"/>
                    <a:pt x="3785" y="26178"/>
                  </a:cubicBezTo>
                  <a:cubicBezTo>
                    <a:pt x="4545" y="26345"/>
                    <a:pt x="5331" y="26432"/>
                    <a:pt x="6115" y="26432"/>
                  </a:cubicBezTo>
                  <a:cubicBezTo>
                    <a:pt x="8380" y="26432"/>
                    <a:pt x="10636" y="25711"/>
                    <a:pt x="12256" y="24148"/>
                  </a:cubicBezTo>
                  <a:cubicBezTo>
                    <a:pt x="14060" y="22443"/>
                    <a:pt x="14862" y="19962"/>
                    <a:pt x="15489" y="17581"/>
                  </a:cubicBezTo>
                  <a:cubicBezTo>
                    <a:pt x="16040" y="15476"/>
                    <a:pt x="16466" y="13321"/>
                    <a:pt x="16466" y="11140"/>
                  </a:cubicBezTo>
                  <a:cubicBezTo>
                    <a:pt x="16441" y="8458"/>
                    <a:pt x="15740" y="5852"/>
                    <a:pt x="15013" y="3295"/>
                  </a:cubicBezTo>
                  <a:cubicBezTo>
                    <a:pt x="14559" y="1671"/>
                    <a:pt x="14082" y="0"/>
                    <a:pt x="1223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22"/>
            <p:cNvSpPr/>
            <p:nvPr/>
          </p:nvSpPr>
          <p:spPr>
            <a:xfrm>
              <a:off x="215774" y="489193"/>
              <a:ext cx="181723" cy="772591"/>
            </a:xfrm>
            <a:custGeom>
              <a:avLst/>
              <a:gdLst/>
              <a:ahLst/>
              <a:cxnLst/>
              <a:rect l="l" t="t" r="r" b="b"/>
              <a:pathLst>
                <a:path w="5440" h="23128" extrusionOk="0">
                  <a:moveTo>
                    <a:pt x="5183" y="0"/>
                  </a:moveTo>
                  <a:cubicBezTo>
                    <a:pt x="5104" y="0"/>
                    <a:pt x="5025" y="52"/>
                    <a:pt x="4988" y="145"/>
                  </a:cubicBezTo>
                  <a:cubicBezTo>
                    <a:pt x="4111" y="2375"/>
                    <a:pt x="3484" y="4606"/>
                    <a:pt x="2757" y="7288"/>
                  </a:cubicBezTo>
                  <a:cubicBezTo>
                    <a:pt x="1529" y="11799"/>
                    <a:pt x="1" y="17413"/>
                    <a:pt x="226" y="22927"/>
                  </a:cubicBezTo>
                  <a:cubicBezTo>
                    <a:pt x="226" y="23052"/>
                    <a:pt x="326" y="23127"/>
                    <a:pt x="427" y="23127"/>
                  </a:cubicBezTo>
                  <a:lnTo>
                    <a:pt x="452" y="23127"/>
                  </a:lnTo>
                  <a:cubicBezTo>
                    <a:pt x="552" y="23127"/>
                    <a:pt x="652" y="23027"/>
                    <a:pt x="652" y="22902"/>
                  </a:cubicBezTo>
                  <a:cubicBezTo>
                    <a:pt x="427" y="17463"/>
                    <a:pt x="1955" y="11874"/>
                    <a:pt x="3184" y="7388"/>
                  </a:cubicBezTo>
                  <a:cubicBezTo>
                    <a:pt x="3910" y="4731"/>
                    <a:pt x="4537" y="2526"/>
                    <a:pt x="5389" y="295"/>
                  </a:cubicBezTo>
                  <a:cubicBezTo>
                    <a:pt x="5439" y="195"/>
                    <a:pt x="5389" y="70"/>
                    <a:pt x="5264" y="19"/>
                  </a:cubicBezTo>
                  <a:cubicBezTo>
                    <a:pt x="5238" y="6"/>
                    <a:pt x="5210" y="0"/>
                    <a:pt x="5183" y="0"/>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19" name="Google Shape;1219;p22"/>
            <p:cNvGrpSpPr/>
            <p:nvPr/>
          </p:nvGrpSpPr>
          <p:grpSpPr>
            <a:xfrm>
              <a:off x="105267" y="200597"/>
              <a:ext cx="546747" cy="1061177"/>
              <a:chOff x="105267" y="200597"/>
              <a:chExt cx="546747" cy="1061177"/>
            </a:xfrm>
          </p:grpSpPr>
          <p:sp>
            <p:nvSpPr>
              <p:cNvPr id="1220" name="Google Shape;1220;p22"/>
              <p:cNvSpPr/>
              <p:nvPr/>
            </p:nvSpPr>
            <p:spPr>
              <a:xfrm>
                <a:off x="215774" y="200597"/>
                <a:ext cx="326567" cy="1061177"/>
              </a:xfrm>
              <a:custGeom>
                <a:avLst/>
                <a:gdLst/>
                <a:ahLst/>
                <a:cxnLst/>
                <a:rect l="l" t="t" r="r" b="b"/>
                <a:pathLst>
                  <a:path w="9776" h="31767" extrusionOk="0">
                    <a:moveTo>
                      <a:pt x="9519" y="1"/>
                    </a:moveTo>
                    <a:cubicBezTo>
                      <a:pt x="9446" y="1"/>
                      <a:pt x="9374" y="45"/>
                      <a:pt x="9324" y="112"/>
                    </a:cubicBezTo>
                    <a:lnTo>
                      <a:pt x="8848" y="989"/>
                    </a:lnTo>
                    <a:cubicBezTo>
                      <a:pt x="7469" y="3521"/>
                      <a:pt x="6041" y="6127"/>
                      <a:pt x="4988" y="8784"/>
                    </a:cubicBezTo>
                    <a:cubicBezTo>
                      <a:pt x="4111" y="11014"/>
                      <a:pt x="3484" y="13245"/>
                      <a:pt x="2757" y="15927"/>
                    </a:cubicBezTo>
                    <a:cubicBezTo>
                      <a:pt x="1529" y="20438"/>
                      <a:pt x="1" y="26052"/>
                      <a:pt x="226" y="31566"/>
                    </a:cubicBezTo>
                    <a:cubicBezTo>
                      <a:pt x="226" y="31691"/>
                      <a:pt x="326" y="31766"/>
                      <a:pt x="427" y="31766"/>
                    </a:cubicBezTo>
                    <a:lnTo>
                      <a:pt x="452" y="31766"/>
                    </a:lnTo>
                    <a:cubicBezTo>
                      <a:pt x="552" y="31766"/>
                      <a:pt x="652" y="31666"/>
                      <a:pt x="652" y="31541"/>
                    </a:cubicBezTo>
                    <a:cubicBezTo>
                      <a:pt x="427" y="26102"/>
                      <a:pt x="1955" y="20513"/>
                      <a:pt x="3184" y="16027"/>
                    </a:cubicBezTo>
                    <a:cubicBezTo>
                      <a:pt x="3910" y="13370"/>
                      <a:pt x="4537" y="11165"/>
                      <a:pt x="5389" y="8934"/>
                    </a:cubicBezTo>
                    <a:cubicBezTo>
                      <a:pt x="6417" y="6302"/>
                      <a:pt x="7845" y="3696"/>
                      <a:pt x="9224" y="1190"/>
                    </a:cubicBezTo>
                    <a:lnTo>
                      <a:pt x="9700" y="312"/>
                    </a:lnTo>
                    <a:cubicBezTo>
                      <a:pt x="9775" y="212"/>
                      <a:pt x="9725" y="87"/>
                      <a:pt x="9625" y="37"/>
                    </a:cubicBezTo>
                    <a:cubicBezTo>
                      <a:pt x="9591" y="12"/>
                      <a:pt x="9555" y="1"/>
                      <a:pt x="951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22"/>
              <p:cNvSpPr/>
              <p:nvPr/>
            </p:nvSpPr>
            <p:spPr>
              <a:xfrm>
                <a:off x="108607" y="930221"/>
                <a:ext cx="130647" cy="125603"/>
              </a:xfrm>
              <a:custGeom>
                <a:avLst/>
                <a:gdLst/>
                <a:ahLst/>
                <a:cxnLst/>
                <a:rect l="l" t="t" r="r" b="b"/>
                <a:pathLst>
                  <a:path w="3911" h="3760" extrusionOk="0">
                    <a:moveTo>
                      <a:pt x="1" y="0"/>
                    </a:moveTo>
                    <a:cubicBezTo>
                      <a:pt x="26" y="226"/>
                      <a:pt x="76" y="426"/>
                      <a:pt x="101" y="652"/>
                    </a:cubicBezTo>
                    <a:lnTo>
                      <a:pt x="3685" y="3710"/>
                    </a:lnTo>
                    <a:cubicBezTo>
                      <a:pt x="3735" y="3735"/>
                      <a:pt x="3785" y="3760"/>
                      <a:pt x="3835" y="3760"/>
                    </a:cubicBezTo>
                    <a:lnTo>
                      <a:pt x="3860" y="3760"/>
                    </a:lnTo>
                    <a:cubicBezTo>
                      <a:pt x="3785" y="3735"/>
                      <a:pt x="3735" y="3660"/>
                      <a:pt x="3735" y="3609"/>
                    </a:cubicBezTo>
                    <a:cubicBezTo>
                      <a:pt x="3710" y="3484"/>
                      <a:pt x="3760" y="3359"/>
                      <a:pt x="3885" y="3334"/>
                    </a:cubicBezTo>
                    <a:lnTo>
                      <a:pt x="3910" y="3334"/>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22"/>
              <p:cNvSpPr/>
              <p:nvPr/>
            </p:nvSpPr>
            <p:spPr>
              <a:xfrm>
                <a:off x="105267" y="818043"/>
                <a:ext cx="158273" cy="151558"/>
              </a:xfrm>
              <a:custGeom>
                <a:avLst/>
                <a:gdLst/>
                <a:ahLst/>
                <a:cxnLst/>
                <a:rect l="l" t="t" r="r" b="b"/>
                <a:pathLst>
                  <a:path w="4738" h="4537" extrusionOk="0">
                    <a:moveTo>
                      <a:pt x="25" y="0"/>
                    </a:moveTo>
                    <a:cubicBezTo>
                      <a:pt x="25" y="226"/>
                      <a:pt x="25" y="426"/>
                      <a:pt x="0" y="627"/>
                    </a:cubicBezTo>
                    <a:cubicBezTo>
                      <a:pt x="226" y="877"/>
                      <a:pt x="451" y="1103"/>
                      <a:pt x="677" y="1303"/>
                    </a:cubicBezTo>
                    <a:cubicBezTo>
                      <a:pt x="1253" y="1880"/>
                      <a:pt x="1930" y="2406"/>
                      <a:pt x="2582" y="2907"/>
                    </a:cubicBezTo>
                    <a:cubicBezTo>
                      <a:pt x="3208" y="3409"/>
                      <a:pt x="3860" y="3935"/>
                      <a:pt x="4436" y="4486"/>
                    </a:cubicBezTo>
                    <a:cubicBezTo>
                      <a:pt x="4461" y="4536"/>
                      <a:pt x="4512" y="4536"/>
                      <a:pt x="4587" y="4536"/>
                    </a:cubicBezTo>
                    <a:cubicBezTo>
                      <a:pt x="4637" y="4536"/>
                      <a:pt x="4687" y="4511"/>
                      <a:pt x="4737" y="4486"/>
                    </a:cubicBezTo>
                    <a:cubicBezTo>
                      <a:pt x="4737" y="4486"/>
                      <a:pt x="4737" y="4461"/>
                      <a:pt x="4737" y="4461"/>
                    </a:cubicBezTo>
                    <a:cubicBezTo>
                      <a:pt x="4712" y="4461"/>
                      <a:pt x="4712" y="4461"/>
                      <a:pt x="4687" y="4486"/>
                    </a:cubicBezTo>
                    <a:lnTo>
                      <a:pt x="4637" y="4486"/>
                    </a:lnTo>
                    <a:cubicBezTo>
                      <a:pt x="4537" y="4486"/>
                      <a:pt x="4461" y="4411"/>
                      <a:pt x="4436" y="4311"/>
                    </a:cubicBezTo>
                    <a:cubicBezTo>
                      <a:pt x="4411" y="4185"/>
                      <a:pt x="4487" y="4085"/>
                      <a:pt x="4587" y="4060"/>
                    </a:cubicBezTo>
                    <a:cubicBezTo>
                      <a:pt x="4060" y="3534"/>
                      <a:pt x="3434" y="3058"/>
                      <a:pt x="2832" y="2581"/>
                    </a:cubicBezTo>
                    <a:cubicBezTo>
                      <a:pt x="2206" y="2080"/>
                      <a:pt x="1554" y="1554"/>
                      <a:pt x="978" y="1003"/>
                    </a:cubicBezTo>
                    <a:cubicBezTo>
                      <a:pt x="652" y="677"/>
                      <a:pt x="326" y="351"/>
                      <a:pt x="2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22"/>
              <p:cNvSpPr/>
              <p:nvPr/>
            </p:nvSpPr>
            <p:spPr>
              <a:xfrm>
                <a:off x="115322" y="706667"/>
                <a:ext cx="158239" cy="196789"/>
              </a:xfrm>
              <a:custGeom>
                <a:avLst/>
                <a:gdLst/>
                <a:ahLst/>
                <a:cxnLst/>
                <a:rect l="l" t="t" r="r" b="b"/>
                <a:pathLst>
                  <a:path w="4737" h="5891" extrusionOk="0">
                    <a:moveTo>
                      <a:pt x="100" y="1"/>
                    </a:moveTo>
                    <a:cubicBezTo>
                      <a:pt x="75" y="201"/>
                      <a:pt x="50" y="377"/>
                      <a:pt x="0" y="577"/>
                    </a:cubicBezTo>
                    <a:lnTo>
                      <a:pt x="3709" y="4988"/>
                    </a:lnTo>
                    <a:cubicBezTo>
                      <a:pt x="3935" y="5264"/>
                      <a:pt x="4186" y="5565"/>
                      <a:pt x="4461" y="5815"/>
                    </a:cubicBezTo>
                    <a:cubicBezTo>
                      <a:pt x="4511" y="5865"/>
                      <a:pt x="4561" y="5890"/>
                      <a:pt x="4612" y="5890"/>
                    </a:cubicBezTo>
                    <a:cubicBezTo>
                      <a:pt x="4637" y="5890"/>
                      <a:pt x="4637" y="5890"/>
                      <a:pt x="4662" y="5865"/>
                    </a:cubicBezTo>
                    <a:cubicBezTo>
                      <a:pt x="4612" y="5840"/>
                      <a:pt x="4587" y="5815"/>
                      <a:pt x="4561" y="5740"/>
                    </a:cubicBezTo>
                    <a:cubicBezTo>
                      <a:pt x="4536" y="5640"/>
                      <a:pt x="4612" y="5514"/>
                      <a:pt x="4737" y="5489"/>
                    </a:cubicBezTo>
                    <a:cubicBezTo>
                      <a:pt x="4486" y="5239"/>
                      <a:pt x="4261" y="4963"/>
                      <a:pt x="4035" y="4712"/>
                    </a:cubicBezTo>
                    <a:lnTo>
                      <a:pt x="10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22"/>
              <p:cNvSpPr/>
              <p:nvPr/>
            </p:nvSpPr>
            <p:spPr>
              <a:xfrm>
                <a:off x="134564" y="614566"/>
                <a:ext cx="157438" cy="211855"/>
              </a:xfrm>
              <a:custGeom>
                <a:avLst/>
                <a:gdLst/>
                <a:ahLst/>
                <a:cxnLst/>
                <a:rect l="l" t="t" r="r" b="b"/>
                <a:pathLst>
                  <a:path w="4713" h="6342" extrusionOk="0">
                    <a:moveTo>
                      <a:pt x="176" y="1"/>
                    </a:moveTo>
                    <a:cubicBezTo>
                      <a:pt x="101" y="201"/>
                      <a:pt x="51" y="402"/>
                      <a:pt x="0" y="602"/>
                    </a:cubicBezTo>
                    <a:cubicBezTo>
                      <a:pt x="201" y="953"/>
                      <a:pt x="427" y="1279"/>
                      <a:pt x="652" y="1555"/>
                    </a:cubicBezTo>
                    <a:cubicBezTo>
                      <a:pt x="1354" y="2507"/>
                      <a:pt x="2081" y="3459"/>
                      <a:pt x="2808" y="4412"/>
                    </a:cubicBezTo>
                    <a:cubicBezTo>
                      <a:pt x="3058" y="4738"/>
                      <a:pt x="3359" y="5088"/>
                      <a:pt x="3660" y="5439"/>
                    </a:cubicBezTo>
                    <a:cubicBezTo>
                      <a:pt x="3910" y="5715"/>
                      <a:pt x="4186" y="6016"/>
                      <a:pt x="4462" y="6266"/>
                    </a:cubicBezTo>
                    <a:cubicBezTo>
                      <a:pt x="4512" y="6317"/>
                      <a:pt x="4562" y="6342"/>
                      <a:pt x="4612" y="6342"/>
                    </a:cubicBezTo>
                    <a:cubicBezTo>
                      <a:pt x="4628" y="6342"/>
                      <a:pt x="4656" y="6331"/>
                      <a:pt x="4679" y="6316"/>
                    </a:cubicBezTo>
                    <a:lnTo>
                      <a:pt x="4679" y="6316"/>
                    </a:lnTo>
                    <a:cubicBezTo>
                      <a:pt x="4682" y="6317"/>
                      <a:pt x="4685" y="6317"/>
                      <a:pt x="4687" y="6317"/>
                    </a:cubicBezTo>
                    <a:cubicBezTo>
                      <a:pt x="4687" y="6317"/>
                      <a:pt x="4711" y="6292"/>
                      <a:pt x="4712" y="6292"/>
                    </a:cubicBezTo>
                    <a:lnTo>
                      <a:pt x="4712" y="6292"/>
                    </a:lnTo>
                    <a:cubicBezTo>
                      <a:pt x="4704" y="6300"/>
                      <a:pt x="4692" y="6309"/>
                      <a:pt x="4679" y="6316"/>
                    </a:cubicBezTo>
                    <a:lnTo>
                      <a:pt x="4679" y="6316"/>
                    </a:lnTo>
                    <a:cubicBezTo>
                      <a:pt x="4583" y="6313"/>
                      <a:pt x="4511" y="6239"/>
                      <a:pt x="4487" y="6141"/>
                    </a:cubicBezTo>
                    <a:cubicBezTo>
                      <a:pt x="4462" y="6016"/>
                      <a:pt x="4512" y="5916"/>
                      <a:pt x="4637" y="5891"/>
                    </a:cubicBezTo>
                    <a:cubicBezTo>
                      <a:pt x="4637" y="5865"/>
                      <a:pt x="4662" y="5865"/>
                      <a:pt x="4662" y="5865"/>
                    </a:cubicBezTo>
                    <a:cubicBezTo>
                      <a:pt x="4437" y="5640"/>
                      <a:pt x="4186" y="5389"/>
                      <a:pt x="3985" y="5164"/>
                    </a:cubicBezTo>
                    <a:cubicBezTo>
                      <a:pt x="3685" y="4813"/>
                      <a:pt x="3409" y="4462"/>
                      <a:pt x="3133" y="4136"/>
                    </a:cubicBezTo>
                    <a:cubicBezTo>
                      <a:pt x="2407" y="3209"/>
                      <a:pt x="1680" y="2256"/>
                      <a:pt x="978" y="1304"/>
                    </a:cubicBezTo>
                    <a:cubicBezTo>
                      <a:pt x="652" y="828"/>
                      <a:pt x="376" y="427"/>
                      <a:pt x="1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22"/>
              <p:cNvSpPr/>
              <p:nvPr/>
            </p:nvSpPr>
            <p:spPr>
              <a:xfrm>
                <a:off x="162191" y="534191"/>
                <a:ext cx="152394" cy="200129"/>
              </a:xfrm>
              <a:custGeom>
                <a:avLst/>
                <a:gdLst/>
                <a:ahLst/>
                <a:cxnLst/>
                <a:rect l="l" t="t" r="r" b="b"/>
                <a:pathLst>
                  <a:path w="4562" h="5991" extrusionOk="0">
                    <a:moveTo>
                      <a:pt x="176" y="1"/>
                    </a:moveTo>
                    <a:cubicBezTo>
                      <a:pt x="101" y="151"/>
                      <a:pt x="51" y="327"/>
                      <a:pt x="1" y="477"/>
                    </a:cubicBezTo>
                    <a:cubicBezTo>
                      <a:pt x="1354" y="2306"/>
                      <a:pt x="2757" y="4136"/>
                      <a:pt x="4186" y="5916"/>
                    </a:cubicBezTo>
                    <a:cubicBezTo>
                      <a:pt x="4207" y="5957"/>
                      <a:pt x="4245" y="5964"/>
                      <a:pt x="4286" y="5980"/>
                    </a:cubicBezTo>
                    <a:lnTo>
                      <a:pt x="4286" y="5980"/>
                    </a:lnTo>
                    <a:cubicBezTo>
                      <a:pt x="4289" y="5858"/>
                      <a:pt x="4340" y="5739"/>
                      <a:pt x="4462" y="5715"/>
                    </a:cubicBezTo>
                    <a:lnTo>
                      <a:pt x="4562" y="5715"/>
                    </a:lnTo>
                    <a:cubicBezTo>
                      <a:pt x="4562" y="5690"/>
                      <a:pt x="4537" y="5665"/>
                      <a:pt x="4537" y="5640"/>
                    </a:cubicBezTo>
                    <a:cubicBezTo>
                      <a:pt x="3033" y="3810"/>
                      <a:pt x="1580" y="1905"/>
                      <a:pt x="176" y="1"/>
                    </a:cubicBezTo>
                    <a:close/>
                    <a:moveTo>
                      <a:pt x="4286" y="5980"/>
                    </a:moveTo>
                    <a:lnTo>
                      <a:pt x="4286" y="5980"/>
                    </a:lnTo>
                    <a:cubicBezTo>
                      <a:pt x="4286" y="5984"/>
                      <a:pt x="4286" y="5987"/>
                      <a:pt x="4286" y="5991"/>
                    </a:cubicBezTo>
                    <a:lnTo>
                      <a:pt x="4311" y="5991"/>
                    </a:lnTo>
                    <a:cubicBezTo>
                      <a:pt x="4303" y="5987"/>
                      <a:pt x="4295" y="5983"/>
                      <a:pt x="4286" y="598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22"/>
              <p:cNvSpPr/>
              <p:nvPr/>
            </p:nvSpPr>
            <p:spPr>
              <a:xfrm>
                <a:off x="198203" y="453816"/>
                <a:ext cx="142339" cy="196789"/>
              </a:xfrm>
              <a:custGeom>
                <a:avLst/>
                <a:gdLst/>
                <a:ahLst/>
                <a:cxnLst/>
                <a:rect l="l" t="t" r="r" b="b"/>
                <a:pathLst>
                  <a:path w="4261" h="5891" extrusionOk="0">
                    <a:moveTo>
                      <a:pt x="226" y="1"/>
                    </a:moveTo>
                    <a:cubicBezTo>
                      <a:pt x="151" y="151"/>
                      <a:pt x="75" y="301"/>
                      <a:pt x="0" y="452"/>
                    </a:cubicBezTo>
                    <a:cubicBezTo>
                      <a:pt x="1228" y="2306"/>
                      <a:pt x="2557" y="4136"/>
                      <a:pt x="3960" y="5890"/>
                    </a:cubicBezTo>
                    <a:cubicBezTo>
                      <a:pt x="3960" y="5865"/>
                      <a:pt x="3960" y="5865"/>
                      <a:pt x="3935" y="5840"/>
                    </a:cubicBezTo>
                    <a:cubicBezTo>
                      <a:pt x="3910" y="5715"/>
                      <a:pt x="4010" y="5615"/>
                      <a:pt x="4111" y="5590"/>
                    </a:cubicBezTo>
                    <a:cubicBezTo>
                      <a:pt x="4161" y="5590"/>
                      <a:pt x="4211" y="5565"/>
                      <a:pt x="4261" y="5565"/>
                    </a:cubicBezTo>
                    <a:cubicBezTo>
                      <a:pt x="2832" y="3785"/>
                      <a:pt x="1479" y="1931"/>
                      <a:pt x="2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22"/>
              <p:cNvSpPr/>
              <p:nvPr/>
            </p:nvSpPr>
            <p:spPr>
              <a:xfrm>
                <a:off x="238390" y="386836"/>
                <a:ext cx="132317" cy="167493"/>
              </a:xfrm>
              <a:custGeom>
                <a:avLst/>
                <a:gdLst/>
                <a:ahLst/>
                <a:cxnLst/>
                <a:rect l="l" t="t" r="r" b="b"/>
                <a:pathLst>
                  <a:path w="3961" h="5014" extrusionOk="0">
                    <a:moveTo>
                      <a:pt x="251" y="1"/>
                    </a:moveTo>
                    <a:cubicBezTo>
                      <a:pt x="151" y="126"/>
                      <a:pt x="75" y="251"/>
                      <a:pt x="0" y="402"/>
                    </a:cubicBezTo>
                    <a:lnTo>
                      <a:pt x="3609" y="4938"/>
                    </a:lnTo>
                    <a:cubicBezTo>
                      <a:pt x="3659" y="4988"/>
                      <a:pt x="3710" y="5013"/>
                      <a:pt x="3785" y="5013"/>
                    </a:cubicBezTo>
                    <a:lnTo>
                      <a:pt x="3860" y="5013"/>
                    </a:lnTo>
                    <a:cubicBezTo>
                      <a:pt x="3835" y="4988"/>
                      <a:pt x="3810" y="4963"/>
                      <a:pt x="3810" y="4913"/>
                    </a:cubicBezTo>
                    <a:cubicBezTo>
                      <a:pt x="3785" y="4813"/>
                      <a:pt x="3835" y="4687"/>
                      <a:pt x="3960" y="4662"/>
                    </a:cubicBezTo>
                    <a:lnTo>
                      <a:pt x="25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22"/>
              <p:cNvSpPr/>
              <p:nvPr/>
            </p:nvSpPr>
            <p:spPr>
              <a:xfrm>
                <a:off x="282754" y="327407"/>
                <a:ext cx="118087" cy="149888"/>
              </a:xfrm>
              <a:custGeom>
                <a:avLst/>
                <a:gdLst/>
                <a:ahLst/>
                <a:cxnLst/>
                <a:rect l="l" t="t" r="r" b="b"/>
                <a:pathLst>
                  <a:path w="3535" h="4487" extrusionOk="0">
                    <a:moveTo>
                      <a:pt x="276" y="0"/>
                    </a:moveTo>
                    <a:cubicBezTo>
                      <a:pt x="176" y="100"/>
                      <a:pt x="101" y="226"/>
                      <a:pt x="1" y="326"/>
                    </a:cubicBezTo>
                    <a:cubicBezTo>
                      <a:pt x="1078" y="1679"/>
                      <a:pt x="2131" y="3058"/>
                      <a:pt x="3159" y="4411"/>
                    </a:cubicBezTo>
                    <a:cubicBezTo>
                      <a:pt x="3209" y="4461"/>
                      <a:pt x="3259" y="4486"/>
                      <a:pt x="3334" y="4486"/>
                    </a:cubicBezTo>
                    <a:cubicBezTo>
                      <a:pt x="3309" y="4486"/>
                      <a:pt x="3309" y="4461"/>
                      <a:pt x="3309" y="4436"/>
                    </a:cubicBezTo>
                    <a:cubicBezTo>
                      <a:pt x="3309" y="4311"/>
                      <a:pt x="3384" y="4211"/>
                      <a:pt x="3509" y="4211"/>
                    </a:cubicBezTo>
                    <a:cubicBezTo>
                      <a:pt x="3509" y="4211"/>
                      <a:pt x="3534" y="4186"/>
                      <a:pt x="3534" y="4186"/>
                    </a:cubicBezTo>
                    <a:cubicBezTo>
                      <a:pt x="3534" y="4186"/>
                      <a:pt x="3534" y="4161"/>
                      <a:pt x="3509" y="4161"/>
                    </a:cubicBezTo>
                    <a:cubicBezTo>
                      <a:pt x="2457" y="2757"/>
                      <a:pt x="1379" y="1379"/>
                      <a:pt x="27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22"/>
              <p:cNvSpPr/>
              <p:nvPr/>
            </p:nvSpPr>
            <p:spPr>
              <a:xfrm>
                <a:off x="339678" y="270449"/>
                <a:ext cx="92966" cy="139032"/>
              </a:xfrm>
              <a:custGeom>
                <a:avLst/>
                <a:gdLst/>
                <a:ahLst/>
                <a:cxnLst/>
                <a:rect l="l" t="t" r="r" b="b"/>
                <a:pathLst>
                  <a:path w="2783" h="4162" extrusionOk="0">
                    <a:moveTo>
                      <a:pt x="327" y="1"/>
                    </a:moveTo>
                    <a:cubicBezTo>
                      <a:pt x="201" y="101"/>
                      <a:pt x="101" y="176"/>
                      <a:pt x="1" y="277"/>
                    </a:cubicBezTo>
                    <a:lnTo>
                      <a:pt x="2432" y="4061"/>
                    </a:lnTo>
                    <a:cubicBezTo>
                      <a:pt x="2457" y="4136"/>
                      <a:pt x="2532" y="4161"/>
                      <a:pt x="2607" y="4161"/>
                    </a:cubicBezTo>
                    <a:lnTo>
                      <a:pt x="2658" y="4161"/>
                    </a:lnTo>
                    <a:cubicBezTo>
                      <a:pt x="2632" y="4136"/>
                      <a:pt x="2632" y="4111"/>
                      <a:pt x="2632" y="4111"/>
                    </a:cubicBezTo>
                    <a:cubicBezTo>
                      <a:pt x="2607" y="3986"/>
                      <a:pt x="2683" y="3861"/>
                      <a:pt x="2783" y="3836"/>
                    </a:cubicBezTo>
                    <a:lnTo>
                      <a:pt x="32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22"/>
              <p:cNvSpPr/>
              <p:nvPr/>
            </p:nvSpPr>
            <p:spPr>
              <a:xfrm>
                <a:off x="395800" y="233636"/>
                <a:ext cx="69516" cy="109702"/>
              </a:xfrm>
              <a:custGeom>
                <a:avLst/>
                <a:gdLst/>
                <a:ahLst/>
                <a:cxnLst/>
                <a:rect l="l" t="t" r="r" b="b"/>
                <a:pathLst>
                  <a:path w="2081" h="3284" extrusionOk="0">
                    <a:moveTo>
                      <a:pt x="376" y="0"/>
                    </a:moveTo>
                    <a:cubicBezTo>
                      <a:pt x="251" y="75"/>
                      <a:pt x="125" y="125"/>
                      <a:pt x="0" y="201"/>
                    </a:cubicBezTo>
                    <a:cubicBezTo>
                      <a:pt x="526" y="1228"/>
                      <a:pt x="1128" y="2256"/>
                      <a:pt x="1780" y="3208"/>
                    </a:cubicBezTo>
                    <a:cubicBezTo>
                      <a:pt x="1805" y="3258"/>
                      <a:pt x="1830" y="3283"/>
                      <a:pt x="1880" y="3283"/>
                    </a:cubicBezTo>
                    <a:cubicBezTo>
                      <a:pt x="1830" y="3258"/>
                      <a:pt x="1805" y="3233"/>
                      <a:pt x="1805" y="3183"/>
                    </a:cubicBezTo>
                    <a:cubicBezTo>
                      <a:pt x="1754" y="3083"/>
                      <a:pt x="1830" y="2958"/>
                      <a:pt x="1930" y="2933"/>
                    </a:cubicBezTo>
                    <a:cubicBezTo>
                      <a:pt x="1980" y="2907"/>
                      <a:pt x="2030" y="2882"/>
                      <a:pt x="2080" y="2882"/>
                    </a:cubicBezTo>
                    <a:cubicBezTo>
                      <a:pt x="1454" y="1955"/>
                      <a:pt x="877" y="978"/>
                      <a:pt x="37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22"/>
              <p:cNvSpPr/>
              <p:nvPr/>
            </p:nvSpPr>
            <p:spPr>
              <a:xfrm>
                <a:off x="451889" y="213525"/>
                <a:ext cx="128943" cy="77065"/>
              </a:xfrm>
              <a:custGeom>
                <a:avLst/>
                <a:gdLst/>
                <a:ahLst/>
                <a:cxnLst/>
                <a:rect l="l" t="t" r="r" b="b"/>
                <a:pathLst>
                  <a:path w="3860" h="2307" extrusionOk="0">
                    <a:moveTo>
                      <a:pt x="426" y="1"/>
                    </a:moveTo>
                    <a:cubicBezTo>
                      <a:pt x="276" y="26"/>
                      <a:pt x="126" y="76"/>
                      <a:pt x="0" y="101"/>
                    </a:cubicBezTo>
                    <a:cubicBezTo>
                      <a:pt x="326" y="803"/>
                      <a:pt x="677" y="1504"/>
                      <a:pt x="1028" y="2181"/>
                    </a:cubicBezTo>
                    <a:cubicBezTo>
                      <a:pt x="1078" y="2256"/>
                      <a:pt x="1153" y="2306"/>
                      <a:pt x="1228" y="2306"/>
                    </a:cubicBezTo>
                    <a:cubicBezTo>
                      <a:pt x="1253" y="2306"/>
                      <a:pt x="1278" y="2306"/>
                      <a:pt x="1304" y="2281"/>
                    </a:cubicBezTo>
                    <a:cubicBezTo>
                      <a:pt x="2131" y="1931"/>
                      <a:pt x="2983" y="1555"/>
                      <a:pt x="3860" y="1128"/>
                    </a:cubicBezTo>
                    <a:cubicBezTo>
                      <a:pt x="3785" y="1003"/>
                      <a:pt x="3710" y="878"/>
                      <a:pt x="3634" y="753"/>
                    </a:cubicBezTo>
                    <a:cubicBezTo>
                      <a:pt x="2857" y="1154"/>
                      <a:pt x="2081" y="1479"/>
                      <a:pt x="1329" y="1805"/>
                    </a:cubicBezTo>
                    <a:cubicBezTo>
                      <a:pt x="1003" y="1229"/>
                      <a:pt x="702" y="602"/>
                      <a:pt x="4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22"/>
              <p:cNvSpPr/>
              <p:nvPr/>
            </p:nvSpPr>
            <p:spPr>
              <a:xfrm>
                <a:off x="454394" y="278834"/>
                <a:ext cx="142372" cy="66175"/>
              </a:xfrm>
              <a:custGeom>
                <a:avLst/>
                <a:gdLst/>
                <a:ahLst/>
                <a:cxnLst/>
                <a:rect l="l" t="t" r="r" b="b"/>
                <a:pathLst>
                  <a:path w="4262" h="1981" extrusionOk="0">
                    <a:moveTo>
                      <a:pt x="4136" y="1"/>
                    </a:moveTo>
                    <a:cubicBezTo>
                      <a:pt x="2883" y="577"/>
                      <a:pt x="1605" y="1078"/>
                      <a:pt x="326" y="1529"/>
                    </a:cubicBezTo>
                    <a:cubicBezTo>
                      <a:pt x="276" y="1529"/>
                      <a:pt x="226" y="1554"/>
                      <a:pt x="176" y="1580"/>
                    </a:cubicBezTo>
                    <a:cubicBezTo>
                      <a:pt x="76" y="1605"/>
                      <a:pt x="0" y="1730"/>
                      <a:pt x="51" y="1830"/>
                    </a:cubicBezTo>
                    <a:cubicBezTo>
                      <a:pt x="51" y="1880"/>
                      <a:pt x="76" y="1905"/>
                      <a:pt x="126" y="1930"/>
                    </a:cubicBezTo>
                    <a:cubicBezTo>
                      <a:pt x="151" y="1981"/>
                      <a:pt x="201" y="1981"/>
                      <a:pt x="251" y="1981"/>
                    </a:cubicBezTo>
                    <a:lnTo>
                      <a:pt x="326" y="1981"/>
                    </a:lnTo>
                    <a:cubicBezTo>
                      <a:pt x="1655" y="1529"/>
                      <a:pt x="2983" y="1003"/>
                      <a:pt x="4261" y="402"/>
                    </a:cubicBezTo>
                    <a:cubicBezTo>
                      <a:pt x="4211" y="276"/>
                      <a:pt x="4186" y="126"/>
                      <a:pt x="41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22"/>
              <p:cNvSpPr/>
              <p:nvPr/>
            </p:nvSpPr>
            <p:spPr>
              <a:xfrm>
                <a:off x="426768" y="336594"/>
                <a:ext cx="186734" cy="76230"/>
              </a:xfrm>
              <a:custGeom>
                <a:avLst/>
                <a:gdLst/>
                <a:ahLst/>
                <a:cxnLst/>
                <a:rect l="l" t="t" r="r" b="b"/>
                <a:pathLst>
                  <a:path w="5590" h="2282" extrusionOk="0">
                    <a:moveTo>
                      <a:pt x="5464" y="1"/>
                    </a:moveTo>
                    <a:cubicBezTo>
                      <a:pt x="3785" y="828"/>
                      <a:pt x="2005" y="1455"/>
                      <a:pt x="176" y="1856"/>
                    </a:cubicBezTo>
                    <a:cubicBezTo>
                      <a:pt x="76" y="1881"/>
                      <a:pt x="0" y="2006"/>
                      <a:pt x="25" y="2131"/>
                    </a:cubicBezTo>
                    <a:cubicBezTo>
                      <a:pt x="25" y="2131"/>
                      <a:pt x="25" y="2156"/>
                      <a:pt x="51" y="2181"/>
                    </a:cubicBezTo>
                    <a:cubicBezTo>
                      <a:pt x="76" y="2257"/>
                      <a:pt x="151" y="2282"/>
                      <a:pt x="226" y="2282"/>
                    </a:cubicBezTo>
                    <a:lnTo>
                      <a:pt x="276" y="2282"/>
                    </a:lnTo>
                    <a:cubicBezTo>
                      <a:pt x="2106" y="1856"/>
                      <a:pt x="3885" y="1229"/>
                      <a:pt x="5589" y="427"/>
                    </a:cubicBezTo>
                    <a:cubicBezTo>
                      <a:pt x="5539" y="277"/>
                      <a:pt x="5514" y="151"/>
                      <a:pt x="546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22"/>
              <p:cNvSpPr/>
              <p:nvPr/>
            </p:nvSpPr>
            <p:spPr>
              <a:xfrm>
                <a:off x="393261" y="395221"/>
                <a:ext cx="235305" cy="87087"/>
              </a:xfrm>
              <a:custGeom>
                <a:avLst/>
                <a:gdLst/>
                <a:ahLst/>
                <a:cxnLst/>
                <a:rect l="l" t="t" r="r" b="b"/>
                <a:pathLst>
                  <a:path w="7044" h="2607" extrusionOk="0">
                    <a:moveTo>
                      <a:pt x="6943" y="0"/>
                    </a:moveTo>
                    <a:cubicBezTo>
                      <a:pt x="5339" y="602"/>
                      <a:pt x="3685" y="1178"/>
                      <a:pt x="2056" y="1730"/>
                    </a:cubicBezTo>
                    <a:cubicBezTo>
                      <a:pt x="1379" y="1955"/>
                      <a:pt x="828" y="2131"/>
                      <a:pt x="226" y="2156"/>
                    </a:cubicBezTo>
                    <a:cubicBezTo>
                      <a:pt x="226" y="2156"/>
                      <a:pt x="201" y="2181"/>
                      <a:pt x="201" y="2181"/>
                    </a:cubicBezTo>
                    <a:cubicBezTo>
                      <a:pt x="76" y="2181"/>
                      <a:pt x="1" y="2281"/>
                      <a:pt x="1" y="2406"/>
                    </a:cubicBezTo>
                    <a:cubicBezTo>
                      <a:pt x="1" y="2431"/>
                      <a:pt x="1" y="2456"/>
                      <a:pt x="26" y="2456"/>
                    </a:cubicBezTo>
                    <a:cubicBezTo>
                      <a:pt x="51" y="2557"/>
                      <a:pt x="126" y="2607"/>
                      <a:pt x="226" y="2607"/>
                    </a:cubicBezTo>
                    <a:cubicBezTo>
                      <a:pt x="953" y="2557"/>
                      <a:pt x="1630" y="2306"/>
                      <a:pt x="2206" y="2131"/>
                    </a:cubicBezTo>
                    <a:cubicBezTo>
                      <a:pt x="3810" y="1604"/>
                      <a:pt x="5440" y="1028"/>
                      <a:pt x="7044" y="426"/>
                    </a:cubicBezTo>
                    <a:cubicBezTo>
                      <a:pt x="7018" y="301"/>
                      <a:pt x="6968" y="151"/>
                      <a:pt x="69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22"/>
              <p:cNvSpPr/>
              <p:nvPr/>
            </p:nvSpPr>
            <p:spPr>
              <a:xfrm>
                <a:off x="364799" y="460530"/>
                <a:ext cx="277161" cy="96307"/>
              </a:xfrm>
              <a:custGeom>
                <a:avLst/>
                <a:gdLst/>
                <a:ahLst/>
                <a:cxnLst/>
                <a:rect l="l" t="t" r="r" b="b"/>
                <a:pathLst>
                  <a:path w="8297" h="2883" extrusionOk="0">
                    <a:moveTo>
                      <a:pt x="8221" y="0"/>
                    </a:moveTo>
                    <a:cubicBezTo>
                      <a:pt x="6241" y="827"/>
                      <a:pt x="4136" y="1379"/>
                      <a:pt x="2081" y="1930"/>
                    </a:cubicBezTo>
                    <a:lnTo>
                      <a:pt x="176" y="2456"/>
                    </a:lnTo>
                    <a:cubicBezTo>
                      <a:pt x="51" y="2481"/>
                      <a:pt x="1" y="2607"/>
                      <a:pt x="26" y="2707"/>
                    </a:cubicBezTo>
                    <a:cubicBezTo>
                      <a:pt x="26" y="2757"/>
                      <a:pt x="51" y="2782"/>
                      <a:pt x="76" y="2807"/>
                    </a:cubicBezTo>
                    <a:cubicBezTo>
                      <a:pt x="101" y="2857"/>
                      <a:pt x="176" y="2882"/>
                      <a:pt x="226" y="2882"/>
                    </a:cubicBezTo>
                    <a:cubicBezTo>
                      <a:pt x="251" y="2882"/>
                      <a:pt x="276" y="2882"/>
                      <a:pt x="276" y="2857"/>
                    </a:cubicBezTo>
                    <a:lnTo>
                      <a:pt x="2206" y="2356"/>
                    </a:lnTo>
                    <a:cubicBezTo>
                      <a:pt x="4236" y="1805"/>
                      <a:pt x="6317" y="1253"/>
                      <a:pt x="8297" y="426"/>
                    </a:cubicBezTo>
                    <a:cubicBezTo>
                      <a:pt x="8271" y="276"/>
                      <a:pt x="8246" y="126"/>
                      <a:pt x="82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22"/>
              <p:cNvSpPr/>
              <p:nvPr/>
            </p:nvSpPr>
            <p:spPr>
              <a:xfrm>
                <a:off x="328821" y="544246"/>
                <a:ext cx="323193" cy="110537"/>
              </a:xfrm>
              <a:custGeom>
                <a:avLst/>
                <a:gdLst/>
                <a:ahLst/>
                <a:cxnLst/>
                <a:rect l="l" t="t" r="r" b="b"/>
                <a:pathLst>
                  <a:path w="9675" h="3309" extrusionOk="0">
                    <a:moveTo>
                      <a:pt x="9649" y="0"/>
                    </a:moveTo>
                    <a:cubicBezTo>
                      <a:pt x="6642" y="1254"/>
                      <a:pt x="3534" y="2206"/>
                      <a:pt x="351" y="2858"/>
                    </a:cubicBezTo>
                    <a:cubicBezTo>
                      <a:pt x="301" y="2858"/>
                      <a:pt x="251" y="2883"/>
                      <a:pt x="201" y="2883"/>
                    </a:cubicBezTo>
                    <a:cubicBezTo>
                      <a:pt x="100" y="2908"/>
                      <a:pt x="0" y="3008"/>
                      <a:pt x="25" y="3133"/>
                    </a:cubicBezTo>
                    <a:cubicBezTo>
                      <a:pt x="50" y="3158"/>
                      <a:pt x="50" y="3158"/>
                      <a:pt x="50" y="3183"/>
                    </a:cubicBezTo>
                    <a:cubicBezTo>
                      <a:pt x="100" y="3259"/>
                      <a:pt x="150" y="3309"/>
                      <a:pt x="251" y="3309"/>
                    </a:cubicBezTo>
                    <a:lnTo>
                      <a:pt x="301" y="3309"/>
                    </a:lnTo>
                    <a:cubicBezTo>
                      <a:pt x="3509" y="2682"/>
                      <a:pt x="6642" y="1730"/>
                      <a:pt x="9674" y="452"/>
                    </a:cubicBezTo>
                    <a:cubicBezTo>
                      <a:pt x="9674" y="301"/>
                      <a:pt x="9649" y="151"/>
                      <a:pt x="964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22"/>
              <p:cNvSpPr/>
              <p:nvPr/>
            </p:nvSpPr>
            <p:spPr>
              <a:xfrm>
                <a:off x="305370" y="612896"/>
                <a:ext cx="346644" cy="127306"/>
              </a:xfrm>
              <a:custGeom>
                <a:avLst/>
                <a:gdLst/>
                <a:ahLst/>
                <a:cxnLst/>
                <a:rect l="l" t="t" r="r" b="b"/>
                <a:pathLst>
                  <a:path w="10377" h="3811" extrusionOk="0">
                    <a:moveTo>
                      <a:pt x="10376" y="1"/>
                    </a:moveTo>
                    <a:cubicBezTo>
                      <a:pt x="7143" y="1479"/>
                      <a:pt x="3760" y="2607"/>
                      <a:pt x="276" y="3359"/>
                    </a:cubicBezTo>
                    <a:lnTo>
                      <a:pt x="176" y="3359"/>
                    </a:lnTo>
                    <a:cubicBezTo>
                      <a:pt x="75" y="3384"/>
                      <a:pt x="0" y="3509"/>
                      <a:pt x="25" y="3635"/>
                    </a:cubicBezTo>
                    <a:cubicBezTo>
                      <a:pt x="25" y="3735"/>
                      <a:pt x="126" y="3810"/>
                      <a:pt x="226" y="3810"/>
                    </a:cubicBezTo>
                    <a:cubicBezTo>
                      <a:pt x="251" y="3810"/>
                      <a:pt x="251" y="3785"/>
                      <a:pt x="276" y="3785"/>
                    </a:cubicBezTo>
                    <a:cubicBezTo>
                      <a:pt x="3735" y="3058"/>
                      <a:pt x="7118" y="1956"/>
                      <a:pt x="10326" y="477"/>
                    </a:cubicBezTo>
                    <a:cubicBezTo>
                      <a:pt x="10351" y="326"/>
                      <a:pt x="10351" y="151"/>
                      <a:pt x="103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22"/>
              <p:cNvSpPr/>
              <p:nvPr/>
            </p:nvSpPr>
            <p:spPr>
              <a:xfrm>
                <a:off x="283589" y="695777"/>
                <a:ext cx="358369" cy="129812"/>
              </a:xfrm>
              <a:custGeom>
                <a:avLst/>
                <a:gdLst/>
                <a:ahLst/>
                <a:cxnLst/>
                <a:rect l="l" t="t" r="r" b="b"/>
                <a:pathLst>
                  <a:path w="10728" h="3886" extrusionOk="0">
                    <a:moveTo>
                      <a:pt x="10728" y="1"/>
                    </a:moveTo>
                    <a:lnTo>
                      <a:pt x="10728" y="1"/>
                    </a:lnTo>
                    <a:cubicBezTo>
                      <a:pt x="7319" y="1404"/>
                      <a:pt x="3785" y="2582"/>
                      <a:pt x="201" y="3434"/>
                    </a:cubicBezTo>
                    <a:cubicBezTo>
                      <a:pt x="201" y="3434"/>
                      <a:pt x="176" y="3434"/>
                      <a:pt x="176" y="3460"/>
                    </a:cubicBezTo>
                    <a:cubicBezTo>
                      <a:pt x="51" y="3485"/>
                      <a:pt x="1" y="3585"/>
                      <a:pt x="26" y="3710"/>
                    </a:cubicBezTo>
                    <a:cubicBezTo>
                      <a:pt x="51" y="3810"/>
                      <a:pt x="126" y="3886"/>
                      <a:pt x="226" y="3886"/>
                    </a:cubicBezTo>
                    <a:cubicBezTo>
                      <a:pt x="226" y="3886"/>
                      <a:pt x="251" y="3861"/>
                      <a:pt x="251" y="3861"/>
                    </a:cubicBezTo>
                    <a:lnTo>
                      <a:pt x="276" y="3861"/>
                    </a:lnTo>
                    <a:cubicBezTo>
                      <a:pt x="3810" y="3008"/>
                      <a:pt x="7294" y="1881"/>
                      <a:pt x="10627" y="502"/>
                    </a:cubicBezTo>
                    <a:cubicBezTo>
                      <a:pt x="10677" y="327"/>
                      <a:pt x="10702" y="151"/>
                      <a:pt x="1072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22"/>
              <p:cNvSpPr/>
              <p:nvPr/>
            </p:nvSpPr>
            <p:spPr>
              <a:xfrm>
                <a:off x="266852" y="786207"/>
                <a:ext cx="355028" cy="118087"/>
              </a:xfrm>
              <a:custGeom>
                <a:avLst/>
                <a:gdLst/>
                <a:ahLst/>
                <a:cxnLst/>
                <a:rect l="l" t="t" r="r" b="b"/>
                <a:pathLst>
                  <a:path w="10628" h="3535" extrusionOk="0">
                    <a:moveTo>
                      <a:pt x="10627" y="1"/>
                    </a:moveTo>
                    <a:cubicBezTo>
                      <a:pt x="7219" y="1204"/>
                      <a:pt x="3710" y="2256"/>
                      <a:pt x="201" y="3108"/>
                    </a:cubicBezTo>
                    <a:cubicBezTo>
                      <a:pt x="76" y="3133"/>
                      <a:pt x="0" y="3259"/>
                      <a:pt x="25" y="3359"/>
                    </a:cubicBezTo>
                    <a:cubicBezTo>
                      <a:pt x="51" y="3434"/>
                      <a:pt x="76" y="3459"/>
                      <a:pt x="126" y="3484"/>
                    </a:cubicBezTo>
                    <a:cubicBezTo>
                      <a:pt x="151" y="3509"/>
                      <a:pt x="201" y="3534"/>
                      <a:pt x="251" y="3534"/>
                    </a:cubicBezTo>
                    <a:lnTo>
                      <a:pt x="301" y="3534"/>
                    </a:lnTo>
                    <a:cubicBezTo>
                      <a:pt x="3735" y="2682"/>
                      <a:pt x="7168" y="1680"/>
                      <a:pt x="10502" y="502"/>
                    </a:cubicBezTo>
                    <a:cubicBezTo>
                      <a:pt x="10527" y="427"/>
                      <a:pt x="10552" y="326"/>
                      <a:pt x="10577" y="251"/>
                    </a:cubicBezTo>
                    <a:cubicBezTo>
                      <a:pt x="10602" y="176"/>
                      <a:pt x="10627" y="76"/>
                      <a:pt x="1062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22"/>
              <p:cNvSpPr/>
              <p:nvPr/>
            </p:nvSpPr>
            <p:spPr>
              <a:xfrm>
                <a:off x="252621" y="864912"/>
                <a:ext cx="346644" cy="103021"/>
              </a:xfrm>
              <a:custGeom>
                <a:avLst/>
                <a:gdLst/>
                <a:ahLst/>
                <a:cxnLst/>
                <a:rect l="l" t="t" r="r" b="b"/>
                <a:pathLst>
                  <a:path w="10377" h="3084" extrusionOk="0">
                    <a:moveTo>
                      <a:pt x="10376" y="1"/>
                    </a:moveTo>
                    <a:lnTo>
                      <a:pt x="10376" y="1"/>
                    </a:lnTo>
                    <a:cubicBezTo>
                      <a:pt x="7394" y="928"/>
                      <a:pt x="4236" y="1755"/>
                      <a:pt x="176" y="2657"/>
                    </a:cubicBezTo>
                    <a:cubicBezTo>
                      <a:pt x="76" y="2682"/>
                      <a:pt x="0" y="2782"/>
                      <a:pt x="25" y="2908"/>
                    </a:cubicBezTo>
                    <a:cubicBezTo>
                      <a:pt x="50" y="3008"/>
                      <a:pt x="126" y="3083"/>
                      <a:pt x="226" y="3083"/>
                    </a:cubicBezTo>
                    <a:lnTo>
                      <a:pt x="276" y="3083"/>
                    </a:lnTo>
                    <a:cubicBezTo>
                      <a:pt x="301" y="3058"/>
                      <a:pt x="301" y="3058"/>
                      <a:pt x="326" y="3058"/>
                    </a:cubicBezTo>
                    <a:cubicBezTo>
                      <a:pt x="4211" y="2181"/>
                      <a:pt x="7294" y="1404"/>
                      <a:pt x="10201" y="502"/>
                    </a:cubicBezTo>
                    <a:cubicBezTo>
                      <a:pt x="10276" y="351"/>
                      <a:pt x="10326" y="176"/>
                      <a:pt x="103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22"/>
              <p:cNvSpPr/>
              <p:nvPr/>
            </p:nvSpPr>
            <p:spPr>
              <a:xfrm>
                <a:off x="232511" y="955342"/>
                <a:ext cx="326567" cy="100482"/>
              </a:xfrm>
              <a:custGeom>
                <a:avLst/>
                <a:gdLst/>
                <a:ahLst/>
                <a:cxnLst/>
                <a:rect l="l" t="t" r="r" b="b"/>
                <a:pathLst>
                  <a:path w="9776" h="3008" extrusionOk="0">
                    <a:moveTo>
                      <a:pt x="9775" y="0"/>
                    </a:moveTo>
                    <a:lnTo>
                      <a:pt x="9775" y="0"/>
                    </a:lnTo>
                    <a:cubicBezTo>
                      <a:pt x="6617" y="928"/>
                      <a:pt x="3409" y="1805"/>
                      <a:pt x="201" y="2582"/>
                    </a:cubicBezTo>
                    <a:lnTo>
                      <a:pt x="176" y="2582"/>
                    </a:lnTo>
                    <a:cubicBezTo>
                      <a:pt x="51" y="2607"/>
                      <a:pt x="1" y="2732"/>
                      <a:pt x="26" y="2857"/>
                    </a:cubicBezTo>
                    <a:cubicBezTo>
                      <a:pt x="26" y="2908"/>
                      <a:pt x="76" y="2983"/>
                      <a:pt x="151" y="3008"/>
                    </a:cubicBezTo>
                    <a:lnTo>
                      <a:pt x="277" y="3008"/>
                    </a:lnTo>
                    <a:cubicBezTo>
                      <a:pt x="3334" y="2256"/>
                      <a:pt x="6392" y="1454"/>
                      <a:pt x="9399" y="552"/>
                    </a:cubicBezTo>
                    <a:cubicBezTo>
                      <a:pt x="9525" y="376"/>
                      <a:pt x="9650" y="201"/>
                      <a:pt x="97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42" name="Google Shape;1242;p22"/>
          <p:cNvGrpSpPr/>
          <p:nvPr/>
        </p:nvGrpSpPr>
        <p:grpSpPr>
          <a:xfrm rot="8603761" flipH="1">
            <a:off x="7878527" y="28219"/>
            <a:ext cx="664616" cy="1280602"/>
            <a:chOff x="3550900" y="1404150"/>
            <a:chExt cx="505675" cy="974350"/>
          </a:xfrm>
        </p:grpSpPr>
        <p:sp>
          <p:nvSpPr>
            <p:cNvPr id="1243" name="Google Shape;1243;p22"/>
            <p:cNvSpPr/>
            <p:nvPr/>
          </p:nvSpPr>
          <p:spPr>
            <a:xfrm>
              <a:off x="3550900" y="1404150"/>
              <a:ext cx="505675" cy="974350"/>
            </a:xfrm>
            <a:custGeom>
              <a:avLst/>
              <a:gdLst/>
              <a:ahLst/>
              <a:cxnLst/>
              <a:rect l="l" t="t" r="r" b="b"/>
              <a:pathLst>
                <a:path w="20227" h="38974" extrusionOk="0">
                  <a:moveTo>
                    <a:pt x="13334" y="1"/>
                  </a:moveTo>
                  <a:cubicBezTo>
                    <a:pt x="12532" y="1"/>
                    <a:pt x="11780" y="477"/>
                    <a:pt x="11404" y="1154"/>
                  </a:cubicBezTo>
                  <a:cubicBezTo>
                    <a:pt x="10527" y="1655"/>
                    <a:pt x="9725" y="2557"/>
                    <a:pt x="8998" y="3861"/>
                  </a:cubicBezTo>
                  <a:lnTo>
                    <a:pt x="8923" y="3861"/>
                  </a:lnTo>
                  <a:cubicBezTo>
                    <a:pt x="8547" y="3861"/>
                    <a:pt x="8171" y="3936"/>
                    <a:pt x="7820" y="4086"/>
                  </a:cubicBezTo>
                  <a:cubicBezTo>
                    <a:pt x="7695" y="4136"/>
                    <a:pt x="7570" y="4211"/>
                    <a:pt x="7444" y="4287"/>
                  </a:cubicBezTo>
                  <a:cubicBezTo>
                    <a:pt x="7394" y="4312"/>
                    <a:pt x="7344" y="4337"/>
                    <a:pt x="7319" y="4362"/>
                  </a:cubicBezTo>
                  <a:cubicBezTo>
                    <a:pt x="7244" y="4412"/>
                    <a:pt x="7169" y="4462"/>
                    <a:pt x="7068" y="4512"/>
                  </a:cubicBezTo>
                  <a:cubicBezTo>
                    <a:pt x="7043" y="4562"/>
                    <a:pt x="7018" y="4587"/>
                    <a:pt x="6968" y="4612"/>
                  </a:cubicBezTo>
                  <a:cubicBezTo>
                    <a:pt x="6918" y="4663"/>
                    <a:pt x="6843" y="4713"/>
                    <a:pt x="6767" y="4788"/>
                  </a:cubicBezTo>
                  <a:cubicBezTo>
                    <a:pt x="6742" y="4813"/>
                    <a:pt x="6717" y="4838"/>
                    <a:pt x="6692" y="4863"/>
                  </a:cubicBezTo>
                  <a:cubicBezTo>
                    <a:pt x="6617" y="4938"/>
                    <a:pt x="6567" y="5013"/>
                    <a:pt x="6492" y="5114"/>
                  </a:cubicBezTo>
                  <a:cubicBezTo>
                    <a:pt x="6467" y="5139"/>
                    <a:pt x="6442" y="5189"/>
                    <a:pt x="6392" y="5214"/>
                  </a:cubicBezTo>
                  <a:cubicBezTo>
                    <a:pt x="6366" y="5264"/>
                    <a:pt x="6341" y="5314"/>
                    <a:pt x="6291" y="5389"/>
                  </a:cubicBezTo>
                  <a:cubicBezTo>
                    <a:pt x="6266" y="5414"/>
                    <a:pt x="6241" y="5439"/>
                    <a:pt x="6216" y="5490"/>
                  </a:cubicBezTo>
                  <a:cubicBezTo>
                    <a:pt x="6191" y="5540"/>
                    <a:pt x="6166" y="5565"/>
                    <a:pt x="6141" y="5615"/>
                  </a:cubicBezTo>
                  <a:cubicBezTo>
                    <a:pt x="6141" y="5615"/>
                    <a:pt x="6141" y="5640"/>
                    <a:pt x="6116" y="5640"/>
                  </a:cubicBezTo>
                  <a:cubicBezTo>
                    <a:pt x="6116" y="5665"/>
                    <a:pt x="6091" y="5715"/>
                    <a:pt x="6066" y="5740"/>
                  </a:cubicBezTo>
                  <a:cubicBezTo>
                    <a:pt x="5991" y="5891"/>
                    <a:pt x="5915" y="6041"/>
                    <a:pt x="5840" y="6216"/>
                  </a:cubicBezTo>
                  <a:cubicBezTo>
                    <a:pt x="5314" y="7369"/>
                    <a:pt x="4963" y="8648"/>
                    <a:pt x="4737" y="10252"/>
                  </a:cubicBezTo>
                  <a:lnTo>
                    <a:pt x="6517" y="10502"/>
                  </a:lnTo>
                  <a:lnTo>
                    <a:pt x="6517" y="10502"/>
                  </a:lnTo>
                  <a:lnTo>
                    <a:pt x="4737" y="10277"/>
                  </a:lnTo>
                  <a:cubicBezTo>
                    <a:pt x="4712" y="10352"/>
                    <a:pt x="4712" y="10452"/>
                    <a:pt x="4687" y="10552"/>
                  </a:cubicBezTo>
                  <a:cubicBezTo>
                    <a:pt x="4086" y="10753"/>
                    <a:pt x="3585" y="11154"/>
                    <a:pt x="3309" y="11755"/>
                  </a:cubicBezTo>
                  <a:cubicBezTo>
                    <a:pt x="3234" y="11906"/>
                    <a:pt x="3158" y="12056"/>
                    <a:pt x="3083" y="12232"/>
                  </a:cubicBezTo>
                  <a:cubicBezTo>
                    <a:pt x="3033" y="12382"/>
                    <a:pt x="2983" y="12532"/>
                    <a:pt x="2908" y="12708"/>
                  </a:cubicBezTo>
                  <a:cubicBezTo>
                    <a:pt x="2908" y="12708"/>
                    <a:pt x="2908" y="12733"/>
                    <a:pt x="2908" y="12733"/>
                  </a:cubicBezTo>
                  <a:cubicBezTo>
                    <a:pt x="2883" y="12808"/>
                    <a:pt x="2858" y="12883"/>
                    <a:pt x="2833" y="12958"/>
                  </a:cubicBezTo>
                  <a:cubicBezTo>
                    <a:pt x="2833" y="13008"/>
                    <a:pt x="2808" y="13059"/>
                    <a:pt x="2808" y="13109"/>
                  </a:cubicBezTo>
                  <a:cubicBezTo>
                    <a:pt x="2732" y="13409"/>
                    <a:pt x="2657" y="13735"/>
                    <a:pt x="2607" y="14061"/>
                  </a:cubicBezTo>
                  <a:cubicBezTo>
                    <a:pt x="2457" y="15039"/>
                    <a:pt x="2482" y="16016"/>
                    <a:pt x="2507" y="16943"/>
                  </a:cubicBezTo>
                  <a:cubicBezTo>
                    <a:pt x="2507" y="17018"/>
                    <a:pt x="2507" y="17094"/>
                    <a:pt x="2507" y="17169"/>
                  </a:cubicBezTo>
                  <a:cubicBezTo>
                    <a:pt x="2181" y="17219"/>
                    <a:pt x="1905" y="17294"/>
                    <a:pt x="1630" y="17445"/>
                  </a:cubicBezTo>
                  <a:cubicBezTo>
                    <a:pt x="1579" y="17470"/>
                    <a:pt x="1529" y="17495"/>
                    <a:pt x="1479" y="17520"/>
                  </a:cubicBezTo>
                  <a:cubicBezTo>
                    <a:pt x="1479" y="17545"/>
                    <a:pt x="1454" y="17545"/>
                    <a:pt x="1454" y="17545"/>
                  </a:cubicBezTo>
                  <a:cubicBezTo>
                    <a:pt x="1404" y="17570"/>
                    <a:pt x="1354" y="17595"/>
                    <a:pt x="1329" y="17645"/>
                  </a:cubicBezTo>
                  <a:cubicBezTo>
                    <a:pt x="1178" y="17745"/>
                    <a:pt x="1078" y="17846"/>
                    <a:pt x="953" y="17971"/>
                  </a:cubicBezTo>
                  <a:cubicBezTo>
                    <a:pt x="577" y="18397"/>
                    <a:pt x="452" y="18848"/>
                    <a:pt x="376" y="19049"/>
                  </a:cubicBezTo>
                  <a:cubicBezTo>
                    <a:pt x="351" y="19199"/>
                    <a:pt x="301" y="19324"/>
                    <a:pt x="276" y="19450"/>
                  </a:cubicBezTo>
                  <a:cubicBezTo>
                    <a:pt x="251" y="19575"/>
                    <a:pt x="226" y="19700"/>
                    <a:pt x="201" y="19826"/>
                  </a:cubicBezTo>
                  <a:cubicBezTo>
                    <a:pt x="201" y="19851"/>
                    <a:pt x="176" y="19901"/>
                    <a:pt x="176" y="19951"/>
                  </a:cubicBezTo>
                  <a:lnTo>
                    <a:pt x="176" y="20026"/>
                  </a:lnTo>
                  <a:cubicBezTo>
                    <a:pt x="151" y="20076"/>
                    <a:pt x="151" y="20126"/>
                    <a:pt x="126" y="20176"/>
                  </a:cubicBezTo>
                  <a:cubicBezTo>
                    <a:pt x="126" y="20227"/>
                    <a:pt x="101" y="20402"/>
                    <a:pt x="101" y="20402"/>
                  </a:cubicBezTo>
                  <a:cubicBezTo>
                    <a:pt x="101" y="20452"/>
                    <a:pt x="101" y="20502"/>
                    <a:pt x="76" y="20552"/>
                  </a:cubicBezTo>
                  <a:cubicBezTo>
                    <a:pt x="76" y="20602"/>
                    <a:pt x="76" y="20653"/>
                    <a:pt x="76" y="20703"/>
                  </a:cubicBezTo>
                  <a:lnTo>
                    <a:pt x="51" y="20728"/>
                  </a:lnTo>
                  <a:cubicBezTo>
                    <a:pt x="51" y="20803"/>
                    <a:pt x="51" y="20853"/>
                    <a:pt x="51" y="20928"/>
                  </a:cubicBezTo>
                  <a:cubicBezTo>
                    <a:pt x="51" y="20978"/>
                    <a:pt x="26" y="21029"/>
                    <a:pt x="26" y="21079"/>
                  </a:cubicBezTo>
                  <a:lnTo>
                    <a:pt x="26" y="21104"/>
                  </a:lnTo>
                  <a:cubicBezTo>
                    <a:pt x="26" y="21154"/>
                    <a:pt x="26" y="21229"/>
                    <a:pt x="26" y="21304"/>
                  </a:cubicBezTo>
                  <a:cubicBezTo>
                    <a:pt x="26" y="21354"/>
                    <a:pt x="1" y="21404"/>
                    <a:pt x="1" y="21455"/>
                  </a:cubicBezTo>
                  <a:cubicBezTo>
                    <a:pt x="1" y="21530"/>
                    <a:pt x="1" y="21605"/>
                    <a:pt x="1" y="21655"/>
                  </a:cubicBezTo>
                  <a:cubicBezTo>
                    <a:pt x="1" y="21705"/>
                    <a:pt x="1" y="21780"/>
                    <a:pt x="1" y="21831"/>
                  </a:cubicBezTo>
                  <a:cubicBezTo>
                    <a:pt x="1" y="21881"/>
                    <a:pt x="1" y="21956"/>
                    <a:pt x="1" y="22006"/>
                  </a:cubicBezTo>
                  <a:cubicBezTo>
                    <a:pt x="1" y="22081"/>
                    <a:pt x="1" y="22131"/>
                    <a:pt x="1" y="22181"/>
                  </a:cubicBezTo>
                  <a:cubicBezTo>
                    <a:pt x="1" y="22257"/>
                    <a:pt x="1" y="22307"/>
                    <a:pt x="1" y="22382"/>
                  </a:cubicBezTo>
                  <a:lnTo>
                    <a:pt x="1" y="22532"/>
                  </a:lnTo>
                  <a:cubicBezTo>
                    <a:pt x="1" y="22607"/>
                    <a:pt x="26" y="22658"/>
                    <a:pt x="26" y="22733"/>
                  </a:cubicBezTo>
                  <a:lnTo>
                    <a:pt x="26" y="22883"/>
                  </a:lnTo>
                  <a:cubicBezTo>
                    <a:pt x="26" y="22958"/>
                    <a:pt x="26" y="23009"/>
                    <a:pt x="51" y="23084"/>
                  </a:cubicBezTo>
                  <a:lnTo>
                    <a:pt x="51" y="23234"/>
                  </a:lnTo>
                  <a:cubicBezTo>
                    <a:pt x="51" y="23309"/>
                    <a:pt x="51" y="23359"/>
                    <a:pt x="76" y="23435"/>
                  </a:cubicBezTo>
                  <a:lnTo>
                    <a:pt x="76" y="23585"/>
                  </a:lnTo>
                  <a:cubicBezTo>
                    <a:pt x="101" y="23660"/>
                    <a:pt x="126" y="23911"/>
                    <a:pt x="126" y="23911"/>
                  </a:cubicBezTo>
                  <a:lnTo>
                    <a:pt x="151" y="24262"/>
                  </a:lnTo>
                  <a:lnTo>
                    <a:pt x="201" y="24587"/>
                  </a:lnTo>
                  <a:cubicBezTo>
                    <a:pt x="226" y="24688"/>
                    <a:pt x="226" y="24813"/>
                    <a:pt x="251" y="24913"/>
                  </a:cubicBezTo>
                  <a:cubicBezTo>
                    <a:pt x="627" y="27294"/>
                    <a:pt x="1354" y="30302"/>
                    <a:pt x="3835" y="32332"/>
                  </a:cubicBezTo>
                  <a:cubicBezTo>
                    <a:pt x="4361" y="32783"/>
                    <a:pt x="4938" y="33209"/>
                    <a:pt x="5564" y="33585"/>
                  </a:cubicBezTo>
                  <a:cubicBezTo>
                    <a:pt x="5364" y="34487"/>
                    <a:pt x="5189" y="35390"/>
                    <a:pt x="4988" y="36267"/>
                  </a:cubicBezTo>
                  <a:cubicBezTo>
                    <a:pt x="4863" y="36843"/>
                    <a:pt x="4963" y="37445"/>
                    <a:pt x="5289" y="37946"/>
                  </a:cubicBezTo>
                  <a:cubicBezTo>
                    <a:pt x="5615" y="38447"/>
                    <a:pt x="6091" y="38773"/>
                    <a:pt x="6667" y="38898"/>
                  </a:cubicBezTo>
                  <a:cubicBezTo>
                    <a:pt x="6818" y="38948"/>
                    <a:pt x="6993" y="38973"/>
                    <a:pt x="7143" y="38973"/>
                  </a:cubicBezTo>
                  <a:cubicBezTo>
                    <a:pt x="8171" y="38973"/>
                    <a:pt x="9073" y="38222"/>
                    <a:pt x="9299" y="37219"/>
                  </a:cubicBezTo>
                  <a:cubicBezTo>
                    <a:pt x="9499" y="36342"/>
                    <a:pt x="9700" y="35440"/>
                    <a:pt x="9875" y="34537"/>
                  </a:cubicBezTo>
                  <a:cubicBezTo>
                    <a:pt x="11003" y="34412"/>
                    <a:pt x="12006" y="34086"/>
                    <a:pt x="12808" y="33786"/>
                  </a:cubicBezTo>
                  <a:cubicBezTo>
                    <a:pt x="13986" y="33334"/>
                    <a:pt x="15063" y="32582"/>
                    <a:pt x="16016" y="31580"/>
                  </a:cubicBezTo>
                  <a:cubicBezTo>
                    <a:pt x="16116" y="31455"/>
                    <a:pt x="16241" y="31329"/>
                    <a:pt x="16367" y="31179"/>
                  </a:cubicBezTo>
                  <a:cubicBezTo>
                    <a:pt x="16567" y="30928"/>
                    <a:pt x="16793" y="30653"/>
                    <a:pt x="16993" y="30377"/>
                  </a:cubicBezTo>
                  <a:cubicBezTo>
                    <a:pt x="17519" y="29650"/>
                    <a:pt x="18021" y="28848"/>
                    <a:pt x="18522" y="27846"/>
                  </a:cubicBezTo>
                  <a:cubicBezTo>
                    <a:pt x="18572" y="27745"/>
                    <a:pt x="18622" y="27645"/>
                    <a:pt x="18672" y="27545"/>
                  </a:cubicBezTo>
                  <a:cubicBezTo>
                    <a:pt x="19098" y="26693"/>
                    <a:pt x="19399" y="25966"/>
                    <a:pt x="19650" y="25239"/>
                  </a:cubicBezTo>
                  <a:cubicBezTo>
                    <a:pt x="19725" y="25014"/>
                    <a:pt x="19800" y="24763"/>
                    <a:pt x="19850" y="24537"/>
                  </a:cubicBezTo>
                  <a:cubicBezTo>
                    <a:pt x="20076" y="23735"/>
                    <a:pt x="20201" y="22983"/>
                    <a:pt x="20226" y="22257"/>
                  </a:cubicBezTo>
                  <a:cubicBezTo>
                    <a:pt x="20226" y="22131"/>
                    <a:pt x="20226" y="22006"/>
                    <a:pt x="20226" y="21906"/>
                  </a:cubicBezTo>
                  <a:cubicBezTo>
                    <a:pt x="20226" y="21805"/>
                    <a:pt x="20201" y="21705"/>
                    <a:pt x="20176" y="21605"/>
                  </a:cubicBezTo>
                  <a:cubicBezTo>
                    <a:pt x="20176" y="21555"/>
                    <a:pt x="20176" y="21530"/>
                    <a:pt x="20176" y="21505"/>
                  </a:cubicBezTo>
                  <a:cubicBezTo>
                    <a:pt x="20126" y="21329"/>
                    <a:pt x="20076" y="21179"/>
                    <a:pt x="20026" y="21029"/>
                  </a:cubicBezTo>
                  <a:cubicBezTo>
                    <a:pt x="19951" y="20853"/>
                    <a:pt x="19825" y="20678"/>
                    <a:pt x="19700" y="20502"/>
                  </a:cubicBezTo>
                  <a:cubicBezTo>
                    <a:pt x="19650" y="20452"/>
                    <a:pt x="19625" y="20402"/>
                    <a:pt x="19575" y="20352"/>
                  </a:cubicBezTo>
                  <a:cubicBezTo>
                    <a:pt x="19499" y="20277"/>
                    <a:pt x="19399" y="20176"/>
                    <a:pt x="19299" y="20101"/>
                  </a:cubicBezTo>
                  <a:cubicBezTo>
                    <a:pt x="19274" y="20076"/>
                    <a:pt x="19249" y="20051"/>
                    <a:pt x="19224" y="20026"/>
                  </a:cubicBezTo>
                  <a:cubicBezTo>
                    <a:pt x="19123" y="19951"/>
                    <a:pt x="18998" y="19876"/>
                    <a:pt x="18873" y="19826"/>
                  </a:cubicBezTo>
                  <a:cubicBezTo>
                    <a:pt x="18848" y="19800"/>
                    <a:pt x="18823" y="19800"/>
                    <a:pt x="18823" y="19800"/>
                  </a:cubicBezTo>
                  <a:cubicBezTo>
                    <a:pt x="18823" y="19725"/>
                    <a:pt x="18848" y="19650"/>
                    <a:pt x="18873" y="19575"/>
                  </a:cubicBezTo>
                  <a:cubicBezTo>
                    <a:pt x="19174" y="18723"/>
                    <a:pt x="19499" y="17821"/>
                    <a:pt x="19675" y="16843"/>
                  </a:cubicBezTo>
                  <a:lnTo>
                    <a:pt x="19675" y="16793"/>
                  </a:lnTo>
                  <a:cubicBezTo>
                    <a:pt x="19725" y="16467"/>
                    <a:pt x="19775" y="16141"/>
                    <a:pt x="19800" y="15841"/>
                  </a:cubicBezTo>
                  <a:cubicBezTo>
                    <a:pt x="19800" y="15790"/>
                    <a:pt x="19800" y="15740"/>
                    <a:pt x="19800" y="15690"/>
                  </a:cubicBezTo>
                  <a:cubicBezTo>
                    <a:pt x="19800" y="15490"/>
                    <a:pt x="19825" y="15289"/>
                    <a:pt x="19800" y="15089"/>
                  </a:cubicBezTo>
                  <a:cubicBezTo>
                    <a:pt x="19800" y="15064"/>
                    <a:pt x="19800" y="15064"/>
                    <a:pt x="19800" y="15064"/>
                  </a:cubicBezTo>
                  <a:cubicBezTo>
                    <a:pt x="19800" y="14988"/>
                    <a:pt x="19800" y="14913"/>
                    <a:pt x="19800" y="14838"/>
                  </a:cubicBezTo>
                  <a:cubicBezTo>
                    <a:pt x="19775" y="14663"/>
                    <a:pt x="19775" y="14537"/>
                    <a:pt x="19750" y="14387"/>
                  </a:cubicBezTo>
                  <a:cubicBezTo>
                    <a:pt x="19700" y="14011"/>
                    <a:pt x="19550" y="13660"/>
                    <a:pt x="19324" y="13359"/>
                  </a:cubicBezTo>
                  <a:cubicBezTo>
                    <a:pt x="19174" y="13134"/>
                    <a:pt x="18998" y="12958"/>
                    <a:pt x="18798" y="12833"/>
                  </a:cubicBezTo>
                  <a:lnTo>
                    <a:pt x="18848" y="12557"/>
                  </a:lnTo>
                  <a:lnTo>
                    <a:pt x="18873" y="12407"/>
                  </a:lnTo>
                  <a:lnTo>
                    <a:pt x="18898" y="12206"/>
                  </a:lnTo>
                  <a:lnTo>
                    <a:pt x="18923" y="12031"/>
                  </a:lnTo>
                  <a:lnTo>
                    <a:pt x="18973" y="11830"/>
                  </a:lnTo>
                  <a:lnTo>
                    <a:pt x="18973" y="11655"/>
                  </a:lnTo>
                  <a:cubicBezTo>
                    <a:pt x="18998" y="11605"/>
                    <a:pt x="18998" y="11530"/>
                    <a:pt x="19023" y="11455"/>
                  </a:cubicBezTo>
                  <a:lnTo>
                    <a:pt x="19023" y="11304"/>
                  </a:lnTo>
                  <a:cubicBezTo>
                    <a:pt x="19048" y="11229"/>
                    <a:pt x="19048" y="11154"/>
                    <a:pt x="19048" y="11079"/>
                  </a:cubicBezTo>
                  <a:lnTo>
                    <a:pt x="19073" y="10928"/>
                  </a:lnTo>
                  <a:cubicBezTo>
                    <a:pt x="19073" y="10853"/>
                    <a:pt x="19073" y="10778"/>
                    <a:pt x="19098" y="10703"/>
                  </a:cubicBezTo>
                  <a:cubicBezTo>
                    <a:pt x="19098" y="10653"/>
                    <a:pt x="19098" y="10527"/>
                    <a:pt x="19098" y="10527"/>
                  </a:cubicBezTo>
                  <a:cubicBezTo>
                    <a:pt x="19098" y="10452"/>
                    <a:pt x="19123" y="10402"/>
                    <a:pt x="19123" y="10327"/>
                  </a:cubicBezTo>
                  <a:lnTo>
                    <a:pt x="19123" y="10151"/>
                  </a:lnTo>
                  <a:cubicBezTo>
                    <a:pt x="19123" y="10076"/>
                    <a:pt x="19123" y="10001"/>
                    <a:pt x="19123" y="9926"/>
                  </a:cubicBezTo>
                  <a:lnTo>
                    <a:pt x="19123" y="9775"/>
                  </a:lnTo>
                  <a:cubicBezTo>
                    <a:pt x="19123" y="9700"/>
                    <a:pt x="19123" y="9625"/>
                    <a:pt x="19123" y="9550"/>
                  </a:cubicBezTo>
                  <a:lnTo>
                    <a:pt x="19123" y="9500"/>
                  </a:lnTo>
                  <a:cubicBezTo>
                    <a:pt x="19123" y="9274"/>
                    <a:pt x="19123" y="9023"/>
                    <a:pt x="19098" y="8798"/>
                  </a:cubicBezTo>
                  <a:cubicBezTo>
                    <a:pt x="19098" y="8798"/>
                    <a:pt x="19098" y="8773"/>
                    <a:pt x="19098" y="8773"/>
                  </a:cubicBezTo>
                  <a:cubicBezTo>
                    <a:pt x="19098" y="8622"/>
                    <a:pt x="19098" y="8472"/>
                    <a:pt x="19073" y="8347"/>
                  </a:cubicBezTo>
                  <a:cubicBezTo>
                    <a:pt x="19073" y="8221"/>
                    <a:pt x="19048" y="8121"/>
                    <a:pt x="19023" y="7996"/>
                  </a:cubicBezTo>
                  <a:cubicBezTo>
                    <a:pt x="19023" y="7996"/>
                    <a:pt x="19023" y="7971"/>
                    <a:pt x="19023" y="7971"/>
                  </a:cubicBezTo>
                  <a:cubicBezTo>
                    <a:pt x="18998" y="7745"/>
                    <a:pt x="18948" y="7545"/>
                    <a:pt x="18898" y="7394"/>
                  </a:cubicBezTo>
                  <a:cubicBezTo>
                    <a:pt x="18898" y="7369"/>
                    <a:pt x="18873" y="7319"/>
                    <a:pt x="18873" y="7294"/>
                  </a:cubicBezTo>
                  <a:cubicBezTo>
                    <a:pt x="18848" y="7194"/>
                    <a:pt x="18798" y="7119"/>
                    <a:pt x="18773" y="7018"/>
                  </a:cubicBezTo>
                  <a:cubicBezTo>
                    <a:pt x="18748" y="6968"/>
                    <a:pt x="18722" y="6893"/>
                    <a:pt x="18697" y="6843"/>
                  </a:cubicBezTo>
                  <a:cubicBezTo>
                    <a:pt x="18672" y="6793"/>
                    <a:pt x="18647" y="6743"/>
                    <a:pt x="18647" y="6718"/>
                  </a:cubicBezTo>
                  <a:cubicBezTo>
                    <a:pt x="18597" y="6617"/>
                    <a:pt x="18547" y="6542"/>
                    <a:pt x="18497" y="6467"/>
                  </a:cubicBezTo>
                  <a:cubicBezTo>
                    <a:pt x="18472" y="6442"/>
                    <a:pt x="18472" y="6392"/>
                    <a:pt x="18447" y="6367"/>
                  </a:cubicBezTo>
                  <a:cubicBezTo>
                    <a:pt x="18372" y="6267"/>
                    <a:pt x="18321" y="6191"/>
                    <a:pt x="18246" y="6091"/>
                  </a:cubicBezTo>
                  <a:cubicBezTo>
                    <a:pt x="18221" y="6066"/>
                    <a:pt x="18196" y="6016"/>
                    <a:pt x="18171" y="5991"/>
                  </a:cubicBezTo>
                  <a:cubicBezTo>
                    <a:pt x="18071" y="5891"/>
                    <a:pt x="17971" y="5790"/>
                    <a:pt x="17870" y="5690"/>
                  </a:cubicBezTo>
                  <a:cubicBezTo>
                    <a:pt x="17544" y="5439"/>
                    <a:pt x="17194" y="5239"/>
                    <a:pt x="16793" y="5114"/>
                  </a:cubicBezTo>
                  <a:cubicBezTo>
                    <a:pt x="16542" y="3710"/>
                    <a:pt x="16116" y="2607"/>
                    <a:pt x="15514" y="1881"/>
                  </a:cubicBezTo>
                  <a:cubicBezTo>
                    <a:pt x="15464" y="1530"/>
                    <a:pt x="15314" y="1179"/>
                    <a:pt x="15113" y="903"/>
                  </a:cubicBezTo>
                  <a:cubicBezTo>
                    <a:pt x="14737" y="427"/>
                    <a:pt x="14236" y="126"/>
                    <a:pt x="13635" y="26"/>
                  </a:cubicBezTo>
                  <a:cubicBezTo>
                    <a:pt x="13534" y="26"/>
                    <a:pt x="13434" y="1"/>
                    <a:pt x="13334" y="1"/>
                  </a:cubicBezTo>
                  <a:close/>
                </a:path>
              </a:pathLst>
            </a:custGeom>
            <a:solidFill>
              <a:schemeClr val="accent6"/>
            </a:solidFill>
            <a:ln>
              <a:noFill/>
            </a:ln>
            <a:effectLst>
              <a:outerShdw blurRad="57150" dist="19050" dir="5400000" algn="bl" rotWithShape="0">
                <a:schemeClr val="lt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22"/>
            <p:cNvSpPr/>
            <p:nvPr/>
          </p:nvSpPr>
          <p:spPr>
            <a:xfrm>
              <a:off x="3591625" y="1465550"/>
              <a:ext cx="419825" cy="757750"/>
            </a:xfrm>
            <a:custGeom>
              <a:avLst/>
              <a:gdLst/>
              <a:ahLst/>
              <a:cxnLst/>
              <a:rect l="l" t="t" r="r" b="b"/>
              <a:pathLst>
                <a:path w="16793" h="30310" extrusionOk="0">
                  <a:moveTo>
                    <a:pt x="11551" y="1"/>
                  </a:moveTo>
                  <a:cubicBezTo>
                    <a:pt x="10162" y="1"/>
                    <a:pt x="9094" y="1816"/>
                    <a:pt x="8472" y="3334"/>
                  </a:cubicBezTo>
                  <a:cubicBezTo>
                    <a:pt x="8425" y="3444"/>
                    <a:pt x="8310" y="3504"/>
                    <a:pt x="8194" y="3504"/>
                  </a:cubicBezTo>
                  <a:cubicBezTo>
                    <a:pt x="8123" y="3504"/>
                    <a:pt x="8052" y="3482"/>
                    <a:pt x="7996" y="3435"/>
                  </a:cubicBezTo>
                  <a:cubicBezTo>
                    <a:pt x="7818" y="3289"/>
                    <a:pt x="7556" y="3206"/>
                    <a:pt x="7298" y="3206"/>
                  </a:cubicBezTo>
                  <a:cubicBezTo>
                    <a:pt x="7157" y="3206"/>
                    <a:pt x="7017" y="3231"/>
                    <a:pt x="6893" y="3284"/>
                  </a:cubicBezTo>
                  <a:cubicBezTo>
                    <a:pt x="6367" y="3510"/>
                    <a:pt x="6066" y="4011"/>
                    <a:pt x="5865" y="4487"/>
                  </a:cubicBezTo>
                  <a:cubicBezTo>
                    <a:pt x="5088" y="6217"/>
                    <a:pt x="4838" y="8096"/>
                    <a:pt x="4687" y="9951"/>
                  </a:cubicBezTo>
                  <a:cubicBezTo>
                    <a:pt x="4672" y="10133"/>
                    <a:pt x="4528" y="10232"/>
                    <a:pt x="4384" y="10232"/>
                  </a:cubicBezTo>
                  <a:cubicBezTo>
                    <a:pt x="4290" y="10232"/>
                    <a:pt x="4195" y="10190"/>
                    <a:pt x="4136" y="10101"/>
                  </a:cubicBezTo>
                  <a:cubicBezTo>
                    <a:pt x="4136" y="10101"/>
                    <a:pt x="4136" y="10101"/>
                    <a:pt x="4136" y="10076"/>
                  </a:cubicBezTo>
                  <a:cubicBezTo>
                    <a:pt x="4042" y="9959"/>
                    <a:pt x="3949" y="9798"/>
                    <a:pt x="3732" y="9798"/>
                  </a:cubicBezTo>
                  <a:cubicBezTo>
                    <a:pt x="3717" y="9798"/>
                    <a:pt x="3701" y="9799"/>
                    <a:pt x="3685" y="9801"/>
                  </a:cubicBezTo>
                  <a:cubicBezTo>
                    <a:pt x="3509" y="9826"/>
                    <a:pt x="3359" y="9951"/>
                    <a:pt x="3284" y="10076"/>
                  </a:cubicBezTo>
                  <a:cubicBezTo>
                    <a:pt x="2306" y="12106"/>
                    <a:pt x="2833" y="14462"/>
                    <a:pt x="2632" y="16668"/>
                  </a:cubicBezTo>
                  <a:cubicBezTo>
                    <a:pt x="2615" y="16838"/>
                    <a:pt x="2471" y="16950"/>
                    <a:pt x="2326" y="16950"/>
                  </a:cubicBezTo>
                  <a:cubicBezTo>
                    <a:pt x="2257" y="16950"/>
                    <a:pt x="2187" y="16925"/>
                    <a:pt x="2131" y="16868"/>
                  </a:cubicBezTo>
                  <a:cubicBezTo>
                    <a:pt x="2006" y="16768"/>
                    <a:pt x="1880" y="16668"/>
                    <a:pt x="1730" y="16593"/>
                  </a:cubicBezTo>
                  <a:cubicBezTo>
                    <a:pt x="1581" y="16529"/>
                    <a:pt x="1414" y="16492"/>
                    <a:pt x="1252" y="16492"/>
                  </a:cubicBezTo>
                  <a:cubicBezTo>
                    <a:pt x="1032" y="16492"/>
                    <a:pt x="821" y="16559"/>
                    <a:pt x="677" y="16718"/>
                  </a:cubicBezTo>
                  <a:cubicBezTo>
                    <a:pt x="577" y="16818"/>
                    <a:pt x="527" y="16969"/>
                    <a:pt x="477" y="17119"/>
                  </a:cubicBezTo>
                  <a:cubicBezTo>
                    <a:pt x="1" y="18748"/>
                    <a:pt x="151" y="20477"/>
                    <a:pt x="402" y="22182"/>
                  </a:cubicBezTo>
                  <a:cubicBezTo>
                    <a:pt x="753" y="24487"/>
                    <a:pt x="1429" y="26918"/>
                    <a:pt x="3334" y="28497"/>
                  </a:cubicBezTo>
                  <a:cubicBezTo>
                    <a:pt x="4311" y="29274"/>
                    <a:pt x="5389" y="30076"/>
                    <a:pt x="6717" y="30252"/>
                  </a:cubicBezTo>
                  <a:lnTo>
                    <a:pt x="6743" y="30252"/>
                  </a:lnTo>
                  <a:cubicBezTo>
                    <a:pt x="6743" y="30252"/>
                    <a:pt x="6768" y="30252"/>
                    <a:pt x="6768" y="30277"/>
                  </a:cubicBezTo>
                  <a:lnTo>
                    <a:pt x="6768" y="30252"/>
                  </a:lnTo>
                  <a:cubicBezTo>
                    <a:pt x="7035" y="30291"/>
                    <a:pt x="7298" y="30310"/>
                    <a:pt x="7556" y="30310"/>
                  </a:cubicBezTo>
                  <a:cubicBezTo>
                    <a:pt x="8604" y="30310"/>
                    <a:pt x="9577" y="30012"/>
                    <a:pt x="10502" y="29650"/>
                  </a:cubicBezTo>
                  <a:cubicBezTo>
                    <a:pt x="12808" y="28748"/>
                    <a:pt x="14211" y="26643"/>
                    <a:pt x="15289" y="24563"/>
                  </a:cubicBezTo>
                  <a:cubicBezTo>
                    <a:pt x="16066" y="23034"/>
                    <a:pt x="16743" y="21430"/>
                    <a:pt x="16793" y="19725"/>
                  </a:cubicBezTo>
                  <a:cubicBezTo>
                    <a:pt x="16793" y="19575"/>
                    <a:pt x="16793" y="19425"/>
                    <a:pt x="16743" y="19299"/>
                  </a:cubicBezTo>
                  <a:cubicBezTo>
                    <a:pt x="16603" y="18997"/>
                    <a:pt x="16226" y="18846"/>
                    <a:pt x="15871" y="18846"/>
                  </a:cubicBezTo>
                  <a:cubicBezTo>
                    <a:pt x="15844" y="18846"/>
                    <a:pt x="15817" y="18846"/>
                    <a:pt x="15790" y="18848"/>
                  </a:cubicBezTo>
                  <a:cubicBezTo>
                    <a:pt x="15615" y="18873"/>
                    <a:pt x="15464" y="18923"/>
                    <a:pt x="15314" y="18999"/>
                  </a:cubicBezTo>
                  <a:cubicBezTo>
                    <a:pt x="15273" y="19017"/>
                    <a:pt x="15232" y="19025"/>
                    <a:pt x="15192" y="19025"/>
                  </a:cubicBezTo>
                  <a:cubicBezTo>
                    <a:pt x="15009" y="19025"/>
                    <a:pt x="14851" y="18853"/>
                    <a:pt x="14913" y="18648"/>
                  </a:cubicBezTo>
                  <a:cubicBezTo>
                    <a:pt x="15389" y="16467"/>
                    <a:pt x="16642" y="14412"/>
                    <a:pt x="16342" y="12182"/>
                  </a:cubicBezTo>
                  <a:cubicBezTo>
                    <a:pt x="16317" y="12031"/>
                    <a:pt x="16216" y="11881"/>
                    <a:pt x="16041" y="11806"/>
                  </a:cubicBezTo>
                  <a:cubicBezTo>
                    <a:pt x="15976" y="11777"/>
                    <a:pt x="15918" y="11765"/>
                    <a:pt x="15865" y="11765"/>
                  </a:cubicBezTo>
                  <a:cubicBezTo>
                    <a:pt x="15731" y="11765"/>
                    <a:pt x="15629" y="11841"/>
                    <a:pt x="15540" y="11931"/>
                  </a:cubicBezTo>
                  <a:cubicBezTo>
                    <a:pt x="15481" y="11977"/>
                    <a:pt x="15415" y="11997"/>
                    <a:pt x="15351" y="11997"/>
                  </a:cubicBezTo>
                  <a:cubicBezTo>
                    <a:pt x="15170" y="11997"/>
                    <a:pt x="15001" y="11834"/>
                    <a:pt x="15038" y="11630"/>
                  </a:cubicBezTo>
                  <a:cubicBezTo>
                    <a:pt x="15489" y="9801"/>
                    <a:pt x="15840" y="7946"/>
                    <a:pt x="15640" y="6066"/>
                  </a:cubicBezTo>
                  <a:cubicBezTo>
                    <a:pt x="15590" y="5540"/>
                    <a:pt x="15464" y="4963"/>
                    <a:pt x="15038" y="4613"/>
                  </a:cubicBezTo>
                  <a:cubicBezTo>
                    <a:pt x="14843" y="4435"/>
                    <a:pt x="14547" y="4333"/>
                    <a:pt x="14267" y="4333"/>
                  </a:cubicBezTo>
                  <a:cubicBezTo>
                    <a:pt x="14151" y="4333"/>
                    <a:pt x="14038" y="4350"/>
                    <a:pt x="13936" y="4387"/>
                  </a:cubicBezTo>
                  <a:cubicBezTo>
                    <a:pt x="13900" y="4402"/>
                    <a:pt x="13864" y="4409"/>
                    <a:pt x="13829" y="4409"/>
                  </a:cubicBezTo>
                  <a:cubicBezTo>
                    <a:pt x="13687" y="4409"/>
                    <a:pt x="13555" y="4297"/>
                    <a:pt x="13535" y="4136"/>
                  </a:cubicBezTo>
                  <a:cubicBezTo>
                    <a:pt x="13384" y="2457"/>
                    <a:pt x="12908" y="176"/>
                    <a:pt x="11630" y="26"/>
                  </a:cubicBezTo>
                  <a:lnTo>
                    <a:pt x="11630" y="1"/>
                  </a:lnTo>
                  <a:lnTo>
                    <a:pt x="11580" y="1"/>
                  </a:lnTo>
                  <a:cubicBezTo>
                    <a:pt x="11570" y="1"/>
                    <a:pt x="11561" y="1"/>
                    <a:pt x="11551" y="1"/>
                  </a:cubicBezTo>
                  <a:close/>
                </a:path>
              </a:pathLst>
            </a:custGeom>
            <a:solidFill>
              <a:srgbClr val="8642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22"/>
            <p:cNvSpPr/>
            <p:nvPr/>
          </p:nvSpPr>
          <p:spPr>
            <a:xfrm>
              <a:off x="3770825" y="1938000"/>
              <a:ext cx="240625" cy="177975"/>
            </a:xfrm>
            <a:custGeom>
              <a:avLst/>
              <a:gdLst/>
              <a:ahLst/>
              <a:cxnLst/>
              <a:rect l="l" t="t" r="r" b="b"/>
              <a:pathLst>
                <a:path w="9625" h="7119" extrusionOk="0">
                  <a:moveTo>
                    <a:pt x="9073" y="0"/>
                  </a:moveTo>
                  <a:cubicBezTo>
                    <a:pt x="8346" y="1053"/>
                    <a:pt x="7344" y="2081"/>
                    <a:pt x="6066" y="3008"/>
                  </a:cubicBezTo>
                  <a:cubicBezTo>
                    <a:pt x="4737" y="3985"/>
                    <a:pt x="3259" y="4787"/>
                    <a:pt x="1830" y="5589"/>
                  </a:cubicBezTo>
                  <a:cubicBezTo>
                    <a:pt x="1329" y="5865"/>
                    <a:pt x="803" y="6141"/>
                    <a:pt x="251" y="6316"/>
                  </a:cubicBezTo>
                  <a:cubicBezTo>
                    <a:pt x="377" y="6441"/>
                    <a:pt x="402" y="6667"/>
                    <a:pt x="301" y="6817"/>
                  </a:cubicBezTo>
                  <a:cubicBezTo>
                    <a:pt x="226" y="6918"/>
                    <a:pt x="126" y="6968"/>
                    <a:pt x="1" y="6993"/>
                  </a:cubicBezTo>
                  <a:cubicBezTo>
                    <a:pt x="76" y="7068"/>
                    <a:pt x="201" y="7118"/>
                    <a:pt x="301" y="7118"/>
                  </a:cubicBezTo>
                  <a:lnTo>
                    <a:pt x="427" y="7118"/>
                  </a:lnTo>
                  <a:cubicBezTo>
                    <a:pt x="1078" y="6918"/>
                    <a:pt x="1655" y="6617"/>
                    <a:pt x="2206" y="6291"/>
                  </a:cubicBezTo>
                  <a:cubicBezTo>
                    <a:pt x="3660" y="5489"/>
                    <a:pt x="5189" y="4662"/>
                    <a:pt x="6567" y="3660"/>
                  </a:cubicBezTo>
                  <a:cubicBezTo>
                    <a:pt x="7820" y="2732"/>
                    <a:pt x="8848" y="1705"/>
                    <a:pt x="9625" y="652"/>
                  </a:cubicBezTo>
                  <a:cubicBezTo>
                    <a:pt x="9625" y="552"/>
                    <a:pt x="9600" y="477"/>
                    <a:pt x="9575" y="401"/>
                  </a:cubicBezTo>
                  <a:cubicBezTo>
                    <a:pt x="9474" y="201"/>
                    <a:pt x="9299" y="76"/>
                    <a:pt x="9073"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22"/>
            <p:cNvSpPr/>
            <p:nvPr/>
          </p:nvSpPr>
          <p:spPr>
            <a:xfrm>
              <a:off x="3815950" y="1782600"/>
              <a:ext cx="185475" cy="109675"/>
            </a:xfrm>
            <a:custGeom>
              <a:avLst/>
              <a:gdLst/>
              <a:ahLst/>
              <a:cxnLst/>
              <a:rect l="l" t="t" r="r" b="b"/>
              <a:pathLst>
                <a:path w="7419" h="4387" extrusionOk="0">
                  <a:moveTo>
                    <a:pt x="7394" y="1"/>
                  </a:moveTo>
                  <a:lnTo>
                    <a:pt x="7394" y="1"/>
                  </a:lnTo>
                  <a:cubicBezTo>
                    <a:pt x="6942" y="352"/>
                    <a:pt x="6441" y="728"/>
                    <a:pt x="5915" y="1028"/>
                  </a:cubicBezTo>
                  <a:cubicBezTo>
                    <a:pt x="5313" y="1379"/>
                    <a:pt x="4687" y="1680"/>
                    <a:pt x="4085" y="1931"/>
                  </a:cubicBezTo>
                  <a:cubicBezTo>
                    <a:pt x="2757" y="2532"/>
                    <a:pt x="1404" y="3084"/>
                    <a:pt x="25" y="3610"/>
                  </a:cubicBezTo>
                  <a:lnTo>
                    <a:pt x="0" y="3610"/>
                  </a:lnTo>
                  <a:cubicBezTo>
                    <a:pt x="25" y="3635"/>
                    <a:pt x="50" y="3660"/>
                    <a:pt x="75" y="3660"/>
                  </a:cubicBezTo>
                  <a:cubicBezTo>
                    <a:pt x="251" y="3810"/>
                    <a:pt x="276" y="4061"/>
                    <a:pt x="125" y="4236"/>
                  </a:cubicBezTo>
                  <a:cubicBezTo>
                    <a:pt x="100" y="4287"/>
                    <a:pt x="50" y="4312"/>
                    <a:pt x="0" y="4337"/>
                  </a:cubicBezTo>
                  <a:cubicBezTo>
                    <a:pt x="50" y="4362"/>
                    <a:pt x="125" y="4387"/>
                    <a:pt x="176" y="4387"/>
                  </a:cubicBezTo>
                  <a:cubicBezTo>
                    <a:pt x="226" y="4387"/>
                    <a:pt x="276" y="4387"/>
                    <a:pt x="326" y="4362"/>
                  </a:cubicBezTo>
                  <a:cubicBezTo>
                    <a:pt x="1704" y="3835"/>
                    <a:pt x="3083" y="3284"/>
                    <a:pt x="4436" y="2683"/>
                  </a:cubicBezTo>
                  <a:cubicBezTo>
                    <a:pt x="5038" y="2407"/>
                    <a:pt x="5689" y="2106"/>
                    <a:pt x="6316" y="1730"/>
                  </a:cubicBezTo>
                  <a:cubicBezTo>
                    <a:pt x="6692" y="1530"/>
                    <a:pt x="7018" y="1304"/>
                    <a:pt x="7344" y="1053"/>
                  </a:cubicBezTo>
                  <a:cubicBezTo>
                    <a:pt x="7394" y="703"/>
                    <a:pt x="7419" y="352"/>
                    <a:pt x="7394"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22"/>
            <p:cNvSpPr/>
            <p:nvPr/>
          </p:nvSpPr>
          <p:spPr>
            <a:xfrm>
              <a:off x="3851025" y="1604025"/>
              <a:ext cx="132850" cy="88375"/>
            </a:xfrm>
            <a:custGeom>
              <a:avLst/>
              <a:gdLst/>
              <a:ahLst/>
              <a:cxnLst/>
              <a:rect l="l" t="t" r="r" b="b"/>
              <a:pathLst>
                <a:path w="5314" h="3535" extrusionOk="0">
                  <a:moveTo>
                    <a:pt x="5189" y="1"/>
                  </a:moveTo>
                  <a:cubicBezTo>
                    <a:pt x="3610" y="1104"/>
                    <a:pt x="1905" y="2031"/>
                    <a:pt x="101" y="2733"/>
                  </a:cubicBezTo>
                  <a:lnTo>
                    <a:pt x="126" y="2758"/>
                  </a:lnTo>
                  <a:cubicBezTo>
                    <a:pt x="301" y="2908"/>
                    <a:pt x="326" y="3159"/>
                    <a:pt x="176" y="3334"/>
                  </a:cubicBezTo>
                  <a:cubicBezTo>
                    <a:pt x="126" y="3409"/>
                    <a:pt x="76" y="3434"/>
                    <a:pt x="1" y="3460"/>
                  </a:cubicBezTo>
                  <a:cubicBezTo>
                    <a:pt x="51" y="3510"/>
                    <a:pt x="151" y="3535"/>
                    <a:pt x="226" y="3535"/>
                  </a:cubicBezTo>
                  <a:cubicBezTo>
                    <a:pt x="276" y="3535"/>
                    <a:pt x="326" y="3535"/>
                    <a:pt x="377" y="3510"/>
                  </a:cubicBezTo>
                  <a:cubicBezTo>
                    <a:pt x="2106" y="2808"/>
                    <a:pt x="3760" y="1931"/>
                    <a:pt x="5314" y="903"/>
                  </a:cubicBezTo>
                  <a:cubicBezTo>
                    <a:pt x="5289" y="778"/>
                    <a:pt x="5289" y="653"/>
                    <a:pt x="5264" y="527"/>
                  </a:cubicBezTo>
                  <a:cubicBezTo>
                    <a:pt x="5264" y="352"/>
                    <a:pt x="5239" y="176"/>
                    <a:pt x="5189"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22"/>
            <p:cNvSpPr/>
            <p:nvPr/>
          </p:nvSpPr>
          <p:spPr>
            <a:xfrm>
              <a:off x="3601650" y="1879100"/>
              <a:ext cx="179225" cy="233725"/>
            </a:xfrm>
            <a:custGeom>
              <a:avLst/>
              <a:gdLst/>
              <a:ahLst/>
              <a:cxnLst/>
              <a:rect l="l" t="t" r="r" b="b"/>
              <a:pathLst>
                <a:path w="7169" h="9349" extrusionOk="0">
                  <a:moveTo>
                    <a:pt x="552" y="0"/>
                  </a:moveTo>
                  <a:cubicBezTo>
                    <a:pt x="452" y="26"/>
                    <a:pt x="352" y="76"/>
                    <a:pt x="276" y="176"/>
                  </a:cubicBezTo>
                  <a:cubicBezTo>
                    <a:pt x="176" y="276"/>
                    <a:pt x="126" y="427"/>
                    <a:pt x="76" y="577"/>
                  </a:cubicBezTo>
                  <a:cubicBezTo>
                    <a:pt x="51" y="677"/>
                    <a:pt x="26" y="777"/>
                    <a:pt x="1" y="878"/>
                  </a:cubicBezTo>
                  <a:cubicBezTo>
                    <a:pt x="402" y="1930"/>
                    <a:pt x="1003" y="3008"/>
                    <a:pt x="1755" y="4086"/>
                  </a:cubicBezTo>
                  <a:cubicBezTo>
                    <a:pt x="2758" y="5464"/>
                    <a:pt x="3910" y="6717"/>
                    <a:pt x="5063" y="7945"/>
                  </a:cubicBezTo>
                  <a:cubicBezTo>
                    <a:pt x="5489" y="8422"/>
                    <a:pt x="5941" y="8898"/>
                    <a:pt x="6492" y="9274"/>
                  </a:cubicBezTo>
                  <a:cubicBezTo>
                    <a:pt x="6567" y="9324"/>
                    <a:pt x="6642" y="9349"/>
                    <a:pt x="6717" y="9349"/>
                  </a:cubicBezTo>
                  <a:lnTo>
                    <a:pt x="6768" y="9349"/>
                  </a:lnTo>
                  <a:cubicBezTo>
                    <a:pt x="6893" y="9324"/>
                    <a:pt x="6993" y="9274"/>
                    <a:pt x="7068" y="9173"/>
                  </a:cubicBezTo>
                  <a:cubicBezTo>
                    <a:pt x="7169" y="9023"/>
                    <a:pt x="7144" y="8797"/>
                    <a:pt x="7018" y="8672"/>
                  </a:cubicBezTo>
                  <a:cubicBezTo>
                    <a:pt x="7018" y="8647"/>
                    <a:pt x="6993" y="8622"/>
                    <a:pt x="6968" y="8597"/>
                  </a:cubicBezTo>
                  <a:cubicBezTo>
                    <a:pt x="6467" y="8271"/>
                    <a:pt x="6066" y="7820"/>
                    <a:pt x="5640" y="7394"/>
                  </a:cubicBezTo>
                  <a:cubicBezTo>
                    <a:pt x="4537" y="6191"/>
                    <a:pt x="3384" y="4963"/>
                    <a:pt x="2432" y="3609"/>
                  </a:cubicBezTo>
                  <a:cubicBezTo>
                    <a:pt x="1555" y="2381"/>
                    <a:pt x="928" y="1178"/>
                    <a:pt x="552"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22"/>
            <p:cNvSpPr/>
            <p:nvPr/>
          </p:nvSpPr>
          <p:spPr>
            <a:xfrm>
              <a:off x="3660550" y="1735625"/>
              <a:ext cx="162300" cy="156650"/>
            </a:xfrm>
            <a:custGeom>
              <a:avLst/>
              <a:gdLst/>
              <a:ahLst/>
              <a:cxnLst/>
              <a:rect l="l" t="t" r="r" b="b"/>
              <a:pathLst>
                <a:path w="6492" h="6266" extrusionOk="0">
                  <a:moveTo>
                    <a:pt x="251" y="0"/>
                  </a:moveTo>
                  <a:cubicBezTo>
                    <a:pt x="126" y="351"/>
                    <a:pt x="51" y="702"/>
                    <a:pt x="1" y="1053"/>
                  </a:cubicBezTo>
                  <a:cubicBezTo>
                    <a:pt x="151" y="1228"/>
                    <a:pt x="301" y="1429"/>
                    <a:pt x="452" y="1604"/>
                  </a:cubicBezTo>
                  <a:cubicBezTo>
                    <a:pt x="928" y="2155"/>
                    <a:pt x="1454" y="2632"/>
                    <a:pt x="1955" y="3083"/>
                  </a:cubicBezTo>
                  <a:cubicBezTo>
                    <a:pt x="2732" y="3785"/>
                    <a:pt x="3710" y="4536"/>
                    <a:pt x="4637" y="5288"/>
                  </a:cubicBezTo>
                  <a:cubicBezTo>
                    <a:pt x="5038" y="5589"/>
                    <a:pt x="5439" y="5890"/>
                    <a:pt x="5765" y="6191"/>
                  </a:cubicBezTo>
                  <a:cubicBezTo>
                    <a:pt x="5840" y="6241"/>
                    <a:pt x="5940" y="6266"/>
                    <a:pt x="6041" y="6266"/>
                  </a:cubicBezTo>
                  <a:cubicBezTo>
                    <a:pt x="6091" y="6266"/>
                    <a:pt x="6166" y="6266"/>
                    <a:pt x="6216" y="6216"/>
                  </a:cubicBezTo>
                  <a:cubicBezTo>
                    <a:pt x="6266" y="6191"/>
                    <a:pt x="6316" y="6166"/>
                    <a:pt x="6341" y="6115"/>
                  </a:cubicBezTo>
                  <a:cubicBezTo>
                    <a:pt x="6492" y="5940"/>
                    <a:pt x="6467" y="5689"/>
                    <a:pt x="6291" y="5539"/>
                  </a:cubicBezTo>
                  <a:cubicBezTo>
                    <a:pt x="6266" y="5539"/>
                    <a:pt x="6241" y="5514"/>
                    <a:pt x="6216" y="5489"/>
                  </a:cubicBezTo>
                  <a:cubicBezTo>
                    <a:pt x="5890" y="5213"/>
                    <a:pt x="5514" y="4937"/>
                    <a:pt x="5138" y="4637"/>
                  </a:cubicBezTo>
                  <a:cubicBezTo>
                    <a:pt x="4211" y="3910"/>
                    <a:pt x="3259" y="3158"/>
                    <a:pt x="2507" y="2481"/>
                  </a:cubicBezTo>
                  <a:cubicBezTo>
                    <a:pt x="2031" y="2055"/>
                    <a:pt x="1529" y="1579"/>
                    <a:pt x="1078" y="1053"/>
                  </a:cubicBezTo>
                  <a:cubicBezTo>
                    <a:pt x="777" y="727"/>
                    <a:pt x="502" y="351"/>
                    <a:pt x="251"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22"/>
            <p:cNvSpPr/>
            <p:nvPr/>
          </p:nvSpPr>
          <p:spPr>
            <a:xfrm>
              <a:off x="3733225" y="1569575"/>
              <a:ext cx="125975" cy="121575"/>
            </a:xfrm>
            <a:custGeom>
              <a:avLst/>
              <a:gdLst/>
              <a:ahLst/>
              <a:cxnLst/>
              <a:rect l="l" t="t" r="r" b="b"/>
              <a:pathLst>
                <a:path w="5039" h="4863" extrusionOk="0">
                  <a:moveTo>
                    <a:pt x="352" y="0"/>
                  </a:moveTo>
                  <a:cubicBezTo>
                    <a:pt x="302" y="101"/>
                    <a:pt x="251" y="226"/>
                    <a:pt x="201" y="326"/>
                  </a:cubicBezTo>
                  <a:cubicBezTo>
                    <a:pt x="126" y="502"/>
                    <a:pt x="51" y="652"/>
                    <a:pt x="1" y="802"/>
                  </a:cubicBezTo>
                  <a:cubicBezTo>
                    <a:pt x="1254" y="2206"/>
                    <a:pt x="2858" y="3534"/>
                    <a:pt x="4211" y="4662"/>
                  </a:cubicBezTo>
                  <a:lnTo>
                    <a:pt x="4312" y="4762"/>
                  </a:lnTo>
                  <a:cubicBezTo>
                    <a:pt x="4387" y="4838"/>
                    <a:pt x="4487" y="4863"/>
                    <a:pt x="4587" y="4863"/>
                  </a:cubicBezTo>
                  <a:cubicBezTo>
                    <a:pt x="4612" y="4863"/>
                    <a:pt x="4662" y="4863"/>
                    <a:pt x="4713" y="4838"/>
                  </a:cubicBezTo>
                  <a:cubicBezTo>
                    <a:pt x="4788" y="4812"/>
                    <a:pt x="4838" y="4787"/>
                    <a:pt x="4888" y="4712"/>
                  </a:cubicBezTo>
                  <a:cubicBezTo>
                    <a:pt x="5038" y="4537"/>
                    <a:pt x="5013" y="4286"/>
                    <a:pt x="4838" y="4136"/>
                  </a:cubicBezTo>
                  <a:lnTo>
                    <a:pt x="4813" y="4111"/>
                  </a:lnTo>
                  <a:lnTo>
                    <a:pt x="4738" y="4036"/>
                  </a:lnTo>
                  <a:cubicBezTo>
                    <a:pt x="3309" y="2858"/>
                    <a:pt x="1630" y="1454"/>
                    <a:pt x="352"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22"/>
            <p:cNvSpPr/>
            <p:nvPr/>
          </p:nvSpPr>
          <p:spPr>
            <a:xfrm>
              <a:off x="3591625" y="1465550"/>
              <a:ext cx="419825" cy="757750"/>
            </a:xfrm>
            <a:custGeom>
              <a:avLst/>
              <a:gdLst/>
              <a:ahLst/>
              <a:cxnLst/>
              <a:rect l="l" t="t" r="r" b="b"/>
              <a:pathLst>
                <a:path w="16793" h="30310" extrusionOk="0">
                  <a:moveTo>
                    <a:pt x="11551" y="1"/>
                  </a:moveTo>
                  <a:cubicBezTo>
                    <a:pt x="10162" y="1"/>
                    <a:pt x="9094" y="1816"/>
                    <a:pt x="8472" y="3334"/>
                  </a:cubicBezTo>
                  <a:cubicBezTo>
                    <a:pt x="8425" y="3444"/>
                    <a:pt x="8310" y="3504"/>
                    <a:pt x="8194" y="3504"/>
                  </a:cubicBezTo>
                  <a:cubicBezTo>
                    <a:pt x="8123" y="3504"/>
                    <a:pt x="8052" y="3482"/>
                    <a:pt x="7996" y="3435"/>
                  </a:cubicBezTo>
                  <a:cubicBezTo>
                    <a:pt x="7818" y="3289"/>
                    <a:pt x="7556" y="3206"/>
                    <a:pt x="7298" y="3206"/>
                  </a:cubicBezTo>
                  <a:cubicBezTo>
                    <a:pt x="7157" y="3206"/>
                    <a:pt x="7017" y="3231"/>
                    <a:pt x="6893" y="3284"/>
                  </a:cubicBezTo>
                  <a:cubicBezTo>
                    <a:pt x="6367" y="3510"/>
                    <a:pt x="6066" y="4011"/>
                    <a:pt x="5865" y="4487"/>
                  </a:cubicBezTo>
                  <a:cubicBezTo>
                    <a:pt x="5088" y="6217"/>
                    <a:pt x="4838" y="8096"/>
                    <a:pt x="4687" y="9951"/>
                  </a:cubicBezTo>
                  <a:cubicBezTo>
                    <a:pt x="4672" y="10133"/>
                    <a:pt x="4528" y="10232"/>
                    <a:pt x="4384" y="10232"/>
                  </a:cubicBezTo>
                  <a:cubicBezTo>
                    <a:pt x="4290" y="10232"/>
                    <a:pt x="4195" y="10190"/>
                    <a:pt x="4136" y="10101"/>
                  </a:cubicBezTo>
                  <a:cubicBezTo>
                    <a:pt x="4136" y="10101"/>
                    <a:pt x="4136" y="10101"/>
                    <a:pt x="4136" y="10076"/>
                  </a:cubicBezTo>
                  <a:cubicBezTo>
                    <a:pt x="4042" y="9959"/>
                    <a:pt x="3949" y="9798"/>
                    <a:pt x="3732" y="9798"/>
                  </a:cubicBezTo>
                  <a:cubicBezTo>
                    <a:pt x="3717" y="9798"/>
                    <a:pt x="3701" y="9799"/>
                    <a:pt x="3685" y="9801"/>
                  </a:cubicBezTo>
                  <a:cubicBezTo>
                    <a:pt x="3509" y="9826"/>
                    <a:pt x="3359" y="9951"/>
                    <a:pt x="3284" y="10076"/>
                  </a:cubicBezTo>
                  <a:cubicBezTo>
                    <a:pt x="2306" y="12106"/>
                    <a:pt x="2833" y="14462"/>
                    <a:pt x="2632" y="16668"/>
                  </a:cubicBezTo>
                  <a:cubicBezTo>
                    <a:pt x="2615" y="16838"/>
                    <a:pt x="2471" y="16950"/>
                    <a:pt x="2326" y="16950"/>
                  </a:cubicBezTo>
                  <a:cubicBezTo>
                    <a:pt x="2257" y="16950"/>
                    <a:pt x="2187" y="16925"/>
                    <a:pt x="2131" y="16868"/>
                  </a:cubicBezTo>
                  <a:cubicBezTo>
                    <a:pt x="2006" y="16768"/>
                    <a:pt x="1880" y="16668"/>
                    <a:pt x="1730" y="16593"/>
                  </a:cubicBezTo>
                  <a:cubicBezTo>
                    <a:pt x="1581" y="16529"/>
                    <a:pt x="1414" y="16492"/>
                    <a:pt x="1252" y="16492"/>
                  </a:cubicBezTo>
                  <a:cubicBezTo>
                    <a:pt x="1032" y="16492"/>
                    <a:pt x="821" y="16559"/>
                    <a:pt x="677" y="16718"/>
                  </a:cubicBezTo>
                  <a:cubicBezTo>
                    <a:pt x="577" y="16818"/>
                    <a:pt x="527" y="16969"/>
                    <a:pt x="477" y="17119"/>
                  </a:cubicBezTo>
                  <a:cubicBezTo>
                    <a:pt x="1" y="18748"/>
                    <a:pt x="151" y="20477"/>
                    <a:pt x="402" y="22182"/>
                  </a:cubicBezTo>
                  <a:cubicBezTo>
                    <a:pt x="753" y="24487"/>
                    <a:pt x="1429" y="26918"/>
                    <a:pt x="3334" y="28497"/>
                  </a:cubicBezTo>
                  <a:cubicBezTo>
                    <a:pt x="4311" y="29274"/>
                    <a:pt x="5389" y="30076"/>
                    <a:pt x="6717" y="30252"/>
                  </a:cubicBezTo>
                  <a:lnTo>
                    <a:pt x="6743" y="30252"/>
                  </a:lnTo>
                  <a:cubicBezTo>
                    <a:pt x="6743" y="30252"/>
                    <a:pt x="6768" y="30252"/>
                    <a:pt x="6768" y="30277"/>
                  </a:cubicBezTo>
                  <a:lnTo>
                    <a:pt x="6768" y="30252"/>
                  </a:lnTo>
                  <a:cubicBezTo>
                    <a:pt x="7035" y="30291"/>
                    <a:pt x="7298" y="30310"/>
                    <a:pt x="7556" y="30310"/>
                  </a:cubicBezTo>
                  <a:cubicBezTo>
                    <a:pt x="8604" y="30310"/>
                    <a:pt x="9577" y="30012"/>
                    <a:pt x="10502" y="29650"/>
                  </a:cubicBezTo>
                  <a:cubicBezTo>
                    <a:pt x="12808" y="28748"/>
                    <a:pt x="14211" y="26643"/>
                    <a:pt x="15289" y="24563"/>
                  </a:cubicBezTo>
                  <a:cubicBezTo>
                    <a:pt x="16066" y="23034"/>
                    <a:pt x="16743" y="21430"/>
                    <a:pt x="16793" y="19725"/>
                  </a:cubicBezTo>
                  <a:cubicBezTo>
                    <a:pt x="16793" y="19575"/>
                    <a:pt x="16793" y="19425"/>
                    <a:pt x="16743" y="19299"/>
                  </a:cubicBezTo>
                  <a:cubicBezTo>
                    <a:pt x="16603" y="18997"/>
                    <a:pt x="16226" y="18846"/>
                    <a:pt x="15871" y="18846"/>
                  </a:cubicBezTo>
                  <a:cubicBezTo>
                    <a:pt x="15844" y="18846"/>
                    <a:pt x="15817" y="18846"/>
                    <a:pt x="15790" y="18848"/>
                  </a:cubicBezTo>
                  <a:cubicBezTo>
                    <a:pt x="15615" y="18873"/>
                    <a:pt x="15464" y="18923"/>
                    <a:pt x="15314" y="18999"/>
                  </a:cubicBezTo>
                  <a:cubicBezTo>
                    <a:pt x="15273" y="19017"/>
                    <a:pt x="15232" y="19025"/>
                    <a:pt x="15192" y="19025"/>
                  </a:cubicBezTo>
                  <a:cubicBezTo>
                    <a:pt x="15009" y="19025"/>
                    <a:pt x="14851" y="18853"/>
                    <a:pt x="14913" y="18648"/>
                  </a:cubicBezTo>
                  <a:cubicBezTo>
                    <a:pt x="15389" y="16467"/>
                    <a:pt x="16642" y="14412"/>
                    <a:pt x="16342" y="12182"/>
                  </a:cubicBezTo>
                  <a:cubicBezTo>
                    <a:pt x="16317" y="12031"/>
                    <a:pt x="16216" y="11881"/>
                    <a:pt x="16041" y="11806"/>
                  </a:cubicBezTo>
                  <a:cubicBezTo>
                    <a:pt x="15976" y="11777"/>
                    <a:pt x="15918" y="11765"/>
                    <a:pt x="15865" y="11765"/>
                  </a:cubicBezTo>
                  <a:cubicBezTo>
                    <a:pt x="15731" y="11765"/>
                    <a:pt x="15629" y="11841"/>
                    <a:pt x="15540" y="11931"/>
                  </a:cubicBezTo>
                  <a:cubicBezTo>
                    <a:pt x="15481" y="11977"/>
                    <a:pt x="15415" y="11997"/>
                    <a:pt x="15351" y="11997"/>
                  </a:cubicBezTo>
                  <a:cubicBezTo>
                    <a:pt x="15170" y="11997"/>
                    <a:pt x="15001" y="11834"/>
                    <a:pt x="15038" y="11630"/>
                  </a:cubicBezTo>
                  <a:cubicBezTo>
                    <a:pt x="15489" y="9801"/>
                    <a:pt x="15840" y="7946"/>
                    <a:pt x="15640" y="6066"/>
                  </a:cubicBezTo>
                  <a:cubicBezTo>
                    <a:pt x="15590" y="5540"/>
                    <a:pt x="15464" y="4963"/>
                    <a:pt x="15038" y="4613"/>
                  </a:cubicBezTo>
                  <a:cubicBezTo>
                    <a:pt x="14843" y="4435"/>
                    <a:pt x="14547" y="4333"/>
                    <a:pt x="14267" y="4333"/>
                  </a:cubicBezTo>
                  <a:cubicBezTo>
                    <a:pt x="14151" y="4333"/>
                    <a:pt x="14038" y="4350"/>
                    <a:pt x="13936" y="4387"/>
                  </a:cubicBezTo>
                  <a:cubicBezTo>
                    <a:pt x="13900" y="4402"/>
                    <a:pt x="13864" y="4409"/>
                    <a:pt x="13829" y="4409"/>
                  </a:cubicBezTo>
                  <a:cubicBezTo>
                    <a:pt x="13687" y="4409"/>
                    <a:pt x="13555" y="4297"/>
                    <a:pt x="13535" y="4136"/>
                  </a:cubicBezTo>
                  <a:cubicBezTo>
                    <a:pt x="13384" y="2457"/>
                    <a:pt x="12908" y="176"/>
                    <a:pt x="11630" y="26"/>
                  </a:cubicBezTo>
                  <a:lnTo>
                    <a:pt x="11630" y="1"/>
                  </a:lnTo>
                  <a:lnTo>
                    <a:pt x="11580" y="1"/>
                  </a:lnTo>
                  <a:cubicBezTo>
                    <a:pt x="11570" y="1"/>
                    <a:pt x="11561" y="1"/>
                    <a:pt x="1155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22"/>
            <p:cNvSpPr/>
            <p:nvPr/>
          </p:nvSpPr>
          <p:spPr>
            <a:xfrm>
              <a:off x="3718200" y="1449675"/>
              <a:ext cx="176725" cy="883700"/>
            </a:xfrm>
            <a:custGeom>
              <a:avLst/>
              <a:gdLst/>
              <a:ahLst/>
              <a:cxnLst/>
              <a:rect l="l" t="t" r="r" b="b"/>
              <a:pathLst>
                <a:path w="7069" h="35348" extrusionOk="0">
                  <a:moveTo>
                    <a:pt x="6621" y="1"/>
                  </a:moveTo>
                  <a:cubicBezTo>
                    <a:pt x="6441" y="1"/>
                    <a:pt x="6263" y="158"/>
                    <a:pt x="6241" y="335"/>
                  </a:cubicBezTo>
                  <a:cubicBezTo>
                    <a:pt x="4637" y="11864"/>
                    <a:pt x="2557" y="23468"/>
                    <a:pt x="50" y="34847"/>
                  </a:cubicBezTo>
                  <a:cubicBezTo>
                    <a:pt x="0" y="35072"/>
                    <a:pt x="151" y="35273"/>
                    <a:pt x="376" y="35323"/>
                  </a:cubicBezTo>
                  <a:cubicBezTo>
                    <a:pt x="401" y="35323"/>
                    <a:pt x="426" y="35348"/>
                    <a:pt x="451" y="35348"/>
                  </a:cubicBezTo>
                  <a:cubicBezTo>
                    <a:pt x="652" y="35348"/>
                    <a:pt x="802" y="35198"/>
                    <a:pt x="852" y="35022"/>
                  </a:cubicBezTo>
                  <a:cubicBezTo>
                    <a:pt x="3359" y="23619"/>
                    <a:pt x="5439" y="12015"/>
                    <a:pt x="7043" y="461"/>
                  </a:cubicBezTo>
                  <a:cubicBezTo>
                    <a:pt x="7068" y="235"/>
                    <a:pt x="6918" y="35"/>
                    <a:pt x="6692" y="9"/>
                  </a:cubicBezTo>
                  <a:cubicBezTo>
                    <a:pt x="6669" y="4"/>
                    <a:pt x="6645" y="1"/>
                    <a:pt x="66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22"/>
            <p:cNvSpPr/>
            <p:nvPr/>
          </p:nvSpPr>
          <p:spPr>
            <a:xfrm>
              <a:off x="3770825" y="1938000"/>
              <a:ext cx="240625" cy="177975"/>
            </a:xfrm>
            <a:custGeom>
              <a:avLst/>
              <a:gdLst/>
              <a:ahLst/>
              <a:cxnLst/>
              <a:rect l="l" t="t" r="r" b="b"/>
              <a:pathLst>
                <a:path w="9625" h="7119" extrusionOk="0">
                  <a:moveTo>
                    <a:pt x="9073" y="0"/>
                  </a:moveTo>
                  <a:cubicBezTo>
                    <a:pt x="8346" y="1053"/>
                    <a:pt x="7344" y="2081"/>
                    <a:pt x="6066" y="3008"/>
                  </a:cubicBezTo>
                  <a:cubicBezTo>
                    <a:pt x="4737" y="3985"/>
                    <a:pt x="3259" y="4787"/>
                    <a:pt x="1830" y="5589"/>
                  </a:cubicBezTo>
                  <a:cubicBezTo>
                    <a:pt x="1329" y="5865"/>
                    <a:pt x="803" y="6141"/>
                    <a:pt x="251" y="6316"/>
                  </a:cubicBezTo>
                  <a:cubicBezTo>
                    <a:pt x="377" y="6441"/>
                    <a:pt x="402" y="6667"/>
                    <a:pt x="301" y="6817"/>
                  </a:cubicBezTo>
                  <a:cubicBezTo>
                    <a:pt x="226" y="6918"/>
                    <a:pt x="126" y="6968"/>
                    <a:pt x="1" y="6993"/>
                  </a:cubicBezTo>
                  <a:cubicBezTo>
                    <a:pt x="76" y="7068"/>
                    <a:pt x="201" y="7118"/>
                    <a:pt x="301" y="7118"/>
                  </a:cubicBezTo>
                  <a:lnTo>
                    <a:pt x="427" y="7118"/>
                  </a:lnTo>
                  <a:cubicBezTo>
                    <a:pt x="1078" y="6918"/>
                    <a:pt x="1655" y="6617"/>
                    <a:pt x="2206" y="6291"/>
                  </a:cubicBezTo>
                  <a:cubicBezTo>
                    <a:pt x="3660" y="5489"/>
                    <a:pt x="5189" y="4662"/>
                    <a:pt x="6567" y="3660"/>
                  </a:cubicBezTo>
                  <a:cubicBezTo>
                    <a:pt x="7820" y="2732"/>
                    <a:pt x="8848" y="1705"/>
                    <a:pt x="9625" y="652"/>
                  </a:cubicBezTo>
                  <a:cubicBezTo>
                    <a:pt x="9625" y="552"/>
                    <a:pt x="9600" y="477"/>
                    <a:pt x="9575" y="401"/>
                  </a:cubicBezTo>
                  <a:cubicBezTo>
                    <a:pt x="9474" y="201"/>
                    <a:pt x="9299" y="76"/>
                    <a:pt x="90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22"/>
            <p:cNvSpPr/>
            <p:nvPr/>
          </p:nvSpPr>
          <p:spPr>
            <a:xfrm>
              <a:off x="3815950" y="1782600"/>
              <a:ext cx="185475" cy="109675"/>
            </a:xfrm>
            <a:custGeom>
              <a:avLst/>
              <a:gdLst/>
              <a:ahLst/>
              <a:cxnLst/>
              <a:rect l="l" t="t" r="r" b="b"/>
              <a:pathLst>
                <a:path w="7419" h="4387" extrusionOk="0">
                  <a:moveTo>
                    <a:pt x="7394" y="1"/>
                  </a:moveTo>
                  <a:lnTo>
                    <a:pt x="7394" y="1"/>
                  </a:lnTo>
                  <a:cubicBezTo>
                    <a:pt x="6942" y="352"/>
                    <a:pt x="6441" y="728"/>
                    <a:pt x="5915" y="1028"/>
                  </a:cubicBezTo>
                  <a:cubicBezTo>
                    <a:pt x="5313" y="1379"/>
                    <a:pt x="4687" y="1680"/>
                    <a:pt x="4085" y="1931"/>
                  </a:cubicBezTo>
                  <a:cubicBezTo>
                    <a:pt x="2757" y="2532"/>
                    <a:pt x="1404" y="3084"/>
                    <a:pt x="25" y="3610"/>
                  </a:cubicBezTo>
                  <a:lnTo>
                    <a:pt x="0" y="3610"/>
                  </a:lnTo>
                  <a:cubicBezTo>
                    <a:pt x="25" y="3635"/>
                    <a:pt x="50" y="3660"/>
                    <a:pt x="75" y="3660"/>
                  </a:cubicBezTo>
                  <a:cubicBezTo>
                    <a:pt x="251" y="3810"/>
                    <a:pt x="276" y="4061"/>
                    <a:pt x="125" y="4236"/>
                  </a:cubicBezTo>
                  <a:cubicBezTo>
                    <a:pt x="100" y="4287"/>
                    <a:pt x="50" y="4312"/>
                    <a:pt x="0" y="4337"/>
                  </a:cubicBezTo>
                  <a:cubicBezTo>
                    <a:pt x="50" y="4362"/>
                    <a:pt x="125" y="4387"/>
                    <a:pt x="176" y="4387"/>
                  </a:cubicBezTo>
                  <a:cubicBezTo>
                    <a:pt x="226" y="4387"/>
                    <a:pt x="276" y="4387"/>
                    <a:pt x="326" y="4362"/>
                  </a:cubicBezTo>
                  <a:cubicBezTo>
                    <a:pt x="1704" y="3835"/>
                    <a:pt x="3083" y="3284"/>
                    <a:pt x="4436" y="2683"/>
                  </a:cubicBezTo>
                  <a:cubicBezTo>
                    <a:pt x="5038" y="2407"/>
                    <a:pt x="5689" y="2106"/>
                    <a:pt x="6316" y="1730"/>
                  </a:cubicBezTo>
                  <a:cubicBezTo>
                    <a:pt x="6692" y="1530"/>
                    <a:pt x="7018" y="1304"/>
                    <a:pt x="7344" y="1053"/>
                  </a:cubicBezTo>
                  <a:cubicBezTo>
                    <a:pt x="7394" y="703"/>
                    <a:pt x="7419" y="352"/>
                    <a:pt x="73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22"/>
            <p:cNvSpPr/>
            <p:nvPr/>
          </p:nvSpPr>
          <p:spPr>
            <a:xfrm>
              <a:off x="3851025" y="1604025"/>
              <a:ext cx="132850" cy="88375"/>
            </a:xfrm>
            <a:custGeom>
              <a:avLst/>
              <a:gdLst/>
              <a:ahLst/>
              <a:cxnLst/>
              <a:rect l="l" t="t" r="r" b="b"/>
              <a:pathLst>
                <a:path w="5314" h="3535" extrusionOk="0">
                  <a:moveTo>
                    <a:pt x="5189" y="1"/>
                  </a:moveTo>
                  <a:cubicBezTo>
                    <a:pt x="3610" y="1104"/>
                    <a:pt x="1905" y="2031"/>
                    <a:pt x="101" y="2733"/>
                  </a:cubicBezTo>
                  <a:lnTo>
                    <a:pt x="126" y="2758"/>
                  </a:lnTo>
                  <a:cubicBezTo>
                    <a:pt x="301" y="2908"/>
                    <a:pt x="326" y="3159"/>
                    <a:pt x="176" y="3334"/>
                  </a:cubicBezTo>
                  <a:cubicBezTo>
                    <a:pt x="126" y="3409"/>
                    <a:pt x="76" y="3434"/>
                    <a:pt x="1" y="3460"/>
                  </a:cubicBezTo>
                  <a:cubicBezTo>
                    <a:pt x="51" y="3510"/>
                    <a:pt x="151" y="3535"/>
                    <a:pt x="226" y="3535"/>
                  </a:cubicBezTo>
                  <a:cubicBezTo>
                    <a:pt x="276" y="3535"/>
                    <a:pt x="326" y="3535"/>
                    <a:pt x="377" y="3510"/>
                  </a:cubicBezTo>
                  <a:cubicBezTo>
                    <a:pt x="2106" y="2808"/>
                    <a:pt x="3760" y="1931"/>
                    <a:pt x="5314" y="903"/>
                  </a:cubicBezTo>
                  <a:cubicBezTo>
                    <a:pt x="5289" y="778"/>
                    <a:pt x="5289" y="653"/>
                    <a:pt x="5264" y="527"/>
                  </a:cubicBezTo>
                  <a:cubicBezTo>
                    <a:pt x="5264" y="352"/>
                    <a:pt x="5239" y="176"/>
                    <a:pt x="518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22"/>
            <p:cNvSpPr/>
            <p:nvPr/>
          </p:nvSpPr>
          <p:spPr>
            <a:xfrm>
              <a:off x="3601650" y="1879100"/>
              <a:ext cx="179225" cy="233725"/>
            </a:xfrm>
            <a:custGeom>
              <a:avLst/>
              <a:gdLst/>
              <a:ahLst/>
              <a:cxnLst/>
              <a:rect l="l" t="t" r="r" b="b"/>
              <a:pathLst>
                <a:path w="7169" h="9349" extrusionOk="0">
                  <a:moveTo>
                    <a:pt x="552" y="0"/>
                  </a:moveTo>
                  <a:cubicBezTo>
                    <a:pt x="452" y="26"/>
                    <a:pt x="352" y="76"/>
                    <a:pt x="276" y="176"/>
                  </a:cubicBezTo>
                  <a:cubicBezTo>
                    <a:pt x="176" y="276"/>
                    <a:pt x="126" y="427"/>
                    <a:pt x="76" y="577"/>
                  </a:cubicBezTo>
                  <a:cubicBezTo>
                    <a:pt x="51" y="677"/>
                    <a:pt x="26" y="777"/>
                    <a:pt x="1" y="878"/>
                  </a:cubicBezTo>
                  <a:cubicBezTo>
                    <a:pt x="402" y="1930"/>
                    <a:pt x="1003" y="3008"/>
                    <a:pt x="1755" y="4086"/>
                  </a:cubicBezTo>
                  <a:cubicBezTo>
                    <a:pt x="2758" y="5464"/>
                    <a:pt x="3910" y="6717"/>
                    <a:pt x="5063" y="7945"/>
                  </a:cubicBezTo>
                  <a:cubicBezTo>
                    <a:pt x="5489" y="8422"/>
                    <a:pt x="5941" y="8898"/>
                    <a:pt x="6492" y="9274"/>
                  </a:cubicBezTo>
                  <a:cubicBezTo>
                    <a:pt x="6567" y="9324"/>
                    <a:pt x="6642" y="9349"/>
                    <a:pt x="6717" y="9349"/>
                  </a:cubicBezTo>
                  <a:lnTo>
                    <a:pt x="6768" y="9349"/>
                  </a:lnTo>
                  <a:cubicBezTo>
                    <a:pt x="6893" y="9324"/>
                    <a:pt x="6993" y="9274"/>
                    <a:pt x="7068" y="9173"/>
                  </a:cubicBezTo>
                  <a:cubicBezTo>
                    <a:pt x="7169" y="9023"/>
                    <a:pt x="7144" y="8797"/>
                    <a:pt x="7018" y="8672"/>
                  </a:cubicBezTo>
                  <a:cubicBezTo>
                    <a:pt x="7018" y="8647"/>
                    <a:pt x="6993" y="8622"/>
                    <a:pt x="6968" y="8597"/>
                  </a:cubicBezTo>
                  <a:cubicBezTo>
                    <a:pt x="6467" y="8271"/>
                    <a:pt x="6066" y="7820"/>
                    <a:pt x="5640" y="7394"/>
                  </a:cubicBezTo>
                  <a:cubicBezTo>
                    <a:pt x="4537" y="6191"/>
                    <a:pt x="3384" y="4963"/>
                    <a:pt x="2432" y="3609"/>
                  </a:cubicBezTo>
                  <a:cubicBezTo>
                    <a:pt x="1555" y="2381"/>
                    <a:pt x="928" y="1178"/>
                    <a:pt x="55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22"/>
            <p:cNvSpPr/>
            <p:nvPr/>
          </p:nvSpPr>
          <p:spPr>
            <a:xfrm>
              <a:off x="3660550" y="1735625"/>
              <a:ext cx="162300" cy="156650"/>
            </a:xfrm>
            <a:custGeom>
              <a:avLst/>
              <a:gdLst/>
              <a:ahLst/>
              <a:cxnLst/>
              <a:rect l="l" t="t" r="r" b="b"/>
              <a:pathLst>
                <a:path w="6492" h="6266" extrusionOk="0">
                  <a:moveTo>
                    <a:pt x="251" y="0"/>
                  </a:moveTo>
                  <a:cubicBezTo>
                    <a:pt x="126" y="351"/>
                    <a:pt x="51" y="702"/>
                    <a:pt x="1" y="1053"/>
                  </a:cubicBezTo>
                  <a:cubicBezTo>
                    <a:pt x="151" y="1228"/>
                    <a:pt x="301" y="1429"/>
                    <a:pt x="452" y="1604"/>
                  </a:cubicBezTo>
                  <a:cubicBezTo>
                    <a:pt x="928" y="2155"/>
                    <a:pt x="1454" y="2632"/>
                    <a:pt x="1955" y="3083"/>
                  </a:cubicBezTo>
                  <a:cubicBezTo>
                    <a:pt x="2732" y="3785"/>
                    <a:pt x="3710" y="4536"/>
                    <a:pt x="4637" y="5288"/>
                  </a:cubicBezTo>
                  <a:cubicBezTo>
                    <a:pt x="5038" y="5589"/>
                    <a:pt x="5439" y="5890"/>
                    <a:pt x="5765" y="6191"/>
                  </a:cubicBezTo>
                  <a:cubicBezTo>
                    <a:pt x="5840" y="6241"/>
                    <a:pt x="5940" y="6266"/>
                    <a:pt x="6041" y="6266"/>
                  </a:cubicBezTo>
                  <a:cubicBezTo>
                    <a:pt x="6091" y="6266"/>
                    <a:pt x="6166" y="6266"/>
                    <a:pt x="6216" y="6216"/>
                  </a:cubicBezTo>
                  <a:cubicBezTo>
                    <a:pt x="6266" y="6191"/>
                    <a:pt x="6316" y="6166"/>
                    <a:pt x="6341" y="6115"/>
                  </a:cubicBezTo>
                  <a:cubicBezTo>
                    <a:pt x="6492" y="5940"/>
                    <a:pt x="6467" y="5689"/>
                    <a:pt x="6291" y="5539"/>
                  </a:cubicBezTo>
                  <a:cubicBezTo>
                    <a:pt x="6266" y="5539"/>
                    <a:pt x="6241" y="5514"/>
                    <a:pt x="6216" y="5489"/>
                  </a:cubicBezTo>
                  <a:cubicBezTo>
                    <a:pt x="5890" y="5213"/>
                    <a:pt x="5514" y="4937"/>
                    <a:pt x="5138" y="4637"/>
                  </a:cubicBezTo>
                  <a:cubicBezTo>
                    <a:pt x="4211" y="3910"/>
                    <a:pt x="3259" y="3158"/>
                    <a:pt x="2507" y="2481"/>
                  </a:cubicBezTo>
                  <a:cubicBezTo>
                    <a:pt x="2031" y="2055"/>
                    <a:pt x="1529" y="1579"/>
                    <a:pt x="1078" y="1053"/>
                  </a:cubicBezTo>
                  <a:cubicBezTo>
                    <a:pt x="777" y="727"/>
                    <a:pt x="502" y="351"/>
                    <a:pt x="2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22"/>
            <p:cNvSpPr/>
            <p:nvPr/>
          </p:nvSpPr>
          <p:spPr>
            <a:xfrm>
              <a:off x="3733225" y="1569575"/>
              <a:ext cx="125975" cy="121575"/>
            </a:xfrm>
            <a:custGeom>
              <a:avLst/>
              <a:gdLst/>
              <a:ahLst/>
              <a:cxnLst/>
              <a:rect l="l" t="t" r="r" b="b"/>
              <a:pathLst>
                <a:path w="5039" h="4863" extrusionOk="0">
                  <a:moveTo>
                    <a:pt x="352" y="0"/>
                  </a:moveTo>
                  <a:cubicBezTo>
                    <a:pt x="302" y="101"/>
                    <a:pt x="251" y="226"/>
                    <a:pt x="201" y="326"/>
                  </a:cubicBezTo>
                  <a:cubicBezTo>
                    <a:pt x="126" y="502"/>
                    <a:pt x="51" y="652"/>
                    <a:pt x="1" y="802"/>
                  </a:cubicBezTo>
                  <a:cubicBezTo>
                    <a:pt x="1254" y="2206"/>
                    <a:pt x="2858" y="3534"/>
                    <a:pt x="4211" y="4662"/>
                  </a:cubicBezTo>
                  <a:lnTo>
                    <a:pt x="4312" y="4762"/>
                  </a:lnTo>
                  <a:cubicBezTo>
                    <a:pt x="4387" y="4838"/>
                    <a:pt x="4487" y="4863"/>
                    <a:pt x="4587" y="4863"/>
                  </a:cubicBezTo>
                  <a:cubicBezTo>
                    <a:pt x="4612" y="4863"/>
                    <a:pt x="4662" y="4863"/>
                    <a:pt x="4713" y="4838"/>
                  </a:cubicBezTo>
                  <a:cubicBezTo>
                    <a:pt x="4788" y="4812"/>
                    <a:pt x="4838" y="4787"/>
                    <a:pt x="4888" y="4712"/>
                  </a:cubicBezTo>
                  <a:cubicBezTo>
                    <a:pt x="5038" y="4537"/>
                    <a:pt x="5013" y="4286"/>
                    <a:pt x="4838" y="4136"/>
                  </a:cubicBezTo>
                  <a:lnTo>
                    <a:pt x="4813" y="4111"/>
                  </a:lnTo>
                  <a:lnTo>
                    <a:pt x="4738" y="4036"/>
                  </a:lnTo>
                  <a:cubicBezTo>
                    <a:pt x="3309" y="2858"/>
                    <a:pt x="1630" y="1454"/>
                    <a:pt x="35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9" name="Google Shape;1259;p22"/>
          <p:cNvGrpSpPr/>
          <p:nvPr/>
        </p:nvGrpSpPr>
        <p:grpSpPr>
          <a:xfrm rot="-2313720">
            <a:off x="139675" y="3556115"/>
            <a:ext cx="864485" cy="1096232"/>
            <a:chOff x="1512675" y="1459925"/>
            <a:chExt cx="726850" cy="921700"/>
          </a:xfrm>
        </p:grpSpPr>
        <p:sp>
          <p:nvSpPr>
            <p:cNvPr id="1260" name="Google Shape;1260;p22"/>
            <p:cNvSpPr/>
            <p:nvPr/>
          </p:nvSpPr>
          <p:spPr>
            <a:xfrm>
              <a:off x="1512675" y="1459925"/>
              <a:ext cx="726850" cy="921700"/>
            </a:xfrm>
            <a:custGeom>
              <a:avLst/>
              <a:gdLst/>
              <a:ahLst/>
              <a:cxnLst/>
              <a:rect l="l" t="t" r="r" b="b"/>
              <a:pathLst>
                <a:path w="29074" h="36868" extrusionOk="0">
                  <a:moveTo>
                    <a:pt x="12356" y="0"/>
                  </a:moveTo>
                  <a:cubicBezTo>
                    <a:pt x="11780" y="51"/>
                    <a:pt x="11228" y="326"/>
                    <a:pt x="10852" y="752"/>
                  </a:cubicBezTo>
                  <a:cubicBezTo>
                    <a:pt x="10451" y="1203"/>
                    <a:pt x="10276" y="1780"/>
                    <a:pt x="10301" y="2356"/>
                  </a:cubicBezTo>
                  <a:lnTo>
                    <a:pt x="10301" y="2432"/>
                  </a:lnTo>
                  <a:lnTo>
                    <a:pt x="10076" y="2757"/>
                  </a:lnTo>
                  <a:cubicBezTo>
                    <a:pt x="10025" y="2858"/>
                    <a:pt x="9950" y="2933"/>
                    <a:pt x="9900" y="3033"/>
                  </a:cubicBezTo>
                  <a:lnTo>
                    <a:pt x="9725" y="3259"/>
                  </a:lnTo>
                  <a:cubicBezTo>
                    <a:pt x="9649" y="3384"/>
                    <a:pt x="9549" y="3509"/>
                    <a:pt x="9474" y="3609"/>
                  </a:cubicBezTo>
                  <a:lnTo>
                    <a:pt x="9349" y="3760"/>
                  </a:lnTo>
                  <a:cubicBezTo>
                    <a:pt x="9248" y="3910"/>
                    <a:pt x="9148" y="4036"/>
                    <a:pt x="9048" y="4186"/>
                  </a:cubicBezTo>
                  <a:lnTo>
                    <a:pt x="8948" y="4286"/>
                  </a:lnTo>
                  <a:cubicBezTo>
                    <a:pt x="8847" y="4437"/>
                    <a:pt x="8722" y="4587"/>
                    <a:pt x="8597" y="4737"/>
                  </a:cubicBezTo>
                  <a:lnTo>
                    <a:pt x="8547" y="4787"/>
                  </a:lnTo>
                  <a:cubicBezTo>
                    <a:pt x="8421" y="4963"/>
                    <a:pt x="8271" y="5138"/>
                    <a:pt x="8146" y="5314"/>
                  </a:cubicBezTo>
                  <a:cubicBezTo>
                    <a:pt x="7970" y="5489"/>
                    <a:pt x="7820" y="5690"/>
                    <a:pt x="7669" y="5890"/>
                  </a:cubicBezTo>
                  <a:lnTo>
                    <a:pt x="7569" y="5990"/>
                  </a:lnTo>
                  <a:cubicBezTo>
                    <a:pt x="7319" y="6291"/>
                    <a:pt x="7068" y="6592"/>
                    <a:pt x="6817" y="6893"/>
                  </a:cubicBezTo>
                  <a:lnTo>
                    <a:pt x="6065" y="7770"/>
                  </a:lnTo>
                  <a:lnTo>
                    <a:pt x="5765" y="8171"/>
                  </a:lnTo>
                  <a:cubicBezTo>
                    <a:pt x="5664" y="8246"/>
                    <a:pt x="5314" y="8697"/>
                    <a:pt x="5314" y="8697"/>
                  </a:cubicBezTo>
                  <a:lnTo>
                    <a:pt x="4862" y="9249"/>
                  </a:lnTo>
                  <a:cubicBezTo>
                    <a:pt x="4712" y="9424"/>
                    <a:pt x="4587" y="9625"/>
                    <a:pt x="4436" y="9800"/>
                  </a:cubicBezTo>
                  <a:cubicBezTo>
                    <a:pt x="4436" y="9800"/>
                    <a:pt x="4361" y="9925"/>
                    <a:pt x="4336" y="9925"/>
                  </a:cubicBezTo>
                  <a:cubicBezTo>
                    <a:pt x="4035" y="10326"/>
                    <a:pt x="3760" y="10727"/>
                    <a:pt x="3484" y="11128"/>
                  </a:cubicBezTo>
                  <a:cubicBezTo>
                    <a:pt x="3258" y="11454"/>
                    <a:pt x="3033" y="11780"/>
                    <a:pt x="2832" y="12106"/>
                  </a:cubicBezTo>
                  <a:cubicBezTo>
                    <a:pt x="2832" y="12106"/>
                    <a:pt x="2832" y="12131"/>
                    <a:pt x="2832" y="12131"/>
                  </a:cubicBezTo>
                  <a:cubicBezTo>
                    <a:pt x="2607" y="12457"/>
                    <a:pt x="2406" y="12808"/>
                    <a:pt x="2231" y="13133"/>
                  </a:cubicBezTo>
                  <a:cubicBezTo>
                    <a:pt x="2231" y="13133"/>
                    <a:pt x="2206" y="13158"/>
                    <a:pt x="2206" y="13158"/>
                  </a:cubicBezTo>
                  <a:cubicBezTo>
                    <a:pt x="2005" y="13509"/>
                    <a:pt x="1830" y="13860"/>
                    <a:pt x="1654" y="14211"/>
                  </a:cubicBezTo>
                  <a:cubicBezTo>
                    <a:pt x="1654" y="14236"/>
                    <a:pt x="1654" y="14236"/>
                    <a:pt x="1654" y="14236"/>
                  </a:cubicBezTo>
                  <a:cubicBezTo>
                    <a:pt x="777" y="16041"/>
                    <a:pt x="251" y="17820"/>
                    <a:pt x="75" y="19524"/>
                  </a:cubicBezTo>
                  <a:cubicBezTo>
                    <a:pt x="25" y="19900"/>
                    <a:pt x="25" y="20276"/>
                    <a:pt x="0" y="20627"/>
                  </a:cubicBezTo>
                  <a:cubicBezTo>
                    <a:pt x="0" y="20752"/>
                    <a:pt x="0" y="20853"/>
                    <a:pt x="0" y="20978"/>
                  </a:cubicBezTo>
                  <a:cubicBezTo>
                    <a:pt x="0" y="21103"/>
                    <a:pt x="25" y="21229"/>
                    <a:pt x="25" y="21354"/>
                  </a:cubicBezTo>
                  <a:cubicBezTo>
                    <a:pt x="50" y="22106"/>
                    <a:pt x="151" y="22757"/>
                    <a:pt x="351" y="23384"/>
                  </a:cubicBezTo>
                  <a:cubicBezTo>
                    <a:pt x="527" y="24061"/>
                    <a:pt x="827" y="24737"/>
                    <a:pt x="1228" y="25364"/>
                  </a:cubicBezTo>
                  <a:cubicBezTo>
                    <a:pt x="1855" y="26417"/>
                    <a:pt x="2707" y="27294"/>
                    <a:pt x="3710" y="28021"/>
                  </a:cubicBezTo>
                  <a:cubicBezTo>
                    <a:pt x="5013" y="28948"/>
                    <a:pt x="6492" y="29549"/>
                    <a:pt x="8045" y="29725"/>
                  </a:cubicBezTo>
                  <a:cubicBezTo>
                    <a:pt x="8371" y="29750"/>
                    <a:pt x="8722" y="29775"/>
                    <a:pt x="9073" y="29775"/>
                  </a:cubicBezTo>
                  <a:lnTo>
                    <a:pt x="9098" y="29775"/>
                  </a:lnTo>
                  <a:cubicBezTo>
                    <a:pt x="9449" y="29775"/>
                    <a:pt x="9800" y="29750"/>
                    <a:pt x="10126" y="29700"/>
                  </a:cubicBezTo>
                  <a:cubicBezTo>
                    <a:pt x="10301" y="29700"/>
                    <a:pt x="10477" y="29675"/>
                    <a:pt x="10652" y="29625"/>
                  </a:cubicBezTo>
                  <a:cubicBezTo>
                    <a:pt x="11153" y="29549"/>
                    <a:pt x="11680" y="29399"/>
                    <a:pt x="12156" y="29249"/>
                  </a:cubicBezTo>
                  <a:cubicBezTo>
                    <a:pt x="12582" y="29098"/>
                    <a:pt x="13008" y="28898"/>
                    <a:pt x="13409" y="28697"/>
                  </a:cubicBezTo>
                  <a:cubicBezTo>
                    <a:pt x="13810" y="30326"/>
                    <a:pt x="14236" y="31905"/>
                    <a:pt x="14712" y="33409"/>
                  </a:cubicBezTo>
                  <a:lnTo>
                    <a:pt x="14737" y="33484"/>
                  </a:lnTo>
                  <a:cubicBezTo>
                    <a:pt x="14812" y="33760"/>
                    <a:pt x="14913" y="34036"/>
                    <a:pt x="14988" y="34311"/>
                  </a:cubicBezTo>
                  <a:lnTo>
                    <a:pt x="15063" y="34512"/>
                  </a:lnTo>
                  <a:cubicBezTo>
                    <a:pt x="15163" y="34788"/>
                    <a:pt x="15264" y="35088"/>
                    <a:pt x="15364" y="35389"/>
                  </a:cubicBezTo>
                  <a:cubicBezTo>
                    <a:pt x="15665" y="36266"/>
                    <a:pt x="16517" y="36868"/>
                    <a:pt x="17444" y="36868"/>
                  </a:cubicBezTo>
                  <a:cubicBezTo>
                    <a:pt x="17695" y="36868"/>
                    <a:pt x="17945" y="36818"/>
                    <a:pt x="18171" y="36742"/>
                  </a:cubicBezTo>
                  <a:cubicBezTo>
                    <a:pt x="18722" y="36542"/>
                    <a:pt x="19173" y="36141"/>
                    <a:pt x="19449" y="35590"/>
                  </a:cubicBezTo>
                  <a:cubicBezTo>
                    <a:pt x="19700" y="35063"/>
                    <a:pt x="19725" y="34462"/>
                    <a:pt x="19524" y="33910"/>
                  </a:cubicBezTo>
                  <a:cubicBezTo>
                    <a:pt x="19424" y="33635"/>
                    <a:pt x="19349" y="33359"/>
                    <a:pt x="19249" y="33108"/>
                  </a:cubicBezTo>
                  <a:lnTo>
                    <a:pt x="19198" y="32908"/>
                  </a:lnTo>
                  <a:cubicBezTo>
                    <a:pt x="19098" y="32657"/>
                    <a:pt x="19023" y="32407"/>
                    <a:pt x="18948" y="32156"/>
                  </a:cubicBezTo>
                  <a:lnTo>
                    <a:pt x="18923" y="32106"/>
                  </a:lnTo>
                  <a:cubicBezTo>
                    <a:pt x="18622" y="31153"/>
                    <a:pt x="18346" y="30151"/>
                    <a:pt x="18071" y="29148"/>
                  </a:cubicBezTo>
                  <a:lnTo>
                    <a:pt x="18071" y="29148"/>
                  </a:lnTo>
                  <a:cubicBezTo>
                    <a:pt x="18221" y="29174"/>
                    <a:pt x="18346" y="29224"/>
                    <a:pt x="18472" y="29249"/>
                  </a:cubicBezTo>
                  <a:cubicBezTo>
                    <a:pt x="18522" y="29249"/>
                    <a:pt x="18572" y="29249"/>
                    <a:pt x="18622" y="29274"/>
                  </a:cubicBezTo>
                  <a:cubicBezTo>
                    <a:pt x="18747" y="29299"/>
                    <a:pt x="18898" y="29324"/>
                    <a:pt x="19023" y="29349"/>
                  </a:cubicBezTo>
                  <a:cubicBezTo>
                    <a:pt x="19073" y="29349"/>
                    <a:pt x="19123" y="29349"/>
                    <a:pt x="19198" y="29374"/>
                  </a:cubicBezTo>
                  <a:lnTo>
                    <a:pt x="19249" y="29374"/>
                  </a:lnTo>
                  <a:cubicBezTo>
                    <a:pt x="19374" y="29399"/>
                    <a:pt x="19474" y="29399"/>
                    <a:pt x="19599" y="29424"/>
                  </a:cubicBezTo>
                  <a:lnTo>
                    <a:pt x="19775" y="29424"/>
                  </a:lnTo>
                  <a:lnTo>
                    <a:pt x="19875" y="29449"/>
                  </a:lnTo>
                  <a:lnTo>
                    <a:pt x="20151" y="29449"/>
                  </a:lnTo>
                  <a:cubicBezTo>
                    <a:pt x="20226" y="29474"/>
                    <a:pt x="20301" y="29474"/>
                    <a:pt x="20376" y="29474"/>
                  </a:cubicBezTo>
                  <a:lnTo>
                    <a:pt x="20727" y="29474"/>
                  </a:lnTo>
                  <a:cubicBezTo>
                    <a:pt x="20827" y="29474"/>
                    <a:pt x="20953" y="29449"/>
                    <a:pt x="21053" y="29449"/>
                  </a:cubicBezTo>
                  <a:lnTo>
                    <a:pt x="21304" y="29449"/>
                  </a:lnTo>
                  <a:cubicBezTo>
                    <a:pt x="21504" y="29424"/>
                    <a:pt x="21705" y="29399"/>
                    <a:pt x="21905" y="29374"/>
                  </a:cubicBezTo>
                  <a:cubicBezTo>
                    <a:pt x="25213" y="28923"/>
                    <a:pt x="28071" y="26467"/>
                    <a:pt x="28822" y="23434"/>
                  </a:cubicBezTo>
                  <a:cubicBezTo>
                    <a:pt x="28873" y="23209"/>
                    <a:pt x="28923" y="22983"/>
                    <a:pt x="28948" y="22757"/>
                  </a:cubicBezTo>
                  <a:cubicBezTo>
                    <a:pt x="29023" y="22181"/>
                    <a:pt x="29073" y="21554"/>
                    <a:pt x="29048" y="20853"/>
                  </a:cubicBezTo>
                  <a:cubicBezTo>
                    <a:pt x="29023" y="20402"/>
                    <a:pt x="28998" y="19925"/>
                    <a:pt x="28923" y="19474"/>
                  </a:cubicBezTo>
                  <a:cubicBezTo>
                    <a:pt x="28822" y="18697"/>
                    <a:pt x="28647" y="17920"/>
                    <a:pt x="28421" y="17194"/>
                  </a:cubicBezTo>
                  <a:cubicBezTo>
                    <a:pt x="28371" y="16993"/>
                    <a:pt x="28296" y="16767"/>
                    <a:pt x="28196" y="16542"/>
                  </a:cubicBezTo>
                  <a:lnTo>
                    <a:pt x="28196" y="16492"/>
                  </a:lnTo>
                  <a:cubicBezTo>
                    <a:pt x="28171" y="16417"/>
                    <a:pt x="28146" y="16366"/>
                    <a:pt x="28121" y="16291"/>
                  </a:cubicBezTo>
                  <a:cubicBezTo>
                    <a:pt x="28046" y="16116"/>
                    <a:pt x="27995" y="15940"/>
                    <a:pt x="27920" y="15765"/>
                  </a:cubicBezTo>
                  <a:cubicBezTo>
                    <a:pt x="27444" y="14662"/>
                    <a:pt x="26817" y="13559"/>
                    <a:pt x="26041" y="12482"/>
                  </a:cubicBezTo>
                  <a:lnTo>
                    <a:pt x="26015" y="12432"/>
                  </a:lnTo>
                  <a:cubicBezTo>
                    <a:pt x="25840" y="12206"/>
                    <a:pt x="25640" y="11955"/>
                    <a:pt x="25439" y="11705"/>
                  </a:cubicBezTo>
                  <a:lnTo>
                    <a:pt x="25364" y="11579"/>
                  </a:lnTo>
                  <a:cubicBezTo>
                    <a:pt x="25264" y="11479"/>
                    <a:pt x="25163" y="11354"/>
                    <a:pt x="25088" y="11254"/>
                  </a:cubicBezTo>
                  <a:cubicBezTo>
                    <a:pt x="25038" y="11204"/>
                    <a:pt x="24938" y="11078"/>
                    <a:pt x="24938" y="11078"/>
                  </a:cubicBezTo>
                  <a:cubicBezTo>
                    <a:pt x="24787" y="10903"/>
                    <a:pt x="24637" y="10752"/>
                    <a:pt x="24487" y="10577"/>
                  </a:cubicBezTo>
                  <a:cubicBezTo>
                    <a:pt x="24411" y="10502"/>
                    <a:pt x="24336" y="10427"/>
                    <a:pt x="24261" y="10326"/>
                  </a:cubicBezTo>
                  <a:cubicBezTo>
                    <a:pt x="24186" y="10251"/>
                    <a:pt x="24111" y="10176"/>
                    <a:pt x="24035" y="10101"/>
                  </a:cubicBezTo>
                  <a:cubicBezTo>
                    <a:pt x="23910" y="9975"/>
                    <a:pt x="23810" y="9875"/>
                    <a:pt x="23685" y="9750"/>
                  </a:cubicBezTo>
                  <a:cubicBezTo>
                    <a:pt x="23609" y="9675"/>
                    <a:pt x="23509" y="9574"/>
                    <a:pt x="23434" y="9499"/>
                  </a:cubicBezTo>
                  <a:cubicBezTo>
                    <a:pt x="23309" y="9399"/>
                    <a:pt x="23208" y="9274"/>
                    <a:pt x="23083" y="9173"/>
                  </a:cubicBezTo>
                  <a:cubicBezTo>
                    <a:pt x="23033" y="9123"/>
                    <a:pt x="22958" y="9048"/>
                    <a:pt x="22883" y="8998"/>
                  </a:cubicBezTo>
                  <a:cubicBezTo>
                    <a:pt x="22732" y="8848"/>
                    <a:pt x="22582" y="8722"/>
                    <a:pt x="22406" y="8572"/>
                  </a:cubicBezTo>
                  <a:cubicBezTo>
                    <a:pt x="21830" y="8071"/>
                    <a:pt x="21178" y="7544"/>
                    <a:pt x="20527" y="7043"/>
                  </a:cubicBezTo>
                  <a:cubicBezTo>
                    <a:pt x="20276" y="6868"/>
                    <a:pt x="20025" y="6692"/>
                    <a:pt x="19775" y="6517"/>
                  </a:cubicBezTo>
                  <a:cubicBezTo>
                    <a:pt x="19599" y="6391"/>
                    <a:pt x="19424" y="6266"/>
                    <a:pt x="19249" y="6141"/>
                  </a:cubicBezTo>
                  <a:cubicBezTo>
                    <a:pt x="18597" y="5690"/>
                    <a:pt x="17995" y="5264"/>
                    <a:pt x="17394" y="4787"/>
                  </a:cubicBezTo>
                  <a:cubicBezTo>
                    <a:pt x="17168" y="4612"/>
                    <a:pt x="16968" y="4462"/>
                    <a:pt x="16792" y="4311"/>
                  </a:cubicBezTo>
                  <a:cubicBezTo>
                    <a:pt x="16792" y="4311"/>
                    <a:pt x="16792" y="4286"/>
                    <a:pt x="16792" y="4286"/>
                  </a:cubicBezTo>
                  <a:cubicBezTo>
                    <a:pt x="16692" y="4211"/>
                    <a:pt x="16592" y="4136"/>
                    <a:pt x="16517" y="4061"/>
                  </a:cubicBezTo>
                  <a:lnTo>
                    <a:pt x="16441" y="4010"/>
                  </a:lnTo>
                  <a:cubicBezTo>
                    <a:pt x="16366" y="3910"/>
                    <a:pt x="16266" y="3835"/>
                    <a:pt x="16191" y="3760"/>
                  </a:cubicBezTo>
                  <a:lnTo>
                    <a:pt x="16141" y="3710"/>
                  </a:lnTo>
                  <a:cubicBezTo>
                    <a:pt x="16066" y="3635"/>
                    <a:pt x="15990" y="3559"/>
                    <a:pt x="15915" y="3484"/>
                  </a:cubicBezTo>
                  <a:lnTo>
                    <a:pt x="15865" y="3434"/>
                  </a:lnTo>
                  <a:cubicBezTo>
                    <a:pt x="15790" y="3359"/>
                    <a:pt x="15715" y="3259"/>
                    <a:pt x="15614" y="3183"/>
                  </a:cubicBezTo>
                  <a:lnTo>
                    <a:pt x="15564" y="3108"/>
                  </a:lnTo>
                  <a:cubicBezTo>
                    <a:pt x="15489" y="3033"/>
                    <a:pt x="15414" y="2958"/>
                    <a:pt x="15364" y="2858"/>
                  </a:cubicBezTo>
                  <a:cubicBezTo>
                    <a:pt x="15364" y="2858"/>
                    <a:pt x="15339" y="2833"/>
                    <a:pt x="15339" y="2833"/>
                  </a:cubicBezTo>
                  <a:cubicBezTo>
                    <a:pt x="15264" y="2757"/>
                    <a:pt x="15188" y="2657"/>
                    <a:pt x="15138" y="2582"/>
                  </a:cubicBezTo>
                  <a:lnTo>
                    <a:pt x="15088" y="2507"/>
                  </a:lnTo>
                  <a:cubicBezTo>
                    <a:pt x="15013" y="2432"/>
                    <a:pt x="14963" y="2331"/>
                    <a:pt x="14888" y="2256"/>
                  </a:cubicBezTo>
                  <a:lnTo>
                    <a:pt x="14863" y="2206"/>
                  </a:lnTo>
                  <a:cubicBezTo>
                    <a:pt x="14812" y="2106"/>
                    <a:pt x="14762" y="2031"/>
                    <a:pt x="14712" y="1930"/>
                  </a:cubicBezTo>
                  <a:cubicBezTo>
                    <a:pt x="14562" y="853"/>
                    <a:pt x="13634" y="0"/>
                    <a:pt x="12507" y="0"/>
                  </a:cubicBezTo>
                  <a:close/>
                </a:path>
              </a:pathLst>
            </a:custGeom>
            <a:solidFill>
              <a:schemeClr val="accent6"/>
            </a:solidFill>
            <a:ln>
              <a:noFill/>
            </a:ln>
            <a:effectLst>
              <a:outerShdw blurRad="57150" dist="19050" dir="5400000" algn="bl" rotWithShape="0">
                <a:schemeClr val="lt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22"/>
            <p:cNvSpPr/>
            <p:nvPr/>
          </p:nvSpPr>
          <p:spPr>
            <a:xfrm>
              <a:off x="1553400" y="1509425"/>
              <a:ext cx="641000" cy="649650"/>
            </a:xfrm>
            <a:custGeom>
              <a:avLst/>
              <a:gdLst/>
              <a:ahLst/>
              <a:cxnLst/>
              <a:rect l="l" t="t" r="r" b="b"/>
              <a:pathLst>
                <a:path w="25640" h="25986" extrusionOk="0">
                  <a:moveTo>
                    <a:pt x="11078" y="0"/>
                  </a:moveTo>
                  <a:cubicBezTo>
                    <a:pt x="9223" y="3284"/>
                    <a:pt x="6542" y="5915"/>
                    <a:pt x="4236" y="8923"/>
                  </a:cubicBezTo>
                  <a:cubicBezTo>
                    <a:pt x="1955" y="11930"/>
                    <a:pt x="0" y="15489"/>
                    <a:pt x="201" y="19274"/>
                  </a:cubicBezTo>
                  <a:cubicBezTo>
                    <a:pt x="226" y="19825"/>
                    <a:pt x="301" y="20376"/>
                    <a:pt x="451" y="20903"/>
                  </a:cubicBezTo>
                  <a:cubicBezTo>
                    <a:pt x="602" y="21454"/>
                    <a:pt x="852" y="21980"/>
                    <a:pt x="1128" y="22457"/>
                  </a:cubicBezTo>
                  <a:cubicBezTo>
                    <a:pt x="2306" y="24361"/>
                    <a:pt x="4386" y="25690"/>
                    <a:pt x="6617" y="25940"/>
                  </a:cubicBezTo>
                  <a:cubicBezTo>
                    <a:pt x="6886" y="25971"/>
                    <a:pt x="7157" y="25986"/>
                    <a:pt x="7428" y="25986"/>
                  </a:cubicBezTo>
                  <a:cubicBezTo>
                    <a:pt x="9400" y="25986"/>
                    <a:pt x="11369" y="25195"/>
                    <a:pt x="12757" y="23785"/>
                  </a:cubicBezTo>
                  <a:cubicBezTo>
                    <a:pt x="12646" y="23785"/>
                    <a:pt x="13011" y="23527"/>
                    <a:pt x="13022" y="23470"/>
                  </a:cubicBezTo>
                  <a:lnTo>
                    <a:pt x="13022" y="23470"/>
                  </a:lnTo>
                  <a:cubicBezTo>
                    <a:pt x="14701" y="24801"/>
                    <a:pt x="16822" y="25687"/>
                    <a:pt x="18973" y="25687"/>
                  </a:cubicBezTo>
                  <a:cubicBezTo>
                    <a:pt x="19323" y="25687"/>
                    <a:pt x="19675" y="25664"/>
                    <a:pt x="20026" y="25615"/>
                  </a:cubicBezTo>
                  <a:cubicBezTo>
                    <a:pt x="22507" y="25264"/>
                    <a:pt x="24838" y="23459"/>
                    <a:pt x="25439" y="21028"/>
                  </a:cubicBezTo>
                  <a:cubicBezTo>
                    <a:pt x="25589" y="20351"/>
                    <a:pt x="25640" y="19650"/>
                    <a:pt x="25615" y="18948"/>
                  </a:cubicBezTo>
                  <a:cubicBezTo>
                    <a:pt x="25564" y="17845"/>
                    <a:pt x="25389" y="16767"/>
                    <a:pt x="25063" y="15740"/>
                  </a:cubicBezTo>
                  <a:cubicBezTo>
                    <a:pt x="23910" y="11930"/>
                    <a:pt x="21003" y="8898"/>
                    <a:pt x="17820" y="6517"/>
                  </a:cubicBezTo>
                  <a:cubicBezTo>
                    <a:pt x="16542" y="5589"/>
                    <a:pt x="15213" y="4712"/>
                    <a:pt x="13985" y="3685"/>
                  </a:cubicBezTo>
                  <a:cubicBezTo>
                    <a:pt x="12782" y="2682"/>
                    <a:pt x="11705" y="1454"/>
                    <a:pt x="11078" y="0"/>
                  </a:cubicBezTo>
                  <a:close/>
                </a:path>
              </a:pathLst>
            </a:custGeom>
            <a:solidFill>
              <a:srgbClr val="0051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22"/>
            <p:cNvSpPr/>
            <p:nvPr/>
          </p:nvSpPr>
          <p:spPr>
            <a:xfrm>
              <a:off x="1814675" y="1505025"/>
              <a:ext cx="145400" cy="831500"/>
            </a:xfrm>
            <a:custGeom>
              <a:avLst/>
              <a:gdLst/>
              <a:ahLst/>
              <a:cxnLst/>
              <a:rect l="l" t="t" r="r" b="b"/>
              <a:pathLst>
                <a:path w="5816" h="33260" extrusionOk="0">
                  <a:moveTo>
                    <a:pt x="402" y="1"/>
                  </a:moveTo>
                  <a:cubicBezTo>
                    <a:pt x="176" y="26"/>
                    <a:pt x="1" y="227"/>
                    <a:pt x="26" y="452"/>
                  </a:cubicBezTo>
                  <a:lnTo>
                    <a:pt x="126" y="1831"/>
                  </a:lnTo>
                  <a:cubicBezTo>
                    <a:pt x="777" y="12257"/>
                    <a:pt x="1479" y="23009"/>
                    <a:pt x="4988" y="32984"/>
                  </a:cubicBezTo>
                  <a:cubicBezTo>
                    <a:pt x="5038" y="33134"/>
                    <a:pt x="5189" y="33259"/>
                    <a:pt x="5364" y="33259"/>
                  </a:cubicBezTo>
                  <a:cubicBezTo>
                    <a:pt x="5414" y="33259"/>
                    <a:pt x="5464" y="33234"/>
                    <a:pt x="5489" y="33234"/>
                  </a:cubicBezTo>
                  <a:cubicBezTo>
                    <a:pt x="5715" y="33159"/>
                    <a:pt x="5815" y="32908"/>
                    <a:pt x="5740" y="32708"/>
                  </a:cubicBezTo>
                  <a:cubicBezTo>
                    <a:pt x="2281" y="22858"/>
                    <a:pt x="1605" y="12156"/>
                    <a:pt x="928" y="1780"/>
                  </a:cubicBezTo>
                  <a:lnTo>
                    <a:pt x="828" y="377"/>
                  </a:lnTo>
                  <a:cubicBezTo>
                    <a:pt x="828" y="176"/>
                    <a:pt x="627" y="1"/>
                    <a:pt x="402"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22"/>
            <p:cNvSpPr/>
            <p:nvPr/>
          </p:nvSpPr>
          <p:spPr>
            <a:xfrm>
              <a:off x="1864800" y="2026275"/>
              <a:ext cx="95275" cy="310250"/>
            </a:xfrm>
            <a:custGeom>
              <a:avLst/>
              <a:gdLst/>
              <a:ahLst/>
              <a:cxnLst/>
              <a:rect l="l" t="t" r="r" b="b"/>
              <a:pathLst>
                <a:path w="3811" h="12410" extrusionOk="0">
                  <a:moveTo>
                    <a:pt x="425" y="0"/>
                  </a:moveTo>
                  <a:cubicBezTo>
                    <a:pt x="409" y="0"/>
                    <a:pt x="393" y="1"/>
                    <a:pt x="377" y="3"/>
                  </a:cubicBezTo>
                  <a:cubicBezTo>
                    <a:pt x="151" y="53"/>
                    <a:pt x="1" y="254"/>
                    <a:pt x="51" y="479"/>
                  </a:cubicBezTo>
                  <a:cubicBezTo>
                    <a:pt x="778" y="4790"/>
                    <a:pt x="1730" y="8600"/>
                    <a:pt x="2983" y="12134"/>
                  </a:cubicBezTo>
                  <a:cubicBezTo>
                    <a:pt x="3033" y="12284"/>
                    <a:pt x="3184" y="12409"/>
                    <a:pt x="3359" y="12409"/>
                  </a:cubicBezTo>
                  <a:cubicBezTo>
                    <a:pt x="3409" y="12409"/>
                    <a:pt x="3459" y="12384"/>
                    <a:pt x="3484" y="12384"/>
                  </a:cubicBezTo>
                  <a:cubicBezTo>
                    <a:pt x="3710" y="12309"/>
                    <a:pt x="3810" y="12058"/>
                    <a:pt x="3735" y="11858"/>
                  </a:cubicBezTo>
                  <a:cubicBezTo>
                    <a:pt x="2507" y="8374"/>
                    <a:pt x="1580" y="4615"/>
                    <a:pt x="853" y="354"/>
                  </a:cubicBezTo>
                  <a:cubicBezTo>
                    <a:pt x="806" y="145"/>
                    <a:pt x="631" y="0"/>
                    <a:pt x="425"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22"/>
            <p:cNvSpPr/>
            <p:nvPr/>
          </p:nvSpPr>
          <p:spPr>
            <a:xfrm>
              <a:off x="1738225" y="1620950"/>
              <a:ext cx="99650" cy="111550"/>
            </a:xfrm>
            <a:custGeom>
              <a:avLst/>
              <a:gdLst/>
              <a:ahLst/>
              <a:cxnLst/>
              <a:rect l="l" t="t" r="r" b="b"/>
              <a:pathLst>
                <a:path w="3986" h="4462" extrusionOk="0">
                  <a:moveTo>
                    <a:pt x="502" y="1"/>
                  </a:moveTo>
                  <a:cubicBezTo>
                    <a:pt x="352" y="226"/>
                    <a:pt x="176" y="427"/>
                    <a:pt x="1" y="627"/>
                  </a:cubicBezTo>
                  <a:cubicBezTo>
                    <a:pt x="753" y="1755"/>
                    <a:pt x="1730" y="2657"/>
                    <a:pt x="2708" y="3534"/>
                  </a:cubicBezTo>
                  <a:cubicBezTo>
                    <a:pt x="3008" y="3785"/>
                    <a:pt x="3309" y="4061"/>
                    <a:pt x="3585" y="4336"/>
                  </a:cubicBezTo>
                  <a:cubicBezTo>
                    <a:pt x="3660" y="4412"/>
                    <a:pt x="3760" y="4462"/>
                    <a:pt x="3861" y="4462"/>
                  </a:cubicBezTo>
                  <a:cubicBezTo>
                    <a:pt x="3911" y="4462"/>
                    <a:pt x="3961" y="4437"/>
                    <a:pt x="3986" y="4437"/>
                  </a:cubicBezTo>
                  <a:cubicBezTo>
                    <a:pt x="3961" y="4412"/>
                    <a:pt x="3936" y="4412"/>
                    <a:pt x="3911" y="4387"/>
                  </a:cubicBezTo>
                  <a:cubicBezTo>
                    <a:pt x="3710" y="4261"/>
                    <a:pt x="3660" y="4011"/>
                    <a:pt x="3785" y="3810"/>
                  </a:cubicBezTo>
                  <a:cubicBezTo>
                    <a:pt x="3835" y="3735"/>
                    <a:pt x="3911" y="3660"/>
                    <a:pt x="3961" y="3585"/>
                  </a:cubicBezTo>
                  <a:cubicBezTo>
                    <a:pt x="3735" y="3359"/>
                    <a:pt x="3485" y="3133"/>
                    <a:pt x="3259" y="2933"/>
                  </a:cubicBezTo>
                  <a:cubicBezTo>
                    <a:pt x="2307" y="2081"/>
                    <a:pt x="1354" y="1204"/>
                    <a:pt x="653" y="151"/>
                  </a:cubicBezTo>
                  <a:cubicBezTo>
                    <a:pt x="627" y="76"/>
                    <a:pt x="577" y="51"/>
                    <a:pt x="502"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22"/>
            <p:cNvSpPr/>
            <p:nvPr/>
          </p:nvSpPr>
          <p:spPr>
            <a:xfrm>
              <a:off x="1854150" y="1695525"/>
              <a:ext cx="189250" cy="231850"/>
            </a:xfrm>
            <a:custGeom>
              <a:avLst/>
              <a:gdLst/>
              <a:ahLst/>
              <a:cxnLst/>
              <a:rect l="l" t="t" r="r" b="b"/>
              <a:pathLst>
                <a:path w="7570" h="9274" extrusionOk="0">
                  <a:moveTo>
                    <a:pt x="6968" y="0"/>
                  </a:moveTo>
                  <a:cubicBezTo>
                    <a:pt x="6918" y="25"/>
                    <a:pt x="6868" y="75"/>
                    <a:pt x="6843" y="150"/>
                  </a:cubicBezTo>
                  <a:cubicBezTo>
                    <a:pt x="5214" y="3409"/>
                    <a:pt x="2858" y="6341"/>
                    <a:pt x="1" y="8647"/>
                  </a:cubicBezTo>
                  <a:cubicBezTo>
                    <a:pt x="126" y="8697"/>
                    <a:pt x="226" y="8772"/>
                    <a:pt x="326" y="8822"/>
                  </a:cubicBezTo>
                  <a:cubicBezTo>
                    <a:pt x="502" y="8897"/>
                    <a:pt x="577" y="9098"/>
                    <a:pt x="527" y="9273"/>
                  </a:cubicBezTo>
                  <a:cubicBezTo>
                    <a:pt x="3459" y="6917"/>
                    <a:pt x="5890" y="3885"/>
                    <a:pt x="7569" y="501"/>
                  </a:cubicBezTo>
                  <a:cubicBezTo>
                    <a:pt x="7369" y="326"/>
                    <a:pt x="7168" y="175"/>
                    <a:pt x="6968"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22"/>
            <p:cNvSpPr/>
            <p:nvPr/>
          </p:nvSpPr>
          <p:spPr>
            <a:xfrm>
              <a:off x="1829725" y="1602150"/>
              <a:ext cx="90250" cy="130350"/>
            </a:xfrm>
            <a:custGeom>
              <a:avLst/>
              <a:gdLst/>
              <a:ahLst/>
              <a:cxnLst/>
              <a:rect l="l" t="t" r="r" b="b"/>
              <a:pathLst>
                <a:path w="3610" h="5214" extrusionOk="0">
                  <a:moveTo>
                    <a:pt x="2957" y="1"/>
                  </a:moveTo>
                  <a:cubicBezTo>
                    <a:pt x="2932" y="26"/>
                    <a:pt x="2932" y="51"/>
                    <a:pt x="2907" y="76"/>
                  </a:cubicBezTo>
                  <a:cubicBezTo>
                    <a:pt x="2406" y="1229"/>
                    <a:pt x="1303" y="2833"/>
                    <a:pt x="526" y="3986"/>
                  </a:cubicBezTo>
                  <a:cubicBezTo>
                    <a:pt x="451" y="4111"/>
                    <a:pt x="376" y="4211"/>
                    <a:pt x="301" y="4337"/>
                  </a:cubicBezTo>
                  <a:cubicBezTo>
                    <a:pt x="251" y="4412"/>
                    <a:pt x="175" y="4487"/>
                    <a:pt x="125" y="4562"/>
                  </a:cubicBezTo>
                  <a:cubicBezTo>
                    <a:pt x="0" y="4763"/>
                    <a:pt x="50" y="5013"/>
                    <a:pt x="251" y="5139"/>
                  </a:cubicBezTo>
                  <a:cubicBezTo>
                    <a:pt x="276" y="5164"/>
                    <a:pt x="301" y="5164"/>
                    <a:pt x="326" y="5189"/>
                  </a:cubicBezTo>
                  <a:cubicBezTo>
                    <a:pt x="376" y="5189"/>
                    <a:pt x="426" y="5214"/>
                    <a:pt x="476" y="5214"/>
                  </a:cubicBezTo>
                  <a:cubicBezTo>
                    <a:pt x="602" y="5214"/>
                    <a:pt x="727" y="5139"/>
                    <a:pt x="802" y="5013"/>
                  </a:cubicBezTo>
                  <a:cubicBezTo>
                    <a:pt x="927" y="4838"/>
                    <a:pt x="1053" y="4662"/>
                    <a:pt x="1203" y="4462"/>
                  </a:cubicBezTo>
                  <a:cubicBezTo>
                    <a:pt x="2030" y="3234"/>
                    <a:pt x="3033" y="1705"/>
                    <a:pt x="3609" y="527"/>
                  </a:cubicBezTo>
                  <a:cubicBezTo>
                    <a:pt x="3384" y="352"/>
                    <a:pt x="3158" y="176"/>
                    <a:pt x="2957"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22"/>
            <p:cNvSpPr/>
            <p:nvPr/>
          </p:nvSpPr>
          <p:spPr>
            <a:xfrm>
              <a:off x="1644875" y="1735000"/>
              <a:ext cx="223700" cy="199900"/>
            </a:xfrm>
            <a:custGeom>
              <a:avLst/>
              <a:gdLst/>
              <a:ahLst/>
              <a:cxnLst/>
              <a:rect l="l" t="t" r="r" b="b"/>
              <a:pathLst>
                <a:path w="8948" h="7996" extrusionOk="0">
                  <a:moveTo>
                    <a:pt x="502" y="0"/>
                  </a:moveTo>
                  <a:cubicBezTo>
                    <a:pt x="326" y="226"/>
                    <a:pt x="176" y="451"/>
                    <a:pt x="1" y="677"/>
                  </a:cubicBezTo>
                  <a:cubicBezTo>
                    <a:pt x="2006" y="3208"/>
                    <a:pt x="5189" y="6291"/>
                    <a:pt x="8321" y="7970"/>
                  </a:cubicBezTo>
                  <a:cubicBezTo>
                    <a:pt x="8372" y="7995"/>
                    <a:pt x="8447" y="7995"/>
                    <a:pt x="8497" y="7995"/>
                  </a:cubicBezTo>
                  <a:cubicBezTo>
                    <a:pt x="8647" y="7995"/>
                    <a:pt x="8798" y="7920"/>
                    <a:pt x="8873" y="7795"/>
                  </a:cubicBezTo>
                  <a:cubicBezTo>
                    <a:pt x="8873" y="7769"/>
                    <a:pt x="8898" y="7719"/>
                    <a:pt x="8898" y="7694"/>
                  </a:cubicBezTo>
                  <a:cubicBezTo>
                    <a:pt x="8948" y="7519"/>
                    <a:pt x="8873" y="7318"/>
                    <a:pt x="8697" y="7243"/>
                  </a:cubicBezTo>
                  <a:cubicBezTo>
                    <a:pt x="8597" y="7193"/>
                    <a:pt x="8497" y="7118"/>
                    <a:pt x="8372" y="7068"/>
                  </a:cubicBezTo>
                  <a:cubicBezTo>
                    <a:pt x="5389" y="5363"/>
                    <a:pt x="2381" y="2406"/>
                    <a:pt x="502"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22"/>
            <p:cNvSpPr/>
            <p:nvPr/>
          </p:nvSpPr>
          <p:spPr>
            <a:xfrm>
              <a:off x="1557775" y="1860925"/>
              <a:ext cx="615950" cy="193000"/>
            </a:xfrm>
            <a:custGeom>
              <a:avLst/>
              <a:gdLst/>
              <a:ahLst/>
              <a:cxnLst/>
              <a:rect l="l" t="t" r="r" b="b"/>
              <a:pathLst>
                <a:path w="24638" h="7720" extrusionOk="0">
                  <a:moveTo>
                    <a:pt x="24262" y="1"/>
                  </a:moveTo>
                  <a:cubicBezTo>
                    <a:pt x="22858" y="2031"/>
                    <a:pt x="20327" y="4412"/>
                    <a:pt x="18622" y="5289"/>
                  </a:cubicBezTo>
                  <a:cubicBezTo>
                    <a:pt x="17208" y="6021"/>
                    <a:pt x="15081" y="6895"/>
                    <a:pt x="12888" y="6895"/>
                  </a:cubicBezTo>
                  <a:cubicBezTo>
                    <a:pt x="12828" y="6895"/>
                    <a:pt x="12768" y="6894"/>
                    <a:pt x="12708" y="6893"/>
                  </a:cubicBezTo>
                  <a:cubicBezTo>
                    <a:pt x="9650" y="6843"/>
                    <a:pt x="4036" y="6367"/>
                    <a:pt x="51" y="3660"/>
                  </a:cubicBezTo>
                  <a:cubicBezTo>
                    <a:pt x="26" y="3986"/>
                    <a:pt x="1" y="4286"/>
                    <a:pt x="1" y="4612"/>
                  </a:cubicBezTo>
                  <a:cubicBezTo>
                    <a:pt x="4111" y="7194"/>
                    <a:pt x="9650" y="7670"/>
                    <a:pt x="12683" y="7720"/>
                  </a:cubicBezTo>
                  <a:lnTo>
                    <a:pt x="12833" y="7720"/>
                  </a:lnTo>
                  <a:cubicBezTo>
                    <a:pt x="15214" y="7720"/>
                    <a:pt x="17495" y="6793"/>
                    <a:pt x="18998" y="6016"/>
                  </a:cubicBezTo>
                  <a:cubicBezTo>
                    <a:pt x="20703" y="5139"/>
                    <a:pt x="23109" y="2933"/>
                    <a:pt x="24638" y="878"/>
                  </a:cubicBezTo>
                  <a:cubicBezTo>
                    <a:pt x="24512" y="577"/>
                    <a:pt x="24387" y="301"/>
                    <a:pt x="24262"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22"/>
            <p:cNvSpPr/>
            <p:nvPr/>
          </p:nvSpPr>
          <p:spPr>
            <a:xfrm>
              <a:off x="1553400" y="1509425"/>
              <a:ext cx="641000" cy="649650"/>
            </a:xfrm>
            <a:custGeom>
              <a:avLst/>
              <a:gdLst/>
              <a:ahLst/>
              <a:cxnLst/>
              <a:rect l="l" t="t" r="r" b="b"/>
              <a:pathLst>
                <a:path w="25640" h="25986" extrusionOk="0">
                  <a:moveTo>
                    <a:pt x="11078" y="0"/>
                  </a:moveTo>
                  <a:cubicBezTo>
                    <a:pt x="9223" y="3284"/>
                    <a:pt x="6542" y="5915"/>
                    <a:pt x="4236" y="8923"/>
                  </a:cubicBezTo>
                  <a:cubicBezTo>
                    <a:pt x="1955" y="11930"/>
                    <a:pt x="0" y="15489"/>
                    <a:pt x="201" y="19274"/>
                  </a:cubicBezTo>
                  <a:cubicBezTo>
                    <a:pt x="226" y="19825"/>
                    <a:pt x="301" y="20376"/>
                    <a:pt x="451" y="20903"/>
                  </a:cubicBezTo>
                  <a:cubicBezTo>
                    <a:pt x="602" y="21454"/>
                    <a:pt x="852" y="21980"/>
                    <a:pt x="1128" y="22457"/>
                  </a:cubicBezTo>
                  <a:cubicBezTo>
                    <a:pt x="2306" y="24361"/>
                    <a:pt x="4386" y="25690"/>
                    <a:pt x="6617" y="25940"/>
                  </a:cubicBezTo>
                  <a:cubicBezTo>
                    <a:pt x="6886" y="25971"/>
                    <a:pt x="7157" y="25986"/>
                    <a:pt x="7428" y="25986"/>
                  </a:cubicBezTo>
                  <a:cubicBezTo>
                    <a:pt x="9400" y="25986"/>
                    <a:pt x="11369" y="25195"/>
                    <a:pt x="12757" y="23785"/>
                  </a:cubicBezTo>
                  <a:cubicBezTo>
                    <a:pt x="12646" y="23785"/>
                    <a:pt x="13011" y="23527"/>
                    <a:pt x="13022" y="23470"/>
                  </a:cubicBezTo>
                  <a:lnTo>
                    <a:pt x="13022" y="23470"/>
                  </a:lnTo>
                  <a:cubicBezTo>
                    <a:pt x="14701" y="24801"/>
                    <a:pt x="16822" y="25687"/>
                    <a:pt x="18973" y="25687"/>
                  </a:cubicBezTo>
                  <a:cubicBezTo>
                    <a:pt x="19323" y="25687"/>
                    <a:pt x="19675" y="25664"/>
                    <a:pt x="20026" y="25615"/>
                  </a:cubicBezTo>
                  <a:cubicBezTo>
                    <a:pt x="22507" y="25264"/>
                    <a:pt x="24838" y="23459"/>
                    <a:pt x="25439" y="21028"/>
                  </a:cubicBezTo>
                  <a:cubicBezTo>
                    <a:pt x="25589" y="20351"/>
                    <a:pt x="25640" y="19650"/>
                    <a:pt x="25615" y="18948"/>
                  </a:cubicBezTo>
                  <a:cubicBezTo>
                    <a:pt x="25564" y="17845"/>
                    <a:pt x="25389" y="16767"/>
                    <a:pt x="25063" y="15740"/>
                  </a:cubicBezTo>
                  <a:cubicBezTo>
                    <a:pt x="23910" y="11930"/>
                    <a:pt x="21003" y="8898"/>
                    <a:pt x="17820" y="6517"/>
                  </a:cubicBezTo>
                  <a:cubicBezTo>
                    <a:pt x="16542" y="5589"/>
                    <a:pt x="15213" y="4712"/>
                    <a:pt x="13985" y="3685"/>
                  </a:cubicBezTo>
                  <a:cubicBezTo>
                    <a:pt x="12782" y="2682"/>
                    <a:pt x="11705" y="1454"/>
                    <a:pt x="110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22"/>
            <p:cNvSpPr/>
            <p:nvPr/>
          </p:nvSpPr>
          <p:spPr>
            <a:xfrm>
              <a:off x="1814675" y="1505025"/>
              <a:ext cx="145400" cy="831500"/>
            </a:xfrm>
            <a:custGeom>
              <a:avLst/>
              <a:gdLst/>
              <a:ahLst/>
              <a:cxnLst/>
              <a:rect l="l" t="t" r="r" b="b"/>
              <a:pathLst>
                <a:path w="5816" h="33260" extrusionOk="0">
                  <a:moveTo>
                    <a:pt x="402" y="1"/>
                  </a:moveTo>
                  <a:cubicBezTo>
                    <a:pt x="176" y="26"/>
                    <a:pt x="1" y="227"/>
                    <a:pt x="26" y="452"/>
                  </a:cubicBezTo>
                  <a:lnTo>
                    <a:pt x="126" y="1831"/>
                  </a:lnTo>
                  <a:cubicBezTo>
                    <a:pt x="777" y="12257"/>
                    <a:pt x="1479" y="23009"/>
                    <a:pt x="4988" y="32984"/>
                  </a:cubicBezTo>
                  <a:cubicBezTo>
                    <a:pt x="5038" y="33134"/>
                    <a:pt x="5189" y="33259"/>
                    <a:pt x="5364" y="33259"/>
                  </a:cubicBezTo>
                  <a:cubicBezTo>
                    <a:pt x="5414" y="33259"/>
                    <a:pt x="5464" y="33234"/>
                    <a:pt x="5489" y="33234"/>
                  </a:cubicBezTo>
                  <a:cubicBezTo>
                    <a:pt x="5715" y="33159"/>
                    <a:pt x="5815" y="32908"/>
                    <a:pt x="5740" y="32708"/>
                  </a:cubicBezTo>
                  <a:cubicBezTo>
                    <a:pt x="2281" y="22858"/>
                    <a:pt x="1605" y="12156"/>
                    <a:pt x="928" y="1780"/>
                  </a:cubicBezTo>
                  <a:lnTo>
                    <a:pt x="828" y="377"/>
                  </a:lnTo>
                  <a:cubicBezTo>
                    <a:pt x="828" y="176"/>
                    <a:pt x="627" y="1"/>
                    <a:pt x="4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22"/>
            <p:cNvSpPr/>
            <p:nvPr/>
          </p:nvSpPr>
          <p:spPr>
            <a:xfrm>
              <a:off x="1864800" y="2026275"/>
              <a:ext cx="95275" cy="310250"/>
            </a:xfrm>
            <a:custGeom>
              <a:avLst/>
              <a:gdLst/>
              <a:ahLst/>
              <a:cxnLst/>
              <a:rect l="l" t="t" r="r" b="b"/>
              <a:pathLst>
                <a:path w="3811" h="12410" extrusionOk="0">
                  <a:moveTo>
                    <a:pt x="425" y="0"/>
                  </a:moveTo>
                  <a:cubicBezTo>
                    <a:pt x="409" y="0"/>
                    <a:pt x="393" y="1"/>
                    <a:pt x="377" y="3"/>
                  </a:cubicBezTo>
                  <a:cubicBezTo>
                    <a:pt x="151" y="53"/>
                    <a:pt x="1" y="254"/>
                    <a:pt x="51" y="479"/>
                  </a:cubicBezTo>
                  <a:cubicBezTo>
                    <a:pt x="778" y="4790"/>
                    <a:pt x="1730" y="8600"/>
                    <a:pt x="2983" y="12134"/>
                  </a:cubicBezTo>
                  <a:cubicBezTo>
                    <a:pt x="3033" y="12284"/>
                    <a:pt x="3184" y="12409"/>
                    <a:pt x="3359" y="12409"/>
                  </a:cubicBezTo>
                  <a:cubicBezTo>
                    <a:pt x="3409" y="12409"/>
                    <a:pt x="3459" y="12384"/>
                    <a:pt x="3484" y="12384"/>
                  </a:cubicBezTo>
                  <a:cubicBezTo>
                    <a:pt x="3710" y="12309"/>
                    <a:pt x="3810" y="12058"/>
                    <a:pt x="3735" y="11858"/>
                  </a:cubicBezTo>
                  <a:cubicBezTo>
                    <a:pt x="2507" y="8374"/>
                    <a:pt x="1580" y="4615"/>
                    <a:pt x="853" y="354"/>
                  </a:cubicBezTo>
                  <a:cubicBezTo>
                    <a:pt x="806" y="145"/>
                    <a:pt x="631" y="0"/>
                    <a:pt x="4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22"/>
            <p:cNvSpPr/>
            <p:nvPr/>
          </p:nvSpPr>
          <p:spPr>
            <a:xfrm>
              <a:off x="1738225" y="1620950"/>
              <a:ext cx="99650" cy="111550"/>
            </a:xfrm>
            <a:custGeom>
              <a:avLst/>
              <a:gdLst/>
              <a:ahLst/>
              <a:cxnLst/>
              <a:rect l="l" t="t" r="r" b="b"/>
              <a:pathLst>
                <a:path w="3986" h="4462" extrusionOk="0">
                  <a:moveTo>
                    <a:pt x="502" y="1"/>
                  </a:moveTo>
                  <a:cubicBezTo>
                    <a:pt x="352" y="226"/>
                    <a:pt x="176" y="427"/>
                    <a:pt x="1" y="627"/>
                  </a:cubicBezTo>
                  <a:cubicBezTo>
                    <a:pt x="753" y="1755"/>
                    <a:pt x="1730" y="2657"/>
                    <a:pt x="2708" y="3534"/>
                  </a:cubicBezTo>
                  <a:cubicBezTo>
                    <a:pt x="3008" y="3785"/>
                    <a:pt x="3309" y="4061"/>
                    <a:pt x="3585" y="4336"/>
                  </a:cubicBezTo>
                  <a:cubicBezTo>
                    <a:pt x="3660" y="4412"/>
                    <a:pt x="3760" y="4462"/>
                    <a:pt x="3861" y="4462"/>
                  </a:cubicBezTo>
                  <a:cubicBezTo>
                    <a:pt x="3911" y="4462"/>
                    <a:pt x="3961" y="4437"/>
                    <a:pt x="3986" y="4437"/>
                  </a:cubicBezTo>
                  <a:cubicBezTo>
                    <a:pt x="3961" y="4412"/>
                    <a:pt x="3936" y="4412"/>
                    <a:pt x="3911" y="4387"/>
                  </a:cubicBezTo>
                  <a:cubicBezTo>
                    <a:pt x="3710" y="4261"/>
                    <a:pt x="3660" y="4011"/>
                    <a:pt x="3785" y="3810"/>
                  </a:cubicBezTo>
                  <a:cubicBezTo>
                    <a:pt x="3835" y="3735"/>
                    <a:pt x="3911" y="3660"/>
                    <a:pt x="3961" y="3585"/>
                  </a:cubicBezTo>
                  <a:cubicBezTo>
                    <a:pt x="3735" y="3359"/>
                    <a:pt x="3485" y="3133"/>
                    <a:pt x="3259" y="2933"/>
                  </a:cubicBezTo>
                  <a:cubicBezTo>
                    <a:pt x="2307" y="2081"/>
                    <a:pt x="1354" y="1204"/>
                    <a:pt x="653" y="151"/>
                  </a:cubicBezTo>
                  <a:cubicBezTo>
                    <a:pt x="627" y="76"/>
                    <a:pt x="577" y="51"/>
                    <a:pt x="5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22"/>
            <p:cNvSpPr/>
            <p:nvPr/>
          </p:nvSpPr>
          <p:spPr>
            <a:xfrm>
              <a:off x="1854150" y="1695525"/>
              <a:ext cx="189250" cy="231850"/>
            </a:xfrm>
            <a:custGeom>
              <a:avLst/>
              <a:gdLst/>
              <a:ahLst/>
              <a:cxnLst/>
              <a:rect l="l" t="t" r="r" b="b"/>
              <a:pathLst>
                <a:path w="7570" h="9274" extrusionOk="0">
                  <a:moveTo>
                    <a:pt x="6968" y="0"/>
                  </a:moveTo>
                  <a:cubicBezTo>
                    <a:pt x="6918" y="25"/>
                    <a:pt x="6868" y="75"/>
                    <a:pt x="6843" y="150"/>
                  </a:cubicBezTo>
                  <a:cubicBezTo>
                    <a:pt x="5214" y="3409"/>
                    <a:pt x="2858" y="6341"/>
                    <a:pt x="1" y="8647"/>
                  </a:cubicBezTo>
                  <a:cubicBezTo>
                    <a:pt x="126" y="8697"/>
                    <a:pt x="226" y="8772"/>
                    <a:pt x="326" y="8822"/>
                  </a:cubicBezTo>
                  <a:cubicBezTo>
                    <a:pt x="502" y="8897"/>
                    <a:pt x="577" y="9098"/>
                    <a:pt x="527" y="9273"/>
                  </a:cubicBezTo>
                  <a:cubicBezTo>
                    <a:pt x="3459" y="6917"/>
                    <a:pt x="5890" y="3885"/>
                    <a:pt x="7569" y="501"/>
                  </a:cubicBezTo>
                  <a:cubicBezTo>
                    <a:pt x="7369" y="326"/>
                    <a:pt x="7168" y="175"/>
                    <a:pt x="69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22"/>
            <p:cNvSpPr/>
            <p:nvPr/>
          </p:nvSpPr>
          <p:spPr>
            <a:xfrm>
              <a:off x="1829725" y="1602150"/>
              <a:ext cx="90250" cy="130350"/>
            </a:xfrm>
            <a:custGeom>
              <a:avLst/>
              <a:gdLst/>
              <a:ahLst/>
              <a:cxnLst/>
              <a:rect l="l" t="t" r="r" b="b"/>
              <a:pathLst>
                <a:path w="3610" h="5214" extrusionOk="0">
                  <a:moveTo>
                    <a:pt x="2957" y="1"/>
                  </a:moveTo>
                  <a:cubicBezTo>
                    <a:pt x="2932" y="26"/>
                    <a:pt x="2932" y="51"/>
                    <a:pt x="2907" y="76"/>
                  </a:cubicBezTo>
                  <a:cubicBezTo>
                    <a:pt x="2406" y="1229"/>
                    <a:pt x="1303" y="2833"/>
                    <a:pt x="526" y="3986"/>
                  </a:cubicBezTo>
                  <a:cubicBezTo>
                    <a:pt x="451" y="4111"/>
                    <a:pt x="376" y="4211"/>
                    <a:pt x="301" y="4337"/>
                  </a:cubicBezTo>
                  <a:cubicBezTo>
                    <a:pt x="251" y="4412"/>
                    <a:pt x="175" y="4487"/>
                    <a:pt x="125" y="4562"/>
                  </a:cubicBezTo>
                  <a:cubicBezTo>
                    <a:pt x="0" y="4763"/>
                    <a:pt x="50" y="5013"/>
                    <a:pt x="251" y="5139"/>
                  </a:cubicBezTo>
                  <a:cubicBezTo>
                    <a:pt x="276" y="5164"/>
                    <a:pt x="301" y="5164"/>
                    <a:pt x="326" y="5189"/>
                  </a:cubicBezTo>
                  <a:cubicBezTo>
                    <a:pt x="376" y="5189"/>
                    <a:pt x="426" y="5214"/>
                    <a:pt x="476" y="5214"/>
                  </a:cubicBezTo>
                  <a:cubicBezTo>
                    <a:pt x="602" y="5214"/>
                    <a:pt x="727" y="5139"/>
                    <a:pt x="802" y="5013"/>
                  </a:cubicBezTo>
                  <a:cubicBezTo>
                    <a:pt x="927" y="4838"/>
                    <a:pt x="1053" y="4662"/>
                    <a:pt x="1203" y="4462"/>
                  </a:cubicBezTo>
                  <a:cubicBezTo>
                    <a:pt x="2030" y="3234"/>
                    <a:pt x="3033" y="1705"/>
                    <a:pt x="3609" y="527"/>
                  </a:cubicBezTo>
                  <a:cubicBezTo>
                    <a:pt x="3384" y="352"/>
                    <a:pt x="3158" y="176"/>
                    <a:pt x="29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22"/>
            <p:cNvSpPr/>
            <p:nvPr/>
          </p:nvSpPr>
          <p:spPr>
            <a:xfrm>
              <a:off x="1644875" y="1735000"/>
              <a:ext cx="223700" cy="199900"/>
            </a:xfrm>
            <a:custGeom>
              <a:avLst/>
              <a:gdLst/>
              <a:ahLst/>
              <a:cxnLst/>
              <a:rect l="l" t="t" r="r" b="b"/>
              <a:pathLst>
                <a:path w="8948" h="7996" extrusionOk="0">
                  <a:moveTo>
                    <a:pt x="502" y="0"/>
                  </a:moveTo>
                  <a:cubicBezTo>
                    <a:pt x="326" y="226"/>
                    <a:pt x="176" y="451"/>
                    <a:pt x="1" y="677"/>
                  </a:cubicBezTo>
                  <a:cubicBezTo>
                    <a:pt x="2006" y="3208"/>
                    <a:pt x="5189" y="6291"/>
                    <a:pt x="8321" y="7970"/>
                  </a:cubicBezTo>
                  <a:cubicBezTo>
                    <a:pt x="8372" y="7995"/>
                    <a:pt x="8447" y="7995"/>
                    <a:pt x="8497" y="7995"/>
                  </a:cubicBezTo>
                  <a:cubicBezTo>
                    <a:pt x="8647" y="7995"/>
                    <a:pt x="8798" y="7920"/>
                    <a:pt x="8873" y="7795"/>
                  </a:cubicBezTo>
                  <a:cubicBezTo>
                    <a:pt x="8873" y="7769"/>
                    <a:pt x="8898" y="7719"/>
                    <a:pt x="8898" y="7694"/>
                  </a:cubicBezTo>
                  <a:cubicBezTo>
                    <a:pt x="8948" y="7519"/>
                    <a:pt x="8873" y="7318"/>
                    <a:pt x="8697" y="7243"/>
                  </a:cubicBezTo>
                  <a:cubicBezTo>
                    <a:pt x="8597" y="7193"/>
                    <a:pt x="8497" y="7118"/>
                    <a:pt x="8372" y="7068"/>
                  </a:cubicBezTo>
                  <a:cubicBezTo>
                    <a:pt x="5389" y="5363"/>
                    <a:pt x="2381" y="2406"/>
                    <a:pt x="5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22"/>
            <p:cNvSpPr/>
            <p:nvPr/>
          </p:nvSpPr>
          <p:spPr>
            <a:xfrm>
              <a:off x="1557775" y="1860925"/>
              <a:ext cx="615950" cy="193000"/>
            </a:xfrm>
            <a:custGeom>
              <a:avLst/>
              <a:gdLst/>
              <a:ahLst/>
              <a:cxnLst/>
              <a:rect l="l" t="t" r="r" b="b"/>
              <a:pathLst>
                <a:path w="24638" h="7720" extrusionOk="0">
                  <a:moveTo>
                    <a:pt x="24262" y="1"/>
                  </a:moveTo>
                  <a:cubicBezTo>
                    <a:pt x="22858" y="2031"/>
                    <a:pt x="20327" y="4412"/>
                    <a:pt x="18622" y="5289"/>
                  </a:cubicBezTo>
                  <a:cubicBezTo>
                    <a:pt x="17208" y="6021"/>
                    <a:pt x="15081" y="6895"/>
                    <a:pt x="12888" y="6895"/>
                  </a:cubicBezTo>
                  <a:cubicBezTo>
                    <a:pt x="12828" y="6895"/>
                    <a:pt x="12768" y="6894"/>
                    <a:pt x="12708" y="6893"/>
                  </a:cubicBezTo>
                  <a:cubicBezTo>
                    <a:pt x="9650" y="6843"/>
                    <a:pt x="4036" y="6367"/>
                    <a:pt x="51" y="3660"/>
                  </a:cubicBezTo>
                  <a:cubicBezTo>
                    <a:pt x="26" y="3986"/>
                    <a:pt x="1" y="4286"/>
                    <a:pt x="1" y="4612"/>
                  </a:cubicBezTo>
                  <a:cubicBezTo>
                    <a:pt x="4111" y="7194"/>
                    <a:pt x="9650" y="7670"/>
                    <a:pt x="12683" y="7720"/>
                  </a:cubicBezTo>
                  <a:lnTo>
                    <a:pt x="12833" y="7720"/>
                  </a:lnTo>
                  <a:cubicBezTo>
                    <a:pt x="15214" y="7720"/>
                    <a:pt x="17495" y="6793"/>
                    <a:pt x="18998" y="6016"/>
                  </a:cubicBezTo>
                  <a:cubicBezTo>
                    <a:pt x="20703" y="5139"/>
                    <a:pt x="23109" y="2933"/>
                    <a:pt x="24638" y="878"/>
                  </a:cubicBezTo>
                  <a:cubicBezTo>
                    <a:pt x="24512" y="577"/>
                    <a:pt x="24387" y="301"/>
                    <a:pt x="242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77" name="Google Shape;1277;p22"/>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278" name="Google Shape;1278;p22"/>
          <p:cNvSpPr txBox="1">
            <a:spLocks noGrp="1"/>
          </p:cNvSpPr>
          <p:nvPr>
            <p:ph type="title" idx="2"/>
          </p:nvPr>
        </p:nvSpPr>
        <p:spPr>
          <a:xfrm>
            <a:off x="2357925" y="1832175"/>
            <a:ext cx="1978200" cy="372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300">
                <a:solidFill>
                  <a:schemeClr val="l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279" name="Google Shape;1279;p22"/>
          <p:cNvSpPr txBox="1">
            <a:spLocks noGrp="1"/>
          </p:cNvSpPr>
          <p:nvPr>
            <p:ph type="subTitle" idx="1"/>
          </p:nvPr>
        </p:nvSpPr>
        <p:spPr>
          <a:xfrm>
            <a:off x="2357925" y="2204775"/>
            <a:ext cx="1978200" cy="54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280" name="Google Shape;1280;p22"/>
          <p:cNvSpPr txBox="1">
            <a:spLocks noGrp="1"/>
          </p:cNvSpPr>
          <p:nvPr>
            <p:ph type="title" idx="3"/>
          </p:nvPr>
        </p:nvSpPr>
        <p:spPr>
          <a:xfrm>
            <a:off x="4807879" y="1832175"/>
            <a:ext cx="1978200" cy="372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300">
                <a:solidFill>
                  <a:schemeClr val="l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281" name="Google Shape;1281;p22"/>
          <p:cNvSpPr txBox="1">
            <a:spLocks noGrp="1"/>
          </p:cNvSpPr>
          <p:nvPr>
            <p:ph type="subTitle" idx="4"/>
          </p:nvPr>
        </p:nvSpPr>
        <p:spPr>
          <a:xfrm>
            <a:off x="4807877" y="2204775"/>
            <a:ext cx="1978200" cy="54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282" name="Google Shape;1282;p22"/>
          <p:cNvSpPr txBox="1">
            <a:spLocks noGrp="1"/>
          </p:cNvSpPr>
          <p:nvPr>
            <p:ph type="title" idx="5"/>
          </p:nvPr>
        </p:nvSpPr>
        <p:spPr>
          <a:xfrm>
            <a:off x="2357925" y="3603375"/>
            <a:ext cx="1978200" cy="372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300">
                <a:solidFill>
                  <a:schemeClr val="l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283" name="Google Shape;1283;p22"/>
          <p:cNvSpPr txBox="1">
            <a:spLocks noGrp="1"/>
          </p:cNvSpPr>
          <p:nvPr>
            <p:ph type="subTitle" idx="6"/>
          </p:nvPr>
        </p:nvSpPr>
        <p:spPr>
          <a:xfrm>
            <a:off x="2357925" y="3975975"/>
            <a:ext cx="1978200" cy="54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284" name="Google Shape;1284;p22"/>
          <p:cNvSpPr txBox="1">
            <a:spLocks noGrp="1"/>
          </p:cNvSpPr>
          <p:nvPr>
            <p:ph type="title" idx="7"/>
          </p:nvPr>
        </p:nvSpPr>
        <p:spPr>
          <a:xfrm>
            <a:off x="4807879" y="3603375"/>
            <a:ext cx="1978200" cy="372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300">
                <a:solidFill>
                  <a:schemeClr val="l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285" name="Google Shape;1285;p22"/>
          <p:cNvSpPr txBox="1">
            <a:spLocks noGrp="1"/>
          </p:cNvSpPr>
          <p:nvPr>
            <p:ph type="subTitle" idx="8"/>
          </p:nvPr>
        </p:nvSpPr>
        <p:spPr>
          <a:xfrm>
            <a:off x="4807876" y="3975975"/>
            <a:ext cx="1978200" cy="54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four columns 1">
  <p:cSld name="CUSTOM_5_1">
    <p:spTree>
      <p:nvGrpSpPr>
        <p:cNvPr id="1" name="Shape 1286"/>
        <p:cNvGrpSpPr/>
        <p:nvPr/>
      </p:nvGrpSpPr>
      <p:grpSpPr>
        <a:xfrm>
          <a:off x="0" y="0"/>
          <a:ext cx="0" cy="0"/>
          <a:chOff x="0" y="0"/>
          <a:chExt cx="0" cy="0"/>
        </a:xfrm>
      </p:grpSpPr>
      <p:pic>
        <p:nvPicPr>
          <p:cNvPr id="1287" name="Google Shape;1287;p23"/>
          <p:cNvPicPr preferRelativeResize="0"/>
          <p:nvPr/>
        </p:nvPicPr>
        <p:blipFill>
          <a:blip r:embed="rId2">
            <a:alphaModFix amt="21000"/>
          </a:blip>
          <a:stretch>
            <a:fillRect/>
          </a:stretch>
        </p:blipFill>
        <p:spPr>
          <a:xfrm>
            <a:off x="52574" y="-258750"/>
            <a:ext cx="9058048" cy="5541853"/>
          </a:xfrm>
          <a:prstGeom prst="rect">
            <a:avLst/>
          </a:prstGeom>
          <a:noFill/>
          <a:ln>
            <a:noFill/>
          </a:ln>
        </p:spPr>
      </p:pic>
      <p:sp>
        <p:nvSpPr>
          <p:cNvPr id="1288" name="Google Shape;1288;p23"/>
          <p:cNvSpPr/>
          <p:nvPr/>
        </p:nvSpPr>
        <p:spPr>
          <a:xfrm>
            <a:off x="254400" y="246300"/>
            <a:ext cx="8635200" cy="4650900"/>
          </a:xfrm>
          <a:prstGeom prst="roundRect">
            <a:avLst>
              <a:gd name="adj" fmla="val 8233"/>
            </a:avLst>
          </a:prstGeom>
          <a:solidFill>
            <a:srgbClr val="F5EB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89" name="Google Shape;1289;p23"/>
          <p:cNvGrpSpPr/>
          <p:nvPr/>
        </p:nvGrpSpPr>
        <p:grpSpPr>
          <a:xfrm rot="8654372">
            <a:off x="7865928" y="195129"/>
            <a:ext cx="1129955" cy="1432813"/>
            <a:chOff x="1512675" y="1459925"/>
            <a:chExt cx="726850" cy="921700"/>
          </a:xfrm>
        </p:grpSpPr>
        <p:sp>
          <p:nvSpPr>
            <p:cNvPr id="1290" name="Google Shape;1290;p23"/>
            <p:cNvSpPr/>
            <p:nvPr/>
          </p:nvSpPr>
          <p:spPr>
            <a:xfrm>
              <a:off x="1512675" y="1459925"/>
              <a:ext cx="726850" cy="921700"/>
            </a:xfrm>
            <a:custGeom>
              <a:avLst/>
              <a:gdLst/>
              <a:ahLst/>
              <a:cxnLst/>
              <a:rect l="l" t="t" r="r" b="b"/>
              <a:pathLst>
                <a:path w="29074" h="36868" extrusionOk="0">
                  <a:moveTo>
                    <a:pt x="12356" y="0"/>
                  </a:moveTo>
                  <a:cubicBezTo>
                    <a:pt x="11780" y="51"/>
                    <a:pt x="11228" y="326"/>
                    <a:pt x="10852" y="752"/>
                  </a:cubicBezTo>
                  <a:cubicBezTo>
                    <a:pt x="10451" y="1203"/>
                    <a:pt x="10276" y="1780"/>
                    <a:pt x="10301" y="2356"/>
                  </a:cubicBezTo>
                  <a:lnTo>
                    <a:pt x="10301" y="2432"/>
                  </a:lnTo>
                  <a:lnTo>
                    <a:pt x="10076" y="2757"/>
                  </a:lnTo>
                  <a:cubicBezTo>
                    <a:pt x="10025" y="2858"/>
                    <a:pt x="9950" y="2933"/>
                    <a:pt x="9900" y="3033"/>
                  </a:cubicBezTo>
                  <a:lnTo>
                    <a:pt x="9725" y="3259"/>
                  </a:lnTo>
                  <a:cubicBezTo>
                    <a:pt x="9649" y="3384"/>
                    <a:pt x="9549" y="3509"/>
                    <a:pt x="9474" y="3609"/>
                  </a:cubicBezTo>
                  <a:lnTo>
                    <a:pt x="9349" y="3760"/>
                  </a:lnTo>
                  <a:cubicBezTo>
                    <a:pt x="9248" y="3910"/>
                    <a:pt x="9148" y="4036"/>
                    <a:pt x="9048" y="4186"/>
                  </a:cubicBezTo>
                  <a:lnTo>
                    <a:pt x="8948" y="4286"/>
                  </a:lnTo>
                  <a:cubicBezTo>
                    <a:pt x="8847" y="4437"/>
                    <a:pt x="8722" y="4587"/>
                    <a:pt x="8597" y="4737"/>
                  </a:cubicBezTo>
                  <a:lnTo>
                    <a:pt x="8547" y="4787"/>
                  </a:lnTo>
                  <a:cubicBezTo>
                    <a:pt x="8421" y="4963"/>
                    <a:pt x="8271" y="5138"/>
                    <a:pt x="8146" y="5314"/>
                  </a:cubicBezTo>
                  <a:cubicBezTo>
                    <a:pt x="7970" y="5489"/>
                    <a:pt x="7820" y="5690"/>
                    <a:pt x="7669" y="5890"/>
                  </a:cubicBezTo>
                  <a:lnTo>
                    <a:pt x="7569" y="5990"/>
                  </a:lnTo>
                  <a:cubicBezTo>
                    <a:pt x="7319" y="6291"/>
                    <a:pt x="7068" y="6592"/>
                    <a:pt x="6817" y="6893"/>
                  </a:cubicBezTo>
                  <a:lnTo>
                    <a:pt x="6065" y="7770"/>
                  </a:lnTo>
                  <a:lnTo>
                    <a:pt x="5765" y="8171"/>
                  </a:lnTo>
                  <a:cubicBezTo>
                    <a:pt x="5664" y="8246"/>
                    <a:pt x="5314" y="8697"/>
                    <a:pt x="5314" y="8697"/>
                  </a:cubicBezTo>
                  <a:lnTo>
                    <a:pt x="4862" y="9249"/>
                  </a:lnTo>
                  <a:cubicBezTo>
                    <a:pt x="4712" y="9424"/>
                    <a:pt x="4587" y="9625"/>
                    <a:pt x="4436" y="9800"/>
                  </a:cubicBezTo>
                  <a:cubicBezTo>
                    <a:pt x="4436" y="9800"/>
                    <a:pt x="4361" y="9925"/>
                    <a:pt x="4336" y="9925"/>
                  </a:cubicBezTo>
                  <a:cubicBezTo>
                    <a:pt x="4035" y="10326"/>
                    <a:pt x="3760" y="10727"/>
                    <a:pt x="3484" y="11128"/>
                  </a:cubicBezTo>
                  <a:cubicBezTo>
                    <a:pt x="3258" y="11454"/>
                    <a:pt x="3033" y="11780"/>
                    <a:pt x="2832" y="12106"/>
                  </a:cubicBezTo>
                  <a:cubicBezTo>
                    <a:pt x="2832" y="12106"/>
                    <a:pt x="2832" y="12131"/>
                    <a:pt x="2832" y="12131"/>
                  </a:cubicBezTo>
                  <a:cubicBezTo>
                    <a:pt x="2607" y="12457"/>
                    <a:pt x="2406" y="12808"/>
                    <a:pt x="2231" y="13133"/>
                  </a:cubicBezTo>
                  <a:cubicBezTo>
                    <a:pt x="2231" y="13133"/>
                    <a:pt x="2206" y="13158"/>
                    <a:pt x="2206" y="13158"/>
                  </a:cubicBezTo>
                  <a:cubicBezTo>
                    <a:pt x="2005" y="13509"/>
                    <a:pt x="1830" y="13860"/>
                    <a:pt x="1654" y="14211"/>
                  </a:cubicBezTo>
                  <a:cubicBezTo>
                    <a:pt x="1654" y="14236"/>
                    <a:pt x="1654" y="14236"/>
                    <a:pt x="1654" y="14236"/>
                  </a:cubicBezTo>
                  <a:cubicBezTo>
                    <a:pt x="777" y="16041"/>
                    <a:pt x="251" y="17820"/>
                    <a:pt x="75" y="19524"/>
                  </a:cubicBezTo>
                  <a:cubicBezTo>
                    <a:pt x="25" y="19900"/>
                    <a:pt x="25" y="20276"/>
                    <a:pt x="0" y="20627"/>
                  </a:cubicBezTo>
                  <a:cubicBezTo>
                    <a:pt x="0" y="20752"/>
                    <a:pt x="0" y="20853"/>
                    <a:pt x="0" y="20978"/>
                  </a:cubicBezTo>
                  <a:cubicBezTo>
                    <a:pt x="0" y="21103"/>
                    <a:pt x="25" y="21229"/>
                    <a:pt x="25" y="21354"/>
                  </a:cubicBezTo>
                  <a:cubicBezTo>
                    <a:pt x="50" y="22106"/>
                    <a:pt x="151" y="22757"/>
                    <a:pt x="351" y="23384"/>
                  </a:cubicBezTo>
                  <a:cubicBezTo>
                    <a:pt x="527" y="24061"/>
                    <a:pt x="827" y="24737"/>
                    <a:pt x="1228" y="25364"/>
                  </a:cubicBezTo>
                  <a:cubicBezTo>
                    <a:pt x="1855" y="26417"/>
                    <a:pt x="2707" y="27294"/>
                    <a:pt x="3710" y="28021"/>
                  </a:cubicBezTo>
                  <a:cubicBezTo>
                    <a:pt x="5013" y="28948"/>
                    <a:pt x="6492" y="29549"/>
                    <a:pt x="8045" y="29725"/>
                  </a:cubicBezTo>
                  <a:cubicBezTo>
                    <a:pt x="8371" y="29750"/>
                    <a:pt x="8722" y="29775"/>
                    <a:pt x="9073" y="29775"/>
                  </a:cubicBezTo>
                  <a:lnTo>
                    <a:pt x="9098" y="29775"/>
                  </a:lnTo>
                  <a:cubicBezTo>
                    <a:pt x="9449" y="29775"/>
                    <a:pt x="9800" y="29750"/>
                    <a:pt x="10126" y="29700"/>
                  </a:cubicBezTo>
                  <a:cubicBezTo>
                    <a:pt x="10301" y="29700"/>
                    <a:pt x="10477" y="29675"/>
                    <a:pt x="10652" y="29625"/>
                  </a:cubicBezTo>
                  <a:cubicBezTo>
                    <a:pt x="11153" y="29549"/>
                    <a:pt x="11680" y="29399"/>
                    <a:pt x="12156" y="29249"/>
                  </a:cubicBezTo>
                  <a:cubicBezTo>
                    <a:pt x="12582" y="29098"/>
                    <a:pt x="13008" y="28898"/>
                    <a:pt x="13409" y="28697"/>
                  </a:cubicBezTo>
                  <a:cubicBezTo>
                    <a:pt x="13810" y="30326"/>
                    <a:pt x="14236" y="31905"/>
                    <a:pt x="14712" y="33409"/>
                  </a:cubicBezTo>
                  <a:lnTo>
                    <a:pt x="14737" y="33484"/>
                  </a:lnTo>
                  <a:cubicBezTo>
                    <a:pt x="14812" y="33760"/>
                    <a:pt x="14913" y="34036"/>
                    <a:pt x="14988" y="34311"/>
                  </a:cubicBezTo>
                  <a:lnTo>
                    <a:pt x="15063" y="34512"/>
                  </a:lnTo>
                  <a:cubicBezTo>
                    <a:pt x="15163" y="34788"/>
                    <a:pt x="15264" y="35088"/>
                    <a:pt x="15364" y="35389"/>
                  </a:cubicBezTo>
                  <a:cubicBezTo>
                    <a:pt x="15665" y="36266"/>
                    <a:pt x="16517" y="36868"/>
                    <a:pt x="17444" y="36868"/>
                  </a:cubicBezTo>
                  <a:cubicBezTo>
                    <a:pt x="17695" y="36868"/>
                    <a:pt x="17945" y="36818"/>
                    <a:pt x="18171" y="36742"/>
                  </a:cubicBezTo>
                  <a:cubicBezTo>
                    <a:pt x="18722" y="36542"/>
                    <a:pt x="19173" y="36141"/>
                    <a:pt x="19449" y="35590"/>
                  </a:cubicBezTo>
                  <a:cubicBezTo>
                    <a:pt x="19700" y="35063"/>
                    <a:pt x="19725" y="34462"/>
                    <a:pt x="19524" y="33910"/>
                  </a:cubicBezTo>
                  <a:cubicBezTo>
                    <a:pt x="19424" y="33635"/>
                    <a:pt x="19349" y="33359"/>
                    <a:pt x="19249" y="33108"/>
                  </a:cubicBezTo>
                  <a:lnTo>
                    <a:pt x="19198" y="32908"/>
                  </a:lnTo>
                  <a:cubicBezTo>
                    <a:pt x="19098" y="32657"/>
                    <a:pt x="19023" y="32407"/>
                    <a:pt x="18948" y="32156"/>
                  </a:cubicBezTo>
                  <a:lnTo>
                    <a:pt x="18923" y="32106"/>
                  </a:lnTo>
                  <a:cubicBezTo>
                    <a:pt x="18622" y="31153"/>
                    <a:pt x="18346" y="30151"/>
                    <a:pt x="18071" y="29148"/>
                  </a:cubicBezTo>
                  <a:lnTo>
                    <a:pt x="18071" y="29148"/>
                  </a:lnTo>
                  <a:cubicBezTo>
                    <a:pt x="18221" y="29174"/>
                    <a:pt x="18346" y="29224"/>
                    <a:pt x="18472" y="29249"/>
                  </a:cubicBezTo>
                  <a:cubicBezTo>
                    <a:pt x="18522" y="29249"/>
                    <a:pt x="18572" y="29249"/>
                    <a:pt x="18622" y="29274"/>
                  </a:cubicBezTo>
                  <a:cubicBezTo>
                    <a:pt x="18747" y="29299"/>
                    <a:pt x="18898" y="29324"/>
                    <a:pt x="19023" y="29349"/>
                  </a:cubicBezTo>
                  <a:cubicBezTo>
                    <a:pt x="19073" y="29349"/>
                    <a:pt x="19123" y="29349"/>
                    <a:pt x="19198" y="29374"/>
                  </a:cubicBezTo>
                  <a:lnTo>
                    <a:pt x="19249" y="29374"/>
                  </a:lnTo>
                  <a:cubicBezTo>
                    <a:pt x="19374" y="29399"/>
                    <a:pt x="19474" y="29399"/>
                    <a:pt x="19599" y="29424"/>
                  </a:cubicBezTo>
                  <a:lnTo>
                    <a:pt x="19775" y="29424"/>
                  </a:lnTo>
                  <a:lnTo>
                    <a:pt x="19875" y="29449"/>
                  </a:lnTo>
                  <a:lnTo>
                    <a:pt x="20151" y="29449"/>
                  </a:lnTo>
                  <a:cubicBezTo>
                    <a:pt x="20226" y="29474"/>
                    <a:pt x="20301" y="29474"/>
                    <a:pt x="20376" y="29474"/>
                  </a:cubicBezTo>
                  <a:lnTo>
                    <a:pt x="20727" y="29474"/>
                  </a:lnTo>
                  <a:cubicBezTo>
                    <a:pt x="20827" y="29474"/>
                    <a:pt x="20953" y="29449"/>
                    <a:pt x="21053" y="29449"/>
                  </a:cubicBezTo>
                  <a:lnTo>
                    <a:pt x="21304" y="29449"/>
                  </a:lnTo>
                  <a:cubicBezTo>
                    <a:pt x="21504" y="29424"/>
                    <a:pt x="21705" y="29399"/>
                    <a:pt x="21905" y="29374"/>
                  </a:cubicBezTo>
                  <a:cubicBezTo>
                    <a:pt x="25213" y="28923"/>
                    <a:pt x="28071" y="26467"/>
                    <a:pt x="28822" y="23434"/>
                  </a:cubicBezTo>
                  <a:cubicBezTo>
                    <a:pt x="28873" y="23209"/>
                    <a:pt x="28923" y="22983"/>
                    <a:pt x="28948" y="22757"/>
                  </a:cubicBezTo>
                  <a:cubicBezTo>
                    <a:pt x="29023" y="22181"/>
                    <a:pt x="29073" y="21554"/>
                    <a:pt x="29048" y="20853"/>
                  </a:cubicBezTo>
                  <a:cubicBezTo>
                    <a:pt x="29023" y="20402"/>
                    <a:pt x="28998" y="19925"/>
                    <a:pt x="28923" y="19474"/>
                  </a:cubicBezTo>
                  <a:cubicBezTo>
                    <a:pt x="28822" y="18697"/>
                    <a:pt x="28647" y="17920"/>
                    <a:pt x="28421" y="17194"/>
                  </a:cubicBezTo>
                  <a:cubicBezTo>
                    <a:pt x="28371" y="16993"/>
                    <a:pt x="28296" y="16767"/>
                    <a:pt x="28196" y="16542"/>
                  </a:cubicBezTo>
                  <a:lnTo>
                    <a:pt x="28196" y="16492"/>
                  </a:lnTo>
                  <a:cubicBezTo>
                    <a:pt x="28171" y="16417"/>
                    <a:pt x="28146" y="16366"/>
                    <a:pt x="28121" y="16291"/>
                  </a:cubicBezTo>
                  <a:cubicBezTo>
                    <a:pt x="28046" y="16116"/>
                    <a:pt x="27995" y="15940"/>
                    <a:pt x="27920" y="15765"/>
                  </a:cubicBezTo>
                  <a:cubicBezTo>
                    <a:pt x="27444" y="14662"/>
                    <a:pt x="26817" y="13559"/>
                    <a:pt x="26041" y="12482"/>
                  </a:cubicBezTo>
                  <a:lnTo>
                    <a:pt x="26015" y="12432"/>
                  </a:lnTo>
                  <a:cubicBezTo>
                    <a:pt x="25840" y="12206"/>
                    <a:pt x="25640" y="11955"/>
                    <a:pt x="25439" y="11705"/>
                  </a:cubicBezTo>
                  <a:lnTo>
                    <a:pt x="25364" y="11579"/>
                  </a:lnTo>
                  <a:cubicBezTo>
                    <a:pt x="25264" y="11479"/>
                    <a:pt x="25163" y="11354"/>
                    <a:pt x="25088" y="11254"/>
                  </a:cubicBezTo>
                  <a:cubicBezTo>
                    <a:pt x="25038" y="11204"/>
                    <a:pt x="24938" y="11078"/>
                    <a:pt x="24938" y="11078"/>
                  </a:cubicBezTo>
                  <a:cubicBezTo>
                    <a:pt x="24787" y="10903"/>
                    <a:pt x="24637" y="10752"/>
                    <a:pt x="24487" y="10577"/>
                  </a:cubicBezTo>
                  <a:cubicBezTo>
                    <a:pt x="24411" y="10502"/>
                    <a:pt x="24336" y="10427"/>
                    <a:pt x="24261" y="10326"/>
                  </a:cubicBezTo>
                  <a:cubicBezTo>
                    <a:pt x="24186" y="10251"/>
                    <a:pt x="24111" y="10176"/>
                    <a:pt x="24035" y="10101"/>
                  </a:cubicBezTo>
                  <a:cubicBezTo>
                    <a:pt x="23910" y="9975"/>
                    <a:pt x="23810" y="9875"/>
                    <a:pt x="23685" y="9750"/>
                  </a:cubicBezTo>
                  <a:cubicBezTo>
                    <a:pt x="23609" y="9675"/>
                    <a:pt x="23509" y="9574"/>
                    <a:pt x="23434" y="9499"/>
                  </a:cubicBezTo>
                  <a:cubicBezTo>
                    <a:pt x="23309" y="9399"/>
                    <a:pt x="23208" y="9274"/>
                    <a:pt x="23083" y="9173"/>
                  </a:cubicBezTo>
                  <a:cubicBezTo>
                    <a:pt x="23033" y="9123"/>
                    <a:pt x="22958" y="9048"/>
                    <a:pt x="22883" y="8998"/>
                  </a:cubicBezTo>
                  <a:cubicBezTo>
                    <a:pt x="22732" y="8848"/>
                    <a:pt x="22582" y="8722"/>
                    <a:pt x="22406" y="8572"/>
                  </a:cubicBezTo>
                  <a:cubicBezTo>
                    <a:pt x="21830" y="8071"/>
                    <a:pt x="21178" y="7544"/>
                    <a:pt x="20527" y="7043"/>
                  </a:cubicBezTo>
                  <a:cubicBezTo>
                    <a:pt x="20276" y="6868"/>
                    <a:pt x="20025" y="6692"/>
                    <a:pt x="19775" y="6517"/>
                  </a:cubicBezTo>
                  <a:cubicBezTo>
                    <a:pt x="19599" y="6391"/>
                    <a:pt x="19424" y="6266"/>
                    <a:pt x="19249" y="6141"/>
                  </a:cubicBezTo>
                  <a:cubicBezTo>
                    <a:pt x="18597" y="5690"/>
                    <a:pt x="17995" y="5264"/>
                    <a:pt x="17394" y="4787"/>
                  </a:cubicBezTo>
                  <a:cubicBezTo>
                    <a:pt x="17168" y="4612"/>
                    <a:pt x="16968" y="4462"/>
                    <a:pt x="16792" y="4311"/>
                  </a:cubicBezTo>
                  <a:cubicBezTo>
                    <a:pt x="16792" y="4311"/>
                    <a:pt x="16792" y="4286"/>
                    <a:pt x="16792" y="4286"/>
                  </a:cubicBezTo>
                  <a:cubicBezTo>
                    <a:pt x="16692" y="4211"/>
                    <a:pt x="16592" y="4136"/>
                    <a:pt x="16517" y="4061"/>
                  </a:cubicBezTo>
                  <a:lnTo>
                    <a:pt x="16441" y="4010"/>
                  </a:lnTo>
                  <a:cubicBezTo>
                    <a:pt x="16366" y="3910"/>
                    <a:pt x="16266" y="3835"/>
                    <a:pt x="16191" y="3760"/>
                  </a:cubicBezTo>
                  <a:lnTo>
                    <a:pt x="16141" y="3710"/>
                  </a:lnTo>
                  <a:cubicBezTo>
                    <a:pt x="16066" y="3635"/>
                    <a:pt x="15990" y="3559"/>
                    <a:pt x="15915" y="3484"/>
                  </a:cubicBezTo>
                  <a:lnTo>
                    <a:pt x="15865" y="3434"/>
                  </a:lnTo>
                  <a:cubicBezTo>
                    <a:pt x="15790" y="3359"/>
                    <a:pt x="15715" y="3259"/>
                    <a:pt x="15614" y="3183"/>
                  </a:cubicBezTo>
                  <a:lnTo>
                    <a:pt x="15564" y="3108"/>
                  </a:lnTo>
                  <a:cubicBezTo>
                    <a:pt x="15489" y="3033"/>
                    <a:pt x="15414" y="2958"/>
                    <a:pt x="15364" y="2858"/>
                  </a:cubicBezTo>
                  <a:cubicBezTo>
                    <a:pt x="15364" y="2858"/>
                    <a:pt x="15339" y="2833"/>
                    <a:pt x="15339" y="2833"/>
                  </a:cubicBezTo>
                  <a:cubicBezTo>
                    <a:pt x="15264" y="2757"/>
                    <a:pt x="15188" y="2657"/>
                    <a:pt x="15138" y="2582"/>
                  </a:cubicBezTo>
                  <a:lnTo>
                    <a:pt x="15088" y="2507"/>
                  </a:lnTo>
                  <a:cubicBezTo>
                    <a:pt x="15013" y="2432"/>
                    <a:pt x="14963" y="2331"/>
                    <a:pt x="14888" y="2256"/>
                  </a:cubicBezTo>
                  <a:lnTo>
                    <a:pt x="14863" y="2206"/>
                  </a:lnTo>
                  <a:cubicBezTo>
                    <a:pt x="14812" y="2106"/>
                    <a:pt x="14762" y="2031"/>
                    <a:pt x="14712" y="1930"/>
                  </a:cubicBezTo>
                  <a:cubicBezTo>
                    <a:pt x="14562" y="853"/>
                    <a:pt x="13634" y="0"/>
                    <a:pt x="12507" y="0"/>
                  </a:cubicBezTo>
                  <a:close/>
                </a:path>
              </a:pathLst>
            </a:custGeom>
            <a:solidFill>
              <a:schemeClr val="accent6"/>
            </a:solidFill>
            <a:ln>
              <a:noFill/>
            </a:ln>
            <a:effectLst>
              <a:outerShdw blurRad="57150" dist="19050" dir="5400000" algn="bl" rotWithShape="0">
                <a:schemeClr val="lt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23"/>
            <p:cNvSpPr/>
            <p:nvPr/>
          </p:nvSpPr>
          <p:spPr>
            <a:xfrm>
              <a:off x="1553400" y="1509425"/>
              <a:ext cx="641000" cy="649650"/>
            </a:xfrm>
            <a:custGeom>
              <a:avLst/>
              <a:gdLst/>
              <a:ahLst/>
              <a:cxnLst/>
              <a:rect l="l" t="t" r="r" b="b"/>
              <a:pathLst>
                <a:path w="25640" h="25986" extrusionOk="0">
                  <a:moveTo>
                    <a:pt x="11078" y="0"/>
                  </a:moveTo>
                  <a:cubicBezTo>
                    <a:pt x="9223" y="3284"/>
                    <a:pt x="6542" y="5915"/>
                    <a:pt x="4236" y="8923"/>
                  </a:cubicBezTo>
                  <a:cubicBezTo>
                    <a:pt x="1955" y="11930"/>
                    <a:pt x="0" y="15489"/>
                    <a:pt x="201" y="19274"/>
                  </a:cubicBezTo>
                  <a:cubicBezTo>
                    <a:pt x="226" y="19825"/>
                    <a:pt x="301" y="20376"/>
                    <a:pt x="451" y="20903"/>
                  </a:cubicBezTo>
                  <a:cubicBezTo>
                    <a:pt x="602" y="21454"/>
                    <a:pt x="852" y="21980"/>
                    <a:pt x="1128" y="22457"/>
                  </a:cubicBezTo>
                  <a:cubicBezTo>
                    <a:pt x="2306" y="24361"/>
                    <a:pt x="4386" y="25690"/>
                    <a:pt x="6617" y="25940"/>
                  </a:cubicBezTo>
                  <a:cubicBezTo>
                    <a:pt x="6886" y="25971"/>
                    <a:pt x="7157" y="25986"/>
                    <a:pt x="7428" y="25986"/>
                  </a:cubicBezTo>
                  <a:cubicBezTo>
                    <a:pt x="9400" y="25986"/>
                    <a:pt x="11369" y="25195"/>
                    <a:pt x="12757" y="23785"/>
                  </a:cubicBezTo>
                  <a:cubicBezTo>
                    <a:pt x="12646" y="23785"/>
                    <a:pt x="13011" y="23527"/>
                    <a:pt x="13022" y="23470"/>
                  </a:cubicBezTo>
                  <a:lnTo>
                    <a:pt x="13022" y="23470"/>
                  </a:lnTo>
                  <a:cubicBezTo>
                    <a:pt x="14701" y="24801"/>
                    <a:pt x="16822" y="25687"/>
                    <a:pt x="18973" y="25687"/>
                  </a:cubicBezTo>
                  <a:cubicBezTo>
                    <a:pt x="19323" y="25687"/>
                    <a:pt x="19675" y="25664"/>
                    <a:pt x="20026" y="25615"/>
                  </a:cubicBezTo>
                  <a:cubicBezTo>
                    <a:pt x="22507" y="25264"/>
                    <a:pt x="24838" y="23459"/>
                    <a:pt x="25439" y="21028"/>
                  </a:cubicBezTo>
                  <a:cubicBezTo>
                    <a:pt x="25589" y="20351"/>
                    <a:pt x="25640" y="19650"/>
                    <a:pt x="25615" y="18948"/>
                  </a:cubicBezTo>
                  <a:cubicBezTo>
                    <a:pt x="25564" y="17845"/>
                    <a:pt x="25389" y="16767"/>
                    <a:pt x="25063" y="15740"/>
                  </a:cubicBezTo>
                  <a:cubicBezTo>
                    <a:pt x="23910" y="11930"/>
                    <a:pt x="21003" y="8898"/>
                    <a:pt x="17820" y="6517"/>
                  </a:cubicBezTo>
                  <a:cubicBezTo>
                    <a:pt x="16542" y="5589"/>
                    <a:pt x="15213" y="4712"/>
                    <a:pt x="13985" y="3685"/>
                  </a:cubicBezTo>
                  <a:cubicBezTo>
                    <a:pt x="12782" y="2682"/>
                    <a:pt x="11705" y="1454"/>
                    <a:pt x="11078" y="0"/>
                  </a:cubicBezTo>
                  <a:close/>
                </a:path>
              </a:pathLst>
            </a:custGeom>
            <a:solidFill>
              <a:srgbClr val="0051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23"/>
            <p:cNvSpPr/>
            <p:nvPr/>
          </p:nvSpPr>
          <p:spPr>
            <a:xfrm>
              <a:off x="1814675" y="1505025"/>
              <a:ext cx="145400" cy="831500"/>
            </a:xfrm>
            <a:custGeom>
              <a:avLst/>
              <a:gdLst/>
              <a:ahLst/>
              <a:cxnLst/>
              <a:rect l="l" t="t" r="r" b="b"/>
              <a:pathLst>
                <a:path w="5816" h="33260" extrusionOk="0">
                  <a:moveTo>
                    <a:pt x="402" y="1"/>
                  </a:moveTo>
                  <a:cubicBezTo>
                    <a:pt x="176" y="26"/>
                    <a:pt x="1" y="227"/>
                    <a:pt x="26" y="452"/>
                  </a:cubicBezTo>
                  <a:lnTo>
                    <a:pt x="126" y="1831"/>
                  </a:lnTo>
                  <a:cubicBezTo>
                    <a:pt x="777" y="12257"/>
                    <a:pt x="1479" y="23009"/>
                    <a:pt x="4988" y="32984"/>
                  </a:cubicBezTo>
                  <a:cubicBezTo>
                    <a:pt x="5038" y="33134"/>
                    <a:pt x="5189" y="33259"/>
                    <a:pt x="5364" y="33259"/>
                  </a:cubicBezTo>
                  <a:cubicBezTo>
                    <a:pt x="5414" y="33259"/>
                    <a:pt x="5464" y="33234"/>
                    <a:pt x="5489" y="33234"/>
                  </a:cubicBezTo>
                  <a:cubicBezTo>
                    <a:pt x="5715" y="33159"/>
                    <a:pt x="5815" y="32908"/>
                    <a:pt x="5740" y="32708"/>
                  </a:cubicBezTo>
                  <a:cubicBezTo>
                    <a:pt x="2281" y="22858"/>
                    <a:pt x="1605" y="12156"/>
                    <a:pt x="928" y="1780"/>
                  </a:cubicBezTo>
                  <a:lnTo>
                    <a:pt x="828" y="377"/>
                  </a:lnTo>
                  <a:cubicBezTo>
                    <a:pt x="828" y="176"/>
                    <a:pt x="627" y="1"/>
                    <a:pt x="402"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23"/>
            <p:cNvSpPr/>
            <p:nvPr/>
          </p:nvSpPr>
          <p:spPr>
            <a:xfrm>
              <a:off x="1864800" y="2026275"/>
              <a:ext cx="95275" cy="310250"/>
            </a:xfrm>
            <a:custGeom>
              <a:avLst/>
              <a:gdLst/>
              <a:ahLst/>
              <a:cxnLst/>
              <a:rect l="l" t="t" r="r" b="b"/>
              <a:pathLst>
                <a:path w="3811" h="12410" extrusionOk="0">
                  <a:moveTo>
                    <a:pt x="425" y="0"/>
                  </a:moveTo>
                  <a:cubicBezTo>
                    <a:pt x="409" y="0"/>
                    <a:pt x="393" y="1"/>
                    <a:pt x="377" y="3"/>
                  </a:cubicBezTo>
                  <a:cubicBezTo>
                    <a:pt x="151" y="53"/>
                    <a:pt x="1" y="254"/>
                    <a:pt x="51" y="479"/>
                  </a:cubicBezTo>
                  <a:cubicBezTo>
                    <a:pt x="778" y="4790"/>
                    <a:pt x="1730" y="8600"/>
                    <a:pt x="2983" y="12134"/>
                  </a:cubicBezTo>
                  <a:cubicBezTo>
                    <a:pt x="3033" y="12284"/>
                    <a:pt x="3184" y="12409"/>
                    <a:pt x="3359" y="12409"/>
                  </a:cubicBezTo>
                  <a:cubicBezTo>
                    <a:pt x="3409" y="12409"/>
                    <a:pt x="3459" y="12384"/>
                    <a:pt x="3484" y="12384"/>
                  </a:cubicBezTo>
                  <a:cubicBezTo>
                    <a:pt x="3710" y="12309"/>
                    <a:pt x="3810" y="12058"/>
                    <a:pt x="3735" y="11858"/>
                  </a:cubicBezTo>
                  <a:cubicBezTo>
                    <a:pt x="2507" y="8374"/>
                    <a:pt x="1580" y="4615"/>
                    <a:pt x="853" y="354"/>
                  </a:cubicBezTo>
                  <a:cubicBezTo>
                    <a:pt x="806" y="145"/>
                    <a:pt x="631" y="0"/>
                    <a:pt x="425"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23"/>
            <p:cNvSpPr/>
            <p:nvPr/>
          </p:nvSpPr>
          <p:spPr>
            <a:xfrm>
              <a:off x="1738225" y="1620950"/>
              <a:ext cx="99650" cy="111550"/>
            </a:xfrm>
            <a:custGeom>
              <a:avLst/>
              <a:gdLst/>
              <a:ahLst/>
              <a:cxnLst/>
              <a:rect l="l" t="t" r="r" b="b"/>
              <a:pathLst>
                <a:path w="3986" h="4462" extrusionOk="0">
                  <a:moveTo>
                    <a:pt x="502" y="1"/>
                  </a:moveTo>
                  <a:cubicBezTo>
                    <a:pt x="352" y="226"/>
                    <a:pt x="176" y="427"/>
                    <a:pt x="1" y="627"/>
                  </a:cubicBezTo>
                  <a:cubicBezTo>
                    <a:pt x="753" y="1755"/>
                    <a:pt x="1730" y="2657"/>
                    <a:pt x="2708" y="3534"/>
                  </a:cubicBezTo>
                  <a:cubicBezTo>
                    <a:pt x="3008" y="3785"/>
                    <a:pt x="3309" y="4061"/>
                    <a:pt x="3585" y="4336"/>
                  </a:cubicBezTo>
                  <a:cubicBezTo>
                    <a:pt x="3660" y="4412"/>
                    <a:pt x="3760" y="4462"/>
                    <a:pt x="3861" y="4462"/>
                  </a:cubicBezTo>
                  <a:cubicBezTo>
                    <a:pt x="3911" y="4462"/>
                    <a:pt x="3961" y="4437"/>
                    <a:pt x="3986" y="4437"/>
                  </a:cubicBezTo>
                  <a:cubicBezTo>
                    <a:pt x="3961" y="4412"/>
                    <a:pt x="3936" y="4412"/>
                    <a:pt x="3911" y="4387"/>
                  </a:cubicBezTo>
                  <a:cubicBezTo>
                    <a:pt x="3710" y="4261"/>
                    <a:pt x="3660" y="4011"/>
                    <a:pt x="3785" y="3810"/>
                  </a:cubicBezTo>
                  <a:cubicBezTo>
                    <a:pt x="3835" y="3735"/>
                    <a:pt x="3911" y="3660"/>
                    <a:pt x="3961" y="3585"/>
                  </a:cubicBezTo>
                  <a:cubicBezTo>
                    <a:pt x="3735" y="3359"/>
                    <a:pt x="3485" y="3133"/>
                    <a:pt x="3259" y="2933"/>
                  </a:cubicBezTo>
                  <a:cubicBezTo>
                    <a:pt x="2307" y="2081"/>
                    <a:pt x="1354" y="1204"/>
                    <a:pt x="653" y="151"/>
                  </a:cubicBezTo>
                  <a:cubicBezTo>
                    <a:pt x="627" y="76"/>
                    <a:pt x="577" y="51"/>
                    <a:pt x="502"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23"/>
            <p:cNvSpPr/>
            <p:nvPr/>
          </p:nvSpPr>
          <p:spPr>
            <a:xfrm>
              <a:off x="1854150" y="1695525"/>
              <a:ext cx="189250" cy="231850"/>
            </a:xfrm>
            <a:custGeom>
              <a:avLst/>
              <a:gdLst/>
              <a:ahLst/>
              <a:cxnLst/>
              <a:rect l="l" t="t" r="r" b="b"/>
              <a:pathLst>
                <a:path w="7570" h="9274" extrusionOk="0">
                  <a:moveTo>
                    <a:pt x="6968" y="0"/>
                  </a:moveTo>
                  <a:cubicBezTo>
                    <a:pt x="6918" y="25"/>
                    <a:pt x="6868" y="75"/>
                    <a:pt x="6843" y="150"/>
                  </a:cubicBezTo>
                  <a:cubicBezTo>
                    <a:pt x="5214" y="3409"/>
                    <a:pt x="2858" y="6341"/>
                    <a:pt x="1" y="8647"/>
                  </a:cubicBezTo>
                  <a:cubicBezTo>
                    <a:pt x="126" y="8697"/>
                    <a:pt x="226" y="8772"/>
                    <a:pt x="326" y="8822"/>
                  </a:cubicBezTo>
                  <a:cubicBezTo>
                    <a:pt x="502" y="8897"/>
                    <a:pt x="577" y="9098"/>
                    <a:pt x="527" y="9273"/>
                  </a:cubicBezTo>
                  <a:cubicBezTo>
                    <a:pt x="3459" y="6917"/>
                    <a:pt x="5890" y="3885"/>
                    <a:pt x="7569" y="501"/>
                  </a:cubicBezTo>
                  <a:cubicBezTo>
                    <a:pt x="7369" y="326"/>
                    <a:pt x="7168" y="175"/>
                    <a:pt x="6968"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23"/>
            <p:cNvSpPr/>
            <p:nvPr/>
          </p:nvSpPr>
          <p:spPr>
            <a:xfrm>
              <a:off x="1829725" y="1602150"/>
              <a:ext cx="90250" cy="130350"/>
            </a:xfrm>
            <a:custGeom>
              <a:avLst/>
              <a:gdLst/>
              <a:ahLst/>
              <a:cxnLst/>
              <a:rect l="l" t="t" r="r" b="b"/>
              <a:pathLst>
                <a:path w="3610" h="5214" extrusionOk="0">
                  <a:moveTo>
                    <a:pt x="2957" y="1"/>
                  </a:moveTo>
                  <a:cubicBezTo>
                    <a:pt x="2932" y="26"/>
                    <a:pt x="2932" y="51"/>
                    <a:pt x="2907" y="76"/>
                  </a:cubicBezTo>
                  <a:cubicBezTo>
                    <a:pt x="2406" y="1229"/>
                    <a:pt x="1303" y="2833"/>
                    <a:pt x="526" y="3986"/>
                  </a:cubicBezTo>
                  <a:cubicBezTo>
                    <a:pt x="451" y="4111"/>
                    <a:pt x="376" y="4211"/>
                    <a:pt x="301" y="4337"/>
                  </a:cubicBezTo>
                  <a:cubicBezTo>
                    <a:pt x="251" y="4412"/>
                    <a:pt x="175" y="4487"/>
                    <a:pt x="125" y="4562"/>
                  </a:cubicBezTo>
                  <a:cubicBezTo>
                    <a:pt x="0" y="4763"/>
                    <a:pt x="50" y="5013"/>
                    <a:pt x="251" y="5139"/>
                  </a:cubicBezTo>
                  <a:cubicBezTo>
                    <a:pt x="276" y="5164"/>
                    <a:pt x="301" y="5164"/>
                    <a:pt x="326" y="5189"/>
                  </a:cubicBezTo>
                  <a:cubicBezTo>
                    <a:pt x="376" y="5189"/>
                    <a:pt x="426" y="5214"/>
                    <a:pt x="476" y="5214"/>
                  </a:cubicBezTo>
                  <a:cubicBezTo>
                    <a:pt x="602" y="5214"/>
                    <a:pt x="727" y="5139"/>
                    <a:pt x="802" y="5013"/>
                  </a:cubicBezTo>
                  <a:cubicBezTo>
                    <a:pt x="927" y="4838"/>
                    <a:pt x="1053" y="4662"/>
                    <a:pt x="1203" y="4462"/>
                  </a:cubicBezTo>
                  <a:cubicBezTo>
                    <a:pt x="2030" y="3234"/>
                    <a:pt x="3033" y="1705"/>
                    <a:pt x="3609" y="527"/>
                  </a:cubicBezTo>
                  <a:cubicBezTo>
                    <a:pt x="3384" y="352"/>
                    <a:pt x="3158" y="176"/>
                    <a:pt x="2957"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23"/>
            <p:cNvSpPr/>
            <p:nvPr/>
          </p:nvSpPr>
          <p:spPr>
            <a:xfrm>
              <a:off x="1644875" y="1735000"/>
              <a:ext cx="223700" cy="199900"/>
            </a:xfrm>
            <a:custGeom>
              <a:avLst/>
              <a:gdLst/>
              <a:ahLst/>
              <a:cxnLst/>
              <a:rect l="l" t="t" r="r" b="b"/>
              <a:pathLst>
                <a:path w="8948" h="7996" extrusionOk="0">
                  <a:moveTo>
                    <a:pt x="502" y="0"/>
                  </a:moveTo>
                  <a:cubicBezTo>
                    <a:pt x="326" y="226"/>
                    <a:pt x="176" y="451"/>
                    <a:pt x="1" y="677"/>
                  </a:cubicBezTo>
                  <a:cubicBezTo>
                    <a:pt x="2006" y="3208"/>
                    <a:pt x="5189" y="6291"/>
                    <a:pt x="8321" y="7970"/>
                  </a:cubicBezTo>
                  <a:cubicBezTo>
                    <a:pt x="8372" y="7995"/>
                    <a:pt x="8447" y="7995"/>
                    <a:pt x="8497" y="7995"/>
                  </a:cubicBezTo>
                  <a:cubicBezTo>
                    <a:pt x="8647" y="7995"/>
                    <a:pt x="8798" y="7920"/>
                    <a:pt x="8873" y="7795"/>
                  </a:cubicBezTo>
                  <a:cubicBezTo>
                    <a:pt x="8873" y="7769"/>
                    <a:pt x="8898" y="7719"/>
                    <a:pt x="8898" y="7694"/>
                  </a:cubicBezTo>
                  <a:cubicBezTo>
                    <a:pt x="8948" y="7519"/>
                    <a:pt x="8873" y="7318"/>
                    <a:pt x="8697" y="7243"/>
                  </a:cubicBezTo>
                  <a:cubicBezTo>
                    <a:pt x="8597" y="7193"/>
                    <a:pt x="8497" y="7118"/>
                    <a:pt x="8372" y="7068"/>
                  </a:cubicBezTo>
                  <a:cubicBezTo>
                    <a:pt x="5389" y="5363"/>
                    <a:pt x="2381" y="2406"/>
                    <a:pt x="502"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23"/>
            <p:cNvSpPr/>
            <p:nvPr/>
          </p:nvSpPr>
          <p:spPr>
            <a:xfrm>
              <a:off x="1557775" y="1860925"/>
              <a:ext cx="615950" cy="193000"/>
            </a:xfrm>
            <a:custGeom>
              <a:avLst/>
              <a:gdLst/>
              <a:ahLst/>
              <a:cxnLst/>
              <a:rect l="l" t="t" r="r" b="b"/>
              <a:pathLst>
                <a:path w="24638" h="7720" extrusionOk="0">
                  <a:moveTo>
                    <a:pt x="24262" y="1"/>
                  </a:moveTo>
                  <a:cubicBezTo>
                    <a:pt x="22858" y="2031"/>
                    <a:pt x="20327" y="4412"/>
                    <a:pt x="18622" y="5289"/>
                  </a:cubicBezTo>
                  <a:cubicBezTo>
                    <a:pt x="17208" y="6021"/>
                    <a:pt x="15081" y="6895"/>
                    <a:pt x="12888" y="6895"/>
                  </a:cubicBezTo>
                  <a:cubicBezTo>
                    <a:pt x="12828" y="6895"/>
                    <a:pt x="12768" y="6894"/>
                    <a:pt x="12708" y="6893"/>
                  </a:cubicBezTo>
                  <a:cubicBezTo>
                    <a:pt x="9650" y="6843"/>
                    <a:pt x="4036" y="6367"/>
                    <a:pt x="51" y="3660"/>
                  </a:cubicBezTo>
                  <a:cubicBezTo>
                    <a:pt x="26" y="3986"/>
                    <a:pt x="1" y="4286"/>
                    <a:pt x="1" y="4612"/>
                  </a:cubicBezTo>
                  <a:cubicBezTo>
                    <a:pt x="4111" y="7194"/>
                    <a:pt x="9650" y="7670"/>
                    <a:pt x="12683" y="7720"/>
                  </a:cubicBezTo>
                  <a:lnTo>
                    <a:pt x="12833" y="7720"/>
                  </a:lnTo>
                  <a:cubicBezTo>
                    <a:pt x="15214" y="7720"/>
                    <a:pt x="17495" y="6793"/>
                    <a:pt x="18998" y="6016"/>
                  </a:cubicBezTo>
                  <a:cubicBezTo>
                    <a:pt x="20703" y="5139"/>
                    <a:pt x="23109" y="2933"/>
                    <a:pt x="24638" y="878"/>
                  </a:cubicBezTo>
                  <a:cubicBezTo>
                    <a:pt x="24512" y="577"/>
                    <a:pt x="24387" y="301"/>
                    <a:pt x="24262"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23"/>
            <p:cNvSpPr/>
            <p:nvPr/>
          </p:nvSpPr>
          <p:spPr>
            <a:xfrm>
              <a:off x="1553400" y="1509425"/>
              <a:ext cx="641000" cy="649650"/>
            </a:xfrm>
            <a:custGeom>
              <a:avLst/>
              <a:gdLst/>
              <a:ahLst/>
              <a:cxnLst/>
              <a:rect l="l" t="t" r="r" b="b"/>
              <a:pathLst>
                <a:path w="25640" h="25986" extrusionOk="0">
                  <a:moveTo>
                    <a:pt x="11078" y="0"/>
                  </a:moveTo>
                  <a:cubicBezTo>
                    <a:pt x="9223" y="3284"/>
                    <a:pt x="6542" y="5915"/>
                    <a:pt x="4236" y="8923"/>
                  </a:cubicBezTo>
                  <a:cubicBezTo>
                    <a:pt x="1955" y="11930"/>
                    <a:pt x="0" y="15489"/>
                    <a:pt x="201" y="19274"/>
                  </a:cubicBezTo>
                  <a:cubicBezTo>
                    <a:pt x="226" y="19825"/>
                    <a:pt x="301" y="20376"/>
                    <a:pt x="451" y="20903"/>
                  </a:cubicBezTo>
                  <a:cubicBezTo>
                    <a:pt x="602" y="21454"/>
                    <a:pt x="852" y="21980"/>
                    <a:pt x="1128" y="22457"/>
                  </a:cubicBezTo>
                  <a:cubicBezTo>
                    <a:pt x="2306" y="24361"/>
                    <a:pt x="4386" y="25690"/>
                    <a:pt x="6617" y="25940"/>
                  </a:cubicBezTo>
                  <a:cubicBezTo>
                    <a:pt x="6886" y="25971"/>
                    <a:pt x="7157" y="25986"/>
                    <a:pt x="7428" y="25986"/>
                  </a:cubicBezTo>
                  <a:cubicBezTo>
                    <a:pt x="9400" y="25986"/>
                    <a:pt x="11369" y="25195"/>
                    <a:pt x="12757" y="23785"/>
                  </a:cubicBezTo>
                  <a:cubicBezTo>
                    <a:pt x="12646" y="23785"/>
                    <a:pt x="13011" y="23527"/>
                    <a:pt x="13022" y="23470"/>
                  </a:cubicBezTo>
                  <a:lnTo>
                    <a:pt x="13022" y="23470"/>
                  </a:lnTo>
                  <a:cubicBezTo>
                    <a:pt x="14701" y="24801"/>
                    <a:pt x="16822" y="25687"/>
                    <a:pt x="18973" y="25687"/>
                  </a:cubicBezTo>
                  <a:cubicBezTo>
                    <a:pt x="19323" y="25687"/>
                    <a:pt x="19675" y="25664"/>
                    <a:pt x="20026" y="25615"/>
                  </a:cubicBezTo>
                  <a:cubicBezTo>
                    <a:pt x="22507" y="25264"/>
                    <a:pt x="24838" y="23459"/>
                    <a:pt x="25439" y="21028"/>
                  </a:cubicBezTo>
                  <a:cubicBezTo>
                    <a:pt x="25589" y="20351"/>
                    <a:pt x="25640" y="19650"/>
                    <a:pt x="25615" y="18948"/>
                  </a:cubicBezTo>
                  <a:cubicBezTo>
                    <a:pt x="25564" y="17845"/>
                    <a:pt x="25389" y="16767"/>
                    <a:pt x="25063" y="15740"/>
                  </a:cubicBezTo>
                  <a:cubicBezTo>
                    <a:pt x="23910" y="11930"/>
                    <a:pt x="21003" y="8898"/>
                    <a:pt x="17820" y="6517"/>
                  </a:cubicBezTo>
                  <a:cubicBezTo>
                    <a:pt x="16542" y="5589"/>
                    <a:pt x="15213" y="4712"/>
                    <a:pt x="13985" y="3685"/>
                  </a:cubicBezTo>
                  <a:cubicBezTo>
                    <a:pt x="12782" y="2682"/>
                    <a:pt x="11705" y="1454"/>
                    <a:pt x="110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23"/>
            <p:cNvSpPr/>
            <p:nvPr/>
          </p:nvSpPr>
          <p:spPr>
            <a:xfrm>
              <a:off x="1814675" y="1505025"/>
              <a:ext cx="145400" cy="831500"/>
            </a:xfrm>
            <a:custGeom>
              <a:avLst/>
              <a:gdLst/>
              <a:ahLst/>
              <a:cxnLst/>
              <a:rect l="l" t="t" r="r" b="b"/>
              <a:pathLst>
                <a:path w="5816" h="33260" extrusionOk="0">
                  <a:moveTo>
                    <a:pt x="402" y="1"/>
                  </a:moveTo>
                  <a:cubicBezTo>
                    <a:pt x="176" y="26"/>
                    <a:pt x="1" y="227"/>
                    <a:pt x="26" y="452"/>
                  </a:cubicBezTo>
                  <a:lnTo>
                    <a:pt x="126" y="1831"/>
                  </a:lnTo>
                  <a:cubicBezTo>
                    <a:pt x="777" y="12257"/>
                    <a:pt x="1479" y="23009"/>
                    <a:pt x="4988" y="32984"/>
                  </a:cubicBezTo>
                  <a:cubicBezTo>
                    <a:pt x="5038" y="33134"/>
                    <a:pt x="5189" y="33259"/>
                    <a:pt x="5364" y="33259"/>
                  </a:cubicBezTo>
                  <a:cubicBezTo>
                    <a:pt x="5414" y="33259"/>
                    <a:pt x="5464" y="33234"/>
                    <a:pt x="5489" y="33234"/>
                  </a:cubicBezTo>
                  <a:cubicBezTo>
                    <a:pt x="5715" y="33159"/>
                    <a:pt x="5815" y="32908"/>
                    <a:pt x="5740" y="32708"/>
                  </a:cubicBezTo>
                  <a:cubicBezTo>
                    <a:pt x="2281" y="22858"/>
                    <a:pt x="1605" y="12156"/>
                    <a:pt x="928" y="1780"/>
                  </a:cubicBezTo>
                  <a:lnTo>
                    <a:pt x="828" y="377"/>
                  </a:lnTo>
                  <a:cubicBezTo>
                    <a:pt x="828" y="176"/>
                    <a:pt x="627" y="1"/>
                    <a:pt x="4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23"/>
            <p:cNvSpPr/>
            <p:nvPr/>
          </p:nvSpPr>
          <p:spPr>
            <a:xfrm>
              <a:off x="1864800" y="2026275"/>
              <a:ext cx="95275" cy="310250"/>
            </a:xfrm>
            <a:custGeom>
              <a:avLst/>
              <a:gdLst/>
              <a:ahLst/>
              <a:cxnLst/>
              <a:rect l="l" t="t" r="r" b="b"/>
              <a:pathLst>
                <a:path w="3811" h="12410" extrusionOk="0">
                  <a:moveTo>
                    <a:pt x="425" y="0"/>
                  </a:moveTo>
                  <a:cubicBezTo>
                    <a:pt x="409" y="0"/>
                    <a:pt x="393" y="1"/>
                    <a:pt x="377" y="3"/>
                  </a:cubicBezTo>
                  <a:cubicBezTo>
                    <a:pt x="151" y="53"/>
                    <a:pt x="1" y="254"/>
                    <a:pt x="51" y="479"/>
                  </a:cubicBezTo>
                  <a:cubicBezTo>
                    <a:pt x="778" y="4790"/>
                    <a:pt x="1730" y="8600"/>
                    <a:pt x="2983" y="12134"/>
                  </a:cubicBezTo>
                  <a:cubicBezTo>
                    <a:pt x="3033" y="12284"/>
                    <a:pt x="3184" y="12409"/>
                    <a:pt x="3359" y="12409"/>
                  </a:cubicBezTo>
                  <a:cubicBezTo>
                    <a:pt x="3409" y="12409"/>
                    <a:pt x="3459" y="12384"/>
                    <a:pt x="3484" y="12384"/>
                  </a:cubicBezTo>
                  <a:cubicBezTo>
                    <a:pt x="3710" y="12309"/>
                    <a:pt x="3810" y="12058"/>
                    <a:pt x="3735" y="11858"/>
                  </a:cubicBezTo>
                  <a:cubicBezTo>
                    <a:pt x="2507" y="8374"/>
                    <a:pt x="1580" y="4615"/>
                    <a:pt x="853" y="354"/>
                  </a:cubicBezTo>
                  <a:cubicBezTo>
                    <a:pt x="806" y="145"/>
                    <a:pt x="631" y="0"/>
                    <a:pt x="4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23"/>
            <p:cNvSpPr/>
            <p:nvPr/>
          </p:nvSpPr>
          <p:spPr>
            <a:xfrm>
              <a:off x="1738225" y="1620950"/>
              <a:ext cx="99650" cy="111550"/>
            </a:xfrm>
            <a:custGeom>
              <a:avLst/>
              <a:gdLst/>
              <a:ahLst/>
              <a:cxnLst/>
              <a:rect l="l" t="t" r="r" b="b"/>
              <a:pathLst>
                <a:path w="3986" h="4462" extrusionOk="0">
                  <a:moveTo>
                    <a:pt x="502" y="1"/>
                  </a:moveTo>
                  <a:cubicBezTo>
                    <a:pt x="352" y="226"/>
                    <a:pt x="176" y="427"/>
                    <a:pt x="1" y="627"/>
                  </a:cubicBezTo>
                  <a:cubicBezTo>
                    <a:pt x="753" y="1755"/>
                    <a:pt x="1730" y="2657"/>
                    <a:pt x="2708" y="3534"/>
                  </a:cubicBezTo>
                  <a:cubicBezTo>
                    <a:pt x="3008" y="3785"/>
                    <a:pt x="3309" y="4061"/>
                    <a:pt x="3585" y="4336"/>
                  </a:cubicBezTo>
                  <a:cubicBezTo>
                    <a:pt x="3660" y="4412"/>
                    <a:pt x="3760" y="4462"/>
                    <a:pt x="3861" y="4462"/>
                  </a:cubicBezTo>
                  <a:cubicBezTo>
                    <a:pt x="3911" y="4462"/>
                    <a:pt x="3961" y="4437"/>
                    <a:pt x="3986" y="4437"/>
                  </a:cubicBezTo>
                  <a:cubicBezTo>
                    <a:pt x="3961" y="4412"/>
                    <a:pt x="3936" y="4412"/>
                    <a:pt x="3911" y="4387"/>
                  </a:cubicBezTo>
                  <a:cubicBezTo>
                    <a:pt x="3710" y="4261"/>
                    <a:pt x="3660" y="4011"/>
                    <a:pt x="3785" y="3810"/>
                  </a:cubicBezTo>
                  <a:cubicBezTo>
                    <a:pt x="3835" y="3735"/>
                    <a:pt x="3911" y="3660"/>
                    <a:pt x="3961" y="3585"/>
                  </a:cubicBezTo>
                  <a:cubicBezTo>
                    <a:pt x="3735" y="3359"/>
                    <a:pt x="3485" y="3133"/>
                    <a:pt x="3259" y="2933"/>
                  </a:cubicBezTo>
                  <a:cubicBezTo>
                    <a:pt x="2307" y="2081"/>
                    <a:pt x="1354" y="1204"/>
                    <a:pt x="653" y="151"/>
                  </a:cubicBezTo>
                  <a:cubicBezTo>
                    <a:pt x="627" y="76"/>
                    <a:pt x="577" y="51"/>
                    <a:pt x="5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23"/>
            <p:cNvSpPr/>
            <p:nvPr/>
          </p:nvSpPr>
          <p:spPr>
            <a:xfrm>
              <a:off x="1854150" y="1695525"/>
              <a:ext cx="189250" cy="231850"/>
            </a:xfrm>
            <a:custGeom>
              <a:avLst/>
              <a:gdLst/>
              <a:ahLst/>
              <a:cxnLst/>
              <a:rect l="l" t="t" r="r" b="b"/>
              <a:pathLst>
                <a:path w="7570" h="9274" extrusionOk="0">
                  <a:moveTo>
                    <a:pt x="6968" y="0"/>
                  </a:moveTo>
                  <a:cubicBezTo>
                    <a:pt x="6918" y="25"/>
                    <a:pt x="6868" y="75"/>
                    <a:pt x="6843" y="150"/>
                  </a:cubicBezTo>
                  <a:cubicBezTo>
                    <a:pt x="5214" y="3409"/>
                    <a:pt x="2858" y="6341"/>
                    <a:pt x="1" y="8647"/>
                  </a:cubicBezTo>
                  <a:cubicBezTo>
                    <a:pt x="126" y="8697"/>
                    <a:pt x="226" y="8772"/>
                    <a:pt x="326" y="8822"/>
                  </a:cubicBezTo>
                  <a:cubicBezTo>
                    <a:pt x="502" y="8897"/>
                    <a:pt x="577" y="9098"/>
                    <a:pt x="527" y="9273"/>
                  </a:cubicBezTo>
                  <a:cubicBezTo>
                    <a:pt x="3459" y="6917"/>
                    <a:pt x="5890" y="3885"/>
                    <a:pt x="7569" y="501"/>
                  </a:cubicBezTo>
                  <a:cubicBezTo>
                    <a:pt x="7369" y="326"/>
                    <a:pt x="7168" y="175"/>
                    <a:pt x="69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23"/>
            <p:cNvSpPr/>
            <p:nvPr/>
          </p:nvSpPr>
          <p:spPr>
            <a:xfrm>
              <a:off x="1829725" y="1602150"/>
              <a:ext cx="90250" cy="130350"/>
            </a:xfrm>
            <a:custGeom>
              <a:avLst/>
              <a:gdLst/>
              <a:ahLst/>
              <a:cxnLst/>
              <a:rect l="l" t="t" r="r" b="b"/>
              <a:pathLst>
                <a:path w="3610" h="5214" extrusionOk="0">
                  <a:moveTo>
                    <a:pt x="2957" y="1"/>
                  </a:moveTo>
                  <a:cubicBezTo>
                    <a:pt x="2932" y="26"/>
                    <a:pt x="2932" y="51"/>
                    <a:pt x="2907" y="76"/>
                  </a:cubicBezTo>
                  <a:cubicBezTo>
                    <a:pt x="2406" y="1229"/>
                    <a:pt x="1303" y="2833"/>
                    <a:pt x="526" y="3986"/>
                  </a:cubicBezTo>
                  <a:cubicBezTo>
                    <a:pt x="451" y="4111"/>
                    <a:pt x="376" y="4211"/>
                    <a:pt x="301" y="4337"/>
                  </a:cubicBezTo>
                  <a:cubicBezTo>
                    <a:pt x="251" y="4412"/>
                    <a:pt x="175" y="4487"/>
                    <a:pt x="125" y="4562"/>
                  </a:cubicBezTo>
                  <a:cubicBezTo>
                    <a:pt x="0" y="4763"/>
                    <a:pt x="50" y="5013"/>
                    <a:pt x="251" y="5139"/>
                  </a:cubicBezTo>
                  <a:cubicBezTo>
                    <a:pt x="276" y="5164"/>
                    <a:pt x="301" y="5164"/>
                    <a:pt x="326" y="5189"/>
                  </a:cubicBezTo>
                  <a:cubicBezTo>
                    <a:pt x="376" y="5189"/>
                    <a:pt x="426" y="5214"/>
                    <a:pt x="476" y="5214"/>
                  </a:cubicBezTo>
                  <a:cubicBezTo>
                    <a:pt x="602" y="5214"/>
                    <a:pt x="727" y="5139"/>
                    <a:pt x="802" y="5013"/>
                  </a:cubicBezTo>
                  <a:cubicBezTo>
                    <a:pt x="927" y="4838"/>
                    <a:pt x="1053" y="4662"/>
                    <a:pt x="1203" y="4462"/>
                  </a:cubicBezTo>
                  <a:cubicBezTo>
                    <a:pt x="2030" y="3234"/>
                    <a:pt x="3033" y="1705"/>
                    <a:pt x="3609" y="527"/>
                  </a:cubicBezTo>
                  <a:cubicBezTo>
                    <a:pt x="3384" y="352"/>
                    <a:pt x="3158" y="176"/>
                    <a:pt x="29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23"/>
            <p:cNvSpPr/>
            <p:nvPr/>
          </p:nvSpPr>
          <p:spPr>
            <a:xfrm>
              <a:off x="1644875" y="1735000"/>
              <a:ext cx="223700" cy="199900"/>
            </a:xfrm>
            <a:custGeom>
              <a:avLst/>
              <a:gdLst/>
              <a:ahLst/>
              <a:cxnLst/>
              <a:rect l="l" t="t" r="r" b="b"/>
              <a:pathLst>
                <a:path w="8948" h="7996" extrusionOk="0">
                  <a:moveTo>
                    <a:pt x="502" y="0"/>
                  </a:moveTo>
                  <a:cubicBezTo>
                    <a:pt x="326" y="226"/>
                    <a:pt x="176" y="451"/>
                    <a:pt x="1" y="677"/>
                  </a:cubicBezTo>
                  <a:cubicBezTo>
                    <a:pt x="2006" y="3208"/>
                    <a:pt x="5189" y="6291"/>
                    <a:pt x="8321" y="7970"/>
                  </a:cubicBezTo>
                  <a:cubicBezTo>
                    <a:pt x="8372" y="7995"/>
                    <a:pt x="8447" y="7995"/>
                    <a:pt x="8497" y="7995"/>
                  </a:cubicBezTo>
                  <a:cubicBezTo>
                    <a:pt x="8647" y="7995"/>
                    <a:pt x="8798" y="7920"/>
                    <a:pt x="8873" y="7795"/>
                  </a:cubicBezTo>
                  <a:cubicBezTo>
                    <a:pt x="8873" y="7769"/>
                    <a:pt x="8898" y="7719"/>
                    <a:pt x="8898" y="7694"/>
                  </a:cubicBezTo>
                  <a:cubicBezTo>
                    <a:pt x="8948" y="7519"/>
                    <a:pt x="8873" y="7318"/>
                    <a:pt x="8697" y="7243"/>
                  </a:cubicBezTo>
                  <a:cubicBezTo>
                    <a:pt x="8597" y="7193"/>
                    <a:pt x="8497" y="7118"/>
                    <a:pt x="8372" y="7068"/>
                  </a:cubicBezTo>
                  <a:cubicBezTo>
                    <a:pt x="5389" y="5363"/>
                    <a:pt x="2381" y="2406"/>
                    <a:pt x="5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23"/>
            <p:cNvSpPr/>
            <p:nvPr/>
          </p:nvSpPr>
          <p:spPr>
            <a:xfrm>
              <a:off x="1557775" y="1860925"/>
              <a:ext cx="615950" cy="193000"/>
            </a:xfrm>
            <a:custGeom>
              <a:avLst/>
              <a:gdLst/>
              <a:ahLst/>
              <a:cxnLst/>
              <a:rect l="l" t="t" r="r" b="b"/>
              <a:pathLst>
                <a:path w="24638" h="7720" extrusionOk="0">
                  <a:moveTo>
                    <a:pt x="24262" y="1"/>
                  </a:moveTo>
                  <a:cubicBezTo>
                    <a:pt x="22858" y="2031"/>
                    <a:pt x="20327" y="4412"/>
                    <a:pt x="18622" y="5289"/>
                  </a:cubicBezTo>
                  <a:cubicBezTo>
                    <a:pt x="17208" y="6021"/>
                    <a:pt x="15081" y="6895"/>
                    <a:pt x="12888" y="6895"/>
                  </a:cubicBezTo>
                  <a:cubicBezTo>
                    <a:pt x="12828" y="6895"/>
                    <a:pt x="12768" y="6894"/>
                    <a:pt x="12708" y="6893"/>
                  </a:cubicBezTo>
                  <a:cubicBezTo>
                    <a:pt x="9650" y="6843"/>
                    <a:pt x="4036" y="6367"/>
                    <a:pt x="51" y="3660"/>
                  </a:cubicBezTo>
                  <a:cubicBezTo>
                    <a:pt x="26" y="3986"/>
                    <a:pt x="1" y="4286"/>
                    <a:pt x="1" y="4612"/>
                  </a:cubicBezTo>
                  <a:cubicBezTo>
                    <a:pt x="4111" y="7194"/>
                    <a:pt x="9650" y="7670"/>
                    <a:pt x="12683" y="7720"/>
                  </a:cubicBezTo>
                  <a:lnTo>
                    <a:pt x="12833" y="7720"/>
                  </a:lnTo>
                  <a:cubicBezTo>
                    <a:pt x="15214" y="7720"/>
                    <a:pt x="17495" y="6793"/>
                    <a:pt x="18998" y="6016"/>
                  </a:cubicBezTo>
                  <a:cubicBezTo>
                    <a:pt x="20703" y="5139"/>
                    <a:pt x="23109" y="2933"/>
                    <a:pt x="24638" y="878"/>
                  </a:cubicBezTo>
                  <a:cubicBezTo>
                    <a:pt x="24512" y="577"/>
                    <a:pt x="24387" y="301"/>
                    <a:pt x="242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07" name="Google Shape;1307;p23"/>
          <p:cNvGrpSpPr/>
          <p:nvPr/>
        </p:nvGrpSpPr>
        <p:grpSpPr>
          <a:xfrm rot="-8478635">
            <a:off x="299186" y="430080"/>
            <a:ext cx="827820" cy="1463753"/>
            <a:chOff x="44969" y="140700"/>
            <a:chExt cx="668133" cy="1181334"/>
          </a:xfrm>
        </p:grpSpPr>
        <p:sp>
          <p:nvSpPr>
            <p:cNvPr id="1308" name="Google Shape;1308;p23"/>
            <p:cNvSpPr/>
            <p:nvPr/>
          </p:nvSpPr>
          <p:spPr>
            <a:xfrm>
              <a:off x="44969" y="140700"/>
              <a:ext cx="668133" cy="1181334"/>
            </a:xfrm>
            <a:custGeom>
              <a:avLst/>
              <a:gdLst/>
              <a:ahLst/>
              <a:cxnLst/>
              <a:rect l="l" t="t" r="r" b="b"/>
              <a:pathLst>
                <a:path w="20001" h="35364" extrusionOk="0">
                  <a:moveTo>
                    <a:pt x="14637" y="0"/>
                  </a:moveTo>
                  <a:cubicBezTo>
                    <a:pt x="14312" y="0"/>
                    <a:pt x="14011" y="75"/>
                    <a:pt x="13735" y="201"/>
                  </a:cubicBezTo>
                  <a:lnTo>
                    <a:pt x="13510" y="201"/>
                  </a:lnTo>
                  <a:cubicBezTo>
                    <a:pt x="13359" y="226"/>
                    <a:pt x="13209" y="251"/>
                    <a:pt x="13033" y="276"/>
                  </a:cubicBezTo>
                  <a:lnTo>
                    <a:pt x="13008" y="276"/>
                  </a:lnTo>
                  <a:cubicBezTo>
                    <a:pt x="12958" y="276"/>
                    <a:pt x="12908" y="276"/>
                    <a:pt x="12858" y="301"/>
                  </a:cubicBezTo>
                  <a:cubicBezTo>
                    <a:pt x="12733" y="301"/>
                    <a:pt x="12607" y="326"/>
                    <a:pt x="12507" y="351"/>
                  </a:cubicBezTo>
                  <a:cubicBezTo>
                    <a:pt x="12407" y="376"/>
                    <a:pt x="12307" y="401"/>
                    <a:pt x="12206" y="426"/>
                  </a:cubicBezTo>
                  <a:cubicBezTo>
                    <a:pt x="11805" y="501"/>
                    <a:pt x="11379" y="627"/>
                    <a:pt x="10978" y="777"/>
                  </a:cubicBezTo>
                  <a:lnTo>
                    <a:pt x="10953" y="802"/>
                  </a:lnTo>
                  <a:cubicBezTo>
                    <a:pt x="10903" y="802"/>
                    <a:pt x="10878" y="827"/>
                    <a:pt x="10828" y="852"/>
                  </a:cubicBezTo>
                  <a:cubicBezTo>
                    <a:pt x="10728" y="877"/>
                    <a:pt x="10627" y="928"/>
                    <a:pt x="10552" y="953"/>
                  </a:cubicBezTo>
                  <a:cubicBezTo>
                    <a:pt x="10477" y="978"/>
                    <a:pt x="10427" y="1003"/>
                    <a:pt x="10352" y="1053"/>
                  </a:cubicBezTo>
                  <a:lnTo>
                    <a:pt x="10302" y="1053"/>
                  </a:lnTo>
                  <a:cubicBezTo>
                    <a:pt x="10226" y="1103"/>
                    <a:pt x="10176" y="1128"/>
                    <a:pt x="10101" y="1153"/>
                  </a:cubicBezTo>
                  <a:lnTo>
                    <a:pt x="10076" y="1153"/>
                  </a:lnTo>
                  <a:cubicBezTo>
                    <a:pt x="9901" y="1253"/>
                    <a:pt x="9775" y="1329"/>
                    <a:pt x="9625" y="1404"/>
                  </a:cubicBezTo>
                  <a:cubicBezTo>
                    <a:pt x="9449" y="1479"/>
                    <a:pt x="9299" y="1579"/>
                    <a:pt x="9124" y="1679"/>
                  </a:cubicBezTo>
                  <a:cubicBezTo>
                    <a:pt x="8948" y="1805"/>
                    <a:pt x="8748" y="1930"/>
                    <a:pt x="8572" y="2055"/>
                  </a:cubicBezTo>
                  <a:cubicBezTo>
                    <a:pt x="8397" y="2181"/>
                    <a:pt x="8196" y="2331"/>
                    <a:pt x="8021" y="2481"/>
                  </a:cubicBezTo>
                  <a:cubicBezTo>
                    <a:pt x="7896" y="2582"/>
                    <a:pt x="7770" y="2682"/>
                    <a:pt x="7645" y="2807"/>
                  </a:cubicBezTo>
                  <a:lnTo>
                    <a:pt x="7620" y="2807"/>
                  </a:lnTo>
                  <a:cubicBezTo>
                    <a:pt x="7495" y="2933"/>
                    <a:pt x="7369" y="3033"/>
                    <a:pt x="7219" y="3158"/>
                  </a:cubicBezTo>
                  <a:lnTo>
                    <a:pt x="7169" y="3208"/>
                  </a:lnTo>
                  <a:cubicBezTo>
                    <a:pt x="7068" y="3334"/>
                    <a:pt x="6943" y="3434"/>
                    <a:pt x="6843" y="3559"/>
                  </a:cubicBezTo>
                  <a:cubicBezTo>
                    <a:pt x="6793" y="3584"/>
                    <a:pt x="6718" y="3684"/>
                    <a:pt x="6718" y="3684"/>
                  </a:cubicBezTo>
                  <a:cubicBezTo>
                    <a:pt x="6617" y="3760"/>
                    <a:pt x="6517" y="3860"/>
                    <a:pt x="6442" y="3960"/>
                  </a:cubicBezTo>
                  <a:cubicBezTo>
                    <a:pt x="6367" y="4035"/>
                    <a:pt x="6317" y="4085"/>
                    <a:pt x="6266" y="4161"/>
                  </a:cubicBezTo>
                  <a:lnTo>
                    <a:pt x="6216" y="4186"/>
                  </a:lnTo>
                  <a:cubicBezTo>
                    <a:pt x="6116" y="4311"/>
                    <a:pt x="6016" y="4436"/>
                    <a:pt x="5916" y="4537"/>
                  </a:cubicBezTo>
                  <a:lnTo>
                    <a:pt x="5891" y="4587"/>
                  </a:lnTo>
                  <a:cubicBezTo>
                    <a:pt x="5840" y="4662"/>
                    <a:pt x="5765" y="4712"/>
                    <a:pt x="5715" y="4787"/>
                  </a:cubicBezTo>
                  <a:cubicBezTo>
                    <a:pt x="5540" y="5013"/>
                    <a:pt x="5389" y="5213"/>
                    <a:pt x="5239" y="5414"/>
                  </a:cubicBezTo>
                  <a:cubicBezTo>
                    <a:pt x="5063" y="5639"/>
                    <a:pt x="4863" y="5890"/>
                    <a:pt x="4662" y="6191"/>
                  </a:cubicBezTo>
                  <a:cubicBezTo>
                    <a:pt x="4587" y="6291"/>
                    <a:pt x="4537" y="6366"/>
                    <a:pt x="4487" y="6441"/>
                  </a:cubicBezTo>
                  <a:lnTo>
                    <a:pt x="4437" y="6517"/>
                  </a:lnTo>
                  <a:cubicBezTo>
                    <a:pt x="4437" y="6542"/>
                    <a:pt x="4287" y="6767"/>
                    <a:pt x="4287" y="6767"/>
                  </a:cubicBezTo>
                  <a:cubicBezTo>
                    <a:pt x="4086" y="7068"/>
                    <a:pt x="3911" y="7344"/>
                    <a:pt x="3735" y="7644"/>
                  </a:cubicBezTo>
                  <a:cubicBezTo>
                    <a:pt x="3560" y="7945"/>
                    <a:pt x="3384" y="8246"/>
                    <a:pt x="3234" y="8522"/>
                  </a:cubicBezTo>
                  <a:cubicBezTo>
                    <a:pt x="3134" y="8672"/>
                    <a:pt x="3058" y="8847"/>
                    <a:pt x="2983" y="8998"/>
                  </a:cubicBezTo>
                  <a:cubicBezTo>
                    <a:pt x="2908" y="9148"/>
                    <a:pt x="2833" y="9273"/>
                    <a:pt x="2758" y="9424"/>
                  </a:cubicBezTo>
                  <a:cubicBezTo>
                    <a:pt x="2657" y="9624"/>
                    <a:pt x="2557" y="9825"/>
                    <a:pt x="2482" y="10050"/>
                  </a:cubicBezTo>
                  <a:cubicBezTo>
                    <a:pt x="2407" y="10151"/>
                    <a:pt x="2357" y="10276"/>
                    <a:pt x="2307" y="10401"/>
                  </a:cubicBezTo>
                  <a:cubicBezTo>
                    <a:pt x="2206" y="10627"/>
                    <a:pt x="2106" y="10852"/>
                    <a:pt x="2006" y="11103"/>
                  </a:cubicBezTo>
                  <a:cubicBezTo>
                    <a:pt x="1956" y="11228"/>
                    <a:pt x="1906" y="11379"/>
                    <a:pt x="1855" y="11504"/>
                  </a:cubicBezTo>
                  <a:lnTo>
                    <a:pt x="1805" y="11604"/>
                  </a:lnTo>
                  <a:cubicBezTo>
                    <a:pt x="1555" y="12281"/>
                    <a:pt x="1329" y="12983"/>
                    <a:pt x="1104" y="13684"/>
                  </a:cubicBezTo>
                  <a:lnTo>
                    <a:pt x="1078" y="13810"/>
                  </a:lnTo>
                  <a:cubicBezTo>
                    <a:pt x="1028" y="13985"/>
                    <a:pt x="978" y="14161"/>
                    <a:pt x="928" y="14336"/>
                  </a:cubicBezTo>
                  <a:lnTo>
                    <a:pt x="903" y="14411"/>
                  </a:lnTo>
                  <a:cubicBezTo>
                    <a:pt x="853" y="14687"/>
                    <a:pt x="778" y="14988"/>
                    <a:pt x="703" y="15289"/>
                  </a:cubicBezTo>
                  <a:lnTo>
                    <a:pt x="652" y="15539"/>
                  </a:lnTo>
                  <a:cubicBezTo>
                    <a:pt x="602" y="15790"/>
                    <a:pt x="552" y="16040"/>
                    <a:pt x="502" y="16291"/>
                  </a:cubicBezTo>
                  <a:lnTo>
                    <a:pt x="477" y="16366"/>
                  </a:lnTo>
                  <a:cubicBezTo>
                    <a:pt x="477" y="16441"/>
                    <a:pt x="452" y="16542"/>
                    <a:pt x="427" y="16642"/>
                  </a:cubicBezTo>
                  <a:cubicBezTo>
                    <a:pt x="427" y="16692"/>
                    <a:pt x="402" y="16767"/>
                    <a:pt x="402" y="16842"/>
                  </a:cubicBezTo>
                  <a:lnTo>
                    <a:pt x="402" y="16893"/>
                  </a:lnTo>
                  <a:cubicBezTo>
                    <a:pt x="327" y="17243"/>
                    <a:pt x="276" y="17619"/>
                    <a:pt x="226" y="17995"/>
                  </a:cubicBezTo>
                  <a:cubicBezTo>
                    <a:pt x="151" y="18722"/>
                    <a:pt x="76" y="19449"/>
                    <a:pt x="51" y="20201"/>
                  </a:cubicBezTo>
                  <a:cubicBezTo>
                    <a:pt x="26" y="20351"/>
                    <a:pt x="26" y="20502"/>
                    <a:pt x="26" y="20677"/>
                  </a:cubicBezTo>
                  <a:lnTo>
                    <a:pt x="26" y="20777"/>
                  </a:lnTo>
                  <a:cubicBezTo>
                    <a:pt x="26" y="20852"/>
                    <a:pt x="1" y="20928"/>
                    <a:pt x="1" y="21003"/>
                  </a:cubicBezTo>
                  <a:cubicBezTo>
                    <a:pt x="1" y="21354"/>
                    <a:pt x="1" y="21705"/>
                    <a:pt x="1" y="22005"/>
                  </a:cubicBezTo>
                  <a:cubicBezTo>
                    <a:pt x="1" y="22156"/>
                    <a:pt x="26" y="22306"/>
                    <a:pt x="26" y="22456"/>
                  </a:cubicBezTo>
                  <a:cubicBezTo>
                    <a:pt x="26" y="22607"/>
                    <a:pt x="26" y="22732"/>
                    <a:pt x="51" y="22883"/>
                  </a:cubicBezTo>
                  <a:cubicBezTo>
                    <a:pt x="51" y="22883"/>
                    <a:pt x="51" y="22908"/>
                    <a:pt x="51" y="22908"/>
                  </a:cubicBezTo>
                  <a:cubicBezTo>
                    <a:pt x="51" y="23233"/>
                    <a:pt x="76" y="23534"/>
                    <a:pt x="126" y="23835"/>
                  </a:cubicBezTo>
                  <a:cubicBezTo>
                    <a:pt x="151" y="24111"/>
                    <a:pt x="201" y="24361"/>
                    <a:pt x="226" y="24587"/>
                  </a:cubicBezTo>
                  <a:cubicBezTo>
                    <a:pt x="226" y="24587"/>
                    <a:pt x="226" y="24587"/>
                    <a:pt x="226" y="24612"/>
                  </a:cubicBezTo>
                  <a:cubicBezTo>
                    <a:pt x="251" y="24687"/>
                    <a:pt x="276" y="24762"/>
                    <a:pt x="276" y="24862"/>
                  </a:cubicBezTo>
                  <a:lnTo>
                    <a:pt x="302" y="24888"/>
                  </a:lnTo>
                  <a:cubicBezTo>
                    <a:pt x="302" y="24963"/>
                    <a:pt x="327" y="25038"/>
                    <a:pt x="327" y="25113"/>
                  </a:cubicBezTo>
                  <a:cubicBezTo>
                    <a:pt x="352" y="25188"/>
                    <a:pt x="377" y="25289"/>
                    <a:pt x="402" y="25364"/>
                  </a:cubicBezTo>
                  <a:cubicBezTo>
                    <a:pt x="427" y="25464"/>
                    <a:pt x="452" y="25564"/>
                    <a:pt x="477" y="25665"/>
                  </a:cubicBezTo>
                  <a:lnTo>
                    <a:pt x="502" y="25690"/>
                  </a:lnTo>
                  <a:cubicBezTo>
                    <a:pt x="502" y="25740"/>
                    <a:pt x="527" y="25815"/>
                    <a:pt x="552" y="25865"/>
                  </a:cubicBezTo>
                  <a:cubicBezTo>
                    <a:pt x="602" y="26040"/>
                    <a:pt x="652" y="26216"/>
                    <a:pt x="728" y="26366"/>
                  </a:cubicBezTo>
                  <a:cubicBezTo>
                    <a:pt x="1053" y="27243"/>
                    <a:pt x="1479" y="27920"/>
                    <a:pt x="2031" y="28446"/>
                  </a:cubicBezTo>
                  <a:cubicBezTo>
                    <a:pt x="2532" y="28923"/>
                    <a:pt x="3084" y="29248"/>
                    <a:pt x="3635" y="29474"/>
                  </a:cubicBezTo>
                  <a:cubicBezTo>
                    <a:pt x="3510" y="30853"/>
                    <a:pt x="3485" y="32156"/>
                    <a:pt x="3535" y="33434"/>
                  </a:cubicBezTo>
                  <a:cubicBezTo>
                    <a:pt x="3585" y="34512"/>
                    <a:pt x="4462" y="35364"/>
                    <a:pt x="5540" y="35364"/>
                  </a:cubicBezTo>
                  <a:lnTo>
                    <a:pt x="5640" y="35364"/>
                  </a:lnTo>
                  <a:cubicBezTo>
                    <a:pt x="6166" y="35339"/>
                    <a:pt x="6667" y="35113"/>
                    <a:pt x="7043" y="34712"/>
                  </a:cubicBezTo>
                  <a:cubicBezTo>
                    <a:pt x="7394" y="34336"/>
                    <a:pt x="7595" y="33810"/>
                    <a:pt x="7570" y="33284"/>
                  </a:cubicBezTo>
                  <a:cubicBezTo>
                    <a:pt x="7520" y="32306"/>
                    <a:pt x="7545" y="31279"/>
                    <a:pt x="7620" y="30226"/>
                  </a:cubicBezTo>
                  <a:lnTo>
                    <a:pt x="7820" y="30226"/>
                  </a:lnTo>
                  <a:cubicBezTo>
                    <a:pt x="10753" y="30226"/>
                    <a:pt x="13384" y="29223"/>
                    <a:pt x="15239" y="27444"/>
                  </a:cubicBezTo>
                  <a:cubicBezTo>
                    <a:pt x="15364" y="27319"/>
                    <a:pt x="15490" y="27193"/>
                    <a:pt x="15615" y="27068"/>
                  </a:cubicBezTo>
                  <a:cubicBezTo>
                    <a:pt x="15665" y="27018"/>
                    <a:pt x="15715" y="26943"/>
                    <a:pt x="15765" y="26893"/>
                  </a:cubicBezTo>
                  <a:lnTo>
                    <a:pt x="15840" y="26817"/>
                  </a:lnTo>
                  <a:cubicBezTo>
                    <a:pt x="15866" y="26792"/>
                    <a:pt x="15916" y="26742"/>
                    <a:pt x="15941" y="26717"/>
                  </a:cubicBezTo>
                  <a:cubicBezTo>
                    <a:pt x="16016" y="26617"/>
                    <a:pt x="16091" y="26517"/>
                    <a:pt x="16191" y="26391"/>
                  </a:cubicBezTo>
                  <a:cubicBezTo>
                    <a:pt x="16191" y="26391"/>
                    <a:pt x="16216" y="26341"/>
                    <a:pt x="16216" y="26341"/>
                  </a:cubicBezTo>
                  <a:cubicBezTo>
                    <a:pt x="16317" y="26241"/>
                    <a:pt x="16392" y="26116"/>
                    <a:pt x="16492" y="25990"/>
                  </a:cubicBezTo>
                  <a:cubicBezTo>
                    <a:pt x="16642" y="25765"/>
                    <a:pt x="16793" y="25539"/>
                    <a:pt x="16918" y="25339"/>
                  </a:cubicBezTo>
                  <a:cubicBezTo>
                    <a:pt x="16918" y="25339"/>
                    <a:pt x="16918" y="25339"/>
                    <a:pt x="16918" y="25314"/>
                  </a:cubicBezTo>
                  <a:cubicBezTo>
                    <a:pt x="17043" y="25138"/>
                    <a:pt x="17169" y="24913"/>
                    <a:pt x="17269" y="24737"/>
                  </a:cubicBezTo>
                  <a:cubicBezTo>
                    <a:pt x="17269" y="24712"/>
                    <a:pt x="17269" y="24687"/>
                    <a:pt x="17294" y="24662"/>
                  </a:cubicBezTo>
                  <a:cubicBezTo>
                    <a:pt x="17369" y="24487"/>
                    <a:pt x="17470" y="24311"/>
                    <a:pt x="17570" y="24136"/>
                  </a:cubicBezTo>
                  <a:lnTo>
                    <a:pt x="17595" y="24035"/>
                  </a:lnTo>
                  <a:cubicBezTo>
                    <a:pt x="17695" y="23860"/>
                    <a:pt x="17770" y="23659"/>
                    <a:pt x="17845" y="23484"/>
                  </a:cubicBezTo>
                  <a:lnTo>
                    <a:pt x="17871" y="23434"/>
                  </a:lnTo>
                  <a:cubicBezTo>
                    <a:pt x="17946" y="23233"/>
                    <a:pt x="18021" y="23033"/>
                    <a:pt x="18096" y="22832"/>
                  </a:cubicBezTo>
                  <a:cubicBezTo>
                    <a:pt x="18096" y="22832"/>
                    <a:pt x="18096" y="22832"/>
                    <a:pt x="18121" y="22807"/>
                  </a:cubicBezTo>
                  <a:cubicBezTo>
                    <a:pt x="18272" y="22356"/>
                    <a:pt x="18447" y="21855"/>
                    <a:pt x="18622" y="21279"/>
                  </a:cubicBezTo>
                  <a:cubicBezTo>
                    <a:pt x="18622" y="21279"/>
                    <a:pt x="18622" y="21253"/>
                    <a:pt x="18622" y="21253"/>
                  </a:cubicBezTo>
                  <a:cubicBezTo>
                    <a:pt x="18673" y="21103"/>
                    <a:pt x="18723" y="20953"/>
                    <a:pt x="18748" y="20777"/>
                  </a:cubicBezTo>
                  <a:lnTo>
                    <a:pt x="18773" y="20752"/>
                  </a:lnTo>
                  <a:cubicBezTo>
                    <a:pt x="18798" y="20602"/>
                    <a:pt x="18848" y="20451"/>
                    <a:pt x="18898" y="20301"/>
                  </a:cubicBezTo>
                  <a:cubicBezTo>
                    <a:pt x="18898" y="20301"/>
                    <a:pt x="18973" y="20025"/>
                    <a:pt x="18973" y="20025"/>
                  </a:cubicBezTo>
                  <a:cubicBezTo>
                    <a:pt x="19099" y="19524"/>
                    <a:pt x="19199" y="19073"/>
                    <a:pt x="19299" y="18647"/>
                  </a:cubicBezTo>
                  <a:cubicBezTo>
                    <a:pt x="19299" y="18647"/>
                    <a:pt x="19299" y="18597"/>
                    <a:pt x="19299" y="18597"/>
                  </a:cubicBezTo>
                  <a:cubicBezTo>
                    <a:pt x="19399" y="18196"/>
                    <a:pt x="19475" y="17845"/>
                    <a:pt x="19550" y="17469"/>
                  </a:cubicBezTo>
                  <a:cubicBezTo>
                    <a:pt x="19550" y="17469"/>
                    <a:pt x="19550" y="17469"/>
                    <a:pt x="19550" y="17444"/>
                  </a:cubicBezTo>
                  <a:cubicBezTo>
                    <a:pt x="19575" y="17268"/>
                    <a:pt x="19625" y="17093"/>
                    <a:pt x="19650" y="16918"/>
                  </a:cubicBezTo>
                  <a:cubicBezTo>
                    <a:pt x="19825" y="15965"/>
                    <a:pt x="19926" y="15088"/>
                    <a:pt x="19976" y="14236"/>
                  </a:cubicBezTo>
                  <a:cubicBezTo>
                    <a:pt x="19976" y="14211"/>
                    <a:pt x="19976" y="14211"/>
                    <a:pt x="19976" y="14211"/>
                  </a:cubicBezTo>
                  <a:cubicBezTo>
                    <a:pt x="19976" y="14035"/>
                    <a:pt x="19976" y="13885"/>
                    <a:pt x="19976" y="13710"/>
                  </a:cubicBezTo>
                  <a:lnTo>
                    <a:pt x="19976" y="13659"/>
                  </a:lnTo>
                  <a:cubicBezTo>
                    <a:pt x="20001" y="13484"/>
                    <a:pt x="20001" y="13309"/>
                    <a:pt x="20001" y="13133"/>
                  </a:cubicBezTo>
                  <a:cubicBezTo>
                    <a:pt x="19976" y="12557"/>
                    <a:pt x="19951" y="12005"/>
                    <a:pt x="19901" y="11404"/>
                  </a:cubicBezTo>
                  <a:lnTo>
                    <a:pt x="19901" y="11354"/>
                  </a:lnTo>
                  <a:cubicBezTo>
                    <a:pt x="19876" y="11178"/>
                    <a:pt x="19851" y="11003"/>
                    <a:pt x="19825" y="10802"/>
                  </a:cubicBezTo>
                  <a:lnTo>
                    <a:pt x="19825" y="10777"/>
                  </a:lnTo>
                  <a:cubicBezTo>
                    <a:pt x="19800" y="10602"/>
                    <a:pt x="19775" y="10426"/>
                    <a:pt x="19750" y="10251"/>
                  </a:cubicBezTo>
                  <a:cubicBezTo>
                    <a:pt x="19750" y="10251"/>
                    <a:pt x="19750" y="10251"/>
                    <a:pt x="19750" y="10226"/>
                  </a:cubicBezTo>
                  <a:cubicBezTo>
                    <a:pt x="19700" y="9900"/>
                    <a:pt x="19650" y="9574"/>
                    <a:pt x="19575" y="9223"/>
                  </a:cubicBezTo>
                  <a:cubicBezTo>
                    <a:pt x="19525" y="8973"/>
                    <a:pt x="19475" y="8697"/>
                    <a:pt x="19424" y="8446"/>
                  </a:cubicBezTo>
                  <a:cubicBezTo>
                    <a:pt x="19399" y="8421"/>
                    <a:pt x="19399" y="8421"/>
                    <a:pt x="19399" y="8421"/>
                  </a:cubicBezTo>
                  <a:cubicBezTo>
                    <a:pt x="19349" y="8146"/>
                    <a:pt x="19299" y="7895"/>
                    <a:pt x="19224" y="7619"/>
                  </a:cubicBezTo>
                  <a:cubicBezTo>
                    <a:pt x="19099" y="7068"/>
                    <a:pt x="18948" y="6491"/>
                    <a:pt x="18748" y="5815"/>
                  </a:cubicBezTo>
                  <a:cubicBezTo>
                    <a:pt x="18673" y="5464"/>
                    <a:pt x="18572" y="5138"/>
                    <a:pt x="18472" y="4812"/>
                  </a:cubicBezTo>
                  <a:cubicBezTo>
                    <a:pt x="18372" y="4436"/>
                    <a:pt x="18246" y="3960"/>
                    <a:pt x="18096" y="3534"/>
                  </a:cubicBezTo>
                  <a:cubicBezTo>
                    <a:pt x="18021" y="3334"/>
                    <a:pt x="17946" y="3158"/>
                    <a:pt x="17896" y="3008"/>
                  </a:cubicBezTo>
                  <a:cubicBezTo>
                    <a:pt x="17871" y="3008"/>
                    <a:pt x="17871" y="3008"/>
                    <a:pt x="17871" y="2983"/>
                  </a:cubicBezTo>
                  <a:cubicBezTo>
                    <a:pt x="17745" y="2707"/>
                    <a:pt x="17620" y="2456"/>
                    <a:pt x="17470" y="2206"/>
                  </a:cubicBezTo>
                  <a:lnTo>
                    <a:pt x="17444" y="2156"/>
                  </a:lnTo>
                  <a:cubicBezTo>
                    <a:pt x="17219" y="1780"/>
                    <a:pt x="16943" y="1454"/>
                    <a:pt x="16668" y="1203"/>
                  </a:cubicBezTo>
                  <a:cubicBezTo>
                    <a:pt x="16642" y="1178"/>
                    <a:pt x="16642" y="1178"/>
                    <a:pt x="16617" y="1178"/>
                  </a:cubicBezTo>
                  <a:cubicBezTo>
                    <a:pt x="16567" y="1128"/>
                    <a:pt x="16517" y="1078"/>
                    <a:pt x="16467" y="1028"/>
                  </a:cubicBezTo>
                  <a:cubicBezTo>
                    <a:pt x="16442" y="1028"/>
                    <a:pt x="16442" y="1003"/>
                    <a:pt x="16417" y="1003"/>
                  </a:cubicBezTo>
                  <a:cubicBezTo>
                    <a:pt x="16392" y="978"/>
                    <a:pt x="16367" y="953"/>
                    <a:pt x="16342" y="953"/>
                  </a:cubicBezTo>
                  <a:cubicBezTo>
                    <a:pt x="16166" y="652"/>
                    <a:pt x="15916" y="401"/>
                    <a:pt x="15615" y="251"/>
                  </a:cubicBezTo>
                  <a:cubicBezTo>
                    <a:pt x="15314" y="75"/>
                    <a:pt x="14963" y="0"/>
                    <a:pt x="14637" y="0"/>
                  </a:cubicBezTo>
                  <a:close/>
                </a:path>
              </a:pathLst>
            </a:custGeom>
            <a:solidFill>
              <a:schemeClr val="accent6"/>
            </a:solidFill>
            <a:ln>
              <a:noFill/>
            </a:ln>
            <a:effectLst>
              <a:outerShdw blurRad="57150" dist="19050" dir="5400000" algn="bl" rotWithShape="0">
                <a:schemeClr val="lt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23"/>
            <p:cNvSpPr/>
            <p:nvPr/>
          </p:nvSpPr>
          <p:spPr>
            <a:xfrm>
              <a:off x="102761" y="207278"/>
              <a:ext cx="550080" cy="882961"/>
            </a:xfrm>
            <a:custGeom>
              <a:avLst/>
              <a:gdLst/>
              <a:ahLst/>
              <a:cxnLst/>
              <a:rect l="l" t="t" r="r" b="b"/>
              <a:pathLst>
                <a:path w="16467" h="26432" extrusionOk="0">
                  <a:moveTo>
                    <a:pt x="12236" y="0"/>
                  </a:moveTo>
                  <a:cubicBezTo>
                    <a:pt x="12145" y="0"/>
                    <a:pt x="12052" y="4"/>
                    <a:pt x="11955" y="12"/>
                  </a:cubicBezTo>
                  <a:cubicBezTo>
                    <a:pt x="10677" y="112"/>
                    <a:pt x="9449" y="539"/>
                    <a:pt x="8371" y="1215"/>
                  </a:cubicBezTo>
                  <a:cubicBezTo>
                    <a:pt x="7018" y="2067"/>
                    <a:pt x="5890" y="3245"/>
                    <a:pt x="4937" y="4498"/>
                  </a:cubicBezTo>
                  <a:cubicBezTo>
                    <a:pt x="1604" y="8884"/>
                    <a:pt x="0" y="14473"/>
                    <a:pt x="75" y="19987"/>
                  </a:cubicBezTo>
                  <a:cubicBezTo>
                    <a:pt x="100" y="21240"/>
                    <a:pt x="226" y="22544"/>
                    <a:pt x="677" y="23722"/>
                  </a:cubicBezTo>
                  <a:cubicBezTo>
                    <a:pt x="877" y="24248"/>
                    <a:pt x="1153" y="24774"/>
                    <a:pt x="1554" y="25150"/>
                  </a:cubicBezTo>
                  <a:cubicBezTo>
                    <a:pt x="2156" y="25727"/>
                    <a:pt x="2983" y="26002"/>
                    <a:pt x="3785" y="26178"/>
                  </a:cubicBezTo>
                  <a:cubicBezTo>
                    <a:pt x="4545" y="26345"/>
                    <a:pt x="5331" y="26432"/>
                    <a:pt x="6115" y="26432"/>
                  </a:cubicBezTo>
                  <a:cubicBezTo>
                    <a:pt x="8380" y="26432"/>
                    <a:pt x="10636" y="25711"/>
                    <a:pt x="12256" y="24148"/>
                  </a:cubicBezTo>
                  <a:cubicBezTo>
                    <a:pt x="14060" y="22443"/>
                    <a:pt x="14862" y="19962"/>
                    <a:pt x="15489" y="17581"/>
                  </a:cubicBezTo>
                  <a:cubicBezTo>
                    <a:pt x="16040" y="15476"/>
                    <a:pt x="16466" y="13321"/>
                    <a:pt x="16466" y="11140"/>
                  </a:cubicBezTo>
                  <a:cubicBezTo>
                    <a:pt x="16441" y="8458"/>
                    <a:pt x="15740" y="5852"/>
                    <a:pt x="15013" y="3295"/>
                  </a:cubicBezTo>
                  <a:cubicBezTo>
                    <a:pt x="14559" y="1671"/>
                    <a:pt x="14082" y="0"/>
                    <a:pt x="12236" y="0"/>
                  </a:cubicBezTo>
                  <a:close/>
                </a:path>
              </a:pathLst>
            </a:custGeom>
            <a:solidFill>
              <a:srgbClr val="CB38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23"/>
            <p:cNvSpPr/>
            <p:nvPr/>
          </p:nvSpPr>
          <p:spPr>
            <a:xfrm>
              <a:off x="215774" y="489193"/>
              <a:ext cx="181723" cy="772591"/>
            </a:xfrm>
            <a:custGeom>
              <a:avLst/>
              <a:gdLst/>
              <a:ahLst/>
              <a:cxnLst/>
              <a:rect l="l" t="t" r="r" b="b"/>
              <a:pathLst>
                <a:path w="5440" h="23128" extrusionOk="0">
                  <a:moveTo>
                    <a:pt x="5183" y="0"/>
                  </a:moveTo>
                  <a:cubicBezTo>
                    <a:pt x="5104" y="0"/>
                    <a:pt x="5025" y="52"/>
                    <a:pt x="4988" y="145"/>
                  </a:cubicBezTo>
                  <a:cubicBezTo>
                    <a:pt x="4111" y="2375"/>
                    <a:pt x="3484" y="4606"/>
                    <a:pt x="2757" y="7288"/>
                  </a:cubicBezTo>
                  <a:cubicBezTo>
                    <a:pt x="1529" y="11799"/>
                    <a:pt x="1" y="17413"/>
                    <a:pt x="226" y="22927"/>
                  </a:cubicBezTo>
                  <a:cubicBezTo>
                    <a:pt x="226" y="23052"/>
                    <a:pt x="326" y="23127"/>
                    <a:pt x="427" y="23127"/>
                  </a:cubicBezTo>
                  <a:lnTo>
                    <a:pt x="452" y="23127"/>
                  </a:lnTo>
                  <a:cubicBezTo>
                    <a:pt x="552" y="23127"/>
                    <a:pt x="652" y="23027"/>
                    <a:pt x="652" y="22902"/>
                  </a:cubicBezTo>
                  <a:cubicBezTo>
                    <a:pt x="427" y="17463"/>
                    <a:pt x="1955" y="11874"/>
                    <a:pt x="3184" y="7388"/>
                  </a:cubicBezTo>
                  <a:cubicBezTo>
                    <a:pt x="3910" y="4731"/>
                    <a:pt x="4537" y="2526"/>
                    <a:pt x="5389" y="295"/>
                  </a:cubicBezTo>
                  <a:cubicBezTo>
                    <a:pt x="5439" y="195"/>
                    <a:pt x="5389" y="70"/>
                    <a:pt x="5264" y="19"/>
                  </a:cubicBezTo>
                  <a:cubicBezTo>
                    <a:pt x="5238" y="6"/>
                    <a:pt x="5210" y="0"/>
                    <a:pt x="5183" y="0"/>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23"/>
            <p:cNvSpPr/>
            <p:nvPr/>
          </p:nvSpPr>
          <p:spPr>
            <a:xfrm>
              <a:off x="215774" y="200597"/>
              <a:ext cx="326567" cy="1061177"/>
            </a:xfrm>
            <a:custGeom>
              <a:avLst/>
              <a:gdLst/>
              <a:ahLst/>
              <a:cxnLst/>
              <a:rect l="l" t="t" r="r" b="b"/>
              <a:pathLst>
                <a:path w="9776" h="31767" extrusionOk="0">
                  <a:moveTo>
                    <a:pt x="9519" y="1"/>
                  </a:moveTo>
                  <a:cubicBezTo>
                    <a:pt x="9446" y="1"/>
                    <a:pt x="9374" y="45"/>
                    <a:pt x="9324" y="112"/>
                  </a:cubicBezTo>
                  <a:lnTo>
                    <a:pt x="8848" y="989"/>
                  </a:lnTo>
                  <a:cubicBezTo>
                    <a:pt x="7469" y="3521"/>
                    <a:pt x="6041" y="6127"/>
                    <a:pt x="4988" y="8784"/>
                  </a:cubicBezTo>
                  <a:cubicBezTo>
                    <a:pt x="4111" y="11014"/>
                    <a:pt x="3484" y="13245"/>
                    <a:pt x="2757" y="15927"/>
                  </a:cubicBezTo>
                  <a:cubicBezTo>
                    <a:pt x="1529" y="20438"/>
                    <a:pt x="1" y="26052"/>
                    <a:pt x="226" y="31566"/>
                  </a:cubicBezTo>
                  <a:cubicBezTo>
                    <a:pt x="226" y="31691"/>
                    <a:pt x="326" y="31766"/>
                    <a:pt x="427" y="31766"/>
                  </a:cubicBezTo>
                  <a:lnTo>
                    <a:pt x="452" y="31766"/>
                  </a:lnTo>
                  <a:cubicBezTo>
                    <a:pt x="552" y="31766"/>
                    <a:pt x="652" y="31666"/>
                    <a:pt x="652" y="31541"/>
                  </a:cubicBezTo>
                  <a:cubicBezTo>
                    <a:pt x="427" y="26102"/>
                    <a:pt x="1955" y="20513"/>
                    <a:pt x="3184" y="16027"/>
                  </a:cubicBezTo>
                  <a:cubicBezTo>
                    <a:pt x="3910" y="13370"/>
                    <a:pt x="4537" y="11165"/>
                    <a:pt x="5389" y="8934"/>
                  </a:cubicBezTo>
                  <a:cubicBezTo>
                    <a:pt x="6417" y="6302"/>
                    <a:pt x="7845" y="3696"/>
                    <a:pt x="9224" y="1190"/>
                  </a:cubicBezTo>
                  <a:lnTo>
                    <a:pt x="9700" y="312"/>
                  </a:lnTo>
                  <a:cubicBezTo>
                    <a:pt x="9775" y="212"/>
                    <a:pt x="9725" y="87"/>
                    <a:pt x="9625" y="37"/>
                  </a:cubicBezTo>
                  <a:cubicBezTo>
                    <a:pt x="9591" y="12"/>
                    <a:pt x="9555" y="1"/>
                    <a:pt x="9519"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23"/>
            <p:cNvSpPr/>
            <p:nvPr/>
          </p:nvSpPr>
          <p:spPr>
            <a:xfrm>
              <a:off x="108607" y="930221"/>
              <a:ext cx="130647" cy="125603"/>
            </a:xfrm>
            <a:custGeom>
              <a:avLst/>
              <a:gdLst/>
              <a:ahLst/>
              <a:cxnLst/>
              <a:rect l="l" t="t" r="r" b="b"/>
              <a:pathLst>
                <a:path w="3911" h="3760" extrusionOk="0">
                  <a:moveTo>
                    <a:pt x="1" y="0"/>
                  </a:moveTo>
                  <a:cubicBezTo>
                    <a:pt x="26" y="226"/>
                    <a:pt x="76" y="426"/>
                    <a:pt x="101" y="652"/>
                  </a:cubicBezTo>
                  <a:lnTo>
                    <a:pt x="3685" y="3710"/>
                  </a:lnTo>
                  <a:cubicBezTo>
                    <a:pt x="3735" y="3735"/>
                    <a:pt x="3785" y="3760"/>
                    <a:pt x="3835" y="3760"/>
                  </a:cubicBezTo>
                  <a:lnTo>
                    <a:pt x="3860" y="3760"/>
                  </a:lnTo>
                  <a:cubicBezTo>
                    <a:pt x="3785" y="3735"/>
                    <a:pt x="3735" y="3660"/>
                    <a:pt x="3735" y="3609"/>
                  </a:cubicBezTo>
                  <a:cubicBezTo>
                    <a:pt x="3710" y="3484"/>
                    <a:pt x="3760" y="3359"/>
                    <a:pt x="3885" y="3334"/>
                  </a:cubicBezTo>
                  <a:lnTo>
                    <a:pt x="3910" y="3334"/>
                  </a:lnTo>
                  <a:lnTo>
                    <a:pt x="1" y="0"/>
                  </a:ln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23"/>
            <p:cNvSpPr/>
            <p:nvPr/>
          </p:nvSpPr>
          <p:spPr>
            <a:xfrm>
              <a:off x="105267" y="818043"/>
              <a:ext cx="158273" cy="151558"/>
            </a:xfrm>
            <a:custGeom>
              <a:avLst/>
              <a:gdLst/>
              <a:ahLst/>
              <a:cxnLst/>
              <a:rect l="l" t="t" r="r" b="b"/>
              <a:pathLst>
                <a:path w="4738" h="4537" extrusionOk="0">
                  <a:moveTo>
                    <a:pt x="25" y="0"/>
                  </a:moveTo>
                  <a:cubicBezTo>
                    <a:pt x="25" y="226"/>
                    <a:pt x="25" y="426"/>
                    <a:pt x="0" y="627"/>
                  </a:cubicBezTo>
                  <a:cubicBezTo>
                    <a:pt x="226" y="877"/>
                    <a:pt x="451" y="1103"/>
                    <a:pt x="677" y="1303"/>
                  </a:cubicBezTo>
                  <a:cubicBezTo>
                    <a:pt x="1253" y="1880"/>
                    <a:pt x="1930" y="2406"/>
                    <a:pt x="2582" y="2907"/>
                  </a:cubicBezTo>
                  <a:cubicBezTo>
                    <a:pt x="3208" y="3409"/>
                    <a:pt x="3860" y="3935"/>
                    <a:pt x="4436" y="4486"/>
                  </a:cubicBezTo>
                  <a:cubicBezTo>
                    <a:pt x="4461" y="4536"/>
                    <a:pt x="4512" y="4536"/>
                    <a:pt x="4587" y="4536"/>
                  </a:cubicBezTo>
                  <a:cubicBezTo>
                    <a:pt x="4637" y="4536"/>
                    <a:pt x="4687" y="4511"/>
                    <a:pt x="4737" y="4486"/>
                  </a:cubicBezTo>
                  <a:cubicBezTo>
                    <a:pt x="4737" y="4486"/>
                    <a:pt x="4737" y="4461"/>
                    <a:pt x="4737" y="4461"/>
                  </a:cubicBezTo>
                  <a:cubicBezTo>
                    <a:pt x="4712" y="4461"/>
                    <a:pt x="4712" y="4461"/>
                    <a:pt x="4687" y="4486"/>
                  </a:cubicBezTo>
                  <a:lnTo>
                    <a:pt x="4637" y="4486"/>
                  </a:lnTo>
                  <a:cubicBezTo>
                    <a:pt x="4537" y="4486"/>
                    <a:pt x="4461" y="4411"/>
                    <a:pt x="4436" y="4311"/>
                  </a:cubicBezTo>
                  <a:cubicBezTo>
                    <a:pt x="4411" y="4185"/>
                    <a:pt x="4487" y="4085"/>
                    <a:pt x="4587" y="4060"/>
                  </a:cubicBezTo>
                  <a:cubicBezTo>
                    <a:pt x="4060" y="3534"/>
                    <a:pt x="3434" y="3058"/>
                    <a:pt x="2832" y="2581"/>
                  </a:cubicBezTo>
                  <a:cubicBezTo>
                    <a:pt x="2206" y="2080"/>
                    <a:pt x="1554" y="1554"/>
                    <a:pt x="978" y="1003"/>
                  </a:cubicBezTo>
                  <a:cubicBezTo>
                    <a:pt x="652" y="677"/>
                    <a:pt x="326" y="351"/>
                    <a:pt x="25" y="0"/>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23"/>
            <p:cNvSpPr/>
            <p:nvPr/>
          </p:nvSpPr>
          <p:spPr>
            <a:xfrm>
              <a:off x="115322" y="706667"/>
              <a:ext cx="158239" cy="196789"/>
            </a:xfrm>
            <a:custGeom>
              <a:avLst/>
              <a:gdLst/>
              <a:ahLst/>
              <a:cxnLst/>
              <a:rect l="l" t="t" r="r" b="b"/>
              <a:pathLst>
                <a:path w="4737" h="5891" extrusionOk="0">
                  <a:moveTo>
                    <a:pt x="100" y="1"/>
                  </a:moveTo>
                  <a:cubicBezTo>
                    <a:pt x="75" y="201"/>
                    <a:pt x="50" y="377"/>
                    <a:pt x="0" y="577"/>
                  </a:cubicBezTo>
                  <a:lnTo>
                    <a:pt x="3709" y="4988"/>
                  </a:lnTo>
                  <a:cubicBezTo>
                    <a:pt x="3935" y="5264"/>
                    <a:pt x="4186" y="5565"/>
                    <a:pt x="4461" y="5815"/>
                  </a:cubicBezTo>
                  <a:cubicBezTo>
                    <a:pt x="4511" y="5865"/>
                    <a:pt x="4561" y="5890"/>
                    <a:pt x="4612" y="5890"/>
                  </a:cubicBezTo>
                  <a:cubicBezTo>
                    <a:pt x="4637" y="5890"/>
                    <a:pt x="4637" y="5890"/>
                    <a:pt x="4662" y="5865"/>
                  </a:cubicBezTo>
                  <a:cubicBezTo>
                    <a:pt x="4612" y="5840"/>
                    <a:pt x="4587" y="5815"/>
                    <a:pt x="4561" y="5740"/>
                  </a:cubicBezTo>
                  <a:cubicBezTo>
                    <a:pt x="4536" y="5640"/>
                    <a:pt x="4612" y="5514"/>
                    <a:pt x="4737" y="5489"/>
                  </a:cubicBezTo>
                  <a:cubicBezTo>
                    <a:pt x="4486" y="5239"/>
                    <a:pt x="4261" y="4963"/>
                    <a:pt x="4035" y="4712"/>
                  </a:cubicBezTo>
                  <a:lnTo>
                    <a:pt x="100" y="1"/>
                  </a:ln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23"/>
            <p:cNvSpPr/>
            <p:nvPr/>
          </p:nvSpPr>
          <p:spPr>
            <a:xfrm>
              <a:off x="134564" y="614566"/>
              <a:ext cx="157438" cy="211855"/>
            </a:xfrm>
            <a:custGeom>
              <a:avLst/>
              <a:gdLst/>
              <a:ahLst/>
              <a:cxnLst/>
              <a:rect l="l" t="t" r="r" b="b"/>
              <a:pathLst>
                <a:path w="4713" h="6342" extrusionOk="0">
                  <a:moveTo>
                    <a:pt x="176" y="1"/>
                  </a:moveTo>
                  <a:cubicBezTo>
                    <a:pt x="101" y="201"/>
                    <a:pt x="51" y="402"/>
                    <a:pt x="0" y="602"/>
                  </a:cubicBezTo>
                  <a:cubicBezTo>
                    <a:pt x="201" y="953"/>
                    <a:pt x="427" y="1279"/>
                    <a:pt x="652" y="1555"/>
                  </a:cubicBezTo>
                  <a:cubicBezTo>
                    <a:pt x="1354" y="2507"/>
                    <a:pt x="2081" y="3459"/>
                    <a:pt x="2808" y="4412"/>
                  </a:cubicBezTo>
                  <a:cubicBezTo>
                    <a:pt x="3058" y="4738"/>
                    <a:pt x="3359" y="5088"/>
                    <a:pt x="3660" y="5439"/>
                  </a:cubicBezTo>
                  <a:cubicBezTo>
                    <a:pt x="3910" y="5715"/>
                    <a:pt x="4186" y="6016"/>
                    <a:pt x="4462" y="6266"/>
                  </a:cubicBezTo>
                  <a:cubicBezTo>
                    <a:pt x="4512" y="6317"/>
                    <a:pt x="4562" y="6342"/>
                    <a:pt x="4612" y="6342"/>
                  </a:cubicBezTo>
                  <a:cubicBezTo>
                    <a:pt x="4628" y="6342"/>
                    <a:pt x="4656" y="6331"/>
                    <a:pt x="4679" y="6316"/>
                  </a:cubicBezTo>
                  <a:lnTo>
                    <a:pt x="4679" y="6316"/>
                  </a:lnTo>
                  <a:cubicBezTo>
                    <a:pt x="4682" y="6317"/>
                    <a:pt x="4685" y="6317"/>
                    <a:pt x="4687" y="6317"/>
                  </a:cubicBezTo>
                  <a:cubicBezTo>
                    <a:pt x="4687" y="6317"/>
                    <a:pt x="4711" y="6292"/>
                    <a:pt x="4712" y="6292"/>
                  </a:cubicBezTo>
                  <a:lnTo>
                    <a:pt x="4712" y="6292"/>
                  </a:lnTo>
                  <a:cubicBezTo>
                    <a:pt x="4704" y="6300"/>
                    <a:pt x="4692" y="6309"/>
                    <a:pt x="4679" y="6316"/>
                  </a:cubicBezTo>
                  <a:lnTo>
                    <a:pt x="4679" y="6316"/>
                  </a:lnTo>
                  <a:cubicBezTo>
                    <a:pt x="4583" y="6313"/>
                    <a:pt x="4511" y="6239"/>
                    <a:pt x="4487" y="6141"/>
                  </a:cubicBezTo>
                  <a:cubicBezTo>
                    <a:pt x="4462" y="6016"/>
                    <a:pt x="4512" y="5916"/>
                    <a:pt x="4637" y="5891"/>
                  </a:cubicBezTo>
                  <a:cubicBezTo>
                    <a:pt x="4637" y="5865"/>
                    <a:pt x="4662" y="5865"/>
                    <a:pt x="4662" y="5865"/>
                  </a:cubicBezTo>
                  <a:cubicBezTo>
                    <a:pt x="4437" y="5640"/>
                    <a:pt x="4186" y="5389"/>
                    <a:pt x="3985" y="5164"/>
                  </a:cubicBezTo>
                  <a:cubicBezTo>
                    <a:pt x="3685" y="4813"/>
                    <a:pt x="3409" y="4462"/>
                    <a:pt x="3133" y="4136"/>
                  </a:cubicBezTo>
                  <a:cubicBezTo>
                    <a:pt x="2407" y="3209"/>
                    <a:pt x="1680" y="2256"/>
                    <a:pt x="978" y="1304"/>
                  </a:cubicBezTo>
                  <a:cubicBezTo>
                    <a:pt x="652" y="828"/>
                    <a:pt x="376" y="427"/>
                    <a:pt x="176"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23"/>
            <p:cNvSpPr/>
            <p:nvPr/>
          </p:nvSpPr>
          <p:spPr>
            <a:xfrm>
              <a:off x="162191" y="534191"/>
              <a:ext cx="152394" cy="200129"/>
            </a:xfrm>
            <a:custGeom>
              <a:avLst/>
              <a:gdLst/>
              <a:ahLst/>
              <a:cxnLst/>
              <a:rect l="l" t="t" r="r" b="b"/>
              <a:pathLst>
                <a:path w="4562" h="5991" extrusionOk="0">
                  <a:moveTo>
                    <a:pt x="176" y="1"/>
                  </a:moveTo>
                  <a:cubicBezTo>
                    <a:pt x="101" y="151"/>
                    <a:pt x="51" y="327"/>
                    <a:pt x="1" y="477"/>
                  </a:cubicBezTo>
                  <a:cubicBezTo>
                    <a:pt x="1354" y="2306"/>
                    <a:pt x="2757" y="4136"/>
                    <a:pt x="4186" y="5916"/>
                  </a:cubicBezTo>
                  <a:cubicBezTo>
                    <a:pt x="4207" y="5957"/>
                    <a:pt x="4245" y="5964"/>
                    <a:pt x="4286" y="5980"/>
                  </a:cubicBezTo>
                  <a:lnTo>
                    <a:pt x="4286" y="5980"/>
                  </a:lnTo>
                  <a:cubicBezTo>
                    <a:pt x="4289" y="5858"/>
                    <a:pt x="4340" y="5739"/>
                    <a:pt x="4462" y="5715"/>
                  </a:cubicBezTo>
                  <a:lnTo>
                    <a:pt x="4562" y="5715"/>
                  </a:lnTo>
                  <a:cubicBezTo>
                    <a:pt x="4562" y="5690"/>
                    <a:pt x="4537" y="5665"/>
                    <a:pt x="4537" y="5640"/>
                  </a:cubicBezTo>
                  <a:cubicBezTo>
                    <a:pt x="3033" y="3810"/>
                    <a:pt x="1580" y="1905"/>
                    <a:pt x="176" y="1"/>
                  </a:cubicBezTo>
                  <a:close/>
                  <a:moveTo>
                    <a:pt x="4286" y="5980"/>
                  </a:moveTo>
                  <a:lnTo>
                    <a:pt x="4286" y="5980"/>
                  </a:lnTo>
                  <a:cubicBezTo>
                    <a:pt x="4286" y="5984"/>
                    <a:pt x="4286" y="5987"/>
                    <a:pt x="4286" y="5991"/>
                  </a:cubicBezTo>
                  <a:lnTo>
                    <a:pt x="4311" y="5991"/>
                  </a:lnTo>
                  <a:cubicBezTo>
                    <a:pt x="4303" y="5987"/>
                    <a:pt x="4295" y="5983"/>
                    <a:pt x="4286" y="5980"/>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23"/>
            <p:cNvSpPr/>
            <p:nvPr/>
          </p:nvSpPr>
          <p:spPr>
            <a:xfrm>
              <a:off x="198203" y="453816"/>
              <a:ext cx="142339" cy="196789"/>
            </a:xfrm>
            <a:custGeom>
              <a:avLst/>
              <a:gdLst/>
              <a:ahLst/>
              <a:cxnLst/>
              <a:rect l="l" t="t" r="r" b="b"/>
              <a:pathLst>
                <a:path w="4261" h="5891" extrusionOk="0">
                  <a:moveTo>
                    <a:pt x="226" y="1"/>
                  </a:moveTo>
                  <a:cubicBezTo>
                    <a:pt x="151" y="151"/>
                    <a:pt x="75" y="301"/>
                    <a:pt x="0" y="452"/>
                  </a:cubicBezTo>
                  <a:cubicBezTo>
                    <a:pt x="1228" y="2306"/>
                    <a:pt x="2557" y="4136"/>
                    <a:pt x="3960" y="5890"/>
                  </a:cubicBezTo>
                  <a:cubicBezTo>
                    <a:pt x="3960" y="5865"/>
                    <a:pt x="3960" y="5865"/>
                    <a:pt x="3935" y="5840"/>
                  </a:cubicBezTo>
                  <a:cubicBezTo>
                    <a:pt x="3910" y="5715"/>
                    <a:pt x="4010" y="5615"/>
                    <a:pt x="4111" y="5590"/>
                  </a:cubicBezTo>
                  <a:cubicBezTo>
                    <a:pt x="4161" y="5590"/>
                    <a:pt x="4211" y="5565"/>
                    <a:pt x="4261" y="5565"/>
                  </a:cubicBezTo>
                  <a:cubicBezTo>
                    <a:pt x="2832" y="3785"/>
                    <a:pt x="1479" y="1931"/>
                    <a:pt x="226"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23"/>
            <p:cNvSpPr/>
            <p:nvPr/>
          </p:nvSpPr>
          <p:spPr>
            <a:xfrm>
              <a:off x="238390" y="386836"/>
              <a:ext cx="132317" cy="167493"/>
            </a:xfrm>
            <a:custGeom>
              <a:avLst/>
              <a:gdLst/>
              <a:ahLst/>
              <a:cxnLst/>
              <a:rect l="l" t="t" r="r" b="b"/>
              <a:pathLst>
                <a:path w="3961" h="5014" extrusionOk="0">
                  <a:moveTo>
                    <a:pt x="251" y="1"/>
                  </a:moveTo>
                  <a:cubicBezTo>
                    <a:pt x="151" y="126"/>
                    <a:pt x="75" y="251"/>
                    <a:pt x="0" y="402"/>
                  </a:cubicBezTo>
                  <a:lnTo>
                    <a:pt x="3609" y="4938"/>
                  </a:lnTo>
                  <a:cubicBezTo>
                    <a:pt x="3659" y="4988"/>
                    <a:pt x="3710" y="5013"/>
                    <a:pt x="3785" y="5013"/>
                  </a:cubicBezTo>
                  <a:lnTo>
                    <a:pt x="3860" y="5013"/>
                  </a:lnTo>
                  <a:cubicBezTo>
                    <a:pt x="3835" y="4988"/>
                    <a:pt x="3810" y="4963"/>
                    <a:pt x="3810" y="4913"/>
                  </a:cubicBezTo>
                  <a:cubicBezTo>
                    <a:pt x="3785" y="4813"/>
                    <a:pt x="3835" y="4687"/>
                    <a:pt x="3960" y="4662"/>
                  </a:cubicBezTo>
                  <a:lnTo>
                    <a:pt x="251" y="1"/>
                  </a:ln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23"/>
            <p:cNvSpPr/>
            <p:nvPr/>
          </p:nvSpPr>
          <p:spPr>
            <a:xfrm>
              <a:off x="282754" y="327407"/>
              <a:ext cx="118087" cy="149888"/>
            </a:xfrm>
            <a:custGeom>
              <a:avLst/>
              <a:gdLst/>
              <a:ahLst/>
              <a:cxnLst/>
              <a:rect l="l" t="t" r="r" b="b"/>
              <a:pathLst>
                <a:path w="3535" h="4487" extrusionOk="0">
                  <a:moveTo>
                    <a:pt x="276" y="0"/>
                  </a:moveTo>
                  <a:cubicBezTo>
                    <a:pt x="176" y="100"/>
                    <a:pt x="101" y="226"/>
                    <a:pt x="1" y="326"/>
                  </a:cubicBezTo>
                  <a:cubicBezTo>
                    <a:pt x="1078" y="1679"/>
                    <a:pt x="2131" y="3058"/>
                    <a:pt x="3159" y="4411"/>
                  </a:cubicBezTo>
                  <a:cubicBezTo>
                    <a:pt x="3209" y="4461"/>
                    <a:pt x="3259" y="4486"/>
                    <a:pt x="3334" y="4486"/>
                  </a:cubicBezTo>
                  <a:cubicBezTo>
                    <a:pt x="3309" y="4486"/>
                    <a:pt x="3309" y="4461"/>
                    <a:pt x="3309" y="4436"/>
                  </a:cubicBezTo>
                  <a:cubicBezTo>
                    <a:pt x="3309" y="4311"/>
                    <a:pt x="3384" y="4211"/>
                    <a:pt x="3509" y="4211"/>
                  </a:cubicBezTo>
                  <a:cubicBezTo>
                    <a:pt x="3509" y="4211"/>
                    <a:pt x="3534" y="4186"/>
                    <a:pt x="3534" y="4186"/>
                  </a:cubicBezTo>
                  <a:cubicBezTo>
                    <a:pt x="3534" y="4186"/>
                    <a:pt x="3534" y="4161"/>
                    <a:pt x="3509" y="4161"/>
                  </a:cubicBezTo>
                  <a:cubicBezTo>
                    <a:pt x="2457" y="2757"/>
                    <a:pt x="1379" y="1379"/>
                    <a:pt x="276" y="0"/>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23"/>
            <p:cNvSpPr/>
            <p:nvPr/>
          </p:nvSpPr>
          <p:spPr>
            <a:xfrm>
              <a:off x="339678" y="270449"/>
              <a:ext cx="92966" cy="139032"/>
            </a:xfrm>
            <a:custGeom>
              <a:avLst/>
              <a:gdLst/>
              <a:ahLst/>
              <a:cxnLst/>
              <a:rect l="l" t="t" r="r" b="b"/>
              <a:pathLst>
                <a:path w="2783" h="4162" extrusionOk="0">
                  <a:moveTo>
                    <a:pt x="327" y="1"/>
                  </a:moveTo>
                  <a:cubicBezTo>
                    <a:pt x="201" y="101"/>
                    <a:pt x="101" y="176"/>
                    <a:pt x="1" y="277"/>
                  </a:cubicBezTo>
                  <a:lnTo>
                    <a:pt x="2432" y="4061"/>
                  </a:lnTo>
                  <a:cubicBezTo>
                    <a:pt x="2457" y="4136"/>
                    <a:pt x="2532" y="4161"/>
                    <a:pt x="2607" y="4161"/>
                  </a:cubicBezTo>
                  <a:lnTo>
                    <a:pt x="2658" y="4161"/>
                  </a:lnTo>
                  <a:cubicBezTo>
                    <a:pt x="2632" y="4136"/>
                    <a:pt x="2632" y="4111"/>
                    <a:pt x="2632" y="4111"/>
                  </a:cubicBezTo>
                  <a:cubicBezTo>
                    <a:pt x="2607" y="3986"/>
                    <a:pt x="2683" y="3861"/>
                    <a:pt x="2783" y="3836"/>
                  </a:cubicBezTo>
                  <a:lnTo>
                    <a:pt x="327" y="1"/>
                  </a:ln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23"/>
            <p:cNvSpPr/>
            <p:nvPr/>
          </p:nvSpPr>
          <p:spPr>
            <a:xfrm>
              <a:off x="395800" y="233636"/>
              <a:ext cx="69516" cy="109702"/>
            </a:xfrm>
            <a:custGeom>
              <a:avLst/>
              <a:gdLst/>
              <a:ahLst/>
              <a:cxnLst/>
              <a:rect l="l" t="t" r="r" b="b"/>
              <a:pathLst>
                <a:path w="2081" h="3284" extrusionOk="0">
                  <a:moveTo>
                    <a:pt x="376" y="0"/>
                  </a:moveTo>
                  <a:cubicBezTo>
                    <a:pt x="251" y="75"/>
                    <a:pt x="125" y="125"/>
                    <a:pt x="0" y="201"/>
                  </a:cubicBezTo>
                  <a:cubicBezTo>
                    <a:pt x="526" y="1228"/>
                    <a:pt x="1128" y="2256"/>
                    <a:pt x="1780" y="3208"/>
                  </a:cubicBezTo>
                  <a:cubicBezTo>
                    <a:pt x="1805" y="3258"/>
                    <a:pt x="1830" y="3283"/>
                    <a:pt x="1880" y="3283"/>
                  </a:cubicBezTo>
                  <a:cubicBezTo>
                    <a:pt x="1830" y="3258"/>
                    <a:pt x="1805" y="3233"/>
                    <a:pt x="1805" y="3183"/>
                  </a:cubicBezTo>
                  <a:cubicBezTo>
                    <a:pt x="1754" y="3083"/>
                    <a:pt x="1830" y="2958"/>
                    <a:pt x="1930" y="2933"/>
                  </a:cubicBezTo>
                  <a:cubicBezTo>
                    <a:pt x="1980" y="2907"/>
                    <a:pt x="2030" y="2882"/>
                    <a:pt x="2080" y="2882"/>
                  </a:cubicBezTo>
                  <a:cubicBezTo>
                    <a:pt x="1454" y="1955"/>
                    <a:pt x="877" y="978"/>
                    <a:pt x="376" y="0"/>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23"/>
            <p:cNvSpPr/>
            <p:nvPr/>
          </p:nvSpPr>
          <p:spPr>
            <a:xfrm>
              <a:off x="451889" y="213525"/>
              <a:ext cx="128943" cy="77065"/>
            </a:xfrm>
            <a:custGeom>
              <a:avLst/>
              <a:gdLst/>
              <a:ahLst/>
              <a:cxnLst/>
              <a:rect l="l" t="t" r="r" b="b"/>
              <a:pathLst>
                <a:path w="3860" h="2307" extrusionOk="0">
                  <a:moveTo>
                    <a:pt x="426" y="1"/>
                  </a:moveTo>
                  <a:cubicBezTo>
                    <a:pt x="276" y="26"/>
                    <a:pt x="126" y="76"/>
                    <a:pt x="0" y="101"/>
                  </a:cubicBezTo>
                  <a:cubicBezTo>
                    <a:pt x="326" y="803"/>
                    <a:pt x="677" y="1504"/>
                    <a:pt x="1028" y="2181"/>
                  </a:cubicBezTo>
                  <a:cubicBezTo>
                    <a:pt x="1078" y="2256"/>
                    <a:pt x="1153" y="2306"/>
                    <a:pt x="1228" y="2306"/>
                  </a:cubicBezTo>
                  <a:cubicBezTo>
                    <a:pt x="1253" y="2306"/>
                    <a:pt x="1278" y="2306"/>
                    <a:pt x="1304" y="2281"/>
                  </a:cubicBezTo>
                  <a:cubicBezTo>
                    <a:pt x="2131" y="1931"/>
                    <a:pt x="2983" y="1555"/>
                    <a:pt x="3860" y="1128"/>
                  </a:cubicBezTo>
                  <a:cubicBezTo>
                    <a:pt x="3785" y="1003"/>
                    <a:pt x="3710" y="878"/>
                    <a:pt x="3634" y="753"/>
                  </a:cubicBezTo>
                  <a:cubicBezTo>
                    <a:pt x="2857" y="1154"/>
                    <a:pt x="2081" y="1479"/>
                    <a:pt x="1329" y="1805"/>
                  </a:cubicBezTo>
                  <a:cubicBezTo>
                    <a:pt x="1003" y="1229"/>
                    <a:pt x="702" y="602"/>
                    <a:pt x="426"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23"/>
            <p:cNvSpPr/>
            <p:nvPr/>
          </p:nvSpPr>
          <p:spPr>
            <a:xfrm>
              <a:off x="454394" y="278834"/>
              <a:ext cx="142372" cy="66175"/>
            </a:xfrm>
            <a:custGeom>
              <a:avLst/>
              <a:gdLst/>
              <a:ahLst/>
              <a:cxnLst/>
              <a:rect l="l" t="t" r="r" b="b"/>
              <a:pathLst>
                <a:path w="4262" h="1981" extrusionOk="0">
                  <a:moveTo>
                    <a:pt x="4136" y="1"/>
                  </a:moveTo>
                  <a:cubicBezTo>
                    <a:pt x="2883" y="577"/>
                    <a:pt x="1605" y="1078"/>
                    <a:pt x="326" y="1529"/>
                  </a:cubicBezTo>
                  <a:cubicBezTo>
                    <a:pt x="276" y="1529"/>
                    <a:pt x="226" y="1554"/>
                    <a:pt x="176" y="1580"/>
                  </a:cubicBezTo>
                  <a:cubicBezTo>
                    <a:pt x="76" y="1605"/>
                    <a:pt x="0" y="1730"/>
                    <a:pt x="51" y="1830"/>
                  </a:cubicBezTo>
                  <a:cubicBezTo>
                    <a:pt x="51" y="1880"/>
                    <a:pt x="76" y="1905"/>
                    <a:pt x="126" y="1930"/>
                  </a:cubicBezTo>
                  <a:cubicBezTo>
                    <a:pt x="151" y="1981"/>
                    <a:pt x="201" y="1981"/>
                    <a:pt x="251" y="1981"/>
                  </a:cubicBezTo>
                  <a:lnTo>
                    <a:pt x="326" y="1981"/>
                  </a:lnTo>
                  <a:cubicBezTo>
                    <a:pt x="1655" y="1529"/>
                    <a:pt x="2983" y="1003"/>
                    <a:pt x="4261" y="402"/>
                  </a:cubicBezTo>
                  <a:cubicBezTo>
                    <a:pt x="4211" y="276"/>
                    <a:pt x="4186" y="126"/>
                    <a:pt x="4136"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23"/>
            <p:cNvSpPr/>
            <p:nvPr/>
          </p:nvSpPr>
          <p:spPr>
            <a:xfrm>
              <a:off x="426768" y="336594"/>
              <a:ext cx="186734" cy="76230"/>
            </a:xfrm>
            <a:custGeom>
              <a:avLst/>
              <a:gdLst/>
              <a:ahLst/>
              <a:cxnLst/>
              <a:rect l="l" t="t" r="r" b="b"/>
              <a:pathLst>
                <a:path w="5590" h="2282" extrusionOk="0">
                  <a:moveTo>
                    <a:pt x="5464" y="1"/>
                  </a:moveTo>
                  <a:cubicBezTo>
                    <a:pt x="3785" y="828"/>
                    <a:pt x="2005" y="1455"/>
                    <a:pt x="176" y="1856"/>
                  </a:cubicBezTo>
                  <a:cubicBezTo>
                    <a:pt x="76" y="1881"/>
                    <a:pt x="0" y="2006"/>
                    <a:pt x="25" y="2131"/>
                  </a:cubicBezTo>
                  <a:cubicBezTo>
                    <a:pt x="25" y="2131"/>
                    <a:pt x="25" y="2156"/>
                    <a:pt x="51" y="2181"/>
                  </a:cubicBezTo>
                  <a:cubicBezTo>
                    <a:pt x="76" y="2257"/>
                    <a:pt x="151" y="2282"/>
                    <a:pt x="226" y="2282"/>
                  </a:cubicBezTo>
                  <a:lnTo>
                    <a:pt x="276" y="2282"/>
                  </a:lnTo>
                  <a:cubicBezTo>
                    <a:pt x="2106" y="1856"/>
                    <a:pt x="3885" y="1229"/>
                    <a:pt x="5589" y="427"/>
                  </a:cubicBezTo>
                  <a:cubicBezTo>
                    <a:pt x="5539" y="277"/>
                    <a:pt x="5514" y="151"/>
                    <a:pt x="5464"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23"/>
            <p:cNvSpPr/>
            <p:nvPr/>
          </p:nvSpPr>
          <p:spPr>
            <a:xfrm>
              <a:off x="393261" y="395221"/>
              <a:ext cx="235305" cy="87087"/>
            </a:xfrm>
            <a:custGeom>
              <a:avLst/>
              <a:gdLst/>
              <a:ahLst/>
              <a:cxnLst/>
              <a:rect l="l" t="t" r="r" b="b"/>
              <a:pathLst>
                <a:path w="7044" h="2607" extrusionOk="0">
                  <a:moveTo>
                    <a:pt x="6943" y="0"/>
                  </a:moveTo>
                  <a:cubicBezTo>
                    <a:pt x="5339" y="602"/>
                    <a:pt x="3685" y="1178"/>
                    <a:pt x="2056" y="1730"/>
                  </a:cubicBezTo>
                  <a:cubicBezTo>
                    <a:pt x="1379" y="1955"/>
                    <a:pt x="828" y="2131"/>
                    <a:pt x="226" y="2156"/>
                  </a:cubicBezTo>
                  <a:cubicBezTo>
                    <a:pt x="226" y="2156"/>
                    <a:pt x="201" y="2181"/>
                    <a:pt x="201" y="2181"/>
                  </a:cubicBezTo>
                  <a:cubicBezTo>
                    <a:pt x="76" y="2181"/>
                    <a:pt x="1" y="2281"/>
                    <a:pt x="1" y="2406"/>
                  </a:cubicBezTo>
                  <a:cubicBezTo>
                    <a:pt x="1" y="2431"/>
                    <a:pt x="1" y="2456"/>
                    <a:pt x="26" y="2456"/>
                  </a:cubicBezTo>
                  <a:cubicBezTo>
                    <a:pt x="51" y="2557"/>
                    <a:pt x="126" y="2607"/>
                    <a:pt x="226" y="2607"/>
                  </a:cubicBezTo>
                  <a:cubicBezTo>
                    <a:pt x="953" y="2557"/>
                    <a:pt x="1630" y="2306"/>
                    <a:pt x="2206" y="2131"/>
                  </a:cubicBezTo>
                  <a:cubicBezTo>
                    <a:pt x="3810" y="1604"/>
                    <a:pt x="5440" y="1028"/>
                    <a:pt x="7044" y="426"/>
                  </a:cubicBezTo>
                  <a:cubicBezTo>
                    <a:pt x="7018" y="301"/>
                    <a:pt x="6968" y="151"/>
                    <a:pt x="6943" y="0"/>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23"/>
            <p:cNvSpPr/>
            <p:nvPr/>
          </p:nvSpPr>
          <p:spPr>
            <a:xfrm>
              <a:off x="364799" y="460530"/>
              <a:ext cx="277161" cy="96307"/>
            </a:xfrm>
            <a:custGeom>
              <a:avLst/>
              <a:gdLst/>
              <a:ahLst/>
              <a:cxnLst/>
              <a:rect l="l" t="t" r="r" b="b"/>
              <a:pathLst>
                <a:path w="8297" h="2883" extrusionOk="0">
                  <a:moveTo>
                    <a:pt x="8221" y="0"/>
                  </a:moveTo>
                  <a:cubicBezTo>
                    <a:pt x="6241" y="827"/>
                    <a:pt x="4136" y="1379"/>
                    <a:pt x="2081" y="1930"/>
                  </a:cubicBezTo>
                  <a:lnTo>
                    <a:pt x="176" y="2456"/>
                  </a:lnTo>
                  <a:cubicBezTo>
                    <a:pt x="51" y="2481"/>
                    <a:pt x="1" y="2607"/>
                    <a:pt x="26" y="2707"/>
                  </a:cubicBezTo>
                  <a:cubicBezTo>
                    <a:pt x="26" y="2757"/>
                    <a:pt x="51" y="2782"/>
                    <a:pt x="76" y="2807"/>
                  </a:cubicBezTo>
                  <a:cubicBezTo>
                    <a:pt x="101" y="2857"/>
                    <a:pt x="176" y="2882"/>
                    <a:pt x="226" y="2882"/>
                  </a:cubicBezTo>
                  <a:cubicBezTo>
                    <a:pt x="251" y="2882"/>
                    <a:pt x="276" y="2882"/>
                    <a:pt x="276" y="2857"/>
                  </a:cubicBezTo>
                  <a:lnTo>
                    <a:pt x="2206" y="2356"/>
                  </a:lnTo>
                  <a:cubicBezTo>
                    <a:pt x="4236" y="1805"/>
                    <a:pt x="6317" y="1253"/>
                    <a:pt x="8297" y="426"/>
                  </a:cubicBezTo>
                  <a:cubicBezTo>
                    <a:pt x="8271" y="276"/>
                    <a:pt x="8246" y="126"/>
                    <a:pt x="8221" y="0"/>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23"/>
            <p:cNvSpPr/>
            <p:nvPr/>
          </p:nvSpPr>
          <p:spPr>
            <a:xfrm>
              <a:off x="328821" y="544246"/>
              <a:ext cx="323193" cy="110537"/>
            </a:xfrm>
            <a:custGeom>
              <a:avLst/>
              <a:gdLst/>
              <a:ahLst/>
              <a:cxnLst/>
              <a:rect l="l" t="t" r="r" b="b"/>
              <a:pathLst>
                <a:path w="9675" h="3309" extrusionOk="0">
                  <a:moveTo>
                    <a:pt x="9649" y="0"/>
                  </a:moveTo>
                  <a:cubicBezTo>
                    <a:pt x="6642" y="1254"/>
                    <a:pt x="3534" y="2206"/>
                    <a:pt x="351" y="2858"/>
                  </a:cubicBezTo>
                  <a:cubicBezTo>
                    <a:pt x="301" y="2858"/>
                    <a:pt x="251" y="2883"/>
                    <a:pt x="201" y="2883"/>
                  </a:cubicBezTo>
                  <a:cubicBezTo>
                    <a:pt x="100" y="2908"/>
                    <a:pt x="0" y="3008"/>
                    <a:pt x="25" y="3133"/>
                  </a:cubicBezTo>
                  <a:cubicBezTo>
                    <a:pt x="50" y="3158"/>
                    <a:pt x="50" y="3158"/>
                    <a:pt x="50" y="3183"/>
                  </a:cubicBezTo>
                  <a:cubicBezTo>
                    <a:pt x="100" y="3259"/>
                    <a:pt x="150" y="3309"/>
                    <a:pt x="251" y="3309"/>
                  </a:cubicBezTo>
                  <a:lnTo>
                    <a:pt x="301" y="3309"/>
                  </a:lnTo>
                  <a:cubicBezTo>
                    <a:pt x="3509" y="2682"/>
                    <a:pt x="6642" y="1730"/>
                    <a:pt x="9674" y="452"/>
                  </a:cubicBezTo>
                  <a:cubicBezTo>
                    <a:pt x="9674" y="301"/>
                    <a:pt x="9649" y="151"/>
                    <a:pt x="9649" y="0"/>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23"/>
            <p:cNvSpPr/>
            <p:nvPr/>
          </p:nvSpPr>
          <p:spPr>
            <a:xfrm>
              <a:off x="305370" y="612896"/>
              <a:ext cx="346644" cy="127306"/>
            </a:xfrm>
            <a:custGeom>
              <a:avLst/>
              <a:gdLst/>
              <a:ahLst/>
              <a:cxnLst/>
              <a:rect l="l" t="t" r="r" b="b"/>
              <a:pathLst>
                <a:path w="10377" h="3811" extrusionOk="0">
                  <a:moveTo>
                    <a:pt x="10376" y="1"/>
                  </a:moveTo>
                  <a:cubicBezTo>
                    <a:pt x="7143" y="1479"/>
                    <a:pt x="3760" y="2607"/>
                    <a:pt x="276" y="3359"/>
                  </a:cubicBezTo>
                  <a:lnTo>
                    <a:pt x="176" y="3359"/>
                  </a:lnTo>
                  <a:cubicBezTo>
                    <a:pt x="75" y="3384"/>
                    <a:pt x="0" y="3509"/>
                    <a:pt x="25" y="3635"/>
                  </a:cubicBezTo>
                  <a:cubicBezTo>
                    <a:pt x="25" y="3735"/>
                    <a:pt x="126" y="3810"/>
                    <a:pt x="226" y="3810"/>
                  </a:cubicBezTo>
                  <a:cubicBezTo>
                    <a:pt x="251" y="3810"/>
                    <a:pt x="251" y="3785"/>
                    <a:pt x="276" y="3785"/>
                  </a:cubicBezTo>
                  <a:cubicBezTo>
                    <a:pt x="3735" y="3058"/>
                    <a:pt x="7118" y="1956"/>
                    <a:pt x="10326" y="477"/>
                  </a:cubicBezTo>
                  <a:cubicBezTo>
                    <a:pt x="10351" y="326"/>
                    <a:pt x="10351" y="151"/>
                    <a:pt x="10376"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23"/>
            <p:cNvSpPr/>
            <p:nvPr/>
          </p:nvSpPr>
          <p:spPr>
            <a:xfrm>
              <a:off x="283589" y="695777"/>
              <a:ext cx="358369" cy="129812"/>
            </a:xfrm>
            <a:custGeom>
              <a:avLst/>
              <a:gdLst/>
              <a:ahLst/>
              <a:cxnLst/>
              <a:rect l="l" t="t" r="r" b="b"/>
              <a:pathLst>
                <a:path w="10728" h="3886" extrusionOk="0">
                  <a:moveTo>
                    <a:pt x="10728" y="1"/>
                  </a:moveTo>
                  <a:lnTo>
                    <a:pt x="10728" y="1"/>
                  </a:lnTo>
                  <a:cubicBezTo>
                    <a:pt x="7319" y="1404"/>
                    <a:pt x="3785" y="2582"/>
                    <a:pt x="201" y="3434"/>
                  </a:cubicBezTo>
                  <a:cubicBezTo>
                    <a:pt x="201" y="3434"/>
                    <a:pt x="176" y="3434"/>
                    <a:pt x="176" y="3460"/>
                  </a:cubicBezTo>
                  <a:cubicBezTo>
                    <a:pt x="51" y="3485"/>
                    <a:pt x="1" y="3585"/>
                    <a:pt x="26" y="3710"/>
                  </a:cubicBezTo>
                  <a:cubicBezTo>
                    <a:pt x="51" y="3810"/>
                    <a:pt x="126" y="3886"/>
                    <a:pt x="226" y="3886"/>
                  </a:cubicBezTo>
                  <a:cubicBezTo>
                    <a:pt x="226" y="3886"/>
                    <a:pt x="251" y="3861"/>
                    <a:pt x="251" y="3861"/>
                  </a:cubicBezTo>
                  <a:lnTo>
                    <a:pt x="276" y="3861"/>
                  </a:lnTo>
                  <a:cubicBezTo>
                    <a:pt x="3810" y="3008"/>
                    <a:pt x="7294" y="1881"/>
                    <a:pt x="10627" y="502"/>
                  </a:cubicBezTo>
                  <a:cubicBezTo>
                    <a:pt x="10677" y="327"/>
                    <a:pt x="10702" y="151"/>
                    <a:pt x="10728"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23"/>
            <p:cNvSpPr/>
            <p:nvPr/>
          </p:nvSpPr>
          <p:spPr>
            <a:xfrm>
              <a:off x="266852" y="786207"/>
              <a:ext cx="355028" cy="118087"/>
            </a:xfrm>
            <a:custGeom>
              <a:avLst/>
              <a:gdLst/>
              <a:ahLst/>
              <a:cxnLst/>
              <a:rect l="l" t="t" r="r" b="b"/>
              <a:pathLst>
                <a:path w="10628" h="3535" extrusionOk="0">
                  <a:moveTo>
                    <a:pt x="10627" y="1"/>
                  </a:moveTo>
                  <a:cubicBezTo>
                    <a:pt x="7219" y="1204"/>
                    <a:pt x="3710" y="2256"/>
                    <a:pt x="201" y="3108"/>
                  </a:cubicBezTo>
                  <a:cubicBezTo>
                    <a:pt x="76" y="3133"/>
                    <a:pt x="0" y="3259"/>
                    <a:pt x="25" y="3359"/>
                  </a:cubicBezTo>
                  <a:cubicBezTo>
                    <a:pt x="51" y="3434"/>
                    <a:pt x="76" y="3459"/>
                    <a:pt x="126" y="3484"/>
                  </a:cubicBezTo>
                  <a:cubicBezTo>
                    <a:pt x="151" y="3509"/>
                    <a:pt x="201" y="3534"/>
                    <a:pt x="251" y="3534"/>
                  </a:cubicBezTo>
                  <a:lnTo>
                    <a:pt x="301" y="3534"/>
                  </a:lnTo>
                  <a:cubicBezTo>
                    <a:pt x="3735" y="2682"/>
                    <a:pt x="7168" y="1680"/>
                    <a:pt x="10502" y="502"/>
                  </a:cubicBezTo>
                  <a:cubicBezTo>
                    <a:pt x="10527" y="427"/>
                    <a:pt x="10552" y="326"/>
                    <a:pt x="10577" y="251"/>
                  </a:cubicBezTo>
                  <a:cubicBezTo>
                    <a:pt x="10602" y="176"/>
                    <a:pt x="10627" y="76"/>
                    <a:pt x="10627"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23"/>
            <p:cNvSpPr/>
            <p:nvPr/>
          </p:nvSpPr>
          <p:spPr>
            <a:xfrm>
              <a:off x="252621" y="864912"/>
              <a:ext cx="346644" cy="103021"/>
            </a:xfrm>
            <a:custGeom>
              <a:avLst/>
              <a:gdLst/>
              <a:ahLst/>
              <a:cxnLst/>
              <a:rect l="l" t="t" r="r" b="b"/>
              <a:pathLst>
                <a:path w="10377" h="3084" extrusionOk="0">
                  <a:moveTo>
                    <a:pt x="10376" y="1"/>
                  </a:moveTo>
                  <a:lnTo>
                    <a:pt x="10376" y="1"/>
                  </a:lnTo>
                  <a:cubicBezTo>
                    <a:pt x="7394" y="928"/>
                    <a:pt x="4236" y="1755"/>
                    <a:pt x="176" y="2657"/>
                  </a:cubicBezTo>
                  <a:cubicBezTo>
                    <a:pt x="76" y="2682"/>
                    <a:pt x="0" y="2782"/>
                    <a:pt x="25" y="2908"/>
                  </a:cubicBezTo>
                  <a:cubicBezTo>
                    <a:pt x="50" y="3008"/>
                    <a:pt x="126" y="3083"/>
                    <a:pt x="226" y="3083"/>
                  </a:cubicBezTo>
                  <a:lnTo>
                    <a:pt x="276" y="3083"/>
                  </a:lnTo>
                  <a:cubicBezTo>
                    <a:pt x="301" y="3058"/>
                    <a:pt x="301" y="3058"/>
                    <a:pt x="326" y="3058"/>
                  </a:cubicBezTo>
                  <a:cubicBezTo>
                    <a:pt x="4211" y="2181"/>
                    <a:pt x="7294" y="1404"/>
                    <a:pt x="10201" y="502"/>
                  </a:cubicBezTo>
                  <a:cubicBezTo>
                    <a:pt x="10276" y="351"/>
                    <a:pt x="10326" y="176"/>
                    <a:pt x="10376"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23"/>
            <p:cNvSpPr/>
            <p:nvPr/>
          </p:nvSpPr>
          <p:spPr>
            <a:xfrm>
              <a:off x="232511" y="955342"/>
              <a:ext cx="326567" cy="100482"/>
            </a:xfrm>
            <a:custGeom>
              <a:avLst/>
              <a:gdLst/>
              <a:ahLst/>
              <a:cxnLst/>
              <a:rect l="l" t="t" r="r" b="b"/>
              <a:pathLst>
                <a:path w="9776" h="3008" extrusionOk="0">
                  <a:moveTo>
                    <a:pt x="9775" y="0"/>
                  </a:moveTo>
                  <a:lnTo>
                    <a:pt x="9775" y="0"/>
                  </a:lnTo>
                  <a:cubicBezTo>
                    <a:pt x="6617" y="928"/>
                    <a:pt x="3409" y="1805"/>
                    <a:pt x="201" y="2582"/>
                  </a:cubicBezTo>
                  <a:lnTo>
                    <a:pt x="176" y="2582"/>
                  </a:lnTo>
                  <a:cubicBezTo>
                    <a:pt x="51" y="2607"/>
                    <a:pt x="1" y="2732"/>
                    <a:pt x="26" y="2857"/>
                  </a:cubicBezTo>
                  <a:cubicBezTo>
                    <a:pt x="26" y="2908"/>
                    <a:pt x="76" y="2983"/>
                    <a:pt x="151" y="3008"/>
                  </a:cubicBezTo>
                  <a:lnTo>
                    <a:pt x="277" y="3008"/>
                  </a:lnTo>
                  <a:cubicBezTo>
                    <a:pt x="3334" y="2256"/>
                    <a:pt x="6392" y="1454"/>
                    <a:pt x="9399" y="552"/>
                  </a:cubicBezTo>
                  <a:cubicBezTo>
                    <a:pt x="9525" y="376"/>
                    <a:pt x="9650" y="201"/>
                    <a:pt x="9775" y="0"/>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23"/>
            <p:cNvSpPr/>
            <p:nvPr/>
          </p:nvSpPr>
          <p:spPr>
            <a:xfrm>
              <a:off x="102761" y="207278"/>
              <a:ext cx="550080" cy="882961"/>
            </a:xfrm>
            <a:custGeom>
              <a:avLst/>
              <a:gdLst/>
              <a:ahLst/>
              <a:cxnLst/>
              <a:rect l="l" t="t" r="r" b="b"/>
              <a:pathLst>
                <a:path w="16467" h="26432" extrusionOk="0">
                  <a:moveTo>
                    <a:pt x="12236" y="0"/>
                  </a:moveTo>
                  <a:cubicBezTo>
                    <a:pt x="12145" y="0"/>
                    <a:pt x="12052" y="4"/>
                    <a:pt x="11955" y="12"/>
                  </a:cubicBezTo>
                  <a:cubicBezTo>
                    <a:pt x="10677" y="112"/>
                    <a:pt x="9449" y="539"/>
                    <a:pt x="8371" y="1215"/>
                  </a:cubicBezTo>
                  <a:cubicBezTo>
                    <a:pt x="7018" y="2067"/>
                    <a:pt x="5890" y="3245"/>
                    <a:pt x="4937" y="4498"/>
                  </a:cubicBezTo>
                  <a:cubicBezTo>
                    <a:pt x="1604" y="8884"/>
                    <a:pt x="0" y="14473"/>
                    <a:pt x="75" y="19987"/>
                  </a:cubicBezTo>
                  <a:cubicBezTo>
                    <a:pt x="100" y="21240"/>
                    <a:pt x="226" y="22544"/>
                    <a:pt x="677" y="23722"/>
                  </a:cubicBezTo>
                  <a:cubicBezTo>
                    <a:pt x="877" y="24248"/>
                    <a:pt x="1153" y="24774"/>
                    <a:pt x="1554" y="25150"/>
                  </a:cubicBezTo>
                  <a:cubicBezTo>
                    <a:pt x="2156" y="25727"/>
                    <a:pt x="2983" y="26002"/>
                    <a:pt x="3785" y="26178"/>
                  </a:cubicBezTo>
                  <a:cubicBezTo>
                    <a:pt x="4545" y="26345"/>
                    <a:pt x="5331" y="26432"/>
                    <a:pt x="6115" y="26432"/>
                  </a:cubicBezTo>
                  <a:cubicBezTo>
                    <a:pt x="8380" y="26432"/>
                    <a:pt x="10636" y="25711"/>
                    <a:pt x="12256" y="24148"/>
                  </a:cubicBezTo>
                  <a:cubicBezTo>
                    <a:pt x="14060" y="22443"/>
                    <a:pt x="14862" y="19962"/>
                    <a:pt x="15489" y="17581"/>
                  </a:cubicBezTo>
                  <a:cubicBezTo>
                    <a:pt x="16040" y="15476"/>
                    <a:pt x="16466" y="13321"/>
                    <a:pt x="16466" y="11140"/>
                  </a:cubicBezTo>
                  <a:cubicBezTo>
                    <a:pt x="16441" y="8458"/>
                    <a:pt x="15740" y="5852"/>
                    <a:pt x="15013" y="3295"/>
                  </a:cubicBezTo>
                  <a:cubicBezTo>
                    <a:pt x="14559" y="1671"/>
                    <a:pt x="14082" y="0"/>
                    <a:pt x="1223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23"/>
            <p:cNvSpPr/>
            <p:nvPr/>
          </p:nvSpPr>
          <p:spPr>
            <a:xfrm>
              <a:off x="215774" y="489193"/>
              <a:ext cx="181723" cy="772591"/>
            </a:xfrm>
            <a:custGeom>
              <a:avLst/>
              <a:gdLst/>
              <a:ahLst/>
              <a:cxnLst/>
              <a:rect l="l" t="t" r="r" b="b"/>
              <a:pathLst>
                <a:path w="5440" h="23128" extrusionOk="0">
                  <a:moveTo>
                    <a:pt x="5183" y="0"/>
                  </a:moveTo>
                  <a:cubicBezTo>
                    <a:pt x="5104" y="0"/>
                    <a:pt x="5025" y="52"/>
                    <a:pt x="4988" y="145"/>
                  </a:cubicBezTo>
                  <a:cubicBezTo>
                    <a:pt x="4111" y="2375"/>
                    <a:pt x="3484" y="4606"/>
                    <a:pt x="2757" y="7288"/>
                  </a:cubicBezTo>
                  <a:cubicBezTo>
                    <a:pt x="1529" y="11799"/>
                    <a:pt x="1" y="17413"/>
                    <a:pt x="226" y="22927"/>
                  </a:cubicBezTo>
                  <a:cubicBezTo>
                    <a:pt x="226" y="23052"/>
                    <a:pt x="326" y="23127"/>
                    <a:pt x="427" y="23127"/>
                  </a:cubicBezTo>
                  <a:lnTo>
                    <a:pt x="452" y="23127"/>
                  </a:lnTo>
                  <a:cubicBezTo>
                    <a:pt x="552" y="23127"/>
                    <a:pt x="652" y="23027"/>
                    <a:pt x="652" y="22902"/>
                  </a:cubicBezTo>
                  <a:cubicBezTo>
                    <a:pt x="427" y="17463"/>
                    <a:pt x="1955" y="11874"/>
                    <a:pt x="3184" y="7388"/>
                  </a:cubicBezTo>
                  <a:cubicBezTo>
                    <a:pt x="3910" y="4731"/>
                    <a:pt x="4537" y="2526"/>
                    <a:pt x="5389" y="295"/>
                  </a:cubicBezTo>
                  <a:cubicBezTo>
                    <a:pt x="5439" y="195"/>
                    <a:pt x="5389" y="70"/>
                    <a:pt x="5264" y="19"/>
                  </a:cubicBezTo>
                  <a:cubicBezTo>
                    <a:pt x="5238" y="6"/>
                    <a:pt x="5210" y="0"/>
                    <a:pt x="5183" y="0"/>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35" name="Google Shape;1335;p23"/>
            <p:cNvGrpSpPr/>
            <p:nvPr/>
          </p:nvGrpSpPr>
          <p:grpSpPr>
            <a:xfrm>
              <a:off x="105267" y="200597"/>
              <a:ext cx="546747" cy="1061177"/>
              <a:chOff x="105267" y="200597"/>
              <a:chExt cx="546747" cy="1061177"/>
            </a:xfrm>
          </p:grpSpPr>
          <p:sp>
            <p:nvSpPr>
              <p:cNvPr id="1336" name="Google Shape;1336;p23"/>
              <p:cNvSpPr/>
              <p:nvPr/>
            </p:nvSpPr>
            <p:spPr>
              <a:xfrm>
                <a:off x="215774" y="200597"/>
                <a:ext cx="326567" cy="1061177"/>
              </a:xfrm>
              <a:custGeom>
                <a:avLst/>
                <a:gdLst/>
                <a:ahLst/>
                <a:cxnLst/>
                <a:rect l="l" t="t" r="r" b="b"/>
                <a:pathLst>
                  <a:path w="9776" h="31767" extrusionOk="0">
                    <a:moveTo>
                      <a:pt x="9519" y="1"/>
                    </a:moveTo>
                    <a:cubicBezTo>
                      <a:pt x="9446" y="1"/>
                      <a:pt x="9374" y="45"/>
                      <a:pt x="9324" y="112"/>
                    </a:cubicBezTo>
                    <a:lnTo>
                      <a:pt x="8848" y="989"/>
                    </a:lnTo>
                    <a:cubicBezTo>
                      <a:pt x="7469" y="3521"/>
                      <a:pt x="6041" y="6127"/>
                      <a:pt x="4988" y="8784"/>
                    </a:cubicBezTo>
                    <a:cubicBezTo>
                      <a:pt x="4111" y="11014"/>
                      <a:pt x="3484" y="13245"/>
                      <a:pt x="2757" y="15927"/>
                    </a:cubicBezTo>
                    <a:cubicBezTo>
                      <a:pt x="1529" y="20438"/>
                      <a:pt x="1" y="26052"/>
                      <a:pt x="226" y="31566"/>
                    </a:cubicBezTo>
                    <a:cubicBezTo>
                      <a:pt x="226" y="31691"/>
                      <a:pt x="326" y="31766"/>
                      <a:pt x="427" y="31766"/>
                    </a:cubicBezTo>
                    <a:lnTo>
                      <a:pt x="452" y="31766"/>
                    </a:lnTo>
                    <a:cubicBezTo>
                      <a:pt x="552" y="31766"/>
                      <a:pt x="652" y="31666"/>
                      <a:pt x="652" y="31541"/>
                    </a:cubicBezTo>
                    <a:cubicBezTo>
                      <a:pt x="427" y="26102"/>
                      <a:pt x="1955" y="20513"/>
                      <a:pt x="3184" y="16027"/>
                    </a:cubicBezTo>
                    <a:cubicBezTo>
                      <a:pt x="3910" y="13370"/>
                      <a:pt x="4537" y="11165"/>
                      <a:pt x="5389" y="8934"/>
                    </a:cubicBezTo>
                    <a:cubicBezTo>
                      <a:pt x="6417" y="6302"/>
                      <a:pt x="7845" y="3696"/>
                      <a:pt x="9224" y="1190"/>
                    </a:cubicBezTo>
                    <a:lnTo>
                      <a:pt x="9700" y="312"/>
                    </a:lnTo>
                    <a:cubicBezTo>
                      <a:pt x="9775" y="212"/>
                      <a:pt x="9725" y="87"/>
                      <a:pt x="9625" y="37"/>
                    </a:cubicBezTo>
                    <a:cubicBezTo>
                      <a:pt x="9591" y="12"/>
                      <a:pt x="9555" y="1"/>
                      <a:pt x="951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23"/>
              <p:cNvSpPr/>
              <p:nvPr/>
            </p:nvSpPr>
            <p:spPr>
              <a:xfrm>
                <a:off x="108607" y="930221"/>
                <a:ext cx="130647" cy="125603"/>
              </a:xfrm>
              <a:custGeom>
                <a:avLst/>
                <a:gdLst/>
                <a:ahLst/>
                <a:cxnLst/>
                <a:rect l="l" t="t" r="r" b="b"/>
                <a:pathLst>
                  <a:path w="3911" h="3760" extrusionOk="0">
                    <a:moveTo>
                      <a:pt x="1" y="0"/>
                    </a:moveTo>
                    <a:cubicBezTo>
                      <a:pt x="26" y="226"/>
                      <a:pt x="76" y="426"/>
                      <a:pt x="101" y="652"/>
                    </a:cubicBezTo>
                    <a:lnTo>
                      <a:pt x="3685" y="3710"/>
                    </a:lnTo>
                    <a:cubicBezTo>
                      <a:pt x="3735" y="3735"/>
                      <a:pt x="3785" y="3760"/>
                      <a:pt x="3835" y="3760"/>
                    </a:cubicBezTo>
                    <a:lnTo>
                      <a:pt x="3860" y="3760"/>
                    </a:lnTo>
                    <a:cubicBezTo>
                      <a:pt x="3785" y="3735"/>
                      <a:pt x="3735" y="3660"/>
                      <a:pt x="3735" y="3609"/>
                    </a:cubicBezTo>
                    <a:cubicBezTo>
                      <a:pt x="3710" y="3484"/>
                      <a:pt x="3760" y="3359"/>
                      <a:pt x="3885" y="3334"/>
                    </a:cubicBezTo>
                    <a:lnTo>
                      <a:pt x="3910" y="3334"/>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23"/>
              <p:cNvSpPr/>
              <p:nvPr/>
            </p:nvSpPr>
            <p:spPr>
              <a:xfrm>
                <a:off x="105267" y="818043"/>
                <a:ext cx="158273" cy="151558"/>
              </a:xfrm>
              <a:custGeom>
                <a:avLst/>
                <a:gdLst/>
                <a:ahLst/>
                <a:cxnLst/>
                <a:rect l="l" t="t" r="r" b="b"/>
                <a:pathLst>
                  <a:path w="4738" h="4537" extrusionOk="0">
                    <a:moveTo>
                      <a:pt x="25" y="0"/>
                    </a:moveTo>
                    <a:cubicBezTo>
                      <a:pt x="25" y="226"/>
                      <a:pt x="25" y="426"/>
                      <a:pt x="0" y="627"/>
                    </a:cubicBezTo>
                    <a:cubicBezTo>
                      <a:pt x="226" y="877"/>
                      <a:pt x="451" y="1103"/>
                      <a:pt x="677" y="1303"/>
                    </a:cubicBezTo>
                    <a:cubicBezTo>
                      <a:pt x="1253" y="1880"/>
                      <a:pt x="1930" y="2406"/>
                      <a:pt x="2582" y="2907"/>
                    </a:cubicBezTo>
                    <a:cubicBezTo>
                      <a:pt x="3208" y="3409"/>
                      <a:pt x="3860" y="3935"/>
                      <a:pt x="4436" y="4486"/>
                    </a:cubicBezTo>
                    <a:cubicBezTo>
                      <a:pt x="4461" y="4536"/>
                      <a:pt x="4512" y="4536"/>
                      <a:pt x="4587" y="4536"/>
                    </a:cubicBezTo>
                    <a:cubicBezTo>
                      <a:pt x="4637" y="4536"/>
                      <a:pt x="4687" y="4511"/>
                      <a:pt x="4737" y="4486"/>
                    </a:cubicBezTo>
                    <a:cubicBezTo>
                      <a:pt x="4737" y="4486"/>
                      <a:pt x="4737" y="4461"/>
                      <a:pt x="4737" y="4461"/>
                    </a:cubicBezTo>
                    <a:cubicBezTo>
                      <a:pt x="4712" y="4461"/>
                      <a:pt x="4712" y="4461"/>
                      <a:pt x="4687" y="4486"/>
                    </a:cubicBezTo>
                    <a:lnTo>
                      <a:pt x="4637" y="4486"/>
                    </a:lnTo>
                    <a:cubicBezTo>
                      <a:pt x="4537" y="4486"/>
                      <a:pt x="4461" y="4411"/>
                      <a:pt x="4436" y="4311"/>
                    </a:cubicBezTo>
                    <a:cubicBezTo>
                      <a:pt x="4411" y="4185"/>
                      <a:pt x="4487" y="4085"/>
                      <a:pt x="4587" y="4060"/>
                    </a:cubicBezTo>
                    <a:cubicBezTo>
                      <a:pt x="4060" y="3534"/>
                      <a:pt x="3434" y="3058"/>
                      <a:pt x="2832" y="2581"/>
                    </a:cubicBezTo>
                    <a:cubicBezTo>
                      <a:pt x="2206" y="2080"/>
                      <a:pt x="1554" y="1554"/>
                      <a:pt x="978" y="1003"/>
                    </a:cubicBezTo>
                    <a:cubicBezTo>
                      <a:pt x="652" y="677"/>
                      <a:pt x="326" y="351"/>
                      <a:pt x="2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23"/>
              <p:cNvSpPr/>
              <p:nvPr/>
            </p:nvSpPr>
            <p:spPr>
              <a:xfrm>
                <a:off x="115322" y="706667"/>
                <a:ext cx="158239" cy="196789"/>
              </a:xfrm>
              <a:custGeom>
                <a:avLst/>
                <a:gdLst/>
                <a:ahLst/>
                <a:cxnLst/>
                <a:rect l="l" t="t" r="r" b="b"/>
                <a:pathLst>
                  <a:path w="4737" h="5891" extrusionOk="0">
                    <a:moveTo>
                      <a:pt x="100" y="1"/>
                    </a:moveTo>
                    <a:cubicBezTo>
                      <a:pt x="75" y="201"/>
                      <a:pt x="50" y="377"/>
                      <a:pt x="0" y="577"/>
                    </a:cubicBezTo>
                    <a:lnTo>
                      <a:pt x="3709" y="4988"/>
                    </a:lnTo>
                    <a:cubicBezTo>
                      <a:pt x="3935" y="5264"/>
                      <a:pt x="4186" y="5565"/>
                      <a:pt x="4461" y="5815"/>
                    </a:cubicBezTo>
                    <a:cubicBezTo>
                      <a:pt x="4511" y="5865"/>
                      <a:pt x="4561" y="5890"/>
                      <a:pt x="4612" y="5890"/>
                    </a:cubicBezTo>
                    <a:cubicBezTo>
                      <a:pt x="4637" y="5890"/>
                      <a:pt x="4637" y="5890"/>
                      <a:pt x="4662" y="5865"/>
                    </a:cubicBezTo>
                    <a:cubicBezTo>
                      <a:pt x="4612" y="5840"/>
                      <a:pt x="4587" y="5815"/>
                      <a:pt x="4561" y="5740"/>
                    </a:cubicBezTo>
                    <a:cubicBezTo>
                      <a:pt x="4536" y="5640"/>
                      <a:pt x="4612" y="5514"/>
                      <a:pt x="4737" y="5489"/>
                    </a:cubicBezTo>
                    <a:cubicBezTo>
                      <a:pt x="4486" y="5239"/>
                      <a:pt x="4261" y="4963"/>
                      <a:pt x="4035" y="4712"/>
                    </a:cubicBezTo>
                    <a:lnTo>
                      <a:pt x="10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23"/>
              <p:cNvSpPr/>
              <p:nvPr/>
            </p:nvSpPr>
            <p:spPr>
              <a:xfrm>
                <a:off x="134564" y="614566"/>
                <a:ext cx="157438" cy="211855"/>
              </a:xfrm>
              <a:custGeom>
                <a:avLst/>
                <a:gdLst/>
                <a:ahLst/>
                <a:cxnLst/>
                <a:rect l="l" t="t" r="r" b="b"/>
                <a:pathLst>
                  <a:path w="4713" h="6342" extrusionOk="0">
                    <a:moveTo>
                      <a:pt x="176" y="1"/>
                    </a:moveTo>
                    <a:cubicBezTo>
                      <a:pt x="101" y="201"/>
                      <a:pt x="51" y="402"/>
                      <a:pt x="0" y="602"/>
                    </a:cubicBezTo>
                    <a:cubicBezTo>
                      <a:pt x="201" y="953"/>
                      <a:pt x="427" y="1279"/>
                      <a:pt x="652" y="1555"/>
                    </a:cubicBezTo>
                    <a:cubicBezTo>
                      <a:pt x="1354" y="2507"/>
                      <a:pt x="2081" y="3459"/>
                      <a:pt x="2808" y="4412"/>
                    </a:cubicBezTo>
                    <a:cubicBezTo>
                      <a:pt x="3058" y="4738"/>
                      <a:pt x="3359" y="5088"/>
                      <a:pt x="3660" y="5439"/>
                    </a:cubicBezTo>
                    <a:cubicBezTo>
                      <a:pt x="3910" y="5715"/>
                      <a:pt x="4186" y="6016"/>
                      <a:pt x="4462" y="6266"/>
                    </a:cubicBezTo>
                    <a:cubicBezTo>
                      <a:pt x="4512" y="6317"/>
                      <a:pt x="4562" y="6342"/>
                      <a:pt x="4612" y="6342"/>
                    </a:cubicBezTo>
                    <a:cubicBezTo>
                      <a:pt x="4628" y="6342"/>
                      <a:pt x="4656" y="6331"/>
                      <a:pt x="4679" y="6316"/>
                    </a:cubicBezTo>
                    <a:lnTo>
                      <a:pt x="4679" y="6316"/>
                    </a:lnTo>
                    <a:cubicBezTo>
                      <a:pt x="4682" y="6317"/>
                      <a:pt x="4685" y="6317"/>
                      <a:pt x="4687" y="6317"/>
                    </a:cubicBezTo>
                    <a:cubicBezTo>
                      <a:pt x="4687" y="6317"/>
                      <a:pt x="4711" y="6292"/>
                      <a:pt x="4712" y="6292"/>
                    </a:cubicBezTo>
                    <a:lnTo>
                      <a:pt x="4712" y="6292"/>
                    </a:lnTo>
                    <a:cubicBezTo>
                      <a:pt x="4704" y="6300"/>
                      <a:pt x="4692" y="6309"/>
                      <a:pt x="4679" y="6316"/>
                    </a:cubicBezTo>
                    <a:lnTo>
                      <a:pt x="4679" y="6316"/>
                    </a:lnTo>
                    <a:cubicBezTo>
                      <a:pt x="4583" y="6313"/>
                      <a:pt x="4511" y="6239"/>
                      <a:pt x="4487" y="6141"/>
                    </a:cubicBezTo>
                    <a:cubicBezTo>
                      <a:pt x="4462" y="6016"/>
                      <a:pt x="4512" y="5916"/>
                      <a:pt x="4637" y="5891"/>
                    </a:cubicBezTo>
                    <a:cubicBezTo>
                      <a:pt x="4637" y="5865"/>
                      <a:pt x="4662" y="5865"/>
                      <a:pt x="4662" y="5865"/>
                    </a:cubicBezTo>
                    <a:cubicBezTo>
                      <a:pt x="4437" y="5640"/>
                      <a:pt x="4186" y="5389"/>
                      <a:pt x="3985" y="5164"/>
                    </a:cubicBezTo>
                    <a:cubicBezTo>
                      <a:pt x="3685" y="4813"/>
                      <a:pt x="3409" y="4462"/>
                      <a:pt x="3133" y="4136"/>
                    </a:cubicBezTo>
                    <a:cubicBezTo>
                      <a:pt x="2407" y="3209"/>
                      <a:pt x="1680" y="2256"/>
                      <a:pt x="978" y="1304"/>
                    </a:cubicBezTo>
                    <a:cubicBezTo>
                      <a:pt x="652" y="828"/>
                      <a:pt x="376" y="427"/>
                      <a:pt x="1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23"/>
              <p:cNvSpPr/>
              <p:nvPr/>
            </p:nvSpPr>
            <p:spPr>
              <a:xfrm>
                <a:off x="162191" y="534191"/>
                <a:ext cx="152394" cy="200129"/>
              </a:xfrm>
              <a:custGeom>
                <a:avLst/>
                <a:gdLst/>
                <a:ahLst/>
                <a:cxnLst/>
                <a:rect l="l" t="t" r="r" b="b"/>
                <a:pathLst>
                  <a:path w="4562" h="5991" extrusionOk="0">
                    <a:moveTo>
                      <a:pt x="176" y="1"/>
                    </a:moveTo>
                    <a:cubicBezTo>
                      <a:pt x="101" y="151"/>
                      <a:pt x="51" y="327"/>
                      <a:pt x="1" y="477"/>
                    </a:cubicBezTo>
                    <a:cubicBezTo>
                      <a:pt x="1354" y="2306"/>
                      <a:pt x="2757" y="4136"/>
                      <a:pt x="4186" y="5916"/>
                    </a:cubicBezTo>
                    <a:cubicBezTo>
                      <a:pt x="4207" y="5957"/>
                      <a:pt x="4245" y="5964"/>
                      <a:pt x="4286" y="5980"/>
                    </a:cubicBezTo>
                    <a:lnTo>
                      <a:pt x="4286" y="5980"/>
                    </a:lnTo>
                    <a:cubicBezTo>
                      <a:pt x="4289" y="5858"/>
                      <a:pt x="4340" y="5739"/>
                      <a:pt x="4462" y="5715"/>
                    </a:cubicBezTo>
                    <a:lnTo>
                      <a:pt x="4562" y="5715"/>
                    </a:lnTo>
                    <a:cubicBezTo>
                      <a:pt x="4562" y="5690"/>
                      <a:pt x="4537" y="5665"/>
                      <a:pt x="4537" y="5640"/>
                    </a:cubicBezTo>
                    <a:cubicBezTo>
                      <a:pt x="3033" y="3810"/>
                      <a:pt x="1580" y="1905"/>
                      <a:pt x="176" y="1"/>
                    </a:cubicBezTo>
                    <a:close/>
                    <a:moveTo>
                      <a:pt x="4286" y="5980"/>
                    </a:moveTo>
                    <a:lnTo>
                      <a:pt x="4286" y="5980"/>
                    </a:lnTo>
                    <a:cubicBezTo>
                      <a:pt x="4286" y="5984"/>
                      <a:pt x="4286" y="5987"/>
                      <a:pt x="4286" y="5991"/>
                    </a:cubicBezTo>
                    <a:lnTo>
                      <a:pt x="4311" y="5991"/>
                    </a:lnTo>
                    <a:cubicBezTo>
                      <a:pt x="4303" y="5987"/>
                      <a:pt x="4295" y="5983"/>
                      <a:pt x="4286" y="598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23"/>
              <p:cNvSpPr/>
              <p:nvPr/>
            </p:nvSpPr>
            <p:spPr>
              <a:xfrm>
                <a:off x="198203" y="453816"/>
                <a:ext cx="142339" cy="196789"/>
              </a:xfrm>
              <a:custGeom>
                <a:avLst/>
                <a:gdLst/>
                <a:ahLst/>
                <a:cxnLst/>
                <a:rect l="l" t="t" r="r" b="b"/>
                <a:pathLst>
                  <a:path w="4261" h="5891" extrusionOk="0">
                    <a:moveTo>
                      <a:pt x="226" y="1"/>
                    </a:moveTo>
                    <a:cubicBezTo>
                      <a:pt x="151" y="151"/>
                      <a:pt x="75" y="301"/>
                      <a:pt x="0" y="452"/>
                    </a:cubicBezTo>
                    <a:cubicBezTo>
                      <a:pt x="1228" y="2306"/>
                      <a:pt x="2557" y="4136"/>
                      <a:pt x="3960" y="5890"/>
                    </a:cubicBezTo>
                    <a:cubicBezTo>
                      <a:pt x="3960" y="5865"/>
                      <a:pt x="3960" y="5865"/>
                      <a:pt x="3935" y="5840"/>
                    </a:cubicBezTo>
                    <a:cubicBezTo>
                      <a:pt x="3910" y="5715"/>
                      <a:pt x="4010" y="5615"/>
                      <a:pt x="4111" y="5590"/>
                    </a:cubicBezTo>
                    <a:cubicBezTo>
                      <a:pt x="4161" y="5590"/>
                      <a:pt x="4211" y="5565"/>
                      <a:pt x="4261" y="5565"/>
                    </a:cubicBezTo>
                    <a:cubicBezTo>
                      <a:pt x="2832" y="3785"/>
                      <a:pt x="1479" y="1931"/>
                      <a:pt x="2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23"/>
              <p:cNvSpPr/>
              <p:nvPr/>
            </p:nvSpPr>
            <p:spPr>
              <a:xfrm>
                <a:off x="238390" y="386836"/>
                <a:ext cx="132317" cy="167493"/>
              </a:xfrm>
              <a:custGeom>
                <a:avLst/>
                <a:gdLst/>
                <a:ahLst/>
                <a:cxnLst/>
                <a:rect l="l" t="t" r="r" b="b"/>
                <a:pathLst>
                  <a:path w="3961" h="5014" extrusionOk="0">
                    <a:moveTo>
                      <a:pt x="251" y="1"/>
                    </a:moveTo>
                    <a:cubicBezTo>
                      <a:pt x="151" y="126"/>
                      <a:pt x="75" y="251"/>
                      <a:pt x="0" y="402"/>
                    </a:cubicBezTo>
                    <a:lnTo>
                      <a:pt x="3609" y="4938"/>
                    </a:lnTo>
                    <a:cubicBezTo>
                      <a:pt x="3659" y="4988"/>
                      <a:pt x="3710" y="5013"/>
                      <a:pt x="3785" y="5013"/>
                    </a:cubicBezTo>
                    <a:lnTo>
                      <a:pt x="3860" y="5013"/>
                    </a:lnTo>
                    <a:cubicBezTo>
                      <a:pt x="3835" y="4988"/>
                      <a:pt x="3810" y="4963"/>
                      <a:pt x="3810" y="4913"/>
                    </a:cubicBezTo>
                    <a:cubicBezTo>
                      <a:pt x="3785" y="4813"/>
                      <a:pt x="3835" y="4687"/>
                      <a:pt x="3960" y="4662"/>
                    </a:cubicBezTo>
                    <a:lnTo>
                      <a:pt x="25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23"/>
              <p:cNvSpPr/>
              <p:nvPr/>
            </p:nvSpPr>
            <p:spPr>
              <a:xfrm>
                <a:off x="282754" y="327407"/>
                <a:ext cx="118087" cy="149888"/>
              </a:xfrm>
              <a:custGeom>
                <a:avLst/>
                <a:gdLst/>
                <a:ahLst/>
                <a:cxnLst/>
                <a:rect l="l" t="t" r="r" b="b"/>
                <a:pathLst>
                  <a:path w="3535" h="4487" extrusionOk="0">
                    <a:moveTo>
                      <a:pt x="276" y="0"/>
                    </a:moveTo>
                    <a:cubicBezTo>
                      <a:pt x="176" y="100"/>
                      <a:pt x="101" y="226"/>
                      <a:pt x="1" y="326"/>
                    </a:cubicBezTo>
                    <a:cubicBezTo>
                      <a:pt x="1078" y="1679"/>
                      <a:pt x="2131" y="3058"/>
                      <a:pt x="3159" y="4411"/>
                    </a:cubicBezTo>
                    <a:cubicBezTo>
                      <a:pt x="3209" y="4461"/>
                      <a:pt x="3259" y="4486"/>
                      <a:pt x="3334" y="4486"/>
                    </a:cubicBezTo>
                    <a:cubicBezTo>
                      <a:pt x="3309" y="4486"/>
                      <a:pt x="3309" y="4461"/>
                      <a:pt x="3309" y="4436"/>
                    </a:cubicBezTo>
                    <a:cubicBezTo>
                      <a:pt x="3309" y="4311"/>
                      <a:pt x="3384" y="4211"/>
                      <a:pt x="3509" y="4211"/>
                    </a:cubicBezTo>
                    <a:cubicBezTo>
                      <a:pt x="3509" y="4211"/>
                      <a:pt x="3534" y="4186"/>
                      <a:pt x="3534" y="4186"/>
                    </a:cubicBezTo>
                    <a:cubicBezTo>
                      <a:pt x="3534" y="4186"/>
                      <a:pt x="3534" y="4161"/>
                      <a:pt x="3509" y="4161"/>
                    </a:cubicBezTo>
                    <a:cubicBezTo>
                      <a:pt x="2457" y="2757"/>
                      <a:pt x="1379" y="1379"/>
                      <a:pt x="27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23"/>
              <p:cNvSpPr/>
              <p:nvPr/>
            </p:nvSpPr>
            <p:spPr>
              <a:xfrm>
                <a:off x="339678" y="270449"/>
                <a:ext cx="92966" cy="139032"/>
              </a:xfrm>
              <a:custGeom>
                <a:avLst/>
                <a:gdLst/>
                <a:ahLst/>
                <a:cxnLst/>
                <a:rect l="l" t="t" r="r" b="b"/>
                <a:pathLst>
                  <a:path w="2783" h="4162" extrusionOk="0">
                    <a:moveTo>
                      <a:pt x="327" y="1"/>
                    </a:moveTo>
                    <a:cubicBezTo>
                      <a:pt x="201" y="101"/>
                      <a:pt x="101" y="176"/>
                      <a:pt x="1" y="277"/>
                    </a:cubicBezTo>
                    <a:lnTo>
                      <a:pt x="2432" y="4061"/>
                    </a:lnTo>
                    <a:cubicBezTo>
                      <a:pt x="2457" y="4136"/>
                      <a:pt x="2532" y="4161"/>
                      <a:pt x="2607" y="4161"/>
                    </a:cubicBezTo>
                    <a:lnTo>
                      <a:pt x="2658" y="4161"/>
                    </a:lnTo>
                    <a:cubicBezTo>
                      <a:pt x="2632" y="4136"/>
                      <a:pt x="2632" y="4111"/>
                      <a:pt x="2632" y="4111"/>
                    </a:cubicBezTo>
                    <a:cubicBezTo>
                      <a:pt x="2607" y="3986"/>
                      <a:pt x="2683" y="3861"/>
                      <a:pt x="2783" y="3836"/>
                    </a:cubicBezTo>
                    <a:lnTo>
                      <a:pt x="32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23"/>
              <p:cNvSpPr/>
              <p:nvPr/>
            </p:nvSpPr>
            <p:spPr>
              <a:xfrm>
                <a:off x="395800" y="233636"/>
                <a:ext cx="69516" cy="109702"/>
              </a:xfrm>
              <a:custGeom>
                <a:avLst/>
                <a:gdLst/>
                <a:ahLst/>
                <a:cxnLst/>
                <a:rect l="l" t="t" r="r" b="b"/>
                <a:pathLst>
                  <a:path w="2081" h="3284" extrusionOk="0">
                    <a:moveTo>
                      <a:pt x="376" y="0"/>
                    </a:moveTo>
                    <a:cubicBezTo>
                      <a:pt x="251" y="75"/>
                      <a:pt x="125" y="125"/>
                      <a:pt x="0" y="201"/>
                    </a:cubicBezTo>
                    <a:cubicBezTo>
                      <a:pt x="526" y="1228"/>
                      <a:pt x="1128" y="2256"/>
                      <a:pt x="1780" y="3208"/>
                    </a:cubicBezTo>
                    <a:cubicBezTo>
                      <a:pt x="1805" y="3258"/>
                      <a:pt x="1830" y="3283"/>
                      <a:pt x="1880" y="3283"/>
                    </a:cubicBezTo>
                    <a:cubicBezTo>
                      <a:pt x="1830" y="3258"/>
                      <a:pt x="1805" y="3233"/>
                      <a:pt x="1805" y="3183"/>
                    </a:cubicBezTo>
                    <a:cubicBezTo>
                      <a:pt x="1754" y="3083"/>
                      <a:pt x="1830" y="2958"/>
                      <a:pt x="1930" y="2933"/>
                    </a:cubicBezTo>
                    <a:cubicBezTo>
                      <a:pt x="1980" y="2907"/>
                      <a:pt x="2030" y="2882"/>
                      <a:pt x="2080" y="2882"/>
                    </a:cubicBezTo>
                    <a:cubicBezTo>
                      <a:pt x="1454" y="1955"/>
                      <a:pt x="877" y="978"/>
                      <a:pt x="37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23"/>
              <p:cNvSpPr/>
              <p:nvPr/>
            </p:nvSpPr>
            <p:spPr>
              <a:xfrm>
                <a:off x="451889" y="213525"/>
                <a:ext cx="128943" cy="77065"/>
              </a:xfrm>
              <a:custGeom>
                <a:avLst/>
                <a:gdLst/>
                <a:ahLst/>
                <a:cxnLst/>
                <a:rect l="l" t="t" r="r" b="b"/>
                <a:pathLst>
                  <a:path w="3860" h="2307" extrusionOk="0">
                    <a:moveTo>
                      <a:pt x="426" y="1"/>
                    </a:moveTo>
                    <a:cubicBezTo>
                      <a:pt x="276" y="26"/>
                      <a:pt x="126" y="76"/>
                      <a:pt x="0" y="101"/>
                    </a:cubicBezTo>
                    <a:cubicBezTo>
                      <a:pt x="326" y="803"/>
                      <a:pt x="677" y="1504"/>
                      <a:pt x="1028" y="2181"/>
                    </a:cubicBezTo>
                    <a:cubicBezTo>
                      <a:pt x="1078" y="2256"/>
                      <a:pt x="1153" y="2306"/>
                      <a:pt x="1228" y="2306"/>
                    </a:cubicBezTo>
                    <a:cubicBezTo>
                      <a:pt x="1253" y="2306"/>
                      <a:pt x="1278" y="2306"/>
                      <a:pt x="1304" y="2281"/>
                    </a:cubicBezTo>
                    <a:cubicBezTo>
                      <a:pt x="2131" y="1931"/>
                      <a:pt x="2983" y="1555"/>
                      <a:pt x="3860" y="1128"/>
                    </a:cubicBezTo>
                    <a:cubicBezTo>
                      <a:pt x="3785" y="1003"/>
                      <a:pt x="3710" y="878"/>
                      <a:pt x="3634" y="753"/>
                    </a:cubicBezTo>
                    <a:cubicBezTo>
                      <a:pt x="2857" y="1154"/>
                      <a:pt x="2081" y="1479"/>
                      <a:pt x="1329" y="1805"/>
                    </a:cubicBezTo>
                    <a:cubicBezTo>
                      <a:pt x="1003" y="1229"/>
                      <a:pt x="702" y="602"/>
                      <a:pt x="4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23"/>
              <p:cNvSpPr/>
              <p:nvPr/>
            </p:nvSpPr>
            <p:spPr>
              <a:xfrm>
                <a:off x="454394" y="278834"/>
                <a:ext cx="142372" cy="66175"/>
              </a:xfrm>
              <a:custGeom>
                <a:avLst/>
                <a:gdLst/>
                <a:ahLst/>
                <a:cxnLst/>
                <a:rect l="l" t="t" r="r" b="b"/>
                <a:pathLst>
                  <a:path w="4262" h="1981" extrusionOk="0">
                    <a:moveTo>
                      <a:pt x="4136" y="1"/>
                    </a:moveTo>
                    <a:cubicBezTo>
                      <a:pt x="2883" y="577"/>
                      <a:pt x="1605" y="1078"/>
                      <a:pt x="326" y="1529"/>
                    </a:cubicBezTo>
                    <a:cubicBezTo>
                      <a:pt x="276" y="1529"/>
                      <a:pt x="226" y="1554"/>
                      <a:pt x="176" y="1580"/>
                    </a:cubicBezTo>
                    <a:cubicBezTo>
                      <a:pt x="76" y="1605"/>
                      <a:pt x="0" y="1730"/>
                      <a:pt x="51" y="1830"/>
                    </a:cubicBezTo>
                    <a:cubicBezTo>
                      <a:pt x="51" y="1880"/>
                      <a:pt x="76" y="1905"/>
                      <a:pt x="126" y="1930"/>
                    </a:cubicBezTo>
                    <a:cubicBezTo>
                      <a:pt x="151" y="1981"/>
                      <a:pt x="201" y="1981"/>
                      <a:pt x="251" y="1981"/>
                    </a:cubicBezTo>
                    <a:lnTo>
                      <a:pt x="326" y="1981"/>
                    </a:lnTo>
                    <a:cubicBezTo>
                      <a:pt x="1655" y="1529"/>
                      <a:pt x="2983" y="1003"/>
                      <a:pt x="4261" y="402"/>
                    </a:cubicBezTo>
                    <a:cubicBezTo>
                      <a:pt x="4211" y="276"/>
                      <a:pt x="4186" y="126"/>
                      <a:pt x="41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23"/>
              <p:cNvSpPr/>
              <p:nvPr/>
            </p:nvSpPr>
            <p:spPr>
              <a:xfrm>
                <a:off x="426768" y="336594"/>
                <a:ext cx="186734" cy="76230"/>
              </a:xfrm>
              <a:custGeom>
                <a:avLst/>
                <a:gdLst/>
                <a:ahLst/>
                <a:cxnLst/>
                <a:rect l="l" t="t" r="r" b="b"/>
                <a:pathLst>
                  <a:path w="5590" h="2282" extrusionOk="0">
                    <a:moveTo>
                      <a:pt x="5464" y="1"/>
                    </a:moveTo>
                    <a:cubicBezTo>
                      <a:pt x="3785" y="828"/>
                      <a:pt x="2005" y="1455"/>
                      <a:pt x="176" y="1856"/>
                    </a:cubicBezTo>
                    <a:cubicBezTo>
                      <a:pt x="76" y="1881"/>
                      <a:pt x="0" y="2006"/>
                      <a:pt x="25" y="2131"/>
                    </a:cubicBezTo>
                    <a:cubicBezTo>
                      <a:pt x="25" y="2131"/>
                      <a:pt x="25" y="2156"/>
                      <a:pt x="51" y="2181"/>
                    </a:cubicBezTo>
                    <a:cubicBezTo>
                      <a:pt x="76" y="2257"/>
                      <a:pt x="151" y="2282"/>
                      <a:pt x="226" y="2282"/>
                    </a:cubicBezTo>
                    <a:lnTo>
                      <a:pt x="276" y="2282"/>
                    </a:lnTo>
                    <a:cubicBezTo>
                      <a:pt x="2106" y="1856"/>
                      <a:pt x="3885" y="1229"/>
                      <a:pt x="5589" y="427"/>
                    </a:cubicBezTo>
                    <a:cubicBezTo>
                      <a:pt x="5539" y="277"/>
                      <a:pt x="5514" y="151"/>
                      <a:pt x="546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23"/>
              <p:cNvSpPr/>
              <p:nvPr/>
            </p:nvSpPr>
            <p:spPr>
              <a:xfrm>
                <a:off x="393261" y="395221"/>
                <a:ext cx="235305" cy="87087"/>
              </a:xfrm>
              <a:custGeom>
                <a:avLst/>
                <a:gdLst/>
                <a:ahLst/>
                <a:cxnLst/>
                <a:rect l="l" t="t" r="r" b="b"/>
                <a:pathLst>
                  <a:path w="7044" h="2607" extrusionOk="0">
                    <a:moveTo>
                      <a:pt x="6943" y="0"/>
                    </a:moveTo>
                    <a:cubicBezTo>
                      <a:pt x="5339" y="602"/>
                      <a:pt x="3685" y="1178"/>
                      <a:pt x="2056" y="1730"/>
                    </a:cubicBezTo>
                    <a:cubicBezTo>
                      <a:pt x="1379" y="1955"/>
                      <a:pt x="828" y="2131"/>
                      <a:pt x="226" y="2156"/>
                    </a:cubicBezTo>
                    <a:cubicBezTo>
                      <a:pt x="226" y="2156"/>
                      <a:pt x="201" y="2181"/>
                      <a:pt x="201" y="2181"/>
                    </a:cubicBezTo>
                    <a:cubicBezTo>
                      <a:pt x="76" y="2181"/>
                      <a:pt x="1" y="2281"/>
                      <a:pt x="1" y="2406"/>
                    </a:cubicBezTo>
                    <a:cubicBezTo>
                      <a:pt x="1" y="2431"/>
                      <a:pt x="1" y="2456"/>
                      <a:pt x="26" y="2456"/>
                    </a:cubicBezTo>
                    <a:cubicBezTo>
                      <a:pt x="51" y="2557"/>
                      <a:pt x="126" y="2607"/>
                      <a:pt x="226" y="2607"/>
                    </a:cubicBezTo>
                    <a:cubicBezTo>
                      <a:pt x="953" y="2557"/>
                      <a:pt x="1630" y="2306"/>
                      <a:pt x="2206" y="2131"/>
                    </a:cubicBezTo>
                    <a:cubicBezTo>
                      <a:pt x="3810" y="1604"/>
                      <a:pt x="5440" y="1028"/>
                      <a:pt x="7044" y="426"/>
                    </a:cubicBezTo>
                    <a:cubicBezTo>
                      <a:pt x="7018" y="301"/>
                      <a:pt x="6968" y="151"/>
                      <a:pt x="69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23"/>
              <p:cNvSpPr/>
              <p:nvPr/>
            </p:nvSpPr>
            <p:spPr>
              <a:xfrm>
                <a:off x="364799" y="460530"/>
                <a:ext cx="277161" cy="96307"/>
              </a:xfrm>
              <a:custGeom>
                <a:avLst/>
                <a:gdLst/>
                <a:ahLst/>
                <a:cxnLst/>
                <a:rect l="l" t="t" r="r" b="b"/>
                <a:pathLst>
                  <a:path w="8297" h="2883" extrusionOk="0">
                    <a:moveTo>
                      <a:pt x="8221" y="0"/>
                    </a:moveTo>
                    <a:cubicBezTo>
                      <a:pt x="6241" y="827"/>
                      <a:pt x="4136" y="1379"/>
                      <a:pt x="2081" y="1930"/>
                    </a:cubicBezTo>
                    <a:lnTo>
                      <a:pt x="176" y="2456"/>
                    </a:lnTo>
                    <a:cubicBezTo>
                      <a:pt x="51" y="2481"/>
                      <a:pt x="1" y="2607"/>
                      <a:pt x="26" y="2707"/>
                    </a:cubicBezTo>
                    <a:cubicBezTo>
                      <a:pt x="26" y="2757"/>
                      <a:pt x="51" y="2782"/>
                      <a:pt x="76" y="2807"/>
                    </a:cubicBezTo>
                    <a:cubicBezTo>
                      <a:pt x="101" y="2857"/>
                      <a:pt x="176" y="2882"/>
                      <a:pt x="226" y="2882"/>
                    </a:cubicBezTo>
                    <a:cubicBezTo>
                      <a:pt x="251" y="2882"/>
                      <a:pt x="276" y="2882"/>
                      <a:pt x="276" y="2857"/>
                    </a:cubicBezTo>
                    <a:lnTo>
                      <a:pt x="2206" y="2356"/>
                    </a:lnTo>
                    <a:cubicBezTo>
                      <a:pt x="4236" y="1805"/>
                      <a:pt x="6317" y="1253"/>
                      <a:pt x="8297" y="426"/>
                    </a:cubicBezTo>
                    <a:cubicBezTo>
                      <a:pt x="8271" y="276"/>
                      <a:pt x="8246" y="126"/>
                      <a:pt x="82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23"/>
              <p:cNvSpPr/>
              <p:nvPr/>
            </p:nvSpPr>
            <p:spPr>
              <a:xfrm>
                <a:off x="328821" y="544246"/>
                <a:ext cx="323193" cy="110537"/>
              </a:xfrm>
              <a:custGeom>
                <a:avLst/>
                <a:gdLst/>
                <a:ahLst/>
                <a:cxnLst/>
                <a:rect l="l" t="t" r="r" b="b"/>
                <a:pathLst>
                  <a:path w="9675" h="3309" extrusionOk="0">
                    <a:moveTo>
                      <a:pt x="9649" y="0"/>
                    </a:moveTo>
                    <a:cubicBezTo>
                      <a:pt x="6642" y="1254"/>
                      <a:pt x="3534" y="2206"/>
                      <a:pt x="351" y="2858"/>
                    </a:cubicBezTo>
                    <a:cubicBezTo>
                      <a:pt x="301" y="2858"/>
                      <a:pt x="251" y="2883"/>
                      <a:pt x="201" y="2883"/>
                    </a:cubicBezTo>
                    <a:cubicBezTo>
                      <a:pt x="100" y="2908"/>
                      <a:pt x="0" y="3008"/>
                      <a:pt x="25" y="3133"/>
                    </a:cubicBezTo>
                    <a:cubicBezTo>
                      <a:pt x="50" y="3158"/>
                      <a:pt x="50" y="3158"/>
                      <a:pt x="50" y="3183"/>
                    </a:cubicBezTo>
                    <a:cubicBezTo>
                      <a:pt x="100" y="3259"/>
                      <a:pt x="150" y="3309"/>
                      <a:pt x="251" y="3309"/>
                    </a:cubicBezTo>
                    <a:lnTo>
                      <a:pt x="301" y="3309"/>
                    </a:lnTo>
                    <a:cubicBezTo>
                      <a:pt x="3509" y="2682"/>
                      <a:pt x="6642" y="1730"/>
                      <a:pt x="9674" y="452"/>
                    </a:cubicBezTo>
                    <a:cubicBezTo>
                      <a:pt x="9674" y="301"/>
                      <a:pt x="9649" y="151"/>
                      <a:pt x="964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23"/>
              <p:cNvSpPr/>
              <p:nvPr/>
            </p:nvSpPr>
            <p:spPr>
              <a:xfrm>
                <a:off x="305370" y="612896"/>
                <a:ext cx="346644" cy="127306"/>
              </a:xfrm>
              <a:custGeom>
                <a:avLst/>
                <a:gdLst/>
                <a:ahLst/>
                <a:cxnLst/>
                <a:rect l="l" t="t" r="r" b="b"/>
                <a:pathLst>
                  <a:path w="10377" h="3811" extrusionOk="0">
                    <a:moveTo>
                      <a:pt x="10376" y="1"/>
                    </a:moveTo>
                    <a:cubicBezTo>
                      <a:pt x="7143" y="1479"/>
                      <a:pt x="3760" y="2607"/>
                      <a:pt x="276" y="3359"/>
                    </a:cubicBezTo>
                    <a:lnTo>
                      <a:pt x="176" y="3359"/>
                    </a:lnTo>
                    <a:cubicBezTo>
                      <a:pt x="75" y="3384"/>
                      <a:pt x="0" y="3509"/>
                      <a:pt x="25" y="3635"/>
                    </a:cubicBezTo>
                    <a:cubicBezTo>
                      <a:pt x="25" y="3735"/>
                      <a:pt x="126" y="3810"/>
                      <a:pt x="226" y="3810"/>
                    </a:cubicBezTo>
                    <a:cubicBezTo>
                      <a:pt x="251" y="3810"/>
                      <a:pt x="251" y="3785"/>
                      <a:pt x="276" y="3785"/>
                    </a:cubicBezTo>
                    <a:cubicBezTo>
                      <a:pt x="3735" y="3058"/>
                      <a:pt x="7118" y="1956"/>
                      <a:pt x="10326" y="477"/>
                    </a:cubicBezTo>
                    <a:cubicBezTo>
                      <a:pt x="10351" y="326"/>
                      <a:pt x="10351" y="151"/>
                      <a:pt x="103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23"/>
              <p:cNvSpPr/>
              <p:nvPr/>
            </p:nvSpPr>
            <p:spPr>
              <a:xfrm>
                <a:off x="283589" y="695777"/>
                <a:ext cx="358369" cy="129812"/>
              </a:xfrm>
              <a:custGeom>
                <a:avLst/>
                <a:gdLst/>
                <a:ahLst/>
                <a:cxnLst/>
                <a:rect l="l" t="t" r="r" b="b"/>
                <a:pathLst>
                  <a:path w="10728" h="3886" extrusionOk="0">
                    <a:moveTo>
                      <a:pt x="10728" y="1"/>
                    </a:moveTo>
                    <a:lnTo>
                      <a:pt x="10728" y="1"/>
                    </a:lnTo>
                    <a:cubicBezTo>
                      <a:pt x="7319" y="1404"/>
                      <a:pt x="3785" y="2582"/>
                      <a:pt x="201" y="3434"/>
                    </a:cubicBezTo>
                    <a:cubicBezTo>
                      <a:pt x="201" y="3434"/>
                      <a:pt x="176" y="3434"/>
                      <a:pt x="176" y="3460"/>
                    </a:cubicBezTo>
                    <a:cubicBezTo>
                      <a:pt x="51" y="3485"/>
                      <a:pt x="1" y="3585"/>
                      <a:pt x="26" y="3710"/>
                    </a:cubicBezTo>
                    <a:cubicBezTo>
                      <a:pt x="51" y="3810"/>
                      <a:pt x="126" y="3886"/>
                      <a:pt x="226" y="3886"/>
                    </a:cubicBezTo>
                    <a:cubicBezTo>
                      <a:pt x="226" y="3886"/>
                      <a:pt x="251" y="3861"/>
                      <a:pt x="251" y="3861"/>
                    </a:cubicBezTo>
                    <a:lnTo>
                      <a:pt x="276" y="3861"/>
                    </a:lnTo>
                    <a:cubicBezTo>
                      <a:pt x="3810" y="3008"/>
                      <a:pt x="7294" y="1881"/>
                      <a:pt x="10627" y="502"/>
                    </a:cubicBezTo>
                    <a:cubicBezTo>
                      <a:pt x="10677" y="327"/>
                      <a:pt x="10702" y="151"/>
                      <a:pt x="1072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23"/>
              <p:cNvSpPr/>
              <p:nvPr/>
            </p:nvSpPr>
            <p:spPr>
              <a:xfrm>
                <a:off x="266852" y="786207"/>
                <a:ext cx="355028" cy="118087"/>
              </a:xfrm>
              <a:custGeom>
                <a:avLst/>
                <a:gdLst/>
                <a:ahLst/>
                <a:cxnLst/>
                <a:rect l="l" t="t" r="r" b="b"/>
                <a:pathLst>
                  <a:path w="10628" h="3535" extrusionOk="0">
                    <a:moveTo>
                      <a:pt x="10627" y="1"/>
                    </a:moveTo>
                    <a:cubicBezTo>
                      <a:pt x="7219" y="1204"/>
                      <a:pt x="3710" y="2256"/>
                      <a:pt x="201" y="3108"/>
                    </a:cubicBezTo>
                    <a:cubicBezTo>
                      <a:pt x="76" y="3133"/>
                      <a:pt x="0" y="3259"/>
                      <a:pt x="25" y="3359"/>
                    </a:cubicBezTo>
                    <a:cubicBezTo>
                      <a:pt x="51" y="3434"/>
                      <a:pt x="76" y="3459"/>
                      <a:pt x="126" y="3484"/>
                    </a:cubicBezTo>
                    <a:cubicBezTo>
                      <a:pt x="151" y="3509"/>
                      <a:pt x="201" y="3534"/>
                      <a:pt x="251" y="3534"/>
                    </a:cubicBezTo>
                    <a:lnTo>
                      <a:pt x="301" y="3534"/>
                    </a:lnTo>
                    <a:cubicBezTo>
                      <a:pt x="3735" y="2682"/>
                      <a:pt x="7168" y="1680"/>
                      <a:pt x="10502" y="502"/>
                    </a:cubicBezTo>
                    <a:cubicBezTo>
                      <a:pt x="10527" y="427"/>
                      <a:pt x="10552" y="326"/>
                      <a:pt x="10577" y="251"/>
                    </a:cubicBezTo>
                    <a:cubicBezTo>
                      <a:pt x="10602" y="176"/>
                      <a:pt x="10627" y="76"/>
                      <a:pt x="1062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23"/>
              <p:cNvSpPr/>
              <p:nvPr/>
            </p:nvSpPr>
            <p:spPr>
              <a:xfrm>
                <a:off x="252621" y="864912"/>
                <a:ext cx="346644" cy="103021"/>
              </a:xfrm>
              <a:custGeom>
                <a:avLst/>
                <a:gdLst/>
                <a:ahLst/>
                <a:cxnLst/>
                <a:rect l="l" t="t" r="r" b="b"/>
                <a:pathLst>
                  <a:path w="10377" h="3084" extrusionOk="0">
                    <a:moveTo>
                      <a:pt x="10376" y="1"/>
                    </a:moveTo>
                    <a:lnTo>
                      <a:pt x="10376" y="1"/>
                    </a:lnTo>
                    <a:cubicBezTo>
                      <a:pt x="7394" y="928"/>
                      <a:pt x="4236" y="1755"/>
                      <a:pt x="176" y="2657"/>
                    </a:cubicBezTo>
                    <a:cubicBezTo>
                      <a:pt x="76" y="2682"/>
                      <a:pt x="0" y="2782"/>
                      <a:pt x="25" y="2908"/>
                    </a:cubicBezTo>
                    <a:cubicBezTo>
                      <a:pt x="50" y="3008"/>
                      <a:pt x="126" y="3083"/>
                      <a:pt x="226" y="3083"/>
                    </a:cubicBezTo>
                    <a:lnTo>
                      <a:pt x="276" y="3083"/>
                    </a:lnTo>
                    <a:cubicBezTo>
                      <a:pt x="301" y="3058"/>
                      <a:pt x="301" y="3058"/>
                      <a:pt x="326" y="3058"/>
                    </a:cubicBezTo>
                    <a:cubicBezTo>
                      <a:pt x="4211" y="2181"/>
                      <a:pt x="7294" y="1404"/>
                      <a:pt x="10201" y="502"/>
                    </a:cubicBezTo>
                    <a:cubicBezTo>
                      <a:pt x="10276" y="351"/>
                      <a:pt x="10326" y="176"/>
                      <a:pt x="103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23"/>
              <p:cNvSpPr/>
              <p:nvPr/>
            </p:nvSpPr>
            <p:spPr>
              <a:xfrm>
                <a:off x="232511" y="955342"/>
                <a:ext cx="326567" cy="100482"/>
              </a:xfrm>
              <a:custGeom>
                <a:avLst/>
                <a:gdLst/>
                <a:ahLst/>
                <a:cxnLst/>
                <a:rect l="l" t="t" r="r" b="b"/>
                <a:pathLst>
                  <a:path w="9776" h="3008" extrusionOk="0">
                    <a:moveTo>
                      <a:pt x="9775" y="0"/>
                    </a:moveTo>
                    <a:lnTo>
                      <a:pt x="9775" y="0"/>
                    </a:lnTo>
                    <a:cubicBezTo>
                      <a:pt x="6617" y="928"/>
                      <a:pt x="3409" y="1805"/>
                      <a:pt x="201" y="2582"/>
                    </a:cubicBezTo>
                    <a:lnTo>
                      <a:pt x="176" y="2582"/>
                    </a:lnTo>
                    <a:cubicBezTo>
                      <a:pt x="51" y="2607"/>
                      <a:pt x="1" y="2732"/>
                      <a:pt x="26" y="2857"/>
                    </a:cubicBezTo>
                    <a:cubicBezTo>
                      <a:pt x="26" y="2908"/>
                      <a:pt x="76" y="2983"/>
                      <a:pt x="151" y="3008"/>
                    </a:cubicBezTo>
                    <a:lnTo>
                      <a:pt x="277" y="3008"/>
                    </a:lnTo>
                    <a:cubicBezTo>
                      <a:pt x="3334" y="2256"/>
                      <a:pt x="6392" y="1454"/>
                      <a:pt x="9399" y="552"/>
                    </a:cubicBezTo>
                    <a:cubicBezTo>
                      <a:pt x="9525" y="376"/>
                      <a:pt x="9650" y="201"/>
                      <a:pt x="97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358" name="Google Shape;1358;p23"/>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359" name="Google Shape;1359;p23"/>
          <p:cNvSpPr txBox="1">
            <a:spLocks noGrp="1"/>
          </p:cNvSpPr>
          <p:nvPr>
            <p:ph type="title" idx="2"/>
          </p:nvPr>
        </p:nvSpPr>
        <p:spPr>
          <a:xfrm>
            <a:off x="2438888" y="1793925"/>
            <a:ext cx="1978200" cy="372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300">
                <a:solidFill>
                  <a:schemeClr val="l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360" name="Google Shape;1360;p23"/>
          <p:cNvSpPr txBox="1">
            <a:spLocks noGrp="1"/>
          </p:cNvSpPr>
          <p:nvPr>
            <p:ph type="subTitle" idx="1"/>
          </p:nvPr>
        </p:nvSpPr>
        <p:spPr>
          <a:xfrm>
            <a:off x="2438888" y="2166525"/>
            <a:ext cx="1978200" cy="54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361" name="Google Shape;1361;p23"/>
          <p:cNvSpPr txBox="1">
            <a:spLocks noGrp="1"/>
          </p:cNvSpPr>
          <p:nvPr>
            <p:ph type="title" idx="3"/>
          </p:nvPr>
        </p:nvSpPr>
        <p:spPr>
          <a:xfrm>
            <a:off x="5436966" y="1793925"/>
            <a:ext cx="1978200" cy="372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300">
                <a:solidFill>
                  <a:schemeClr val="l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362" name="Google Shape;1362;p23"/>
          <p:cNvSpPr txBox="1">
            <a:spLocks noGrp="1"/>
          </p:cNvSpPr>
          <p:nvPr>
            <p:ph type="subTitle" idx="4"/>
          </p:nvPr>
        </p:nvSpPr>
        <p:spPr>
          <a:xfrm>
            <a:off x="5436964" y="2166525"/>
            <a:ext cx="1978200" cy="54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363" name="Google Shape;1363;p23"/>
          <p:cNvSpPr txBox="1">
            <a:spLocks noGrp="1"/>
          </p:cNvSpPr>
          <p:nvPr>
            <p:ph type="title" idx="5"/>
          </p:nvPr>
        </p:nvSpPr>
        <p:spPr>
          <a:xfrm>
            <a:off x="2438888" y="3195475"/>
            <a:ext cx="1978200" cy="372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300">
                <a:solidFill>
                  <a:schemeClr val="l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364" name="Google Shape;1364;p23"/>
          <p:cNvSpPr txBox="1">
            <a:spLocks noGrp="1"/>
          </p:cNvSpPr>
          <p:nvPr>
            <p:ph type="subTitle" idx="6"/>
          </p:nvPr>
        </p:nvSpPr>
        <p:spPr>
          <a:xfrm>
            <a:off x="2438888" y="3568075"/>
            <a:ext cx="1978200" cy="54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365" name="Google Shape;1365;p23"/>
          <p:cNvSpPr txBox="1">
            <a:spLocks noGrp="1"/>
          </p:cNvSpPr>
          <p:nvPr>
            <p:ph type="title" idx="7"/>
          </p:nvPr>
        </p:nvSpPr>
        <p:spPr>
          <a:xfrm>
            <a:off x="5436966" y="3195475"/>
            <a:ext cx="1978200" cy="372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300">
                <a:solidFill>
                  <a:schemeClr val="l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366" name="Google Shape;1366;p23"/>
          <p:cNvSpPr txBox="1">
            <a:spLocks noGrp="1"/>
          </p:cNvSpPr>
          <p:nvPr>
            <p:ph type="subTitle" idx="8"/>
          </p:nvPr>
        </p:nvSpPr>
        <p:spPr>
          <a:xfrm>
            <a:off x="5436963" y="3568075"/>
            <a:ext cx="1978200" cy="54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six columns">
  <p:cSld name="CUSTOM_7">
    <p:spTree>
      <p:nvGrpSpPr>
        <p:cNvPr id="1" name="Shape 1367"/>
        <p:cNvGrpSpPr/>
        <p:nvPr/>
      </p:nvGrpSpPr>
      <p:grpSpPr>
        <a:xfrm>
          <a:off x="0" y="0"/>
          <a:ext cx="0" cy="0"/>
          <a:chOff x="0" y="0"/>
          <a:chExt cx="0" cy="0"/>
        </a:xfrm>
      </p:grpSpPr>
      <p:pic>
        <p:nvPicPr>
          <p:cNvPr id="1368" name="Google Shape;1368;p24"/>
          <p:cNvPicPr preferRelativeResize="0"/>
          <p:nvPr/>
        </p:nvPicPr>
        <p:blipFill>
          <a:blip r:embed="rId2">
            <a:alphaModFix amt="21000"/>
          </a:blip>
          <a:stretch>
            <a:fillRect/>
          </a:stretch>
        </p:blipFill>
        <p:spPr>
          <a:xfrm>
            <a:off x="52574" y="-258750"/>
            <a:ext cx="9058048" cy="5541853"/>
          </a:xfrm>
          <a:prstGeom prst="rect">
            <a:avLst/>
          </a:prstGeom>
          <a:noFill/>
          <a:ln>
            <a:noFill/>
          </a:ln>
        </p:spPr>
      </p:pic>
      <p:sp>
        <p:nvSpPr>
          <p:cNvPr id="1369" name="Google Shape;1369;p24"/>
          <p:cNvSpPr/>
          <p:nvPr/>
        </p:nvSpPr>
        <p:spPr>
          <a:xfrm>
            <a:off x="254400" y="246300"/>
            <a:ext cx="8635200" cy="4650900"/>
          </a:xfrm>
          <a:prstGeom prst="roundRect">
            <a:avLst>
              <a:gd name="adj" fmla="val 8233"/>
            </a:avLst>
          </a:prstGeom>
          <a:solidFill>
            <a:srgbClr val="F5EB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70" name="Google Shape;1370;p24"/>
          <p:cNvGrpSpPr/>
          <p:nvPr/>
        </p:nvGrpSpPr>
        <p:grpSpPr>
          <a:xfrm rot="1885032">
            <a:off x="-111596" y="1959"/>
            <a:ext cx="1649386" cy="1693273"/>
            <a:chOff x="6988902" y="73454"/>
            <a:chExt cx="1976934" cy="2029537"/>
          </a:xfrm>
        </p:grpSpPr>
        <p:sp>
          <p:nvSpPr>
            <p:cNvPr id="1371" name="Google Shape;1371;p24"/>
            <p:cNvSpPr/>
            <p:nvPr/>
          </p:nvSpPr>
          <p:spPr>
            <a:xfrm rot="-976695">
              <a:off x="7189087" y="261263"/>
              <a:ext cx="1576563" cy="1653918"/>
            </a:xfrm>
            <a:custGeom>
              <a:avLst/>
              <a:gdLst/>
              <a:ahLst/>
              <a:cxnLst/>
              <a:rect l="l" t="t" r="r" b="b"/>
              <a:pathLst>
                <a:path w="34237" h="35915" extrusionOk="0">
                  <a:moveTo>
                    <a:pt x="16943" y="0"/>
                  </a:moveTo>
                  <a:cubicBezTo>
                    <a:pt x="16868" y="25"/>
                    <a:pt x="16818" y="25"/>
                    <a:pt x="16743" y="50"/>
                  </a:cubicBezTo>
                  <a:cubicBezTo>
                    <a:pt x="16693" y="50"/>
                    <a:pt x="16668" y="50"/>
                    <a:pt x="16643" y="75"/>
                  </a:cubicBezTo>
                  <a:lnTo>
                    <a:pt x="16618" y="75"/>
                  </a:lnTo>
                  <a:cubicBezTo>
                    <a:pt x="16542" y="75"/>
                    <a:pt x="16492" y="100"/>
                    <a:pt x="16417" y="125"/>
                  </a:cubicBezTo>
                  <a:cubicBezTo>
                    <a:pt x="16367" y="150"/>
                    <a:pt x="16342" y="150"/>
                    <a:pt x="16292" y="175"/>
                  </a:cubicBezTo>
                  <a:cubicBezTo>
                    <a:pt x="16217" y="201"/>
                    <a:pt x="16166" y="226"/>
                    <a:pt x="16091" y="251"/>
                  </a:cubicBezTo>
                  <a:cubicBezTo>
                    <a:pt x="16066" y="276"/>
                    <a:pt x="16016" y="276"/>
                    <a:pt x="15991" y="301"/>
                  </a:cubicBezTo>
                  <a:cubicBezTo>
                    <a:pt x="15941" y="326"/>
                    <a:pt x="15866" y="376"/>
                    <a:pt x="15816" y="401"/>
                  </a:cubicBezTo>
                  <a:cubicBezTo>
                    <a:pt x="15791" y="426"/>
                    <a:pt x="15765" y="426"/>
                    <a:pt x="15715" y="451"/>
                  </a:cubicBezTo>
                  <a:cubicBezTo>
                    <a:pt x="15665" y="501"/>
                    <a:pt x="15615" y="526"/>
                    <a:pt x="15565" y="576"/>
                  </a:cubicBezTo>
                  <a:cubicBezTo>
                    <a:pt x="15540" y="602"/>
                    <a:pt x="15515" y="602"/>
                    <a:pt x="15490" y="627"/>
                  </a:cubicBezTo>
                  <a:cubicBezTo>
                    <a:pt x="15440" y="677"/>
                    <a:pt x="15390" y="702"/>
                    <a:pt x="15364" y="752"/>
                  </a:cubicBezTo>
                  <a:cubicBezTo>
                    <a:pt x="15314" y="777"/>
                    <a:pt x="15289" y="802"/>
                    <a:pt x="15264" y="827"/>
                  </a:cubicBezTo>
                  <a:cubicBezTo>
                    <a:pt x="15239" y="852"/>
                    <a:pt x="15189" y="902"/>
                    <a:pt x="15139" y="952"/>
                  </a:cubicBezTo>
                  <a:cubicBezTo>
                    <a:pt x="15139" y="977"/>
                    <a:pt x="15089" y="1003"/>
                    <a:pt x="15089" y="1028"/>
                  </a:cubicBezTo>
                  <a:cubicBezTo>
                    <a:pt x="15039" y="1053"/>
                    <a:pt x="15014" y="1103"/>
                    <a:pt x="14963" y="1153"/>
                  </a:cubicBezTo>
                  <a:cubicBezTo>
                    <a:pt x="14963" y="1178"/>
                    <a:pt x="14938" y="1203"/>
                    <a:pt x="14938" y="1203"/>
                  </a:cubicBezTo>
                  <a:cubicBezTo>
                    <a:pt x="14763" y="1404"/>
                    <a:pt x="14638" y="1629"/>
                    <a:pt x="14512" y="1880"/>
                  </a:cubicBezTo>
                  <a:lnTo>
                    <a:pt x="14462" y="1955"/>
                  </a:lnTo>
                  <a:cubicBezTo>
                    <a:pt x="14462" y="1980"/>
                    <a:pt x="14437" y="2030"/>
                    <a:pt x="14412" y="2080"/>
                  </a:cubicBezTo>
                  <a:cubicBezTo>
                    <a:pt x="14412" y="2105"/>
                    <a:pt x="14387" y="2130"/>
                    <a:pt x="14387" y="2155"/>
                  </a:cubicBezTo>
                  <a:cubicBezTo>
                    <a:pt x="14362" y="2180"/>
                    <a:pt x="14337" y="2231"/>
                    <a:pt x="14312" y="2281"/>
                  </a:cubicBezTo>
                  <a:lnTo>
                    <a:pt x="14312" y="2331"/>
                  </a:lnTo>
                  <a:cubicBezTo>
                    <a:pt x="13384" y="977"/>
                    <a:pt x="12332" y="752"/>
                    <a:pt x="11680" y="752"/>
                  </a:cubicBezTo>
                  <a:cubicBezTo>
                    <a:pt x="11405" y="752"/>
                    <a:pt x="11129" y="802"/>
                    <a:pt x="10853" y="877"/>
                  </a:cubicBezTo>
                  <a:cubicBezTo>
                    <a:pt x="10853" y="877"/>
                    <a:pt x="10828" y="877"/>
                    <a:pt x="10803" y="902"/>
                  </a:cubicBezTo>
                  <a:cubicBezTo>
                    <a:pt x="10653" y="952"/>
                    <a:pt x="10527" y="1003"/>
                    <a:pt x="10402" y="1078"/>
                  </a:cubicBezTo>
                  <a:cubicBezTo>
                    <a:pt x="10352" y="1103"/>
                    <a:pt x="10302" y="1128"/>
                    <a:pt x="10252" y="1153"/>
                  </a:cubicBezTo>
                  <a:cubicBezTo>
                    <a:pt x="9149" y="1830"/>
                    <a:pt x="8823" y="3108"/>
                    <a:pt x="8873" y="4511"/>
                  </a:cubicBezTo>
                  <a:cubicBezTo>
                    <a:pt x="8798" y="4461"/>
                    <a:pt x="8723" y="4386"/>
                    <a:pt x="8648" y="4336"/>
                  </a:cubicBezTo>
                  <a:lnTo>
                    <a:pt x="8572" y="4311"/>
                  </a:lnTo>
                  <a:cubicBezTo>
                    <a:pt x="8497" y="4261"/>
                    <a:pt x="8422" y="4211"/>
                    <a:pt x="8347" y="4186"/>
                  </a:cubicBezTo>
                  <a:cubicBezTo>
                    <a:pt x="8347" y="4160"/>
                    <a:pt x="8322" y="4160"/>
                    <a:pt x="8322" y="4160"/>
                  </a:cubicBezTo>
                  <a:cubicBezTo>
                    <a:pt x="8222" y="4110"/>
                    <a:pt x="8146" y="4085"/>
                    <a:pt x="8071" y="4060"/>
                  </a:cubicBezTo>
                  <a:lnTo>
                    <a:pt x="7996" y="4035"/>
                  </a:lnTo>
                  <a:cubicBezTo>
                    <a:pt x="7795" y="3960"/>
                    <a:pt x="7595" y="3910"/>
                    <a:pt x="7394" y="3885"/>
                  </a:cubicBezTo>
                  <a:lnTo>
                    <a:pt x="7319" y="3885"/>
                  </a:lnTo>
                  <a:cubicBezTo>
                    <a:pt x="7219" y="3860"/>
                    <a:pt x="7094" y="3860"/>
                    <a:pt x="6993" y="3860"/>
                  </a:cubicBezTo>
                  <a:cubicBezTo>
                    <a:pt x="6868" y="3860"/>
                    <a:pt x="6743" y="3860"/>
                    <a:pt x="6643" y="3885"/>
                  </a:cubicBezTo>
                  <a:lnTo>
                    <a:pt x="6567" y="3885"/>
                  </a:lnTo>
                  <a:cubicBezTo>
                    <a:pt x="6367" y="3910"/>
                    <a:pt x="6166" y="3960"/>
                    <a:pt x="5991" y="4035"/>
                  </a:cubicBezTo>
                  <a:cubicBezTo>
                    <a:pt x="5966" y="4035"/>
                    <a:pt x="5941" y="4060"/>
                    <a:pt x="5916" y="4060"/>
                  </a:cubicBezTo>
                  <a:cubicBezTo>
                    <a:pt x="5615" y="4186"/>
                    <a:pt x="5364" y="4361"/>
                    <a:pt x="5114" y="4587"/>
                  </a:cubicBezTo>
                  <a:cubicBezTo>
                    <a:pt x="4613" y="5088"/>
                    <a:pt x="4086" y="5990"/>
                    <a:pt x="4337" y="7544"/>
                  </a:cubicBezTo>
                  <a:cubicBezTo>
                    <a:pt x="4562" y="8722"/>
                    <a:pt x="4988" y="9875"/>
                    <a:pt x="5615" y="10877"/>
                  </a:cubicBezTo>
                  <a:cubicBezTo>
                    <a:pt x="5565" y="10852"/>
                    <a:pt x="5515" y="10827"/>
                    <a:pt x="5465" y="10802"/>
                  </a:cubicBezTo>
                  <a:lnTo>
                    <a:pt x="5440" y="10802"/>
                  </a:lnTo>
                  <a:cubicBezTo>
                    <a:pt x="5389" y="10777"/>
                    <a:pt x="5339" y="10752"/>
                    <a:pt x="5314" y="10727"/>
                  </a:cubicBezTo>
                  <a:lnTo>
                    <a:pt x="5289" y="10727"/>
                  </a:lnTo>
                  <a:cubicBezTo>
                    <a:pt x="5239" y="10702"/>
                    <a:pt x="5189" y="10677"/>
                    <a:pt x="5164" y="10677"/>
                  </a:cubicBezTo>
                  <a:cubicBezTo>
                    <a:pt x="5139" y="10677"/>
                    <a:pt x="5139" y="10652"/>
                    <a:pt x="5114" y="10652"/>
                  </a:cubicBezTo>
                  <a:cubicBezTo>
                    <a:pt x="5064" y="10627"/>
                    <a:pt x="5039" y="10627"/>
                    <a:pt x="4988" y="10602"/>
                  </a:cubicBezTo>
                  <a:lnTo>
                    <a:pt x="4938" y="10602"/>
                  </a:lnTo>
                  <a:cubicBezTo>
                    <a:pt x="4437" y="10401"/>
                    <a:pt x="3961" y="10326"/>
                    <a:pt x="3485" y="10326"/>
                  </a:cubicBezTo>
                  <a:cubicBezTo>
                    <a:pt x="2282" y="10326"/>
                    <a:pt x="1304" y="10927"/>
                    <a:pt x="803" y="11955"/>
                  </a:cubicBezTo>
                  <a:cubicBezTo>
                    <a:pt x="778" y="12005"/>
                    <a:pt x="753" y="12080"/>
                    <a:pt x="728" y="12130"/>
                  </a:cubicBezTo>
                  <a:cubicBezTo>
                    <a:pt x="1" y="13810"/>
                    <a:pt x="1054" y="15639"/>
                    <a:pt x="3861" y="17519"/>
                  </a:cubicBezTo>
                  <a:cubicBezTo>
                    <a:pt x="3936" y="17569"/>
                    <a:pt x="4036" y="17644"/>
                    <a:pt x="4111" y="17694"/>
                  </a:cubicBezTo>
                  <a:cubicBezTo>
                    <a:pt x="4362" y="17845"/>
                    <a:pt x="4587" y="17995"/>
                    <a:pt x="4688" y="18120"/>
                  </a:cubicBezTo>
                  <a:cubicBezTo>
                    <a:pt x="4713" y="18145"/>
                    <a:pt x="4763" y="18221"/>
                    <a:pt x="4813" y="18296"/>
                  </a:cubicBezTo>
                  <a:cubicBezTo>
                    <a:pt x="4963" y="18496"/>
                    <a:pt x="5189" y="18772"/>
                    <a:pt x="5490" y="19023"/>
                  </a:cubicBezTo>
                  <a:cubicBezTo>
                    <a:pt x="6016" y="19499"/>
                    <a:pt x="6592" y="19699"/>
                    <a:pt x="7019" y="19850"/>
                  </a:cubicBezTo>
                  <a:cubicBezTo>
                    <a:pt x="7169" y="19875"/>
                    <a:pt x="7294" y="19925"/>
                    <a:pt x="7369" y="19975"/>
                  </a:cubicBezTo>
                  <a:cubicBezTo>
                    <a:pt x="7645" y="20100"/>
                    <a:pt x="7946" y="20476"/>
                    <a:pt x="8297" y="20877"/>
                  </a:cubicBezTo>
                  <a:cubicBezTo>
                    <a:pt x="8748" y="21404"/>
                    <a:pt x="9249" y="22005"/>
                    <a:pt x="9976" y="22481"/>
                  </a:cubicBezTo>
                  <a:cubicBezTo>
                    <a:pt x="10377" y="22732"/>
                    <a:pt x="10753" y="22907"/>
                    <a:pt x="11104" y="23033"/>
                  </a:cubicBezTo>
                  <a:cubicBezTo>
                    <a:pt x="11329" y="23133"/>
                    <a:pt x="11530" y="23208"/>
                    <a:pt x="11680" y="23308"/>
                  </a:cubicBezTo>
                  <a:cubicBezTo>
                    <a:pt x="11881" y="23434"/>
                    <a:pt x="12131" y="23659"/>
                    <a:pt x="12407" y="23910"/>
                  </a:cubicBezTo>
                  <a:cubicBezTo>
                    <a:pt x="12608" y="24110"/>
                    <a:pt x="12808" y="24286"/>
                    <a:pt x="13034" y="24486"/>
                  </a:cubicBezTo>
                  <a:cubicBezTo>
                    <a:pt x="13510" y="24887"/>
                    <a:pt x="14036" y="25213"/>
                    <a:pt x="14613" y="25489"/>
                  </a:cubicBezTo>
                  <a:cubicBezTo>
                    <a:pt x="14613" y="26241"/>
                    <a:pt x="14613" y="26968"/>
                    <a:pt x="14638" y="27694"/>
                  </a:cubicBezTo>
                  <a:cubicBezTo>
                    <a:pt x="14663" y="29574"/>
                    <a:pt x="14738" y="31404"/>
                    <a:pt x="14813" y="33459"/>
                  </a:cubicBezTo>
                  <a:cubicBezTo>
                    <a:pt x="14813" y="33459"/>
                    <a:pt x="14813" y="33484"/>
                    <a:pt x="14813" y="33484"/>
                  </a:cubicBezTo>
                  <a:cubicBezTo>
                    <a:pt x="14813" y="33509"/>
                    <a:pt x="14813" y="33534"/>
                    <a:pt x="14813" y="33584"/>
                  </a:cubicBezTo>
                  <a:cubicBezTo>
                    <a:pt x="14913" y="34887"/>
                    <a:pt x="16066" y="35915"/>
                    <a:pt x="17420" y="35915"/>
                  </a:cubicBezTo>
                  <a:lnTo>
                    <a:pt x="17595" y="35915"/>
                  </a:lnTo>
                  <a:cubicBezTo>
                    <a:pt x="18297" y="35865"/>
                    <a:pt x="18974" y="35539"/>
                    <a:pt x="19400" y="35013"/>
                  </a:cubicBezTo>
                  <a:cubicBezTo>
                    <a:pt x="19851" y="34486"/>
                    <a:pt x="20051" y="33835"/>
                    <a:pt x="20001" y="33158"/>
                  </a:cubicBezTo>
                  <a:cubicBezTo>
                    <a:pt x="19826" y="31128"/>
                    <a:pt x="19675" y="29323"/>
                    <a:pt x="19550" y="27494"/>
                  </a:cubicBezTo>
                  <a:cubicBezTo>
                    <a:pt x="19500" y="26767"/>
                    <a:pt x="19450" y="26040"/>
                    <a:pt x="19425" y="25313"/>
                  </a:cubicBezTo>
                  <a:cubicBezTo>
                    <a:pt x="19826" y="25113"/>
                    <a:pt x="20227" y="24887"/>
                    <a:pt x="20603" y="24612"/>
                  </a:cubicBezTo>
                  <a:cubicBezTo>
                    <a:pt x="20853" y="24436"/>
                    <a:pt x="21054" y="24261"/>
                    <a:pt x="21279" y="24085"/>
                  </a:cubicBezTo>
                  <a:cubicBezTo>
                    <a:pt x="21555" y="23860"/>
                    <a:pt x="21806" y="23634"/>
                    <a:pt x="22031" y="23534"/>
                  </a:cubicBezTo>
                  <a:cubicBezTo>
                    <a:pt x="22182" y="23459"/>
                    <a:pt x="22382" y="23384"/>
                    <a:pt x="22608" y="23308"/>
                  </a:cubicBezTo>
                  <a:cubicBezTo>
                    <a:pt x="22958" y="23183"/>
                    <a:pt x="23359" y="23033"/>
                    <a:pt x="23786" y="22807"/>
                  </a:cubicBezTo>
                  <a:cubicBezTo>
                    <a:pt x="24537" y="22381"/>
                    <a:pt x="25064" y="21830"/>
                    <a:pt x="25540" y="21328"/>
                  </a:cubicBezTo>
                  <a:cubicBezTo>
                    <a:pt x="25916" y="20927"/>
                    <a:pt x="26242" y="20577"/>
                    <a:pt x="26517" y="20476"/>
                  </a:cubicBezTo>
                  <a:cubicBezTo>
                    <a:pt x="26593" y="20451"/>
                    <a:pt x="26743" y="20401"/>
                    <a:pt x="26868" y="20376"/>
                  </a:cubicBezTo>
                  <a:cubicBezTo>
                    <a:pt x="27319" y="20251"/>
                    <a:pt x="27896" y="20100"/>
                    <a:pt x="28472" y="19649"/>
                  </a:cubicBezTo>
                  <a:cubicBezTo>
                    <a:pt x="28773" y="19424"/>
                    <a:pt x="28999" y="19148"/>
                    <a:pt x="29174" y="18973"/>
                  </a:cubicBezTo>
                  <a:cubicBezTo>
                    <a:pt x="29224" y="18897"/>
                    <a:pt x="29274" y="18822"/>
                    <a:pt x="29324" y="18797"/>
                  </a:cubicBezTo>
                  <a:cubicBezTo>
                    <a:pt x="29425" y="18672"/>
                    <a:pt x="29650" y="18546"/>
                    <a:pt x="29901" y="18421"/>
                  </a:cubicBezTo>
                  <a:cubicBezTo>
                    <a:pt x="30001" y="18371"/>
                    <a:pt x="30076" y="18296"/>
                    <a:pt x="30177" y="18246"/>
                  </a:cubicBezTo>
                  <a:lnTo>
                    <a:pt x="30252" y="18221"/>
                  </a:lnTo>
                  <a:cubicBezTo>
                    <a:pt x="33084" y="16516"/>
                    <a:pt x="34237" y="14787"/>
                    <a:pt x="33635" y="13058"/>
                  </a:cubicBezTo>
                  <a:cubicBezTo>
                    <a:pt x="33585" y="12957"/>
                    <a:pt x="33535" y="12857"/>
                    <a:pt x="33485" y="12732"/>
                  </a:cubicBezTo>
                  <a:cubicBezTo>
                    <a:pt x="33485" y="12707"/>
                    <a:pt x="33460" y="12707"/>
                    <a:pt x="33460" y="12682"/>
                  </a:cubicBezTo>
                  <a:cubicBezTo>
                    <a:pt x="33410" y="12582"/>
                    <a:pt x="33360" y="12506"/>
                    <a:pt x="33309" y="12406"/>
                  </a:cubicBezTo>
                  <a:cubicBezTo>
                    <a:pt x="32733" y="11554"/>
                    <a:pt x="31831" y="11078"/>
                    <a:pt x="30753" y="11078"/>
                  </a:cubicBezTo>
                  <a:cubicBezTo>
                    <a:pt x="30177" y="11078"/>
                    <a:pt x="29550" y="11203"/>
                    <a:pt x="28948" y="11454"/>
                  </a:cubicBezTo>
                  <a:cubicBezTo>
                    <a:pt x="28944" y="11454"/>
                    <a:pt x="28941" y="11454"/>
                    <a:pt x="28938" y="11455"/>
                  </a:cubicBezTo>
                  <a:lnTo>
                    <a:pt x="28938" y="11455"/>
                  </a:lnTo>
                  <a:cubicBezTo>
                    <a:pt x="29508" y="10559"/>
                    <a:pt x="29953" y="9540"/>
                    <a:pt x="30177" y="8496"/>
                  </a:cubicBezTo>
                  <a:cubicBezTo>
                    <a:pt x="30553" y="6967"/>
                    <a:pt x="30051" y="6040"/>
                    <a:pt x="29600" y="5514"/>
                  </a:cubicBezTo>
                  <a:cubicBezTo>
                    <a:pt x="29500" y="5414"/>
                    <a:pt x="29400" y="5338"/>
                    <a:pt x="29299" y="5238"/>
                  </a:cubicBezTo>
                  <a:cubicBezTo>
                    <a:pt x="29274" y="5213"/>
                    <a:pt x="29249" y="5213"/>
                    <a:pt x="29224" y="5188"/>
                  </a:cubicBezTo>
                  <a:cubicBezTo>
                    <a:pt x="28823" y="4887"/>
                    <a:pt x="28347" y="4712"/>
                    <a:pt x="27846" y="4662"/>
                  </a:cubicBezTo>
                  <a:lnTo>
                    <a:pt x="27595" y="4662"/>
                  </a:lnTo>
                  <a:cubicBezTo>
                    <a:pt x="27420" y="4662"/>
                    <a:pt x="27219" y="4687"/>
                    <a:pt x="27019" y="4712"/>
                  </a:cubicBezTo>
                  <a:lnTo>
                    <a:pt x="26969" y="4712"/>
                  </a:lnTo>
                  <a:cubicBezTo>
                    <a:pt x="26893" y="4737"/>
                    <a:pt x="26843" y="4762"/>
                    <a:pt x="26768" y="4762"/>
                  </a:cubicBezTo>
                  <a:lnTo>
                    <a:pt x="26718" y="4787"/>
                  </a:lnTo>
                  <a:cubicBezTo>
                    <a:pt x="26668" y="4812"/>
                    <a:pt x="26618" y="4812"/>
                    <a:pt x="26568" y="4837"/>
                  </a:cubicBezTo>
                  <a:cubicBezTo>
                    <a:pt x="26568" y="4837"/>
                    <a:pt x="26492" y="4862"/>
                    <a:pt x="26492" y="4862"/>
                  </a:cubicBezTo>
                  <a:cubicBezTo>
                    <a:pt x="26442" y="4887"/>
                    <a:pt x="26392" y="4912"/>
                    <a:pt x="26342" y="4937"/>
                  </a:cubicBezTo>
                  <a:cubicBezTo>
                    <a:pt x="26317" y="4937"/>
                    <a:pt x="26292" y="4962"/>
                    <a:pt x="26267" y="4962"/>
                  </a:cubicBezTo>
                  <a:cubicBezTo>
                    <a:pt x="26217" y="4988"/>
                    <a:pt x="26167" y="5013"/>
                    <a:pt x="26116" y="5038"/>
                  </a:cubicBezTo>
                  <a:cubicBezTo>
                    <a:pt x="26091" y="5038"/>
                    <a:pt x="26091" y="5063"/>
                    <a:pt x="26041" y="5063"/>
                  </a:cubicBezTo>
                  <a:cubicBezTo>
                    <a:pt x="25991" y="5113"/>
                    <a:pt x="25916" y="5138"/>
                    <a:pt x="25841" y="5188"/>
                  </a:cubicBezTo>
                  <a:cubicBezTo>
                    <a:pt x="25866" y="5138"/>
                    <a:pt x="25866" y="5088"/>
                    <a:pt x="25891" y="5013"/>
                  </a:cubicBezTo>
                  <a:cubicBezTo>
                    <a:pt x="25891" y="5013"/>
                    <a:pt x="25916" y="4887"/>
                    <a:pt x="25916" y="4812"/>
                  </a:cubicBezTo>
                  <a:cubicBezTo>
                    <a:pt x="25916" y="4812"/>
                    <a:pt x="25966" y="4612"/>
                    <a:pt x="25966" y="4612"/>
                  </a:cubicBezTo>
                  <a:lnTo>
                    <a:pt x="25966" y="4587"/>
                  </a:lnTo>
                  <a:cubicBezTo>
                    <a:pt x="25966" y="4511"/>
                    <a:pt x="25991" y="4461"/>
                    <a:pt x="25991" y="4386"/>
                  </a:cubicBezTo>
                  <a:cubicBezTo>
                    <a:pt x="25991" y="4386"/>
                    <a:pt x="25991" y="4386"/>
                    <a:pt x="25991" y="4361"/>
                  </a:cubicBezTo>
                  <a:cubicBezTo>
                    <a:pt x="26016" y="4311"/>
                    <a:pt x="26016" y="4236"/>
                    <a:pt x="26016" y="4186"/>
                  </a:cubicBezTo>
                  <a:lnTo>
                    <a:pt x="26016" y="4160"/>
                  </a:lnTo>
                  <a:cubicBezTo>
                    <a:pt x="26041" y="4085"/>
                    <a:pt x="26041" y="4035"/>
                    <a:pt x="26041" y="3960"/>
                  </a:cubicBezTo>
                  <a:cubicBezTo>
                    <a:pt x="26041" y="3960"/>
                    <a:pt x="26041" y="3935"/>
                    <a:pt x="26041" y="3935"/>
                  </a:cubicBezTo>
                  <a:cubicBezTo>
                    <a:pt x="26066" y="3885"/>
                    <a:pt x="26066" y="3810"/>
                    <a:pt x="26066" y="3734"/>
                  </a:cubicBezTo>
                  <a:cubicBezTo>
                    <a:pt x="26066" y="3734"/>
                    <a:pt x="26066" y="3709"/>
                    <a:pt x="26066" y="3709"/>
                  </a:cubicBezTo>
                  <a:cubicBezTo>
                    <a:pt x="26066" y="3659"/>
                    <a:pt x="26066" y="3584"/>
                    <a:pt x="26091" y="3509"/>
                  </a:cubicBezTo>
                  <a:cubicBezTo>
                    <a:pt x="26091" y="3509"/>
                    <a:pt x="26091" y="3509"/>
                    <a:pt x="26091" y="3484"/>
                  </a:cubicBezTo>
                  <a:cubicBezTo>
                    <a:pt x="26091" y="3409"/>
                    <a:pt x="26091" y="3358"/>
                    <a:pt x="26091" y="3258"/>
                  </a:cubicBezTo>
                  <a:cubicBezTo>
                    <a:pt x="26091" y="3183"/>
                    <a:pt x="26091" y="3108"/>
                    <a:pt x="26091" y="3058"/>
                  </a:cubicBezTo>
                  <a:cubicBezTo>
                    <a:pt x="26091" y="3058"/>
                    <a:pt x="26091" y="3033"/>
                    <a:pt x="26066" y="3033"/>
                  </a:cubicBezTo>
                  <a:cubicBezTo>
                    <a:pt x="26066" y="2957"/>
                    <a:pt x="26066" y="2882"/>
                    <a:pt x="26066" y="2807"/>
                  </a:cubicBezTo>
                  <a:cubicBezTo>
                    <a:pt x="26066" y="2807"/>
                    <a:pt x="26066" y="2782"/>
                    <a:pt x="26066" y="2782"/>
                  </a:cubicBezTo>
                  <a:cubicBezTo>
                    <a:pt x="26066" y="2707"/>
                    <a:pt x="26041" y="2632"/>
                    <a:pt x="26041" y="2556"/>
                  </a:cubicBezTo>
                  <a:cubicBezTo>
                    <a:pt x="26041" y="2556"/>
                    <a:pt x="26041" y="2556"/>
                    <a:pt x="26041" y="2531"/>
                  </a:cubicBezTo>
                  <a:cubicBezTo>
                    <a:pt x="26016" y="2456"/>
                    <a:pt x="26016" y="2381"/>
                    <a:pt x="25991" y="2306"/>
                  </a:cubicBezTo>
                  <a:cubicBezTo>
                    <a:pt x="25991" y="2306"/>
                    <a:pt x="25991" y="2306"/>
                    <a:pt x="25991" y="2281"/>
                  </a:cubicBezTo>
                  <a:cubicBezTo>
                    <a:pt x="25966" y="2206"/>
                    <a:pt x="25941" y="2130"/>
                    <a:pt x="25916" y="2055"/>
                  </a:cubicBezTo>
                  <a:cubicBezTo>
                    <a:pt x="25916" y="2055"/>
                    <a:pt x="25916" y="2030"/>
                    <a:pt x="25916" y="2030"/>
                  </a:cubicBezTo>
                  <a:cubicBezTo>
                    <a:pt x="25891" y="1930"/>
                    <a:pt x="25866" y="1855"/>
                    <a:pt x="25841" y="1779"/>
                  </a:cubicBezTo>
                  <a:cubicBezTo>
                    <a:pt x="25816" y="1754"/>
                    <a:pt x="25816" y="1754"/>
                    <a:pt x="25816" y="1729"/>
                  </a:cubicBezTo>
                  <a:cubicBezTo>
                    <a:pt x="25791" y="1654"/>
                    <a:pt x="25740" y="1579"/>
                    <a:pt x="25690" y="1479"/>
                  </a:cubicBezTo>
                  <a:lnTo>
                    <a:pt x="25690" y="1454"/>
                  </a:lnTo>
                  <a:cubicBezTo>
                    <a:pt x="25640" y="1378"/>
                    <a:pt x="25590" y="1278"/>
                    <a:pt x="25515" y="1203"/>
                  </a:cubicBezTo>
                  <a:cubicBezTo>
                    <a:pt x="25515" y="1203"/>
                    <a:pt x="25490" y="1178"/>
                    <a:pt x="25490" y="1153"/>
                  </a:cubicBezTo>
                  <a:cubicBezTo>
                    <a:pt x="25440" y="1078"/>
                    <a:pt x="25365" y="1003"/>
                    <a:pt x="25289" y="927"/>
                  </a:cubicBezTo>
                  <a:cubicBezTo>
                    <a:pt x="25289" y="902"/>
                    <a:pt x="25289" y="902"/>
                    <a:pt x="25264" y="902"/>
                  </a:cubicBezTo>
                  <a:cubicBezTo>
                    <a:pt x="25189" y="802"/>
                    <a:pt x="25089" y="727"/>
                    <a:pt x="25014" y="652"/>
                  </a:cubicBezTo>
                  <a:cubicBezTo>
                    <a:pt x="24964" y="602"/>
                    <a:pt x="24863" y="551"/>
                    <a:pt x="24738" y="476"/>
                  </a:cubicBezTo>
                  <a:cubicBezTo>
                    <a:pt x="24638" y="401"/>
                    <a:pt x="24537" y="351"/>
                    <a:pt x="24412" y="301"/>
                  </a:cubicBezTo>
                  <a:cubicBezTo>
                    <a:pt x="24412" y="301"/>
                    <a:pt x="24387" y="301"/>
                    <a:pt x="24362" y="276"/>
                  </a:cubicBezTo>
                  <a:cubicBezTo>
                    <a:pt x="24262" y="251"/>
                    <a:pt x="24161" y="201"/>
                    <a:pt x="24061" y="175"/>
                  </a:cubicBezTo>
                  <a:lnTo>
                    <a:pt x="24036" y="175"/>
                  </a:lnTo>
                  <a:cubicBezTo>
                    <a:pt x="23836" y="100"/>
                    <a:pt x="23610" y="75"/>
                    <a:pt x="23410" y="75"/>
                  </a:cubicBezTo>
                  <a:lnTo>
                    <a:pt x="23059" y="75"/>
                  </a:lnTo>
                  <a:cubicBezTo>
                    <a:pt x="23009" y="75"/>
                    <a:pt x="22933" y="100"/>
                    <a:pt x="22858" y="100"/>
                  </a:cubicBezTo>
                  <a:cubicBezTo>
                    <a:pt x="22808" y="125"/>
                    <a:pt x="22783" y="125"/>
                    <a:pt x="22733" y="125"/>
                  </a:cubicBezTo>
                  <a:cubicBezTo>
                    <a:pt x="22683" y="150"/>
                    <a:pt x="22608" y="150"/>
                    <a:pt x="22532" y="175"/>
                  </a:cubicBezTo>
                  <a:cubicBezTo>
                    <a:pt x="22507" y="201"/>
                    <a:pt x="22482" y="201"/>
                    <a:pt x="22457" y="201"/>
                  </a:cubicBezTo>
                  <a:cubicBezTo>
                    <a:pt x="22432" y="226"/>
                    <a:pt x="22432" y="226"/>
                    <a:pt x="22407" y="226"/>
                  </a:cubicBezTo>
                  <a:cubicBezTo>
                    <a:pt x="22357" y="251"/>
                    <a:pt x="22307" y="251"/>
                    <a:pt x="22257" y="301"/>
                  </a:cubicBezTo>
                  <a:cubicBezTo>
                    <a:pt x="22207" y="301"/>
                    <a:pt x="22182" y="326"/>
                    <a:pt x="22156" y="326"/>
                  </a:cubicBezTo>
                  <a:cubicBezTo>
                    <a:pt x="22106" y="351"/>
                    <a:pt x="22056" y="376"/>
                    <a:pt x="21981" y="401"/>
                  </a:cubicBezTo>
                  <a:cubicBezTo>
                    <a:pt x="21956" y="426"/>
                    <a:pt x="21931" y="451"/>
                    <a:pt x="21906" y="451"/>
                  </a:cubicBezTo>
                  <a:cubicBezTo>
                    <a:pt x="21856" y="501"/>
                    <a:pt x="21806" y="526"/>
                    <a:pt x="21755" y="551"/>
                  </a:cubicBezTo>
                  <a:cubicBezTo>
                    <a:pt x="21730" y="551"/>
                    <a:pt x="21705" y="576"/>
                    <a:pt x="21680" y="602"/>
                  </a:cubicBezTo>
                  <a:cubicBezTo>
                    <a:pt x="21630" y="627"/>
                    <a:pt x="21580" y="677"/>
                    <a:pt x="21555" y="702"/>
                  </a:cubicBezTo>
                  <a:cubicBezTo>
                    <a:pt x="21530" y="702"/>
                    <a:pt x="21505" y="727"/>
                    <a:pt x="21455" y="752"/>
                  </a:cubicBezTo>
                  <a:cubicBezTo>
                    <a:pt x="21430" y="802"/>
                    <a:pt x="21405" y="827"/>
                    <a:pt x="21354" y="852"/>
                  </a:cubicBezTo>
                  <a:cubicBezTo>
                    <a:pt x="21329" y="877"/>
                    <a:pt x="21304" y="902"/>
                    <a:pt x="21279" y="927"/>
                  </a:cubicBezTo>
                  <a:cubicBezTo>
                    <a:pt x="21254" y="952"/>
                    <a:pt x="21204" y="977"/>
                    <a:pt x="21204" y="1003"/>
                  </a:cubicBezTo>
                  <a:cubicBezTo>
                    <a:pt x="21179" y="1028"/>
                    <a:pt x="21129" y="1078"/>
                    <a:pt x="21104" y="1078"/>
                  </a:cubicBezTo>
                  <a:cubicBezTo>
                    <a:pt x="21079" y="1128"/>
                    <a:pt x="21054" y="1153"/>
                    <a:pt x="21029" y="1178"/>
                  </a:cubicBezTo>
                  <a:cubicBezTo>
                    <a:pt x="21004" y="1203"/>
                    <a:pt x="21004" y="1228"/>
                    <a:pt x="20979" y="1228"/>
                  </a:cubicBezTo>
                  <a:cubicBezTo>
                    <a:pt x="20928" y="1278"/>
                    <a:pt x="20903" y="1303"/>
                    <a:pt x="20878" y="1353"/>
                  </a:cubicBezTo>
                  <a:cubicBezTo>
                    <a:pt x="20853" y="1353"/>
                    <a:pt x="20853" y="1378"/>
                    <a:pt x="20828" y="1429"/>
                  </a:cubicBezTo>
                  <a:cubicBezTo>
                    <a:pt x="20803" y="1454"/>
                    <a:pt x="20778" y="1479"/>
                    <a:pt x="20753" y="1504"/>
                  </a:cubicBezTo>
                  <a:cubicBezTo>
                    <a:pt x="20753" y="1504"/>
                    <a:pt x="20703" y="1579"/>
                    <a:pt x="20703" y="1579"/>
                  </a:cubicBezTo>
                  <a:cubicBezTo>
                    <a:pt x="20678" y="1629"/>
                    <a:pt x="20653" y="1654"/>
                    <a:pt x="20628" y="1679"/>
                  </a:cubicBezTo>
                  <a:lnTo>
                    <a:pt x="20603" y="1729"/>
                  </a:lnTo>
                  <a:cubicBezTo>
                    <a:pt x="20502" y="1855"/>
                    <a:pt x="20402" y="2005"/>
                    <a:pt x="20327" y="2155"/>
                  </a:cubicBezTo>
                  <a:cubicBezTo>
                    <a:pt x="20327" y="2155"/>
                    <a:pt x="20302" y="2180"/>
                    <a:pt x="20302" y="2180"/>
                  </a:cubicBezTo>
                  <a:cubicBezTo>
                    <a:pt x="20277" y="2231"/>
                    <a:pt x="20202" y="2356"/>
                    <a:pt x="20202" y="2356"/>
                  </a:cubicBezTo>
                  <a:cubicBezTo>
                    <a:pt x="20202" y="2381"/>
                    <a:pt x="20177" y="2406"/>
                    <a:pt x="20177" y="2406"/>
                  </a:cubicBezTo>
                  <a:cubicBezTo>
                    <a:pt x="19826" y="1253"/>
                    <a:pt x="19174" y="351"/>
                    <a:pt x="17996" y="75"/>
                  </a:cubicBezTo>
                  <a:cubicBezTo>
                    <a:pt x="17946" y="50"/>
                    <a:pt x="17896" y="50"/>
                    <a:pt x="17846" y="50"/>
                  </a:cubicBezTo>
                  <a:cubicBezTo>
                    <a:pt x="17695" y="25"/>
                    <a:pt x="17570" y="0"/>
                    <a:pt x="17445" y="0"/>
                  </a:cubicBezTo>
                  <a:close/>
                </a:path>
              </a:pathLst>
            </a:custGeom>
            <a:solidFill>
              <a:schemeClr val="accent6"/>
            </a:solidFill>
            <a:ln>
              <a:noFill/>
            </a:ln>
            <a:effectLst>
              <a:outerShdw blurRad="57150" dist="19050" dir="5400000" algn="bl" rotWithShape="0">
                <a:schemeClr val="lt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24"/>
            <p:cNvSpPr/>
            <p:nvPr/>
          </p:nvSpPr>
          <p:spPr>
            <a:xfrm rot="-976695">
              <a:off x="7214005" y="356585"/>
              <a:ext cx="1401118" cy="1033060"/>
            </a:xfrm>
            <a:custGeom>
              <a:avLst/>
              <a:gdLst/>
              <a:ahLst/>
              <a:cxnLst/>
              <a:rect l="l" t="t" r="r" b="b"/>
              <a:pathLst>
                <a:path w="30427" h="22433" extrusionOk="0">
                  <a:moveTo>
                    <a:pt x="21396" y="0"/>
                  </a:moveTo>
                  <a:cubicBezTo>
                    <a:pt x="20324" y="0"/>
                    <a:pt x="19476" y="2008"/>
                    <a:pt x="19324" y="2812"/>
                  </a:cubicBezTo>
                  <a:cubicBezTo>
                    <a:pt x="19224" y="3363"/>
                    <a:pt x="19174" y="3940"/>
                    <a:pt x="18948" y="4441"/>
                  </a:cubicBezTo>
                  <a:cubicBezTo>
                    <a:pt x="18773" y="4792"/>
                    <a:pt x="18497" y="5092"/>
                    <a:pt x="18272" y="5418"/>
                  </a:cubicBezTo>
                  <a:cubicBezTo>
                    <a:pt x="17595" y="6346"/>
                    <a:pt x="17219" y="7499"/>
                    <a:pt x="17169" y="8651"/>
                  </a:cubicBezTo>
                  <a:cubicBezTo>
                    <a:pt x="17144" y="9128"/>
                    <a:pt x="17194" y="9579"/>
                    <a:pt x="17094" y="10030"/>
                  </a:cubicBezTo>
                  <a:cubicBezTo>
                    <a:pt x="16893" y="11133"/>
                    <a:pt x="15991" y="11985"/>
                    <a:pt x="15740" y="13062"/>
                  </a:cubicBezTo>
                  <a:cubicBezTo>
                    <a:pt x="15490" y="14165"/>
                    <a:pt x="15916" y="15318"/>
                    <a:pt x="15740" y="16446"/>
                  </a:cubicBezTo>
                  <a:cubicBezTo>
                    <a:pt x="15690" y="16847"/>
                    <a:pt x="15540" y="17223"/>
                    <a:pt x="15389" y="17599"/>
                  </a:cubicBezTo>
                  <a:cubicBezTo>
                    <a:pt x="15301" y="17797"/>
                    <a:pt x="15130" y="17889"/>
                    <a:pt x="14963" y="17889"/>
                  </a:cubicBezTo>
                  <a:cubicBezTo>
                    <a:pt x="14749" y="17889"/>
                    <a:pt x="14540" y="17740"/>
                    <a:pt x="14512" y="17473"/>
                  </a:cubicBezTo>
                  <a:cubicBezTo>
                    <a:pt x="14512" y="17473"/>
                    <a:pt x="14512" y="17473"/>
                    <a:pt x="14512" y="17448"/>
                  </a:cubicBezTo>
                  <a:cubicBezTo>
                    <a:pt x="14387" y="16346"/>
                    <a:pt x="14888" y="15193"/>
                    <a:pt x="14713" y="14090"/>
                  </a:cubicBezTo>
                  <a:cubicBezTo>
                    <a:pt x="14512" y="12987"/>
                    <a:pt x="13685" y="12085"/>
                    <a:pt x="13535" y="10957"/>
                  </a:cubicBezTo>
                  <a:cubicBezTo>
                    <a:pt x="13485" y="10506"/>
                    <a:pt x="13535" y="10055"/>
                    <a:pt x="13560" y="9604"/>
                  </a:cubicBezTo>
                  <a:cubicBezTo>
                    <a:pt x="13585" y="8426"/>
                    <a:pt x="13259" y="7273"/>
                    <a:pt x="12632" y="6295"/>
                  </a:cubicBezTo>
                  <a:cubicBezTo>
                    <a:pt x="12432" y="5970"/>
                    <a:pt x="12181" y="5644"/>
                    <a:pt x="12031" y="5268"/>
                  </a:cubicBezTo>
                  <a:cubicBezTo>
                    <a:pt x="11805" y="4742"/>
                    <a:pt x="11805" y="4165"/>
                    <a:pt x="11730" y="3614"/>
                  </a:cubicBezTo>
                  <a:cubicBezTo>
                    <a:pt x="11619" y="2792"/>
                    <a:pt x="10878" y="670"/>
                    <a:pt x="9768" y="670"/>
                  </a:cubicBezTo>
                  <a:cubicBezTo>
                    <a:pt x="9626" y="670"/>
                    <a:pt x="9478" y="705"/>
                    <a:pt x="9324" y="782"/>
                  </a:cubicBezTo>
                  <a:cubicBezTo>
                    <a:pt x="8246" y="1333"/>
                    <a:pt x="9048" y="4491"/>
                    <a:pt x="9299" y="5393"/>
                  </a:cubicBezTo>
                  <a:cubicBezTo>
                    <a:pt x="9424" y="5945"/>
                    <a:pt x="9625" y="6496"/>
                    <a:pt x="9650" y="7072"/>
                  </a:cubicBezTo>
                  <a:cubicBezTo>
                    <a:pt x="9675" y="7448"/>
                    <a:pt x="9625" y="7824"/>
                    <a:pt x="9675" y="8175"/>
                  </a:cubicBezTo>
                  <a:cubicBezTo>
                    <a:pt x="9775" y="8827"/>
                    <a:pt x="10176" y="9328"/>
                    <a:pt x="10427" y="9930"/>
                  </a:cubicBezTo>
                  <a:cubicBezTo>
                    <a:pt x="10978" y="11283"/>
                    <a:pt x="10577" y="12887"/>
                    <a:pt x="11003" y="14316"/>
                  </a:cubicBezTo>
                  <a:cubicBezTo>
                    <a:pt x="11204" y="14992"/>
                    <a:pt x="11580" y="15619"/>
                    <a:pt x="11780" y="16296"/>
                  </a:cubicBezTo>
                  <a:cubicBezTo>
                    <a:pt x="11805" y="16371"/>
                    <a:pt x="11830" y="16446"/>
                    <a:pt x="11855" y="16521"/>
                  </a:cubicBezTo>
                  <a:cubicBezTo>
                    <a:pt x="11780" y="16446"/>
                    <a:pt x="11705" y="16371"/>
                    <a:pt x="11630" y="16296"/>
                  </a:cubicBezTo>
                  <a:cubicBezTo>
                    <a:pt x="10878" y="15669"/>
                    <a:pt x="9775" y="15644"/>
                    <a:pt x="9073" y="14967"/>
                  </a:cubicBezTo>
                  <a:cubicBezTo>
                    <a:pt x="8773" y="14717"/>
                    <a:pt x="8572" y="14341"/>
                    <a:pt x="8347" y="14015"/>
                  </a:cubicBezTo>
                  <a:cubicBezTo>
                    <a:pt x="7720" y="13188"/>
                    <a:pt x="6868" y="12611"/>
                    <a:pt x="5890" y="12386"/>
                  </a:cubicBezTo>
                  <a:cubicBezTo>
                    <a:pt x="5540" y="12311"/>
                    <a:pt x="5189" y="12260"/>
                    <a:pt x="4888" y="12110"/>
                  </a:cubicBezTo>
                  <a:cubicBezTo>
                    <a:pt x="4462" y="11910"/>
                    <a:pt x="4136" y="11509"/>
                    <a:pt x="3785" y="11183"/>
                  </a:cubicBezTo>
                  <a:cubicBezTo>
                    <a:pt x="3401" y="10831"/>
                    <a:pt x="2405" y="10255"/>
                    <a:pt x="1578" y="10255"/>
                  </a:cubicBezTo>
                  <a:cubicBezTo>
                    <a:pt x="1109" y="10255"/>
                    <a:pt x="695" y="10440"/>
                    <a:pt x="477" y="10957"/>
                  </a:cubicBezTo>
                  <a:cubicBezTo>
                    <a:pt x="1" y="12085"/>
                    <a:pt x="2307" y="13714"/>
                    <a:pt x="2958" y="14140"/>
                  </a:cubicBezTo>
                  <a:cubicBezTo>
                    <a:pt x="3359" y="14416"/>
                    <a:pt x="3810" y="14666"/>
                    <a:pt x="4136" y="15042"/>
                  </a:cubicBezTo>
                  <a:cubicBezTo>
                    <a:pt x="4337" y="15293"/>
                    <a:pt x="4512" y="15594"/>
                    <a:pt x="4763" y="15794"/>
                  </a:cubicBezTo>
                  <a:cubicBezTo>
                    <a:pt x="5164" y="16170"/>
                    <a:pt x="5740" y="16220"/>
                    <a:pt x="6241" y="16471"/>
                  </a:cubicBezTo>
                  <a:cubicBezTo>
                    <a:pt x="7394" y="17022"/>
                    <a:pt x="7971" y="18401"/>
                    <a:pt x="9048" y="19078"/>
                  </a:cubicBezTo>
                  <a:cubicBezTo>
                    <a:pt x="9550" y="19403"/>
                    <a:pt x="10176" y="19579"/>
                    <a:pt x="10703" y="19880"/>
                  </a:cubicBezTo>
                  <a:cubicBezTo>
                    <a:pt x="11279" y="20230"/>
                    <a:pt x="11755" y="20782"/>
                    <a:pt x="12282" y="21233"/>
                  </a:cubicBezTo>
                  <a:cubicBezTo>
                    <a:pt x="12958" y="21784"/>
                    <a:pt x="13735" y="22160"/>
                    <a:pt x="14587" y="22361"/>
                  </a:cubicBezTo>
                  <a:cubicBezTo>
                    <a:pt x="14747" y="22403"/>
                    <a:pt x="14916" y="22432"/>
                    <a:pt x="15083" y="22432"/>
                  </a:cubicBezTo>
                  <a:cubicBezTo>
                    <a:pt x="15308" y="22432"/>
                    <a:pt x="15528" y="22379"/>
                    <a:pt x="15715" y="22235"/>
                  </a:cubicBezTo>
                  <a:cubicBezTo>
                    <a:pt x="15765" y="22185"/>
                    <a:pt x="15815" y="22160"/>
                    <a:pt x="15891" y="22135"/>
                  </a:cubicBezTo>
                  <a:cubicBezTo>
                    <a:pt x="16517" y="21960"/>
                    <a:pt x="17094" y="21684"/>
                    <a:pt x="17645" y="21283"/>
                  </a:cubicBezTo>
                  <a:cubicBezTo>
                    <a:pt x="18196" y="20882"/>
                    <a:pt x="18698" y="20356"/>
                    <a:pt x="19299" y="20055"/>
                  </a:cubicBezTo>
                  <a:cubicBezTo>
                    <a:pt x="19850" y="19779"/>
                    <a:pt x="20452" y="19654"/>
                    <a:pt x="21003" y="19353"/>
                  </a:cubicBezTo>
                  <a:cubicBezTo>
                    <a:pt x="22106" y="18752"/>
                    <a:pt x="22758" y="17398"/>
                    <a:pt x="23936" y="16922"/>
                  </a:cubicBezTo>
                  <a:cubicBezTo>
                    <a:pt x="24437" y="16722"/>
                    <a:pt x="25038" y="16697"/>
                    <a:pt x="25465" y="16346"/>
                  </a:cubicBezTo>
                  <a:cubicBezTo>
                    <a:pt x="25715" y="16145"/>
                    <a:pt x="25916" y="15869"/>
                    <a:pt x="26141" y="15644"/>
                  </a:cubicBezTo>
                  <a:cubicBezTo>
                    <a:pt x="26492" y="15293"/>
                    <a:pt x="26943" y="15067"/>
                    <a:pt x="27344" y="14817"/>
                  </a:cubicBezTo>
                  <a:cubicBezTo>
                    <a:pt x="28046" y="14416"/>
                    <a:pt x="30427" y="12962"/>
                    <a:pt x="30026" y="11784"/>
                  </a:cubicBezTo>
                  <a:cubicBezTo>
                    <a:pt x="29820" y="11205"/>
                    <a:pt x="29363" y="11002"/>
                    <a:pt x="28847" y="11002"/>
                  </a:cubicBezTo>
                  <a:cubicBezTo>
                    <a:pt x="28045" y="11002"/>
                    <a:pt x="27099" y="11489"/>
                    <a:pt x="26718" y="11809"/>
                  </a:cubicBezTo>
                  <a:cubicBezTo>
                    <a:pt x="26342" y="12110"/>
                    <a:pt x="25991" y="12486"/>
                    <a:pt x="25565" y="12661"/>
                  </a:cubicBezTo>
                  <a:cubicBezTo>
                    <a:pt x="25239" y="12812"/>
                    <a:pt x="24888" y="12812"/>
                    <a:pt x="24537" y="12887"/>
                  </a:cubicBezTo>
                  <a:cubicBezTo>
                    <a:pt x="23560" y="13037"/>
                    <a:pt x="22658" y="13564"/>
                    <a:pt x="21981" y="14341"/>
                  </a:cubicBezTo>
                  <a:cubicBezTo>
                    <a:pt x="21730" y="14666"/>
                    <a:pt x="21505" y="14992"/>
                    <a:pt x="21204" y="15268"/>
                  </a:cubicBezTo>
                  <a:cubicBezTo>
                    <a:pt x="20452" y="15869"/>
                    <a:pt x="19349" y="15819"/>
                    <a:pt x="18572" y="16421"/>
                  </a:cubicBezTo>
                  <a:cubicBezTo>
                    <a:pt x="18447" y="16521"/>
                    <a:pt x="18297" y="16646"/>
                    <a:pt x="18171" y="16797"/>
                  </a:cubicBezTo>
                  <a:cubicBezTo>
                    <a:pt x="18272" y="16346"/>
                    <a:pt x="18372" y="15895"/>
                    <a:pt x="18522" y="15443"/>
                  </a:cubicBezTo>
                  <a:cubicBezTo>
                    <a:pt x="18773" y="14792"/>
                    <a:pt x="19199" y="14190"/>
                    <a:pt x="19449" y="13514"/>
                  </a:cubicBezTo>
                  <a:cubicBezTo>
                    <a:pt x="19926" y="12135"/>
                    <a:pt x="19650" y="10506"/>
                    <a:pt x="20277" y="9178"/>
                  </a:cubicBezTo>
                  <a:cubicBezTo>
                    <a:pt x="20552" y="8601"/>
                    <a:pt x="20978" y="8125"/>
                    <a:pt x="21129" y="7499"/>
                  </a:cubicBezTo>
                  <a:cubicBezTo>
                    <a:pt x="21204" y="7148"/>
                    <a:pt x="21179" y="6747"/>
                    <a:pt x="21204" y="6396"/>
                  </a:cubicBezTo>
                  <a:cubicBezTo>
                    <a:pt x="21279" y="5819"/>
                    <a:pt x="21480" y="5293"/>
                    <a:pt x="21680" y="4742"/>
                  </a:cubicBezTo>
                  <a:cubicBezTo>
                    <a:pt x="21956" y="3864"/>
                    <a:pt x="22958" y="757"/>
                    <a:pt x="21906" y="155"/>
                  </a:cubicBezTo>
                  <a:cubicBezTo>
                    <a:pt x="21732" y="48"/>
                    <a:pt x="21561" y="0"/>
                    <a:pt x="21396" y="0"/>
                  </a:cubicBezTo>
                  <a:close/>
                </a:path>
              </a:pathLst>
            </a:custGeom>
            <a:solidFill>
              <a:srgbClr val="006D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24"/>
            <p:cNvSpPr/>
            <p:nvPr/>
          </p:nvSpPr>
          <p:spPr>
            <a:xfrm rot="-976695">
              <a:off x="7919971" y="312559"/>
              <a:ext cx="267772" cy="806812"/>
            </a:xfrm>
            <a:custGeom>
              <a:avLst/>
              <a:gdLst/>
              <a:ahLst/>
              <a:cxnLst/>
              <a:rect l="l" t="t" r="r" b="b"/>
              <a:pathLst>
                <a:path w="5815" h="17520" extrusionOk="0">
                  <a:moveTo>
                    <a:pt x="5489" y="1"/>
                  </a:moveTo>
                  <a:lnTo>
                    <a:pt x="3860" y="4562"/>
                  </a:lnTo>
                  <a:cubicBezTo>
                    <a:pt x="3534" y="5464"/>
                    <a:pt x="3208" y="6392"/>
                    <a:pt x="2933" y="7319"/>
                  </a:cubicBezTo>
                  <a:cubicBezTo>
                    <a:pt x="2582" y="8497"/>
                    <a:pt x="2306" y="9700"/>
                    <a:pt x="2030" y="10878"/>
                  </a:cubicBezTo>
                  <a:cubicBezTo>
                    <a:pt x="1529" y="13033"/>
                    <a:pt x="1028" y="15264"/>
                    <a:pt x="50" y="17269"/>
                  </a:cubicBezTo>
                  <a:cubicBezTo>
                    <a:pt x="0" y="17369"/>
                    <a:pt x="25" y="17470"/>
                    <a:pt x="126" y="17520"/>
                  </a:cubicBezTo>
                  <a:lnTo>
                    <a:pt x="201" y="17520"/>
                  </a:lnTo>
                  <a:cubicBezTo>
                    <a:pt x="276" y="17520"/>
                    <a:pt x="326" y="17495"/>
                    <a:pt x="376" y="17419"/>
                  </a:cubicBezTo>
                  <a:cubicBezTo>
                    <a:pt x="1379" y="15389"/>
                    <a:pt x="1880" y="13134"/>
                    <a:pt x="2381" y="10953"/>
                  </a:cubicBezTo>
                  <a:cubicBezTo>
                    <a:pt x="2657" y="9800"/>
                    <a:pt x="2933" y="8597"/>
                    <a:pt x="3258" y="7444"/>
                  </a:cubicBezTo>
                  <a:cubicBezTo>
                    <a:pt x="3534" y="6517"/>
                    <a:pt x="3885" y="5590"/>
                    <a:pt x="4186" y="4688"/>
                  </a:cubicBezTo>
                  <a:lnTo>
                    <a:pt x="5815" y="176"/>
                  </a:lnTo>
                  <a:cubicBezTo>
                    <a:pt x="5790" y="151"/>
                    <a:pt x="5765" y="126"/>
                    <a:pt x="5740" y="101"/>
                  </a:cubicBezTo>
                  <a:cubicBezTo>
                    <a:pt x="5664" y="51"/>
                    <a:pt x="5589" y="26"/>
                    <a:pt x="5489" y="1"/>
                  </a:cubicBezTo>
                  <a:close/>
                </a:path>
              </a:pathLst>
            </a:custGeom>
            <a:solidFill>
              <a:srgbClr val="0051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24"/>
            <p:cNvSpPr/>
            <p:nvPr/>
          </p:nvSpPr>
          <p:spPr>
            <a:xfrm rot="-976695">
              <a:off x="8014748" y="774625"/>
              <a:ext cx="626720" cy="398248"/>
            </a:xfrm>
            <a:custGeom>
              <a:avLst/>
              <a:gdLst/>
              <a:ahLst/>
              <a:cxnLst/>
              <a:rect l="l" t="t" r="r" b="b"/>
              <a:pathLst>
                <a:path w="13610" h="8648" extrusionOk="0">
                  <a:moveTo>
                    <a:pt x="13460" y="1"/>
                  </a:moveTo>
                  <a:lnTo>
                    <a:pt x="9374" y="2181"/>
                  </a:lnTo>
                  <a:cubicBezTo>
                    <a:pt x="8673" y="2532"/>
                    <a:pt x="7971" y="2908"/>
                    <a:pt x="7319" y="3384"/>
                  </a:cubicBezTo>
                  <a:cubicBezTo>
                    <a:pt x="6918" y="3660"/>
                    <a:pt x="6542" y="3960"/>
                    <a:pt x="6166" y="4286"/>
                  </a:cubicBezTo>
                  <a:cubicBezTo>
                    <a:pt x="6066" y="4361"/>
                    <a:pt x="5966" y="4462"/>
                    <a:pt x="5866" y="4537"/>
                  </a:cubicBezTo>
                  <a:cubicBezTo>
                    <a:pt x="4086" y="5991"/>
                    <a:pt x="2156" y="7244"/>
                    <a:pt x="126" y="8296"/>
                  </a:cubicBezTo>
                  <a:cubicBezTo>
                    <a:pt x="26" y="8346"/>
                    <a:pt x="1" y="8447"/>
                    <a:pt x="51" y="8547"/>
                  </a:cubicBezTo>
                  <a:cubicBezTo>
                    <a:pt x="76" y="8597"/>
                    <a:pt x="126" y="8647"/>
                    <a:pt x="201" y="8647"/>
                  </a:cubicBezTo>
                  <a:cubicBezTo>
                    <a:pt x="226" y="8647"/>
                    <a:pt x="251" y="8622"/>
                    <a:pt x="277" y="8622"/>
                  </a:cubicBezTo>
                  <a:cubicBezTo>
                    <a:pt x="2332" y="7544"/>
                    <a:pt x="4287" y="6266"/>
                    <a:pt x="6091" y="4813"/>
                  </a:cubicBezTo>
                  <a:cubicBezTo>
                    <a:pt x="6191" y="4737"/>
                    <a:pt x="6292" y="4637"/>
                    <a:pt x="6392" y="4562"/>
                  </a:cubicBezTo>
                  <a:cubicBezTo>
                    <a:pt x="6768" y="4261"/>
                    <a:pt x="7144" y="3935"/>
                    <a:pt x="7545" y="3660"/>
                  </a:cubicBezTo>
                  <a:cubicBezTo>
                    <a:pt x="8171" y="3234"/>
                    <a:pt x="8873" y="2858"/>
                    <a:pt x="9525" y="2507"/>
                  </a:cubicBezTo>
                  <a:lnTo>
                    <a:pt x="13610" y="326"/>
                  </a:lnTo>
                  <a:cubicBezTo>
                    <a:pt x="13610" y="326"/>
                    <a:pt x="13610" y="301"/>
                    <a:pt x="13610" y="276"/>
                  </a:cubicBezTo>
                  <a:cubicBezTo>
                    <a:pt x="13560" y="176"/>
                    <a:pt x="13510" y="76"/>
                    <a:pt x="13460" y="1"/>
                  </a:cubicBezTo>
                  <a:close/>
                </a:path>
              </a:pathLst>
            </a:custGeom>
            <a:solidFill>
              <a:srgbClr val="0051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24"/>
            <p:cNvSpPr/>
            <p:nvPr/>
          </p:nvSpPr>
          <p:spPr>
            <a:xfrm rot="-976695">
              <a:off x="7630324" y="432540"/>
              <a:ext cx="244702" cy="842593"/>
            </a:xfrm>
            <a:custGeom>
              <a:avLst/>
              <a:gdLst/>
              <a:ahLst/>
              <a:cxnLst/>
              <a:rect l="l" t="t" r="r" b="b"/>
              <a:pathLst>
                <a:path w="5314" h="18297" extrusionOk="0">
                  <a:moveTo>
                    <a:pt x="326" y="0"/>
                  </a:moveTo>
                  <a:cubicBezTo>
                    <a:pt x="226" y="25"/>
                    <a:pt x="125" y="51"/>
                    <a:pt x="25" y="101"/>
                  </a:cubicBezTo>
                  <a:cubicBezTo>
                    <a:pt x="0" y="126"/>
                    <a:pt x="0" y="126"/>
                    <a:pt x="0" y="126"/>
                  </a:cubicBezTo>
                  <a:lnTo>
                    <a:pt x="50" y="301"/>
                  </a:lnTo>
                  <a:cubicBezTo>
                    <a:pt x="301" y="1354"/>
                    <a:pt x="576" y="2457"/>
                    <a:pt x="927" y="3509"/>
                  </a:cubicBezTo>
                  <a:cubicBezTo>
                    <a:pt x="977" y="3660"/>
                    <a:pt x="1053" y="3835"/>
                    <a:pt x="1103" y="4010"/>
                  </a:cubicBezTo>
                  <a:cubicBezTo>
                    <a:pt x="1303" y="4487"/>
                    <a:pt x="1479" y="5013"/>
                    <a:pt x="1579" y="5539"/>
                  </a:cubicBezTo>
                  <a:cubicBezTo>
                    <a:pt x="1654" y="5890"/>
                    <a:pt x="1704" y="6266"/>
                    <a:pt x="1729" y="6642"/>
                  </a:cubicBezTo>
                  <a:cubicBezTo>
                    <a:pt x="1754" y="6868"/>
                    <a:pt x="1805" y="7118"/>
                    <a:pt x="1830" y="7369"/>
                  </a:cubicBezTo>
                  <a:cubicBezTo>
                    <a:pt x="1980" y="8371"/>
                    <a:pt x="2306" y="9324"/>
                    <a:pt x="2607" y="10251"/>
                  </a:cubicBezTo>
                  <a:lnTo>
                    <a:pt x="2682" y="10452"/>
                  </a:lnTo>
                  <a:cubicBezTo>
                    <a:pt x="3509" y="12983"/>
                    <a:pt x="4286" y="15564"/>
                    <a:pt x="4937" y="18146"/>
                  </a:cubicBezTo>
                  <a:cubicBezTo>
                    <a:pt x="4962" y="18246"/>
                    <a:pt x="5013" y="18296"/>
                    <a:pt x="5113" y="18296"/>
                  </a:cubicBezTo>
                  <a:lnTo>
                    <a:pt x="5138" y="18296"/>
                  </a:lnTo>
                  <a:cubicBezTo>
                    <a:pt x="5238" y="18271"/>
                    <a:pt x="5313" y="18171"/>
                    <a:pt x="5288" y="18071"/>
                  </a:cubicBezTo>
                  <a:cubicBezTo>
                    <a:pt x="4612" y="15489"/>
                    <a:pt x="3860" y="12883"/>
                    <a:pt x="3008" y="10351"/>
                  </a:cubicBezTo>
                  <a:lnTo>
                    <a:pt x="2957" y="10151"/>
                  </a:lnTo>
                  <a:cubicBezTo>
                    <a:pt x="2657" y="9224"/>
                    <a:pt x="2331" y="8271"/>
                    <a:pt x="2180" y="7319"/>
                  </a:cubicBezTo>
                  <a:cubicBezTo>
                    <a:pt x="2155" y="7093"/>
                    <a:pt x="2130" y="6843"/>
                    <a:pt x="2105" y="6592"/>
                  </a:cubicBezTo>
                  <a:cubicBezTo>
                    <a:pt x="2055" y="6216"/>
                    <a:pt x="2030" y="5840"/>
                    <a:pt x="1930" y="5464"/>
                  </a:cubicBezTo>
                  <a:cubicBezTo>
                    <a:pt x="1830" y="4913"/>
                    <a:pt x="1629" y="4386"/>
                    <a:pt x="1454" y="3885"/>
                  </a:cubicBezTo>
                  <a:cubicBezTo>
                    <a:pt x="1378" y="3710"/>
                    <a:pt x="1328" y="3559"/>
                    <a:pt x="1278" y="3384"/>
                  </a:cubicBezTo>
                  <a:cubicBezTo>
                    <a:pt x="902" y="2356"/>
                    <a:pt x="652" y="1279"/>
                    <a:pt x="401" y="226"/>
                  </a:cubicBezTo>
                  <a:lnTo>
                    <a:pt x="326" y="0"/>
                  </a:lnTo>
                  <a:close/>
                </a:path>
              </a:pathLst>
            </a:custGeom>
            <a:solidFill>
              <a:srgbClr val="0051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24"/>
            <p:cNvSpPr/>
            <p:nvPr/>
          </p:nvSpPr>
          <p:spPr>
            <a:xfrm rot="-976695">
              <a:off x="7305868" y="940949"/>
              <a:ext cx="605952" cy="433984"/>
            </a:xfrm>
            <a:custGeom>
              <a:avLst/>
              <a:gdLst/>
              <a:ahLst/>
              <a:cxnLst/>
              <a:rect l="l" t="t" r="r" b="b"/>
              <a:pathLst>
                <a:path w="13159" h="9424" extrusionOk="0">
                  <a:moveTo>
                    <a:pt x="201" y="0"/>
                  </a:moveTo>
                  <a:cubicBezTo>
                    <a:pt x="125" y="75"/>
                    <a:pt x="50" y="176"/>
                    <a:pt x="0" y="301"/>
                  </a:cubicBezTo>
                  <a:cubicBezTo>
                    <a:pt x="150" y="401"/>
                    <a:pt x="301" y="501"/>
                    <a:pt x="451" y="602"/>
                  </a:cubicBezTo>
                  <a:cubicBezTo>
                    <a:pt x="727" y="727"/>
                    <a:pt x="978" y="852"/>
                    <a:pt x="1253" y="953"/>
                  </a:cubicBezTo>
                  <a:cubicBezTo>
                    <a:pt x="1604" y="1103"/>
                    <a:pt x="1930" y="1253"/>
                    <a:pt x="2231" y="1454"/>
                  </a:cubicBezTo>
                  <a:cubicBezTo>
                    <a:pt x="2657" y="1730"/>
                    <a:pt x="3008" y="2080"/>
                    <a:pt x="3384" y="2456"/>
                  </a:cubicBezTo>
                  <a:cubicBezTo>
                    <a:pt x="3609" y="2707"/>
                    <a:pt x="3860" y="2958"/>
                    <a:pt x="4135" y="3183"/>
                  </a:cubicBezTo>
                  <a:cubicBezTo>
                    <a:pt x="4561" y="3559"/>
                    <a:pt x="5063" y="3860"/>
                    <a:pt x="5539" y="4136"/>
                  </a:cubicBezTo>
                  <a:cubicBezTo>
                    <a:pt x="5689" y="4236"/>
                    <a:pt x="5840" y="4311"/>
                    <a:pt x="5965" y="4411"/>
                  </a:cubicBezTo>
                  <a:cubicBezTo>
                    <a:pt x="6717" y="4862"/>
                    <a:pt x="7444" y="5414"/>
                    <a:pt x="8145" y="5915"/>
                  </a:cubicBezTo>
                  <a:lnTo>
                    <a:pt x="12857" y="9399"/>
                  </a:lnTo>
                  <a:cubicBezTo>
                    <a:pt x="12882" y="9399"/>
                    <a:pt x="12907" y="9424"/>
                    <a:pt x="12958" y="9424"/>
                  </a:cubicBezTo>
                  <a:cubicBezTo>
                    <a:pt x="13008" y="9424"/>
                    <a:pt x="13058" y="9399"/>
                    <a:pt x="13108" y="9349"/>
                  </a:cubicBezTo>
                  <a:cubicBezTo>
                    <a:pt x="13158" y="9273"/>
                    <a:pt x="13133" y="9148"/>
                    <a:pt x="13058" y="9098"/>
                  </a:cubicBezTo>
                  <a:lnTo>
                    <a:pt x="8346" y="5614"/>
                  </a:lnTo>
                  <a:cubicBezTo>
                    <a:pt x="7644" y="5113"/>
                    <a:pt x="6917" y="4587"/>
                    <a:pt x="6166" y="4111"/>
                  </a:cubicBezTo>
                  <a:cubicBezTo>
                    <a:pt x="6015" y="4010"/>
                    <a:pt x="5865" y="3910"/>
                    <a:pt x="5739" y="3835"/>
                  </a:cubicBezTo>
                  <a:cubicBezTo>
                    <a:pt x="5263" y="3559"/>
                    <a:pt x="4787" y="3258"/>
                    <a:pt x="4361" y="2908"/>
                  </a:cubicBezTo>
                  <a:cubicBezTo>
                    <a:pt x="4110" y="2682"/>
                    <a:pt x="3860" y="2431"/>
                    <a:pt x="3634" y="2206"/>
                  </a:cubicBezTo>
                  <a:cubicBezTo>
                    <a:pt x="3258" y="1830"/>
                    <a:pt x="2882" y="1429"/>
                    <a:pt x="2406" y="1153"/>
                  </a:cubicBezTo>
                  <a:cubicBezTo>
                    <a:pt x="2080" y="928"/>
                    <a:pt x="1729" y="777"/>
                    <a:pt x="1404" y="627"/>
                  </a:cubicBezTo>
                  <a:cubicBezTo>
                    <a:pt x="1128" y="527"/>
                    <a:pt x="877" y="401"/>
                    <a:pt x="627" y="276"/>
                  </a:cubicBezTo>
                  <a:cubicBezTo>
                    <a:pt x="476" y="201"/>
                    <a:pt x="326" y="100"/>
                    <a:pt x="201" y="0"/>
                  </a:cubicBezTo>
                  <a:close/>
                </a:path>
              </a:pathLst>
            </a:custGeom>
            <a:solidFill>
              <a:srgbClr val="0051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24"/>
            <p:cNvSpPr/>
            <p:nvPr/>
          </p:nvSpPr>
          <p:spPr>
            <a:xfrm rot="-976695">
              <a:off x="7998398" y="725115"/>
              <a:ext cx="85420" cy="1096564"/>
            </a:xfrm>
            <a:custGeom>
              <a:avLst/>
              <a:gdLst/>
              <a:ahLst/>
              <a:cxnLst/>
              <a:rect l="l" t="t" r="r" b="b"/>
              <a:pathLst>
                <a:path w="1855" h="23812" extrusionOk="0">
                  <a:moveTo>
                    <a:pt x="727" y="1"/>
                  </a:moveTo>
                  <a:cubicBezTo>
                    <a:pt x="602" y="1"/>
                    <a:pt x="476" y="76"/>
                    <a:pt x="476" y="201"/>
                  </a:cubicBezTo>
                  <a:cubicBezTo>
                    <a:pt x="276" y="4011"/>
                    <a:pt x="100" y="7820"/>
                    <a:pt x="25" y="11630"/>
                  </a:cubicBezTo>
                  <a:cubicBezTo>
                    <a:pt x="0" y="13535"/>
                    <a:pt x="0" y="15465"/>
                    <a:pt x="50" y="17369"/>
                  </a:cubicBezTo>
                  <a:cubicBezTo>
                    <a:pt x="75" y="19274"/>
                    <a:pt x="150" y="21179"/>
                    <a:pt x="226" y="23084"/>
                  </a:cubicBezTo>
                  <a:cubicBezTo>
                    <a:pt x="226" y="23109"/>
                    <a:pt x="226" y="23109"/>
                    <a:pt x="226" y="23134"/>
                  </a:cubicBezTo>
                  <a:cubicBezTo>
                    <a:pt x="250" y="23519"/>
                    <a:pt x="621" y="23812"/>
                    <a:pt x="1028" y="23812"/>
                  </a:cubicBezTo>
                  <a:cubicBezTo>
                    <a:pt x="1045" y="23812"/>
                    <a:pt x="1061" y="23811"/>
                    <a:pt x="1078" y="23810"/>
                  </a:cubicBezTo>
                  <a:cubicBezTo>
                    <a:pt x="1529" y="23785"/>
                    <a:pt x="1855" y="23409"/>
                    <a:pt x="1805" y="23008"/>
                  </a:cubicBezTo>
                  <a:cubicBezTo>
                    <a:pt x="1654" y="21104"/>
                    <a:pt x="1504" y="19224"/>
                    <a:pt x="1353" y="17319"/>
                  </a:cubicBezTo>
                  <a:cubicBezTo>
                    <a:pt x="1228" y="15414"/>
                    <a:pt x="1128" y="13535"/>
                    <a:pt x="1053" y="11630"/>
                  </a:cubicBezTo>
                  <a:cubicBezTo>
                    <a:pt x="927" y="7820"/>
                    <a:pt x="927" y="4011"/>
                    <a:pt x="927" y="201"/>
                  </a:cubicBezTo>
                  <a:cubicBezTo>
                    <a:pt x="927" y="101"/>
                    <a:pt x="852" y="1"/>
                    <a:pt x="727"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24"/>
            <p:cNvSpPr/>
            <p:nvPr/>
          </p:nvSpPr>
          <p:spPr>
            <a:xfrm rot="-976695">
              <a:off x="7405657" y="350243"/>
              <a:ext cx="1037565" cy="1051434"/>
            </a:xfrm>
            <a:custGeom>
              <a:avLst/>
              <a:gdLst/>
              <a:ahLst/>
              <a:cxnLst/>
              <a:rect l="l" t="t" r="r" b="b"/>
              <a:pathLst>
                <a:path w="22532" h="22832" extrusionOk="0">
                  <a:moveTo>
                    <a:pt x="11246" y="0"/>
                  </a:moveTo>
                  <a:cubicBezTo>
                    <a:pt x="9874" y="0"/>
                    <a:pt x="9505" y="2549"/>
                    <a:pt x="9599" y="3443"/>
                  </a:cubicBezTo>
                  <a:cubicBezTo>
                    <a:pt x="9649" y="4020"/>
                    <a:pt x="9775" y="4621"/>
                    <a:pt x="9674" y="5172"/>
                  </a:cubicBezTo>
                  <a:cubicBezTo>
                    <a:pt x="9599" y="5599"/>
                    <a:pt x="9399" y="5974"/>
                    <a:pt x="9248" y="6350"/>
                  </a:cubicBezTo>
                  <a:cubicBezTo>
                    <a:pt x="8822" y="7478"/>
                    <a:pt x="8747" y="8731"/>
                    <a:pt x="9048" y="9909"/>
                  </a:cubicBezTo>
                  <a:cubicBezTo>
                    <a:pt x="9173" y="10360"/>
                    <a:pt x="9349" y="10812"/>
                    <a:pt x="9399" y="11263"/>
                  </a:cubicBezTo>
                  <a:cubicBezTo>
                    <a:pt x="9474" y="12090"/>
                    <a:pt x="9123" y="12892"/>
                    <a:pt x="8948" y="13719"/>
                  </a:cubicBezTo>
                  <a:cubicBezTo>
                    <a:pt x="8917" y="13873"/>
                    <a:pt x="8782" y="13970"/>
                    <a:pt x="8648" y="13970"/>
                  </a:cubicBezTo>
                  <a:cubicBezTo>
                    <a:pt x="8564" y="13970"/>
                    <a:pt x="8479" y="13931"/>
                    <a:pt x="8421" y="13844"/>
                  </a:cubicBezTo>
                  <a:cubicBezTo>
                    <a:pt x="8296" y="13694"/>
                    <a:pt x="8171" y="13569"/>
                    <a:pt x="8020" y="13418"/>
                  </a:cubicBezTo>
                  <a:cubicBezTo>
                    <a:pt x="7719" y="13117"/>
                    <a:pt x="7369" y="12842"/>
                    <a:pt x="7118" y="12491"/>
                  </a:cubicBezTo>
                  <a:cubicBezTo>
                    <a:pt x="6491" y="11614"/>
                    <a:pt x="6516" y="10386"/>
                    <a:pt x="5915" y="9483"/>
                  </a:cubicBezTo>
                  <a:cubicBezTo>
                    <a:pt x="5313" y="8581"/>
                    <a:pt x="4211" y="8155"/>
                    <a:pt x="3559" y="7303"/>
                  </a:cubicBezTo>
                  <a:cubicBezTo>
                    <a:pt x="2832" y="6325"/>
                    <a:pt x="2707" y="4872"/>
                    <a:pt x="1754" y="4145"/>
                  </a:cubicBezTo>
                  <a:cubicBezTo>
                    <a:pt x="1529" y="3976"/>
                    <a:pt x="1224" y="3862"/>
                    <a:pt x="933" y="3862"/>
                  </a:cubicBezTo>
                  <a:cubicBezTo>
                    <a:pt x="707" y="3862"/>
                    <a:pt x="490" y="3930"/>
                    <a:pt x="326" y="4095"/>
                  </a:cubicBezTo>
                  <a:cubicBezTo>
                    <a:pt x="0" y="4421"/>
                    <a:pt x="0" y="4972"/>
                    <a:pt x="75" y="5448"/>
                  </a:cubicBezTo>
                  <a:cubicBezTo>
                    <a:pt x="251" y="6401"/>
                    <a:pt x="602" y="7328"/>
                    <a:pt x="1128" y="8155"/>
                  </a:cubicBezTo>
                  <a:cubicBezTo>
                    <a:pt x="1529" y="8807"/>
                    <a:pt x="2055" y="9383"/>
                    <a:pt x="2381" y="10085"/>
                  </a:cubicBezTo>
                  <a:cubicBezTo>
                    <a:pt x="2682" y="10711"/>
                    <a:pt x="2807" y="11413"/>
                    <a:pt x="3108" y="12040"/>
                  </a:cubicBezTo>
                  <a:cubicBezTo>
                    <a:pt x="3734" y="13318"/>
                    <a:pt x="5088" y="14145"/>
                    <a:pt x="5564" y="15473"/>
                  </a:cubicBezTo>
                  <a:cubicBezTo>
                    <a:pt x="5790" y="16050"/>
                    <a:pt x="5840" y="16726"/>
                    <a:pt x="6166" y="17228"/>
                  </a:cubicBezTo>
                  <a:cubicBezTo>
                    <a:pt x="6366" y="17528"/>
                    <a:pt x="6667" y="17729"/>
                    <a:pt x="6892" y="18005"/>
                  </a:cubicBezTo>
                  <a:cubicBezTo>
                    <a:pt x="7243" y="18431"/>
                    <a:pt x="7469" y="18932"/>
                    <a:pt x="7719" y="19433"/>
                  </a:cubicBezTo>
                  <a:cubicBezTo>
                    <a:pt x="8070" y="20110"/>
                    <a:pt x="9248" y="22265"/>
                    <a:pt x="10276" y="22591"/>
                  </a:cubicBezTo>
                  <a:cubicBezTo>
                    <a:pt x="10301" y="22591"/>
                    <a:pt x="10326" y="22616"/>
                    <a:pt x="10351" y="22616"/>
                  </a:cubicBezTo>
                  <a:cubicBezTo>
                    <a:pt x="10531" y="22756"/>
                    <a:pt x="10742" y="22832"/>
                    <a:pt x="10960" y="22832"/>
                  </a:cubicBezTo>
                  <a:cubicBezTo>
                    <a:pt x="11015" y="22832"/>
                    <a:pt x="11072" y="22827"/>
                    <a:pt x="11128" y="22817"/>
                  </a:cubicBezTo>
                  <a:cubicBezTo>
                    <a:pt x="11278" y="22792"/>
                    <a:pt x="11429" y="22716"/>
                    <a:pt x="11554" y="22616"/>
                  </a:cubicBezTo>
                  <a:cubicBezTo>
                    <a:pt x="12531" y="22065"/>
                    <a:pt x="13584" y="20361"/>
                    <a:pt x="13935" y="19784"/>
                  </a:cubicBezTo>
                  <a:cubicBezTo>
                    <a:pt x="14211" y="19308"/>
                    <a:pt x="14461" y="18807"/>
                    <a:pt x="14862" y="18406"/>
                  </a:cubicBezTo>
                  <a:cubicBezTo>
                    <a:pt x="15088" y="18155"/>
                    <a:pt x="15389" y="17954"/>
                    <a:pt x="15614" y="17679"/>
                  </a:cubicBezTo>
                  <a:cubicBezTo>
                    <a:pt x="15990" y="17178"/>
                    <a:pt x="16065" y="16526"/>
                    <a:pt x="16316" y="15975"/>
                  </a:cubicBezTo>
                  <a:cubicBezTo>
                    <a:pt x="16892" y="14646"/>
                    <a:pt x="18271" y="13919"/>
                    <a:pt x="18973" y="12691"/>
                  </a:cubicBezTo>
                  <a:cubicBezTo>
                    <a:pt x="19324" y="12090"/>
                    <a:pt x="19499" y="11388"/>
                    <a:pt x="19825" y="10787"/>
                  </a:cubicBezTo>
                  <a:cubicBezTo>
                    <a:pt x="20201" y="10110"/>
                    <a:pt x="20727" y="9558"/>
                    <a:pt x="21178" y="8932"/>
                  </a:cubicBezTo>
                  <a:cubicBezTo>
                    <a:pt x="21755" y="8155"/>
                    <a:pt x="22156" y="7253"/>
                    <a:pt x="22381" y="6300"/>
                  </a:cubicBezTo>
                  <a:cubicBezTo>
                    <a:pt x="22506" y="5849"/>
                    <a:pt x="22532" y="5298"/>
                    <a:pt x="22231" y="4947"/>
                  </a:cubicBezTo>
                  <a:cubicBezTo>
                    <a:pt x="22046" y="4750"/>
                    <a:pt x="21801" y="4668"/>
                    <a:pt x="21550" y="4668"/>
                  </a:cubicBezTo>
                  <a:cubicBezTo>
                    <a:pt x="21288" y="4668"/>
                    <a:pt x="21019" y="4756"/>
                    <a:pt x="20802" y="4897"/>
                  </a:cubicBezTo>
                  <a:cubicBezTo>
                    <a:pt x="19800" y="5573"/>
                    <a:pt x="19599" y="7002"/>
                    <a:pt x="18797" y="7929"/>
                  </a:cubicBezTo>
                  <a:cubicBezTo>
                    <a:pt x="18095" y="8756"/>
                    <a:pt x="16968" y="9082"/>
                    <a:pt x="16316" y="9959"/>
                  </a:cubicBezTo>
                  <a:cubicBezTo>
                    <a:pt x="15689" y="10812"/>
                    <a:pt x="15639" y="12065"/>
                    <a:pt x="14938" y="12892"/>
                  </a:cubicBezTo>
                  <a:cubicBezTo>
                    <a:pt x="14662" y="13218"/>
                    <a:pt x="14311" y="13468"/>
                    <a:pt x="13985" y="13744"/>
                  </a:cubicBezTo>
                  <a:cubicBezTo>
                    <a:pt x="13785" y="13919"/>
                    <a:pt x="13609" y="14120"/>
                    <a:pt x="13459" y="14295"/>
                  </a:cubicBezTo>
                  <a:cubicBezTo>
                    <a:pt x="13392" y="14379"/>
                    <a:pt x="13306" y="14415"/>
                    <a:pt x="13221" y="14415"/>
                  </a:cubicBezTo>
                  <a:cubicBezTo>
                    <a:pt x="13052" y="14415"/>
                    <a:pt x="12891" y="14270"/>
                    <a:pt x="12907" y="14070"/>
                  </a:cubicBezTo>
                  <a:cubicBezTo>
                    <a:pt x="12907" y="14045"/>
                    <a:pt x="12907" y="14045"/>
                    <a:pt x="12907" y="14020"/>
                  </a:cubicBezTo>
                  <a:cubicBezTo>
                    <a:pt x="13008" y="12516"/>
                    <a:pt x="12206" y="10987"/>
                    <a:pt x="12481" y="9483"/>
                  </a:cubicBezTo>
                  <a:cubicBezTo>
                    <a:pt x="12607" y="8832"/>
                    <a:pt x="12933" y="8205"/>
                    <a:pt x="12882" y="7553"/>
                  </a:cubicBezTo>
                  <a:cubicBezTo>
                    <a:pt x="12857" y="7177"/>
                    <a:pt x="12732" y="6802"/>
                    <a:pt x="12657" y="6426"/>
                  </a:cubicBezTo>
                  <a:cubicBezTo>
                    <a:pt x="12557" y="5849"/>
                    <a:pt x="12632" y="5248"/>
                    <a:pt x="12657" y="4671"/>
                  </a:cubicBezTo>
                  <a:cubicBezTo>
                    <a:pt x="12707" y="3694"/>
                    <a:pt x="12807" y="335"/>
                    <a:pt x="11529" y="35"/>
                  </a:cubicBezTo>
                  <a:cubicBezTo>
                    <a:pt x="11430" y="11"/>
                    <a:pt x="11336" y="0"/>
                    <a:pt x="11246" y="0"/>
                  </a:cubicBezTo>
                  <a:close/>
                </a:path>
              </a:pathLst>
            </a:custGeom>
            <a:solidFill>
              <a:srgbClr val="008B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24"/>
            <p:cNvSpPr/>
            <p:nvPr/>
          </p:nvSpPr>
          <p:spPr>
            <a:xfrm rot="-976695">
              <a:off x="7898672" y="351861"/>
              <a:ext cx="38128" cy="1051849"/>
            </a:xfrm>
            <a:custGeom>
              <a:avLst/>
              <a:gdLst/>
              <a:ahLst/>
              <a:cxnLst/>
              <a:rect l="l" t="t" r="r" b="b"/>
              <a:pathLst>
                <a:path w="828" h="22841" extrusionOk="0">
                  <a:moveTo>
                    <a:pt x="563" y="0"/>
                  </a:moveTo>
                  <a:cubicBezTo>
                    <a:pt x="514" y="0"/>
                    <a:pt x="469" y="6"/>
                    <a:pt x="427" y="17"/>
                  </a:cubicBezTo>
                  <a:cubicBezTo>
                    <a:pt x="201" y="1295"/>
                    <a:pt x="252" y="2623"/>
                    <a:pt x="302" y="3901"/>
                  </a:cubicBezTo>
                  <a:lnTo>
                    <a:pt x="327" y="4403"/>
                  </a:lnTo>
                  <a:cubicBezTo>
                    <a:pt x="452" y="7861"/>
                    <a:pt x="327" y="11621"/>
                    <a:pt x="201" y="15255"/>
                  </a:cubicBezTo>
                  <a:cubicBezTo>
                    <a:pt x="101" y="17786"/>
                    <a:pt x="1" y="20368"/>
                    <a:pt x="1" y="22799"/>
                  </a:cubicBezTo>
                  <a:cubicBezTo>
                    <a:pt x="74" y="22828"/>
                    <a:pt x="148" y="22840"/>
                    <a:pt x="221" y="22840"/>
                  </a:cubicBezTo>
                  <a:cubicBezTo>
                    <a:pt x="273" y="22840"/>
                    <a:pt x="325" y="22834"/>
                    <a:pt x="377" y="22824"/>
                  </a:cubicBezTo>
                  <a:cubicBezTo>
                    <a:pt x="377" y="20393"/>
                    <a:pt x="452" y="17786"/>
                    <a:pt x="552" y="15280"/>
                  </a:cubicBezTo>
                  <a:cubicBezTo>
                    <a:pt x="678" y="11646"/>
                    <a:pt x="828" y="7861"/>
                    <a:pt x="678" y="4377"/>
                  </a:cubicBezTo>
                  <a:lnTo>
                    <a:pt x="678" y="3901"/>
                  </a:lnTo>
                  <a:cubicBezTo>
                    <a:pt x="602" y="2623"/>
                    <a:pt x="552" y="1295"/>
                    <a:pt x="778" y="42"/>
                  </a:cubicBezTo>
                  <a:cubicBezTo>
                    <a:pt x="704" y="12"/>
                    <a:pt x="631" y="0"/>
                    <a:pt x="563" y="0"/>
                  </a:cubicBezTo>
                  <a:close/>
                </a:path>
              </a:pathLst>
            </a:custGeom>
            <a:solidFill>
              <a:srgbClr val="006D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24"/>
            <p:cNvSpPr/>
            <p:nvPr/>
          </p:nvSpPr>
          <p:spPr>
            <a:xfrm rot="-976695">
              <a:off x="7941580" y="492145"/>
              <a:ext cx="497462" cy="834488"/>
            </a:xfrm>
            <a:custGeom>
              <a:avLst/>
              <a:gdLst/>
              <a:ahLst/>
              <a:cxnLst/>
              <a:rect l="l" t="t" r="r" b="b"/>
              <a:pathLst>
                <a:path w="10803" h="18121" extrusionOk="0">
                  <a:moveTo>
                    <a:pt x="10451" y="0"/>
                  </a:moveTo>
                  <a:cubicBezTo>
                    <a:pt x="9549" y="1579"/>
                    <a:pt x="8572" y="3108"/>
                    <a:pt x="7619" y="4587"/>
                  </a:cubicBezTo>
                  <a:lnTo>
                    <a:pt x="5915" y="7268"/>
                  </a:lnTo>
                  <a:cubicBezTo>
                    <a:pt x="5439" y="7995"/>
                    <a:pt x="4963" y="8722"/>
                    <a:pt x="4411" y="9399"/>
                  </a:cubicBezTo>
                  <a:cubicBezTo>
                    <a:pt x="4286" y="9549"/>
                    <a:pt x="4136" y="9725"/>
                    <a:pt x="3985" y="9875"/>
                  </a:cubicBezTo>
                  <a:cubicBezTo>
                    <a:pt x="3760" y="10151"/>
                    <a:pt x="3509" y="10426"/>
                    <a:pt x="3283" y="10727"/>
                  </a:cubicBezTo>
                  <a:cubicBezTo>
                    <a:pt x="3008" y="11078"/>
                    <a:pt x="2782" y="11479"/>
                    <a:pt x="2557" y="11880"/>
                  </a:cubicBezTo>
                  <a:cubicBezTo>
                    <a:pt x="1529" y="13710"/>
                    <a:pt x="401" y="15840"/>
                    <a:pt x="0" y="18121"/>
                  </a:cubicBezTo>
                  <a:cubicBezTo>
                    <a:pt x="125" y="18096"/>
                    <a:pt x="251" y="18020"/>
                    <a:pt x="351" y="17945"/>
                  </a:cubicBezTo>
                  <a:cubicBezTo>
                    <a:pt x="376" y="17920"/>
                    <a:pt x="401" y="17920"/>
                    <a:pt x="426" y="17895"/>
                  </a:cubicBezTo>
                  <a:cubicBezTo>
                    <a:pt x="852" y="15765"/>
                    <a:pt x="1905" y="13785"/>
                    <a:pt x="2857" y="12055"/>
                  </a:cubicBezTo>
                  <a:cubicBezTo>
                    <a:pt x="3108" y="11654"/>
                    <a:pt x="3308" y="11278"/>
                    <a:pt x="3559" y="10953"/>
                  </a:cubicBezTo>
                  <a:cubicBezTo>
                    <a:pt x="3785" y="10652"/>
                    <a:pt x="4035" y="10376"/>
                    <a:pt x="4261" y="10101"/>
                  </a:cubicBezTo>
                  <a:cubicBezTo>
                    <a:pt x="4411" y="9950"/>
                    <a:pt x="4562" y="9800"/>
                    <a:pt x="4687" y="9624"/>
                  </a:cubicBezTo>
                  <a:cubicBezTo>
                    <a:pt x="5263" y="8948"/>
                    <a:pt x="5740" y="8196"/>
                    <a:pt x="6216" y="7469"/>
                  </a:cubicBezTo>
                  <a:lnTo>
                    <a:pt x="7920" y="4787"/>
                  </a:lnTo>
                  <a:cubicBezTo>
                    <a:pt x="8897" y="3258"/>
                    <a:pt x="9900" y="1704"/>
                    <a:pt x="10802" y="100"/>
                  </a:cubicBezTo>
                  <a:cubicBezTo>
                    <a:pt x="10702" y="50"/>
                    <a:pt x="10577" y="0"/>
                    <a:pt x="10451" y="0"/>
                  </a:cubicBezTo>
                  <a:close/>
                </a:path>
              </a:pathLst>
            </a:custGeom>
            <a:solidFill>
              <a:srgbClr val="006D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24"/>
            <p:cNvSpPr/>
            <p:nvPr/>
          </p:nvSpPr>
          <p:spPr>
            <a:xfrm rot="-976695">
              <a:off x="7457247" y="600091"/>
              <a:ext cx="476694" cy="870270"/>
            </a:xfrm>
            <a:custGeom>
              <a:avLst/>
              <a:gdLst/>
              <a:ahLst/>
              <a:cxnLst/>
              <a:rect l="l" t="t" r="r" b="b"/>
              <a:pathLst>
                <a:path w="10352" h="18898" extrusionOk="0">
                  <a:moveTo>
                    <a:pt x="327" y="0"/>
                  </a:moveTo>
                  <a:cubicBezTo>
                    <a:pt x="201" y="50"/>
                    <a:pt x="101" y="101"/>
                    <a:pt x="1" y="176"/>
                  </a:cubicBezTo>
                  <a:cubicBezTo>
                    <a:pt x="327" y="1053"/>
                    <a:pt x="828" y="1855"/>
                    <a:pt x="1329" y="2607"/>
                  </a:cubicBezTo>
                  <a:cubicBezTo>
                    <a:pt x="1505" y="2882"/>
                    <a:pt x="1680" y="3158"/>
                    <a:pt x="1856" y="3434"/>
                  </a:cubicBezTo>
                  <a:cubicBezTo>
                    <a:pt x="2232" y="4035"/>
                    <a:pt x="2557" y="4662"/>
                    <a:pt x="2883" y="5263"/>
                  </a:cubicBezTo>
                  <a:cubicBezTo>
                    <a:pt x="3485" y="6391"/>
                    <a:pt x="4086" y="7519"/>
                    <a:pt x="4913" y="8497"/>
                  </a:cubicBezTo>
                  <a:cubicBezTo>
                    <a:pt x="5089" y="8747"/>
                    <a:pt x="5314" y="8973"/>
                    <a:pt x="5515" y="9173"/>
                  </a:cubicBezTo>
                  <a:cubicBezTo>
                    <a:pt x="5866" y="9549"/>
                    <a:pt x="6217" y="9950"/>
                    <a:pt x="6492" y="10376"/>
                  </a:cubicBezTo>
                  <a:cubicBezTo>
                    <a:pt x="6768" y="10777"/>
                    <a:pt x="6993" y="11228"/>
                    <a:pt x="7219" y="11680"/>
                  </a:cubicBezTo>
                  <a:cubicBezTo>
                    <a:pt x="7369" y="12005"/>
                    <a:pt x="7520" y="12306"/>
                    <a:pt x="7695" y="12607"/>
                  </a:cubicBezTo>
                  <a:cubicBezTo>
                    <a:pt x="7821" y="12832"/>
                    <a:pt x="7946" y="13058"/>
                    <a:pt x="8071" y="13258"/>
                  </a:cubicBezTo>
                  <a:cubicBezTo>
                    <a:pt x="8372" y="13735"/>
                    <a:pt x="8648" y="14161"/>
                    <a:pt x="8823" y="14662"/>
                  </a:cubicBezTo>
                  <a:cubicBezTo>
                    <a:pt x="8923" y="14963"/>
                    <a:pt x="8973" y="15264"/>
                    <a:pt x="9049" y="15589"/>
                  </a:cubicBezTo>
                  <a:cubicBezTo>
                    <a:pt x="9099" y="15915"/>
                    <a:pt x="9174" y="16266"/>
                    <a:pt x="9299" y="16592"/>
                  </a:cubicBezTo>
                  <a:cubicBezTo>
                    <a:pt x="9374" y="16817"/>
                    <a:pt x="9475" y="17018"/>
                    <a:pt x="9575" y="17218"/>
                  </a:cubicBezTo>
                  <a:cubicBezTo>
                    <a:pt x="9725" y="17569"/>
                    <a:pt x="9876" y="17870"/>
                    <a:pt x="9926" y="18196"/>
                  </a:cubicBezTo>
                  <a:cubicBezTo>
                    <a:pt x="9951" y="18371"/>
                    <a:pt x="9976" y="18547"/>
                    <a:pt x="9976" y="18722"/>
                  </a:cubicBezTo>
                  <a:lnTo>
                    <a:pt x="10001" y="18722"/>
                  </a:lnTo>
                  <a:cubicBezTo>
                    <a:pt x="10101" y="18797"/>
                    <a:pt x="10227" y="18873"/>
                    <a:pt x="10352" y="18898"/>
                  </a:cubicBezTo>
                  <a:cubicBezTo>
                    <a:pt x="10327" y="18847"/>
                    <a:pt x="10327" y="18797"/>
                    <a:pt x="10327" y="18747"/>
                  </a:cubicBezTo>
                  <a:cubicBezTo>
                    <a:pt x="10327" y="18547"/>
                    <a:pt x="10327" y="18346"/>
                    <a:pt x="10277" y="18146"/>
                  </a:cubicBezTo>
                  <a:cubicBezTo>
                    <a:pt x="10227" y="17770"/>
                    <a:pt x="10051" y="17419"/>
                    <a:pt x="9901" y="17068"/>
                  </a:cubicBezTo>
                  <a:cubicBezTo>
                    <a:pt x="9801" y="16893"/>
                    <a:pt x="9700" y="16667"/>
                    <a:pt x="9625" y="16467"/>
                  </a:cubicBezTo>
                  <a:cubicBezTo>
                    <a:pt x="9525" y="16166"/>
                    <a:pt x="9450" y="15840"/>
                    <a:pt x="9400" y="15514"/>
                  </a:cubicBezTo>
                  <a:cubicBezTo>
                    <a:pt x="9324" y="15188"/>
                    <a:pt x="9274" y="14863"/>
                    <a:pt x="9174" y="14562"/>
                  </a:cubicBezTo>
                  <a:cubicBezTo>
                    <a:pt x="8973" y="14010"/>
                    <a:pt x="8673" y="13534"/>
                    <a:pt x="8372" y="13058"/>
                  </a:cubicBezTo>
                  <a:cubicBezTo>
                    <a:pt x="8247" y="12857"/>
                    <a:pt x="8121" y="12657"/>
                    <a:pt x="7996" y="12431"/>
                  </a:cubicBezTo>
                  <a:cubicBezTo>
                    <a:pt x="7846" y="12156"/>
                    <a:pt x="7695" y="11830"/>
                    <a:pt x="7545" y="11529"/>
                  </a:cubicBezTo>
                  <a:cubicBezTo>
                    <a:pt x="7319" y="11078"/>
                    <a:pt x="7094" y="10602"/>
                    <a:pt x="6793" y="10176"/>
                  </a:cubicBezTo>
                  <a:cubicBezTo>
                    <a:pt x="6492" y="9725"/>
                    <a:pt x="6141" y="9324"/>
                    <a:pt x="5765" y="8948"/>
                  </a:cubicBezTo>
                  <a:cubicBezTo>
                    <a:pt x="5565" y="8722"/>
                    <a:pt x="5364" y="8497"/>
                    <a:pt x="5189" y="8271"/>
                  </a:cubicBezTo>
                  <a:cubicBezTo>
                    <a:pt x="4387" y="7319"/>
                    <a:pt x="3785" y="6191"/>
                    <a:pt x="3209" y="5113"/>
                  </a:cubicBezTo>
                  <a:cubicBezTo>
                    <a:pt x="2883" y="4487"/>
                    <a:pt x="2532" y="3860"/>
                    <a:pt x="2156" y="3233"/>
                  </a:cubicBezTo>
                  <a:cubicBezTo>
                    <a:pt x="2006" y="2958"/>
                    <a:pt x="1806" y="2682"/>
                    <a:pt x="1630" y="2406"/>
                  </a:cubicBezTo>
                  <a:cubicBezTo>
                    <a:pt x="1129" y="1654"/>
                    <a:pt x="628" y="852"/>
                    <a:pt x="327" y="0"/>
                  </a:cubicBezTo>
                  <a:close/>
                </a:path>
              </a:pathLst>
            </a:custGeom>
            <a:solidFill>
              <a:srgbClr val="006D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24"/>
            <p:cNvSpPr/>
            <p:nvPr/>
          </p:nvSpPr>
          <p:spPr>
            <a:xfrm rot="-976695">
              <a:off x="7214005" y="356585"/>
              <a:ext cx="1401118" cy="1033060"/>
            </a:xfrm>
            <a:custGeom>
              <a:avLst/>
              <a:gdLst/>
              <a:ahLst/>
              <a:cxnLst/>
              <a:rect l="l" t="t" r="r" b="b"/>
              <a:pathLst>
                <a:path w="30427" h="22433" extrusionOk="0">
                  <a:moveTo>
                    <a:pt x="21396" y="0"/>
                  </a:moveTo>
                  <a:cubicBezTo>
                    <a:pt x="20324" y="0"/>
                    <a:pt x="19476" y="2008"/>
                    <a:pt x="19324" y="2812"/>
                  </a:cubicBezTo>
                  <a:cubicBezTo>
                    <a:pt x="19224" y="3363"/>
                    <a:pt x="19174" y="3940"/>
                    <a:pt x="18948" y="4441"/>
                  </a:cubicBezTo>
                  <a:cubicBezTo>
                    <a:pt x="18773" y="4792"/>
                    <a:pt x="18497" y="5092"/>
                    <a:pt x="18272" y="5418"/>
                  </a:cubicBezTo>
                  <a:cubicBezTo>
                    <a:pt x="17595" y="6346"/>
                    <a:pt x="17219" y="7499"/>
                    <a:pt x="17169" y="8651"/>
                  </a:cubicBezTo>
                  <a:cubicBezTo>
                    <a:pt x="17144" y="9128"/>
                    <a:pt x="17194" y="9579"/>
                    <a:pt x="17094" y="10030"/>
                  </a:cubicBezTo>
                  <a:cubicBezTo>
                    <a:pt x="16893" y="11133"/>
                    <a:pt x="15991" y="11985"/>
                    <a:pt x="15740" y="13062"/>
                  </a:cubicBezTo>
                  <a:cubicBezTo>
                    <a:pt x="15490" y="14165"/>
                    <a:pt x="15916" y="15318"/>
                    <a:pt x="15740" y="16446"/>
                  </a:cubicBezTo>
                  <a:cubicBezTo>
                    <a:pt x="15690" y="16847"/>
                    <a:pt x="15540" y="17223"/>
                    <a:pt x="15389" y="17599"/>
                  </a:cubicBezTo>
                  <a:cubicBezTo>
                    <a:pt x="15301" y="17797"/>
                    <a:pt x="15130" y="17889"/>
                    <a:pt x="14963" y="17889"/>
                  </a:cubicBezTo>
                  <a:cubicBezTo>
                    <a:pt x="14749" y="17889"/>
                    <a:pt x="14540" y="17740"/>
                    <a:pt x="14512" y="17473"/>
                  </a:cubicBezTo>
                  <a:cubicBezTo>
                    <a:pt x="14512" y="17473"/>
                    <a:pt x="14512" y="17473"/>
                    <a:pt x="14512" y="17448"/>
                  </a:cubicBezTo>
                  <a:cubicBezTo>
                    <a:pt x="14387" y="16346"/>
                    <a:pt x="14888" y="15193"/>
                    <a:pt x="14713" y="14090"/>
                  </a:cubicBezTo>
                  <a:cubicBezTo>
                    <a:pt x="14512" y="12987"/>
                    <a:pt x="13685" y="12085"/>
                    <a:pt x="13535" y="10957"/>
                  </a:cubicBezTo>
                  <a:cubicBezTo>
                    <a:pt x="13485" y="10506"/>
                    <a:pt x="13535" y="10055"/>
                    <a:pt x="13560" y="9604"/>
                  </a:cubicBezTo>
                  <a:cubicBezTo>
                    <a:pt x="13585" y="8426"/>
                    <a:pt x="13259" y="7273"/>
                    <a:pt x="12632" y="6295"/>
                  </a:cubicBezTo>
                  <a:cubicBezTo>
                    <a:pt x="12432" y="5970"/>
                    <a:pt x="12181" y="5644"/>
                    <a:pt x="12031" y="5268"/>
                  </a:cubicBezTo>
                  <a:cubicBezTo>
                    <a:pt x="11805" y="4742"/>
                    <a:pt x="11805" y="4165"/>
                    <a:pt x="11730" y="3614"/>
                  </a:cubicBezTo>
                  <a:cubicBezTo>
                    <a:pt x="11619" y="2792"/>
                    <a:pt x="10878" y="670"/>
                    <a:pt x="9768" y="670"/>
                  </a:cubicBezTo>
                  <a:cubicBezTo>
                    <a:pt x="9626" y="670"/>
                    <a:pt x="9478" y="705"/>
                    <a:pt x="9324" y="782"/>
                  </a:cubicBezTo>
                  <a:cubicBezTo>
                    <a:pt x="8246" y="1333"/>
                    <a:pt x="9048" y="4491"/>
                    <a:pt x="9299" y="5393"/>
                  </a:cubicBezTo>
                  <a:cubicBezTo>
                    <a:pt x="9424" y="5945"/>
                    <a:pt x="9625" y="6496"/>
                    <a:pt x="9650" y="7072"/>
                  </a:cubicBezTo>
                  <a:cubicBezTo>
                    <a:pt x="9675" y="7448"/>
                    <a:pt x="9625" y="7824"/>
                    <a:pt x="9675" y="8175"/>
                  </a:cubicBezTo>
                  <a:cubicBezTo>
                    <a:pt x="9775" y="8827"/>
                    <a:pt x="10176" y="9328"/>
                    <a:pt x="10427" y="9930"/>
                  </a:cubicBezTo>
                  <a:cubicBezTo>
                    <a:pt x="10978" y="11283"/>
                    <a:pt x="10577" y="12887"/>
                    <a:pt x="11003" y="14316"/>
                  </a:cubicBezTo>
                  <a:cubicBezTo>
                    <a:pt x="11204" y="14992"/>
                    <a:pt x="11580" y="15619"/>
                    <a:pt x="11780" y="16296"/>
                  </a:cubicBezTo>
                  <a:cubicBezTo>
                    <a:pt x="11805" y="16371"/>
                    <a:pt x="11830" y="16446"/>
                    <a:pt x="11855" y="16521"/>
                  </a:cubicBezTo>
                  <a:cubicBezTo>
                    <a:pt x="11780" y="16446"/>
                    <a:pt x="11705" y="16371"/>
                    <a:pt x="11630" y="16296"/>
                  </a:cubicBezTo>
                  <a:cubicBezTo>
                    <a:pt x="10878" y="15669"/>
                    <a:pt x="9775" y="15644"/>
                    <a:pt x="9073" y="14967"/>
                  </a:cubicBezTo>
                  <a:cubicBezTo>
                    <a:pt x="8773" y="14717"/>
                    <a:pt x="8572" y="14341"/>
                    <a:pt x="8347" y="14015"/>
                  </a:cubicBezTo>
                  <a:cubicBezTo>
                    <a:pt x="7720" y="13188"/>
                    <a:pt x="6868" y="12611"/>
                    <a:pt x="5890" y="12386"/>
                  </a:cubicBezTo>
                  <a:cubicBezTo>
                    <a:pt x="5540" y="12311"/>
                    <a:pt x="5189" y="12260"/>
                    <a:pt x="4888" y="12110"/>
                  </a:cubicBezTo>
                  <a:cubicBezTo>
                    <a:pt x="4462" y="11910"/>
                    <a:pt x="4136" y="11509"/>
                    <a:pt x="3785" y="11183"/>
                  </a:cubicBezTo>
                  <a:cubicBezTo>
                    <a:pt x="3401" y="10831"/>
                    <a:pt x="2405" y="10255"/>
                    <a:pt x="1578" y="10255"/>
                  </a:cubicBezTo>
                  <a:cubicBezTo>
                    <a:pt x="1109" y="10255"/>
                    <a:pt x="695" y="10440"/>
                    <a:pt x="477" y="10957"/>
                  </a:cubicBezTo>
                  <a:cubicBezTo>
                    <a:pt x="1" y="12085"/>
                    <a:pt x="2307" y="13714"/>
                    <a:pt x="2958" y="14140"/>
                  </a:cubicBezTo>
                  <a:cubicBezTo>
                    <a:pt x="3359" y="14416"/>
                    <a:pt x="3810" y="14666"/>
                    <a:pt x="4136" y="15042"/>
                  </a:cubicBezTo>
                  <a:cubicBezTo>
                    <a:pt x="4337" y="15293"/>
                    <a:pt x="4512" y="15594"/>
                    <a:pt x="4763" y="15794"/>
                  </a:cubicBezTo>
                  <a:cubicBezTo>
                    <a:pt x="5164" y="16170"/>
                    <a:pt x="5740" y="16220"/>
                    <a:pt x="6241" y="16471"/>
                  </a:cubicBezTo>
                  <a:cubicBezTo>
                    <a:pt x="7394" y="17022"/>
                    <a:pt x="7971" y="18401"/>
                    <a:pt x="9048" y="19078"/>
                  </a:cubicBezTo>
                  <a:cubicBezTo>
                    <a:pt x="9550" y="19403"/>
                    <a:pt x="10176" y="19579"/>
                    <a:pt x="10703" y="19880"/>
                  </a:cubicBezTo>
                  <a:cubicBezTo>
                    <a:pt x="11279" y="20230"/>
                    <a:pt x="11755" y="20782"/>
                    <a:pt x="12282" y="21233"/>
                  </a:cubicBezTo>
                  <a:cubicBezTo>
                    <a:pt x="12958" y="21784"/>
                    <a:pt x="13735" y="22160"/>
                    <a:pt x="14587" y="22361"/>
                  </a:cubicBezTo>
                  <a:cubicBezTo>
                    <a:pt x="14747" y="22403"/>
                    <a:pt x="14916" y="22432"/>
                    <a:pt x="15083" y="22432"/>
                  </a:cubicBezTo>
                  <a:cubicBezTo>
                    <a:pt x="15308" y="22432"/>
                    <a:pt x="15528" y="22379"/>
                    <a:pt x="15715" y="22235"/>
                  </a:cubicBezTo>
                  <a:cubicBezTo>
                    <a:pt x="15765" y="22185"/>
                    <a:pt x="15815" y="22160"/>
                    <a:pt x="15891" y="22135"/>
                  </a:cubicBezTo>
                  <a:cubicBezTo>
                    <a:pt x="16517" y="21960"/>
                    <a:pt x="17094" y="21684"/>
                    <a:pt x="17645" y="21283"/>
                  </a:cubicBezTo>
                  <a:cubicBezTo>
                    <a:pt x="18196" y="20882"/>
                    <a:pt x="18698" y="20356"/>
                    <a:pt x="19299" y="20055"/>
                  </a:cubicBezTo>
                  <a:cubicBezTo>
                    <a:pt x="19850" y="19779"/>
                    <a:pt x="20452" y="19654"/>
                    <a:pt x="21003" y="19353"/>
                  </a:cubicBezTo>
                  <a:cubicBezTo>
                    <a:pt x="22106" y="18752"/>
                    <a:pt x="22758" y="17398"/>
                    <a:pt x="23936" y="16922"/>
                  </a:cubicBezTo>
                  <a:cubicBezTo>
                    <a:pt x="24437" y="16722"/>
                    <a:pt x="25038" y="16697"/>
                    <a:pt x="25465" y="16346"/>
                  </a:cubicBezTo>
                  <a:cubicBezTo>
                    <a:pt x="25715" y="16145"/>
                    <a:pt x="25916" y="15869"/>
                    <a:pt x="26141" y="15644"/>
                  </a:cubicBezTo>
                  <a:cubicBezTo>
                    <a:pt x="26492" y="15293"/>
                    <a:pt x="26943" y="15067"/>
                    <a:pt x="27344" y="14817"/>
                  </a:cubicBezTo>
                  <a:cubicBezTo>
                    <a:pt x="28046" y="14416"/>
                    <a:pt x="30427" y="12962"/>
                    <a:pt x="30026" y="11784"/>
                  </a:cubicBezTo>
                  <a:cubicBezTo>
                    <a:pt x="29820" y="11205"/>
                    <a:pt x="29363" y="11002"/>
                    <a:pt x="28847" y="11002"/>
                  </a:cubicBezTo>
                  <a:cubicBezTo>
                    <a:pt x="28045" y="11002"/>
                    <a:pt x="27099" y="11489"/>
                    <a:pt x="26718" y="11809"/>
                  </a:cubicBezTo>
                  <a:cubicBezTo>
                    <a:pt x="26342" y="12110"/>
                    <a:pt x="25991" y="12486"/>
                    <a:pt x="25565" y="12661"/>
                  </a:cubicBezTo>
                  <a:cubicBezTo>
                    <a:pt x="25239" y="12812"/>
                    <a:pt x="24888" y="12812"/>
                    <a:pt x="24537" y="12887"/>
                  </a:cubicBezTo>
                  <a:cubicBezTo>
                    <a:pt x="23560" y="13037"/>
                    <a:pt x="22658" y="13564"/>
                    <a:pt x="21981" y="14341"/>
                  </a:cubicBezTo>
                  <a:cubicBezTo>
                    <a:pt x="21730" y="14666"/>
                    <a:pt x="21505" y="14992"/>
                    <a:pt x="21204" y="15268"/>
                  </a:cubicBezTo>
                  <a:cubicBezTo>
                    <a:pt x="20452" y="15869"/>
                    <a:pt x="19349" y="15819"/>
                    <a:pt x="18572" y="16421"/>
                  </a:cubicBezTo>
                  <a:cubicBezTo>
                    <a:pt x="18447" y="16521"/>
                    <a:pt x="18297" y="16646"/>
                    <a:pt x="18171" y="16797"/>
                  </a:cubicBezTo>
                  <a:cubicBezTo>
                    <a:pt x="18272" y="16346"/>
                    <a:pt x="18372" y="15895"/>
                    <a:pt x="18522" y="15443"/>
                  </a:cubicBezTo>
                  <a:cubicBezTo>
                    <a:pt x="18773" y="14792"/>
                    <a:pt x="19199" y="14190"/>
                    <a:pt x="19449" y="13514"/>
                  </a:cubicBezTo>
                  <a:cubicBezTo>
                    <a:pt x="19926" y="12135"/>
                    <a:pt x="19650" y="10506"/>
                    <a:pt x="20277" y="9178"/>
                  </a:cubicBezTo>
                  <a:cubicBezTo>
                    <a:pt x="20552" y="8601"/>
                    <a:pt x="20978" y="8125"/>
                    <a:pt x="21129" y="7499"/>
                  </a:cubicBezTo>
                  <a:cubicBezTo>
                    <a:pt x="21204" y="7148"/>
                    <a:pt x="21179" y="6747"/>
                    <a:pt x="21204" y="6396"/>
                  </a:cubicBezTo>
                  <a:cubicBezTo>
                    <a:pt x="21279" y="5819"/>
                    <a:pt x="21480" y="5293"/>
                    <a:pt x="21680" y="4742"/>
                  </a:cubicBezTo>
                  <a:cubicBezTo>
                    <a:pt x="21956" y="3864"/>
                    <a:pt x="22958" y="757"/>
                    <a:pt x="21906" y="155"/>
                  </a:cubicBezTo>
                  <a:cubicBezTo>
                    <a:pt x="21732" y="48"/>
                    <a:pt x="21561" y="0"/>
                    <a:pt x="213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24"/>
            <p:cNvSpPr/>
            <p:nvPr/>
          </p:nvSpPr>
          <p:spPr>
            <a:xfrm rot="-976695">
              <a:off x="7919971" y="312559"/>
              <a:ext cx="267772" cy="806812"/>
            </a:xfrm>
            <a:custGeom>
              <a:avLst/>
              <a:gdLst/>
              <a:ahLst/>
              <a:cxnLst/>
              <a:rect l="l" t="t" r="r" b="b"/>
              <a:pathLst>
                <a:path w="5815" h="17520" extrusionOk="0">
                  <a:moveTo>
                    <a:pt x="5489" y="1"/>
                  </a:moveTo>
                  <a:lnTo>
                    <a:pt x="3860" y="4562"/>
                  </a:lnTo>
                  <a:cubicBezTo>
                    <a:pt x="3534" y="5464"/>
                    <a:pt x="3208" y="6392"/>
                    <a:pt x="2933" y="7319"/>
                  </a:cubicBezTo>
                  <a:cubicBezTo>
                    <a:pt x="2582" y="8497"/>
                    <a:pt x="2306" y="9700"/>
                    <a:pt x="2030" y="10878"/>
                  </a:cubicBezTo>
                  <a:cubicBezTo>
                    <a:pt x="1529" y="13033"/>
                    <a:pt x="1028" y="15264"/>
                    <a:pt x="50" y="17269"/>
                  </a:cubicBezTo>
                  <a:cubicBezTo>
                    <a:pt x="0" y="17369"/>
                    <a:pt x="25" y="17470"/>
                    <a:pt x="126" y="17520"/>
                  </a:cubicBezTo>
                  <a:lnTo>
                    <a:pt x="201" y="17520"/>
                  </a:lnTo>
                  <a:cubicBezTo>
                    <a:pt x="276" y="17520"/>
                    <a:pt x="326" y="17495"/>
                    <a:pt x="376" y="17419"/>
                  </a:cubicBezTo>
                  <a:cubicBezTo>
                    <a:pt x="1379" y="15389"/>
                    <a:pt x="1880" y="13134"/>
                    <a:pt x="2381" y="10953"/>
                  </a:cubicBezTo>
                  <a:cubicBezTo>
                    <a:pt x="2657" y="9800"/>
                    <a:pt x="2933" y="8597"/>
                    <a:pt x="3258" y="7444"/>
                  </a:cubicBezTo>
                  <a:cubicBezTo>
                    <a:pt x="3534" y="6517"/>
                    <a:pt x="3885" y="5590"/>
                    <a:pt x="4186" y="4688"/>
                  </a:cubicBezTo>
                  <a:lnTo>
                    <a:pt x="5815" y="176"/>
                  </a:lnTo>
                  <a:cubicBezTo>
                    <a:pt x="5790" y="151"/>
                    <a:pt x="5765" y="126"/>
                    <a:pt x="5740" y="101"/>
                  </a:cubicBezTo>
                  <a:cubicBezTo>
                    <a:pt x="5664" y="51"/>
                    <a:pt x="5589" y="26"/>
                    <a:pt x="54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24"/>
            <p:cNvSpPr/>
            <p:nvPr/>
          </p:nvSpPr>
          <p:spPr>
            <a:xfrm rot="-976695">
              <a:off x="8014748" y="774625"/>
              <a:ext cx="626720" cy="398248"/>
            </a:xfrm>
            <a:custGeom>
              <a:avLst/>
              <a:gdLst/>
              <a:ahLst/>
              <a:cxnLst/>
              <a:rect l="l" t="t" r="r" b="b"/>
              <a:pathLst>
                <a:path w="13610" h="8648" extrusionOk="0">
                  <a:moveTo>
                    <a:pt x="13460" y="1"/>
                  </a:moveTo>
                  <a:lnTo>
                    <a:pt x="9374" y="2181"/>
                  </a:lnTo>
                  <a:cubicBezTo>
                    <a:pt x="8673" y="2532"/>
                    <a:pt x="7971" y="2908"/>
                    <a:pt x="7319" y="3384"/>
                  </a:cubicBezTo>
                  <a:cubicBezTo>
                    <a:pt x="6918" y="3660"/>
                    <a:pt x="6542" y="3960"/>
                    <a:pt x="6166" y="4286"/>
                  </a:cubicBezTo>
                  <a:cubicBezTo>
                    <a:pt x="6066" y="4361"/>
                    <a:pt x="5966" y="4462"/>
                    <a:pt x="5866" y="4537"/>
                  </a:cubicBezTo>
                  <a:cubicBezTo>
                    <a:pt x="4086" y="5991"/>
                    <a:pt x="2156" y="7244"/>
                    <a:pt x="126" y="8296"/>
                  </a:cubicBezTo>
                  <a:cubicBezTo>
                    <a:pt x="26" y="8346"/>
                    <a:pt x="1" y="8447"/>
                    <a:pt x="51" y="8547"/>
                  </a:cubicBezTo>
                  <a:cubicBezTo>
                    <a:pt x="76" y="8597"/>
                    <a:pt x="126" y="8647"/>
                    <a:pt x="201" y="8647"/>
                  </a:cubicBezTo>
                  <a:cubicBezTo>
                    <a:pt x="226" y="8647"/>
                    <a:pt x="251" y="8622"/>
                    <a:pt x="277" y="8622"/>
                  </a:cubicBezTo>
                  <a:cubicBezTo>
                    <a:pt x="2332" y="7544"/>
                    <a:pt x="4287" y="6266"/>
                    <a:pt x="6091" y="4813"/>
                  </a:cubicBezTo>
                  <a:cubicBezTo>
                    <a:pt x="6191" y="4737"/>
                    <a:pt x="6292" y="4637"/>
                    <a:pt x="6392" y="4562"/>
                  </a:cubicBezTo>
                  <a:cubicBezTo>
                    <a:pt x="6768" y="4261"/>
                    <a:pt x="7144" y="3935"/>
                    <a:pt x="7545" y="3660"/>
                  </a:cubicBezTo>
                  <a:cubicBezTo>
                    <a:pt x="8171" y="3234"/>
                    <a:pt x="8873" y="2858"/>
                    <a:pt x="9525" y="2507"/>
                  </a:cubicBezTo>
                  <a:lnTo>
                    <a:pt x="13610" y="326"/>
                  </a:lnTo>
                  <a:cubicBezTo>
                    <a:pt x="13610" y="326"/>
                    <a:pt x="13610" y="301"/>
                    <a:pt x="13610" y="276"/>
                  </a:cubicBezTo>
                  <a:cubicBezTo>
                    <a:pt x="13560" y="176"/>
                    <a:pt x="13510" y="76"/>
                    <a:pt x="134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24"/>
            <p:cNvSpPr/>
            <p:nvPr/>
          </p:nvSpPr>
          <p:spPr>
            <a:xfrm rot="-976695">
              <a:off x="7630324" y="432540"/>
              <a:ext cx="244702" cy="842593"/>
            </a:xfrm>
            <a:custGeom>
              <a:avLst/>
              <a:gdLst/>
              <a:ahLst/>
              <a:cxnLst/>
              <a:rect l="l" t="t" r="r" b="b"/>
              <a:pathLst>
                <a:path w="5314" h="18297" extrusionOk="0">
                  <a:moveTo>
                    <a:pt x="326" y="0"/>
                  </a:moveTo>
                  <a:cubicBezTo>
                    <a:pt x="226" y="25"/>
                    <a:pt x="125" y="51"/>
                    <a:pt x="25" y="101"/>
                  </a:cubicBezTo>
                  <a:cubicBezTo>
                    <a:pt x="0" y="126"/>
                    <a:pt x="0" y="126"/>
                    <a:pt x="0" y="126"/>
                  </a:cubicBezTo>
                  <a:lnTo>
                    <a:pt x="50" y="301"/>
                  </a:lnTo>
                  <a:cubicBezTo>
                    <a:pt x="301" y="1354"/>
                    <a:pt x="576" y="2457"/>
                    <a:pt x="927" y="3509"/>
                  </a:cubicBezTo>
                  <a:cubicBezTo>
                    <a:pt x="977" y="3660"/>
                    <a:pt x="1053" y="3835"/>
                    <a:pt x="1103" y="4010"/>
                  </a:cubicBezTo>
                  <a:cubicBezTo>
                    <a:pt x="1303" y="4487"/>
                    <a:pt x="1479" y="5013"/>
                    <a:pt x="1579" y="5539"/>
                  </a:cubicBezTo>
                  <a:cubicBezTo>
                    <a:pt x="1654" y="5890"/>
                    <a:pt x="1704" y="6266"/>
                    <a:pt x="1729" y="6642"/>
                  </a:cubicBezTo>
                  <a:cubicBezTo>
                    <a:pt x="1754" y="6868"/>
                    <a:pt x="1805" y="7118"/>
                    <a:pt x="1830" y="7369"/>
                  </a:cubicBezTo>
                  <a:cubicBezTo>
                    <a:pt x="1980" y="8371"/>
                    <a:pt x="2306" y="9324"/>
                    <a:pt x="2607" y="10251"/>
                  </a:cubicBezTo>
                  <a:lnTo>
                    <a:pt x="2682" y="10452"/>
                  </a:lnTo>
                  <a:cubicBezTo>
                    <a:pt x="3509" y="12983"/>
                    <a:pt x="4286" y="15564"/>
                    <a:pt x="4937" y="18146"/>
                  </a:cubicBezTo>
                  <a:cubicBezTo>
                    <a:pt x="4962" y="18246"/>
                    <a:pt x="5013" y="18296"/>
                    <a:pt x="5113" y="18296"/>
                  </a:cubicBezTo>
                  <a:lnTo>
                    <a:pt x="5138" y="18296"/>
                  </a:lnTo>
                  <a:cubicBezTo>
                    <a:pt x="5238" y="18271"/>
                    <a:pt x="5313" y="18171"/>
                    <a:pt x="5288" y="18071"/>
                  </a:cubicBezTo>
                  <a:cubicBezTo>
                    <a:pt x="4612" y="15489"/>
                    <a:pt x="3860" y="12883"/>
                    <a:pt x="3008" y="10351"/>
                  </a:cubicBezTo>
                  <a:lnTo>
                    <a:pt x="2957" y="10151"/>
                  </a:lnTo>
                  <a:cubicBezTo>
                    <a:pt x="2657" y="9224"/>
                    <a:pt x="2331" y="8271"/>
                    <a:pt x="2180" y="7319"/>
                  </a:cubicBezTo>
                  <a:cubicBezTo>
                    <a:pt x="2155" y="7093"/>
                    <a:pt x="2130" y="6843"/>
                    <a:pt x="2105" y="6592"/>
                  </a:cubicBezTo>
                  <a:cubicBezTo>
                    <a:pt x="2055" y="6216"/>
                    <a:pt x="2030" y="5840"/>
                    <a:pt x="1930" y="5464"/>
                  </a:cubicBezTo>
                  <a:cubicBezTo>
                    <a:pt x="1830" y="4913"/>
                    <a:pt x="1629" y="4386"/>
                    <a:pt x="1454" y="3885"/>
                  </a:cubicBezTo>
                  <a:cubicBezTo>
                    <a:pt x="1378" y="3710"/>
                    <a:pt x="1328" y="3559"/>
                    <a:pt x="1278" y="3384"/>
                  </a:cubicBezTo>
                  <a:cubicBezTo>
                    <a:pt x="902" y="2356"/>
                    <a:pt x="652" y="1279"/>
                    <a:pt x="401" y="226"/>
                  </a:cubicBezTo>
                  <a:lnTo>
                    <a:pt x="32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24"/>
            <p:cNvSpPr/>
            <p:nvPr/>
          </p:nvSpPr>
          <p:spPr>
            <a:xfrm rot="-976695">
              <a:off x="7305868" y="940949"/>
              <a:ext cx="605952" cy="433984"/>
            </a:xfrm>
            <a:custGeom>
              <a:avLst/>
              <a:gdLst/>
              <a:ahLst/>
              <a:cxnLst/>
              <a:rect l="l" t="t" r="r" b="b"/>
              <a:pathLst>
                <a:path w="13159" h="9424" extrusionOk="0">
                  <a:moveTo>
                    <a:pt x="201" y="0"/>
                  </a:moveTo>
                  <a:cubicBezTo>
                    <a:pt x="125" y="75"/>
                    <a:pt x="50" y="176"/>
                    <a:pt x="0" y="301"/>
                  </a:cubicBezTo>
                  <a:cubicBezTo>
                    <a:pt x="150" y="401"/>
                    <a:pt x="301" y="501"/>
                    <a:pt x="451" y="602"/>
                  </a:cubicBezTo>
                  <a:cubicBezTo>
                    <a:pt x="727" y="727"/>
                    <a:pt x="978" y="852"/>
                    <a:pt x="1253" y="953"/>
                  </a:cubicBezTo>
                  <a:cubicBezTo>
                    <a:pt x="1604" y="1103"/>
                    <a:pt x="1930" y="1253"/>
                    <a:pt x="2231" y="1454"/>
                  </a:cubicBezTo>
                  <a:cubicBezTo>
                    <a:pt x="2657" y="1730"/>
                    <a:pt x="3008" y="2080"/>
                    <a:pt x="3384" y="2456"/>
                  </a:cubicBezTo>
                  <a:cubicBezTo>
                    <a:pt x="3609" y="2707"/>
                    <a:pt x="3860" y="2958"/>
                    <a:pt x="4135" y="3183"/>
                  </a:cubicBezTo>
                  <a:cubicBezTo>
                    <a:pt x="4561" y="3559"/>
                    <a:pt x="5063" y="3860"/>
                    <a:pt x="5539" y="4136"/>
                  </a:cubicBezTo>
                  <a:cubicBezTo>
                    <a:pt x="5689" y="4236"/>
                    <a:pt x="5840" y="4311"/>
                    <a:pt x="5965" y="4411"/>
                  </a:cubicBezTo>
                  <a:cubicBezTo>
                    <a:pt x="6717" y="4862"/>
                    <a:pt x="7444" y="5414"/>
                    <a:pt x="8145" y="5915"/>
                  </a:cubicBezTo>
                  <a:lnTo>
                    <a:pt x="12857" y="9399"/>
                  </a:lnTo>
                  <a:cubicBezTo>
                    <a:pt x="12882" y="9399"/>
                    <a:pt x="12907" y="9424"/>
                    <a:pt x="12958" y="9424"/>
                  </a:cubicBezTo>
                  <a:cubicBezTo>
                    <a:pt x="13008" y="9424"/>
                    <a:pt x="13058" y="9399"/>
                    <a:pt x="13108" y="9349"/>
                  </a:cubicBezTo>
                  <a:cubicBezTo>
                    <a:pt x="13158" y="9273"/>
                    <a:pt x="13133" y="9148"/>
                    <a:pt x="13058" y="9098"/>
                  </a:cubicBezTo>
                  <a:lnTo>
                    <a:pt x="8346" y="5614"/>
                  </a:lnTo>
                  <a:cubicBezTo>
                    <a:pt x="7644" y="5113"/>
                    <a:pt x="6917" y="4587"/>
                    <a:pt x="6166" y="4111"/>
                  </a:cubicBezTo>
                  <a:cubicBezTo>
                    <a:pt x="6015" y="4010"/>
                    <a:pt x="5865" y="3910"/>
                    <a:pt x="5739" y="3835"/>
                  </a:cubicBezTo>
                  <a:cubicBezTo>
                    <a:pt x="5263" y="3559"/>
                    <a:pt x="4787" y="3258"/>
                    <a:pt x="4361" y="2908"/>
                  </a:cubicBezTo>
                  <a:cubicBezTo>
                    <a:pt x="4110" y="2682"/>
                    <a:pt x="3860" y="2431"/>
                    <a:pt x="3634" y="2206"/>
                  </a:cubicBezTo>
                  <a:cubicBezTo>
                    <a:pt x="3258" y="1830"/>
                    <a:pt x="2882" y="1429"/>
                    <a:pt x="2406" y="1153"/>
                  </a:cubicBezTo>
                  <a:cubicBezTo>
                    <a:pt x="2080" y="928"/>
                    <a:pt x="1729" y="777"/>
                    <a:pt x="1404" y="627"/>
                  </a:cubicBezTo>
                  <a:cubicBezTo>
                    <a:pt x="1128" y="527"/>
                    <a:pt x="877" y="401"/>
                    <a:pt x="627" y="276"/>
                  </a:cubicBezTo>
                  <a:cubicBezTo>
                    <a:pt x="476" y="201"/>
                    <a:pt x="326" y="100"/>
                    <a:pt x="2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24"/>
            <p:cNvSpPr/>
            <p:nvPr/>
          </p:nvSpPr>
          <p:spPr>
            <a:xfrm rot="-976695">
              <a:off x="7998398" y="725115"/>
              <a:ext cx="85420" cy="1096564"/>
            </a:xfrm>
            <a:custGeom>
              <a:avLst/>
              <a:gdLst/>
              <a:ahLst/>
              <a:cxnLst/>
              <a:rect l="l" t="t" r="r" b="b"/>
              <a:pathLst>
                <a:path w="1855" h="23812" extrusionOk="0">
                  <a:moveTo>
                    <a:pt x="727" y="1"/>
                  </a:moveTo>
                  <a:cubicBezTo>
                    <a:pt x="602" y="1"/>
                    <a:pt x="476" y="76"/>
                    <a:pt x="476" y="201"/>
                  </a:cubicBezTo>
                  <a:cubicBezTo>
                    <a:pt x="276" y="4011"/>
                    <a:pt x="100" y="7820"/>
                    <a:pt x="25" y="11630"/>
                  </a:cubicBezTo>
                  <a:cubicBezTo>
                    <a:pt x="0" y="13535"/>
                    <a:pt x="0" y="15465"/>
                    <a:pt x="50" y="17369"/>
                  </a:cubicBezTo>
                  <a:cubicBezTo>
                    <a:pt x="75" y="19274"/>
                    <a:pt x="150" y="21179"/>
                    <a:pt x="226" y="23084"/>
                  </a:cubicBezTo>
                  <a:cubicBezTo>
                    <a:pt x="226" y="23109"/>
                    <a:pt x="226" y="23109"/>
                    <a:pt x="226" y="23134"/>
                  </a:cubicBezTo>
                  <a:cubicBezTo>
                    <a:pt x="250" y="23519"/>
                    <a:pt x="621" y="23812"/>
                    <a:pt x="1028" y="23812"/>
                  </a:cubicBezTo>
                  <a:cubicBezTo>
                    <a:pt x="1045" y="23812"/>
                    <a:pt x="1061" y="23811"/>
                    <a:pt x="1078" y="23810"/>
                  </a:cubicBezTo>
                  <a:cubicBezTo>
                    <a:pt x="1529" y="23785"/>
                    <a:pt x="1855" y="23409"/>
                    <a:pt x="1805" y="23008"/>
                  </a:cubicBezTo>
                  <a:cubicBezTo>
                    <a:pt x="1654" y="21104"/>
                    <a:pt x="1504" y="19224"/>
                    <a:pt x="1353" y="17319"/>
                  </a:cubicBezTo>
                  <a:cubicBezTo>
                    <a:pt x="1228" y="15414"/>
                    <a:pt x="1128" y="13535"/>
                    <a:pt x="1053" y="11630"/>
                  </a:cubicBezTo>
                  <a:cubicBezTo>
                    <a:pt x="927" y="7820"/>
                    <a:pt x="927" y="4011"/>
                    <a:pt x="927" y="201"/>
                  </a:cubicBezTo>
                  <a:cubicBezTo>
                    <a:pt x="927" y="101"/>
                    <a:pt x="852" y="1"/>
                    <a:pt x="72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24"/>
            <p:cNvSpPr/>
            <p:nvPr/>
          </p:nvSpPr>
          <p:spPr>
            <a:xfrm rot="-976695">
              <a:off x="7405657" y="350243"/>
              <a:ext cx="1037565" cy="1051434"/>
            </a:xfrm>
            <a:custGeom>
              <a:avLst/>
              <a:gdLst/>
              <a:ahLst/>
              <a:cxnLst/>
              <a:rect l="l" t="t" r="r" b="b"/>
              <a:pathLst>
                <a:path w="22532" h="22832" extrusionOk="0">
                  <a:moveTo>
                    <a:pt x="11246" y="0"/>
                  </a:moveTo>
                  <a:cubicBezTo>
                    <a:pt x="9874" y="0"/>
                    <a:pt x="9505" y="2549"/>
                    <a:pt x="9599" y="3443"/>
                  </a:cubicBezTo>
                  <a:cubicBezTo>
                    <a:pt x="9649" y="4020"/>
                    <a:pt x="9775" y="4621"/>
                    <a:pt x="9674" y="5172"/>
                  </a:cubicBezTo>
                  <a:cubicBezTo>
                    <a:pt x="9599" y="5599"/>
                    <a:pt x="9399" y="5974"/>
                    <a:pt x="9248" y="6350"/>
                  </a:cubicBezTo>
                  <a:cubicBezTo>
                    <a:pt x="8822" y="7478"/>
                    <a:pt x="8747" y="8731"/>
                    <a:pt x="9048" y="9909"/>
                  </a:cubicBezTo>
                  <a:cubicBezTo>
                    <a:pt x="9173" y="10360"/>
                    <a:pt x="9349" y="10812"/>
                    <a:pt x="9399" y="11263"/>
                  </a:cubicBezTo>
                  <a:cubicBezTo>
                    <a:pt x="9474" y="12090"/>
                    <a:pt x="9123" y="12892"/>
                    <a:pt x="8948" y="13719"/>
                  </a:cubicBezTo>
                  <a:cubicBezTo>
                    <a:pt x="8917" y="13873"/>
                    <a:pt x="8782" y="13970"/>
                    <a:pt x="8648" y="13970"/>
                  </a:cubicBezTo>
                  <a:cubicBezTo>
                    <a:pt x="8564" y="13970"/>
                    <a:pt x="8479" y="13931"/>
                    <a:pt x="8421" y="13844"/>
                  </a:cubicBezTo>
                  <a:cubicBezTo>
                    <a:pt x="8296" y="13694"/>
                    <a:pt x="8171" y="13569"/>
                    <a:pt x="8020" y="13418"/>
                  </a:cubicBezTo>
                  <a:cubicBezTo>
                    <a:pt x="7719" y="13117"/>
                    <a:pt x="7369" y="12842"/>
                    <a:pt x="7118" y="12491"/>
                  </a:cubicBezTo>
                  <a:cubicBezTo>
                    <a:pt x="6491" y="11614"/>
                    <a:pt x="6516" y="10386"/>
                    <a:pt x="5915" y="9483"/>
                  </a:cubicBezTo>
                  <a:cubicBezTo>
                    <a:pt x="5313" y="8581"/>
                    <a:pt x="4211" y="8155"/>
                    <a:pt x="3559" y="7303"/>
                  </a:cubicBezTo>
                  <a:cubicBezTo>
                    <a:pt x="2832" y="6325"/>
                    <a:pt x="2707" y="4872"/>
                    <a:pt x="1754" y="4145"/>
                  </a:cubicBezTo>
                  <a:cubicBezTo>
                    <a:pt x="1529" y="3976"/>
                    <a:pt x="1224" y="3862"/>
                    <a:pt x="933" y="3862"/>
                  </a:cubicBezTo>
                  <a:cubicBezTo>
                    <a:pt x="707" y="3862"/>
                    <a:pt x="490" y="3930"/>
                    <a:pt x="326" y="4095"/>
                  </a:cubicBezTo>
                  <a:cubicBezTo>
                    <a:pt x="0" y="4421"/>
                    <a:pt x="0" y="4972"/>
                    <a:pt x="75" y="5448"/>
                  </a:cubicBezTo>
                  <a:cubicBezTo>
                    <a:pt x="251" y="6401"/>
                    <a:pt x="602" y="7328"/>
                    <a:pt x="1128" y="8155"/>
                  </a:cubicBezTo>
                  <a:cubicBezTo>
                    <a:pt x="1529" y="8807"/>
                    <a:pt x="2055" y="9383"/>
                    <a:pt x="2381" y="10085"/>
                  </a:cubicBezTo>
                  <a:cubicBezTo>
                    <a:pt x="2682" y="10711"/>
                    <a:pt x="2807" y="11413"/>
                    <a:pt x="3108" y="12040"/>
                  </a:cubicBezTo>
                  <a:cubicBezTo>
                    <a:pt x="3734" y="13318"/>
                    <a:pt x="5088" y="14145"/>
                    <a:pt x="5564" y="15473"/>
                  </a:cubicBezTo>
                  <a:cubicBezTo>
                    <a:pt x="5790" y="16050"/>
                    <a:pt x="5840" y="16726"/>
                    <a:pt x="6166" y="17228"/>
                  </a:cubicBezTo>
                  <a:cubicBezTo>
                    <a:pt x="6366" y="17528"/>
                    <a:pt x="6667" y="17729"/>
                    <a:pt x="6892" y="18005"/>
                  </a:cubicBezTo>
                  <a:cubicBezTo>
                    <a:pt x="7243" y="18431"/>
                    <a:pt x="7469" y="18932"/>
                    <a:pt x="7719" y="19433"/>
                  </a:cubicBezTo>
                  <a:cubicBezTo>
                    <a:pt x="8070" y="20110"/>
                    <a:pt x="9248" y="22265"/>
                    <a:pt x="10276" y="22591"/>
                  </a:cubicBezTo>
                  <a:cubicBezTo>
                    <a:pt x="10301" y="22591"/>
                    <a:pt x="10326" y="22616"/>
                    <a:pt x="10351" y="22616"/>
                  </a:cubicBezTo>
                  <a:cubicBezTo>
                    <a:pt x="10531" y="22756"/>
                    <a:pt x="10742" y="22832"/>
                    <a:pt x="10960" y="22832"/>
                  </a:cubicBezTo>
                  <a:cubicBezTo>
                    <a:pt x="11015" y="22832"/>
                    <a:pt x="11072" y="22827"/>
                    <a:pt x="11128" y="22817"/>
                  </a:cubicBezTo>
                  <a:cubicBezTo>
                    <a:pt x="11278" y="22792"/>
                    <a:pt x="11429" y="22716"/>
                    <a:pt x="11554" y="22616"/>
                  </a:cubicBezTo>
                  <a:cubicBezTo>
                    <a:pt x="12531" y="22065"/>
                    <a:pt x="13584" y="20361"/>
                    <a:pt x="13935" y="19784"/>
                  </a:cubicBezTo>
                  <a:cubicBezTo>
                    <a:pt x="14211" y="19308"/>
                    <a:pt x="14461" y="18807"/>
                    <a:pt x="14862" y="18406"/>
                  </a:cubicBezTo>
                  <a:cubicBezTo>
                    <a:pt x="15088" y="18155"/>
                    <a:pt x="15389" y="17954"/>
                    <a:pt x="15614" y="17679"/>
                  </a:cubicBezTo>
                  <a:cubicBezTo>
                    <a:pt x="15990" y="17178"/>
                    <a:pt x="16065" y="16526"/>
                    <a:pt x="16316" y="15975"/>
                  </a:cubicBezTo>
                  <a:cubicBezTo>
                    <a:pt x="16892" y="14646"/>
                    <a:pt x="18271" y="13919"/>
                    <a:pt x="18973" y="12691"/>
                  </a:cubicBezTo>
                  <a:cubicBezTo>
                    <a:pt x="19324" y="12090"/>
                    <a:pt x="19499" y="11388"/>
                    <a:pt x="19825" y="10787"/>
                  </a:cubicBezTo>
                  <a:cubicBezTo>
                    <a:pt x="20201" y="10110"/>
                    <a:pt x="20727" y="9558"/>
                    <a:pt x="21178" y="8932"/>
                  </a:cubicBezTo>
                  <a:cubicBezTo>
                    <a:pt x="21755" y="8155"/>
                    <a:pt x="22156" y="7253"/>
                    <a:pt x="22381" y="6300"/>
                  </a:cubicBezTo>
                  <a:cubicBezTo>
                    <a:pt x="22506" y="5849"/>
                    <a:pt x="22532" y="5298"/>
                    <a:pt x="22231" y="4947"/>
                  </a:cubicBezTo>
                  <a:cubicBezTo>
                    <a:pt x="22046" y="4750"/>
                    <a:pt x="21801" y="4668"/>
                    <a:pt x="21550" y="4668"/>
                  </a:cubicBezTo>
                  <a:cubicBezTo>
                    <a:pt x="21288" y="4668"/>
                    <a:pt x="21019" y="4756"/>
                    <a:pt x="20802" y="4897"/>
                  </a:cubicBezTo>
                  <a:cubicBezTo>
                    <a:pt x="19800" y="5573"/>
                    <a:pt x="19599" y="7002"/>
                    <a:pt x="18797" y="7929"/>
                  </a:cubicBezTo>
                  <a:cubicBezTo>
                    <a:pt x="18095" y="8756"/>
                    <a:pt x="16968" y="9082"/>
                    <a:pt x="16316" y="9959"/>
                  </a:cubicBezTo>
                  <a:cubicBezTo>
                    <a:pt x="15689" y="10812"/>
                    <a:pt x="15639" y="12065"/>
                    <a:pt x="14938" y="12892"/>
                  </a:cubicBezTo>
                  <a:cubicBezTo>
                    <a:pt x="14662" y="13218"/>
                    <a:pt x="14311" y="13468"/>
                    <a:pt x="13985" y="13744"/>
                  </a:cubicBezTo>
                  <a:cubicBezTo>
                    <a:pt x="13785" y="13919"/>
                    <a:pt x="13609" y="14120"/>
                    <a:pt x="13459" y="14295"/>
                  </a:cubicBezTo>
                  <a:cubicBezTo>
                    <a:pt x="13392" y="14379"/>
                    <a:pt x="13306" y="14415"/>
                    <a:pt x="13221" y="14415"/>
                  </a:cubicBezTo>
                  <a:cubicBezTo>
                    <a:pt x="13052" y="14415"/>
                    <a:pt x="12891" y="14270"/>
                    <a:pt x="12907" y="14070"/>
                  </a:cubicBezTo>
                  <a:cubicBezTo>
                    <a:pt x="12907" y="14045"/>
                    <a:pt x="12907" y="14045"/>
                    <a:pt x="12907" y="14020"/>
                  </a:cubicBezTo>
                  <a:cubicBezTo>
                    <a:pt x="13008" y="12516"/>
                    <a:pt x="12206" y="10987"/>
                    <a:pt x="12481" y="9483"/>
                  </a:cubicBezTo>
                  <a:cubicBezTo>
                    <a:pt x="12607" y="8832"/>
                    <a:pt x="12933" y="8205"/>
                    <a:pt x="12882" y="7553"/>
                  </a:cubicBezTo>
                  <a:cubicBezTo>
                    <a:pt x="12857" y="7177"/>
                    <a:pt x="12732" y="6802"/>
                    <a:pt x="12657" y="6426"/>
                  </a:cubicBezTo>
                  <a:cubicBezTo>
                    <a:pt x="12557" y="5849"/>
                    <a:pt x="12632" y="5248"/>
                    <a:pt x="12657" y="4671"/>
                  </a:cubicBezTo>
                  <a:cubicBezTo>
                    <a:pt x="12707" y="3694"/>
                    <a:pt x="12807" y="335"/>
                    <a:pt x="11529" y="35"/>
                  </a:cubicBezTo>
                  <a:cubicBezTo>
                    <a:pt x="11430" y="11"/>
                    <a:pt x="11336" y="0"/>
                    <a:pt x="1124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24"/>
            <p:cNvSpPr/>
            <p:nvPr/>
          </p:nvSpPr>
          <p:spPr>
            <a:xfrm rot="-976695">
              <a:off x="7898672" y="351861"/>
              <a:ext cx="38128" cy="1051849"/>
            </a:xfrm>
            <a:custGeom>
              <a:avLst/>
              <a:gdLst/>
              <a:ahLst/>
              <a:cxnLst/>
              <a:rect l="l" t="t" r="r" b="b"/>
              <a:pathLst>
                <a:path w="828" h="22841" extrusionOk="0">
                  <a:moveTo>
                    <a:pt x="563" y="0"/>
                  </a:moveTo>
                  <a:cubicBezTo>
                    <a:pt x="514" y="0"/>
                    <a:pt x="469" y="6"/>
                    <a:pt x="427" y="17"/>
                  </a:cubicBezTo>
                  <a:cubicBezTo>
                    <a:pt x="201" y="1295"/>
                    <a:pt x="252" y="2623"/>
                    <a:pt x="302" y="3901"/>
                  </a:cubicBezTo>
                  <a:lnTo>
                    <a:pt x="327" y="4403"/>
                  </a:lnTo>
                  <a:cubicBezTo>
                    <a:pt x="452" y="7861"/>
                    <a:pt x="327" y="11621"/>
                    <a:pt x="201" y="15255"/>
                  </a:cubicBezTo>
                  <a:cubicBezTo>
                    <a:pt x="101" y="17786"/>
                    <a:pt x="1" y="20368"/>
                    <a:pt x="1" y="22799"/>
                  </a:cubicBezTo>
                  <a:cubicBezTo>
                    <a:pt x="74" y="22828"/>
                    <a:pt x="148" y="22840"/>
                    <a:pt x="221" y="22840"/>
                  </a:cubicBezTo>
                  <a:cubicBezTo>
                    <a:pt x="273" y="22840"/>
                    <a:pt x="325" y="22834"/>
                    <a:pt x="377" y="22824"/>
                  </a:cubicBezTo>
                  <a:cubicBezTo>
                    <a:pt x="377" y="20393"/>
                    <a:pt x="452" y="17786"/>
                    <a:pt x="552" y="15280"/>
                  </a:cubicBezTo>
                  <a:cubicBezTo>
                    <a:pt x="678" y="11646"/>
                    <a:pt x="828" y="7861"/>
                    <a:pt x="678" y="4377"/>
                  </a:cubicBezTo>
                  <a:lnTo>
                    <a:pt x="678" y="3901"/>
                  </a:lnTo>
                  <a:cubicBezTo>
                    <a:pt x="602" y="2623"/>
                    <a:pt x="552" y="1295"/>
                    <a:pt x="778" y="42"/>
                  </a:cubicBezTo>
                  <a:cubicBezTo>
                    <a:pt x="704" y="12"/>
                    <a:pt x="631" y="0"/>
                    <a:pt x="56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24"/>
            <p:cNvSpPr/>
            <p:nvPr/>
          </p:nvSpPr>
          <p:spPr>
            <a:xfrm rot="-976695">
              <a:off x="7941580" y="492145"/>
              <a:ext cx="497462" cy="834488"/>
            </a:xfrm>
            <a:custGeom>
              <a:avLst/>
              <a:gdLst/>
              <a:ahLst/>
              <a:cxnLst/>
              <a:rect l="l" t="t" r="r" b="b"/>
              <a:pathLst>
                <a:path w="10803" h="18121" extrusionOk="0">
                  <a:moveTo>
                    <a:pt x="10451" y="0"/>
                  </a:moveTo>
                  <a:cubicBezTo>
                    <a:pt x="9549" y="1579"/>
                    <a:pt x="8572" y="3108"/>
                    <a:pt x="7619" y="4587"/>
                  </a:cubicBezTo>
                  <a:lnTo>
                    <a:pt x="5915" y="7268"/>
                  </a:lnTo>
                  <a:cubicBezTo>
                    <a:pt x="5439" y="7995"/>
                    <a:pt x="4963" y="8722"/>
                    <a:pt x="4411" y="9399"/>
                  </a:cubicBezTo>
                  <a:cubicBezTo>
                    <a:pt x="4286" y="9549"/>
                    <a:pt x="4136" y="9725"/>
                    <a:pt x="3985" y="9875"/>
                  </a:cubicBezTo>
                  <a:cubicBezTo>
                    <a:pt x="3760" y="10151"/>
                    <a:pt x="3509" y="10426"/>
                    <a:pt x="3283" y="10727"/>
                  </a:cubicBezTo>
                  <a:cubicBezTo>
                    <a:pt x="3008" y="11078"/>
                    <a:pt x="2782" y="11479"/>
                    <a:pt x="2557" y="11880"/>
                  </a:cubicBezTo>
                  <a:cubicBezTo>
                    <a:pt x="1529" y="13710"/>
                    <a:pt x="401" y="15840"/>
                    <a:pt x="0" y="18121"/>
                  </a:cubicBezTo>
                  <a:cubicBezTo>
                    <a:pt x="125" y="18096"/>
                    <a:pt x="251" y="18020"/>
                    <a:pt x="351" y="17945"/>
                  </a:cubicBezTo>
                  <a:cubicBezTo>
                    <a:pt x="376" y="17920"/>
                    <a:pt x="401" y="17920"/>
                    <a:pt x="426" y="17895"/>
                  </a:cubicBezTo>
                  <a:cubicBezTo>
                    <a:pt x="852" y="15765"/>
                    <a:pt x="1905" y="13785"/>
                    <a:pt x="2857" y="12055"/>
                  </a:cubicBezTo>
                  <a:cubicBezTo>
                    <a:pt x="3108" y="11654"/>
                    <a:pt x="3308" y="11278"/>
                    <a:pt x="3559" y="10953"/>
                  </a:cubicBezTo>
                  <a:cubicBezTo>
                    <a:pt x="3785" y="10652"/>
                    <a:pt x="4035" y="10376"/>
                    <a:pt x="4261" y="10101"/>
                  </a:cubicBezTo>
                  <a:cubicBezTo>
                    <a:pt x="4411" y="9950"/>
                    <a:pt x="4562" y="9800"/>
                    <a:pt x="4687" y="9624"/>
                  </a:cubicBezTo>
                  <a:cubicBezTo>
                    <a:pt x="5263" y="8948"/>
                    <a:pt x="5740" y="8196"/>
                    <a:pt x="6216" y="7469"/>
                  </a:cubicBezTo>
                  <a:lnTo>
                    <a:pt x="7920" y="4787"/>
                  </a:lnTo>
                  <a:cubicBezTo>
                    <a:pt x="8897" y="3258"/>
                    <a:pt x="9900" y="1704"/>
                    <a:pt x="10802" y="100"/>
                  </a:cubicBezTo>
                  <a:cubicBezTo>
                    <a:pt x="10702" y="50"/>
                    <a:pt x="10577" y="0"/>
                    <a:pt x="104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24"/>
            <p:cNvSpPr/>
            <p:nvPr/>
          </p:nvSpPr>
          <p:spPr>
            <a:xfrm rot="-976695">
              <a:off x="7457247" y="600091"/>
              <a:ext cx="476694" cy="870270"/>
            </a:xfrm>
            <a:custGeom>
              <a:avLst/>
              <a:gdLst/>
              <a:ahLst/>
              <a:cxnLst/>
              <a:rect l="l" t="t" r="r" b="b"/>
              <a:pathLst>
                <a:path w="10352" h="18898" extrusionOk="0">
                  <a:moveTo>
                    <a:pt x="327" y="0"/>
                  </a:moveTo>
                  <a:cubicBezTo>
                    <a:pt x="201" y="50"/>
                    <a:pt x="101" y="101"/>
                    <a:pt x="1" y="176"/>
                  </a:cubicBezTo>
                  <a:cubicBezTo>
                    <a:pt x="327" y="1053"/>
                    <a:pt x="828" y="1855"/>
                    <a:pt x="1329" y="2607"/>
                  </a:cubicBezTo>
                  <a:cubicBezTo>
                    <a:pt x="1505" y="2882"/>
                    <a:pt x="1680" y="3158"/>
                    <a:pt x="1856" y="3434"/>
                  </a:cubicBezTo>
                  <a:cubicBezTo>
                    <a:pt x="2232" y="4035"/>
                    <a:pt x="2557" y="4662"/>
                    <a:pt x="2883" y="5263"/>
                  </a:cubicBezTo>
                  <a:cubicBezTo>
                    <a:pt x="3485" y="6391"/>
                    <a:pt x="4086" y="7519"/>
                    <a:pt x="4913" y="8497"/>
                  </a:cubicBezTo>
                  <a:cubicBezTo>
                    <a:pt x="5089" y="8747"/>
                    <a:pt x="5314" y="8973"/>
                    <a:pt x="5515" y="9173"/>
                  </a:cubicBezTo>
                  <a:cubicBezTo>
                    <a:pt x="5866" y="9549"/>
                    <a:pt x="6217" y="9950"/>
                    <a:pt x="6492" y="10376"/>
                  </a:cubicBezTo>
                  <a:cubicBezTo>
                    <a:pt x="6768" y="10777"/>
                    <a:pt x="6993" y="11228"/>
                    <a:pt x="7219" y="11680"/>
                  </a:cubicBezTo>
                  <a:cubicBezTo>
                    <a:pt x="7369" y="12005"/>
                    <a:pt x="7520" y="12306"/>
                    <a:pt x="7695" y="12607"/>
                  </a:cubicBezTo>
                  <a:cubicBezTo>
                    <a:pt x="7821" y="12832"/>
                    <a:pt x="7946" y="13058"/>
                    <a:pt x="8071" y="13258"/>
                  </a:cubicBezTo>
                  <a:cubicBezTo>
                    <a:pt x="8372" y="13735"/>
                    <a:pt x="8648" y="14161"/>
                    <a:pt x="8823" y="14662"/>
                  </a:cubicBezTo>
                  <a:cubicBezTo>
                    <a:pt x="8923" y="14963"/>
                    <a:pt x="8973" y="15264"/>
                    <a:pt x="9049" y="15589"/>
                  </a:cubicBezTo>
                  <a:cubicBezTo>
                    <a:pt x="9099" y="15915"/>
                    <a:pt x="9174" y="16266"/>
                    <a:pt x="9299" y="16592"/>
                  </a:cubicBezTo>
                  <a:cubicBezTo>
                    <a:pt x="9374" y="16817"/>
                    <a:pt x="9475" y="17018"/>
                    <a:pt x="9575" y="17218"/>
                  </a:cubicBezTo>
                  <a:cubicBezTo>
                    <a:pt x="9725" y="17569"/>
                    <a:pt x="9876" y="17870"/>
                    <a:pt x="9926" y="18196"/>
                  </a:cubicBezTo>
                  <a:cubicBezTo>
                    <a:pt x="9951" y="18371"/>
                    <a:pt x="9976" y="18547"/>
                    <a:pt x="9976" y="18722"/>
                  </a:cubicBezTo>
                  <a:lnTo>
                    <a:pt x="10001" y="18722"/>
                  </a:lnTo>
                  <a:cubicBezTo>
                    <a:pt x="10101" y="18797"/>
                    <a:pt x="10227" y="18873"/>
                    <a:pt x="10352" y="18898"/>
                  </a:cubicBezTo>
                  <a:cubicBezTo>
                    <a:pt x="10327" y="18847"/>
                    <a:pt x="10327" y="18797"/>
                    <a:pt x="10327" y="18747"/>
                  </a:cubicBezTo>
                  <a:cubicBezTo>
                    <a:pt x="10327" y="18547"/>
                    <a:pt x="10327" y="18346"/>
                    <a:pt x="10277" y="18146"/>
                  </a:cubicBezTo>
                  <a:cubicBezTo>
                    <a:pt x="10227" y="17770"/>
                    <a:pt x="10051" y="17419"/>
                    <a:pt x="9901" y="17068"/>
                  </a:cubicBezTo>
                  <a:cubicBezTo>
                    <a:pt x="9801" y="16893"/>
                    <a:pt x="9700" y="16667"/>
                    <a:pt x="9625" y="16467"/>
                  </a:cubicBezTo>
                  <a:cubicBezTo>
                    <a:pt x="9525" y="16166"/>
                    <a:pt x="9450" y="15840"/>
                    <a:pt x="9400" y="15514"/>
                  </a:cubicBezTo>
                  <a:cubicBezTo>
                    <a:pt x="9324" y="15188"/>
                    <a:pt x="9274" y="14863"/>
                    <a:pt x="9174" y="14562"/>
                  </a:cubicBezTo>
                  <a:cubicBezTo>
                    <a:pt x="8973" y="14010"/>
                    <a:pt x="8673" y="13534"/>
                    <a:pt x="8372" y="13058"/>
                  </a:cubicBezTo>
                  <a:cubicBezTo>
                    <a:pt x="8247" y="12857"/>
                    <a:pt x="8121" y="12657"/>
                    <a:pt x="7996" y="12431"/>
                  </a:cubicBezTo>
                  <a:cubicBezTo>
                    <a:pt x="7846" y="12156"/>
                    <a:pt x="7695" y="11830"/>
                    <a:pt x="7545" y="11529"/>
                  </a:cubicBezTo>
                  <a:cubicBezTo>
                    <a:pt x="7319" y="11078"/>
                    <a:pt x="7094" y="10602"/>
                    <a:pt x="6793" y="10176"/>
                  </a:cubicBezTo>
                  <a:cubicBezTo>
                    <a:pt x="6492" y="9725"/>
                    <a:pt x="6141" y="9324"/>
                    <a:pt x="5765" y="8948"/>
                  </a:cubicBezTo>
                  <a:cubicBezTo>
                    <a:pt x="5565" y="8722"/>
                    <a:pt x="5364" y="8497"/>
                    <a:pt x="5189" y="8271"/>
                  </a:cubicBezTo>
                  <a:cubicBezTo>
                    <a:pt x="4387" y="7319"/>
                    <a:pt x="3785" y="6191"/>
                    <a:pt x="3209" y="5113"/>
                  </a:cubicBezTo>
                  <a:cubicBezTo>
                    <a:pt x="2883" y="4487"/>
                    <a:pt x="2532" y="3860"/>
                    <a:pt x="2156" y="3233"/>
                  </a:cubicBezTo>
                  <a:cubicBezTo>
                    <a:pt x="2006" y="2958"/>
                    <a:pt x="1806" y="2682"/>
                    <a:pt x="1630" y="2406"/>
                  </a:cubicBezTo>
                  <a:cubicBezTo>
                    <a:pt x="1129" y="1654"/>
                    <a:pt x="628" y="852"/>
                    <a:pt x="32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92" name="Google Shape;1392;p24"/>
          <p:cNvGrpSpPr/>
          <p:nvPr/>
        </p:nvGrpSpPr>
        <p:grpSpPr>
          <a:xfrm rot="-2321365" flipH="1">
            <a:off x="7899324" y="41955"/>
            <a:ext cx="827820" cy="1463753"/>
            <a:chOff x="44969" y="140700"/>
            <a:chExt cx="668133" cy="1181334"/>
          </a:xfrm>
        </p:grpSpPr>
        <p:sp>
          <p:nvSpPr>
            <p:cNvPr id="1393" name="Google Shape;1393;p24"/>
            <p:cNvSpPr/>
            <p:nvPr/>
          </p:nvSpPr>
          <p:spPr>
            <a:xfrm>
              <a:off x="44969" y="140700"/>
              <a:ext cx="668133" cy="1181334"/>
            </a:xfrm>
            <a:custGeom>
              <a:avLst/>
              <a:gdLst/>
              <a:ahLst/>
              <a:cxnLst/>
              <a:rect l="l" t="t" r="r" b="b"/>
              <a:pathLst>
                <a:path w="20001" h="35364" extrusionOk="0">
                  <a:moveTo>
                    <a:pt x="14637" y="0"/>
                  </a:moveTo>
                  <a:cubicBezTo>
                    <a:pt x="14312" y="0"/>
                    <a:pt x="14011" y="75"/>
                    <a:pt x="13735" y="201"/>
                  </a:cubicBezTo>
                  <a:lnTo>
                    <a:pt x="13510" y="201"/>
                  </a:lnTo>
                  <a:cubicBezTo>
                    <a:pt x="13359" y="226"/>
                    <a:pt x="13209" y="251"/>
                    <a:pt x="13033" y="276"/>
                  </a:cubicBezTo>
                  <a:lnTo>
                    <a:pt x="13008" y="276"/>
                  </a:lnTo>
                  <a:cubicBezTo>
                    <a:pt x="12958" y="276"/>
                    <a:pt x="12908" y="276"/>
                    <a:pt x="12858" y="301"/>
                  </a:cubicBezTo>
                  <a:cubicBezTo>
                    <a:pt x="12733" y="301"/>
                    <a:pt x="12607" y="326"/>
                    <a:pt x="12507" y="351"/>
                  </a:cubicBezTo>
                  <a:cubicBezTo>
                    <a:pt x="12407" y="376"/>
                    <a:pt x="12307" y="401"/>
                    <a:pt x="12206" y="426"/>
                  </a:cubicBezTo>
                  <a:cubicBezTo>
                    <a:pt x="11805" y="501"/>
                    <a:pt x="11379" y="627"/>
                    <a:pt x="10978" y="777"/>
                  </a:cubicBezTo>
                  <a:lnTo>
                    <a:pt x="10953" y="802"/>
                  </a:lnTo>
                  <a:cubicBezTo>
                    <a:pt x="10903" y="802"/>
                    <a:pt x="10878" y="827"/>
                    <a:pt x="10828" y="852"/>
                  </a:cubicBezTo>
                  <a:cubicBezTo>
                    <a:pt x="10728" y="877"/>
                    <a:pt x="10627" y="928"/>
                    <a:pt x="10552" y="953"/>
                  </a:cubicBezTo>
                  <a:cubicBezTo>
                    <a:pt x="10477" y="978"/>
                    <a:pt x="10427" y="1003"/>
                    <a:pt x="10352" y="1053"/>
                  </a:cubicBezTo>
                  <a:lnTo>
                    <a:pt x="10302" y="1053"/>
                  </a:lnTo>
                  <a:cubicBezTo>
                    <a:pt x="10226" y="1103"/>
                    <a:pt x="10176" y="1128"/>
                    <a:pt x="10101" y="1153"/>
                  </a:cubicBezTo>
                  <a:lnTo>
                    <a:pt x="10076" y="1153"/>
                  </a:lnTo>
                  <a:cubicBezTo>
                    <a:pt x="9901" y="1253"/>
                    <a:pt x="9775" y="1329"/>
                    <a:pt x="9625" y="1404"/>
                  </a:cubicBezTo>
                  <a:cubicBezTo>
                    <a:pt x="9449" y="1479"/>
                    <a:pt x="9299" y="1579"/>
                    <a:pt x="9124" y="1679"/>
                  </a:cubicBezTo>
                  <a:cubicBezTo>
                    <a:pt x="8948" y="1805"/>
                    <a:pt x="8748" y="1930"/>
                    <a:pt x="8572" y="2055"/>
                  </a:cubicBezTo>
                  <a:cubicBezTo>
                    <a:pt x="8397" y="2181"/>
                    <a:pt x="8196" y="2331"/>
                    <a:pt x="8021" y="2481"/>
                  </a:cubicBezTo>
                  <a:cubicBezTo>
                    <a:pt x="7896" y="2582"/>
                    <a:pt x="7770" y="2682"/>
                    <a:pt x="7645" y="2807"/>
                  </a:cubicBezTo>
                  <a:lnTo>
                    <a:pt x="7620" y="2807"/>
                  </a:lnTo>
                  <a:cubicBezTo>
                    <a:pt x="7495" y="2933"/>
                    <a:pt x="7369" y="3033"/>
                    <a:pt x="7219" y="3158"/>
                  </a:cubicBezTo>
                  <a:lnTo>
                    <a:pt x="7169" y="3208"/>
                  </a:lnTo>
                  <a:cubicBezTo>
                    <a:pt x="7068" y="3334"/>
                    <a:pt x="6943" y="3434"/>
                    <a:pt x="6843" y="3559"/>
                  </a:cubicBezTo>
                  <a:cubicBezTo>
                    <a:pt x="6793" y="3584"/>
                    <a:pt x="6718" y="3684"/>
                    <a:pt x="6718" y="3684"/>
                  </a:cubicBezTo>
                  <a:cubicBezTo>
                    <a:pt x="6617" y="3760"/>
                    <a:pt x="6517" y="3860"/>
                    <a:pt x="6442" y="3960"/>
                  </a:cubicBezTo>
                  <a:cubicBezTo>
                    <a:pt x="6367" y="4035"/>
                    <a:pt x="6317" y="4085"/>
                    <a:pt x="6266" y="4161"/>
                  </a:cubicBezTo>
                  <a:lnTo>
                    <a:pt x="6216" y="4186"/>
                  </a:lnTo>
                  <a:cubicBezTo>
                    <a:pt x="6116" y="4311"/>
                    <a:pt x="6016" y="4436"/>
                    <a:pt x="5916" y="4537"/>
                  </a:cubicBezTo>
                  <a:lnTo>
                    <a:pt x="5891" y="4587"/>
                  </a:lnTo>
                  <a:cubicBezTo>
                    <a:pt x="5840" y="4662"/>
                    <a:pt x="5765" y="4712"/>
                    <a:pt x="5715" y="4787"/>
                  </a:cubicBezTo>
                  <a:cubicBezTo>
                    <a:pt x="5540" y="5013"/>
                    <a:pt x="5389" y="5213"/>
                    <a:pt x="5239" y="5414"/>
                  </a:cubicBezTo>
                  <a:cubicBezTo>
                    <a:pt x="5063" y="5639"/>
                    <a:pt x="4863" y="5890"/>
                    <a:pt x="4662" y="6191"/>
                  </a:cubicBezTo>
                  <a:cubicBezTo>
                    <a:pt x="4587" y="6291"/>
                    <a:pt x="4537" y="6366"/>
                    <a:pt x="4487" y="6441"/>
                  </a:cubicBezTo>
                  <a:lnTo>
                    <a:pt x="4437" y="6517"/>
                  </a:lnTo>
                  <a:cubicBezTo>
                    <a:pt x="4437" y="6542"/>
                    <a:pt x="4287" y="6767"/>
                    <a:pt x="4287" y="6767"/>
                  </a:cubicBezTo>
                  <a:cubicBezTo>
                    <a:pt x="4086" y="7068"/>
                    <a:pt x="3911" y="7344"/>
                    <a:pt x="3735" y="7644"/>
                  </a:cubicBezTo>
                  <a:cubicBezTo>
                    <a:pt x="3560" y="7945"/>
                    <a:pt x="3384" y="8246"/>
                    <a:pt x="3234" y="8522"/>
                  </a:cubicBezTo>
                  <a:cubicBezTo>
                    <a:pt x="3134" y="8672"/>
                    <a:pt x="3058" y="8847"/>
                    <a:pt x="2983" y="8998"/>
                  </a:cubicBezTo>
                  <a:cubicBezTo>
                    <a:pt x="2908" y="9148"/>
                    <a:pt x="2833" y="9273"/>
                    <a:pt x="2758" y="9424"/>
                  </a:cubicBezTo>
                  <a:cubicBezTo>
                    <a:pt x="2657" y="9624"/>
                    <a:pt x="2557" y="9825"/>
                    <a:pt x="2482" y="10050"/>
                  </a:cubicBezTo>
                  <a:cubicBezTo>
                    <a:pt x="2407" y="10151"/>
                    <a:pt x="2357" y="10276"/>
                    <a:pt x="2307" y="10401"/>
                  </a:cubicBezTo>
                  <a:cubicBezTo>
                    <a:pt x="2206" y="10627"/>
                    <a:pt x="2106" y="10852"/>
                    <a:pt x="2006" y="11103"/>
                  </a:cubicBezTo>
                  <a:cubicBezTo>
                    <a:pt x="1956" y="11228"/>
                    <a:pt x="1906" y="11379"/>
                    <a:pt x="1855" y="11504"/>
                  </a:cubicBezTo>
                  <a:lnTo>
                    <a:pt x="1805" y="11604"/>
                  </a:lnTo>
                  <a:cubicBezTo>
                    <a:pt x="1555" y="12281"/>
                    <a:pt x="1329" y="12983"/>
                    <a:pt x="1104" y="13684"/>
                  </a:cubicBezTo>
                  <a:lnTo>
                    <a:pt x="1078" y="13810"/>
                  </a:lnTo>
                  <a:cubicBezTo>
                    <a:pt x="1028" y="13985"/>
                    <a:pt x="978" y="14161"/>
                    <a:pt x="928" y="14336"/>
                  </a:cubicBezTo>
                  <a:lnTo>
                    <a:pt x="903" y="14411"/>
                  </a:lnTo>
                  <a:cubicBezTo>
                    <a:pt x="853" y="14687"/>
                    <a:pt x="778" y="14988"/>
                    <a:pt x="703" y="15289"/>
                  </a:cubicBezTo>
                  <a:lnTo>
                    <a:pt x="652" y="15539"/>
                  </a:lnTo>
                  <a:cubicBezTo>
                    <a:pt x="602" y="15790"/>
                    <a:pt x="552" y="16040"/>
                    <a:pt x="502" y="16291"/>
                  </a:cubicBezTo>
                  <a:lnTo>
                    <a:pt x="477" y="16366"/>
                  </a:lnTo>
                  <a:cubicBezTo>
                    <a:pt x="477" y="16441"/>
                    <a:pt x="452" y="16542"/>
                    <a:pt x="427" y="16642"/>
                  </a:cubicBezTo>
                  <a:cubicBezTo>
                    <a:pt x="427" y="16692"/>
                    <a:pt x="402" y="16767"/>
                    <a:pt x="402" y="16842"/>
                  </a:cubicBezTo>
                  <a:lnTo>
                    <a:pt x="402" y="16893"/>
                  </a:lnTo>
                  <a:cubicBezTo>
                    <a:pt x="327" y="17243"/>
                    <a:pt x="276" y="17619"/>
                    <a:pt x="226" y="17995"/>
                  </a:cubicBezTo>
                  <a:cubicBezTo>
                    <a:pt x="151" y="18722"/>
                    <a:pt x="76" y="19449"/>
                    <a:pt x="51" y="20201"/>
                  </a:cubicBezTo>
                  <a:cubicBezTo>
                    <a:pt x="26" y="20351"/>
                    <a:pt x="26" y="20502"/>
                    <a:pt x="26" y="20677"/>
                  </a:cubicBezTo>
                  <a:lnTo>
                    <a:pt x="26" y="20777"/>
                  </a:lnTo>
                  <a:cubicBezTo>
                    <a:pt x="26" y="20852"/>
                    <a:pt x="1" y="20928"/>
                    <a:pt x="1" y="21003"/>
                  </a:cubicBezTo>
                  <a:cubicBezTo>
                    <a:pt x="1" y="21354"/>
                    <a:pt x="1" y="21705"/>
                    <a:pt x="1" y="22005"/>
                  </a:cubicBezTo>
                  <a:cubicBezTo>
                    <a:pt x="1" y="22156"/>
                    <a:pt x="26" y="22306"/>
                    <a:pt x="26" y="22456"/>
                  </a:cubicBezTo>
                  <a:cubicBezTo>
                    <a:pt x="26" y="22607"/>
                    <a:pt x="26" y="22732"/>
                    <a:pt x="51" y="22883"/>
                  </a:cubicBezTo>
                  <a:cubicBezTo>
                    <a:pt x="51" y="22883"/>
                    <a:pt x="51" y="22908"/>
                    <a:pt x="51" y="22908"/>
                  </a:cubicBezTo>
                  <a:cubicBezTo>
                    <a:pt x="51" y="23233"/>
                    <a:pt x="76" y="23534"/>
                    <a:pt x="126" y="23835"/>
                  </a:cubicBezTo>
                  <a:cubicBezTo>
                    <a:pt x="151" y="24111"/>
                    <a:pt x="201" y="24361"/>
                    <a:pt x="226" y="24587"/>
                  </a:cubicBezTo>
                  <a:cubicBezTo>
                    <a:pt x="226" y="24587"/>
                    <a:pt x="226" y="24587"/>
                    <a:pt x="226" y="24612"/>
                  </a:cubicBezTo>
                  <a:cubicBezTo>
                    <a:pt x="251" y="24687"/>
                    <a:pt x="276" y="24762"/>
                    <a:pt x="276" y="24862"/>
                  </a:cubicBezTo>
                  <a:lnTo>
                    <a:pt x="302" y="24888"/>
                  </a:lnTo>
                  <a:cubicBezTo>
                    <a:pt x="302" y="24963"/>
                    <a:pt x="327" y="25038"/>
                    <a:pt x="327" y="25113"/>
                  </a:cubicBezTo>
                  <a:cubicBezTo>
                    <a:pt x="352" y="25188"/>
                    <a:pt x="377" y="25289"/>
                    <a:pt x="402" y="25364"/>
                  </a:cubicBezTo>
                  <a:cubicBezTo>
                    <a:pt x="427" y="25464"/>
                    <a:pt x="452" y="25564"/>
                    <a:pt x="477" y="25665"/>
                  </a:cubicBezTo>
                  <a:lnTo>
                    <a:pt x="502" y="25690"/>
                  </a:lnTo>
                  <a:cubicBezTo>
                    <a:pt x="502" y="25740"/>
                    <a:pt x="527" y="25815"/>
                    <a:pt x="552" y="25865"/>
                  </a:cubicBezTo>
                  <a:cubicBezTo>
                    <a:pt x="602" y="26040"/>
                    <a:pt x="652" y="26216"/>
                    <a:pt x="728" y="26366"/>
                  </a:cubicBezTo>
                  <a:cubicBezTo>
                    <a:pt x="1053" y="27243"/>
                    <a:pt x="1479" y="27920"/>
                    <a:pt x="2031" y="28446"/>
                  </a:cubicBezTo>
                  <a:cubicBezTo>
                    <a:pt x="2532" y="28923"/>
                    <a:pt x="3084" y="29248"/>
                    <a:pt x="3635" y="29474"/>
                  </a:cubicBezTo>
                  <a:cubicBezTo>
                    <a:pt x="3510" y="30853"/>
                    <a:pt x="3485" y="32156"/>
                    <a:pt x="3535" y="33434"/>
                  </a:cubicBezTo>
                  <a:cubicBezTo>
                    <a:pt x="3585" y="34512"/>
                    <a:pt x="4462" y="35364"/>
                    <a:pt x="5540" y="35364"/>
                  </a:cubicBezTo>
                  <a:lnTo>
                    <a:pt x="5640" y="35364"/>
                  </a:lnTo>
                  <a:cubicBezTo>
                    <a:pt x="6166" y="35339"/>
                    <a:pt x="6667" y="35113"/>
                    <a:pt x="7043" y="34712"/>
                  </a:cubicBezTo>
                  <a:cubicBezTo>
                    <a:pt x="7394" y="34336"/>
                    <a:pt x="7595" y="33810"/>
                    <a:pt x="7570" y="33284"/>
                  </a:cubicBezTo>
                  <a:cubicBezTo>
                    <a:pt x="7520" y="32306"/>
                    <a:pt x="7545" y="31279"/>
                    <a:pt x="7620" y="30226"/>
                  </a:cubicBezTo>
                  <a:lnTo>
                    <a:pt x="7820" y="30226"/>
                  </a:lnTo>
                  <a:cubicBezTo>
                    <a:pt x="10753" y="30226"/>
                    <a:pt x="13384" y="29223"/>
                    <a:pt x="15239" y="27444"/>
                  </a:cubicBezTo>
                  <a:cubicBezTo>
                    <a:pt x="15364" y="27319"/>
                    <a:pt x="15490" y="27193"/>
                    <a:pt x="15615" y="27068"/>
                  </a:cubicBezTo>
                  <a:cubicBezTo>
                    <a:pt x="15665" y="27018"/>
                    <a:pt x="15715" y="26943"/>
                    <a:pt x="15765" y="26893"/>
                  </a:cubicBezTo>
                  <a:lnTo>
                    <a:pt x="15840" y="26817"/>
                  </a:lnTo>
                  <a:cubicBezTo>
                    <a:pt x="15866" y="26792"/>
                    <a:pt x="15916" y="26742"/>
                    <a:pt x="15941" y="26717"/>
                  </a:cubicBezTo>
                  <a:cubicBezTo>
                    <a:pt x="16016" y="26617"/>
                    <a:pt x="16091" y="26517"/>
                    <a:pt x="16191" y="26391"/>
                  </a:cubicBezTo>
                  <a:cubicBezTo>
                    <a:pt x="16191" y="26391"/>
                    <a:pt x="16216" y="26341"/>
                    <a:pt x="16216" y="26341"/>
                  </a:cubicBezTo>
                  <a:cubicBezTo>
                    <a:pt x="16317" y="26241"/>
                    <a:pt x="16392" y="26116"/>
                    <a:pt x="16492" y="25990"/>
                  </a:cubicBezTo>
                  <a:cubicBezTo>
                    <a:pt x="16642" y="25765"/>
                    <a:pt x="16793" y="25539"/>
                    <a:pt x="16918" y="25339"/>
                  </a:cubicBezTo>
                  <a:cubicBezTo>
                    <a:pt x="16918" y="25339"/>
                    <a:pt x="16918" y="25339"/>
                    <a:pt x="16918" y="25314"/>
                  </a:cubicBezTo>
                  <a:cubicBezTo>
                    <a:pt x="17043" y="25138"/>
                    <a:pt x="17169" y="24913"/>
                    <a:pt x="17269" y="24737"/>
                  </a:cubicBezTo>
                  <a:cubicBezTo>
                    <a:pt x="17269" y="24712"/>
                    <a:pt x="17269" y="24687"/>
                    <a:pt x="17294" y="24662"/>
                  </a:cubicBezTo>
                  <a:cubicBezTo>
                    <a:pt x="17369" y="24487"/>
                    <a:pt x="17470" y="24311"/>
                    <a:pt x="17570" y="24136"/>
                  </a:cubicBezTo>
                  <a:lnTo>
                    <a:pt x="17595" y="24035"/>
                  </a:lnTo>
                  <a:cubicBezTo>
                    <a:pt x="17695" y="23860"/>
                    <a:pt x="17770" y="23659"/>
                    <a:pt x="17845" y="23484"/>
                  </a:cubicBezTo>
                  <a:lnTo>
                    <a:pt x="17871" y="23434"/>
                  </a:lnTo>
                  <a:cubicBezTo>
                    <a:pt x="17946" y="23233"/>
                    <a:pt x="18021" y="23033"/>
                    <a:pt x="18096" y="22832"/>
                  </a:cubicBezTo>
                  <a:cubicBezTo>
                    <a:pt x="18096" y="22832"/>
                    <a:pt x="18096" y="22832"/>
                    <a:pt x="18121" y="22807"/>
                  </a:cubicBezTo>
                  <a:cubicBezTo>
                    <a:pt x="18272" y="22356"/>
                    <a:pt x="18447" y="21855"/>
                    <a:pt x="18622" y="21279"/>
                  </a:cubicBezTo>
                  <a:cubicBezTo>
                    <a:pt x="18622" y="21279"/>
                    <a:pt x="18622" y="21253"/>
                    <a:pt x="18622" y="21253"/>
                  </a:cubicBezTo>
                  <a:cubicBezTo>
                    <a:pt x="18673" y="21103"/>
                    <a:pt x="18723" y="20953"/>
                    <a:pt x="18748" y="20777"/>
                  </a:cubicBezTo>
                  <a:lnTo>
                    <a:pt x="18773" y="20752"/>
                  </a:lnTo>
                  <a:cubicBezTo>
                    <a:pt x="18798" y="20602"/>
                    <a:pt x="18848" y="20451"/>
                    <a:pt x="18898" y="20301"/>
                  </a:cubicBezTo>
                  <a:cubicBezTo>
                    <a:pt x="18898" y="20301"/>
                    <a:pt x="18973" y="20025"/>
                    <a:pt x="18973" y="20025"/>
                  </a:cubicBezTo>
                  <a:cubicBezTo>
                    <a:pt x="19099" y="19524"/>
                    <a:pt x="19199" y="19073"/>
                    <a:pt x="19299" y="18647"/>
                  </a:cubicBezTo>
                  <a:cubicBezTo>
                    <a:pt x="19299" y="18647"/>
                    <a:pt x="19299" y="18597"/>
                    <a:pt x="19299" y="18597"/>
                  </a:cubicBezTo>
                  <a:cubicBezTo>
                    <a:pt x="19399" y="18196"/>
                    <a:pt x="19475" y="17845"/>
                    <a:pt x="19550" y="17469"/>
                  </a:cubicBezTo>
                  <a:cubicBezTo>
                    <a:pt x="19550" y="17469"/>
                    <a:pt x="19550" y="17469"/>
                    <a:pt x="19550" y="17444"/>
                  </a:cubicBezTo>
                  <a:cubicBezTo>
                    <a:pt x="19575" y="17268"/>
                    <a:pt x="19625" y="17093"/>
                    <a:pt x="19650" y="16918"/>
                  </a:cubicBezTo>
                  <a:cubicBezTo>
                    <a:pt x="19825" y="15965"/>
                    <a:pt x="19926" y="15088"/>
                    <a:pt x="19976" y="14236"/>
                  </a:cubicBezTo>
                  <a:cubicBezTo>
                    <a:pt x="19976" y="14211"/>
                    <a:pt x="19976" y="14211"/>
                    <a:pt x="19976" y="14211"/>
                  </a:cubicBezTo>
                  <a:cubicBezTo>
                    <a:pt x="19976" y="14035"/>
                    <a:pt x="19976" y="13885"/>
                    <a:pt x="19976" y="13710"/>
                  </a:cubicBezTo>
                  <a:lnTo>
                    <a:pt x="19976" y="13659"/>
                  </a:lnTo>
                  <a:cubicBezTo>
                    <a:pt x="20001" y="13484"/>
                    <a:pt x="20001" y="13309"/>
                    <a:pt x="20001" y="13133"/>
                  </a:cubicBezTo>
                  <a:cubicBezTo>
                    <a:pt x="19976" y="12557"/>
                    <a:pt x="19951" y="12005"/>
                    <a:pt x="19901" y="11404"/>
                  </a:cubicBezTo>
                  <a:lnTo>
                    <a:pt x="19901" y="11354"/>
                  </a:lnTo>
                  <a:cubicBezTo>
                    <a:pt x="19876" y="11178"/>
                    <a:pt x="19851" y="11003"/>
                    <a:pt x="19825" y="10802"/>
                  </a:cubicBezTo>
                  <a:lnTo>
                    <a:pt x="19825" y="10777"/>
                  </a:lnTo>
                  <a:cubicBezTo>
                    <a:pt x="19800" y="10602"/>
                    <a:pt x="19775" y="10426"/>
                    <a:pt x="19750" y="10251"/>
                  </a:cubicBezTo>
                  <a:cubicBezTo>
                    <a:pt x="19750" y="10251"/>
                    <a:pt x="19750" y="10251"/>
                    <a:pt x="19750" y="10226"/>
                  </a:cubicBezTo>
                  <a:cubicBezTo>
                    <a:pt x="19700" y="9900"/>
                    <a:pt x="19650" y="9574"/>
                    <a:pt x="19575" y="9223"/>
                  </a:cubicBezTo>
                  <a:cubicBezTo>
                    <a:pt x="19525" y="8973"/>
                    <a:pt x="19475" y="8697"/>
                    <a:pt x="19424" y="8446"/>
                  </a:cubicBezTo>
                  <a:cubicBezTo>
                    <a:pt x="19399" y="8421"/>
                    <a:pt x="19399" y="8421"/>
                    <a:pt x="19399" y="8421"/>
                  </a:cubicBezTo>
                  <a:cubicBezTo>
                    <a:pt x="19349" y="8146"/>
                    <a:pt x="19299" y="7895"/>
                    <a:pt x="19224" y="7619"/>
                  </a:cubicBezTo>
                  <a:cubicBezTo>
                    <a:pt x="19099" y="7068"/>
                    <a:pt x="18948" y="6491"/>
                    <a:pt x="18748" y="5815"/>
                  </a:cubicBezTo>
                  <a:cubicBezTo>
                    <a:pt x="18673" y="5464"/>
                    <a:pt x="18572" y="5138"/>
                    <a:pt x="18472" y="4812"/>
                  </a:cubicBezTo>
                  <a:cubicBezTo>
                    <a:pt x="18372" y="4436"/>
                    <a:pt x="18246" y="3960"/>
                    <a:pt x="18096" y="3534"/>
                  </a:cubicBezTo>
                  <a:cubicBezTo>
                    <a:pt x="18021" y="3334"/>
                    <a:pt x="17946" y="3158"/>
                    <a:pt x="17896" y="3008"/>
                  </a:cubicBezTo>
                  <a:cubicBezTo>
                    <a:pt x="17871" y="3008"/>
                    <a:pt x="17871" y="3008"/>
                    <a:pt x="17871" y="2983"/>
                  </a:cubicBezTo>
                  <a:cubicBezTo>
                    <a:pt x="17745" y="2707"/>
                    <a:pt x="17620" y="2456"/>
                    <a:pt x="17470" y="2206"/>
                  </a:cubicBezTo>
                  <a:lnTo>
                    <a:pt x="17444" y="2156"/>
                  </a:lnTo>
                  <a:cubicBezTo>
                    <a:pt x="17219" y="1780"/>
                    <a:pt x="16943" y="1454"/>
                    <a:pt x="16668" y="1203"/>
                  </a:cubicBezTo>
                  <a:cubicBezTo>
                    <a:pt x="16642" y="1178"/>
                    <a:pt x="16642" y="1178"/>
                    <a:pt x="16617" y="1178"/>
                  </a:cubicBezTo>
                  <a:cubicBezTo>
                    <a:pt x="16567" y="1128"/>
                    <a:pt x="16517" y="1078"/>
                    <a:pt x="16467" y="1028"/>
                  </a:cubicBezTo>
                  <a:cubicBezTo>
                    <a:pt x="16442" y="1028"/>
                    <a:pt x="16442" y="1003"/>
                    <a:pt x="16417" y="1003"/>
                  </a:cubicBezTo>
                  <a:cubicBezTo>
                    <a:pt x="16392" y="978"/>
                    <a:pt x="16367" y="953"/>
                    <a:pt x="16342" y="953"/>
                  </a:cubicBezTo>
                  <a:cubicBezTo>
                    <a:pt x="16166" y="652"/>
                    <a:pt x="15916" y="401"/>
                    <a:pt x="15615" y="251"/>
                  </a:cubicBezTo>
                  <a:cubicBezTo>
                    <a:pt x="15314" y="75"/>
                    <a:pt x="14963" y="0"/>
                    <a:pt x="14637" y="0"/>
                  </a:cubicBezTo>
                  <a:close/>
                </a:path>
              </a:pathLst>
            </a:custGeom>
            <a:solidFill>
              <a:schemeClr val="accent6"/>
            </a:solidFill>
            <a:ln>
              <a:noFill/>
            </a:ln>
            <a:effectLst>
              <a:outerShdw blurRad="57150" dist="19050" dir="5400000" algn="bl" rotWithShape="0">
                <a:schemeClr val="lt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24"/>
            <p:cNvSpPr/>
            <p:nvPr/>
          </p:nvSpPr>
          <p:spPr>
            <a:xfrm>
              <a:off x="102761" y="207278"/>
              <a:ext cx="550080" cy="882961"/>
            </a:xfrm>
            <a:custGeom>
              <a:avLst/>
              <a:gdLst/>
              <a:ahLst/>
              <a:cxnLst/>
              <a:rect l="l" t="t" r="r" b="b"/>
              <a:pathLst>
                <a:path w="16467" h="26432" extrusionOk="0">
                  <a:moveTo>
                    <a:pt x="12236" y="0"/>
                  </a:moveTo>
                  <a:cubicBezTo>
                    <a:pt x="12145" y="0"/>
                    <a:pt x="12052" y="4"/>
                    <a:pt x="11955" y="12"/>
                  </a:cubicBezTo>
                  <a:cubicBezTo>
                    <a:pt x="10677" y="112"/>
                    <a:pt x="9449" y="539"/>
                    <a:pt x="8371" y="1215"/>
                  </a:cubicBezTo>
                  <a:cubicBezTo>
                    <a:pt x="7018" y="2067"/>
                    <a:pt x="5890" y="3245"/>
                    <a:pt x="4937" y="4498"/>
                  </a:cubicBezTo>
                  <a:cubicBezTo>
                    <a:pt x="1604" y="8884"/>
                    <a:pt x="0" y="14473"/>
                    <a:pt x="75" y="19987"/>
                  </a:cubicBezTo>
                  <a:cubicBezTo>
                    <a:pt x="100" y="21240"/>
                    <a:pt x="226" y="22544"/>
                    <a:pt x="677" y="23722"/>
                  </a:cubicBezTo>
                  <a:cubicBezTo>
                    <a:pt x="877" y="24248"/>
                    <a:pt x="1153" y="24774"/>
                    <a:pt x="1554" y="25150"/>
                  </a:cubicBezTo>
                  <a:cubicBezTo>
                    <a:pt x="2156" y="25727"/>
                    <a:pt x="2983" y="26002"/>
                    <a:pt x="3785" y="26178"/>
                  </a:cubicBezTo>
                  <a:cubicBezTo>
                    <a:pt x="4545" y="26345"/>
                    <a:pt x="5331" y="26432"/>
                    <a:pt x="6115" y="26432"/>
                  </a:cubicBezTo>
                  <a:cubicBezTo>
                    <a:pt x="8380" y="26432"/>
                    <a:pt x="10636" y="25711"/>
                    <a:pt x="12256" y="24148"/>
                  </a:cubicBezTo>
                  <a:cubicBezTo>
                    <a:pt x="14060" y="22443"/>
                    <a:pt x="14862" y="19962"/>
                    <a:pt x="15489" y="17581"/>
                  </a:cubicBezTo>
                  <a:cubicBezTo>
                    <a:pt x="16040" y="15476"/>
                    <a:pt x="16466" y="13321"/>
                    <a:pt x="16466" y="11140"/>
                  </a:cubicBezTo>
                  <a:cubicBezTo>
                    <a:pt x="16441" y="8458"/>
                    <a:pt x="15740" y="5852"/>
                    <a:pt x="15013" y="3295"/>
                  </a:cubicBezTo>
                  <a:cubicBezTo>
                    <a:pt x="14559" y="1671"/>
                    <a:pt x="14082" y="0"/>
                    <a:pt x="12236" y="0"/>
                  </a:cubicBezTo>
                  <a:close/>
                </a:path>
              </a:pathLst>
            </a:custGeom>
            <a:solidFill>
              <a:srgbClr val="CB38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24"/>
            <p:cNvSpPr/>
            <p:nvPr/>
          </p:nvSpPr>
          <p:spPr>
            <a:xfrm>
              <a:off x="215774" y="489193"/>
              <a:ext cx="181723" cy="772591"/>
            </a:xfrm>
            <a:custGeom>
              <a:avLst/>
              <a:gdLst/>
              <a:ahLst/>
              <a:cxnLst/>
              <a:rect l="l" t="t" r="r" b="b"/>
              <a:pathLst>
                <a:path w="5440" h="23128" extrusionOk="0">
                  <a:moveTo>
                    <a:pt x="5183" y="0"/>
                  </a:moveTo>
                  <a:cubicBezTo>
                    <a:pt x="5104" y="0"/>
                    <a:pt x="5025" y="52"/>
                    <a:pt x="4988" y="145"/>
                  </a:cubicBezTo>
                  <a:cubicBezTo>
                    <a:pt x="4111" y="2375"/>
                    <a:pt x="3484" y="4606"/>
                    <a:pt x="2757" y="7288"/>
                  </a:cubicBezTo>
                  <a:cubicBezTo>
                    <a:pt x="1529" y="11799"/>
                    <a:pt x="1" y="17413"/>
                    <a:pt x="226" y="22927"/>
                  </a:cubicBezTo>
                  <a:cubicBezTo>
                    <a:pt x="226" y="23052"/>
                    <a:pt x="326" y="23127"/>
                    <a:pt x="427" y="23127"/>
                  </a:cubicBezTo>
                  <a:lnTo>
                    <a:pt x="452" y="23127"/>
                  </a:lnTo>
                  <a:cubicBezTo>
                    <a:pt x="552" y="23127"/>
                    <a:pt x="652" y="23027"/>
                    <a:pt x="652" y="22902"/>
                  </a:cubicBezTo>
                  <a:cubicBezTo>
                    <a:pt x="427" y="17463"/>
                    <a:pt x="1955" y="11874"/>
                    <a:pt x="3184" y="7388"/>
                  </a:cubicBezTo>
                  <a:cubicBezTo>
                    <a:pt x="3910" y="4731"/>
                    <a:pt x="4537" y="2526"/>
                    <a:pt x="5389" y="295"/>
                  </a:cubicBezTo>
                  <a:cubicBezTo>
                    <a:pt x="5439" y="195"/>
                    <a:pt x="5389" y="70"/>
                    <a:pt x="5264" y="19"/>
                  </a:cubicBezTo>
                  <a:cubicBezTo>
                    <a:pt x="5238" y="6"/>
                    <a:pt x="5210" y="0"/>
                    <a:pt x="5183" y="0"/>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24"/>
            <p:cNvSpPr/>
            <p:nvPr/>
          </p:nvSpPr>
          <p:spPr>
            <a:xfrm>
              <a:off x="215774" y="200597"/>
              <a:ext cx="326567" cy="1061177"/>
            </a:xfrm>
            <a:custGeom>
              <a:avLst/>
              <a:gdLst/>
              <a:ahLst/>
              <a:cxnLst/>
              <a:rect l="l" t="t" r="r" b="b"/>
              <a:pathLst>
                <a:path w="9776" h="31767" extrusionOk="0">
                  <a:moveTo>
                    <a:pt x="9519" y="1"/>
                  </a:moveTo>
                  <a:cubicBezTo>
                    <a:pt x="9446" y="1"/>
                    <a:pt x="9374" y="45"/>
                    <a:pt x="9324" y="112"/>
                  </a:cubicBezTo>
                  <a:lnTo>
                    <a:pt x="8848" y="989"/>
                  </a:lnTo>
                  <a:cubicBezTo>
                    <a:pt x="7469" y="3521"/>
                    <a:pt x="6041" y="6127"/>
                    <a:pt x="4988" y="8784"/>
                  </a:cubicBezTo>
                  <a:cubicBezTo>
                    <a:pt x="4111" y="11014"/>
                    <a:pt x="3484" y="13245"/>
                    <a:pt x="2757" y="15927"/>
                  </a:cubicBezTo>
                  <a:cubicBezTo>
                    <a:pt x="1529" y="20438"/>
                    <a:pt x="1" y="26052"/>
                    <a:pt x="226" y="31566"/>
                  </a:cubicBezTo>
                  <a:cubicBezTo>
                    <a:pt x="226" y="31691"/>
                    <a:pt x="326" y="31766"/>
                    <a:pt x="427" y="31766"/>
                  </a:cubicBezTo>
                  <a:lnTo>
                    <a:pt x="452" y="31766"/>
                  </a:lnTo>
                  <a:cubicBezTo>
                    <a:pt x="552" y="31766"/>
                    <a:pt x="652" y="31666"/>
                    <a:pt x="652" y="31541"/>
                  </a:cubicBezTo>
                  <a:cubicBezTo>
                    <a:pt x="427" y="26102"/>
                    <a:pt x="1955" y="20513"/>
                    <a:pt x="3184" y="16027"/>
                  </a:cubicBezTo>
                  <a:cubicBezTo>
                    <a:pt x="3910" y="13370"/>
                    <a:pt x="4537" y="11165"/>
                    <a:pt x="5389" y="8934"/>
                  </a:cubicBezTo>
                  <a:cubicBezTo>
                    <a:pt x="6417" y="6302"/>
                    <a:pt x="7845" y="3696"/>
                    <a:pt x="9224" y="1190"/>
                  </a:cubicBezTo>
                  <a:lnTo>
                    <a:pt x="9700" y="312"/>
                  </a:lnTo>
                  <a:cubicBezTo>
                    <a:pt x="9775" y="212"/>
                    <a:pt x="9725" y="87"/>
                    <a:pt x="9625" y="37"/>
                  </a:cubicBezTo>
                  <a:cubicBezTo>
                    <a:pt x="9591" y="12"/>
                    <a:pt x="9555" y="1"/>
                    <a:pt x="9519"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24"/>
            <p:cNvSpPr/>
            <p:nvPr/>
          </p:nvSpPr>
          <p:spPr>
            <a:xfrm>
              <a:off x="108607" y="930221"/>
              <a:ext cx="130647" cy="125603"/>
            </a:xfrm>
            <a:custGeom>
              <a:avLst/>
              <a:gdLst/>
              <a:ahLst/>
              <a:cxnLst/>
              <a:rect l="l" t="t" r="r" b="b"/>
              <a:pathLst>
                <a:path w="3911" h="3760" extrusionOk="0">
                  <a:moveTo>
                    <a:pt x="1" y="0"/>
                  </a:moveTo>
                  <a:cubicBezTo>
                    <a:pt x="26" y="226"/>
                    <a:pt x="76" y="426"/>
                    <a:pt x="101" y="652"/>
                  </a:cubicBezTo>
                  <a:lnTo>
                    <a:pt x="3685" y="3710"/>
                  </a:lnTo>
                  <a:cubicBezTo>
                    <a:pt x="3735" y="3735"/>
                    <a:pt x="3785" y="3760"/>
                    <a:pt x="3835" y="3760"/>
                  </a:cubicBezTo>
                  <a:lnTo>
                    <a:pt x="3860" y="3760"/>
                  </a:lnTo>
                  <a:cubicBezTo>
                    <a:pt x="3785" y="3735"/>
                    <a:pt x="3735" y="3660"/>
                    <a:pt x="3735" y="3609"/>
                  </a:cubicBezTo>
                  <a:cubicBezTo>
                    <a:pt x="3710" y="3484"/>
                    <a:pt x="3760" y="3359"/>
                    <a:pt x="3885" y="3334"/>
                  </a:cubicBezTo>
                  <a:lnTo>
                    <a:pt x="3910" y="3334"/>
                  </a:lnTo>
                  <a:lnTo>
                    <a:pt x="1" y="0"/>
                  </a:ln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24"/>
            <p:cNvSpPr/>
            <p:nvPr/>
          </p:nvSpPr>
          <p:spPr>
            <a:xfrm>
              <a:off x="105267" y="818043"/>
              <a:ext cx="158273" cy="151558"/>
            </a:xfrm>
            <a:custGeom>
              <a:avLst/>
              <a:gdLst/>
              <a:ahLst/>
              <a:cxnLst/>
              <a:rect l="l" t="t" r="r" b="b"/>
              <a:pathLst>
                <a:path w="4738" h="4537" extrusionOk="0">
                  <a:moveTo>
                    <a:pt x="25" y="0"/>
                  </a:moveTo>
                  <a:cubicBezTo>
                    <a:pt x="25" y="226"/>
                    <a:pt x="25" y="426"/>
                    <a:pt x="0" y="627"/>
                  </a:cubicBezTo>
                  <a:cubicBezTo>
                    <a:pt x="226" y="877"/>
                    <a:pt x="451" y="1103"/>
                    <a:pt x="677" y="1303"/>
                  </a:cubicBezTo>
                  <a:cubicBezTo>
                    <a:pt x="1253" y="1880"/>
                    <a:pt x="1930" y="2406"/>
                    <a:pt x="2582" y="2907"/>
                  </a:cubicBezTo>
                  <a:cubicBezTo>
                    <a:pt x="3208" y="3409"/>
                    <a:pt x="3860" y="3935"/>
                    <a:pt x="4436" y="4486"/>
                  </a:cubicBezTo>
                  <a:cubicBezTo>
                    <a:pt x="4461" y="4536"/>
                    <a:pt x="4512" y="4536"/>
                    <a:pt x="4587" y="4536"/>
                  </a:cubicBezTo>
                  <a:cubicBezTo>
                    <a:pt x="4637" y="4536"/>
                    <a:pt x="4687" y="4511"/>
                    <a:pt x="4737" y="4486"/>
                  </a:cubicBezTo>
                  <a:cubicBezTo>
                    <a:pt x="4737" y="4486"/>
                    <a:pt x="4737" y="4461"/>
                    <a:pt x="4737" y="4461"/>
                  </a:cubicBezTo>
                  <a:cubicBezTo>
                    <a:pt x="4712" y="4461"/>
                    <a:pt x="4712" y="4461"/>
                    <a:pt x="4687" y="4486"/>
                  </a:cubicBezTo>
                  <a:lnTo>
                    <a:pt x="4637" y="4486"/>
                  </a:lnTo>
                  <a:cubicBezTo>
                    <a:pt x="4537" y="4486"/>
                    <a:pt x="4461" y="4411"/>
                    <a:pt x="4436" y="4311"/>
                  </a:cubicBezTo>
                  <a:cubicBezTo>
                    <a:pt x="4411" y="4185"/>
                    <a:pt x="4487" y="4085"/>
                    <a:pt x="4587" y="4060"/>
                  </a:cubicBezTo>
                  <a:cubicBezTo>
                    <a:pt x="4060" y="3534"/>
                    <a:pt x="3434" y="3058"/>
                    <a:pt x="2832" y="2581"/>
                  </a:cubicBezTo>
                  <a:cubicBezTo>
                    <a:pt x="2206" y="2080"/>
                    <a:pt x="1554" y="1554"/>
                    <a:pt x="978" y="1003"/>
                  </a:cubicBezTo>
                  <a:cubicBezTo>
                    <a:pt x="652" y="677"/>
                    <a:pt x="326" y="351"/>
                    <a:pt x="25" y="0"/>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24"/>
            <p:cNvSpPr/>
            <p:nvPr/>
          </p:nvSpPr>
          <p:spPr>
            <a:xfrm>
              <a:off x="115322" y="706667"/>
              <a:ext cx="158239" cy="196789"/>
            </a:xfrm>
            <a:custGeom>
              <a:avLst/>
              <a:gdLst/>
              <a:ahLst/>
              <a:cxnLst/>
              <a:rect l="l" t="t" r="r" b="b"/>
              <a:pathLst>
                <a:path w="4737" h="5891" extrusionOk="0">
                  <a:moveTo>
                    <a:pt x="100" y="1"/>
                  </a:moveTo>
                  <a:cubicBezTo>
                    <a:pt x="75" y="201"/>
                    <a:pt x="50" y="377"/>
                    <a:pt x="0" y="577"/>
                  </a:cubicBezTo>
                  <a:lnTo>
                    <a:pt x="3709" y="4988"/>
                  </a:lnTo>
                  <a:cubicBezTo>
                    <a:pt x="3935" y="5264"/>
                    <a:pt x="4186" y="5565"/>
                    <a:pt x="4461" y="5815"/>
                  </a:cubicBezTo>
                  <a:cubicBezTo>
                    <a:pt x="4511" y="5865"/>
                    <a:pt x="4561" y="5890"/>
                    <a:pt x="4612" y="5890"/>
                  </a:cubicBezTo>
                  <a:cubicBezTo>
                    <a:pt x="4637" y="5890"/>
                    <a:pt x="4637" y="5890"/>
                    <a:pt x="4662" y="5865"/>
                  </a:cubicBezTo>
                  <a:cubicBezTo>
                    <a:pt x="4612" y="5840"/>
                    <a:pt x="4587" y="5815"/>
                    <a:pt x="4561" y="5740"/>
                  </a:cubicBezTo>
                  <a:cubicBezTo>
                    <a:pt x="4536" y="5640"/>
                    <a:pt x="4612" y="5514"/>
                    <a:pt x="4737" y="5489"/>
                  </a:cubicBezTo>
                  <a:cubicBezTo>
                    <a:pt x="4486" y="5239"/>
                    <a:pt x="4261" y="4963"/>
                    <a:pt x="4035" y="4712"/>
                  </a:cubicBezTo>
                  <a:lnTo>
                    <a:pt x="100" y="1"/>
                  </a:ln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24"/>
            <p:cNvSpPr/>
            <p:nvPr/>
          </p:nvSpPr>
          <p:spPr>
            <a:xfrm>
              <a:off x="134564" y="614566"/>
              <a:ext cx="157438" cy="211855"/>
            </a:xfrm>
            <a:custGeom>
              <a:avLst/>
              <a:gdLst/>
              <a:ahLst/>
              <a:cxnLst/>
              <a:rect l="l" t="t" r="r" b="b"/>
              <a:pathLst>
                <a:path w="4713" h="6342" extrusionOk="0">
                  <a:moveTo>
                    <a:pt x="176" y="1"/>
                  </a:moveTo>
                  <a:cubicBezTo>
                    <a:pt x="101" y="201"/>
                    <a:pt x="51" y="402"/>
                    <a:pt x="0" y="602"/>
                  </a:cubicBezTo>
                  <a:cubicBezTo>
                    <a:pt x="201" y="953"/>
                    <a:pt x="427" y="1279"/>
                    <a:pt x="652" y="1555"/>
                  </a:cubicBezTo>
                  <a:cubicBezTo>
                    <a:pt x="1354" y="2507"/>
                    <a:pt x="2081" y="3459"/>
                    <a:pt x="2808" y="4412"/>
                  </a:cubicBezTo>
                  <a:cubicBezTo>
                    <a:pt x="3058" y="4738"/>
                    <a:pt x="3359" y="5088"/>
                    <a:pt x="3660" y="5439"/>
                  </a:cubicBezTo>
                  <a:cubicBezTo>
                    <a:pt x="3910" y="5715"/>
                    <a:pt x="4186" y="6016"/>
                    <a:pt x="4462" y="6266"/>
                  </a:cubicBezTo>
                  <a:cubicBezTo>
                    <a:pt x="4512" y="6317"/>
                    <a:pt x="4562" y="6342"/>
                    <a:pt x="4612" y="6342"/>
                  </a:cubicBezTo>
                  <a:cubicBezTo>
                    <a:pt x="4628" y="6342"/>
                    <a:pt x="4656" y="6331"/>
                    <a:pt x="4679" y="6316"/>
                  </a:cubicBezTo>
                  <a:lnTo>
                    <a:pt x="4679" y="6316"/>
                  </a:lnTo>
                  <a:cubicBezTo>
                    <a:pt x="4682" y="6317"/>
                    <a:pt x="4685" y="6317"/>
                    <a:pt x="4687" y="6317"/>
                  </a:cubicBezTo>
                  <a:cubicBezTo>
                    <a:pt x="4687" y="6317"/>
                    <a:pt x="4711" y="6292"/>
                    <a:pt x="4712" y="6292"/>
                  </a:cubicBezTo>
                  <a:lnTo>
                    <a:pt x="4712" y="6292"/>
                  </a:lnTo>
                  <a:cubicBezTo>
                    <a:pt x="4704" y="6300"/>
                    <a:pt x="4692" y="6309"/>
                    <a:pt x="4679" y="6316"/>
                  </a:cubicBezTo>
                  <a:lnTo>
                    <a:pt x="4679" y="6316"/>
                  </a:lnTo>
                  <a:cubicBezTo>
                    <a:pt x="4583" y="6313"/>
                    <a:pt x="4511" y="6239"/>
                    <a:pt x="4487" y="6141"/>
                  </a:cubicBezTo>
                  <a:cubicBezTo>
                    <a:pt x="4462" y="6016"/>
                    <a:pt x="4512" y="5916"/>
                    <a:pt x="4637" y="5891"/>
                  </a:cubicBezTo>
                  <a:cubicBezTo>
                    <a:pt x="4637" y="5865"/>
                    <a:pt x="4662" y="5865"/>
                    <a:pt x="4662" y="5865"/>
                  </a:cubicBezTo>
                  <a:cubicBezTo>
                    <a:pt x="4437" y="5640"/>
                    <a:pt x="4186" y="5389"/>
                    <a:pt x="3985" y="5164"/>
                  </a:cubicBezTo>
                  <a:cubicBezTo>
                    <a:pt x="3685" y="4813"/>
                    <a:pt x="3409" y="4462"/>
                    <a:pt x="3133" y="4136"/>
                  </a:cubicBezTo>
                  <a:cubicBezTo>
                    <a:pt x="2407" y="3209"/>
                    <a:pt x="1680" y="2256"/>
                    <a:pt x="978" y="1304"/>
                  </a:cubicBezTo>
                  <a:cubicBezTo>
                    <a:pt x="652" y="828"/>
                    <a:pt x="376" y="427"/>
                    <a:pt x="176"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24"/>
            <p:cNvSpPr/>
            <p:nvPr/>
          </p:nvSpPr>
          <p:spPr>
            <a:xfrm>
              <a:off x="162191" y="534191"/>
              <a:ext cx="152394" cy="200129"/>
            </a:xfrm>
            <a:custGeom>
              <a:avLst/>
              <a:gdLst/>
              <a:ahLst/>
              <a:cxnLst/>
              <a:rect l="l" t="t" r="r" b="b"/>
              <a:pathLst>
                <a:path w="4562" h="5991" extrusionOk="0">
                  <a:moveTo>
                    <a:pt x="176" y="1"/>
                  </a:moveTo>
                  <a:cubicBezTo>
                    <a:pt x="101" y="151"/>
                    <a:pt x="51" y="327"/>
                    <a:pt x="1" y="477"/>
                  </a:cubicBezTo>
                  <a:cubicBezTo>
                    <a:pt x="1354" y="2306"/>
                    <a:pt x="2757" y="4136"/>
                    <a:pt x="4186" y="5916"/>
                  </a:cubicBezTo>
                  <a:cubicBezTo>
                    <a:pt x="4207" y="5957"/>
                    <a:pt x="4245" y="5964"/>
                    <a:pt x="4286" y="5980"/>
                  </a:cubicBezTo>
                  <a:lnTo>
                    <a:pt x="4286" y="5980"/>
                  </a:lnTo>
                  <a:cubicBezTo>
                    <a:pt x="4289" y="5858"/>
                    <a:pt x="4340" y="5739"/>
                    <a:pt x="4462" y="5715"/>
                  </a:cubicBezTo>
                  <a:lnTo>
                    <a:pt x="4562" y="5715"/>
                  </a:lnTo>
                  <a:cubicBezTo>
                    <a:pt x="4562" y="5690"/>
                    <a:pt x="4537" y="5665"/>
                    <a:pt x="4537" y="5640"/>
                  </a:cubicBezTo>
                  <a:cubicBezTo>
                    <a:pt x="3033" y="3810"/>
                    <a:pt x="1580" y="1905"/>
                    <a:pt x="176" y="1"/>
                  </a:cubicBezTo>
                  <a:close/>
                  <a:moveTo>
                    <a:pt x="4286" y="5980"/>
                  </a:moveTo>
                  <a:lnTo>
                    <a:pt x="4286" y="5980"/>
                  </a:lnTo>
                  <a:cubicBezTo>
                    <a:pt x="4286" y="5984"/>
                    <a:pt x="4286" y="5987"/>
                    <a:pt x="4286" y="5991"/>
                  </a:cubicBezTo>
                  <a:lnTo>
                    <a:pt x="4311" y="5991"/>
                  </a:lnTo>
                  <a:cubicBezTo>
                    <a:pt x="4303" y="5987"/>
                    <a:pt x="4295" y="5983"/>
                    <a:pt x="4286" y="5980"/>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24"/>
            <p:cNvSpPr/>
            <p:nvPr/>
          </p:nvSpPr>
          <p:spPr>
            <a:xfrm>
              <a:off x="198203" y="453816"/>
              <a:ext cx="142339" cy="196789"/>
            </a:xfrm>
            <a:custGeom>
              <a:avLst/>
              <a:gdLst/>
              <a:ahLst/>
              <a:cxnLst/>
              <a:rect l="l" t="t" r="r" b="b"/>
              <a:pathLst>
                <a:path w="4261" h="5891" extrusionOk="0">
                  <a:moveTo>
                    <a:pt x="226" y="1"/>
                  </a:moveTo>
                  <a:cubicBezTo>
                    <a:pt x="151" y="151"/>
                    <a:pt x="75" y="301"/>
                    <a:pt x="0" y="452"/>
                  </a:cubicBezTo>
                  <a:cubicBezTo>
                    <a:pt x="1228" y="2306"/>
                    <a:pt x="2557" y="4136"/>
                    <a:pt x="3960" y="5890"/>
                  </a:cubicBezTo>
                  <a:cubicBezTo>
                    <a:pt x="3960" y="5865"/>
                    <a:pt x="3960" y="5865"/>
                    <a:pt x="3935" y="5840"/>
                  </a:cubicBezTo>
                  <a:cubicBezTo>
                    <a:pt x="3910" y="5715"/>
                    <a:pt x="4010" y="5615"/>
                    <a:pt x="4111" y="5590"/>
                  </a:cubicBezTo>
                  <a:cubicBezTo>
                    <a:pt x="4161" y="5590"/>
                    <a:pt x="4211" y="5565"/>
                    <a:pt x="4261" y="5565"/>
                  </a:cubicBezTo>
                  <a:cubicBezTo>
                    <a:pt x="2832" y="3785"/>
                    <a:pt x="1479" y="1931"/>
                    <a:pt x="226"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24"/>
            <p:cNvSpPr/>
            <p:nvPr/>
          </p:nvSpPr>
          <p:spPr>
            <a:xfrm>
              <a:off x="238390" y="386836"/>
              <a:ext cx="132317" cy="167493"/>
            </a:xfrm>
            <a:custGeom>
              <a:avLst/>
              <a:gdLst/>
              <a:ahLst/>
              <a:cxnLst/>
              <a:rect l="l" t="t" r="r" b="b"/>
              <a:pathLst>
                <a:path w="3961" h="5014" extrusionOk="0">
                  <a:moveTo>
                    <a:pt x="251" y="1"/>
                  </a:moveTo>
                  <a:cubicBezTo>
                    <a:pt x="151" y="126"/>
                    <a:pt x="75" y="251"/>
                    <a:pt x="0" y="402"/>
                  </a:cubicBezTo>
                  <a:lnTo>
                    <a:pt x="3609" y="4938"/>
                  </a:lnTo>
                  <a:cubicBezTo>
                    <a:pt x="3659" y="4988"/>
                    <a:pt x="3710" y="5013"/>
                    <a:pt x="3785" y="5013"/>
                  </a:cubicBezTo>
                  <a:lnTo>
                    <a:pt x="3860" y="5013"/>
                  </a:lnTo>
                  <a:cubicBezTo>
                    <a:pt x="3835" y="4988"/>
                    <a:pt x="3810" y="4963"/>
                    <a:pt x="3810" y="4913"/>
                  </a:cubicBezTo>
                  <a:cubicBezTo>
                    <a:pt x="3785" y="4813"/>
                    <a:pt x="3835" y="4687"/>
                    <a:pt x="3960" y="4662"/>
                  </a:cubicBezTo>
                  <a:lnTo>
                    <a:pt x="251" y="1"/>
                  </a:ln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24"/>
            <p:cNvSpPr/>
            <p:nvPr/>
          </p:nvSpPr>
          <p:spPr>
            <a:xfrm>
              <a:off x="282754" y="327407"/>
              <a:ext cx="118087" cy="149888"/>
            </a:xfrm>
            <a:custGeom>
              <a:avLst/>
              <a:gdLst/>
              <a:ahLst/>
              <a:cxnLst/>
              <a:rect l="l" t="t" r="r" b="b"/>
              <a:pathLst>
                <a:path w="3535" h="4487" extrusionOk="0">
                  <a:moveTo>
                    <a:pt x="276" y="0"/>
                  </a:moveTo>
                  <a:cubicBezTo>
                    <a:pt x="176" y="100"/>
                    <a:pt x="101" y="226"/>
                    <a:pt x="1" y="326"/>
                  </a:cubicBezTo>
                  <a:cubicBezTo>
                    <a:pt x="1078" y="1679"/>
                    <a:pt x="2131" y="3058"/>
                    <a:pt x="3159" y="4411"/>
                  </a:cubicBezTo>
                  <a:cubicBezTo>
                    <a:pt x="3209" y="4461"/>
                    <a:pt x="3259" y="4486"/>
                    <a:pt x="3334" y="4486"/>
                  </a:cubicBezTo>
                  <a:cubicBezTo>
                    <a:pt x="3309" y="4486"/>
                    <a:pt x="3309" y="4461"/>
                    <a:pt x="3309" y="4436"/>
                  </a:cubicBezTo>
                  <a:cubicBezTo>
                    <a:pt x="3309" y="4311"/>
                    <a:pt x="3384" y="4211"/>
                    <a:pt x="3509" y="4211"/>
                  </a:cubicBezTo>
                  <a:cubicBezTo>
                    <a:pt x="3509" y="4211"/>
                    <a:pt x="3534" y="4186"/>
                    <a:pt x="3534" y="4186"/>
                  </a:cubicBezTo>
                  <a:cubicBezTo>
                    <a:pt x="3534" y="4186"/>
                    <a:pt x="3534" y="4161"/>
                    <a:pt x="3509" y="4161"/>
                  </a:cubicBezTo>
                  <a:cubicBezTo>
                    <a:pt x="2457" y="2757"/>
                    <a:pt x="1379" y="1379"/>
                    <a:pt x="276" y="0"/>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24"/>
            <p:cNvSpPr/>
            <p:nvPr/>
          </p:nvSpPr>
          <p:spPr>
            <a:xfrm>
              <a:off x="339678" y="270449"/>
              <a:ext cx="92966" cy="139032"/>
            </a:xfrm>
            <a:custGeom>
              <a:avLst/>
              <a:gdLst/>
              <a:ahLst/>
              <a:cxnLst/>
              <a:rect l="l" t="t" r="r" b="b"/>
              <a:pathLst>
                <a:path w="2783" h="4162" extrusionOk="0">
                  <a:moveTo>
                    <a:pt x="327" y="1"/>
                  </a:moveTo>
                  <a:cubicBezTo>
                    <a:pt x="201" y="101"/>
                    <a:pt x="101" y="176"/>
                    <a:pt x="1" y="277"/>
                  </a:cubicBezTo>
                  <a:lnTo>
                    <a:pt x="2432" y="4061"/>
                  </a:lnTo>
                  <a:cubicBezTo>
                    <a:pt x="2457" y="4136"/>
                    <a:pt x="2532" y="4161"/>
                    <a:pt x="2607" y="4161"/>
                  </a:cubicBezTo>
                  <a:lnTo>
                    <a:pt x="2658" y="4161"/>
                  </a:lnTo>
                  <a:cubicBezTo>
                    <a:pt x="2632" y="4136"/>
                    <a:pt x="2632" y="4111"/>
                    <a:pt x="2632" y="4111"/>
                  </a:cubicBezTo>
                  <a:cubicBezTo>
                    <a:pt x="2607" y="3986"/>
                    <a:pt x="2683" y="3861"/>
                    <a:pt x="2783" y="3836"/>
                  </a:cubicBezTo>
                  <a:lnTo>
                    <a:pt x="327" y="1"/>
                  </a:ln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24"/>
            <p:cNvSpPr/>
            <p:nvPr/>
          </p:nvSpPr>
          <p:spPr>
            <a:xfrm>
              <a:off x="395800" y="233636"/>
              <a:ext cx="69516" cy="109702"/>
            </a:xfrm>
            <a:custGeom>
              <a:avLst/>
              <a:gdLst/>
              <a:ahLst/>
              <a:cxnLst/>
              <a:rect l="l" t="t" r="r" b="b"/>
              <a:pathLst>
                <a:path w="2081" h="3284" extrusionOk="0">
                  <a:moveTo>
                    <a:pt x="376" y="0"/>
                  </a:moveTo>
                  <a:cubicBezTo>
                    <a:pt x="251" y="75"/>
                    <a:pt x="125" y="125"/>
                    <a:pt x="0" y="201"/>
                  </a:cubicBezTo>
                  <a:cubicBezTo>
                    <a:pt x="526" y="1228"/>
                    <a:pt x="1128" y="2256"/>
                    <a:pt x="1780" y="3208"/>
                  </a:cubicBezTo>
                  <a:cubicBezTo>
                    <a:pt x="1805" y="3258"/>
                    <a:pt x="1830" y="3283"/>
                    <a:pt x="1880" y="3283"/>
                  </a:cubicBezTo>
                  <a:cubicBezTo>
                    <a:pt x="1830" y="3258"/>
                    <a:pt x="1805" y="3233"/>
                    <a:pt x="1805" y="3183"/>
                  </a:cubicBezTo>
                  <a:cubicBezTo>
                    <a:pt x="1754" y="3083"/>
                    <a:pt x="1830" y="2958"/>
                    <a:pt x="1930" y="2933"/>
                  </a:cubicBezTo>
                  <a:cubicBezTo>
                    <a:pt x="1980" y="2907"/>
                    <a:pt x="2030" y="2882"/>
                    <a:pt x="2080" y="2882"/>
                  </a:cubicBezTo>
                  <a:cubicBezTo>
                    <a:pt x="1454" y="1955"/>
                    <a:pt x="877" y="978"/>
                    <a:pt x="376" y="0"/>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24"/>
            <p:cNvSpPr/>
            <p:nvPr/>
          </p:nvSpPr>
          <p:spPr>
            <a:xfrm>
              <a:off x="451889" y="213525"/>
              <a:ext cx="128943" cy="77065"/>
            </a:xfrm>
            <a:custGeom>
              <a:avLst/>
              <a:gdLst/>
              <a:ahLst/>
              <a:cxnLst/>
              <a:rect l="l" t="t" r="r" b="b"/>
              <a:pathLst>
                <a:path w="3860" h="2307" extrusionOk="0">
                  <a:moveTo>
                    <a:pt x="426" y="1"/>
                  </a:moveTo>
                  <a:cubicBezTo>
                    <a:pt x="276" y="26"/>
                    <a:pt x="126" y="76"/>
                    <a:pt x="0" y="101"/>
                  </a:cubicBezTo>
                  <a:cubicBezTo>
                    <a:pt x="326" y="803"/>
                    <a:pt x="677" y="1504"/>
                    <a:pt x="1028" y="2181"/>
                  </a:cubicBezTo>
                  <a:cubicBezTo>
                    <a:pt x="1078" y="2256"/>
                    <a:pt x="1153" y="2306"/>
                    <a:pt x="1228" y="2306"/>
                  </a:cubicBezTo>
                  <a:cubicBezTo>
                    <a:pt x="1253" y="2306"/>
                    <a:pt x="1278" y="2306"/>
                    <a:pt x="1304" y="2281"/>
                  </a:cubicBezTo>
                  <a:cubicBezTo>
                    <a:pt x="2131" y="1931"/>
                    <a:pt x="2983" y="1555"/>
                    <a:pt x="3860" y="1128"/>
                  </a:cubicBezTo>
                  <a:cubicBezTo>
                    <a:pt x="3785" y="1003"/>
                    <a:pt x="3710" y="878"/>
                    <a:pt x="3634" y="753"/>
                  </a:cubicBezTo>
                  <a:cubicBezTo>
                    <a:pt x="2857" y="1154"/>
                    <a:pt x="2081" y="1479"/>
                    <a:pt x="1329" y="1805"/>
                  </a:cubicBezTo>
                  <a:cubicBezTo>
                    <a:pt x="1003" y="1229"/>
                    <a:pt x="702" y="602"/>
                    <a:pt x="426"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24"/>
            <p:cNvSpPr/>
            <p:nvPr/>
          </p:nvSpPr>
          <p:spPr>
            <a:xfrm>
              <a:off x="454394" y="278834"/>
              <a:ext cx="142372" cy="66175"/>
            </a:xfrm>
            <a:custGeom>
              <a:avLst/>
              <a:gdLst/>
              <a:ahLst/>
              <a:cxnLst/>
              <a:rect l="l" t="t" r="r" b="b"/>
              <a:pathLst>
                <a:path w="4262" h="1981" extrusionOk="0">
                  <a:moveTo>
                    <a:pt x="4136" y="1"/>
                  </a:moveTo>
                  <a:cubicBezTo>
                    <a:pt x="2883" y="577"/>
                    <a:pt x="1605" y="1078"/>
                    <a:pt x="326" y="1529"/>
                  </a:cubicBezTo>
                  <a:cubicBezTo>
                    <a:pt x="276" y="1529"/>
                    <a:pt x="226" y="1554"/>
                    <a:pt x="176" y="1580"/>
                  </a:cubicBezTo>
                  <a:cubicBezTo>
                    <a:pt x="76" y="1605"/>
                    <a:pt x="0" y="1730"/>
                    <a:pt x="51" y="1830"/>
                  </a:cubicBezTo>
                  <a:cubicBezTo>
                    <a:pt x="51" y="1880"/>
                    <a:pt x="76" y="1905"/>
                    <a:pt x="126" y="1930"/>
                  </a:cubicBezTo>
                  <a:cubicBezTo>
                    <a:pt x="151" y="1981"/>
                    <a:pt x="201" y="1981"/>
                    <a:pt x="251" y="1981"/>
                  </a:cubicBezTo>
                  <a:lnTo>
                    <a:pt x="326" y="1981"/>
                  </a:lnTo>
                  <a:cubicBezTo>
                    <a:pt x="1655" y="1529"/>
                    <a:pt x="2983" y="1003"/>
                    <a:pt x="4261" y="402"/>
                  </a:cubicBezTo>
                  <a:cubicBezTo>
                    <a:pt x="4211" y="276"/>
                    <a:pt x="4186" y="126"/>
                    <a:pt x="4136"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24"/>
            <p:cNvSpPr/>
            <p:nvPr/>
          </p:nvSpPr>
          <p:spPr>
            <a:xfrm>
              <a:off x="426768" y="336594"/>
              <a:ext cx="186734" cy="76230"/>
            </a:xfrm>
            <a:custGeom>
              <a:avLst/>
              <a:gdLst/>
              <a:ahLst/>
              <a:cxnLst/>
              <a:rect l="l" t="t" r="r" b="b"/>
              <a:pathLst>
                <a:path w="5590" h="2282" extrusionOk="0">
                  <a:moveTo>
                    <a:pt x="5464" y="1"/>
                  </a:moveTo>
                  <a:cubicBezTo>
                    <a:pt x="3785" y="828"/>
                    <a:pt x="2005" y="1455"/>
                    <a:pt x="176" y="1856"/>
                  </a:cubicBezTo>
                  <a:cubicBezTo>
                    <a:pt x="76" y="1881"/>
                    <a:pt x="0" y="2006"/>
                    <a:pt x="25" y="2131"/>
                  </a:cubicBezTo>
                  <a:cubicBezTo>
                    <a:pt x="25" y="2131"/>
                    <a:pt x="25" y="2156"/>
                    <a:pt x="51" y="2181"/>
                  </a:cubicBezTo>
                  <a:cubicBezTo>
                    <a:pt x="76" y="2257"/>
                    <a:pt x="151" y="2282"/>
                    <a:pt x="226" y="2282"/>
                  </a:cubicBezTo>
                  <a:lnTo>
                    <a:pt x="276" y="2282"/>
                  </a:lnTo>
                  <a:cubicBezTo>
                    <a:pt x="2106" y="1856"/>
                    <a:pt x="3885" y="1229"/>
                    <a:pt x="5589" y="427"/>
                  </a:cubicBezTo>
                  <a:cubicBezTo>
                    <a:pt x="5539" y="277"/>
                    <a:pt x="5514" y="151"/>
                    <a:pt x="5464"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24"/>
            <p:cNvSpPr/>
            <p:nvPr/>
          </p:nvSpPr>
          <p:spPr>
            <a:xfrm>
              <a:off x="393261" y="395221"/>
              <a:ext cx="235305" cy="87087"/>
            </a:xfrm>
            <a:custGeom>
              <a:avLst/>
              <a:gdLst/>
              <a:ahLst/>
              <a:cxnLst/>
              <a:rect l="l" t="t" r="r" b="b"/>
              <a:pathLst>
                <a:path w="7044" h="2607" extrusionOk="0">
                  <a:moveTo>
                    <a:pt x="6943" y="0"/>
                  </a:moveTo>
                  <a:cubicBezTo>
                    <a:pt x="5339" y="602"/>
                    <a:pt x="3685" y="1178"/>
                    <a:pt x="2056" y="1730"/>
                  </a:cubicBezTo>
                  <a:cubicBezTo>
                    <a:pt x="1379" y="1955"/>
                    <a:pt x="828" y="2131"/>
                    <a:pt x="226" y="2156"/>
                  </a:cubicBezTo>
                  <a:cubicBezTo>
                    <a:pt x="226" y="2156"/>
                    <a:pt x="201" y="2181"/>
                    <a:pt x="201" y="2181"/>
                  </a:cubicBezTo>
                  <a:cubicBezTo>
                    <a:pt x="76" y="2181"/>
                    <a:pt x="1" y="2281"/>
                    <a:pt x="1" y="2406"/>
                  </a:cubicBezTo>
                  <a:cubicBezTo>
                    <a:pt x="1" y="2431"/>
                    <a:pt x="1" y="2456"/>
                    <a:pt x="26" y="2456"/>
                  </a:cubicBezTo>
                  <a:cubicBezTo>
                    <a:pt x="51" y="2557"/>
                    <a:pt x="126" y="2607"/>
                    <a:pt x="226" y="2607"/>
                  </a:cubicBezTo>
                  <a:cubicBezTo>
                    <a:pt x="953" y="2557"/>
                    <a:pt x="1630" y="2306"/>
                    <a:pt x="2206" y="2131"/>
                  </a:cubicBezTo>
                  <a:cubicBezTo>
                    <a:pt x="3810" y="1604"/>
                    <a:pt x="5440" y="1028"/>
                    <a:pt x="7044" y="426"/>
                  </a:cubicBezTo>
                  <a:cubicBezTo>
                    <a:pt x="7018" y="301"/>
                    <a:pt x="6968" y="151"/>
                    <a:pt x="6943" y="0"/>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24"/>
            <p:cNvSpPr/>
            <p:nvPr/>
          </p:nvSpPr>
          <p:spPr>
            <a:xfrm>
              <a:off x="364799" y="460530"/>
              <a:ext cx="277161" cy="96307"/>
            </a:xfrm>
            <a:custGeom>
              <a:avLst/>
              <a:gdLst/>
              <a:ahLst/>
              <a:cxnLst/>
              <a:rect l="l" t="t" r="r" b="b"/>
              <a:pathLst>
                <a:path w="8297" h="2883" extrusionOk="0">
                  <a:moveTo>
                    <a:pt x="8221" y="0"/>
                  </a:moveTo>
                  <a:cubicBezTo>
                    <a:pt x="6241" y="827"/>
                    <a:pt x="4136" y="1379"/>
                    <a:pt x="2081" y="1930"/>
                  </a:cubicBezTo>
                  <a:lnTo>
                    <a:pt x="176" y="2456"/>
                  </a:lnTo>
                  <a:cubicBezTo>
                    <a:pt x="51" y="2481"/>
                    <a:pt x="1" y="2607"/>
                    <a:pt x="26" y="2707"/>
                  </a:cubicBezTo>
                  <a:cubicBezTo>
                    <a:pt x="26" y="2757"/>
                    <a:pt x="51" y="2782"/>
                    <a:pt x="76" y="2807"/>
                  </a:cubicBezTo>
                  <a:cubicBezTo>
                    <a:pt x="101" y="2857"/>
                    <a:pt x="176" y="2882"/>
                    <a:pt x="226" y="2882"/>
                  </a:cubicBezTo>
                  <a:cubicBezTo>
                    <a:pt x="251" y="2882"/>
                    <a:pt x="276" y="2882"/>
                    <a:pt x="276" y="2857"/>
                  </a:cubicBezTo>
                  <a:lnTo>
                    <a:pt x="2206" y="2356"/>
                  </a:lnTo>
                  <a:cubicBezTo>
                    <a:pt x="4236" y="1805"/>
                    <a:pt x="6317" y="1253"/>
                    <a:pt x="8297" y="426"/>
                  </a:cubicBezTo>
                  <a:cubicBezTo>
                    <a:pt x="8271" y="276"/>
                    <a:pt x="8246" y="126"/>
                    <a:pt x="8221" y="0"/>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24"/>
            <p:cNvSpPr/>
            <p:nvPr/>
          </p:nvSpPr>
          <p:spPr>
            <a:xfrm>
              <a:off x="328821" y="544246"/>
              <a:ext cx="323193" cy="110537"/>
            </a:xfrm>
            <a:custGeom>
              <a:avLst/>
              <a:gdLst/>
              <a:ahLst/>
              <a:cxnLst/>
              <a:rect l="l" t="t" r="r" b="b"/>
              <a:pathLst>
                <a:path w="9675" h="3309" extrusionOk="0">
                  <a:moveTo>
                    <a:pt x="9649" y="0"/>
                  </a:moveTo>
                  <a:cubicBezTo>
                    <a:pt x="6642" y="1254"/>
                    <a:pt x="3534" y="2206"/>
                    <a:pt x="351" y="2858"/>
                  </a:cubicBezTo>
                  <a:cubicBezTo>
                    <a:pt x="301" y="2858"/>
                    <a:pt x="251" y="2883"/>
                    <a:pt x="201" y="2883"/>
                  </a:cubicBezTo>
                  <a:cubicBezTo>
                    <a:pt x="100" y="2908"/>
                    <a:pt x="0" y="3008"/>
                    <a:pt x="25" y="3133"/>
                  </a:cubicBezTo>
                  <a:cubicBezTo>
                    <a:pt x="50" y="3158"/>
                    <a:pt x="50" y="3158"/>
                    <a:pt x="50" y="3183"/>
                  </a:cubicBezTo>
                  <a:cubicBezTo>
                    <a:pt x="100" y="3259"/>
                    <a:pt x="150" y="3309"/>
                    <a:pt x="251" y="3309"/>
                  </a:cubicBezTo>
                  <a:lnTo>
                    <a:pt x="301" y="3309"/>
                  </a:lnTo>
                  <a:cubicBezTo>
                    <a:pt x="3509" y="2682"/>
                    <a:pt x="6642" y="1730"/>
                    <a:pt x="9674" y="452"/>
                  </a:cubicBezTo>
                  <a:cubicBezTo>
                    <a:pt x="9674" y="301"/>
                    <a:pt x="9649" y="151"/>
                    <a:pt x="9649" y="0"/>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24"/>
            <p:cNvSpPr/>
            <p:nvPr/>
          </p:nvSpPr>
          <p:spPr>
            <a:xfrm>
              <a:off x="305370" y="612896"/>
              <a:ext cx="346644" cy="127306"/>
            </a:xfrm>
            <a:custGeom>
              <a:avLst/>
              <a:gdLst/>
              <a:ahLst/>
              <a:cxnLst/>
              <a:rect l="l" t="t" r="r" b="b"/>
              <a:pathLst>
                <a:path w="10377" h="3811" extrusionOk="0">
                  <a:moveTo>
                    <a:pt x="10376" y="1"/>
                  </a:moveTo>
                  <a:cubicBezTo>
                    <a:pt x="7143" y="1479"/>
                    <a:pt x="3760" y="2607"/>
                    <a:pt x="276" y="3359"/>
                  </a:cubicBezTo>
                  <a:lnTo>
                    <a:pt x="176" y="3359"/>
                  </a:lnTo>
                  <a:cubicBezTo>
                    <a:pt x="75" y="3384"/>
                    <a:pt x="0" y="3509"/>
                    <a:pt x="25" y="3635"/>
                  </a:cubicBezTo>
                  <a:cubicBezTo>
                    <a:pt x="25" y="3735"/>
                    <a:pt x="126" y="3810"/>
                    <a:pt x="226" y="3810"/>
                  </a:cubicBezTo>
                  <a:cubicBezTo>
                    <a:pt x="251" y="3810"/>
                    <a:pt x="251" y="3785"/>
                    <a:pt x="276" y="3785"/>
                  </a:cubicBezTo>
                  <a:cubicBezTo>
                    <a:pt x="3735" y="3058"/>
                    <a:pt x="7118" y="1956"/>
                    <a:pt x="10326" y="477"/>
                  </a:cubicBezTo>
                  <a:cubicBezTo>
                    <a:pt x="10351" y="326"/>
                    <a:pt x="10351" y="151"/>
                    <a:pt x="10376"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24"/>
            <p:cNvSpPr/>
            <p:nvPr/>
          </p:nvSpPr>
          <p:spPr>
            <a:xfrm>
              <a:off x="283589" y="695777"/>
              <a:ext cx="358369" cy="129812"/>
            </a:xfrm>
            <a:custGeom>
              <a:avLst/>
              <a:gdLst/>
              <a:ahLst/>
              <a:cxnLst/>
              <a:rect l="l" t="t" r="r" b="b"/>
              <a:pathLst>
                <a:path w="10728" h="3886" extrusionOk="0">
                  <a:moveTo>
                    <a:pt x="10728" y="1"/>
                  </a:moveTo>
                  <a:lnTo>
                    <a:pt x="10728" y="1"/>
                  </a:lnTo>
                  <a:cubicBezTo>
                    <a:pt x="7319" y="1404"/>
                    <a:pt x="3785" y="2582"/>
                    <a:pt x="201" y="3434"/>
                  </a:cubicBezTo>
                  <a:cubicBezTo>
                    <a:pt x="201" y="3434"/>
                    <a:pt x="176" y="3434"/>
                    <a:pt x="176" y="3460"/>
                  </a:cubicBezTo>
                  <a:cubicBezTo>
                    <a:pt x="51" y="3485"/>
                    <a:pt x="1" y="3585"/>
                    <a:pt x="26" y="3710"/>
                  </a:cubicBezTo>
                  <a:cubicBezTo>
                    <a:pt x="51" y="3810"/>
                    <a:pt x="126" y="3886"/>
                    <a:pt x="226" y="3886"/>
                  </a:cubicBezTo>
                  <a:cubicBezTo>
                    <a:pt x="226" y="3886"/>
                    <a:pt x="251" y="3861"/>
                    <a:pt x="251" y="3861"/>
                  </a:cubicBezTo>
                  <a:lnTo>
                    <a:pt x="276" y="3861"/>
                  </a:lnTo>
                  <a:cubicBezTo>
                    <a:pt x="3810" y="3008"/>
                    <a:pt x="7294" y="1881"/>
                    <a:pt x="10627" y="502"/>
                  </a:cubicBezTo>
                  <a:cubicBezTo>
                    <a:pt x="10677" y="327"/>
                    <a:pt x="10702" y="151"/>
                    <a:pt x="10728"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24"/>
            <p:cNvSpPr/>
            <p:nvPr/>
          </p:nvSpPr>
          <p:spPr>
            <a:xfrm>
              <a:off x="266852" y="786207"/>
              <a:ext cx="355028" cy="118087"/>
            </a:xfrm>
            <a:custGeom>
              <a:avLst/>
              <a:gdLst/>
              <a:ahLst/>
              <a:cxnLst/>
              <a:rect l="l" t="t" r="r" b="b"/>
              <a:pathLst>
                <a:path w="10628" h="3535" extrusionOk="0">
                  <a:moveTo>
                    <a:pt x="10627" y="1"/>
                  </a:moveTo>
                  <a:cubicBezTo>
                    <a:pt x="7219" y="1204"/>
                    <a:pt x="3710" y="2256"/>
                    <a:pt x="201" y="3108"/>
                  </a:cubicBezTo>
                  <a:cubicBezTo>
                    <a:pt x="76" y="3133"/>
                    <a:pt x="0" y="3259"/>
                    <a:pt x="25" y="3359"/>
                  </a:cubicBezTo>
                  <a:cubicBezTo>
                    <a:pt x="51" y="3434"/>
                    <a:pt x="76" y="3459"/>
                    <a:pt x="126" y="3484"/>
                  </a:cubicBezTo>
                  <a:cubicBezTo>
                    <a:pt x="151" y="3509"/>
                    <a:pt x="201" y="3534"/>
                    <a:pt x="251" y="3534"/>
                  </a:cubicBezTo>
                  <a:lnTo>
                    <a:pt x="301" y="3534"/>
                  </a:lnTo>
                  <a:cubicBezTo>
                    <a:pt x="3735" y="2682"/>
                    <a:pt x="7168" y="1680"/>
                    <a:pt x="10502" y="502"/>
                  </a:cubicBezTo>
                  <a:cubicBezTo>
                    <a:pt x="10527" y="427"/>
                    <a:pt x="10552" y="326"/>
                    <a:pt x="10577" y="251"/>
                  </a:cubicBezTo>
                  <a:cubicBezTo>
                    <a:pt x="10602" y="176"/>
                    <a:pt x="10627" y="76"/>
                    <a:pt x="10627"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24"/>
            <p:cNvSpPr/>
            <p:nvPr/>
          </p:nvSpPr>
          <p:spPr>
            <a:xfrm>
              <a:off x="252621" y="864912"/>
              <a:ext cx="346644" cy="103021"/>
            </a:xfrm>
            <a:custGeom>
              <a:avLst/>
              <a:gdLst/>
              <a:ahLst/>
              <a:cxnLst/>
              <a:rect l="l" t="t" r="r" b="b"/>
              <a:pathLst>
                <a:path w="10377" h="3084" extrusionOk="0">
                  <a:moveTo>
                    <a:pt x="10376" y="1"/>
                  </a:moveTo>
                  <a:lnTo>
                    <a:pt x="10376" y="1"/>
                  </a:lnTo>
                  <a:cubicBezTo>
                    <a:pt x="7394" y="928"/>
                    <a:pt x="4236" y="1755"/>
                    <a:pt x="176" y="2657"/>
                  </a:cubicBezTo>
                  <a:cubicBezTo>
                    <a:pt x="76" y="2682"/>
                    <a:pt x="0" y="2782"/>
                    <a:pt x="25" y="2908"/>
                  </a:cubicBezTo>
                  <a:cubicBezTo>
                    <a:pt x="50" y="3008"/>
                    <a:pt x="126" y="3083"/>
                    <a:pt x="226" y="3083"/>
                  </a:cubicBezTo>
                  <a:lnTo>
                    <a:pt x="276" y="3083"/>
                  </a:lnTo>
                  <a:cubicBezTo>
                    <a:pt x="301" y="3058"/>
                    <a:pt x="301" y="3058"/>
                    <a:pt x="326" y="3058"/>
                  </a:cubicBezTo>
                  <a:cubicBezTo>
                    <a:pt x="4211" y="2181"/>
                    <a:pt x="7294" y="1404"/>
                    <a:pt x="10201" y="502"/>
                  </a:cubicBezTo>
                  <a:cubicBezTo>
                    <a:pt x="10276" y="351"/>
                    <a:pt x="10326" y="176"/>
                    <a:pt x="10376"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24"/>
            <p:cNvSpPr/>
            <p:nvPr/>
          </p:nvSpPr>
          <p:spPr>
            <a:xfrm>
              <a:off x="232511" y="955342"/>
              <a:ext cx="326567" cy="100482"/>
            </a:xfrm>
            <a:custGeom>
              <a:avLst/>
              <a:gdLst/>
              <a:ahLst/>
              <a:cxnLst/>
              <a:rect l="l" t="t" r="r" b="b"/>
              <a:pathLst>
                <a:path w="9776" h="3008" extrusionOk="0">
                  <a:moveTo>
                    <a:pt x="9775" y="0"/>
                  </a:moveTo>
                  <a:lnTo>
                    <a:pt x="9775" y="0"/>
                  </a:lnTo>
                  <a:cubicBezTo>
                    <a:pt x="6617" y="928"/>
                    <a:pt x="3409" y="1805"/>
                    <a:pt x="201" y="2582"/>
                  </a:cubicBezTo>
                  <a:lnTo>
                    <a:pt x="176" y="2582"/>
                  </a:lnTo>
                  <a:cubicBezTo>
                    <a:pt x="51" y="2607"/>
                    <a:pt x="1" y="2732"/>
                    <a:pt x="26" y="2857"/>
                  </a:cubicBezTo>
                  <a:cubicBezTo>
                    <a:pt x="26" y="2908"/>
                    <a:pt x="76" y="2983"/>
                    <a:pt x="151" y="3008"/>
                  </a:cubicBezTo>
                  <a:lnTo>
                    <a:pt x="277" y="3008"/>
                  </a:lnTo>
                  <a:cubicBezTo>
                    <a:pt x="3334" y="2256"/>
                    <a:pt x="6392" y="1454"/>
                    <a:pt x="9399" y="552"/>
                  </a:cubicBezTo>
                  <a:cubicBezTo>
                    <a:pt x="9525" y="376"/>
                    <a:pt x="9650" y="201"/>
                    <a:pt x="9775" y="0"/>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24"/>
            <p:cNvSpPr/>
            <p:nvPr/>
          </p:nvSpPr>
          <p:spPr>
            <a:xfrm>
              <a:off x="102761" y="207278"/>
              <a:ext cx="550080" cy="882961"/>
            </a:xfrm>
            <a:custGeom>
              <a:avLst/>
              <a:gdLst/>
              <a:ahLst/>
              <a:cxnLst/>
              <a:rect l="l" t="t" r="r" b="b"/>
              <a:pathLst>
                <a:path w="16467" h="26432" extrusionOk="0">
                  <a:moveTo>
                    <a:pt x="12236" y="0"/>
                  </a:moveTo>
                  <a:cubicBezTo>
                    <a:pt x="12145" y="0"/>
                    <a:pt x="12052" y="4"/>
                    <a:pt x="11955" y="12"/>
                  </a:cubicBezTo>
                  <a:cubicBezTo>
                    <a:pt x="10677" y="112"/>
                    <a:pt x="9449" y="539"/>
                    <a:pt x="8371" y="1215"/>
                  </a:cubicBezTo>
                  <a:cubicBezTo>
                    <a:pt x="7018" y="2067"/>
                    <a:pt x="5890" y="3245"/>
                    <a:pt x="4937" y="4498"/>
                  </a:cubicBezTo>
                  <a:cubicBezTo>
                    <a:pt x="1604" y="8884"/>
                    <a:pt x="0" y="14473"/>
                    <a:pt x="75" y="19987"/>
                  </a:cubicBezTo>
                  <a:cubicBezTo>
                    <a:pt x="100" y="21240"/>
                    <a:pt x="226" y="22544"/>
                    <a:pt x="677" y="23722"/>
                  </a:cubicBezTo>
                  <a:cubicBezTo>
                    <a:pt x="877" y="24248"/>
                    <a:pt x="1153" y="24774"/>
                    <a:pt x="1554" y="25150"/>
                  </a:cubicBezTo>
                  <a:cubicBezTo>
                    <a:pt x="2156" y="25727"/>
                    <a:pt x="2983" y="26002"/>
                    <a:pt x="3785" y="26178"/>
                  </a:cubicBezTo>
                  <a:cubicBezTo>
                    <a:pt x="4545" y="26345"/>
                    <a:pt x="5331" y="26432"/>
                    <a:pt x="6115" y="26432"/>
                  </a:cubicBezTo>
                  <a:cubicBezTo>
                    <a:pt x="8380" y="26432"/>
                    <a:pt x="10636" y="25711"/>
                    <a:pt x="12256" y="24148"/>
                  </a:cubicBezTo>
                  <a:cubicBezTo>
                    <a:pt x="14060" y="22443"/>
                    <a:pt x="14862" y="19962"/>
                    <a:pt x="15489" y="17581"/>
                  </a:cubicBezTo>
                  <a:cubicBezTo>
                    <a:pt x="16040" y="15476"/>
                    <a:pt x="16466" y="13321"/>
                    <a:pt x="16466" y="11140"/>
                  </a:cubicBezTo>
                  <a:cubicBezTo>
                    <a:pt x="16441" y="8458"/>
                    <a:pt x="15740" y="5852"/>
                    <a:pt x="15013" y="3295"/>
                  </a:cubicBezTo>
                  <a:cubicBezTo>
                    <a:pt x="14559" y="1671"/>
                    <a:pt x="14082" y="0"/>
                    <a:pt x="122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24"/>
            <p:cNvSpPr/>
            <p:nvPr/>
          </p:nvSpPr>
          <p:spPr>
            <a:xfrm>
              <a:off x="215774" y="489193"/>
              <a:ext cx="181723" cy="772591"/>
            </a:xfrm>
            <a:custGeom>
              <a:avLst/>
              <a:gdLst/>
              <a:ahLst/>
              <a:cxnLst/>
              <a:rect l="l" t="t" r="r" b="b"/>
              <a:pathLst>
                <a:path w="5440" h="23128" extrusionOk="0">
                  <a:moveTo>
                    <a:pt x="5183" y="0"/>
                  </a:moveTo>
                  <a:cubicBezTo>
                    <a:pt x="5104" y="0"/>
                    <a:pt x="5025" y="52"/>
                    <a:pt x="4988" y="145"/>
                  </a:cubicBezTo>
                  <a:cubicBezTo>
                    <a:pt x="4111" y="2375"/>
                    <a:pt x="3484" y="4606"/>
                    <a:pt x="2757" y="7288"/>
                  </a:cubicBezTo>
                  <a:cubicBezTo>
                    <a:pt x="1529" y="11799"/>
                    <a:pt x="1" y="17413"/>
                    <a:pt x="226" y="22927"/>
                  </a:cubicBezTo>
                  <a:cubicBezTo>
                    <a:pt x="226" y="23052"/>
                    <a:pt x="326" y="23127"/>
                    <a:pt x="427" y="23127"/>
                  </a:cubicBezTo>
                  <a:lnTo>
                    <a:pt x="452" y="23127"/>
                  </a:lnTo>
                  <a:cubicBezTo>
                    <a:pt x="552" y="23127"/>
                    <a:pt x="652" y="23027"/>
                    <a:pt x="652" y="22902"/>
                  </a:cubicBezTo>
                  <a:cubicBezTo>
                    <a:pt x="427" y="17463"/>
                    <a:pt x="1955" y="11874"/>
                    <a:pt x="3184" y="7388"/>
                  </a:cubicBezTo>
                  <a:cubicBezTo>
                    <a:pt x="3910" y="4731"/>
                    <a:pt x="4537" y="2526"/>
                    <a:pt x="5389" y="295"/>
                  </a:cubicBezTo>
                  <a:cubicBezTo>
                    <a:pt x="5439" y="195"/>
                    <a:pt x="5389" y="70"/>
                    <a:pt x="5264" y="19"/>
                  </a:cubicBezTo>
                  <a:cubicBezTo>
                    <a:pt x="5238" y="6"/>
                    <a:pt x="5210" y="0"/>
                    <a:pt x="5183" y="0"/>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20" name="Google Shape;1420;p24"/>
            <p:cNvGrpSpPr/>
            <p:nvPr/>
          </p:nvGrpSpPr>
          <p:grpSpPr>
            <a:xfrm>
              <a:off x="105267" y="200597"/>
              <a:ext cx="546747" cy="1061177"/>
              <a:chOff x="105267" y="200597"/>
              <a:chExt cx="546747" cy="1061177"/>
            </a:xfrm>
          </p:grpSpPr>
          <p:sp>
            <p:nvSpPr>
              <p:cNvPr id="1421" name="Google Shape;1421;p24"/>
              <p:cNvSpPr/>
              <p:nvPr/>
            </p:nvSpPr>
            <p:spPr>
              <a:xfrm>
                <a:off x="215774" y="200597"/>
                <a:ext cx="326567" cy="1061177"/>
              </a:xfrm>
              <a:custGeom>
                <a:avLst/>
                <a:gdLst/>
                <a:ahLst/>
                <a:cxnLst/>
                <a:rect l="l" t="t" r="r" b="b"/>
                <a:pathLst>
                  <a:path w="9776" h="31767" extrusionOk="0">
                    <a:moveTo>
                      <a:pt x="9519" y="1"/>
                    </a:moveTo>
                    <a:cubicBezTo>
                      <a:pt x="9446" y="1"/>
                      <a:pt x="9374" y="45"/>
                      <a:pt x="9324" y="112"/>
                    </a:cubicBezTo>
                    <a:lnTo>
                      <a:pt x="8848" y="989"/>
                    </a:lnTo>
                    <a:cubicBezTo>
                      <a:pt x="7469" y="3521"/>
                      <a:pt x="6041" y="6127"/>
                      <a:pt x="4988" y="8784"/>
                    </a:cubicBezTo>
                    <a:cubicBezTo>
                      <a:pt x="4111" y="11014"/>
                      <a:pt x="3484" y="13245"/>
                      <a:pt x="2757" y="15927"/>
                    </a:cubicBezTo>
                    <a:cubicBezTo>
                      <a:pt x="1529" y="20438"/>
                      <a:pt x="1" y="26052"/>
                      <a:pt x="226" y="31566"/>
                    </a:cubicBezTo>
                    <a:cubicBezTo>
                      <a:pt x="226" y="31691"/>
                      <a:pt x="326" y="31766"/>
                      <a:pt x="427" y="31766"/>
                    </a:cubicBezTo>
                    <a:lnTo>
                      <a:pt x="452" y="31766"/>
                    </a:lnTo>
                    <a:cubicBezTo>
                      <a:pt x="552" y="31766"/>
                      <a:pt x="652" y="31666"/>
                      <a:pt x="652" y="31541"/>
                    </a:cubicBezTo>
                    <a:cubicBezTo>
                      <a:pt x="427" y="26102"/>
                      <a:pt x="1955" y="20513"/>
                      <a:pt x="3184" y="16027"/>
                    </a:cubicBezTo>
                    <a:cubicBezTo>
                      <a:pt x="3910" y="13370"/>
                      <a:pt x="4537" y="11165"/>
                      <a:pt x="5389" y="8934"/>
                    </a:cubicBezTo>
                    <a:cubicBezTo>
                      <a:pt x="6417" y="6302"/>
                      <a:pt x="7845" y="3696"/>
                      <a:pt x="9224" y="1190"/>
                    </a:cubicBezTo>
                    <a:lnTo>
                      <a:pt x="9700" y="312"/>
                    </a:lnTo>
                    <a:cubicBezTo>
                      <a:pt x="9775" y="212"/>
                      <a:pt x="9725" y="87"/>
                      <a:pt x="9625" y="37"/>
                    </a:cubicBezTo>
                    <a:cubicBezTo>
                      <a:pt x="9591" y="12"/>
                      <a:pt x="9555" y="1"/>
                      <a:pt x="951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24"/>
              <p:cNvSpPr/>
              <p:nvPr/>
            </p:nvSpPr>
            <p:spPr>
              <a:xfrm>
                <a:off x="108607" y="930221"/>
                <a:ext cx="130647" cy="125603"/>
              </a:xfrm>
              <a:custGeom>
                <a:avLst/>
                <a:gdLst/>
                <a:ahLst/>
                <a:cxnLst/>
                <a:rect l="l" t="t" r="r" b="b"/>
                <a:pathLst>
                  <a:path w="3911" h="3760" extrusionOk="0">
                    <a:moveTo>
                      <a:pt x="1" y="0"/>
                    </a:moveTo>
                    <a:cubicBezTo>
                      <a:pt x="26" y="226"/>
                      <a:pt x="76" y="426"/>
                      <a:pt x="101" y="652"/>
                    </a:cubicBezTo>
                    <a:lnTo>
                      <a:pt x="3685" y="3710"/>
                    </a:lnTo>
                    <a:cubicBezTo>
                      <a:pt x="3735" y="3735"/>
                      <a:pt x="3785" y="3760"/>
                      <a:pt x="3835" y="3760"/>
                    </a:cubicBezTo>
                    <a:lnTo>
                      <a:pt x="3860" y="3760"/>
                    </a:lnTo>
                    <a:cubicBezTo>
                      <a:pt x="3785" y="3735"/>
                      <a:pt x="3735" y="3660"/>
                      <a:pt x="3735" y="3609"/>
                    </a:cubicBezTo>
                    <a:cubicBezTo>
                      <a:pt x="3710" y="3484"/>
                      <a:pt x="3760" y="3359"/>
                      <a:pt x="3885" y="3334"/>
                    </a:cubicBezTo>
                    <a:lnTo>
                      <a:pt x="3910" y="3334"/>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24"/>
              <p:cNvSpPr/>
              <p:nvPr/>
            </p:nvSpPr>
            <p:spPr>
              <a:xfrm>
                <a:off x="105267" y="818043"/>
                <a:ext cx="158273" cy="151558"/>
              </a:xfrm>
              <a:custGeom>
                <a:avLst/>
                <a:gdLst/>
                <a:ahLst/>
                <a:cxnLst/>
                <a:rect l="l" t="t" r="r" b="b"/>
                <a:pathLst>
                  <a:path w="4738" h="4537" extrusionOk="0">
                    <a:moveTo>
                      <a:pt x="25" y="0"/>
                    </a:moveTo>
                    <a:cubicBezTo>
                      <a:pt x="25" y="226"/>
                      <a:pt x="25" y="426"/>
                      <a:pt x="0" y="627"/>
                    </a:cubicBezTo>
                    <a:cubicBezTo>
                      <a:pt x="226" y="877"/>
                      <a:pt x="451" y="1103"/>
                      <a:pt x="677" y="1303"/>
                    </a:cubicBezTo>
                    <a:cubicBezTo>
                      <a:pt x="1253" y="1880"/>
                      <a:pt x="1930" y="2406"/>
                      <a:pt x="2582" y="2907"/>
                    </a:cubicBezTo>
                    <a:cubicBezTo>
                      <a:pt x="3208" y="3409"/>
                      <a:pt x="3860" y="3935"/>
                      <a:pt x="4436" y="4486"/>
                    </a:cubicBezTo>
                    <a:cubicBezTo>
                      <a:pt x="4461" y="4536"/>
                      <a:pt x="4512" y="4536"/>
                      <a:pt x="4587" y="4536"/>
                    </a:cubicBezTo>
                    <a:cubicBezTo>
                      <a:pt x="4637" y="4536"/>
                      <a:pt x="4687" y="4511"/>
                      <a:pt x="4737" y="4486"/>
                    </a:cubicBezTo>
                    <a:cubicBezTo>
                      <a:pt x="4737" y="4486"/>
                      <a:pt x="4737" y="4461"/>
                      <a:pt x="4737" y="4461"/>
                    </a:cubicBezTo>
                    <a:cubicBezTo>
                      <a:pt x="4712" y="4461"/>
                      <a:pt x="4712" y="4461"/>
                      <a:pt x="4687" y="4486"/>
                    </a:cubicBezTo>
                    <a:lnTo>
                      <a:pt x="4637" y="4486"/>
                    </a:lnTo>
                    <a:cubicBezTo>
                      <a:pt x="4537" y="4486"/>
                      <a:pt x="4461" y="4411"/>
                      <a:pt x="4436" y="4311"/>
                    </a:cubicBezTo>
                    <a:cubicBezTo>
                      <a:pt x="4411" y="4185"/>
                      <a:pt x="4487" y="4085"/>
                      <a:pt x="4587" y="4060"/>
                    </a:cubicBezTo>
                    <a:cubicBezTo>
                      <a:pt x="4060" y="3534"/>
                      <a:pt x="3434" y="3058"/>
                      <a:pt x="2832" y="2581"/>
                    </a:cubicBezTo>
                    <a:cubicBezTo>
                      <a:pt x="2206" y="2080"/>
                      <a:pt x="1554" y="1554"/>
                      <a:pt x="978" y="1003"/>
                    </a:cubicBezTo>
                    <a:cubicBezTo>
                      <a:pt x="652" y="677"/>
                      <a:pt x="326" y="351"/>
                      <a:pt x="2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24"/>
              <p:cNvSpPr/>
              <p:nvPr/>
            </p:nvSpPr>
            <p:spPr>
              <a:xfrm>
                <a:off x="115322" y="706667"/>
                <a:ext cx="158239" cy="196789"/>
              </a:xfrm>
              <a:custGeom>
                <a:avLst/>
                <a:gdLst/>
                <a:ahLst/>
                <a:cxnLst/>
                <a:rect l="l" t="t" r="r" b="b"/>
                <a:pathLst>
                  <a:path w="4737" h="5891" extrusionOk="0">
                    <a:moveTo>
                      <a:pt x="100" y="1"/>
                    </a:moveTo>
                    <a:cubicBezTo>
                      <a:pt x="75" y="201"/>
                      <a:pt x="50" y="377"/>
                      <a:pt x="0" y="577"/>
                    </a:cubicBezTo>
                    <a:lnTo>
                      <a:pt x="3709" y="4988"/>
                    </a:lnTo>
                    <a:cubicBezTo>
                      <a:pt x="3935" y="5264"/>
                      <a:pt x="4186" y="5565"/>
                      <a:pt x="4461" y="5815"/>
                    </a:cubicBezTo>
                    <a:cubicBezTo>
                      <a:pt x="4511" y="5865"/>
                      <a:pt x="4561" y="5890"/>
                      <a:pt x="4612" y="5890"/>
                    </a:cubicBezTo>
                    <a:cubicBezTo>
                      <a:pt x="4637" y="5890"/>
                      <a:pt x="4637" y="5890"/>
                      <a:pt x="4662" y="5865"/>
                    </a:cubicBezTo>
                    <a:cubicBezTo>
                      <a:pt x="4612" y="5840"/>
                      <a:pt x="4587" y="5815"/>
                      <a:pt x="4561" y="5740"/>
                    </a:cubicBezTo>
                    <a:cubicBezTo>
                      <a:pt x="4536" y="5640"/>
                      <a:pt x="4612" y="5514"/>
                      <a:pt x="4737" y="5489"/>
                    </a:cubicBezTo>
                    <a:cubicBezTo>
                      <a:pt x="4486" y="5239"/>
                      <a:pt x="4261" y="4963"/>
                      <a:pt x="4035" y="4712"/>
                    </a:cubicBezTo>
                    <a:lnTo>
                      <a:pt x="10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24"/>
              <p:cNvSpPr/>
              <p:nvPr/>
            </p:nvSpPr>
            <p:spPr>
              <a:xfrm>
                <a:off x="134564" y="614566"/>
                <a:ext cx="157438" cy="211855"/>
              </a:xfrm>
              <a:custGeom>
                <a:avLst/>
                <a:gdLst/>
                <a:ahLst/>
                <a:cxnLst/>
                <a:rect l="l" t="t" r="r" b="b"/>
                <a:pathLst>
                  <a:path w="4713" h="6342" extrusionOk="0">
                    <a:moveTo>
                      <a:pt x="176" y="1"/>
                    </a:moveTo>
                    <a:cubicBezTo>
                      <a:pt x="101" y="201"/>
                      <a:pt x="51" y="402"/>
                      <a:pt x="0" y="602"/>
                    </a:cubicBezTo>
                    <a:cubicBezTo>
                      <a:pt x="201" y="953"/>
                      <a:pt x="427" y="1279"/>
                      <a:pt x="652" y="1555"/>
                    </a:cubicBezTo>
                    <a:cubicBezTo>
                      <a:pt x="1354" y="2507"/>
                      <a:pt x="2081" y="3459"/>
                      <a:pt x="2808" y="4412"/>
                    </a:cubicBezTo>
                    <a:cubicBezTo>
                      <a:pt x="3058" y="4738"/>
                      <a:pt x="3359" y="5088"/>
                      <a:pt x="3660" y="5439"/>
                    </a:cubicBezTo>
                    <a:cubicBezTo>
                      <a:pt x="3910" y="5715"/>
                      <a:pt x="4186" y="6016"/>
                      <a:pt x="4462" y="6266"/>
                    </a:cubicBezTo>
                    <a:cubicBezTo>
                      <a:pt x="4512" y="6317"/>
                      <a:pt x="4562" y="6342"/>
                      <a:pt x="4612" y="6342"/>
                    </a:cubicBezTo>
                    <a:cubicBezTo>
                      <a:pt x="4628" y="6342"/>
                      <a:pt x="4656" y="6331"/>
                      <a:pt x="4679" y="6316"/>
                    </a:cubicBezTo>
                    <a:lnTo>
                      <a:pt x="4679" y="6316"/>
                    </a:lnTo>
                    <a:cubicBezTo>
                      <a:pt x="4682" y="6317"/>
                      <a:pt x="4685" y="6317"/>
                      <a:pt x="4687" y="6317"/>
                    </a:cubicBezTo>
                    <a:cubicBezTo>
                      <a:pt x="4687" y="6317"/>
                      <a:pt x="4711" y="6292"/>
                      <a:pt x="4712" y="6292"/>
                    </a:cubicBezTo>
                    <a:lnTo>
                      <a:pt x="4712" y="6292"/>
                    </a:lnTo>
                    <a:cubicBezTo>
                      <a:pt x="4704" y="6300"/>
                      <a:pt x="4692" y="6309"/>
                      <a:pt x="4679" y="6316"/>
                    </a:cubicBezTo>
                    <a:lnTo>
                      <a:pt x="4679" y="6316"/>
                    </a:lnTo>
                    <a:cubicBezTo>
                      <a:pt x="4583" y="6313"/>
                      <a:pt x="4511" y="6239"/>
                      <a:pt x="4487" y="6141"/>
                    </a:cubicBezTo>
                    <a:cubicBezTo>
                      <a:pt x="4462" y="6016"/>
                      <a:pt x="4512" y="5916"/>
                      <a:pt x="4637" y="5891"/>
                    </a:cubicBezTo>
                    <a:cubicBezTo>
                      <a:pt x="4637" y="5865"/>
                      <a:pt x="4662" y="5865"/>
                      <a:pt x="4662" y="5865"/>
                    </a:cubicBezTo>
                    <a:cubicBezTo>
                      <a:pt x="4437" y="5640"/>
                      <a:pt x="4186" y="5389"/>
                      <a:pt x="3985" y="5164"/>
                    </a:cubicBezTo>
                    <a:cubicBezTo>
                      <a:pt x="3685" y="4813"/>
                      <a:pt x="3409" y="4462"/>
                      <a:pt x="3133" y="4136"/>
                    </a:cubicBezTo>
                    <a:cubicBezTo>
                      <a:pt x="2407" y="3209"/>
                      <a:pt x="1680" y="2256"/>
                      <a:pt x="978" y="1304"/>
                    </a:cubicBezTo>
                    <a:cubicBezTo>
                      <a:pt x="652" y="828"/>
                      <a:pt x="376" y="427"/>
                      <a:pt x="1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24"/>
              <p:cNvSpPr/>
              <p:nvPr/>
            </p:nvSpPr>
            <p:spPr>
              <a:xfrm>
                <a:off x="162191" y="534191"/>
                <a:ext cx="152394" cy="200129"/>
              </a:xfrm>
              <a:custGeom>
                <a:avLst/>
                <a:gdLst/>
                <a:ahLst/>
                <a:cxnLst/>
                <a:rect l="l" t="t" r="r" b="b"/>
                <a:pathLst>
                  <a:path w="4562" h="5991" extrusionOk="0">
                    <a:moveTo>
                      <a:pt x="176" y="1"/>
                    </a:moveTo>
                    <a:cubicBezTo>
                      <a:pt x="101" y="151"/>
                      <a:pt x="51" y="327"/>
                      <a:pt x="1" y="477"/>
                    </a:cubicBezTo>
                    <a:cubicBezTo>
                      <a:pt x="1354" y="2306"/>
                      <a:pt x="2757" y="4136"/>
                      <a:pt x="4186" y="5916"/>
                    </a:cubicBezTo>
                    <a:cubicBezTo>
                      <a:pt x="4207" y="5957"/>
                      <a:pt x="4245" y="5964"/>
                      <a:pt x="4286" y="5980"/>
                    </a:cubicBezTo>
                    <a:lnTo>
                      <a:pt x="4286" y="5980"/>
                    </a:lnTo>
                    <a:cubicBezTo>
                      <a:pt x="4289" y="5858"/>
                      <a:pt x="4340" y="5739"/>
                      <a:pt x="4462" y="5715"/>
                    </a:cubicBezTo>
                    <a:lnTo>
                      <a:pt x="4562" y="5715"/>
                    </a:lnTo>
                    <a:cubicBezTo>
                      <a:pt x="4562" y="5690"/>
                      <a:pt x="4537" y="5665"/>
                      <a:pt x="4537" y="5640"/>
                    </a:cubicBezTo>
                    <a:cubicBezTo>
                      <a:pt x="3033" y="3810"/>
                      <a:pt x="1580" y="1905"/>
                      <a:pt x="176" y="1"/>
                    </a:cubicBezTo>
                    <a:close/>
                    <a:moveTo>
                      <a:pt x="4286" y="5980"/>
                    </a:moveTo>
                    <a:lnTo>
                      <a:pt x="4286" y="5980"/>
                    </a:lnTo>
                    <a:cubicBezTo>
                      <a:pt x="4286" y="5984"/>
                      <a:pt x="4286" y="5987"/>
                      <a:pt x="4286" y="5991"/>
                    </a:cubicBezTo>
                    <a:lnTo>
                      <a:pt x="4311" y="5991"/>
                    </a:lnTo>
                    <a:cubicBezTo>
                      <a:pt x="4303" y="5987"/>
                      <a:pt x="4295" y="5983"/>
                      <a:pt x="4286" y="598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24"/>
              <p:cNvSpPr/>
              <p:nvPr/>
            </p:nvSpPr>
            <p:spPr>
              <a:xfrm>
                <a:off x="198203" y="453816"/>
                <a:ext cx="142339" cy="196789"/>
              </a:xfrm>
              <a:custGeom>
                <a:avLst/>
                <a:gdLst/>
                <a:ahLst/>
                <a:cxnLst/>
                <a:rect l="l" t="t" r="r" b="b"/>
                <a:pathLst>
                  <a:path w="4261" h="5891" extrusionOk="0">
                    <a:moveTo>
                      <a:pt x="226" y="1"/>
                    </a:moveTo>
                    <a:cubicBezTo>
                      <a:pt x="151" y="151"/>
                      <a:pt x="75" y="301"/>
                      <a:pt x="0" y="452"/>
                    </a:cubicBezTo>
                    <a:cubicBezTo>
                      <a:pt x="1228" y="2306"/>
                      <a:pt x="2557" y="4136"/>
                      <a:pt x="3960" y="5890"/>
                    </a:cubicBezTo>
                    <a:cubicBezTo>
                      <a:pt x="3960" y="5865"/>
                      <a:pt x="3960" y="5865"/>
                      <a:pt x="3935" y="5840"/>
                    </a:cubicBezTo>
                    <a:cubicBezTo>
                      <a:pt x="3910" y="5715"/>
                      <a:pt x="4010" y="5615"/>
                      <a:pt x="4111" y="5590"/>
                    </a:cubicBezTo>
                    <a:cubicBezTo>
                      <a:pt x="4161" y="5590"/>
                      <a:pt x="4211" y="5565"/>
                      <a:pt x="4261" y="5565"/>
                    </a:cubicBezTo>
                    <a:cubicBezTo>
                      <a:pt x="2832" y="3785"/>
                      <a:pt x="1479" y="1931"/>
                      <a:pt x="2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24"/>
              <p:cNvSpPr/>
              <p:nvPr/>
            </p:nvSpPr>
            <p:spPr>
              <a:xfrm>
                <a:off x="238390" y="386836"/>
                <a:ext cx="132317" cy="167493"/>
              </a:xfrm>
              <a:custGeom>
                <a:avLst/>
                <a:gdLst/>
                <a:ahLst/>
                <a:cxnLst/>
                <a:rect l="l" t="t" r="r" b="b"/>
                <a:pathLst>
                  <a:path w="3961" h="5014" extrusionOk="0">
                    <a:moveTo>
                      <a:pt x="251" y="1"/>
                    </a:moveTo>
                    <a:cubicBezTo>
                      <a:pt x="151" y="126"/>
                      <a:pt x="75" y="251"/>
                      <a:pt x="0" y="402"/>
                    </a:cubicBezTo>
                    <a:lnTo>
                      <a:pt x="3609" y="4938"/>
                    </a:lnTo>
                    <a:cubicBezTo>
                      <a:pt x="3659" y="4988"/>
                      <a:pt x="3710" y="5013"/>
                      <a:pt x="3785" y="5013"/>
                    </a:cubicBezTo>
                    <a:lnTo>
                      <a:pt x="3860" y="5013"/>
                    </a:lnTo>
                    <a:cubicBezTo>
                      <a:pt x="3835" y="4988"/>
                      <a:pt x="3810" y="4963"/>
                      <a:pt x="3810" y="4913"/>
                    </a:cubicBezTo>
                    <a:cubicBezTo>
                      <a:pt x="3785" y="4813"/>
                      <a:pt x="3835" y="4687"/>
                      <a:pt x="3960" y="4662"/>
                    </a:cubicBezTo>
                    <a:lnTo>
                      <a:pt x="25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24"/>
              <p:cNvSpPr/>
              <p:nvPr/>
            </p:nvSpPr>
            <p:spPr>
              <a:xfrm>
                <a:off x="282754" y="327407"/>
                <a:ext cx="118087" cy="149888"/>
              </a:xfrm>
              <a:custGeom>
                <a:avLst/>
                <a:gdLst/>
                <a:ahLst/>
                <a:cxnLst/>
                <a:rect l="l" t="t" r="r" b="b"/>
                <a:pathLst>
                  <a:path w="3535" h="4487" extrusionOk="0">
                    <a:moveTo>
                      <a:pt x="276" y="0"/>
                    </a:moveTo>
                    <a:cubicBezTo>
                      <a:pt x="176" y="100"/>
                      <a:pt x="101" y="226"/>
                      <a:pt x="1" y="326"/>
                    </a:cubicBezTo>
                    <a:cubicBezTo>
                      <a:pt x="1078" y="1679"/>
                      <a:pt x="2131" y="3058"/>
                      <a:pt x="3159" y="4411"/>
                    </a:cubicBezTo>
                    <a:cubicBezTo>
                      <a:pt x="3209" y="4461"/>
                      <a:pt x="3259" y="4486"/>
                      <a:pt x="3334" y="4486"/>
                    </a:cubicBezTo>
                    <a:cubicBezTo>
                      <a:pt x="3309" y="4486"/>
                      <a:pt x="3309" y="4461"/>
                      <a:pt x="3309" y="4436"/>
                    </a:cubicBezTo>
                    <a:cubicBezTo>
                      <a:pt x="3309" y="4311"/>
                      <a:pt x="3384" y="4211"/>
                      <a:pt x="3509" y="4211"/>
                    </a:cubicBezTo>
                    <a:cubicBezTo>
                      <a:pt x="3509" y="4211"/>
                      <a:pt x="3534" y="4186"/>
                      <a:pt x="3534" y="4186"/>
                    </a:cubicBezTo>
                    <a:cubicBezTo>
                      <a:pt x="3534" y="4186"/>
                      <a:pt x="3534" y="4161"/>
                      <a:pt x="3509" y="4161"/>
                    </a:cubicBezTo>
                    <a:cubicBezTo>
                      <a:pt x="2457" y="2757"/>
                      <a:pt x="1379" y="1379"/>
                      <a:pt x="27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24"/>
              <p:cNvSpPr/>
              <p:nvPr/>
            </p:nvSpPr>
            <p:spPr>
              <a:xfrm>
                <a:off x="339678" y="270449"/>
                <a:ext cx="92966" cy="139032"/>
              </a:xfrm>
              <a:custGeom>
                <a:avLst/>
                <a:gdLst/>
                <a:ahLst/>
                <a:cxnLst/>
                <a:rect l="l" t="t" r="r" b="b"/>
                <a:pathLst>
                  <a:path w="2783" h="4162" extrusionOk="0">
                    <a:moveTo>
                      <a:pt x="327" y="1"/>
                    </a:moveTo>
                    <a:cubicBezTo>
                      <a:pt x="201" y="101"/>
                      <a:pt x="101" y="176"/>
                      <a:pt x="1" y="277"/>
                    </a:cubicBezTo>
                    <a:lnTo>
                      <a:pt x="2432" y="4061"/>
                    </a:lnTo>
                    <a:cubicBezTo>
                      <a:pt x="2457" y="4136"/>
                      <a:pt x="2532" y="4161"/>
                      <a:pt x="2607" y="4161"/>
                    </a:cubicBezTo>
                    <a:lnTo>
                      <a:pt x="2658" y="4161"/>
                    </a:lnTo>
                    <a:cubicBezTo>
                      <a:pt x="2632" y="4136"/>
                      <a:pt x="2632" y="4111"/>
                      <a:pt x="2632" y="4111"/>
                    </a:cubicBezTo>
                    <a:cubicBezTo>
                      <a:pt x="2607" y="3986"/>
                      <a:pt x="2683" y="3861"/>
                      <a:pt x="2783" y="3836"/>
                    </a:cubicBezTo>
                    <a:lnTo>
                      <a:pt x="32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24"/>
              <p:cNvSpPr/>
              <p:nvPr/>
            </p:nvSpPr>
            <p:spPr>
              <a:xfrm>
                <a:off x="395800" y="233636"/>
                <a:ext cx="69516" cy="109702"/>
              </a:xfrm>
              <a:custGeom>
                <a:avLst/>
                <a:gdLst/>
                <a:ahLst/>
                <a:cxnLst/>
                <a:rect l="l" t="t" r="r" b="b"/>
                <a:pathLst>
                  <a:path w="2081" h="3284" extrusionOk="0">
                    <a:moveTo>
                      <a:pt x="376" y="0"/>
                    </a:moveTo>
                    <a:cubicBezTo>
                      <a:pt x="251" y="75"/>
                      <a:pt x="125" y="125"/>
                      <a:pt x="0" y="201"/>
                    </a:cubicBezTo>
                    <a:cubicBezTo>
                      <a:pt x="526" y="1228"/>
                      <a:pt x="1128" y="2256"/>
                      <a:pt x="1780" y="3208"/>
                    </a:cubicBezTo>
                    <a:cubicBezTo>
                      <a:pt x="1805" y="3258"/>
                      <a:pt x="1830" y="3283"/>
                      <a:pt x="1880" y="3283"/>
                    </a:cubicBezTo>
                    <a:cubicBezTo>
                      <a:pt x="1830" y="3258"/>
                      <a:pt x="1805" y="3233"/>
                      <a:pt x="1805" y="3183"/>
                    </a:cubicBezTo>
                    <a:cubicBezTo>
                      <a:pt x="1754" y="3083"/>
                      <a:pt x="1830" y="2958"/>
                      <a:pt x="1930" y="2933"/>
                    </a:cubicBezTo>
                    <a:cubicBezTo>
                      <a:pt x="1980" y="2907"/>
                      <a:pt x="2030" y="2882"/>
                      <a:pt x="2080" y="2882"/>
                    </a:cubicBezTo>
                    <a:cubicBezTo>
                      <a:pt x="1454" y="1955"/>
                      <a:pt x="877" y="978"/>
                      <a:pt x="37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24"/>
              <p:cNvSpPr/>
              <p:nvPr/>
            </p:nvSpPr>
            <p:spPr>
              <a:xfrm>
                <a:off x="451889" y="213525"/>
                <a:ext cx="128943" cy="77065"/>
              </a:xfrm>
              <a:custGeom>
                <a:avLst/>
                <a:gdLst/>
                <a:ahLst/>
                <a:cxnLst/>
                <a:rect l="l" t="t" r="r" b="b"/>
                <a:pathLst>
                  <a:path w="3860" h="2307" extrusionOk="0">
                    <a:moveTo>
                      <a:pt x="426" y="1"/>
                    </a:moveTo>
                    <a:cubicBezTo>
                      <a:pt x="276" y="26"/>
                      <a:pt x="126" y="76"/>
                      <a:pt x="0" y="101"/>
                    </a:cubicBezTo>
                    <a:cubicBezTo>
                      <a:pt x="326" y="803"/>
                      <a:pt x="677" y="1504"/>
                      <a:pt x="1028" y="2181"/>
                    </a:cubicBezTo>
                    <a:cubicBezTo>
                      <a:pt x="1078" y="2256"/>
                      <a:pt x="1153" y="2306"/>
                      <a:pt x="1228" y="2306"/>
                    </a:cubicBezTo>
                    <a:cubicBezTo>
                      <a:pt x="1253" y="2306"/>
                      <a:pt x="1278" y="2306"/>
                      <a:pt x="1304" y="2281"/>
                    </a:cubicBezTo>
                    <a:cubicBezTo>
                      <a:pt x="2131" y="1931"/>
                      <a:pt x="2983" y="1555"/>
                      <a:pt x="3860" y="1128"/>
                    </a:cubicBezTo>
                    <a:cubicBezTo>
                      <a:pt x="3785" y="1003"/>
                      <a:pt x="3710" y="878"/>
                      <a:pt x="3634" y="753"/>
                    </a:cubicBezTo>
                    <a:cubicBezTo>
                      <a:pt x="2857" y="1154"/>
                      <a:pt x="2081" y="1479"/>
                      <a:pt x="1329" y="1805"/>
                    </a:cubicBezTo>
                    <a:cubicBezTo>
                      <a:pt x="1003" y="1229"/>
                      <a:pt x="702" y="602"/>
                      <a:pt x="4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24"/>
              <p:cNvSpPr/>
              <p:nvPr/>
            </p:nvSpPr>
            <p:spPr>
              <a:xfrm>
                <a:off x="454394" y="278834"/>
                <a:ext cx="142372" cy="66175"/>
              </a:xfrm>
              <a:custGeom>
                <a:avLst/>
                <a:gdLst/>
                <a:ahLst/>
                <a:cxnLst/>
                <a:rect l="l" t="t" r="r" b="b"/>
                <a:pathLst>
                  <a:path w="4262" h="1981" extrusionOk="0">
                    <a:moveTo>
                      <a:pt x="4136" y="1"/>
                    </a:moveTo>
                    <a:cubicBezTo>
                      <a:pt x="2883" y="577"/>
                      <a:pt x="1605" y="1078"/>
                      <a:pt x="326" y="1529"/>
                    </a:cubicBezTo>
                    <a:cubicBezTo>
                      <a:pt x="276" y="1529"/>
                      <a:pt x="226" y="1554"/>
                      <a:pt x="176" y="1580"/>
                    </a:cubicBezTo>
                    <a:cubicBezTo>
                      <a:pt x="76" y="1605"/>
                      <a:pt x="0" y="1730"/>
                      <a:pt x="51" y="1830"/>
                    </a:cubicBezTo>
                    <a:cubicBezTo>
                      <a:pt x="51" y="1880"/>
                      <a:pt x="76" y="1905"/>
                      <a:pt x="126" y="1930"/>
                    </a:cubicBezTo>
                    <a:cubicBezTo>
                      <a:pt x="151" y="1981"/>
                      <a:pt x="201" y="1981"/>
                      <a:pt x="251" y="1981"/>
                    </a:cubicBezTo>
                    <a:lnTo>
                      <a:pt x="326" y="1981"/>
                    </a:lnTo>
                    <a:cubicBezTo>
                      <a:pt x="1655" y="1529"/>
                      <a:pt x="2983" y="1003"/>
                      <a:pt x="4261" y="402"/>
                    </a:cubicBezTo>
                    <a:cubicBezTo>
                      <a:pt x="4211" y="276"/>
                      <a:pt x="4186" y="126"/>
                      <a:pt x="41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24"/>
              <p:cNvSpPr/>
              <p:nvPr/>
            </p:nvSpPr>
            <p:spPr>
              <a:xfrm>
                <a:off x="426768" y="336594"/>
                <a:ext cx="186734" cy="76230"/>
              </a:xfrm>
              <a:custGeom>
                <a:avLst/>
                <a:gdLst/>
                <a:ahLst/>
                <a:cxnLst/>
                <a:rect l="l" t="t" r="r" b="b"/>
                <a:pathLst>
                  <a:path w="5590" h="2282" extrusionOk="0">
                    <a:moveTo>
                      <a:pt x="5464" y="1"/>
                    </a:moveTo>
                    <a:cubicBezTo>
                      <a:pt x="3785" y="828"/>
                      <a:pt x="2005" y="1455"/>
                      <a:pt x="176" y="1856"/>
                    </a:cubicBezTo>
                    <a:cubicBezTo>
                      <a:pt x="76" y="1881"/>
                      <a:pt x="0" y="2006"/>
                      <a:pt x="25" y="2131"/>
                    </a:cubicBezTo>
                    <a:cubicBezTo>
                      <a:pt x="25" y="2131"/>
                      <a:pt x="25" y="2156"/>
                      <a:pt x="51" y="2181"/>
                    </a:cubicBezTo>
                    <a:cubicBezTo>
                      <a:pt x="76" y="2257"/>
                      <a:pt x="151" y="2282"/>
                      <a:pt x="226" y="2282"/>
                    </a:cubicBezTo>
                    <a:lnTo>
                      <a:pt x="276" y="2282"/>
                    </a:lnTo>
                    <a:cubicBezTo>
                      <a:pt x="2106" y="1856"/>
                      <a:pt x="3885" y="1229"/>
                      <a:pt x="5589" y="427"/>
                    </a:cubicBezTo>
                    <a:cubicBezTo>
                      <a:pt x="5539" y="277"/>
                      <a:pt x="5514" y="151"/>
                      <a:pt x="546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24"/>
              <p:cNvSpPr/>
              <p:nvPr/>
            </p:nvSpPr>
            <p:spPr>
              <a:xfrm>
                <a:off x="393261" y="395221"/>
                <a:ext cx="235305" cy="87087"/>
              </a:xfrm>
              <a:custGeom>
                <a:avLst/>
                <a:gdLst/>
                <a:ahLst/>
                <a:cxnLst/>
                <a:rect l="l" t="t" r="r" b="b"/>
                <a:pathLst>
                  <a:path w="7044" h="2607" extrusionOk="0">
                    <a:moveTo>
                      <a:pt x="6943" y="0"/>
                    </a:moveTo>
                    <a:cubicBezTo>
                      <a:pt x="5339" y="602"/>
                      <a:pt x="3685" y="1178"/>
                      <a:pt x="2056" y="1730"/>
                    </a:cubicBezTo>
                    <a:cubicBezTo>
                      <a:pt x="1379" y="1955"/>
                      <a:pt x="828" y="2131"/>
                      <a:pt x="226" y="2156"/>
                    </a:cubicBezTo>
                    <a:cubicBezTo>
                      <a:pt x="226" y="2156"/>
                      <a:pt x="201" y="2181"/>
                      <a:pt x="201" y="2181"/>
                    </a:cubicBezTo>
                    <a:cubicBezTo>
                      <a:pt x="76" y="2181"/>
                      <a:pt x="1" y="2281"/>
                      <a:pt x="1" y="2406"/>
                    </a:cubicBezTo>
                    <a:cubicBezTo>
                      <a:pt x="1" y="2431"/>
                      <a:pt x="1" y="2456"/>
                      <a:pt x="26" y="2456"/>
                    </a:cubicBezTo>
                    <a:cubicBezTo>
                      <a:pt x="51" y="2557"/>
                      <a:pt x="126" y="2607"/>
                      <a:pt x="226" y="2607"/>
                    </a:cubicBezTo>
                    <a:cubicBezTo>
                      <a:pt x="953" y="2557"/>
                      <a:pt x="1630" y="2306"/>
                      <a:pt x="2206" y="2131"/>
                    </a:cubicBezTo>
                    <a:cubicBezTo>
                      <a:pt x="3810" y="1604"/>
                      <a:pt x="5440" y="1028"/>
                      <a:pt x="7044" y="426"/>
                    </a:cubicBezTo>
                    <a:cubicBezTo>
                      <a:pt x="7018" y="301"/>
                      <a:pt x="6968" y="151"/>
                      <a:pt x="69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24"/>
              <p:cNvSpPr/>
              <p:nvPr/>
            </p:nvSpPr>
            <p:spPr>
              <a:xfrm>
                <a:off x="364799" y="460530"/>
                <a:ext cx="277161" cy="96307"/>
              </a:xfrm>
              <a:custGeom>
                <a:avLst/>
                <a:gdLst/>
                <a:ahLst/>
                <a:cxnLst/>
                <a:rect l="l" t="t" r="r" b="b"/>
                <a:pathLst>
                  <a:path w="8297" h="2883" extrusionOk="0">
                    <a:moveTo>
                      <a:pt x="8221" y="0"/>
                    </a:moveTo>
                    <a:cubicBezTo>
                      <a:pt x="6241" y="827"/>
                      <a:pt x="4136" y="1379"/>
                      <a:pt x="2081" y="1930"/>
                    </a:cubicBezTo>
                    <a:lnTo>
                      <a:pt x="176" y="2456"/>
                    </a:lnTo>
                    <a:cubicBezTo>
                      <a:pt x="51" y="2481"/>
                      <a:pt x="1" y="2607"/>
                      <a:pt x="26" y="2707"/>
                    </a:cubicBezTo>
                    <a:cubicBezTo>
                      <a:pt x="26" y="2757"/>
                      <a:pt x="51" y="2782"/>
                      <a:pt x="76" y="2807"/>
                    </a:cubicBezTo>
                    <a:cubicBezTo>
                      <a:pt x="101" y="2857"/>
                      <a:pt x="176" y="2882"/>
                      <a:pt x="226" y="2882"/>
                    </a:cubicBezTo>
                    <a:cubicBezTo>
                      <a:pt x="251" y="2882"/>
                      <a:pt x="276" y="2882"/>
                      <a:pt x="276" y="2857"/>
                    </a:cubicBezTo>
                    <a:lnTo>
                      <a:pt x="2206" y="2356"/>
                    </a:lnTo>
                    <a:cubicBezTo>
                      <a:pt x="4236" y="1805"/>
                      <a:pt x="6317" y="1253"/>
                      <a:pt x="8297" y="426"/>
                    </a:cubicBezTo>
                    <a:cubicBezTo>
                      <a:pt x="8271" y="276"/>
                      <a:pt x="8246" y="126"/>
                      <a:pt x="82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24"/>
              <p:cNvSpPr/>
              <p:nvPr/>
            </p:nvSpPr>
            <p:spPr>
              <a:xfrm>
                <a:off x="328821" y="544246"/>
                <a:ext cx="323193" cy="110537"/>
              </a:xfrm>
              <a:custGeom>
                <a:avLst/>
                <a:gdLst/>
                <a:ahLst/>
                <a:cxnLst/>
                <a:rect l="l" t="t" r="r" b="b"/>
                <a:pathLst>
                  <a:path w="9675" h="3309" extrusionOk="0">
                    <a:moveTo>
                      <a:pt x="9649" y="0"/>
                    </a:moveTo>
                    <a:cubicBezTo>
                      <a:pt x="6642" y="1254"/>
                      <a:pt x="3534" y="2206"/>
                      <a:pt x="351" y="2858"/>
                    </a:cubicBezTo>
                    <a:cubicBezTo>
                      <a:pt x="301" y="2858"/>
                      <a:pt x="251" y="2883"/>
                      <a:pt x="201" y="2883"/>
                    </a:cubicBezTo>
                    <a:cubicBezTo>
                      <a:pt x="100" y="2908"/>
                      <a:pt x="0" y="3008"/>
                      <a:pt x="25" y="3133"/>
                    </a:cubicBezTo>
                    <a:cubicBezTo>
                      <a:pt x="50" y="3158"/>
                      <a:pt x="50" y="3158"/>
                      <a:pt x="50" y="3183"/>
                    </a:cubicBezTo>
                    <a:cubicBezTo>
                      <a:pt x="100" y="3259"/>
                      <a:pt x="150" y="3309"/>
                      <a:pt x="251" y="3309"/>
                    </a:cubicBezTo>
                    <a:lnTo>
                      <a:pt x="301" y="3309"/>
                    </a:lnTo>
                    <a:cubicBezTo>
                      <a:pt x="3509" y="2682"/>
                      <a:pt x="6642" y="1730"/>
                      <a:pt x="9674" y="452"/>
                    </a:cubicBezTo>
                    <a:cubicBezTo>
                      <a:pt x="9674" y="301"/>
                      <a:pt x="9649" y="151"/>
                      <a:pt x="964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24"/>
              <p:cNvSpPr/>
              <p:nvPr/>
            </p:nvSpPr>
            <p:spPr>
              <a:xfrm>
                <a:off x="305370" y="612896"/>
                <a:ext cx="346644" cy="127306"/>
              </a:xfrm>
              <a:custGeom>
                <a:avLst/>
                <a:gdLst/>
                <a:ahLst/>
                <a:cxnLst/>
                <a:rect l="l" t="t" r="r" b="b"/>
                <a:pathLst>
                  <a:path w="10377" h="3811" extrusionOk="0">
                    <a:moveTo>
                      <a:pt x="10376" y="1"/>
                    </a:moveTo>
                    <a:cubicBezTo>
                      <a:pt x="7143" y="1479"/>
                      <a:pt x="3760" y="2607"/>
                      <a:pt x="276" y="3359"/>
                    </a:cubicBezTo>
                    <a:lnTo>
                      <a:pt x="176" y="3359"/>
                    </a:lnTo>
                    <a:cubicBezTo>
                      <a:pt x="75" y="3384"/>
                      <a:pt x="0" y="3509"/>
                      <a:pt x="25" y="3635"/>
                    </a:cubicBezTo>
                    <a:cubicBezTo>
                      <a:pt x="25" y="3735"/>
                      <a:pt x="126" y="3810"/>
                      <a:pt x="226" y="3810"/>
                    </a:cubicBezTo>
                    <a:cubicBezTo>
                      <a:pt x="251" y="3810"/>
                      <a:pt x="251" y="3785"/>
                      <a:pt x="276" y="3785"/>
                    </a:cubicBezTo>
                    <a:cubicBezTo>
                      <a:pt x="3735" y="3058"/>
                      <a:pt x="7118" y="1956"/>
                      <a:pt x="10326" y="477"/>
                    </a:cubicBezTo>
                    <a:cubicBezTo>
                      <a:pt x="10351" y="326"/>
                      <a:pt x="10351" y="151"/>
                      <a:pt x="103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24"/>
              <p:cNvSpPr/>
              <p:nvPr/>
            </p:nvSpPr>
            <p:spPr>
              <a:xfrm>
                <a:off x="283589" y="695777"/>
                <a:ext cx="358369" cy="129812"/>
              </a:xfrm>
              <a:custGeom>
                <a:avLst/>
                <a:gdLst/>
                <a:ahLst/>
                <a:cxnLst/>
                <a:rect l="l" t="t" r="r" b="b"/>
                <a:pathLst>
                  <a:path w="10728" h="3886" extrusionOk="0">
                    <a:moveTo>
                      <a:pt x="10728" y="1"/>
                    </a:moveTo>
                    <a:lnTo>
                      <a:pt x="10728" y="1"/>
                    </a:lnTo>
                    <a:cubicBezTo>
                      <a:pt x="7319" y="1404"/>
                      <a:pt x="3785" y="2582"/>
                      <a:pt x="201" y="3434"/>
                    </a:cubicBezTo>
                    <a:cubicBezTo>
                      <a:pt x="201" y="3434"/>
                      <a:pt x="176" y="3434"/>
                      <a:pt x="176" y="3460"/>
                    </a:cubicBezTo>
                    <a:cubicBezTo>
                      <a:pt x="51" y="3485"/>
                      <a:pt x="1" y="3585"/>
                      <a:pt x="26" y="3710"/>
                    </a:cubicBezTo>
                    <a:cubicBezTo>
                      <a:pt x="51" y="3810"/>
                      <a:pt x="126" y="3886"/>
                      <a:pt x="226" y="3886"/>
                    </a:cubicBezTo>
                    <a:cubicBezTo>
                      <a:pt x="226" y="3886"/>
                      <a:pt x="251" y="3861"/>
                      <a:pt x="251" y="3861"/>
                    </a:cubicBezTo>
                    <a:lnTo>
                      <a:pt x="276" y="3861"/>
                    </a:lnTo>
                    <a:cubicBezTo>
                      <a:pt x="3810" y="3008"/>
                      <a:pt x="7294" y="1881"/>
                      <a:pt x="10627" y="502"/>
                    </a:cubicBezTo>
                    <a:cubicBezTo>
                      <a:pt x="10677" y="327"/>
                      <a:pt x="10702" y="151"/>
                      <a:pt x="1072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24"/>
              <p:cNvSpPr/>
              <p:nvPr/>
            </p:nvSpPr>
            <p:spPr>
              <a:xfrm>
                <a:off x="266852" y="786207"/>
                <a:ext cx="355028" cy="118087"/>
              </a:xfrm>
              <a:custGeom>
                <a:avLst/>
                <a:gdLst/>
                <a:ahLst/>
                <a:cxnLst/>
                <a:rect l="l" t="t" r="r" b="b"/>
                <a:pathLst>
                  <a:path w="10628" h="3535" extrusionOk="0">
                    <a:moveTo>
                      <a:pt x="10627" y="1"/>
                    </a:moveTo>
                    <a:cubicBezTo>
                      <a:pt x="7219" y="1204"/>
                      <a:pt x="3710" y="2256"/>
                      <a:pt x="201" y="3108"/>
                    </a:cubicBezTo>
                    <a:cubicBezTo>
                      <a:pt x="76" y="3133"/>
                      <a:pt x="0" y="3259"/>
                      <a:pt x="25" y="3359"/>
                    </a:cubicBezTo>
                    <a:cubicBezTo>
                      <a:pt x="51" y="3434"/>
                      <a:pt x="76" y="3459"/>
                      <a:pt x="126" y="3484"/>
                    </a:cubicBezTo>
                    <a:cubicBezTo>
                      <a:pt x="151" y="3509"/>
                      <a:pt x="201" y="3534"/>
                      <a:pt x="251" y="3534"/>
                    </a:cubicBezTo>
                    <a:lnTo>
                      <a:pt x="301" y="3534"/>
                    </a:lnTo>
                    <a:cubicBezTo>
                      <a:pt x="3735" y="2682"/>
                      <a:pt x="7168" y="1680"/>
                      <a:pt x="10502" y="502"/>
                    </a:cubicBezTo>
                    <a:cubicBezTo>
                      <a:pt x="10527" y="427"/>
                      <a:pt x="10552" y="326"/>
                      <a:pt x="10577" y="251"/>
                    </a:cubicBezTo>
                    <a:cubicBezTo>
                      <a:pt x="10602" y="176"/>
                      <a:pt x="10627" y="76"/>
                      <a:pt x="1062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24"/>
              <p:cNvSpPr/>
              <p:nvPr/>
            </p:nvSpPr>
            <p:spPr>
              <a:xfrm>
                <a:off x="252621" y="864912"/>
                <a:ext cx="346644" cy="103021"/>
              </a:xfrm>
              <a:custGeom>
                <a:avLst/>
                <a:gdLst/>
                <a:ahLst/>
                <a:cxnLst/>
                <a:rect l="l" t="t" r="r" b="b"/>
                <a:pathLst>
                  <a:path w="10377" h="3084" extrusionOk="0">
                    <a:moveTo>
                      <a:pt x="10376" y="1"/>
                    </a:moveTo>
                    <a:lnTo>
                      <a:pt x="10376" y="1"/>
                    </a:lnTo>
                    <a:cubicBezTo>
                      <a:pt x="7394" y="928"/>
                      <a:pt x="4236" y="1755"/>
                      <a:pt x="176" y="2657"/>
                    </a:cubicBezTo>
                    <a:cubicBezTo>
                      <a:pt x="76" y="2682"/>
                      <a:pt x="0" y="2782"/>
                      <a:pt x="25" y="2908"/>
                    </a:cubicBezTo>
                    <a:cubicBezTo>
                      <a:pt x="50" y="3008"/>
                      <a:pt x="126" y="3083"/>
                      <a:pt x="226" y="3083"/>
                    </a:cubicBezTo>
                    <a:lnTo>
                      <a:pt x="276" y="3083"/>
                    </a:lnTo>
                    <a:cubicBezTo>
                      <a:pt x="301" y="3058"/>
                      <a:pt x="301" y="3058"/>
                      <a:pt x="326" y="3058"/>
                    </a:cubicBezTo>
                    <a:cubicBezTo>
                      <a:pt x="4211" y="2181"/>
                      <a:pt x="7294" y="1404"/>
                      <a:pt x="10201" y="502"/>
                    </a:cubicBezTo>
                    <a:cubicBezTo>
                      <a:pt x="10276" y="351"/>
                      <a:pt x="10326" y="176"/>
                      <a:pt x="103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24"/>
              <p:cNvSpPr/>
              <p:nvPr/>
            </p:nvSpPr>
            <p:spPr>
              <a:xfrm>
                <a:off x="232511" y="955342"/>
                <a:ext cx="326567" cy="100482"/>
              </a:xfrm>
              <a:custGeom>
                <a:avLst/>
                <a:gdLst/>
                <a:ahLst/>
                <a:cxnLst/>
                <a:rect l="l" t="t" r="r" b="b"/>
                <a:pathLst>
                  <a:path w="9776" h="3008" extrusionOk="0">
                    <a:moveTo>
                      <a:pt x="9775" y="0"/>
                    </a:moveTo>
                    <a:lnTo>
                      <a:pt x="9775" y="0"/>
                    </a:lnTo>
                    <a:cubicBezTo>
                      <a:pt x="6617" y="928"/>
                      <a:pt x="3409" y="1805"/>
                      <a:pt x="201" y="2582"/>
                    </a:cubicBezTo>
                    <a:lnTo>
                      <a:pt x="176" y="2582"/>
                    </a:lnTo>
                    <a:cubicBezTo>
                      <a:pt x="51" y="2607"/>
                      <a:pt x="1" y="2732"/>
                      <a:pt x="26" y="2857"/>
                    </a:cubicBezTo>
                    <a:cubicBezTo>
                      <a:pt x="26" y="2908"/>
                      <a:pt x="76" y="2983"/>
                      <a:pt x="151" y="3008"/>
                    </a:cubicBezTo>
                    <a:lnTo>
                      <a:pt x="277" y="3008"/>
                    </a:lnTo>
                    <a:cubicBezTo>
                      <a:pt x="3334" y="2256"/>
                      <a:pt x="6392" y="1454"/>
                      <a:pt x="9399" y="552"/>
                    </a:cubicBezTo>
                    <a:cubicBezTo>
                      <a:pt x="9525" y="376"/>
                      <a:pt x="9650" y="201"/>
                      <a:pt x="97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443" name="Google Shape;1443;p24"/>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444" name="Google Shape;1444;p24"/>
          <p:cNvSpPr txBox="1">
            <a:spLocks noGrp="1"/>
          </p:cNvSpPr>
          <p:nvPr>
            <p:ph type="title" idx="2"/>
          </p:nvPr>
        </p:nvSpPr>
        <p:spPr>
          <a:xfrm>
            <a:off x="2374713" y="1231175"/>
            <a:ext cx="1986000" cy="372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300">
                <a:solidFill>
                  <a:schemeClr val="l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445" name="Google Shape;1445;p24"/>
          <p:cNvSpPr txBox="1">
            <a:spLocks noGrp="1"/>
          </p:cNvSpPr>
          <p:nvPr>
            <p:ph type="subTitle" idx="1"/>
          </p:nvPr>
        </p:nvSpPr>
        <p:spPr>
          <a:xfrm>
            <a:off x="2374713" y="1603775"/>
            <a:ext cx="1986000" cy="54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446" name="Google Shape;1446;p24"/>
          <p:cNvSpPr txBox="1">
            <a:spLocks noGrp="1"/>
          </p:cNvSpPr>
          <p:nvPr>
            <p:ph type="title" idx="3"/>
          </p:nvPr>
        </p:nvSpPr>
        <p:spPr>
          <a:xfrm>
            <a:off x="5674035" y="1231175"/>
            <a:ext cx="1986000" cy="372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300">
                <a:solidFill>
                  <a:schemeClr val="l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447" name="Google Shape;1447;p24"/>
          <p:cNvSpPr txBox="1">
            <a:spLocks noGrp="1"/>
          </p:cNvSpPr>
          <p:nvPr>
            <p:ph type="subTitle" idx="4"/>
          </p:nvPr>
        </p:nvSpPr>
        <p:spPr>
          <a:xfrm>
            <a:off x="5674087" y="1603775"/>
            <a:ext cx="1986000" cy="54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448" name="Google Shape;1448;p24"/>
          <p:cNvSpPr txBox="1">
            <a:spLocks noGrp="1"/>
          </p:cNvSpPr>
          <p:nvPr>
            <p:ph type="title" idx="5"/>
          </p:nvPr>
        </p:nvSpPr>
        <p:spPr>
          <a:xfrm>
            <a:off x="2374713" y="3631200"/>
            <a:ext cx="1986000" cy="372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300">
                <a:solidFill>
                  <a:schemeClr val="l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449" name="Google Shape;1449;p24"/>
          <p:cNvSpPr txBox="1">
            <a:spLocks noGrp="1"/>
          </p:cNvSpPr>
          <p:nvPr>
            <p:ph type="subTitle" idx="6"/>
          </p:nvPr>
        </p:nvSpPr>
        <p:spPr>
          <a:xfrm>
            <a:off x="2374713" y="4003800"/>
            <a:ext cx="1986000" cy="54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450" name="Google Shape;1450;p24"/>
          <p:cNvSpPr txBox="1">
            <a:spLocks noGrp="1"/>
          </p:cNvSpPr>
          <p:nvPr>
            <p:ph type="title" idx="7"/>
          </p:nvPr>
        </p:nvSpPr>
        <p:spPr>
          <a:xfrm>
            <a:off x="5674035" y="3631200"/>
            <a:ext cx="1986000" cy="372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300">
                <a:solidFill>
                  <a:schemeClr val="l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451" name="Google Shape;1451;p24"/>
          <p:cNvSpPr txBox="1">
            <a:spLocks noGrp="1"/>
          </p:cNvSpPr>
          <p:nvPr>
            <p:ph type="subTitle" idx="8"/>
          </p:nvPr>
        </p:nvSpPr>
        <p:spPr>
          <a:xfrm>
            <a:off x="5674035" y="4003800"/>
            <a:ext cx="1986000" cy="54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452" name="Google Shape;1452;p24"/>
          <p:cNvSpPr txBox="1">
            <a:spLocks noGrp="1"/>
          </p:cNvSpPr>
          <p:nvPr>
            <p:ph type="title" idx="9"/>
          </p:nvPr>
        </p:nvSpPr>
        <p:spPr>
          <a:xfrm>
            <a:off x="2374713" y="2431188"/>
            <a:ext cx="1986000" cy="372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300">
                <a:solidFill>
                  <a:schemeClr val="l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453" name="Google Shape;1453;p24"/>
          <p:cNvSpPr txBox="1">
            <a:spLocks noGrp="1"/>
          </p:cNvSpPr>
          <p:nvPr>
            <p:ph type="subTitle" idx="13"/>
          </p:nvPr>
        </p:nvSpPr>
        <p:spPr>
          <a:xfrm>
            <a:off x="2374713" y="2803788"/>
            <a:ext cx="1986000" cy="54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454" name="Google Shape;1454;p24"/>
          <p:cNvSpPr txBox="1">
            <a:spLocks noGrp="1"/>
          </p:cNvSpPr>
          <p:nvPr>
            <p:ph type="title" idx="14"/>
          </p:nvPr>
        </p:nvSpPr>
        <p:spPr>
          <a:xfrm>
            <a:off x="5674088" y="2431188"/>
            <a:ext cx="1986000" cy="372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300">
                <a:solidFill>
                  <a:schemeClr val="l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455" name="Google Shape;1455;p24"/>
          <p:cNvSpPr txBox="1">
            <a:spLocks noGrp="1"/>
          </p:cNvSpPr>
          <p:nvPr>
            <p:ph type="subTitle" idx="15"/>
          </p:nvPr>
        </p:nvSpPr>
        <p:spPr>
          <a:xfrm>
            <a:off x="5674088" y="2803788"/>
            <a:ext cx="1986000" cy="54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4">
  <p:cSld name="CUSTOM_11_1_1_1">
    <p:spTree>
      <p:nvGrpSpPr>
        <p:cNvPr id="1" name="Shape 1728"/>
        <p:cNvGrpSpPr/>
        <p:nvPr/>
      </p:nvGrpSpPr>
      <p:grpSpPr>
        <a:xfrm>
          <a:off x="0" y="0"/>
          <a:ext cx="0" cy="0"/>
          <a:chOff x="0" y="0"/>
          <a:chExt cx="0" cy="0"/>
        </a:xfrm>
      </p:grpSpPr>
      <p:pic>
        <p:nvPicPr>
          <p:cNvPr id="1729" name="Google Shape;1729;p30"/>
          <p:cNvPicPr preferRelativeResize="0"/>
          <p:nvPr/>
        </p:nvPicPr>
        <p:blipFill>
          <a:blip r:embed="rId2">
            <a:alphaModFix amt="21000"/>
          </a:blip>
          <a:stretch>
            <a:fillRect/>
          </a:stretch>
        </p:blipFill>
        <p:spPr>
          <a:xfrm>
            <a:off x="52574" y="-258750"/>
            <a:ext cx="9058048" cy="5541853"/>
          </a:xfrm>
          <a:prstGeom prst="rect">
            <a:avLst/>
          </a:prstGeom>
          <a:noFill/>
          <a:ln>
            <a:noFill/>
          </a:ln>
        </p:spPr>
      </p:pic>
      <p:sp>
        <p:nvSpPr>
          <p:cNvPr id="1730" name="Google Shape;1730;p30"/>
          <p:cNvSpPr/>
          <p:nvPr/>
        </p:nvSpPr>
        <p:spPr>
          <a:xfrm>
            <a:off x="1468650" y="638700"/>
            <a:ext cx="6206700" cy="3866100"/>
          </a:xfrm>
          <a:prstGeom prst="roundRect">
            <a:avLst>
              <a:gd name="adj" fmla="val 44695"/>
            </a:avLst>
          </a:prstGeom>
          <a:solidFill>
            <a:srgbClr val="F5EBE9"/>
          </a:solidFill>
          <a:ln>
            <a:noFill/>
          </a:ln>
          <a:effectLst>
            <a:outerShdw algn="bl" rotWithShape="0">
              <a:srgbClr val="000000"/>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30"/>
          <p:cNvSpPr txBox="1">
            <a:spLocks noGrp="1"/>
          </p:cNvSpPr>
          <p:nvPr>
            <p:ph type="title"/>
          </p:nvPr>
        </p:nvSpPr>
        <p:spPr>
          <a:xfrm>
            <a:off x="3277025" y="1893150"/>
            <a:ext cx="3978900" cy="8418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600"/>
              <a:buNone/>
              <a:defRPr sz="5000">
                <a:solidFill>
                  <a:schemeClr val="lt1"/>
                </a:solidFill>
              </a:defRPr>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1732" name="Google Shape;1732;p30"/>
          <p:cNvSpPr txBox="1">
            <a:spLocks noGrp="1"/>
          </p:cNvSpPr>
          <p:nvPr>
            <p:ph type="title" idx="2" hasCustomPrompt="1"/>
          </p:nvPr>
        </p:nvSpPr>
        <p:spPr>
          <a:xfrm>
            <a:off x="1888075" y="2150850"/>
            <a:ext cx="1251900" cy="8418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733" name="Google Shape;1733;p30"/>
          <p:cNvSpPr txBox="1">
            <a:spLocks noGrp="1"/>
          </p:cNvSpPr>
          <p:nvPr>
            <p:ph type="subTitle" idx="1"/>
          </p:nvPr>
        </p:nvSpPr>
        <p:spPr>
          <a:xfrm>
            <a:off x="3277025" y="2734950"/>
            <a:ext cx="3978900" cy="515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2023"/>
        <p:cNvGrpSpPr/>
        <p:nvPr/>
      </p:nvGrpSpPr>
      <p:grpSpPr>
        <a:xfrm>
          <a:off x="0" y="0"/>
          <a:ext cx="0" cy="0"/>
          <a:chOff x="0" y="0"/>
          <a:chExt cx="0" cy="0"/>
        </a:xfrm>
      </p:grpSpPr>
      <p:pic>
        <p:nvPicPr>
          <p:cNvPr id="2024" name="Google Shape;2024;p35"/>
          <p:cNvPicPr preferRelativeResize="0"/>
          <p:nvPr/>
        </p:nvPicPr>
        <p:blipFill>
          <a:blip r:embed="rId2">
            <a:alphaModFix amt="21000"/>
          </a:blip>
          <a:stretch>
            <a:fillRect/>
          </a:stretch>
        </p:blipFill>
        <p:spPr>
          <a:xfrm>
            <a:off x="52574" y="-258750"/>
            <a:ext cx="9058048" cy="5541853"/>
          </a:xfrm>
          <a:prstGeom prst="rect">
            <a:avLst/>
          </a:prstGeom>
          <a:noFill/>
          <a:ln>
            <a:noFill/>
          </a:ln>
        </p:spPr>
      </p:pic>
      <p:sp>
        <p:nvSpPr>
          <p:cNvPr id="2025" name="Google Shape;2025;p35"/>
          <p:cNvSpPr/>
          <p:nvPr/>
        </p:nvSpPr>
        <p:spPr>
          <a:xfrm>
            <a:off x="1035375" y="638700"/>
            <a:ext cx="7152300" cy="3866100"/>
          </a:xfrm>
          <a:prstGeom prst="roundRect">
            <a:avLst>
              <a:gd name="adj" fmla="val 44695"/>
            </a:avLst>
          </a:prstGeom>
          <a:solidFill>
            <a:srgbClr val="F5EBE9"/>
          </a:solidFill>
          <a:ln>
            <a:noFill/>
          </a:ln>
          <a:effectLst>
            <a:outerShdw algn="bl" rotWithShape="0">
              <a:srgbClr val="000000"/>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26" name="Google Shape;2026;p35"/>
          <p:cNvGrpSpPr/>
          <p:nvPr/>
        </p:nvGrpSpPr>
        <p:grpSpPr>
          <a:xfrm rot="1885102">
            <a:off x="152393" y="67567"/>
            <a:ext cx="2204923" cy="2263592"/>
            <a:chOff x="6988902" y="73454"/>
            <a:chExt cx="1976934" cy="2029537"/>
          </a:xfrm>
        </p:grpSpPr>
        <p:sp>
          <p:nvSpPr>
            <p:cNvPr id="2027" name="Google Shape;2027;p35"/>
            <p:cNvSpPr/>
            <p:nvPr/>
          </p:nvSpPr>
          <p:spPr>
            <a:xfrm rot="-976695">
              <a:off x="7189087" y="261263"/>
              <a:ext cx="1576563" cy="1653918"/>
            </a:xfrm>
            <a:custGeom>
              <a:avLst/>
              <a:gdLst/>
              <a:ahLst/>
              <a:cxnLst/>
              <a:rect l="l" t="t" r="r" b="b"/>
              <a:pathLst>
                <a:path w="34237" h="35915" extrusionOk="0">
                  <a:moveTo>
                    <a:pt x="16943" y="0"/>
                  </a:moveTo>
                  <a:cubicBezTo>
                    <a:pt x="16868" y="25"/>
                    <a:pt x="16818" y="25"/>
                    <a:pt x="16743" y="50"/>
                  </a:cubicBezTo>
                  <a:cubicBezTo>
                    <a:pt x="16693" y="50"/>
                    <a:pt x="16668" y="50"/>
                    <a:pt x="16643" y="75"/>
                  </a:cubicBezTo>
                  <a:lnTo>
                    <a:pt x="16618" y="75"/>
                  </a:lnTo>
                  <a:cubicBezTo>
                    <a:pt x="16542" y="75"/>
                    <a:pt x="16492" y="100"/>
                    <a:pt x="16417" y="125"/>
                  </a:cubicBezTo>
                  <a:cubicBezTo>
                    <a:pt x="16367" y="150"/>
                    <a:pt x="16342" y="150"/>
                    <a:pt x="16292" y="175"/>
                  </a:cubicBezTo>
                  <a:cubicBezTo>
                    <a:pt x="16217" y="201"/>
                    <a:pt x="16166" y="226"/>
                    <a:pt x="16091" y="251"/>
                  </a:cubicBezTo>
                  <a:cubicBezTo>
                    <a:pt x="16066" y="276"/>
                    <a:pt x="16016" y="276"/>
                    <a:pt x="15991" y="301"/>
                  </a:cubicBezTo>
                  <a:cubicBezTo>
                    <a:pt x="15941" y="326"/>
                    <a:pt x="15866" y="376"/>
                    <a:pt x="15816" y="401"/>
                  </a:cubicBezTo>
                  <a:cubicBezTo>
                    <a:pt x="15791" y="426"/>
                    <a:pt x="15765" y="426"/>
                    <a:pt x="15715" y="451"/>
                  </a:cubicBezTo>
                  <a:cubicBezTo>
                    <a:pt x="15665" y="501"/>
                    <a:pt x="15615" y="526"/>
                    <a:pt x="15565" y="576"/>
                  </a:cubicBezTo>
                  <a:cubicBezTo>
                    <a:pt x="15540" y="602"/>
                    <a:pt x="15515" y="602"/>
                    <a:pt x="15490" y="627"/>
                  </a:cubicBezTo>
                  <a:cubicBezTo>
                    <a:pt x="15440" y="677"/>
                    <a:pt x="15390" y="702"/>
                    <a:pt x="15364" y="752"/>
                  </a:cubicBezTo>
                  <a:cubicBezTo>
                    <a:pt x="15314" y="777"/>
                    <a:pt x="15289" y="802"/>
                    <a:pt x="15264" y="827"/>
                  </a:cubicBezTo>
                  <a:cubicBezTo>
                    <a:pt x="15239" y="852"/>
                    <a:pt x="15189" y="902"/>
                    <a:pt x="15139" y="952"/>
                  </a:cubicBezTo>
                  <a:cubicBezTo>
                    <a:pt x="15139" y="977"/>
                    <a:pt x="15089" y="1003"/>
                    <a:pt x="15089" y="1028"/>
                  </a:cubicBezTo>
                  <a:cubicBezTo>
                    <a:pt x="15039" y="1053"/>
                    <a:pt x="15014" y="1103"/>
                    <a:pt x="14963" y="1153"/>
                  </a:cubicBezTo>
                  <a:cubicBezTo>
                    <a:pt x="14963" y="1178"/>
                    <a:pt x="14938" y="1203"/>
                    <a:pt x="14938" y="1203"/>
                  </a:cubicBezTo>
                  <a:cubicBezTo>
                    <a:pt x="14763" y="1404"/>
                    <a:pt x="14638" y="1629"/>
                    <a:pt x="14512" y="1880"/>
                  </a:cubicBezTo>
                  <a:lnTo>
                    <a:pt x="14462" y="1955"/>
                  </a:lnTo>
                  <a:cubicBezTo>
                    <a:pt x="14462" y="1980"/>
                    <a:pt x="14437" y="2030"/>
                    <a:pt x="14412" y="2080"/>
                  </a:cubicBezTo>
                  <a:cubicBezTo>
                    <a:pt x="14412" y="2105"/>
                    <a:pt x="14387" y="2130"/>
                    <a:pt x="14387" y="2155"/>
                  </a:cubicBezTo>
                  <a:cubicBezTo>
                    <a:pt x="14362" y="2180"/>
                    <a:pt x="14337" y="2231"/>
                    <a:pt x="14312" y="2281"/>
                  </a:cubicBezTo>
                  <a:lnTo>
                    <a:pt x="14312" y="2331"/>
                  </a:lnTo>
                  <a:cubicBezTo>
                    <a:pt x="13384" y="977"/>
                    <a:pt x="12332" y="752"/>
                    <a:pt x="11680" y="752"/>
                  </a:cubicBezTo>
                  <a:cubicBezTo>
                    <a:pt x="11405" y="752"/>
                    <a:pt x="11129" y="802"/>
                    <a:pt x="10853" y="877"/>
                  </a:cubicBezTo>
                  <a:cubicBezTo>
                    <a:pt x="10853" y="877"/>
                    <a:pt x="10828" y="877"/>
                    <a:pt x="10803" y="902"/>
                  </a:cubicBezTo>
                  <a:cubicBezTo>
                    <a:pt x="10653" y="952"/>
                    <a:pt x="10527" y="1003"/>
                    <a:pt x="10402" y="1078"/>
                  </a:cubicBezTo>
                  <a:cubicBezTo>
                    <a:pt x="10352" y="1103"/>
                    <a:pt x="10302" y="1128"/>
                    <a:pt x="10252" y="1153"/>
                  </a:cubicBezTo>
                  <a:cubicBezTo>
                    <a:pt x="9149" y="1830"/>
                    <a:pt x="8823" y="3108"/>
                    <a:pt x="8873" y="4511"/>
                  </a:cubicBezTo>
                  <a:cubicBezTo>
                    <a:pt x="8798" y="4461"/>
                    <a:pt x="8723" y="4386"/>
                    <a:pt x="8648" y="4336"/>
                  </a:cubicBezTo>
                  <a:lnTo>
                    <a:pt x="8572" y="4311"/>
                  </a:lnTo>
                  <a:cubicBezTo>
                    <a:pt x="8497" y="4261"/>
                    <a:pt x="8422" y="4211"/>
                    <a:pt x="8347" y="4186"/>
                  </a:cubicBezTo>
                  <a:cubicBezTo>
                    <a:pt x="8347" y="4160"/>
                    <a:pt x="8322" y="4160"/>
                    <a:pt x="8322" y="4160"/>
                  </a:cubicBezTo>
                  <a:cubicBezTo>
                    <a:pt x="8222" y="4110"/>
                    <a:pt x="8146" y="4085"/>
                    <a:pt x="8071" y="4060"/>
                  </a:cubicBezTo>
                  <a:lnTo>
                    <a:pt x="7996" y="4035"/>
                  </a:lnTo>
                  <a:cubicBezTo>
                    <a:pt x="7795" y="3960"/>
                    <a:pt x="7595" y="3910"/>
                    <a:pt x="7394" y="3885"/>
                  </a:cubicBezTo>
                  <a:lnTo>
                    <a:pt x="7319" y="3885"/>
                  </a:lnTo>
                  <a:cubicBezTo>
                    <a:pt x="7219" y="3860"/>
                    <a:pt x="7094" y="3860"/>
                    <a:pt x="6993" y="3860"/>
                  </a:cubicBezTo>
                  <a:cubicBezTo>
                    <a:pt x="6868" y="3860"/>
                    <a:pt x="6743" y="3860"/>
                    <a:pt x="6643" y="3885"/>
                  </a:cubicBezTo>
                  <a:lnTo>
                    <a:pt x="6567" y="3885"/>
                  </a:lnTo>
                  <a:cubicBezTo>
                    <a:pt x="6367" y="3910"/>
                    <a:pt x="6166" y="3960"/>
                    <a:pt x="5991" y="4035"/>
                  </a:cubicBezTo>
                  <a:cubicBezTo>
                    <a:pt x="5966" y="4035"/>
                    <a:pt x="5941" y="4060"/>
                    <a:pt x="5916" y="4060"/>
                  </a:cubicBezTo>
                  <a:cubicBezTo>
                    <a:pt x="5615" y="4186"/>
                    <a:pt x="5364" y="4361"/>
                    <a:pt x="5114" y="4587"/>
                  </a:cubicBezTo>
                  <a:cubicBezTo>
                    <a:pt x="4613" y="5088"/>
                    <a:pt x="4086" y="5990"/>
                    <a:pt x="4337" y="7544"/>
                  </a:cubicBezTo>
                  <a:cubicBezTo>
                    <a:pt x="4562" y="8722"/>
                    <a:pt x="4988" y="9875"/>
                    <a:pt x="5615" y="10877"/>
                  </a:cubicBezTo>
                  <a:cubicBezTo>
                    <a:pt x="5565" y="10852"/>
                    <a:pt x="5515" y="10827"/>
                    <a:pt x="5465" y="10802"/>
                  </a:cubicBezTo>
                  <a:lnTo>
                    <a:pt x="5440" y="10802"/>
                  </a:lnTo>
                  <a:cubicBezTo>
                    <a:pt x="5389" y="10777"/>
                    <a:pt x="5339" y="10752"/>
                    <a:pt x="5314" y="10727"/>
                  </a:cubicBezTo>
                  <a:lnTo>
                    <a:pt x="5289" y="10727"/>
                  </a:lnTo>
                  <a:cubicBezTo>
                    <a:pt x="5239" y="10702"/>
                    <a:pt x="5189" y="10677"/>
                    <a:pt x="5164" y="10677"/>
                  </a:cubicBezTo>
                  <a:cubicBezTo>
                    <a:pt x="5139" y="10677"/>
                    <a:pt x="5139" y="10652"/>
                    <a:pt x="5114" y="10652"/>
                  </a:cubicBezTo>
                  <a:cubicBezTo>
                    <a:pt x="5064" y="10627"/>
                    <a:pt x="5039" y="10627"/>
                    <a:pt x="4988" y="10602"/>
                  </a:cubicBezTo>
                  <a:lnTo>
                    <a:pt x="4938" y="10602"/>
                  </a:lnTo>
                  <a:cubicBezTo>
                    <a:pt x="4437" y="10401"/>
                    <a:pt x="3961" y="10326"/>
                    <a:pt x="3485" y="10326"/>
                  </a:cubicBezTo>
                  <a:cubicBezTo>
                    <a:pt x="2282" y="10326"/>
                    <a:pt x="1304" y="10927"/>
                    <a:pt x="803" y="11955"/>
                  </a:cubicBezTo>
                  <a:cubicBezTo>
                    <a:pt x="778" y="12005"/>
                    <a:pt x="753" y="12080"/>
                    <a:pt x="728" y="12130"/>
                  </a:cubicBezTo>
                  <a:cubicBezTo>
                    <a:pt x="1" y="13810"/>
                    <a:pt x="1054" y="15639"/>
                    <a:pt x="3861" y="17519"/>
                  </a:cubicBezTo>
                  <a:cubicBezTo>
                    <a:pt x="3936" y="17569"/>
                    <a:pt x="4036" y="17644"/>
                    <a:pt x="4111" y="17694"/>
                  </a:cubicBezTo>
                  <a:cubicBezTo>
                    <a:pt x="4362" y="17845"/>
                    <a:pt x="4587" y="17995"/>
                    <a:pt x="4688" y="18120"/>
                  </a:cubicBezTo>
                  <a:cubicBezTo>
                    <a:pt x="4713" y="18145"/>
                    <a:pt x="4763" y="18221"/>
                    <a:pt x="4813" y="18296"/>
                  </a:cubicBezTo>
                  <a:cubicBezTo>
                    <a:pt x="4963" y="18496"/>
                    <a:pt x="5189" y="18772"/>
                    <a:pt x="5490" y="19023"/>
                  </a:cubicBezTo>
                  <a:cubicBezTo>
                    <a:pt x="6016" y="19499"/>
                    <a:pt x="6592" y="19699"/>
                    <a:pt x="7019" y="19850"/>
                  </a:cubicBezTo>
                  <a:cubicBezTo>
                    <a:pt x="7169" y="19875"/>
                    <a:pt x="7294" y="19925"/>
                    <a:pt x="7369" y="19975"/>
                  </a:cubicBezTo>
                  <a:cubicBezTo>
                    <a:pt x="7645" y="20100"/>
                    <a:pt x="7946" y="20476"/>
                    <a:pt x="8297" y="20877"/>
                  </a:cubicBezTo>
                  <a:cubicBezTo>
                    <a:pt x="8748" y="21404"/>
                    <a:pt x="9249" y="22005"/>
                    <a:pt x="9976" y="22481"/>
                  </a:cubicBezTo>
                  <a:cubicBezTo>
                    <a:pt x="10377" y="22732"/>
                    <a:pt x="10753" y="22907"/>
                    <a:pt x="11104" y="23033"/>
                  </a:cubicBezTo>
                  <a:cubicBezTo>
                    <a:pt x="11329" y="23133"/>
                    <a:pt x="11530" y="23208"/>
                    <a:pt x="11680" y="23308"/>
                  </a:cubicBezTo>
                  <a:cubicBezTo>
                    <a:pt x="11881" y="23434"/>
                    <a:pt x="12131" y="23659"/>
                    <a:pt x="12407" y="23910"/>
                  </a:cubicBezTo>
                  <a:cubicBezTo>
                    <a:pt x="12608" y="24110"/>
                    <a:pt x="12808" y="24286"/>
                    <a:pt x="13034" y="24486"/>
                  </a:cubicBezTo>
                  <a:cubicBezTo>
                    <a:pt x="13510" y="24887"/>
                    <a:pt x="14036" y="25213"/>
                    <a:pt x="14613" y="25489"/>
                  </a:cubicBezTo>
                  <a:cubicBezTo>
                    <a:pt x="14613" y="26241"/>
                    <a:pt x="14613" y="26968"/>
                    <a:pt x="14638" y="27694"/>
                  </a:cubicBezTo>
                  <a:cubicBezTo>
                    <a:pt x="14663" y="29574"/>
                    <a:pt x="14738" y="31404"/>
                    <a:pt x="14813" y="33459"/>
                  </a:cubicBezTo>
                  <a:cubicBezTo>
                    <a:pt x="14813" y="33459"/>
                    <a:pt x="14813" y="33484"/>
                    <a:pt x="14813" y="33484"/>
                  </a:cubicBezTo>
                  <a:cubicBezTo>
                    <a:pt x="14813" y="33509"/>
                    <a:pt x="14813" y="33534"/>
                    <a:pt x="14813" y="33584"/>
                  </a:cubicBezTo>
                  <a:cubicBezTo>
                    <a:pt x="14913" y="34887"/>
                    <a:pt x="16066" y="35915"/>
                    <a:pt x="17420" y="35915"/>
                  </a:cubicBezTo>
                  <a:lnTo>
                    <a:pt x="17595" y="35915"/>
                  </a:lnTo>
                  <a:cubicBezTo>
                    <a:pt x="18297" y="35865"/>
                    <a:pt x="18974" y="35539"/>
                    <a:pt x="19400" y="35013"/>
                  </a:cubicBezTo>
                  <a:cubicBezTo>
                    <a:pt x="19851" y="34486"/>
                    <a:pt x="20051" y="33835"/>
                    <a:pt x="20001" y="33158"/>
                  </a:cubicBezTo>
                  <a:cubicBezTo>
                    <a:pt x="19826" y="31128"/>
                    <a:pt x="19675" y="29323"/>
                    <a:pt x="19550" y="27494"/>
                  </a:cubicBezTo>
                  <a:cubicBezTo>
                    <a:pt x="19500" y="26767"/>
                    <a:pt x="19450" y="26040"/>
                    <a:pt x="19425" y="25313"/>
                  </a:cubicBezTo>
                  <a:cubicBezTo>
                    <a:pt x="19826" y="25113"/>
                    <a:pt x="20227" y="24887"/>
                    <a:pt x="20603" y="24612"/>
                  </a:cubicBezTo>
                  <a:cubicBezTo>
                    <a:pt x="20853" y="24436"/>
                    <a:pt x="21054" y="24261"/>
                    <a:pt x="21279" y="24085"/>
                  </a:cubicBezTo>
                  <a:cubicBezTo>
                    <a:pt x="21555" y="23860"/>
                    <a:pt x="21806" y="23634"/>
                    <a:pt x="22031" y="23534"/>
                  </a:cubicBezTo>
                  <a:cubicBezTo>
                    <a:pt x="22182" y="23459"/>
                    <a:pt x="22382" y="23384"/>
                    <a:pt x="22608" y="23308"/>
                  </a:cubicBezTo>
                  <a:cubicBezTo>
                    <a:pt x="22958" y="23183"/>
                    <a:pt x="23359" y="23033"/>
                    <a:pt x="23786" y="22807"/>
                  </a:cubicBezTo>
                  <a:cubicBezTo>
                    <a:pt x="24537" y="22381"/>
                    <a:pt x="25064" y="21830"/>
                    <a:pt x="25540" y="21328"/>
                  </a:cubicBezTo>
                  <a:cubicBezTo>
                    <a:pt x="25916" y="20927"/>
                    <a:pt x="26242" y="20577"/>
                    <a:pt x="26517" y="20476"/>
                  </a:cubicBezTo>
                  <a:cubicBezTo>
                    <a:pt x="26593" y="20451"/>
                    <a:pt x="26743" y="20401"/>
                    <a:pt x="26868" y="20376"/>
                  </a:cubicBezTo>
                  <a:cubicBezTo>
                    <a:pt x="27319" y="20251"/>
                    <a:pt x="27896" y="20100"/>
                    <a:pt x="28472" y="19649"/>
                  </a:cubicBezTo>
                  <a:cubicBezTo>
                    <a:pt x="28773" y="19424"/>
                    <a:pt x="28999" y="19148"/>
                    <a:pt x="29174" y="18973"/>
                  </a:cubicBezTo>
                  <a:cubicBezTo>
                    <a:pt x="29224" y="18897"/>
                    <a:pt x="29274" y="18822"/>
                    <a:pt x="29324" y="18797"/>
                  </a:cubicBezTo>
                  <a:cubicBezTo>
                    <a:pt x="29425" y="18672"/>
                    <a:pt x="29650" y="18546"/>
                    <a:pt x="29901" y="18421"/>
                  </a:cubicBezTo>
                  <a:cubicBezTo>
                    <a:pt x="30001" y="18371"/>
                    <a:pt x="30076" y="18296"/>
                    <a:pt x="30177" y="18246"/>
                  </a:cubicBezTo>
                  <a:lnTo>
                    <a:pt x="30252" y="18221"/>
                  </a:lnTo>
                  <a:cubicBezTo>
                    <a:pt x="33084" y="16516"/>
                    <a:pt x="34237" y="14787"/>
                    <a:pt x="33635" y="13058"/>
                  </a:cubicBezTo>
                  <a:cubicBezTo>
                    <a:pt x="33585" y="12957"/>
                    <a:pt x="33535" y="12857"/>
                    <a:pt x="33485" y="12732"/>
                  </a:cubicBezTo>
                  <a:cubicBezTo>
                    <a:pt x="33485" y="12707"/>
                    <a:pt x="33460" y="12707"/>
                    <a:pt x="33460" y="12682"/>
                  </a:cubicBezTo>
                  <a:cubicBezTo>
                    <a:pt x="33410" y="12582"/>
                    <a:pt x="33360" y="12506"/>
                    <a:pt x="33309" y="12406"/>
                  </a:cubicBezTo>
                  <a:cubicBezTo>
                    <a:pt x="32733" y="11554"/>
                    <a:pt x="31831" y="11078"/>
                    <a:pt x="30753" y="11078"/>
                  </a:cubicBezTo>
                  <a:cubicBezTo>
                    <a:pt x="30177" y="11078"/>
                    <a:pt x="29550" y="11203"/>
                    <a:pt x="28948" y="11454"/>
                  </a:cubicBezTo>
                  <a:cubicBezTo>
                    <a:pt x="28944" y="11454"/>
                    <a:pt x="28941" y="11454"/>
                    <a:pt x="28938" y="11455"/>
                  </a:cubicBezTo>
                  <a:lnTo>
                    <a:pt x="28938" y="11455"/>
                  </a:lnTo>
                  <a:cubicBezTo>
                    <a:pt x="29508" y="10559"/>
                    <a:pt x="29953" y="9540"/>
                    <a:pt x="30177" y="8496"/>
                  </a:cubicBezTo>
                  <a:cubicBezTo>
                    <a:pt x="30553" y="6967"/>
                    <a:pt x="30051" y="6040"/>
                    <a:pt x="29600" y="5514"/>
                  </a:cubicBezTo>
                  <a:cubicBezTo>
                    <a:pt x="29500" y="5414"/>
                    <a:pt x="29400" y="5338"/>
                    <a:pt x="29299" y="5238"/>
                  </a:cubicBezTo>
                  <a:cubicBezTo>
                    <a:pt x="29274" y="5213"/>
                    <a:pt x="29249" y="5213"/>
                    <a:pt x="29224" y="5188"/>
                  </a:cubicBezTo>
                  <a:cubicBezTo>
                    <a:pt x="28823" y="4887"/>
                    <a:pt x="28347" y="4712"/>
                    <a:pt x="27846" y="4662"/>
                  </a:cubicBezTo>
                  <a:lnTo>
                    <a:pt x="27595" y="4662"/>
                  </a:lnTo>
                  <a:cubicBezTo>
                    <a:pt x="27420" y="4662"/>
                    <a:pt x="27219" y="4687"/>
                    <a:pt x="27019" y="4712"/>
                  </a:cubicBezTo>
                  <a:lnTo>
                    <a:pt x="26969" y="4712"/>
                  </a:lnTo>
                  <a:cubicBezTo>
                    <a:pt x="26893" y="4737"/>
                    <a:pt x="26843" y="4762"/>
                    <a:pt x="26768" y="4762"/>
                  </a:cubicBezTo>
                  <a:lnTo>
                    <a:pt x="26718" y="4787"/>
                  </a:lnTo>
                  <a:cubicBezTo>
                    <a:pt x="26668" y="4812"/>
                    <a:pt x="26618" y="4812"/>
                    <a:pt x="26568" y="4837"/>
                  </a:cubicBezTo>
                  <a:cubicBezTo>
                    <a:pt x="26568" y="4837"/>
                    <a:pt x="26492" y="4862"/>
                    <a:pt x="26492" y="4862"/>
                  </a:cubicBezTo>
                  <a:cubicBezTo>
                    <a:pt x="26442" y="4887"/>
                    <a:pt x="26392" y="4912"/>
                    <a:pt x="26342" y="4937"/>
                  </a:cubicBezTo>
                  <a:cubicBezTo>
                    <a:pt x="26317" y="4937"/>
                    <a:pt x="26292" y="4962"/>
                    <a:pt x="26267" y="4962"/>
                  </a:cubicBezTo>
                  <a:cubicBezTo>
                    <a:pt x="26217" y="4988"/>
                    <a:pt x="26167" y="5013"/>
                    <a:pt x="26116" y="5038"/>
                  </a:cubicBezTo>
                  <a:cubicBezTo>
                    <a:pt x="26091" y="5038"/>
                    <a:pt x="26091" y="5063"/>
                    <a:pt x="26041" y="5063"/>
                  </a:cubicBezTo>
                  <a:cubicBezTo>
                    <a:pt x="25991" y="5113"/>
                    <a:pt x="25916" y="5138"/>
                    <a:pt x="25841" y="5188"/>
                  </a:cubicBezTo>
                  <a:cubicBezTo>
                    <a:pt x="25866" y="5138"/>
                    <a:pt x="25866" y="5088"/>
                    <a:pt x="25891" y="5013"/>
                  </a:cubicBezTo>
                  <a:cubicBezTo>
                    <a:pt x="25891" y="5013"/>
                    <a:pt x="25916" y="4887"/>
                    <a:pt x="25916" y="4812"/>
                  </a:cubicBezTo>
                  <a:cubicBezTo>
                    <a:pt x="25916" y="4812"/>
                    <a:pt x="25966" y="4612"/>
                    <a:pt x="25966" y="4612"/>
                  </a:cubicBezTo>
                  <a:lnTo>
                    <a:pt x="25966" y="4587"/>
                  </a:lnTo>
                  <a:cubicBezTo>
                    <a:pt x="25966" y="4511"/>
                    <a:pt x="25991" y="4461"/>
                    <a:pt x="25991" y="4386"/>
                  </a:cubicBezTo>
                  <a:cubicBezTo>
                    <a:pt x="25991" y="4386"/>
                    <a:pt x="25991" y="4386"/>
                    <a:pt x="25991" y="4361"/>
                  </a:cubicBezTo>
                  <a:cubicBezTo>
                    <a:pt x="26016" y="4311"/>
                    <a:pt x="26016" y="4236"/>
                    <a:pt x="26016" y="4186"/>
                  </a:cubicBezTo>
                  <a:lnTo>
                    <a:pt x="26016" y="4160"/>
                  </a:lnTo>
                  <a:cubicBezTo>
                    <a:pt x="26041" y="4085"/>
                    <a:pt x="26041" y="4035"/>
                    <a:pt x="26041" y="3960"/>
                  </a:cubicBezTo>
                  <a:cubicBezTo>
                    <a:pt x="26041" y="3960"/>
                    <a:pt x="26041" y="3935"/>
                    <a:pt x="26041" y="3935"/>
                  </a:cubicBezTo>
                  <a:cubicBezTo>
                    <a:pt x="26066" y="3885"/>
                    <a:pt x="26066" y="3810"/>
                    <a:pt x="26066" y="3734"/>
                  </a:cubicBezTo>
                  <a:cubicBezTo>
                    <a:pt x="26066" y="3734"/>
                    <a:pt x="26066" y="3709"/>
                    <a:pt x="26066" y="3709"/>
                  </a:cubicBezTo>
                  <a:cubicBezTo>
                    <a:pt x="26066" y="3659"/>
                    <a:pt x="26066" y="3584"/>
                    <a:pt x="26091" y="3509"/>
                  </a:cubicBezTo>
                  <a:cubicBezTo>
                    <a:pt x="26091" y="3509"/>
                    <a:pt x="26091" y="3509"/>
                    <a:pt x="26091" y="3484"/>
                  </a:cubicBezTo>
                  <a:cubicBezTo>
                    <a:pt x="26091" y="3409"/>
                    <a:pt x="26091" y="3358"/>
                    <a:pt x="26091" y="3258"/>
                  </a:cubicBezTo>
                  <a:cubicBezTo>
                    <a:pt x="26091" y="3183"/>
                    <a:pt x="26091" y="3108"/>
                    <a:pt x="26091" y="3058"/>
                  </a:cubicBezTo>
                  <a:cubicBezTo>
                    <a:pt x="26091" y="3058"/>
                    <a:pt x="26091" y="3033"/>
                    <a:pt x="26066" y="3033"/>
                  </a:cubicBezTo>
                  <a:cubicBezTo>
                    <a:pt x="26066" y="2957"/>
                    <a:pt x="26066" y="2882"/>
                    <a:pt x="26066" y="2807"/>
                  </a:cubicBezTo>
                  <a:cubicBezTo>
                    <a:pt x="26066" y="2807"/>
                    <a:pt x="26066" y="2782"/>
                    <a:pt x="26066" y="2782"/>
                  </a:cubicBezTo>
                  <a:cubicBezTo>
                    <a:pt x="26066" y="2707"/>
                    <a:pt x="26041" y="2632"/>
                    <a:pt x="26041" y="2556"/>
                  </a:cubicBezTo>
                  <a:cubicBezTo>
                    <a:pt x="26041" y="2556"/>
                    <a:pt x="26041" y="2556"/>
                    <a:pt x="26041" y="2531"/>
                  </a:cubicBezTo>
                  <a:cubicBezTo>
                    <a:pt x="26016" y="2456"/>
                    <a:pt x="26016" y="2381"/>
                    <a:pt x="25991" y="2306"/>
                  </a:cubicBezTo>
                  <a:cubicBezTo>
                    <a:pt x="25991" y="2306"/>
                    <a:pt x="25991" y="2306"/>
                    <a:pt x="25991" y="2281"/>
                  </a:cubicBezTo>
                  <a:cubicBezTo>
                    <a:pt x="25966" y="2206"/>
                    <a:pt x="25941" y="2130"/>
                    <a:pt x="25916" y="2055"/>
                  </a:cubicBezTo>
                  <a:cubicBezTo>
                    <a:pt x="25916" y="2055"/>
                    <a:pt x="25916" y="2030"/>
                    <a:pt x="25916" y="2030"/>
                  </a:cubicBezTo>
                  <a:cubicBezTo>
                    <a:pt x="25891" y="1930"/>
                    <a:pt x="25866" y="1855"/>
                    <a:pt x="25841" y="1779"/>
                  </a:cubicBezTo>
                  <a:cubicBezTo>
                    <a:pt x="25816" y="1754"/>
                    <a:pt x="25816" y="1754"/>
                    <a:pt x="25816" y="1729"/>
                  </a:cubicBezTo>
                  <a:cubicBezTo>
                    <a:pt x="25791" y="1654"/>
                    <a:pt x="25740" y="1579"/>
                    <a:pt x="25690" y="1479"/>
                  </a:cubicBezTo>
                  <a:lnTo>
                    <a:pt x="25690" y="1454"/>
                  </a:lnTo>
                  <a:cubicBezTo>
                    <a:pt x="25640" y="1378"/>
                    <a:pt x="25590" y="1278"/>
                    <a:pt x="25515" y="1203"/>
                  </a:cubicBezTo>
                  <a:cubicBezTo>
                    <a:pt x="25515" y="1203"/>
                    <a:pt x="25490" y="1178"/>
                    <a:pt x="25490" y="1153"/>
                  </a:cubicBezTo>
                  <a:cubicBezTo>
                    <a:pt x="25440" y="1078"/>
                    <a:pt x="25365" y="1003"/>
                    <a:pt x="25289" y="927"/>
                  </a:cubicBezTo>
                  <a:cubicBezTo>
                    <a:pt x="25289" y="902"/>
                    <a:pt x="25289" y="902"/>
                    <a:pt x="25264" y="902"/>
                  </a:cubicBezTo>
                  <a:cubicBezTo>
                    <a:pt x="25189" y="802"/>
                    <a:pt x="25089" y="727"/>
                    <a:pt x="25014" y="652"/>
                  </a:cubicBezTo>
                  <a:cubicBezTo>
                    <a:pt x="24964" y="602"/>
                    <a:pt x="24863" y="551"/>
                    <a:pt x="24738" y="476"/>
                  </a:cubicBezTo>
                  <a:cubicBezTo>
                    <a:pt x="24638" y="401"/>
                    <a:pt x="24537" y="351"/>
                    <a:pt x="24412" y="301"/>
                  </a:cubicBezTo>
                  <a:cubicBezTo>
                    <a:pt x="24412" y="301"/>
                    <a:pt x="24387" y="301"/>
                    <a:pt x="24362" y="276"/>
                  </a:cubicBezTo>
                  <a:cubicBezTo>
                    <a:pt x="24262" y="251"/>
                    <a:pt x="24161" y="201"/>
                    <a:pt x="24061" y="175"/>
                  </a:cubicBezTo>
                  <a:lnTo>
                    <a:pt x="24036" y="175"/>
                  </a:lnTo>
                  <a:cubicBezTo>
                    <a:pt x="23836" y="100"/>
                    <a:pt x="23610" y="75"/>
                    <a:pt x="23410" y="75"/>
                  </a:cubicBezTo>
                  <a:lnTo>
                    <a:pt x="23059" y="75"/>
                  </a:lnTo>
                  <a:cubicBezTo>
                    <a:pt x="23009" y="75"/>
                    <a:pt x="22933" y="100"/>
                    <a:pt x="22858" y="100"/>
                  </a:cubicBezTo>
                  <a:cubicBezTo>
                    <a:pt x="22808" y="125"/>
                    <a:pt x="22783" y="125"/>
                    <a:pt x="22733" y="125"/>
                  </a:cubicBezTo>
                  <a:cubicBezTo>
                    <a:pt x="22683" y="150"/>
                    <a:pt x="22608" y="150"/>
                    <a:pt x="22532" y="175"/>
                  </a:cubicBezTo>
                  <a:cubicBezTo>
                    <a:pt x="22507" y="201"/>
                    <a:pt x="22482" y="201"/>
                    <a:pt x="22457" y="201"/>
                  </a:cubicBezTo>
                  <a:cubicBezTo>
                    <a:pt x="22432" y="226"/>
                    <a:pt x="22432" y="226"/>
                    <a:pt x="22407" y="226"/>
                  </a:cubicBezTo>
                  <a:cubicBezTo>
                    <a:pt x="22357" y="251"/>
                    <a:pt x="22307" y="251"/>
                    <a:pt x="22257" y="301"/>
                  </a:cubicBezTo>
                  <a:cubicBezTo>
                    <a:pt x="22207" y="301"/>
                    <a:pt x="22182" y="326"/>
                    <a:pt x="22156" y="326"/>
                  </a:cubicBezTo>
                  <a:cubicBezTo>
                    <a:pt x="22106" y="351"/>
                    <a:pt x="22056" y="376"/>
                    <a:pt x="21981" y="401"/>
                  </a:cubicBezTo>
                  <a:cubicBezTo>
                    <a:pt x="21956" y="426"/>
                    <a:pt x="21931" y="451"/>
                    <a:pt x="21906" y="451"/>
                  </a:cubicBezTo>
                  <a:cubicBezTo>
                    <a:pt x="21856" y="501"/>
                    <a:pt x="21806" y="526"/>
                    <a:pt x="21755" y="551"/>
                  </a:cubicBezTo>
                  <a:cubicBezTo>
                    <a:pt x="21730" y="551"/>
                    <a:pt x="21705" y="576"/>
                    <a:pt x="21680" y="602"/>
                  </a:cubicBezTo>
                  <a:cubicBezTo>
                    <a:pt x="21630" y="627"/>
                    <a:pt x="21580" y="677"/>
                    <a:pt x="21555" y="702"/>
                  </a:cubicBezTo>
                  <a:cubicBezTo>
                    <a:pt x="21530" y="702"/>
                    <a:pt x="21505" y="727"/>
                    <a:pt x="21455" y="752"/>
                  </a:cubicBezTo>
                  <a:cubicBezTo>
                    <a:pt x="21430" y="802"/>
                    <a:pt x="21405" y="827"/>
                    <a:pt x="21354" y="852"/>
                  </a:cubicBezTo>
                  <a:cubicBezTo>
                    <a:pt x="21329" y="877"/>
                    <a:pt x="21304" y="902"/>
                    <a:pt x="21279" y="927"/>
                  </a:cubicBezTo>
                  <a:cubicBezTo>
                    <a:pt x="21254" y="952"/>
                    <a:pt x="21204" y="977"/>
                    <a:pt x="21204" y="1003"/>
                  </a:cubicBezTo>
                  <a:cubicBezTo>
                    <a:pt x="21179" y="1028"/>
                    <a:pt x="21129" y="1078"/>
                    <a:pt x="21104" y="1078"/>
                  </a:cubicBezTo>
                  <a:cubicBezTo>
                    <a:pt x="21079" y="1128"/>
                    <a:pt x="21054" y="1153"/>
                    <a:pt x="21029" y="1178"/>
                  </a:cubicBezTo>
                  <a:cubicBezTo>
                    <a:pt x="21004" y="1203"/>
                    <a:pt x="21004" y="1228"/>
                    <a:pt x="20979" y="1228"/>
                  </a:cubicBezTo>
                  <a:cubicBezTo>
                    <a:pt x="20928" y="1278"/>
                    <a:pt x="20903" y="1303"/>
                    <a:pt x="20878" y="1353"/>
                  </a:cubicBezTo>
                  <a:cubicBezTo>
                    <a:pt x="20853" y="1353"/>
                    <a:pt x="20853" y="1378"/>
                    <a:pt x="20828" y="1429"/>
                  </a:cubicBezTo>
                  <a:cubicBezTo>
                    <a:pt x="20803" y="1454"/>
                    <a:pt x="20778" y="1479"/>
                    <a:pt x="20753" y="1504"/>
                  </a:cubicBezTo>
                  <a:cubicBezTo>
                    <a:pt x="20753" y="1504"/>
                    <a:pt x="20703" y="1579"/>
                    <a:pt x="20703" y="1579"/>
                  </a:cubicBezTo>
                  <a:cubicBezTo>
                    <a:pt x="20678" y="1629"/>
                    <a:pt x="20653" y="1654"/>
                    <a:pt x="20628" y="1679"/>
                  </a:cubicBezTo>
                  <a:lnTo>
                    <a:pt x="20603" y="1729"/>
                  </a:lnTo>
                  <a:cubicBezTo>
                    <a:pt x="20502" y="1855"/>
                    <a:pt x="20402" y="2005"/>
                    <a:pt x="20327" y="2155"/>
                  </a:cubicBezTo>
                  <a:cubicBezTo>
                    <a:pt x="20327" y="2155"/>
                    <a:pt x="20302" y="2180"/>
                    <a:pt x="20302" y="2180"/>
                  </a:cubicBezTo>
                  <a:cubicBezTo>
                    <a:pt x="20277" y="2231"/>
                    <a:pt x="20202" y="2356"/>
                    <a:pt x="20202" y="2356"/>
                  </a:cubicBezTo>
                  <a:cubicBezTo>
                    <a:pt x="20202" y="2381"/>
                    <a:pt x="20177" y="2406"/>
                    <a:pt x="20177" y="2406"/>
                  </a:cubicBezTo>
                  <a:cubicBezTo>
                    <a:pt x="19826" y="1253"/>
                    <a:pt x="19174" y="351"/>
                    <a:pt x="17996" y="75"/>
                  </a:cubicBezTo>
                  <a:cubicBezTo>
                    <a:pt x="17946" y="50"/>
                    <a:pt x="17896" y="50"/>
                    <a:pt x="17846" y="50"/>
                  </a:cubicBezTo>
                  <a:cubicBezTo>
                    <a:pt x="17695" y="25"/>
                    <a:pt x="17570" y="0"/>
                    <a:pt x="17445" y="0"/>
                  </a:cubicBezTo>
                  <a:close/>
                </a:path>
              </a:pathLst>
            </a:custGeom>
            <a:solidFill>
              <a:schemeClr val="accent6"/>
            </a:solidFill>
            <a:ln>
              <a:noFill/>
            </a:ln>
            <a:effectLst>
              <a:outerShdw blurRad="57150" dist="19050" dir="5400000" algn="bl" rotWithShape="0">
                <a:schemeClr val="lt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35"/>
            <p:cNvSpPr/>
            <p:nvPr/>
          </p:nvSpPr>
          <p:spPr>
            <a:xfrm rot="-976695">
              <a:off x="7214005" y="356585"/>
              <a:ext cx="1401118" cy="1033060"/>
            </a:xfrm>
            <a:custGeom>
              <a:avLst/>
              <a:gdLst/>
              <a:ahLst/>
              <a:cxnLst/>
              <a:rect l="l" t="t" r="r" b="b"/>
              <a:pathLst>
                <a:path w="30427" h="22433" extrusionOk="0">
                  <a:moveTo>
                    <a:pt x="21396" y="0"/>
                  </a:moveTo>
                  <a:cubicBezTo>
                    <a:pt x="20324" y="0"/>
                    <a:pt x="19476" y="2008"/>
                    <a:pt x="19324" y="2812"/>
                  </a:cubicBezTo>
                  <a:cubicBezTo>
                    <a:pt x="19224" y="3363"/>
                    <a:pt x="19174" y="3940"/>
                    <a:pt x="18948" y="4441"/>
                  </a:cubicBezTo>
                  <a:cubicBezTo>
                    <a:pt x="18773" y="4792"/>
                    <a:pt x="18497" y="5092"/>
                    <a:pt x="18272" y="5418"/>
                  </a:cubicBezTo>
                  <a:cubicBezTo>
                    <a:pt x="17595" y="6346"/>
                    <a:pt x="17219" y="7499"/>
                    <a:pt x="17169" y="8651"/>
                  </a:cubicBezTo>
                  <a:cubicBezTo>
                    <a:pt x="17144" y="9128"/>
                    <a:pt x="17194" y="9579"/>
                    <a:pt x="17094" y="10030"/>
                  </a:cubicBezTo>
                  <a:cubicBezTo>
                    <a:pt x="16893" y="11133"/>
                    <a:pt x="15991" y="11985"/>
                    <a:pt x="15740" y="13062"/>
                  </a:cubicBezTo>
                  <a:cubicBezTo>
                    <a:pt x="15490" y="14165"/>
                    <a:pt x="15916" y="15318"/>
                    <a:pt x="15740" y="16446"/>
                  </a:cubicBezTo>
                  <a:cubicBezTo>
                    <a:pt x="15690" y="16847"/>
                    <a:pt x="15540" y="17223"/>
                    <a:pt x="15389" y="17599"/>
                  </a:cubicBezTo>
                  <a:cubicBezTo>
                    <a:pt x="15301" y="17797"/>
                    <a:pt x="15130" y="17889"/>
                    <a:pt x="14963" y="17889"/>
                  </a:cubicBezTo>
                  <a:cubicBezTo>
                    <a:pt x="14749" y="17889"/>
                    <a:pt x="14540" y="17740"/>
                    <a:pt x="14512" y="17473"/>
                  </a:cubicBezTo>
                  <a:cubicBezTo>
                    <a:pt x="14512" y="17473"/>
                    <a:pt x="14512" y="17473"/>
                    <a:pt x="14512" y="17448"/>
                  </a:cubicBezTo>
                  <a:cubicBezTo>
                    <a:pt x="14387" y="16346"/>
                    <a:pt x="14888" y="15193"/>
                    <a:pt x="14713" y="14090"/>
                  </a:cubicBezTo>
                  <a:cubicBezTo>
                    <a:pt x="14512" y="12987"/>
                    <a:pt x="13685" y="12085"/>
                    <a:pt x="13535" y="10957"/>
                  </a:cubicBezTo>
                  <a:cubicBezTo>
                    <a:pt x="13485" y="10506"/>
                    <a:pt x="13535" y="10055"/>
                    <a:pt x="13560" y="9604"/>
                  </a:cubicBezTo>
                  <a:cubicBezTo>
                    <a:pt x="13585" y="8426"/>
                    <a:pt x="13259" y="7273"/>
                    <a:pt x="12632" y="6295"/>
                  </a:cubicBezTo>
                  <a:cubicBezTo>
                    <a:pt x="12432" y="5970"/>
                    <a:pt x="12181" y="5644"/>
                    <a:pt x="12031" y="5268"/>
                  </a:cubicBezTo>
                  <a:cubicBezTo>
                    <a:pt x="11805" y="4742"/>
                    <a:pt x="11805" y="4165"/>
                    <a:pt x="11730" y="3614"/>
                  </a:cubicBezTo>
                  <a:cubicBezTo>
                    <a:pt x="11619" y="2792"/>
                    <a:pt x="10878" y="670"/>
                    <a:pt x="9768" y="670"/>
                  </a:cubicBezTo>
                  <a:cubicBezTo>
                    <a:pt x="9626" y="670"/>
                    <a:pt x="9478" y="705"/>
                    <a:pt x="9324" y="782"/>
                  </a:cubicBezTo>
                  <a:cubicBezTo>
                    <a:pt x="8246" y="1333"/>
                    <a:pt x="9048" y="4491"/>
                    <a:pt x="9299" y="5393"/>
                  </a:cubicBezTo>
                  <a:cubicBezTo>
                    <a:pt x="9424" y="5945"/>
                    <a:pt x="9625" y="6496"/>
                    <a:pt x="9650" y="7072"/>
                  </a:cubicBezTo>
                  <a:cubicBezTo>
                    <a:pt x="9675" y="7448"/>
                    <a:pt x="9625" y="7824"/>
                    <a:pt x="9675" y="8175"/>
                  </a:cubicBezTo>
                  <a:cubicBezTo>
                    <a:pt x="9775" y="8827"/>
                    <a:pt x="10176" y="9328"/>
                    <a:pt x="10427" y="9930"/>
                  </a:cubicBezTo>
                  <a:cubicBezTo>
                    <a:pt x="10978" y="11283"/>
                    <a:pt x="10577" y="12887"/>
                    <a:pt x="11003" y="14316"/>
                  </a:cubicBezTo>
                  <a:cubicBezTo>
                    <a:pt x="11204" y="14992"/>
                    <a:pt x="11580" y="15619"/>
                    <a:pt x="11780" y="16296"/>
                  </a:cubicBezTo>
                  <a:cubicBezTo>
                    <a:pt x="11805" y="16371"/>
                    <a:pt x="11830" y="16446"/>
                    <a:pt x="11855" y="16521"/>
                  </a:cubicBezTo>
                  <a:cubicBezTo>
                    <a:pt x="11780" y="16446"/>
                    <a:pt x="11705" y="16371"/>
                    <a:pt x="11630" y="16296"/>
                  </a:cubicBezTo>
                  <a:cubicBezTo>
                    <a:pt x="10878" y="15669"/>
                    <a:pt x="9775" y="15644"/>
                    <a:pt x="9073" y="14967"/>
                  </a:cubicBezTo>
                  <a:cubicBezTo>
                    <a:pt x="8773" y="14717"/>
                    <a:pt x="8572" y="14341"/>
                    <a:pt x="8347" y="14015"/>
                  </a:cubicBezTo>
                  <a:cubicBezTo>
                    <a:pt x="7720" y="13188"/>
                    <a:pt x="6868" y="12611"/>
                    <a:pt x="5890" y="12386"/>
                  </a:cubicBezTo>
                  <a:cubicBezTo>
                    <a:pt x="5540" y="12311"/>
                    <a:pt x="5189" y="12260"/>
                    <a:pt x="4888" y="12110"/>
                  </a:cubicBezTo>
                  <a:cubicBezTo>
                    <a:pt x="4462" y="11910"/>
                    <a:pt x="4136" y="11509"/>
                    <a:pt x="3785" y="11183"/>
                  </a:cubicBezTo>
                  <a:cubicBezTo>
                    <a:pt x="3401" y="10831"/>
                    <a:pt x="2405" y="10255"/>
                    <a:pt x="1578" y="10255"/>
                  </a:cubicBezTo>
                  <a:cubicBezTo>
                    <a:pt x="1109" y="10255"/>
                    <a:pt x="695" y="10440"/>
                    <a:pt x="477" y="10957"/>
                  </a:cubicBezTo>
                  <a:cubicBezTo>
                    <a:pt x="1" y="12085"/>
                    <a:pt x="2307" y="13714"/>
                    <a:pt x="2958" y="14140"/>
                  </a:cubicBezTo>
                  <a:cubicBezTo>
                    <a:pt x="3359" y="14416"/>
                    <a:pt x="3810" y="14666"/>
                    <a:pt x="4136" y="15042"/>
                  </a:cubicBezTo>
                  <a:cubicBezTo>
                    <a:pt x="4337" y="15293"/>
                    <a:pt x="4512" y="15594"/>
                    <a:pt x="4763" y="15794"/>
                  </a:cubicBezTo>
                  <a:cubicBezTo>
                    <a:pt x="5164" y="16170"/>
                    <a:pt x="5740" y="16220"/>
                    <a:pt x="6241" y="16471"/>
                  </a:cubicBezTo>
                  <a:cubicBezTo>
                    <a:pt x="7394" y="17022"/>
                    <a:pt x="7971" y="18401"/>
                    <a:pt x="9048" y="19078"/>
                  </a:cubicBezTo>
                  <a:cubicBezTo>
                    <a:pt x="9550" y="19403"/>
                    <a:pt x="10176" y="19579"/>
                    <a:pt x="10703" y="19880"/>
                  </a:cubicBezTo>
                  <a:cubicBezTo>
                    <a:pt x="11279" y="20230"/>
                    <a:pt x="11755" y="20782"/>
                    <a:pt x="12282" y="21233"/>
                  </a:cubicBezTo>
                  <a:cubicBezTo>
                    <a:pt x="12958" y="21784"/>
                    <a:pt x="13735" y="22160"/>
                    <a:pt x="14587" y="22361"/>
                  </a:cubicBezTo>
                  <a:cubicBezTo>
                    <a:pt x="14747" y="22403"/>
                    <a:pt x="14916" y="22432"/>
                    <a:pt x="15083" y="22432"/>
                  </a:cubicBezTo>
                  <a:cubicBezTo>
                    <a:pt x="15308" y="22432"/>
                    <a:pt x="15528" y="22379"/>
                    <a:pt x="15715" y="22235"/>
                  </a:cubicBezTo>
                  <a:cubicBezTo>
                    <a:pt x="15765" y="22185"/>
                    <a:pt x="15815" y="22160"/>
                    <a:pt x="15891" y="22135"/>
                  </a:cubicBezTo>
                  <a:cubicBezTo>
                    <a:pt x="16517" y="21960"/>
                    <a:pt x="17094" y="21684"/>
                    <a:pt x="17645" y="21283"/>
                  </a:cubicBezTo>
                  <a:cubicBezTo>
                    <a:pt x="18196" y="20882"/>
                    <a:pt x="18698" y="20356"/>
                    <a:pt x="19299" y="20055"/>
                  </a:cubicBezTo>
                  <a:cubicBezTo>
                    <a:pt x="19850" y="19779"/>
                    <a:pt x="20452" y="19654"/>
                    <a:pt x="21003" y="19353"/>
                  </a:cubicBezTo>
                  <a:cubicBezTo>
                    <a:pt x="22106" y="18752"/>
                    <a:pt x="22758" y="17398"/>
                    <a:pt x="23936" y="16922"/>
                  </a:cubicBezTo>
                  <a:cubicBezTo>
                    <a:pt x="24437" y="16722"/>
                    <a:pt x="25038" y="16697"/>
                    <a:pt x="25465" y="16346"/>
                  </a:cubicBezTo>
                  <a:cubicBezTo>
                    <a:pt x="25715" y="16145"/>
                    <a:pt x="25916" y="15869"/>
                    <a:pt x="26141" y="15644"/>
                  </a:cubicBezTo>
                  <a:cubicBezTo>
                    <a:pt x="26492" y="15293"/>
                    <a:pt x="26943" y="15067"/>
                    <a:pt x="27344" y="14817"/>
                  </a:cubicBezTo>
                  <a:cubicBezTo>
                    <a:pt x="28046" y="14416"/>
                    <a:pt x="30427" y="12962"/>
                    <a:pt x="30026" y="11784"/>
                  </a:cubicBezTo>
                  <a:cubicBezTo>
                    <a:pt x="29820" y="11205"/>
                    <a:pt x="29363" y="11002"/>
                    <a:pt x="28847" y="11002"/>
                  </a:cubicBezTo>
                  <a:cubicBezTo>
                    <a:pt x="28045" y="11002"/>
                    <a:pt x="27099" y="11489"/>
                    <a:pt x="26718" y="11809"/>
                  </a:cubicBezTo>
                  <a:cubicBezTo>
                    <a:pt x="26342" y="12110"/>
                    <a:pt x="25991" y="12486"/>
                    <a:pt x="25565" y="12661"/>
                  </a:cubicBezTo>
                  <a:cubicBezTo>
                    <a:pt x="25239" y="12812"/>
                    <a:pt x="24888" y="12812"/>
                    <a:pt x="24537" y="12887"/>
                  </a:cubicBezTo>
                  <a:cubicBezTo>
                    <a:pt x="23560" y="13037"/>
                    <a:pt x="22658" y="13564"/>
                    <a:pt x="21981" y="14341"/>
                  </a:cubicBezTo>
                  <a:cubicBezTo>
                    <a:pt x="21730" y="14666"/>
                    <a:pt x="21505" y="14992"/>
                    <a:pt x="21204" y="15268"/>
                  </a:cubicBezTo>
                  <a:cubicBezTo>
                    <a:pt x="20452" y="15869"/>
                    <a:pt x="19349" y="15819"/>
                    <a:pt x="18572" y="16421"/>
                  </a:cubicBezTo>
                  <a:cubicBezTo>
                    <a:pt x="18447" y="16521"/>
                    <a:pt x="18297" y="16646"/>
                    <a:pt x="18171" y="16797"/>
                  </a:cubicBezTo>
                  <a:cubicBezTo>
                    <a:pt x="18272" y="16346"/>
                    <a:pt x="18372" y="15895"/>
                    <a:pt x="18522" y="15443"/>
                  </a:cubicBezTo>
                  <a:cubicBezTo>
                    <a:pt x="18773" y="14792"/>
                    <a:pt x="19199" y="14190"/>
                    <a:pt x="19449" y="13514"/>
                  </a:cubicBezTo>
                  <a:cubicBezTo>
                    <a:pt x="19926" y="12135"/>
                    <a:pt x="19650" y="10506"/>
                    <a:pt x="20277" y="9178"/>
                  </a:cubicBezTo>
                  <a:cubicBezTo>
                    <a:pt x="20552" y="8601"/>
                    <a:pt x="20978" y="8125"/>
                    <a:pt x="21129" y="7499"/>
                  </a:cubicBezTo>
                  <a:cubicBezTo>
                    <a:pt x="21204" y="7148"/>
                    <a:pt x="21179" y="6747"/>
                    <a:pt x="21204" y="6396"/>
                  </a:cubicBezTo>
                  <a:cubicBezTo>
                    <a:pt x="21279" y="5819"/>
                    <a:pt x="21480" y="5293"/>
                    <a:pt x="21680" y="4742"/>
                  </a:cubicBezTo>
                  <a:cubicBezTo>
                    <a:pt x="21956" y="3864"/>
                    <a:pt x="22958" y="757"/>
                    <a:pt x="21906" y="155"/>
                  </a:cubicBezTo>
                  <a:cubicBezTo>
                    <a:pt x="21732" y="48"/>
                    <a:pt x="21561" y="0"/>
                    <a:pt x="21396" y="0"/>
                  </a:cubicBezTo>
                  <a:close/>
                </a:path>
              </a:pathLst>
            </a:custGeom>
            <a:solidFill>
              <a:srgbClr val="006D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35"/>
            <p:cNvSpPr/>
            <p:nvPr/>
          </p:nvSpPr>
          <p:spPr>
            <a:xfrm rot="-976695">
              <a:off x="7919971" y="312559"/>
              <a:ext cx="267772" cy="806812"/>
            </a:xfrm>
            <a:custGeom>
              <a:avLst/>
              <a:gdLst/>
              <a:ahLst/>
              <a:cxnLst/>
              <a:rect l="l" t="t" r="r" b="b"/>
              <a:pathLst>
                <a:path w="5815" h="17520" extrusionOk="0">
                  <a:moveTo>
                    <a:pt x="5489" y="1"/>
                  </a:moveTo>
                  <a:lnTo>
                    <a:pt x="3860" y="4562"/>
                  </a:lnTo>
                  <a:cubicBezTo>
                    <a:pt x="3534" y="5464"/>
                    <a:pt x="3208" y="6392"/>
                    <a:pt x="2933" y="7319"/>
                  </a:cubicBezTo>
                  <a:cubicBezTo>
                    <a:pt x="2582" y="8497"/>
                    <a:pt x="2306" y="9700"/>
                    <a:pt x="2030" y="10878"/>
                  </a:cubicBezTo>
                  <a:cubicBezTo>
                    <a:pt x="1529" y="13033"/>
                    <a:pt x="1028" y="15264"/>
                    <a:pt x="50" y="17269"/>
                  </a:cubicBezTo>
                  <a:cubicBezTo>
                    <a:pt x="0" y="17369"/>
                    <a:pt x="25" y="17470"/>
                    <a:pt x="126" y="17520"/>
                  </a:cubicBezTo>
                  <a:lnTo>
                    <a:pt x="201" y="17520"/>
                  </a:lnTo>
                  <a:cubicBezTo>
                    <a:pt x="276" y="17520"/>
                    <a:pt x="326" y="17495"/>
                    <a:pt x="376" y="17419"/>
                  </a:cubicBezTo>
                  <a:cubicBezTo>
                    <a:pt x="1379" y="15389"/>
                    <a:pt x="1880" y="13134"/>
                    <a:pt x="2381" y="10953"/>
                  </a:cubicBezTo>
                  <a:cubicBezTo>
                    <a:pt x="2657" y="9800"/>
                    <a:pt x="2933" y="8597"/>
                    <a:pt x="3258" y="7444"/>
                  </a:cubicBezTo>
                  <a:cubicBezTo>
                    <a:pt x="3534" y="6517"/>
                    <a:pt x="3885" y="5590"/>
                    <a:pt x="4186" y="4688"/>
                  </a:cubicBezTo>
                  <a:lnTo>
                    <a:pt x="5815" y="176"/>
                  </a:lnTo>
                  <a:cubicBezTo>
                    <a:pt x="5790" y="151"/>
                    <a:pt x="5765" y="126"/>
                    <a:pt x="5740" y="101"/>
                  </a:cubicBezTo>
                  <a:cubicBezTo>
                    <a:pt x="5664" y="51"/>
                    <a:pt x="5589" y="26"/>
                    <a:pt x="5489" y="1"/>
                  </a:cubicBezTo>
                  <a:close/>
                </a:path>
              </a:pathLst>
            </a:custGeom>
            <a:solidFill>
              <a:srgbClr val="0051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35"/>
            <p:cNvSpPr/>
            <p:nvPr/>
          </p:nvSpPr>
          <p:spPr>
            <a:xfrm rot="-976695">
              <a:off x="8014748" y="774625"/>
              <a:ext cx="626720" cy="398248"/>
            </a:xfrm>
            <a:custGeom>
              <a:avLst/>
              <a:gdLst/>
              <a:ahLst/>
              <a:cxnLst/>
              <a:rect l="l" t="t" r="r" b="b"/>
              <a:pathLst>
                <a:path w="13610" h="8648" extrusionOk="0">
                  <a:moveTo>
                    <a:pt x="13460" y="1"/>
                  </a:moveTo>
                  <a:lnTo>
                    <a:pt x="9374" y="2181"/>
                  </a:lnTo>
                  <a:cubicBezTo>
                    <a:pt x="8673" y="2532"/>
                    <a:pt x="7971" y="2908"/>
                    <a:pt x="7319" y="3384"/>
                  </a:cubicBezTo>
                  <a:cubicBezTo>
                    <a:pt x="6918" y="3660"/>
                    <a:pt x="6542" y="3960"/>
                    <a:pt x="6166" y="4286"/>
                  </a:cubicBezTo>
                  <a:cubicBezTo>
                    <a:pt x="6066" y="4361"/>
                    <a:pt x="5966" y="4462"/>
                    <a:pt x="5866" y="4537"/>
                  </a:cubicBezTo>
                  <a:cubicBezTo>
                    <a:pt x="4086" y="5991"/>
                    <a:pt x="2156" y="7244"/>
                    <a:pt x="126" y="8296"/>
                  </a:cubicBezTo>
                  <a:cubicBezTo>
                    <a:pt x="26" y="8346"/>
                    <a:pt x="1" y="8447"/>
                    <a:pt x="51" y="8547"/>
                  </a:cubicBezTo>
                  <a:cubicBezTo>
                    <a:pt x="76" y="8597"/>
                    <a:pt x="126" y="8647"/>
                    <a:pt x="201" y="8647"/>
                  </a:cubicBezTo>
                  <a:cubicBezTo>
                    <a:pt x="226" y="8647"/>
                    <a:pt x="251" y="8622"/>
                    <a:pt x="277" y="8622"/>
                  </a:cubicBezTo>
                  <a:cubicBezTo>
                    <a:pt x="2332" y="7544"/>
                    <a:pt x="4287" y="6266"/>
                    <a:pt x="6091" y="4813"/>
                  </a:cubicBezTo>
                  <a:cubicBezTo>
                    <a:pt x="6191" y="4737"/>
                    <a:pt x="6292" y="4637"/>
                    <a:pt x="6392" y="4562"/>
                  </a:cubicBezTo>
                  <a:cubicBezTo>
                    <a:pt x="6768" y="4261"/>
                    <a:pt x="7144" y="3935"/>
                    <a:pt x="7545" y="3660"/>
                  </a:cubicBezTo>
                  <a:cubicBezTo>
                    <a:pt x="8171" y="3234"/>
                    <a:pt x="8873" y="2858"/>
                    <a:pt x="9525" y="2507"/>
                  </a:cubicBezTo>
                  <a:lnTo>
                    <a:pt x="13610" y="326"/>
                  </a:lnTo>
                  <a:cubicBezTo>
                    <a:pt x="13610" y="326"/>
                    <a:pt x="13610" y="301"/>
                    <a:pt x="13610" y="276"/>
                  </a:cubicBezTo>
                  <a:cubicBezTo>
                    <a:pt x="13560" y="176"/>
                    <a:pt x="13510" y="76"/>
                    <a:pt x="13460" y="1"/>
                  </a:cubicBezTo>
                  <a:close/>
                </a:path>
              </a:pathLst>
            </a:custGeom>
            <a:solidFill>
              <a:srgbClr val="0051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35"/>
            <p:cNvSpPr/>
            <p:nvPr/>
          </p:nvSpPr>
          <p:spPr>
            <a:xfrm rot="-976695">
              <a:off x="7630324" y="432540"/>
              <a:ext cx="244702" cy="842593"/>
            </a:xfrm>
            <a:custGeom>
              <a:avLst/>
              <a:gdLst/>
              <a:ahLst/>
              <a:cxnLst/>
              <a:rect l="l" t="t" r="r" b="b"/>
              <a:pathLst>
                <a:path w="5314" h="18297" extrusionOk="0">
                  <a:moveTo>
                    <a:pt x="326" y="0"/>
                  </a:moveTo>
                  <a:cubicBezTo>
                    <a:pt x="226" y="25"/>
                    <a:pt x="125" y="51"/>
                    <a:pt x="25" y="101"/>
                  </a:cubicBezTo>
                  <a:cubicBezTo>
                    <a:pt x="0" y="126"/>
                    <a:pt x="0" y="126"/>
                    <a:pt x="0" y="126"/>
                  </a:cubicBezTo>
                  <a:lnTo>
                    <a:pt x="50" y="301"/>
                  </a:lnTo>
                  <a:cubicBezTo>
                    <a:pt x="301" y="1354"/>
                    <a:pt x="576" y="2457"/>
                    <a:pt x="927" y="3509"/>
                  </a:cubicBezTo>
                  <a:cubicBezTo>
                    <a:pt x="977" y="3660"/>
                    <a:pt x="1053" y="3835"/>
                    <a:pt x="1103" y="4010"/>
                  </a:cubicBezTo>
                  <a:cubicBezTo>
                    <a:pt x="1303" y="4487"/>
                    <a:pt x="1479" y="5013"/>
                    <a:pt x="1579" y="5539"/>
                  </a:cubicBezTo>
                  <a:cubicBezTo>
                    <a:pt x="1654" y="5890"/>
                    <a:pt x="1704" y="6266"/>
                    <a:pt x="1729" y="6642"/>
                  </a:cubicBezTo>
                  <a:cubicBezTo>
                    <a:pt x="1754" y="6868"/>
                    <a:pt x="1805" y="7118"/>
                    <a:pt x="1830" y="7369"/>
                  </a:cubicBezTo>
                  <a:cubicBezTo>
                    <a:pt x="1980" y="8371"/>
                    <a:pt x="2306" y="9324"/>
                    <a:pt x="2607" y="10251"/>
                  </a:cubicBezTo>
                  <a:lnTo>
                    <a:pt x="2682" y="10452"/>
                  </a:lnTo>
                  <a:cubicBezTo>
                    <a:pt x="3509" y="12983"/>
                    <a:pt x="4286" y="15564"/>
                    <a:pt x="4937" y="18146"/>
                  </a:cubicBezTo>
                  <a:cubicBezTo>
                    <a:pt x="4962" y="18246"/>
                    <a:pt x="5013" y="18296"/>
                    <a:pt x="5113" y="18296"/>
                  </a:cubicBezTo>
                  <a:lnTo>
                    <a:pt x="5138" y="18296"/>
                  </a:lnTo>
                  <a:cubicBezTo>
                    <a:pt x="5238" y="18271"/>
                    <a:pt x="5313" y="18171"/>
                    <a:pt x="5288" y="18071"/>
                  </a:cubicBezTo>
                  <a:cubicBezTo>
                    <a:pt x="4612" y="15489"/>
                    <a:pt x="3860" y="12883"/>
                    <a:pt x="3008" y="10351"/>
                  </a:cubicBezTo>
                  <a:lnTo>
                    <a:pt x="2957" y="10151"/>
                  </a:lnTo>
                  <a:cubicBezTo>
                    <a:pt x="2657" y="9224"/>
                    <a:pt x="2331" y="8271"/>
                    <a:pt x="2180" y="7319"/>
                  </a:cubicBezTo>
                  <a:cubicBezTo>
                    <a:pt x="2155" y="7093"/>
                    <a:pt x="2130" y="6843"/>
                    <a:pt x="2105" y="6592"/>
                  </a:cubicBezTo>
                  <a:cubicBezTo>
                    <a:pt x="2055" y="6216"/>
                    <a:pt x="2030" y="5840"/>
                    <a:pt x="1930" y="5464"/>
                  </a:cubicBezTo>
                  <a:cubicBezTo>
                    <a:pt x="1830" y="4913"/>
                    <a:pt x="1629" y="4386"/>
                    <a:pt x="1454" y="3885"/>
                  </a:cubicBezTo>
                  <a:cubicBezTo>
                    <a:pt x="1378" y="3710"/>
                    <a:pt x="1328" y="3559"/>
                    <a:pt x="1278" y="3384"/>
                  </a:cubicBezTo>
                  <a:cubicBezTo>
                    <a:pt x="902" y="2356"/>
                    <a:pt x="652" y="1279"/>
                    <a:pt x="401" y="226"/>
                  </a:cubicBezTo>
                  <a:lnTo>
                    <a:pt x="326" y="0"/>
                  </a:lnTo>
                  <a:close/>
                </a:path>
              </a:pathLst>
            </a:custGeom>
            <a:solidFill>
              <a:srgbClr val="0051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35"/>
            <p:cNvSpPr/>
            <p:nvPr/>
          </p:nvSpPr>
          <p:spPr>
            <a:xfrm rot="-976695">
              <a:off x="7305868" y="940949"/>
              <a:ext cx="605952" cy="433984"/>
            </a:xfrm>
            <a:custGeom>
              <a:avLst/>
              <a:gdLst/>
              <a:ahLst/>
              <a:cxnLst/>
              <a:rect l="l" t="t" r="r" b="b"/>
              <a:pathLst>
                <a:path w="13159" h="9424" extrusionOk="0">
                  <a:moveTo>
                    <a:pt x="201" y="0"/>
                  </a:moveTo>
                  <a:cubicBezTo>
                    <a:pt x="125" y="75"/>
                    <a:pt x="50" y="176"/>
                    <a:pt x="0" y="301"/>
                  </a:cubicBezTo>
                  <a:cubicBezTo>
                    <a:pt x="150" y="401"/>
                    <a:pt x="301" y="501"/>
                    <a:pt x="451" y="602"/>
                  </a:cubicBezTo>
                  <a:cubicBezTo>
                    <a:pt x="727" y="727"/>
                    <a:pt x="978" y="852"/>
                    <a:pt x="1253" y="953"/>
                  </a:cubicBezTo>
                  <a:cubicBezTo>
                    <a:pt x="1604" y="1103"/>
                    <a:pt x="1930" y="1253"/>
                    <a:pt x="2231" y="1454"/>
                  </a:cubicBezTo>
                  <a:cubicBezTo>
                    <a:pt x="2657" y="1730"/>
                    <a:pt x="3008" y="2080"/>
                    <a:pt x="3384" y="2456"/>
                  </a:cubicBezTo>
                  <a:cubicBezTo>
                    <a:pt x="3609" y="2707"/>
                    <a:pt x="3860" y="2958"/>
                    <a:pt x="4135" y="3183"/>
                  </a:cubicBezTo>
                  <a:cubicBezTo>
                    <a:pt x="4561" y="3559"/>
                    <a:pt x="5063" y="3860"/>
                    <a:pt x="5539" y="4136"/>
                  </a:cubicBezTo>
                  <a:cubicBezTo>
                    <a:pt x="5689" y="4236"/>
                    <a:pt x="5840" y="4311"/>
                    <a:pt x="5965" y="4411"/>
                  </a:cubicBezTo>
                  <a:cubicBezTo>
                    <a:pt x="6717" y="4862"/>
                    <a:pt x="7444" y="5414"/>
                    <a:pt x="8145" y="5915"/>
                  </a:cubicBezTo>
                  <a:lnTo>
                    <a:pt x="12857" y="9399"/>
                  </a:lnTo>
                  <a:cubicBezTo>
                    <a:pt x="12882" y="9399"/>
                    <a:pt x="12907" y="9424"/>
                    <a:pt x="12958" y="9424"/>
                  </a:cubicBezTo>
                  <a:cubicBezTo>
                    <a:pt x="13008" y="9424"/>
                    <a:pt x="13058" y="9399"/>
                    <a:pt x="13108" y="9349"/>
                  </a:cubicBezTo>
                  <a:cubicBezTo>
                    <a:pt x="13158" y="9273"/>
                    <a:pt x="13133" y="9148"/>
                    <a:pt x="13058" y="9098"/>
                  </a:cubicBezTo>
                  <a:lnTo>
                    <a:pt x="8346" y="5614"/>
                  </a:lnTo>
                  <a:cubicBezTo>
                    <a:pt x="7644" y="5113"/>
                    <a:pt x="6917" y="4587"/>
                    <a:pt x="6166" y="4111"/>
                  </a:cubicBezTo>
                  <a:cubicBezTo>
                    <a:pt x="6015" y="4010"/>
                    <a:pt x="5865" y="3910"/>
                    <a:pt x="5739" y="3835"/>
                  </a:cubicBezTo>
                  <a:cubicBezTo>
                    <a:pt x="5263" y="3559"/>
                    <a:pt x="4787" y="3258"/>
                    <a:pt x="4361" y="2908"/>
                  </a:cubicBezTo>
                  <a:cubicBezTo>
                    <a:pt x="4110" y="2682"/>
                    <a:pt x="3860" y="2431"/>
                    <a:pt x="3634" y="2206"/>
                  </a:cubicBezTo>
                  <a:cubicBezTo>
                    <a:pt x="3258" y="1830"/>
                    <a:pt x="2882" y="1429"/>
                    <a:pt x="2406" y="1153"/>
                  </a:cubicBezTo>
                  <a:cubicBezTo>
                    <a:pt x="2080" y="928"/>
                    <a:pt x="1729" y="777"/>
                    <a:pt x="1404" y="627"/>
                  </a:cubicBezTo>
                  <a:cubicBezTo>
                    <a:pt x="1128" y="527"/>
                    <a:pt x="877" y="401"/>
                    <a:pt x="627" y="276"/>
                  </a:cubicBezTo>
                  <a:cubicBezTo>
                    <a:pt x="476" y="201"/>
                    <a:pt x="326" y="100"/>
                    <a:pt x="201" y="0"/>
                  </a:cubicBezTo>
                  <a:close/>
                </a:path>
              </a:pathLst>
            </a:custGeom>
            <a:solidFill>
              <a:srgbClr val="0051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3" name="Google Shape;2033;p35"/>
            <p:cNvSpPr/>
            <p:nvPr/>
          </p:nvSpPr>
          <p:spPr>
            <a:xfrm rot="-976695">
              <a:off x="7998398" y="725115"/>
              <a:ext cx="85420" cy="1096564"/>
            </a:xfrm>
            <a:custGeom>
              <a:avLst/>
              <a:gdLst/>
              <a:ahLst/>
              <a:cxnLst/>
              <a:rect l="l" t="t" r="r" b="b"/>
              <a:pathLst>
                <a:path w="1855" h="23812" extrusionOk="0">
                  <a:moveTo>
                    <a:pt x="727" y="1"/>
                  </a:moveTo>
                  <a:cubicBezTo>
                    <a:pt x="602" y="1"/>
                    <a:pt x="476" y="76"/>
                    <a:pt x="476" y="201"/>
                  </a:cubicBezTo>
                  <a:cubicBezTo>
                    <a:pt x="276" y="4011"/>
                    <a:pt x="100" y="7820"/>
                    <a:pt x="25" y="11630"/>
                  </a:cubicBezTo>
                  <a:cubicBezTo>
                    <a:pt x="0" y="13535"/>
                    <a:pt x="0" y="15465"/>
                    <a:pt x="50" y="17369"/>
                  </a:cubicBezTo>
                  <a:cubicBezTo>
                    <a:pt x="75" y="19274"/>
                    <a:pt x="150" y="21179"/>
                    <a:pt x="226" y="23084"/>
                  </a:cubicBezTo>
                  <a:cubicBezTo>
                    <a:pt x="226" y="23109"/>
                    <a:pt x="226" y="23109"/>
                    <a:pt x="226" y="23134"/>
                  </a:cubicBezTo>
                  <a:cubicBezTo>
                    <a:pt x="250" y="23519"/>
                    <a:pt x="621" y="23812"/>
                    <a:pt x="1028" y="23812"/>
                  </a:cubicBezTo>
                  <a:cubicBezTo>
                    <a:pt x="1045" y="23812"/>
                    <a:pt x="1061" y="23811"/>
                    <a:pt x="1078" y="23810"/>
                  </a:cubicBezTo>
                  <a:cubicBezTo>
                    <a:pt x="1529" y="23785"/>
                    <a:pt x="1855" y="23409"/>
                    <a:pt x="1805" y="23008"/>
                  </a:cubicBezTo>
                  <a:cubicBezTo>
                    <a:pt x="1654" y="21104"/>
                    <a:pt x="1504" y="19224"/>
                    <a:pt x="1353" y="17319"/>
                  </a:cubicBezTo>
                  <a:cubicBezTo>
                    <a:pt x="1228" y="15414"/>
                    <a:pt x="1128" y="13535"/>
                    <a:pt x="1053" y="11630"/>
                  </a:cubicBezTo>
                  <a:cubicBezTo>
                    <a:pt x="927" y="7820"/>
                    <a:pt x="927" y="4011"/>
                    <a:pt x="927" y="201"/>
                  </a:cubicBezTo>
                  <a:cubicBezTo>
                    <a:pt x="927" y="101"/>
                    <a:pt x="852" y="1"/>
                    <a:pt x="727"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4" name="Google Shape;2034;p35"/>
            <p:cNvSpPr/>
            <p:nvPr/>
          </p:nvSpPr>
          <p:spPr>
            <a:xfrm rot="-976695">
              <a:off x="7405657" y="350243"/>
              <a:ext cx="1037565" cy="1051434"/>
            </a:xfrm>
            <a:custGeom>
              <a:avLst/>
              <a:gdLst/>
              <a:ahLst/>
              <a:cxnLst/>
              <a:rect l="l" t="t" r="r" b="b"/>
              <a:pathLst>
                <a:path w="22532" h="22832" extrusionOk="0">
                  <a:moveTo>
                    <a:pt x="11246" y="0"/>
                  </a:moveTo>
                  <a:cubicBezTo>
                    <a:pt x="9874" y="0"/>
                    <a:pt x="9505" y="2549"/>
                    <a:pt x="9599" y="3443"/>
                  </a:cubicBezTo>
                  <a:cubicBezTo>
                    <a:pt x="9649" y="4020"/>
                    <a:pt x="9775" y="4621"/>
                    <a:pt x="9674" y="5172"/>
                  </a:cubicBezTo>
                  <a:cubicBezTo>
                    <a:pt x="9599" y="5599"/>
                    <a:pt x="9399" y="5974"/>
                    <a:pt x="9248" y="6350"/>
                  </a:cubicBezTo>
                  <a:cubicBezTo>
                    <a:pt x="8822" y="7478"/>
                    <a:pt x="8747" y="8731"/>
                    <a:pt x="9048" y="9909"/>
                  </a:cubicBezTo>
                  <a:cubicBezTo>
                    <a:pt x="9173" y="10360"/>
                    <a:pt x="9349" y="10812"/>
                    <a:pt x="9399" y="11263"/>
                  </a:cubicBezTo>
                  <a:cubicBezTo>
                    <a:pt x="9474" y="12090"/>
                    <a:pt x="9123" y="12892"/>
                    <a:pt x="8948" y="13719"/>
                  </a:cubicBezTo>
                  <a:cubicBezTo>
                    <a:pt x="8917" y="13873"/>
                    <a:pt x="8782" y="13970"/>
                    <a:pt x="8648" y="13970"/>
                  </a:cubicBezTo>
                  <a:cubicBezTo>
                    <a:pt x="8564" y="13970"/>
                    <a:pt x="8479" y="13931"/>
                    <a:pt x="8421" y="13844"/>
                  </a:cubicBezTo>
                  <a:cubicBezTo>
                    <a:pt x="8296" y="13694"/>
                    <a:pt x="8171" y="13569"/>
                    <a:pt x="8020" y="13418"/>
                  </a:cubicBezTo>
                  <a:cubicBezTo>
                    <a:pt x="7719" y="13117"/>
                    <a:pt x="7369" y="12842"/>
                    <a:pt x="7118" y="12491"/>
                  </a:cubicBezTo>
                  <a:cubicBezTo>
                    <a:pt x="6491" y="11614"/>
                    <a:pt x="6516" y="10386"/>
                    <a:pt x="5915" y="9483"/>
                  </a:cubicBezTo>
                  <a:cubicBezTo>
                    <a:pt x="5313" y="8581"/>
                    <a:pt x="4211" y="8155"/>
                    <a:pt x="3559" y="7303"/>
                  </a:cubicBezTo>
                  <a:cubicBezTo>
                    <a:pt x="2832" y="6325"/>
                    <a:pt x="2707" y="4872"/>
                    <a:pt x="1754" y="4145"/>
                  </a:cubicBezTo>
                  <a:cubicBezTo>
                    <a:pt x="1529" y="3976"/>
                    <a:pt x="1224" y="3862"/>
                    <a:pt x="933" y="3862"/>
                  </a:cubicBezTo>
                  <a:cubicBezTo>
                    <a:pt x="707" y="3862"/>
                    <a:pt x="490" y="3930"/>
                    <a:pt x="326" y="4095"/>
                  </a:cubicBezTo>
                  <a:cubicBezTo>
                    <a:pt x="0" y="4421"/>
                    <a:pt x="0" y="4972"/>
                    <a:pt x="75" y="5448"/>
                  </a:cubicBezTo>
                  <a:cubicBezTo>
                    <a:pt x="251" y="6401"/>
                    <a:pt x="602" y="7328"/>
                    <a:pt x="1128" y="8155"/>
                  </a:cubicBezTo>
                  <a:cubicBezTo>
                    <a:pt x="1529" y="8807"/>
                    <a:pt x="2055" y="9383"/>
                    <a:pt x="2381" y="10085"/>
                  </a:cubicBezTo>
                  <a:cubicBezTo>
                    <a:pt x="2682" y="10711"/>
                    <a:pt x="2807" y="11413"/>
                    <a:pt x="3108" y="12040"/>
                  </a:cubicBezTo>
                  <a:cubicBezTo>
                    <a:pt x="3734" y="13318"/>
                    <a:pt x="5088" y="14145"/>
                    <a:pt x="5564" y="15473"/>
                  </a:cubicBezTo>
                  <a:cubicBezTo>
                    <a:pt x="5790" y="16050"/>
                    <a:pt x="5840" y="16726"/>
                    <a:pt x="6166" y="17228"/>
                  </a:cubicBezTo>
                  <a:cubicBezTo>
                    <a:pt x="6366" y="17528"/>
                    <a:pt x="6667" y="17729"/>
                    <a:pt x="6892" y="18005"/>
                  </a:cubicBezTo>
                  <a:cubicBezTo>
                    <a:pt x="7243" y="18431"/>
                    <a:pt x="7469" y="18932"/>
                    <a:pt x="7719" y="19433"/>
                  </a:cubicBezTo>
                  <a:cubicBezTo>
                    <a:pt x="8070" y="20110"/>
                    <a:pt x="9248" y="22265"/>
                    <a:pt x="10276" y="22591"/>
                  </a:cubicBezTo>
                  <a:cubicBezTo>
                    <a:pt x="10301" y="22591"/>
                    <a:pt x="10326" y="22616"/>
                    <a:pt x="10351" y="22616"/>
                  </a:cubicBezTo>
                  <a:cubicBezTo>
                    <a:pt x="10531" y="22756"/>
                    <a:pt x="10742" y="22832"/>
                    <a:pt x="10960" y="22832"/>
                  </a:cubicBezTo>
                  <a:cubicBezTo>
                    <a:pt x="11015" y="22832"/>
                    <a:pt x="11072" y="22827"/>
                    <a:pt x="11128" y="22817"/>
                  </a:cubicBezTo>
                  <a:cubicBezTo>
                    <a:pt x="11278" y="22792"/>
                    <a:pt x="11429" y="22716"/>
                    <a:pt x="11554" y="22616"/>
                  </a:cubicBezTo>
                  <a:cubicBezTo>
                    <a:pt x="12531" y="22065"/>
                    <a:pt x="13584" y="20361"/>
                    <a:pt x="13935" y="19784"/>
                  </a:cubicBezTo>
                  <a:cubicBezTo>
                    <a:pt x="14211" y="19308"/>
                    <a:pt x="14461" y="18807"/>
                    <a:pt x="14862" y="18406"/>
                  </a:cubicBezTo>
                  <a:cubicBezTo>
                    <a:pt x="15088" y="18155"/>
                    <a:pt x="15389" y="17954"/>
                    <a:pt x="15614" y="17679"/>
                  </a:cubicBezTo>
                  <a:cubicBezTo>
                    <a:pt x="15990" y="17178"/>
                    <a:pt x="16065" y="16526"/>
                    <a:pt x="16316" y="15975"/>
                  </a:cubicBezTo>
                  <a:cubicBezTo>
                    <a:pt x="16892" y="14646"/>
                    <a:pt x="18271" y="13919"/>
                    <a:pt x="18973" y="12691"/>
                  </a:cubicBezTo>
                  <a:cubicBezTo>
                    <a:pt x="19324" y="12090"/>
                    <a:pt x="19499" y="11388"/>
                    <a:pt x="19825" y="10787"/>
                  </a:cubicBezTo>
                  <a:cubicBezTo>
                    <a:pt x="20201" y="10110"/>
                    <a:pt x="20727" y="9558"/>
                    <a:pt x="21178" y="8932"/>
                  </a:cubicBezTo>
                  <a:cubicBezTo>
                    <a:pt x="21755" y="8155"/>
                    <a:pt x="22156" y="7253"/>
                    <a:pt x="22381" y="6300"/>
                  </a:cubicBezTo>
                  <a:cubicBezTo>
                    <a:pt x="22506" y="5849"/>
                    <a:pt x="22532" y="5298"/>
                    <a:pt x="22231" y="4947"/>
                  </a:cubicBezTo>
                  <a:cubicBezTo>
                    <a:pt x="22046" y="4750"/>
                    <a:pt x="21801" y="4668"/>
                    <a:pt x="21550" y="4668"/>
                  </a:cubicBezTo>
                  <a:cubicBezTo>
                    <a:pt x="21288" y="4668"/>
                    <a:pt x="21019" y="4756"/>
                    <a:pt x="20802" y="4897"/>
                  </a:cubicBezTo>
                  <a:cubicBezTo>
                    <a:pt x="19800" y="5573"/>
                    <a:pt x="19599" y="7002"/>
                    <a:pt x="18797" y="7929"/>
                  </a:cubicBezTo>
                  <a:cubicBezTo>
                    <a:pt x="18095" y="8756"/>
                    <a:pt x="16968" y="9082"/>
                    <a:pt x="16316" y="9959"/>
                  </a:cubicBezTo>
                  <a:cubicBezTo>
                    <a:pt x="15689" y="10812"/>
                    <a:pt x="15639" y="12065"/>
                    <a:pt x="14938" y="12892"/>
                  </a:cubicBezTo>
                  <a:cubicBezTo>
                    <a:pt x="14662" y="13218"/>
                    <a:pt x="14311" y="13468"/>
                    <a:pt x="13985" y="13744"/>
                  </a:cubicBezTo>
                  <a:cubicBezTo>
                    <a:pt x="13785" y="13919"/>
                    <a:pt x="13609" y="14120"/>
                    <a:pt x="13459" y="14295"/>
                  </a:cubicBezTo>
                  <a:cubicBezTo>
                    <a:pt x="13392" y="14379"/>
                    <a:pt x="13306" y="14415"/>
                    <a:pt x="13221" y="14415"/>
                  </a:cubicBezTo>
                  <a:cubicBezTo>
                    <a:pt x="13052" y="14415"/>
                    <a:pt x="12891" y="14270"/>
                    <a:pt x="12907" y="14070"/>
                  </a:cubicBezTo>
                  <a:cubicBezTo>
                    <a:pt x="12907" y="14045"/>
                    <a:pt x="12907" y="14045"/>
                    <a:pt x="12907" y="14020"/>
                  </a:cubicBezTo>
                  <a:cubicBezTo>
                    <a:pt x="13008" y="12516"/>
                    <a:pt x="12206" y="10987"/>
                    <a:pt x="12481" y="9483"/>
                  </a:cubicBezTo>
                  <a:cubicBezTo>
                    <a:pt x="12607" y="8832"/>
                    <a:pt x="12933" y="8205"/>
                    <a:pt x="12882" y="7553"/>
                  </a:cubicBezTo>
                  <a:cubicBezTo>
                    <a:pt x="12857" y="7177"/>
                    <a:pt x="12732" y="6802"/>
                    <a:pt x="12657" y="6426"/>
                  </a:cubicBezTo>
                  <a:cubicBezTo>
                    <a:pt x="12557" y="5849"/>
                    <a:pt x="12632" y="5248"/>
                    <a:pt x="12657" y="4671"/>
                  </a:cubicBezTo>
                  <a:cubicBezTo>
                    <a:pt x="12707" y="3694"/>
                    <a:pt x="12807" y="335"/>
                    <a:pt x="11529" y="35"/>
                  </a:cubicBezTo>
                  <a:cubicBezTo>
                    <a:pt x="11430" y="11"/>
                    <a:pt x="11336" y="0"/>
                    <a:pt x="11246" y="0"/>
                  </a:cubicBezTo>
                  <a:close/>
                </a:path>
              </a:pathLst>
            </a:custGeom>
            <a:solidFill>
              <a:srgbClr val="008B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5" name="Google Shape;2035;p35"/>
            <p:cNvSpPr/>
            <p:nvPr/>
          </p:nvSpPr>
          <p:spPr>
            <a:xfrm rot="-976695">
              <a:off x="7898672" y="351861"/>
              <a:ext cx="38128" cy="1051849"/>
            </a:xfrm>
            <a:custGeom>
              <a:avLst/>
              <a:gdLst/>
              <a:ahLst/>
              <a:cxnLst/>
              <a:rect l="l" t="t" r="r" b="b"/>
              <a:pathLst>
                <a:path w="828" h="22841" extrusionOk="0">
                  <a:moveTo>
                    <a:pt x="563" y="0"/>
                  </a:moveTo>
                  <a:cubicBezTo>
                    <a:pt x="514" y="0"/>
                    <a:pt x="469" y="6"/>
                    <a:pt x="427" y="17"/>
                  </a:cubicBezTo>
                  <a:cubicBezTo>
                    <a:pt x="201" y="1295"/>
                    <a:pt x="252" y="2623"/>
                    <a:pt x="302" y="3901"/>
                  </a:cubicBezTo>
                  <a:lnTo>
                    <a:pt x="327" y="4403"/>
                  </a:lnTo>
                  <a:cubicBezTo>
                    <a:pt x="452" y="7861"/>
                    <a:pt x="327" y="11621"/>
                    <a:pt x="201" y="15255"/>
                  </a:cubicBezTo>
                  <a:cubicBezTo>
                    <a:pt x="101" y="17786"/>
                    <a:pt x="1" y="20368"/>
                    <a:pt x="1" y="22799"/>
                  </a:cubicBezTo>
                  <a:cubicBezTo>
                    <a:pt x="74" y="22828"/>
                    <a:pt x="148" y="22840"/>
                    <a:pt x="221" y="22840"/>
                  </a:cubicBezTo>
                  <a:cubicBezTo>
                    <a:pt x="273" y="22840"/>
                    <a:pt x="325" y="22834"/>
                    <a:pt x="377" y="22824"/>
                  </a:cubicBezTo>
                  <a:cubicBezTo>
                    <a:pt x="377" y="20393"/>
                    <a:pt x="452" y="17786"/>
                    <a:pt x="552" y="15280"/>
                  </a:cubicBezTo>
                  <a:cubicBezTo>
                    <a:pt x="678" y="11646"/>
                    <a:pt x="828" y="7861"/>
                    <a:pt x="678" y="4377"/>
                  </a:cubicBezTo>
                  <a:lnTo>
                    <a:pt x="678" y="3901"/>
                  </a:lnTo>
                  <a:cubicBezTo>
                    <a:pt x="602" y="2623"/>
                    <a:pt x="552" y="1295"/>
                    <a:pt x="778" y="42"/>
                  </a:cubicBezTo>
                  <a:cubicBezTo>
                    <a:pt x="704" y="12"/>
                    <a:pt x="631" y="0"/>
                    <a:pt x="563" y="0"/>
                  </a:cubicBezTo>
                  <a:close/>
                </a:path>
              </a:pathLst>
            </a:custGeom>
            <a:solidFill>
              <a:srgbClr val="006D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6" name="Google Shape;2036;p35"/>
            <p:cNvSpPr/>
            <p:nvPr/>
          </p:nvSpPr>
          <p:spPr>
            <a:xfrm rot="-976695">
              <a:off x="7941580" y="492145"/>
              <a:ext cx="497462" cy="834488"/>
            </a:xfrm>
            <a:custGeom>
              <a:avLst/>
              <a:gdLst/>
              <a:ahLst/>
              <a:cxnLst/>
              <a:rect l="l" t="t" r="r" b="b"/>
              <a:pathLst>
                <a:path w="10803" h="18121" extrusionOk="0">
                  <a:moveTo>
                    <a:pt x="10451" y="0"/>
                  </a:moveTo>
                  <a:cubicBezTo>
                    <a:pt x="9549" y="1579"/>
                    <a:pt x="8572" y="3108"/>
                    <a:pt x="7619" y="4587"/>
                  </a:cubicBezTo>
                  <a:lnTo>
                    <a:pt x="5915" y="7268"/>
                  </a:lnTo>
                  <a:cubicBezTo>
                    <a:pt x="5439" y="7995"/>
                    <a:pt x="4963" y="8722"/>
                    <a:pt x="4411" y="9399"/>
                  </a:cubicBezTo>
                  <a:cubicBezTo>
                    <a:pt x="4286" y="9549"/>
                    <a:pt x="4136" y="9725"/>
                    <a:pt x="3985" y="9875"/>
                  </a:cubicBezTo>
                  <a:cubicBezTo>
                    <a:pt x="3760" y="10151"/>
                    <a:pt x="3509" y="10426"/>
                    <a:pt x="3283" y="10727"/>
                  </a:cubicBezTo>
                  <a:cubicBezTo>
                    <a:pt x="3008" y="11078"/>
                    <a:pt x="2782" y="11479"/>
                    <a:pt x="2557" y="11880"/>
                  </a:cubicBezTo>
                  <a:cubicBezTo>
                    <a:pt x="1529" y="13710"/>
                    <a:pt x="401" y="15840"/>
                    <a:pt x="0" y="18121"/>
                  </a:cubicBezTo>
                  <a:cubicBezTo>
                    <a:pt x="125" y="18096"/>
                    <a:pt x="251" y="18020"/>
                    <a:pt x="351" y="17945"/>
                  </a:cubicBezTo>
                  <a:cubicBezTo>
                    <a:pt x="376" y="17920"/>
                    <a:pt x="401" y="17920"/>
                    <a:pt x="426" y="17895"/>
                  </a:cubicBezTo>
                  <a:cubicBezTo>
                    <a:pt x="852" y="15765"/>
                    <a:pt x="1905" y="13785"/>
                    <a:pt x="2857" y="12055"/>
                  </a:cubicBezTo>
                  <a:cubicBezTo>
                    <a:pt x="3108" y="11654"/>
                    <a:pt x="3308" y="11278"/>
                    <a:pt x="3559" y="10953"/>
                  </a:cubicBezTo>
                  <a:cubicBezTo>
                    <a:pt x="3785" y="10652"/>
                    <a:pt x="4035" y="10376"/>
                    <a:pt x="4261" y="10101"/>
                  </a:cubicBezTo>
                  <a:cubicBezTo>
                    <a:pt x="4411" y="9950"/>
                    <a:pt x="4562" y="9800"/>
                    <a:pt x="4687" y="9624"/>
                  </a:cubicBezTo>
                  <a:cubicBezTo>
                    <a:pt x="5263" y="8948"/>
                    <a:pt x="5740" y="8196"/>
                    <a:pt x="6216" y="7469"/>
                  </a:cubicBezTo>
                  <a:lnTo>
                    <a:pt x="7920" y="4787"/>
                  </a:lnTo>
                  <a:cubicBezTo>
                    <a:pt x="8897" y="3258"/>
                    <a:pt x="9900" y="1704"/>
                    <a:pt x="10802" y="100"/>
                  </a:cubicBezTo>
                  <a:cubicBezTo>
                    <a:pt x="10702" y="50"/>
                    <a:pt x="10577" y="0"/>
                    <a:pt x="10451" y="0"/>
                  </a:cubicBezTo>
                  <a:close/>
                </a:path>
              </a:pathLst>
            </a:custGeom>
            <a:solidFill>
              <a:srgbClr val="006D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7" name="Google Shape;2037;p35"/>
            <p:cNvSpPr/>
            <p:nvPr/>
          </p:nvSpPr>
          <p:spPr>
            <a:xfrm rot="-976695">
              <a:off x="7457247" y="600091"/>
              <a:ext cx="476694" cy="870270"/>
            </a:xfrm>
            <a:custGeom>
              <a:avLst/>
              <a:gdLst/>
              <a:ahLst/>
              <a:cxnLst/>
              <a:rect l="l" t="t" r="r" b="b"/>
              <a:pathLst>
                <a:path w="10352" h="18898" extrusionOk="0">
                  <a:moveTo>
                    <a:pt x="327" y="0"/>
                  </a:moveTo>
                  <a:cubicBezTo>
                    <a:pt x="201" y="50"/>
                    <a:pt x="101" y="101"/>
                    <a:pt x="1" y="176"/>
                  </a:cubicBezTo>
                  <a:cubicBezTo>
                    <a:pt x="327" y="1053"/>
                    <a:pt x="828" y="1855"/>
                    <a:pt x="1329" y="2607"/>
                  </a:cubicBezTo>
                  <a:cubicBezTo>
                    <a:pt x="1505" y="2882"/>
                    <a:pt x="1680" y="3158"/>
                    <a:pt x="1856" y="3434"/>
                  </a:cubicBezTo>
                  <a:cubicBezTo>
                    <a:pt x="2232" y="4035"/>
                    <a:pt x="2557" y="4662"/>
                    <a:pt x="2883" y="5263"/>
                  </a:cubicBezTo>
                  <a:cubicBezTo>
                    <a:pt x="3485" y="6391"/>
                    <a:pt x="4086" y="7519"/>
                    <a:pt x="4913" y="8497"/>
                  </a:cubicBezTo>
                  <a:cubicBezTo>
                    <a:pt x="5089" y="8747"/>
                    <a:pt x="5314" y="8973"/>
                    <a:pt x="5515" y="9173"/>
                  </a:cubicBezTo>
                  <a:cubicBezTo>
                    <a:pt x="5866" y="9549"/>
                    <a:pt x="6217" y="9950"/>
                    <a:pt x="6492" y="10376"/>
                  </a:cubicBezTo>
                  <a:cubicBezTo>
                    <a:pt x="6768" y="10777"/>
                    <a:pt x="6993" y="11228"/>
                    <a:pt x="7219" y="11680"/>
                  </a:cubicBezTo>
                  <a:cubicBezTo>
                    <a:pt x="7369" y="12005"/>
                    <a:pt x="7520" y="12306"/>
                    <a:pt x="7695" y="12607"/>
                  </a:cubicBezTo>
                  <a:cubicBezTo>
                    <a:pt x="7821" y="12832"/>
                    <a:pt x="7946" y="13058"/>
                    <a:pt x="8071" y="13258"/>
                  </a:cubicBezTo>
                  <a:cubicBezTo>
                    <a:pt x="8372" y="13735"/>
                    <a:pt x="8648" y="14161"/>
                    <a:pt x="8823" y="14662"/>
                  </a:cubicBezTo>
                  <a:cubicBezTo>
                    <a:pt x="8923" y="14963"/>
                    <a:pt x="8973" y="15264"/>
                    <a:pt x="9049" y="15589"/>
                  </a:cubicBezTo>
                  <a:cubicBezTo>
                    <a:pt x="9099" y="15915"/>
                    <a:pt x="9174" y="16266"/>
                    <a:pt x="9299" y="16592"/>
                  </a:cubicBezTo>
                  <a:cubicBezTo>
                    <a:pt x="9374" y="16817"/>
                    <a:pt x="9475" y="17018"/>
                    <a:pt x="9575" y="17218"/>
                  </a:cubicBezTo>
                  <a:cubicBezTo>
                    <a:pt x="9725" y="17569"/>
                    <a:pt x="9876" y="17870"/>
                    <a:pt x="9926" y="18196"/>
                  </a:cubicBezTo>
                  <a:cubicBezTo>
                    <a:pt x="9951" y="18371"/>
                    <a:pt x="9976" y="18547"/>
                    <a:pt x="9976" y="18722"/>
                  </a:cubicBezTo>
                  <a:lnTo>
                    <a:pt x="10001" y="18722"/>
                  </a:lnTo>
                  <a:cubicBezTo>
                    <a:pt x="10101" y="18797"/>
                    <a:pt x="10227" y="18873"/>
                    <a:pt x="10352" y="18898"/>
                  </a:cubicBezTo>
                  <a:cubicBezTo>
                    <a:pt x="10327" y="18847"/>
                    <a:pt x="10327" y="18797"/>
                    <a:pt x="10327" y="18747"/>
                  </a:cubicBezTo>
                  <a:cubicBezTo>
                    <a:pt x="10327" y="18547"/>
                    <a:pt x="10327" y="18346"/>
                    <a:pt x="10277" y="18146"/>
                  </a:cubicBezTo>
                  <a:cubicBezTo>
                    <a:pt x="10227" y="17770"/>
                    <a:pt x="10051" y="17419"/>
                    <a:pt x="9901" y="17068"/>
                  </a:cubicBezTo>
                  <a:cubicBezTo>
                    <a:pt x="9801" y="16893"/>
                    <a:pt x="9700" y="16667"/>
                    <a:pt x="9625" y="16467"/>
                  </a:cubicBezTo>
                  <a:cubicBezTo>
                    <a:pt x="9525" y="16166"/>
                    <a:pt x="9450" y="15840"/>
                    <a:pt x="9400" y="15514"/>
                  </a:cubicBezTo>
                  <a:cubicBezTo>
                    <a:pt x="9324" y="15188"/>
                    <a:pt x="9274" y="14863"/>
                    <a:pt x="9174" y="14562"/>
                  </a:cubicBezTo>
                  <a:cubicBezTo>
                    <a:pt x="8973" y="14010"/>
                    <a:pt x="8673" y="13534"/>
                    <a:pt x="8372" y="13058"/>
                  </a:cubicBezTo>
                  <a:cubicBezTo>
                    <a:pt x="8247" y="12857"/>
                    <a:pt x="8121" y="12657"/>
                    <a:pt x="7996" y="12431"/>
                  </a:cubicBezTo>
                  <a:cubicBezTo>
                    <a:pt x="7846" y="12156"/>
                    <a:pt x="7695" y="11830"/>
                    <a:pt x="7545" y="11529"/>
                  </a:cubicBezTo>
                  <a:cubicBezTo>
                    <a:pt x="7319" y="11078"/>
                    <a:pt x="7094" y="10602"/>
                    <a:pt x="6793" y="10176"/>
                  </a:cubicBezTo>
                  <a:cubicBezTo>
                    <a:pt x="6492" y="9725"/>
                    <a:pt x="6141" y="9324"/>
                    <a:pt x="5765" y="8948"/>
                  </a:cubicBezTo>
                  <a:cubicBezTo>
                    <a:pt x="5565" y="8722"/>
                    <a:pt x="5364" y="8497"/>
                    <a:pt x="5189" y="8271"/>
                  </a:cubicBezTo>
                  <a:cubicBezTo>
                    <a:pt x="4387" y="7319"/>
                    <a:pt x="3785" y="6191"/>
                    <a:pt x="3209" y="5113"/>
                  </a:cubicBezTo>
                  <a:cubicBezTo>
                    <a:pt x="2883" y="4487"/>
                    <a:pt x="2532" y="3860"/>
                    <a:pt x="2156" y="3233"/>
                  </a:cubicBezTo>
                  <a:cubicBezTo>
                    <a:pt x="2006" y="2958"/>
                    <a:pt x="1806" y="2682"/>
                    <a:pt x="1630" y="2406"/>
                  </a:cubicBezTo>
                  <a:cubicBezTo>
                    <a:pt x="1129" y="1654"/>
                    <a:pt x="628" y="852"/>
                    <a:pt x="327" y="0"/>
                  </a:cubicBezTo>
                  <a:close/>
                </a:path>
              </a:pathLst>
            </a:custGeom>
            <a:solidFill>
              <a:srgbClr val="006D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8" name="Google Shape;2038;p35"/>
            <p:cNvSpPr/>
            <p:nvPr/>
          </p:nvSpPr>
          <p:spPr>
            <a:xfrm rot="-976695">
              <a:off x="7214005" y="356585"/>
              <a:ext cx="1401118" cy="1033060"/>
            </a:xfrm>
            <a:custGeom>
              <a:avLst/>
              <a:gdLst/>
              <a:ahLst/>
              <a:cxnLst/>
              <a:rect l="l" t="t" r="r" b="b"/>
              <a:pathLst>
                <a:path w="30427" h="22433" extrusionOk="0">
                  <a:moveTo>
                    <a:pt x="21396" y="0"/>
                  </a:moveTo>
                  <a:cubicBezTo>
                    <a:pt x="20324" y="0"/>
                    <a:pt x="19476" y="2008"/>
                    <a:pt x="19324" y="2812"/>
                  </a:cubicBezTo>
                  <a:cubicBezTo>
                    <a:pt x="19224" y="3363"/>
                    <a:pt x="19174" y="3940"/>
                    <a:pt x="18948" y="4441"/>
                  </a:cubicBezTo>
                  <a:cubicBezTo>
                    <a:pt x="18773" y="4792"/>
                    <a:pt x="18497" y="5092"/>
                    <a:pt x="18272" y="5418"/>
                  </a:cubicBezTo>
                  <a:cubicBezTo>
                    <a:pt x="17595" y="6346"/>
                    <a:pt x="17219" y="7499"/>
                    <a:pt x="17169" y="8651"/>
                  </a:cubicBezTo>
                  <a:cubicBezTo>
                    <a:pt x="17144" y="9128"/>
                    <a:pt x="17194" y="9579"/>
                    <a:pt x="17094" y="10030"/>
                  </a:cubicBezTo>
                  <a:cubicBezTo>
                    <a:pt x="16893" y="11133"/>
                    <a:pt x="15991" y="11985"/>
                    <a:pt x="15740" y="13062"/>
                  </a:cubicBezTo>
                  <a:cubicBezTo>
                    <a:pt x="15490" y="14165"/>
                    <a:pt x="15916" y="15318"/>
                    <a:pt x="15740" y="16446"/>
                  </a:cubicBezTo>
                  <a:cubicBezTo>
                    <a:pt x="15690" y="16847"/>
                    <a:pt x="15540" y="17223"/>
                    <a:pt x="15389" y="17599"/>
                  </a:cubicBezTo>
                  <a:cubicBezTo>
                    <a:pt x="15301" y="17797"/>
                    <a:pt x="15130" y="17889"/>
                    <a:pt x="14963" y="17889"/>
                  </a:cubicBezTo>
                  <a:cubicBezTo>
                    <a:pt x="14749" y="17889"/>
                    <a:pt x="14540" y="17740"/>
                    <a:pt x="14512" y="17473"/>
                  </a:cubicBezTo>
                  <a:cubicBezTo>
                    <a:pt x="14512" y="17473"/>
                    <a:pt x="14512" y="17473"/>
                    <a:pt x="14512" y="17448"/>
                  </a:cubicBezTo>
                  <a:cubicBezTo>
                    <a:pt x="14387" y="16346"/>
                    <a:pt x="14888" y="15193"/>
                    <a:pt x="14713" y="14090"/>
                  </a:cubicBezTo>
                  <a:cubicBezTo>
                    <a:pt x="14512" y="12987"/>
                    <a:pt x="13685" y="12085"/>
                    <a:pt x="13535" y="10957"/>
                  </a:cubicBezTo>
                  <a:cubicBezTo>
                    <a:pt x="13485" y="10506"/>
                    <a:pt x="13535" y="10055"/>
                    <a:pt x="13560" y="9604"/>
                  </a:cubicBezTo>
                  <a:cubicBezTo>
                    <a:pt x="13585" y="8426"/>
                    <a:pt x="13259" y="7273"/>
                    <a:pt x="12632" y="6295"/>
                  </a:cubicBezTo>
                  <a:cubicBezTo>
                    <a:pt x="12432" y="5970"/>
                    <a:pt x="12181" y="5644"/>
                    <a:pt x="12031" y="5268"/>
                  </a:cubicBezTo>
                  <a:cubicBezTo>
                    <a:pt x="11805" y="4742"/>
                    <a:pt x="11805" y="4165"/>
                    <a:pt x="11730" y="3614"/>
                  </a:cubicBezTo>
                  <a:cubicBezTo>
                    <a:pt x="11619" y="2792"/>
                    <a:pt x="10878" y="670"/>
                    <a:pt x="9768" y="670"/>
                  </a:cubicBezTo>
                  <a:cubicBezTo>
                    <a:pt x="9626" y="670"/>
                    <a:pt x="9478" y="705"/>
                    <a:pt x="9324" y="782"/>
                  </a:cubicBezTo>
                  <a:cubicBezTo>
                    <a:pt x="8246" y="1333"/>
                    <a:pt x="9048" y="4491"/>
                    <a:pt x="9299" y="5393"/>
                  </a:cubicBezTo>
                  <a:cubicBezTo>
                    <a:pt x="9424" y="5945"/>
                    <a:pt x="9625" y="6496"/>
                    <a:pt x="9650" y="7072"/>
                  </a:cubicBezTo>
                  <a:cubicBezTo>
                    <a:pt x="9675" y="7448"/>
                    <a:pt x="9625" y="7824"/>
                    <a:pt x="9675" y="8175"/>
                  </a:cubicBezTo>
                  <a:cubicBezTo>
                    <a:pt x="9775" y="8827"/>
                    <a:pt x="10176" y="9328"/>
                    <a:pt x="10427" y="9930"/>
                  </a:cubicBezTo>
                  <a:cubicBezTo>
                    <a:pt x="10978" y="11283"/>
                    <a:pt x="10577" y="12887"/>
                    <a:pt x="11003" y="14316"/>
                  </a:cubicBezTo>
                  <a:cubicBezTo>
                    <a:pt x="11204" y="14992"/>
                    <a:pt x="11580" y="15619"/>
                    <a:pt x="11780" y="16296"/>
                  </a:cubicBezTo>
                  <a:cubicBezTo>
                    <a:pt x="11805" y="16371"/>
                    <a:pt x="11830" y="16446"/>
                    <a:pt x="11855" y="16521"/>
                  </a:cubicBezTo>
                  <a:cubicBezTo>
                    <a:pt x="11780" y="16446"/>
                    <a:pt x="11705" y="16371"/>
                    <a:pt x="11630" y="16296"/>
                  </a:cubicBezTo>
                  <a:cubicBezTo>
                    <a:pt x="10878" y="15669"/>
                    <a:pt x="9775" y="15644"/>
                    <a:pt x="9073" y="14967"/>
                  </a:cubicBezTo>
                  <a:cubicBezTo>
                    <a:pt x="8773" y="14717"/>
                    <a:pt x="8572" y="14341"/>
                    <a:pt x="8347" y="14015"/>
                  </a:cubicBezTo>
                  <a:cubicBezTo>
                    <a:pt x="7720" y="13188"/>
                    <a:pt x="6868" y="12611"/>
                    <a:pt x="5890" y="12386"/>
                  </a:cubicBezTo>
                  <a:cubicBezTo>
                    <a:pt x="5540" y="12311"/>
                    <a:pt x="5189" y="12260"/>
                    <a:pt x="4888" y="12110"/>
                  </a:cubicBezTo>
                  <a:cubicBezTo>
                    <a:pt x="4462" y="11910"/>
                    <a:pt x="4136" y="11509"/>
                    <a:pt x="3785" y="11183"/>
                  </a:cubicBezTo>
                  <a:cubicBezTo>
                    <a:pt x="3401" y="10831"/>
                    <a:pt x="2405" y="10255"/>
                    <a:pt x="1578" y="10255"/>
                  </a:cubicBezTo>
                  <a:cubicBezTo>
                    <a:pt x="1109" y="10255"/>
                    <a:pt x="695" y="10440"/>
                    <a:pt x="477" y="10957"/>
                  </a:cubicBezTo>
                  <a:cubicBezTo>
                    <a:pt x="1" y="12085"/>
                    <a:pt x="2307" y="13714"/>
                    <a:pt x="2958" y="14140"/>
                  </a:cubicBezTo>
                  <a:cubicBezTo>
                    <a:pt x="3359" y="14416"/>
                    <a:pt x="3810" y="14666"/>
                    <a:pt x="4136" y="15042"/>
                  </a:cubicBezTo>
                  <a:cubicBezTo>
                    <a:pt x="4337" y="15293"/>
                    <a:pt x="4512" y="15594"/>
                    <a:pt x="4763" y="15794"/>
                  </a:cubicBezTo>
                  <a:cubicBezTo>
                    <a:pt x="5164" y="16170"/>
                    <a:pt x="5740" y="16220"/>
                    <a:pt x="6241" y="16471"/>
                  </a:cubicBezTo>
                  <a:cubicBezTo>
                    <a:pt x="7394" y="17022"/>
                    <a:pt x="7971" y="18401"/>
                    <a:pt x="9048" y="19078"/>
                  </a:cubicBezTo>
                  <a:cubicBezTo>
                    <a:pt x="9550" y="19403"/>
                    <a:pt x="10176" y="19579"/>
                    <a:pt x="10703" y="19880"/>
                  </a:cubicBezTo>
                  <a:cubicBezTo>
                    <a:pt x="11279" y="20230"/>
                    <a:pt x="11755" y="20782"/>
                    <a:pt x="12282" y="21233"/>
                  </a:cubicBezTo>
                  <a:cubicBezTo>
                    <a:pt x="12958" y="21784"/>
                    <a:pt x="13735" y="22160"/>
                    <a:pt x="14587" y="22361"/>
                  </a:cubicBezTo>
                  <a:cubicBezTo>
                    <a:pt x="14747" y="22403"/>
                    <a:pt x="14916" y="22432"/>
                    <a:pt x="15083" y="22432"/>
                  </a:cubicBezTo>
                  <a:cubicBezTo>
                    <a:pt x="15308" y="22432"/>
                    <a:pt x="15528" y="22379"/>
                    <a:pt x="15715" y="22235"/>
                  </a:cubicBezTo>
                  <a:cubicBezTo>
                    <a:pt x="15765" y="22185"/>
                    <a:pt x="15815" y="22160"/>
                    <a:pt x="15891" y="22135"/>
                  </a:cubicBezTo>
                  <a:cubicBezTo>
                    <a:pt x="16517" y="21960"/>
                    <a:pt x="17094" y="21684"/>
                    <a:pt x="17645" y="21283"/>
                  </a:cubicBezTo>
                  <a:cubicBezTo>
                    <a:pt x="18196" y="20882"/>
                    <a:pt x="18698" y="20356"/>
                    <a:pt x="19299" y="20055"/>
                  </a:cubicBezTo>
                  <a:cubicBezTo>
                    <a:pt x="19850" y="19779"/>
                    <a:pt x="20452" y="19654"/>
                    <a:pt x="21003" y="19353"/>
                  </a:cubicBezTo>
                  <a:cubicBezTo>
                    <a:pt x="22106" y="18752"/>
                    <a:pt x="22758" y="17398"/>
                    <a:pt x="23936" y="16922"/>
                  </a:cubicBezTo>
                  <a:cubicBezTo>
                    <a:pt x="24437" y="16722"/>
                    <a:pt x="25038" y="16697"/>
                    <a:pt x="25465" y="16346"/>
                  </a:cubicBezTo>
                  <a:cubicBezTo>
                    <a:pt x="25715" y="16145"/>
                    <a:pt x="25916" y="15869"/>
                    <a:pt x="26141" y="15644"/>
                  </a:cubicBezTo>
                  <a:cubicBezTo>
                    <a:pt x="26492" y="15293"/>
                    <a:pt x="26943" y="15067"/>
                    <a:pt x="27344" y="14817"/>
                  </a:cubicBezTo>
                  <a:cubicBezTo>
                    <a:pt x="28046" y="14416"/>
                    <a:pt x="30427" y="12962"/>
                    <a:pt x="30026" y="11784"/>
                  </a:cubicBezTo>
                  <a:cubicBezTo>
                    <a:pt x="29820" y="11205"/>
                    <a:pt x="29363" y="11002"/>
                    <a:pt x="28847" y="11002"/>
                  </a:cubicBezTo>
                  <a:cubicBezTo>
                    <a:pt x="28045" y="11002"/>
                    <a:pt x="27099" y="11489"/>
                    <a:pt x="26718" y="11809"/>
                  </a:cubicBezTo>
                  <a:cubicBezTo>
                    <a:pt x="26342" y="12110"/>
                    <a:pt x="25991" y="12486"/>
                    <a:pt x="25565" y="12661"/>
                  </a:cubicBezTo>
                  <a:cubicBezTo>
                    <a:pt x="25239" y="12812"/>
                    <a:pt x="24888" y="12812"/>
                    <a:pt x="24537" y="12887"/>
                  </a:cubicBezTo>
                  <a:cubicBezTo>
                    <a:pt x="23560" y="13037"/>
                    <a:pt x="22658" y="13564"/>
                    <a:pt x="21981" y="14341"/>
                  </a:cubicBezTo>
                  <a:cubicBezTo>
                    <a:pt x="21730" y="14666"/>
                    <a:pt x="21505" y="14992"/>
                    <a:pt x="21204" y="15268"/>
                  </a:cubicBezTo>
                  <a:cubicBezTo>
                    <a:pt x="20452" y="15869"/>
                    <a:pt x="19349" y="15819"/>
                    <a:pt x="18572" y="16421"/>
                  </a:cubicBezTo>
                  <a:cubicBezTo>
                    <a:pt x="18447" y="16521"/>
                    <a:pt x="18297" y="16646"/>
                    <a:pt x="18171" y="16797"/>
                  </a:cubicBezTo>
                  <a:cubicBezTo>
                    <a:pt x="18272" y="16346"/>
                    <a:pt x="18372" y="15895"/>
                    <a:pt x="18522" y="15443"/>
                  </a:cubicBezTo>
                  <a:cubicBezTo>
                    <a:pt x="18773" y="14792"/>
                    <a:pt x="19199" y="14190"/>
                    <a:pt x="19449" y="13514"/>
                  </a:cubicBezTo>
                  <a:cubicBezTo>
                    <a:pt x="19926" y="12135"/>
                    <a:pt x="19650" y="10506"/>
                    <a:pt x="20277" y="9178"/>
                  </a:cubicBezTo>
                  <a:cubicBezTo>
                    <a:pt x="20552" y="8601"/>
                    <a:pt x="20978" y="8125"/>
                    <a:pt x="21129" y="7499"/>
                  </a:cubicBezTo>
                  <a:cubicBezTo>
                    <a:pt x="21204" y="7148"/>
                    <a:pt x="21179" y="6747"/>
                    <a:pt x="21204" y="6396"/>
                  </a:cubicBezTo>
                  <a:cubicBezTo>
                    <a:pt x="21279" y="5819"/>
                    <a:pt x="21480" y="5293"/>
                    <a:pt x="21680" y="4742"/>
                  </a:cubicBezTo>
                  <a:cubicBezTo>
                    <a:pt x="21956" y="3864"/>
                    <a:pt x="22958" y="757"/>
                    <a:pt x="21906" y="155"/>
                  </a:cubicBezTo>
                  <a:cubicBezTo>
                    <a:pt x="21732" y="48"/>
                    <a:pt x="21561" y="0"/>
                    <a:pt x="213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35"/>
            <p:cNvSpPr/>
            <p:nvPr/>
          </p:nvSpPr>
          <p:spPr>
            <a:xfrm rot="-976695">
              <a:off x="7919971" y="312559"/>
              <a:ext cx="267772" cy="806812"/>
            </a:xfrm>
            <a:custGeom>
              <a:avLst/>
              <a:gdLst/>
              <a:ahLst/>
              <a:cxnLst/>
              <a:rect l="l" t="t" r="r" b="b"/>
              <a:pathLst>
                <a:path w="5815" h="17520" extrusionOk="0">
                  <a:moveTo>
                    <a:pt x="5489" y="1"/>
                  </a:moveTo>
                  <a:lnTo>
                    <a:pt x="3860" y="4562"/>
                  </a:lnTo>
                  <a:cubicBezTo>
                    <a:pt x="3534" y="5464"/>
                    <a:pt x="3208" y="6392"/>
                    <a:pt x="2933" y="7319"/>
                  </a:cubicBezTo>
                  <a:cubicBezTo>
                    <a:pt x="2582" y="8497"/>
                    <a:pt x="2306" y="9700"/>
                    <a:pt x="2030" y="10878"/>
                  </a:cubicBezTo>
                  <a:cubicBezTo>
                    <a:pt x="1529" y="13033"/>
                    <a:pt x="1028" y="15264"/>
                    <a:pt x="50" y="17269"/>
                  </a:cubicBezTo>
                  <a:cubicBezTo>
                    <a:pt x="0" y="17369"/>
                    <a:pt x="25" y="17470"/>
                    <a:pt x="126" y="17520"/>
                  </a:cubicBezTo>
                  <a:lnTo>
                    <a:pt x="201" y="17520"/>
                  </a:lnTo>
                  <a:cubicBezTo>
                    <a:pt x="276" y="17520"/>
                    <a:pt x="326" y="17495"/>
                    <a:pt x="376" y="17419"/>
                  </a:cubicBezTo>
                  <a:cubicBezTo>
                    <a:pt x="1379" y="15389"/>
                    <a:pt x="1880" y="13134"/>
                    <a:pt x="2381" y="10953"/>
                  </a:cubicBezTo>
                  <a:cubicBezTo>
                    <a:pt x="2657" y="9800"/>
                    <a:pt x="2933" y="8597"/>
                    <a:pt x="3258" y="7444"/>
                  </a:cubicBezTo>
                  <a:cubicBezTo>
                    <a:pt x="3534" y="6517"/>
                    <a:pt x="3885" y="5590"/>
                    <a:pt x="4186" y="4688"/>
                  </a:cubicBezTo>
                  <a:lnTo>
                    <a:pt x="5815" y="176"/>
                  </a:lnTo>
                  <a:cubicBezTo>
                    <a:pt x="5790" y="151"/>
                    <a:pt x="5765" y="126"/>
                    <a:pt x="5740" y="101"/>
                  </a:cubicBezTo>
                  <a:cubicBezTo>
                    <a:pt x="5664" y="51"/>
                    <a:pt x="5589" y="26"/>
                    <a:pt x="54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35"/>
            <p:cNvSpPr/>
            <p:nvPr/>
          </p:nvSpPr>
          <p:spPr>
            <a:xfrm rot="-976695">
              <a:off x="8014748" y="774625"/>
              <a:ext cx="626720" cy="398248"/>
            </a:xfrm>
            <a:custGeom>
              <a:avLst/>
              <a:gdLst/>
              <a:ahLst/>
              <a:cxnLst/>
              <a:rect l="l" t="t" r="r" b="b"/>
              <a:pathLst>
                <a:path w="13610" h="8648" extrusionOk="0">
                  <a:moveTo>
                    <a:pt x="13460" y="1"/>
                  </a:moveTo>
                  <a:lnTo>
                    <a:pt x="9374" y="2181"/>
                  </a:lnTo>
                  <a:cubicBezTo>
                    <a:pt x="8673" y="2532"/>
                    <a:pt x="7971" y="2908"/>
                    <a:pt x="7319" y="3384"/>
                  </a:cubicBezTo>
                  <a:cubicBezTo>
                    <a:pt x="6918" y="3660"/>
                    <a:pt x="6542" y="3960"/>
                    <a:pt x="6166" y="4286"/>
                  </a:cubicBezTo>
                  <a:cubicBezTo>
                    <a:pt x="6066" y="4361"/>
                    <a:pt x="5966" y="4462"/>
                    <a:pt x="5866" y="4537"/>
                  </a:cubicBezTo>
                  <a:cubicBezTo>
                    <a:pt x="4086" y="5991"/>
                    <a:pt x="2156" y="7244"/>
                    <a:pt x="126" y="8296"/>
                  </a:cubicBezTo>
                  <a:cubicBezTo>
                    <a:pt x="26" y="8346"/>
                    <a:pt x="1" y="8447"/>
                    <a:pt x="51" y="8547"/>
                  </a:cubicBezTo>
                  <a:cubicBezTo>
                    <a:pt x="76" y="8597"/>
                    <a:pt x="126" y="8647"/>
                    <a:pt x="201" y="8647"/>
                  </a:cubicBezTo>
                  <a:cubicBezTo>
                    <a:pt x="226" y="8647"/>
                    <a:pt x="251" y="8622"/>
                    <a:pt x="277" y="8622"/>
                  </a:cubicBezTo>
                  <a:cubicBezTo>
                    <a:pt x="2332" y="7544"/>
                    <a:pt x="4287" y="6266"/>
                    <a:pt x="6091" y="4813"/>
                  </a:cubicBezTo>
                  <a:cubicBezTo>
                    <a:pt x="6191" y="4737"/>
                    <a:pt x="6292" y="4637"/>
                    <a:pt x="6392" y="4562"/>
                  </a:cubicBezTo>
                  <a:cubicBezTo>
                    <a:pt x="6768" y="4261"/>
                    <a:pt x="7144" y="3935"/>
                    <a:pt x="7545" y="3660"/>
                  </a:cubicBezTo>
                  <a:cubicBezTo>
                    <a:pt x="8171" y="3234"/>
                    <a:pt x="8873" y="2858"/>
                    <a:pt x="9525" y="2507"/>
                  </a:cubicBezTo>
                  <a:lnTo>
                    <a:pt x="13610" y="326"/>
                  </a:lnTo>
                  <a:cubicBezTo>
                    <a:pt x="13610" y="326"/>
                    <a:pt x="13610" y="301"/>
                    <a:pt x="13610" y="276"/>
                  </a:cubicBezTo>
                  <a:cubicBezTo>
                    <a:pt x="13560" y="176"/>
                    <a:pt x="13510" y="76"/>
                    <a:pt x="134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35"/>
            <p:cNvSpPr/>
            <p:nvPr/>
          </p:nvSpPr>
          <p:spPr>
            <a:xfrm rot="-976695">
              <a:off x="7630324" y="432540"/>
              <a:ext cx="244702" cy="842593"/>
            </a:xfrm>
            <a:custGeom>
              <a:avLst/>
              <a:gdLst/>
              <a:ahLst/>
              <a:cxnLst/>
              <a:rect l="l" t="t" r="r" b="b"/>
              <a:pathLst>
                <a:path w="5314" h="18297" extrusionOk="0">
                  <a:moveTo>
                    <a:pt x="326" y="0"/>
                  </a:moveTo>
                  <a:cubicBezTo>
                    <a:pt x="226" y="25"/>
                    <a:pt x="125" y="51"/>
                    <a:pt x="25" y="101"/>
                  </a:cubicBezTo>
                  <a:cubicBezTo>
                    <a:pt x="0" y="126"/>
                    <a:pt x="0" y="126"/>
                    <a:pt x="0" y="126"/>
                  </a:cubicBezTo>
                  <a:lnTo>
                    <a:pt x="50" y="301"/>
                  </a:lnTo>
                  <a:cubicBezTo>
                    <a:pt x="301" y="1354"/>
                    <a:pt x="576" y="2457"/>
                    <a:pt x="927" y="3509"/>
                  </a:cubicBezTo>
                  <a:cubicBezTo>
                    <a:pt x="977" y="3660"/>
                    <a:pt x="1053" y="3835"/>
                    <a:pt x="1103" y="4010"/>
                  </a:cubicBezTo>
                  <a:cubicBezTo>
                    <a:pt x="1303" y="4487"/>
                    <a:pt x="1479" y="5013"/>
                    <a:pt x="1579" y="5539"/>
                  </a:cubicBezTo>
                  <a:cubicBezTo>
                    <a:pt x="1654" y="5890"/>
                    <a:pt x="1704" y="6266"/>
                    <a:pt x="1729" y="6642"/>
                  </a:cubicBezTo>
                  <a:cubicBezTo>
                    <a:pt x="1754" y="6868"/>
                    <a:pt x="1805" y="7118"/>
                    <a:pt x="1830" y="7369"/>
                  </a:cubicBezTo>
                  <a:cubicBezTo>
                    <a:pt x="1980" y="8371"/>
                    <a:pt x="2306" y="9324"/>
                    <a:pt x="2607" y="10251"/>
                  </a:cubicBezTo>
                  <a:lnTo>
                    <a:pt x="2682" y="10452"/>
                  </a:lnTo>
                  <a:cubicBezTo>
                    <a:pt x="3509" y="12983"/>
                    <a:pt x="4286" y="15564"/>
                    <a:pt x="4937" y="18146"/>
                  </a:cubicBezTo>
                  <a:cubicBezTo>
                    <a:pt x="4962" y="18246"/>
                    <a:pt x="5013" y="18296"/>
                    <a:pt x="5113" y="18296"/>
                  </a:cubicBezTo>
                  <a:lnTo>
                    <a:pt x="5138" y="18296"/>
                  </a:lnTo>
                  <a:cubicBezTo>
                    <a:pt x="5238" y="18271"/>
                    <a:pt x="5313" y="18171"/>
                    <a:pt x="5288" y="18071"/>
                  </a:cubicBezTo>
                  <a:cubicBezTo>
                    <a:pt x="4612" y="15489"/>
                    <a:pt x="3860" y="12883"/>
                    <a:pt x="3008" y="10351"/>
                  </a:cubicBezTo>
                  <a:lnTo>
                    <a:pt x="2957" y="10151"/>
                  </a:lnTo>
                  <a:cubicBezTo>
                    <a:pt x="2657" y="9224"/>
                    <a:pt x="2331" y="8271"/>
                    <a:pt x="2180" y="7319"/>
                  </a:cubicBezTo>
                  <a:cubicBezTo>
                    <a:pt x="2155" y="7093"/>
                    <a:pt x="2130" y="6843"/>
                    <a:pt x="2105" y="6592"/>
                  </a:cubicBezTo>
                  <a:cubicBezTo>
                    <a:pt x="2055" y="6216"/>
                    <a:pt x="2030" y="5840"/>
                    <a:pt x="1930" y="5464"/>
                  </a:cubicBezTo>
                  <a:cubicBezTo>
                    <a:pt x="1830" y="4913"/>
                    <a:pt x="1629" y="4386"/>
                    <a:pt x="1454" y="3885"/>
                  </a:cubicBezTo>
                  <a:cubicBezTo>
                    <a:pt x="1378" y="3710"/>
                    <a:pt x="1328" y="3559"/>
                    <a:pt x="1278" y="3384"/>
                  </a:cubicBezTo>
                  <a:cubicBezTo>
                    <a:pt x="902" y="2356"/>
                    <a:pt x="652" y="1279"/>
                    <a:pt x="401" y="226"/>
                  </a:cubicBezTo>
                  <a:lnTo>
                    <a:pt x="32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35"/>
            <p:cNvSpPr/>
            <p:nvPr/>
          </p:nvSpPr>
          <p:spPr>
            <a:xfrm rot="-976695">
              <a:off x="7305868" y="940949"/>
              <a:ext cx="605952" cy="433984"/>
            </a:xfrm>
            <a:custGeom>
              <a:avLst/>
              <a:gdLst/>
              <a:ahLst/>
              <a:cxnLst/>
              <a:rect l="l" t="t" r="r" b="b"/>
              <a:pathLst>
                <a:path w="13159" h="9424" extrusionOk="0">
                  <a:moveTo>
                    <a:pt x="201" y="0"/>
                  </a:moveTo>
                  <a:cubicBezTo>
                    <a:pt x="125" y="75"/>
                    <a:pt x="50" y="176"/>
                    <a:pt x="0" y="301"/>
                  </a:cubicBezTo>
                  <a:cubicBezTo>
                    <a:pt x="150" y="401"/>
                    <a:pt x="301" y="501"/>
                    <a:pt x="451" y="602"/>
                  </a:cubicBezTo>
                  <a:cubicBezTo>
                    <a:pt x="727" y="727"/>
                    <a:pt x="978" y="852"/>
                    <a:pt x="1253" y="953"/>
                  </a:cubicBezTo>
                  <a:cubicBezTo>
                    <a:pt x="1604" y="1103"/>
                    <a:pt x="1930" y="1253"/>
                    <a:pt x="2231" y="1454"/>
                  </a:cubicBezTo>
                  <a:cubicBezTo>
                    <a:pt x="2657" y="1730"/>
                    <a:pt x="3008" y="2080"/>
                    <a:pt x="3384" y="2456"/>
                  </a:cubicBezTo>
                  <a:cubicBezTo>
                    <a:pt x="3609" y="2707"/>
                    <a:pt x="3860" y="2958"/>
                    <a:pt x="4135" y="3183"/>
                  </a:cubicBezTo>
                  <a:cubicBezTo>
                    <a:pt x="4561" y="3559"/>
                    <a:pt x="5063" y="3860"/>
                    <a:pt x="5539" y="4136"/>
                  </a:cubicBezTo>
                  <a:cubicBezTo>
                    <a:pt x="5689" y="4236"/>
                    <a:pt x="5840" y="4311"/>
                    <a:pt x="5965" y="4411"/>
                  </a:cubicBezTo>
                  <a:cubicBezTo>
                    <a:pt x="6717" y="4862"/>
                    <a:pt x="7444" y="5414"/>
                    <a:pt x="8145" y="5915"/>
                  </a:cubicBezTo>
                  <a:lnTo>
                    <a:pt x="12857" y="9399"/>
                  </a:lnTo>
                  <a:cubicBezTo>
                    <a:pt x="12882" y="9399"/>
                    <a:pt x="12907" y="9424"/>
                    <a:pt x="12958" y="9424"/>
                  </a:cubicBezTo>
                  <a:cubicBezTo>
                    <a:pt x="13008" y="9424"/>
                    <a:pt x="13058" y="9399"/>
                    <a:pt x="13108" y="9349"/>
                  </a:cubicBezTo>
                  <a:cubicBezTo>
                    <a:pt x="13158" y="9273"/>
                    <a:pt x="13133" y="9148"/>
                    <a:pt x="13058" y="9098"/>
                  </a:cubicBezTo>
                  <a:lnTo>
                    <a:pt x="8346" y="5614"/>
                  </a:lnTo>
                  <a:cubicBezTo>
                    <a:pt x="7644" y="5113"/>
                    <a:pt x="6917" y="4587"/>
                    <a:pt x="6166" y="4111"/>
                  </a:cubicBezTo>
                  <a:cubicBezTo>
                    <a:pt x="6015" y="4010"/>
                    <a:pt x="5865" y="3910"/>
                    <a:pt x="5739" y="3835"/>
                  </a:cubicBezTo>
                  <a:cubicBezTo>
                    <a:pt x="5263" y="3559"/>
                    <a:pt x="4787" y="3258"/>
                    <a:pt x="4361" y="2908"/>
                  </a:cubicBezTo>
                  <a:cubicBezTo>
                    <a:pt x="4110" y="2682"/>
                    <a:pt x="3860" y="2431"/>
                    <a:pt x="3634" y="2206"/>
                  </a:cubicBezTo>
                  <a:cubicBezTo>
                    <a:pt x="3258" y="1830"/>
                    <a:pt x="2882" y="1429"/>
                    <a:pt x="2406" y="1153"/>
                  </a:cubicBezTo>
                  <a:cubicBezTo>
                    <a:pt x="2080" y="928"/>
                    <a:pt x="1729" y="777"/>
                    <a:pt x="1404" y="627"/>
                  </a:cubicBezTo>
                  <a:cubicBezTo>
                    <a:pt x="1128" y="527"/>
                    <a:pt x="877" y="401"/>
                    <a:pt x="627" y="276"/>
                  </a:cubicBezTo>
                  <a:cubicBezTo>
                    <a:pt x="476" y="201"/>
                    <a:pt x="326" y="100"/>
                    <a:pt x="2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35"/>
            <p:cNvSpPr/>
            <p:nvPr/>
          </p:nvSpPr>
          <p:spPr>
            <a:xfrm rot="-976695">
              <a:off x="7998398" y="725115"/>
              <a:ext cx="85420" cy="1096564"/>
            </a:xfrm>
            <a:custGeom>
              <a:avLst/>
              <a:gdLst/>
              <a:ahLst/>
              <a:cxnLst/>
              <a:rect l="l" t="t" r="r" b="b"/>
              <a:pathLst>
                <a:path w="1855" h="23812" extrusionOk="0">
                  <a:moveTo>
                    <a:pt x="727" y="1"/>
                  </a:moveTo>
                  <a:cubicBezTo>
                    <a:pt x="602" y="1"/>
                    <a:pt x="476" y="76"/>
                    <a:pt x="476" y="201"/>
                  </a:cubicBezTo>
                  <a:cubicBezTo>
                    <a:pt x="276" y="4011"/>
                    <a:pt x="100" y="7820"/>
                    <a:pt x="25" y="11630"/>
                  </a:cubicBezTo>
                  <a:cubicBezTo>
                    <a:pt x="0" y="13535"/>
                    <a:pt x="0" y="15465"/>
                    <a:pt x="50" y="17369"/>
                  </a:cubicBezTo>
                  <a:cubicBezTo>
                    <a:pt x="75" y="19274"/>
                    <a:pt x="150" y="21179"/>
                    <a:pt x="226" y="23084"/>
                  </a:cubicBezTo>
                  <a:cubicBezTo>
                    <a:pt x="226" y="23109"/>
                    <a:pt x="226" y="23109"/>
                    <a:pt x="226" y="23134"/>
                  </a:cubicBezTo>
                  <a:cubicBezTo>
                    <a:pt x="250" y="23519"/>
                    <a:pt x="621" y="23812"/>
                    <a:pt x="1028" y="23812"/>
                  </a:cubicBezTo>
                  <a:cubicBezTo>
                    <a:pt x="1045" y="23812"/>
                    <a:pt x="1061" y="23811"/>
                    <a:pt x="1078" y="23810"/>
                  </a:cubicBezTo>
                  <a:cubicBezTo>
                    <a:pt x="1529" y="23785"/>
                    <a:pt x="1855" y="23409"/>
                    <a:pt x="1805" y="23008"/>
                  </a:cubicBezTo>
                  <a:cubicBezTo>
                    <a:pt x="1654" y="21104"/>
                    <a:pt x="1504" y="19224"/>
                    <a:pt x="1353" y="17319"/>
                  </a:cubicBezTo>
                  <a:cubicBezTo>
                    <a:pt x="1228" y="15414"/>
                    <a:pt x="1128" y="13535"/>
                    <a:pt x="1053" y="11630"/>
                  </a:cubicBezTo>
                  <a:cubicBezTo>
                    <a:pt x="927" y="7820"/>
                    <a:pt x="927" y="4011"/>
                    <a:pt x="927" y="201"/>
                  </a:cubicBezTo>
                  <a:cubicBezTo>
                    <a:pt x="927" y="101"/>
                    <a:pt x="852" y="1"/>
                    <a:pt x="72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4" name="Google Shape;2044;p35"/>
            <p:cNvSpPr/>
            <p:nvPr/>
          </p:nvSpPr>
          <p:spPr>
            <a:xfrm rot="-976695">
              <a:off x="7405657" y="350243"/>
              <a:ext cx="1037565" cy="1051434"/>
            </a:xfrm>
            <a:custGeom>
              <a:avLst/>
              <a:gdLst/>
              <a:ahLst/>
              <a:cxnLst/>
              <a:rect l="l" t="t" r="r" b="b"/>
              <a:pathLst>
                <a:path w="22532" h="22832" extrusionOk="0">
                  <a:moveTo>
                    <a:pt x="11246" y="0"/>
                  </a:moveTo>
                  <a:cubicBezTo>
                    <a:pt x="9874" y="0"/>
                    <a:pt x="9505" y="2549"/>
                    <a:pt x="9599" y="3443"/>
                  </a:cubicBezTo>
                  <a:cubicBezTo>
                    <a:pt x="9649" y="4020"/>
                    <a:pt x="9775" y="4621"/>
                    <a:pt x="9674" y="5172"/>
                  </a:cubicBezTo>
                  <a:cubicBezTo>
                    <a:pt x="9599" y="5599"/>
                    <a:pt x="9399" y="5974"/>
                    <a:pt x="9248" y="6350"/>
                  </a:cubicBezTo>
                  <a:cubicBezTo>
                    <a:pt x="8822" y="7478"/>
                    <a:pt x="8747" y="8731"/>
                    <a:pt x="9048" y="9909"/>
                  </a:cubicBezTo>
                  <a:cubicBezTo>
                    <a:pt x="9173" y="10360"/>
                    <a:pt x="9349" y="10812"/>
                    <a:pt x="9399" y="11263"/>
                  </a:cubicBezTo>
                  <a:cubicBezTo>
                    <a:pt x="9474" y="12090"/>
                    <a:pt x="9123" y="12892"/>
                    <a:pt x="8948" y="13719"/>
                  </a:cubicBezTo>
                  <a:cubicBezTo>
                    <a:pt x="8917" y="13873"/>
                    <a:pt x="8782" y="13970"/>
                    <a:pt x="8648" y="13970"/>
                  </a:cubicBezTo>
                  <a:cubicBezTo>
                    <a:pt x="8564" y="13970"/>
                    <a:pt x="8479" y="13931"/>
                    <a:pt x="8421" y="13844"/>
                  </a:cubicBezTo>
                  <a:cubicBezTo>
                    <a:pt x="8296" y="13694"/>
                    <a:pt x="8171" y="13569"/>
                    <a:pt x="8020" y="13418"/>
                  </a:cubicBezTo>
                  <a:cubicBezTo>
                    <a:pt x="7719" y="13117"/>
                    <a:pt x="7369" y="12842"/>
                    <a:pt x="7118" y="12491"/>
                  </a:cubicBezTo>
                  <a:cubicBezTo>
                    <a:pt x="6491" y="11614"/>
                    <a:pt x="6516" y="10386"/>
                    <a:pt x="5915" y="9483"/>
                  </a:cubicBezTo>
                  <a:cubicBezTo>
                    <a:pt x="5313" y="8581"/>
                    <a:pt x="4211" y="8155"/>
                    <a:pt x="3559" y="7303"/>
                  </a:cubicBezTo>
                  <a:cubicBezTo>
                    <a:pt x="2832" y="6325"/>
                    <a:pt x="2707" y="4872"/>
                    <a:pt x="1754" y="4145"/>
                  </a:cubicBezTo>
                  <a:cubicBezTo>
                    <a:pt x="1529" y="3976"/>
                    <a:pt x="1224" y="3862"/>
                    <a:pt x="933" y="3862"/>
                  </a:cubicBezTo>
                  <a:cubicBezTo>
                    <a:pt x="707" y="3862"/>
                    <a:pt x="490" y="3930"/>
                    <a:pt x="326" y="4095"/>
                  </a:cubicBezTo>
                  <a:cubicBezTo>
                    <a:pt x="0" y="4421"/>
                    <a:pt x="0" y="4972"/>
                    <a:pt x="75" y="5448"/>
                  </a:cubicBezTo>
                  <a:cubicBezTo>
                    <a:pt x="251" y="6401"/>
                    <a:pt x="602" y="7328"/>
                    <a:pt x="1128" y="8155"/>
                  </a:cubicBezTo>
                  <a:cubicBezTo>
                    <a:pt x="1529" y="8807"/>
                    <a:pt x="2055" y="9383"/>
                    <a:pt x="2381" y="10085"/>
                  </a:cubicBezTo>
                  <a:cubicBezTo>
                    <a:pt x="2682" y="10711"/>
                    <a:pt x="2807" y="11413"/>
                    <a:pt x="3108" y="12040"/>
                  </a:cubicBezTo>
                  <a:cubicBezTo>
                    <a:pt x="3734" y="13318"/>
                    <a:pt x="5088" y="14145"/>
                    <a:pt x="5564" y="15473"/>
                  </a:cubicBezTo>
                  <a:cubicBezTo>
                    <a:pt x="5790" y="16050"/>
                    <a:pt x="5840" y="16726"/>
                    <a:pt x="6166" y="17228"/>
                  </a:cubicBezTo>
                  <a:cubicBezTo>
                    <a:pt x="6366" y="17528"/>
                    <a:pt x="6667" y="17729"/>
                    <a:pt x="6892" y="18005"/>
                  </a:cubicBezTo>
                  <a:cubicBezTo>
                    <a:pt x="7243" y="18431"/>
                    <a:pt x="7469" y="18932"/>
                    <a:pt x="7719" y="19433"/>
                  </a:cubicBezTo>
                  <a:cubicBezTo>
                    <a:pt x="8070" y="20110"/>
                    <a:pt x="9248" y="22265"/>
                    <a:pt x="10276" y="22591"/>
                  </a:cubicBezTo>
                  <a:cubicBezTo>
                    <a:pt x="10301" y="22591"/>
                    <a:pt x="10326" y="22616"/>
                    <a:pt x="10351" y="22616"/>
                  </a:cubicBezTo>
                  <a:cubicBezTo>
                    <a:pt x="10531" y="22756"/>
                    <a:pt x="10742" y="22832"/>
                    <a:pt x="10960" y="22832"/>
                  </a:cubicBezTo>
                  <a:cubicBezTo>
                    <a:pt x="11015" y="22832"/>
                    <a:pt x="11072" y="22827"/>
                    <a:pt x="11128" y="22817"/>
                  </a:cubicBezTo>
                  <a:cubicBezTo>
                    <a:pt x="11278" y="22792"/>
                    <a:pt x="11429" y="22716"/>
                    <a:pt x="11554" y="22616"/>
                  </a:cubicBezTo>
                  <a:cubicBezTo>
                    <a:pt x="12531" y="22065"/>
                    <a:pt x="13584" y="20361"/>
                    <a:pt x="13935" y="19784"/>
                  </a:cubicBezTo>
                  <a:cubicBezTo>
                    <a:pt x="14211" y="19308"/>
                    <a:pt x="14461" y="18807"/>
                    <a:pt x="14862" y="18406"/>
                  </a:cubicBezTo>
                  <a:cubicBezTo>
                    <a:pt x="15088" y="18155"/>
                    <a:pt x="15389" y="17954"/>
                    <a:pt x="15614" y="17679"/>
                  </a:cubicBezTo>
                  <a:cubicBezTo>
                    <a:pt x="15990" y="17178"/>
                    <a:pt x="16065" y="16526"/>
                    <a:pt x="16316" y="15975"/>
                  </a:cubicBezTo>
                  <a:cubicBezTo>
                    <a:pt x="16892" y="14646"/>
                    <a:pt x="18271" y="13919"/>
                    <a:pt x="18973" y="12691"/>
                  </a:cubicBezTo>
                  <a:cubicBezTo>
                    <a:pt x="19324" y="12090"/>
                    <a:pt x="19499" y="11388"/>
                    <a:pt x="19825" y="10787"/>
                  </a:cubicBezTo>
                  <a:cubicBezTo>
                    <a:pt x="20201" y="10110"/>
                    <a:pt x="20727" y="9558"/>
                    <a:pt x="21178" y="8932"/>
                  </a:cubicBezTo>
                  <a:cubicBezTo>
                    <a:pt x="21755" y="8155"/>
                    <a:pt x="22156" y="7253"/>
                    <a:pt x="22381" y="6300"/>
                  </a:cubicBezTo>
                  <a:cubicBezTo>
                    <a:pt x="22506" y="5849"/>
                    <a:pt x="22532" y="5298"/>
                    <a:pt x="22231" y="4947"/>
                  </a:cubicBezTo>
                  <a:cubicBezTo>
                    <a:pt x="22046" y="4750"/>
                    <a:pt x="21801" y="4668"/>
                    <a:pt x="21550" y="4668"/>
                  </a:cubicBezTo>
                  <a:cubicBezTo>
                    <a:pt x="21288" y="4668"/>
                    <a:pt x="21019" y="4756"/>
                    <a:pt x="20802" y="4897"/>
                  </a:cubicBezTo>
                  <a:cubicBezTo>
                    <a:pt x="19800" y="5573"/>
                    <a:pt x="19599" y="7002"/>
                    <a:pt x="18797" y="7929"/>
                  </a:cubicBezTo>
                  <a:cubicBezTo>
                    <a:pt x="18095" y="8756"/>
                    <a:pt x="16968" y="9082"/>
                    <a:pt x="16316" y="9959"/>
                  </a:cubicBezTo>
                  <a:cubicBezTo>
                    <a:pt x="15689" y="10812"/>
                    <a:pt x="15639" y="12065"/>
                    <a:pt x="14938" y="12892"/>
                  </a:cubicBezTo>
                  <a:cubicBezTo>
                    <a:pt x="14662" y="13218"/>
                    <a:pt x="14311" y="13468"/>
                    <a:pt x="13985" y="13744"/>
                  </a:cubicBezTo>
                  <a:cubicBezTo>
                    <a:pt x="13785" y="13919"/>
                    <a:pt x="13609" y="14120"/>
                    <a:pt x="13459" y="14295"/>
                  </a:cubicBezTo>
                  <a:cubicBezTo>
                    <a:pt x="13392" y="14379"/>
                    <a:pt x="13306" y="14415"/>
                    <a:pt x="13221" y="14415"/>
                  </a:cubicBezTo>
                  <a:cubicBezTo>
                    <a:pt x="13052" y="14415"/>
                    <a:pt x="12891" y="14270"/>
                    <a:pt x="12907" y="14070"/>
                  </a:cubicBezTo>
                  <a:cubicBezTo>
                    <a:pt x="12907" y="14045"/>
                    <a:pt x="12907" y="14045"/>
                    <a:pt x="12907" y="14020"/>
                  </a:cubicBezTo>
                  <a:cubicBezTo>
                    <a:pt x="13008" y="12516"/>
                    <a:pt x="12206" y="10987"/>
                    <a:pt x="12481" y="9483"/>
                  </a:cubicBezTo>
                  <a:cubicBezTo>
                    <a:pt x="12607" y="8832"/>
                    <a:pt x="12933" y="8205"/>
                    <a:pt x="12882" y="7553"/>
                  </a:cubicBezTo>
                  <a:cubicBezTo>
                    <a:pt x="12857" y="7177"/>
                    <a:pt x="12732" y="6802"/>
                    <a:pt x="12657" y="6426"/>
                  </a:cubicBezTo>
                  <a:cubicBezTo>
                    <a:pt x="12557" y="5849"/>
                    <a:pt x="12632" y="5248"/>
                    <a:pt x="12657" y="4671"/>
                  </a:cubicBezTo>
                  <a:cubicBezTo>
                    <a:pt x="12707" y="3694"/>
                    <a:pt x="12807" y="335"/>
                    <a:pt x="11529" y="35"/>
                  </a:cubicBezTo>
                  <a:cubicBezTo>
                    <a:pt x="11430" y="11"/>
                    <a:pt x="11336" y="0"/>
                    <a:pt x="1124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5" name="Google Shape;2045;p35"/>
            <p:cNvSpPr/>
            <p:nvPr/>
          </p:nvSpPr>
          <p:spPr>
            <a:xfrm rot="-976695">
              <a:off x="7898672" y="351861"/>
              <a:ext cx="38128" cy="1051849"/>
            </a:xfrm>
            <a:custGeom>
              <a:avLst/>
              <a:gdLst/>
              <a:ahLst/>
              <a:cxnLst/>
              <a:rect l="l" t="t" r="r" b="b"/>
              <a:pathLst>
                <a:path w="828" h="22841" extrusionOk="0">
                  <a:moveTo>
                    <a:pt x="563" y="0"/>
                  </a:moveTo>
                  <a:cubicBezTo>
                    <a:pt x="514" y="0"/>
                    <a:pt x="469" y="6"/>
                    <a:pt x="427" y="17"/>
                  </a:cubicBezTo>
                  <a:cubicBezTo>
                    <a:pt x="201" y="1295"/>
                    <a:pt x="252" y="2623"/>
                    <a:pt x="302" y="3901"/>
                  </a:cubicBezTo>
                  <a:lnTo>
                    <a:pt x="327" y="4403"/>
                  </a:lnTo>
                  <a:cubicBezTo>
                    <a:pt x="452" y="7861"/>
                    <a:pt x="327" y="11621"/>
                    <a:pt x="201" y="15255"/>
                  </a:cubicBezTo>
                  <a:cubicBezTo>
                    <a:pt x="101" y="17786"/>
                    <a:pt x="1" y="20368"/>
                    <a:pt x="1" y="22799"/>
                  </a:cubicBezTo>
                  <a:cubicBezTo>
                    <a:pt x="74" y="22828"/>
                    <a:pt x="148" y="22840"/>
                    <a:pt x="221" y="22840"/>
                  </a:cubicBezTo>
                  <a:cubicBezTo>
                    <a:pt x="273" y="22840"/>
                    <a:pt x="325" y="22834"/>
                    <a:pt x="377" y="22824"/>
                  </a:cubicBezTo>
                  <a:cubicBezTo>
                    <a:pt x="377" y="20393"/>
                    <a:pt x="452" y="17786"/>
                    <a:pt x="552" y="15280"/>
                  </a:cubicBezTo>
                  <a:cubicBezTo>
                    <a:pt x="678" y="11646"/>
                    <a:pt x="828" y="7861"/>
                    <a:pt x="678" y="4377"/>
                  </a:cubicBezTo>
                  <a:lnTo>
                    <a:pt x="678" y="3901"/>
                  </a:lnTo>
                  <a:cubicBezTo>
                    <a:pt x="602" y="2623"/>
                    <a:pt x="552" y="1295"/>
                    <a:pt x="778" y="42"/>
                  </a:cubicBezTo>
                  <a:cubicBezTo>
                    <a:pt x="704" y="12"/>
                    <a:pt x="631" y="0"/>
                    <a:pt x="56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6" name="Google Shape;2046;p35"/>
            <p:cNvSpPr/>
            <p:nvPr/>
          </p:nvSpPr>
          <p:spPr>
            <a:xfrm rot="-976695">
              <a:off x="7941580" y="492145"/>
              <a:ext cx="497462" cy="834488"/>
            </a:xfrm>
            <a:custGeom>
              <a:avLst/>
              <a:gdLst/>
              <a:ahLst/>
              <a:cxnLst/>
              <a:rect l="l" t="t" r="r" b="b"/>
              <a:pathLst>
                <a:path w="10803" h="18121" extrusionOk="0">
                  <a:moveTo>
                    <a:pt x="10451" y="0"/>
                  </a:moveTo>
                  <a:cubicBezTo>
                    <a:pt x="9549" y="1579"/>
                    <a:pt x="8572" y="3108"/>
                    <a:pt x="7619" y="4587"/>
                  </a:cubicBezTo>
                  <a:lnTo>
                    <a:pt x="5915" y="7268"/>
                  </a:lnTo>
                  <a:cubicBezTo>
                    <a:pt x="5439" y="7995"/>
                    <a:pt x="4963" y="8722"/>
                    <a:pt x="4411" y="9399"/>
                  </a:cubicBezTo>
                  <a:cubicBezTo>
                    <a:pt x="4286" y="9549"/>
                    <a:pt x="4136" y="9725"/>
                    <a:pt x="3985" y="9875"/>
                  </a:cubicBezTo>
                  <a:cubicBezTo>
                    <a:pt x="3760" y="10151"/>
                    <a:pt x="3509" y="10426"/>
                    <a:pt x="3283" y="10727"/>
                  </a:cubicBezTo>
                  <a:cubicBezTo>
                    <a:pt x="3008" y="11078"/>
                    <a:pt x="2782" y="11479"/>
                    <a:pt x="2557" y="11880"/>
                  </a:cubicBezTo>
                  <a:cubicBezTo>
                    <a:pt x="1529" y="13710"/>
                    <a:pt x="401" y="15840"/>
                    <a:pt x="0" y="18121"/>
                  </a:cubicBezTo>
                  <a:cubicBezTo>
                    <a:pt x="125" y="18096"/>
                    <a:pt x="251" y="18020"/>
                    <a:pt x="351" y="17945"/>
                  </a:cubicBezTo>
                  <a:cubicBezTo>
                    <a:pt x="376" y="17920"/>
                    <a:pt x="401" y="17920"/>
                    <a:pt x="426" y="17895"/>
                  </a:cubicBezTo>
                  <a:cubicBezTo>
                    <a:pt x="852" y="15765"/>
                    <a:pt x="1905" y="13785"/>
                    <a:pt x="2857" y="12055"/>
                  </a:cubicBezTo>
                  <a:cubicBezTo>
                    <a:pt x="3108" y="11654"/>
                    <a:pt x="3308" y="11278"/>
                    <a:pt x="3559" y="10953"/>
                  </a:cubicBezTo>
                  <a:cubicBezTo>
                    <a:pt x="3785" y="10652"/>
                    <a:pt x="4035" y="10376"/>
                    <a:pt x="4261" y="10101"/>
                  </a:cubicBezTo>
                  <a:cubicBezTo>
                    <a:pt x="4411" y="9950"/>
                    <a:pt x="4562" y="9800"/>
                    <a:pt x="4687" y="9624"/>
                  </a:cubicBezTo>
                  <a:cubicBezTo>
                    <a:pt x="5263" y="8948"/>
                    <a:pt x="5740" y="8196"/>
                    <a:pt x="6216" y="7469"/>
                  </a:cubicBezTo>
                  <a:lnTo>
                    <a:pt x="7920" y="4787"/>
                  </a:lnTo>
                  <a:cubicBezTo>
                    <a:pt x="8897" y="3258"/>
                    <a:pt x="9900" y="1704"/>
                    <a:pt x="10802" y="100"/>
                  </a:cubicBezTo>
                  <a:cubicBezTo>
                    <a:pt x="10702" y="50"/>
                    <a:pt x="10577" y="0"/>
                    <a:pt x="104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35"/>
            <p:cNvSpPr/>
            <p:nvPr/>
          </p:nvSpPr>
          <p:spPr>
            <a:xfrm rot="-976695">
              <a:off x="7457247" y="600091"/>
              <a:ext cx="476694" cy="870270"/>
            </a:xfrm>
            <a:custGeom>
              <a:avLst/>
              <a:gdLst/>
              <a:ahLst/>
              <a:cxnLst/>
              <a:rect l="l" t="t" r="r" b="b"/>
              <a:pathLst>
                <a:path w="10352" h="18898" extrusionOk="0">
                  <a:moveTo>
                    <a:pt x="327" y="0"/>
                  </a:moveTo>
                  <a:cubicBezTo>
                    <a:pt x="201" y="50"/>
                    <a:pt x="101" y="101"/>
                    <a:pt x="1" y="176"/>
                  </a:cubicBezTo>
                  <a:cubicBezTo>
                    <a:pt x="327" y="1053"/>
                    <a:pt x="828" y="1855"/>
                    <a:pt x="1329" y="2607"/>
                  </a:cubicBezTo>
                  <a:cubicBezTo>
                    <a:pt x="1505" y="2882"/>
                    <a:pt x="1680" y="3158"/>
                    <a:pt x="1856" y="3434"/>
                  </a:cubicBezTo>
                  <a:cubicBezTo>
                    <a:pt x="2232" y="4035"/>
                    <a:pt x="2557" y="4662"/>
                    <a:pt x="2883" y="5263"/>
                  </a:cubicBezTo>
                  <a:cubicBezTo>
                    <a:pt x="3485" y="6391"/>
                    <a:pt x="4086" y="7519"/>
                    <a:pt x="4913" y="8497"/>
                  </a:cubicBezTo>
                  <a:cubicBezTo>
                    <a:pt x="5089" y="8747"/>
                    <a:pt x="5314" y="8973"/>
                    <a:pt x="5515" y="9173"/>
                  </a:cubicBezTo>
                  <a:cubicBezTo>
                    <a:pt x="5866" y="9549"/>
                    <a:pt x="6217" y="9950"/>
                    <a:pt x="6492" y="10376"/>
                  </a:cubicBezTo>
                  <a:cubicBezTo>
                    <a:pt x="6768" y="10777"/>
                    <a:pt x="6993" y="11228"/>
                    <a:pt x="7219" y="11680"/>
                  </a:cubicBezTo>
                  <a:cubicBezTo>
                    <a:pt x="7369" y="12005"/>
                    <a:pt x="7520" y="12306"/>
                    <a:pt x="7695" y="12607"/>
                  </a:cubicBezTo>
                  <a:cubicBezTo>
                    <a:pt x="7821" y="12832"/>
                    <a:pt x="7946" y="13058"/>
                    <a:pt x="8071" y="13258"/>
                  </a:cubicBezTo>
                  <a:cubicBezTo>
                    <a:pt x="8372" y="13735"/>
                    <a:pt x="8648" y="14161"/>
                    <a:pt x="8823" y="14662"/>
                  </a:cubicBezTo>
                  <a:cubicBezTo>
                    <a:pt x="8923" y="14963"/>
                    <a:pt x="8973" y="15264"/>
                    <a:pt x="9049" y="15589"/>
                  </a:cubicBezTo>
                  <a:cubicBezTo>
                    <a:pt x="9099" y="15915"/>
                    <a:pt x="9174" y="16266"/>
                    <a:pt x="9299" y="16592"/>
                  </a:cubicBezTo>
                  <a:cubicBezTo>
                    <a:pt x="9374" y="16817"/>
                    <a:pt x="9475" y="17018"/>
                    <a:pt x="9575" y="17218"/>
                  </a:cubicBezTo>
                  <a:cubicBezTo>
                    <a:pt x="9725" y="17569"/>
                    <a:pt x="9876" y="17870"/>
                    <a:pt x="9926" y="18196"/>
                  </a:cubicBezTo>
                  <a:cubicBezTo>
                    <a:pt x="9951" y="18371"/>
                    <a:pt x="9976" y="18547"/>
                    <a:pt x="9976" y="18722"/>
                  </a:cubicBezTo>
                  <a:lnTo>
                    <a:pt x="10001" y="18722"/>
                  </a:lnTo>
                  <a:cubicBezTo>
                    <a:pt x="10101" y="18797"/>
                    <a:pt x="10227" y="18873"/>
                    <a:pt x="10352" y="18898"/>
                  </a:cubicBezTo>
                  <a:cubicBezTo>
                    <a:pt x="10327" y="18847"/>
                    <a:pt x="10327" y="18797"/>
                    <a:pt x="10327" y="18747"/>
                  </a:cubicBezTo>
                  <a:cubicBezTo>
                    <a:pt x="10327" y="18547"/>
                    <a:pt x="10327" y="18346"/>
                    <a:pt x="10277" y="18146"/>
                  </a:cubicBezTo>
                  <a:cubicBezTo>
                    <a:pt x="10227" y="17770"/>
                    <a:pt x="10051" y="17419"/>
                    <a:pt x="9901" y="17068"/>
                  </a:cubicBezTo>
                  <a:cubicBezTo>
                    <a:pt x="9801" y="16893"/>
                    <a:pt x="9700" y="16667"/>
                    <a:pt x="9625" y="16467"/>
                  </a:cubicBezTo>
                  <a:cubicBezTo>
                    <a:pt x="9525" y="16166"/>
                    <a:pt x="9450" y="15840"/>
                    <a:pt x="9400" y="15514"/>
                  </a:cubicBezTo>
                  <a:cubicBezTo>
                    <a:pt x="9324" y="15188"/>
                    <a:pt x="9274" y="14863"/>
                    <a:pt x="9174" y="14562"/>
                  </a:cubicBezTo>
                  <a:cubicBezTo>
                    <a:pt x="8973" y="14010"/>
                    <a:pt x="8673" y="13534"/>
                    <a:pt x="8372" y="13058"/>
                  </a:cubicBezTo>
                  <a:cubicBezTo>
                    <a:pt x="8247" y="12857"/>
                    <a:pt x="8121" y="12657"/>
                    <a:pt x="7996" y="12431"/>
                  </a:cubicBezTo>
                  <a:cubicBezTo>
                    <a:pt x="7846" y="12156"/>
                    <a:pt x="7695" y="11830"/>
                    <a:pt x="7545" y="11529"/>
                  </a:cubicBezTo>
                  <a:cubicBezTo>
                    <a:pt x="7319" y="11078"/>
                    <a:pt x="7094" y="10602"/>
                    <a:pt x="6793" y="10176"/>
                  </a:cubicBezTo>
                  <a:cubicBezTo>
                    <a:pt x="6492" y="9725"/>
                    <a:pt x="6141" y="9324"/>
                    <a:pt x="5765" y="8948"/>
                  </a:cubicBezTo>
                  <a:cubicBezTo>
                    <a:pt x="5565" y="8722"/>
                    <a:pt x="5364" y="8497"/>
                    <a:pt x="5189" y="8271"/>
                  </a:cubicBezTo>
                  <a:cubicBezTo>
                    <a:pt x="4387" y="7319"/>
                    <a:pt x="3785" y="6191"/>
                    <a:pt x="3209" y="5113"/>
                  </a:cubicBezTo>
                  <a:cubicBezTo>
                    <a:pt x="2883" y="4487"/>
                    <a:pt x="2532" y="3860"/>
                    <a:pt x="2156" y="3233"/>
                  </a:cubicBezTo>
                  <a:cubicBezTo>
                    <a:pt x="2006" y="2958"/>
                    <a:pt x="1806" y="2682"/>
                    <a:pt x="1630" y="2406"/>
                  </a:cubicBezTo>
                  <a:cubicBezTo>
                    <a:pt x="1129" y="1654"/>
                    <a:pt x="628" y="852"/>
                    <a:pt x="32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48" name="Google Shape;2048;p35"/>
          <p:cNvGrpSpPr/>
          <p:nvPr/>
        </p:nvGrpSpPr>
        <p:grpSpPr>
          <a:xfrm rot="-2321362" flipH="1">
            <a:off x="7525526" y="3222034"/>
            <a:ext cx="950739" cy="1681086"/>
            <a:chOff x="44969" y="140700"/>
            <a:chExt cx="668133" cy="1181334"/>
          </a:xfrm>
        </p:grpSpPr>
        <p:sp>
          <p:nvSpPr>
            <p:cNvPr id="2049" name="Google Shape;2049;p35"/>
            <p:cNvSpPr/>
            <p:nvPr/>
          </p:nvSpPr>
          <p:spPr>
            <a:xfrm>
              <a:off x="44969" y="140700"/>
              <a:ext cx="668133" cy="1181334"/>
            </a:xfrm>
            <a:custGeom>
              <a:avLst/>
              <a:gdLst/>
              <a:ahLst/>
              <a:cxnLst/>
              <a:rect l="l" t="t" r="r" b="b"/>
              <a:pathLst>
                <a:path w="20001" h="35364" extrusionOk="0">
                  <a:moveTo>
                    <a:pt x="14637" y="0"/>
                  </a:moveTo>
                  <a:cubicBezTo>
                    <a:pt x="14312" y="0"/>
                    <a:pt x="14011" y="75"/>
                    <a:pt x="13735" y="201"/>
                  </a:cubicBezTo>
                  <a:lnTo>
                    <a:pt x="13510" y="201"/>
                  </a:lnTo>
                  <a:cubicBezTo>
                    <a:pt x="13359" y="226"/>
                    <a:pt x="13209" y="251"/>
                    <a:pt x="13033" y="276"/>
                  </a:cubicBezTo>
                  <a:lnTo>
                    <a:pt x="13008" y="276"/>
                  </a:lnTo>
                  <a:cubicBezTo>
                    <a:pt x="12958" y="276"/>
                    <a:pt x="12908" y="276"/>
                    <a:pt x="12858" y="301"/>
                  </a:cubicBezTo>
                  <a:cubicBezTo>
                    <a:pt x="12733" y="301"/>
                    <a:pt x="12607" y="326"/>
                    <a:pt x="12507" y="351"/>
                  </a:cubicBezTo>
                  <a:cubicBezTo>
                    <a:pt x="12407" y="376"/>
                    <a:pt x="12307" y="401"/>
                    <a:pt x="12206" y="426"/>
                  </a:cubicBezTo>
                  <a:cubicBezTo>
                    <a:pt x="11805" y="501"/>
                    <a:pt x="11379" y="627"/>
                    <a:pt x="10978" y="777"/>
                  </a:cubicBezTo>
                  <a:lnTo>
                    <a:pt x="10953" y="802"/>
                  </a:lnTo>
                  <a:cubicBezTo>
                    <a:pt x="10903" y="802"/>
                    <a:pt x="10878" y="827"/>
                    <a:pt x="10828" y="852"/>
                  </a:cubicBezTo>
                  <a:cubicBezTo>
                    <a:pt x="10728" y="877"/>
                    <a:pt x="10627" y="928"/>
                    <a:pt x="10552" y="953"/>
                  </a:cubicBezTo>
                  <a:cubicBezTo>
                    <a:pt x="10477" y="978"/>
                    <a:pt x="10427" y="1003"/>
                    <a:pt x="10352" y="1053"/>
                  </a:cubicBezTo>
                  <a:lnTo>
                    <a:pt x="10302" y="1053"/>
                  </a:lnTo>
                  <a:cubicBezTo>
                    <a:pt x="10226" y="1103"/>
                    <a:pt x="10176" y="1128"/>
                    <a:pt x="10101" y="1153"/>
                  </a:cubicBezTo>
                  <a:lnTo>
                    <a:pt x="10076" y="1153"/>
                  </a:lnTo>
                  <a:cubicBezTo>
                    <a:pt x="9901" y="1253"/>
                    <a:pt x="9775" y="1329"/>
                    <a:pt x="9625" y="1404"/>
                  </a:cubicBezTo>
                  <a:cubicBezTo>
                    <a:pt x="9449" y="1479"/>
                    <a:pt x="9299" y="1579"/>
                    <a:pt x="9124" y="1679"/>
                  </a:cubicBezTo>
                  <a:cubicBezTo>
                    <a:pt x="8948" y="1805"/>
                    <a:pt x="8748" y="1930"/>
                    <a:pt x="8572" y="2055"/>
                  </a:cubicBezTo>
                  <a:cubicBezTo>
                    <a:pt x="8397" y="2181"/>
                    <a:pt x="8196" y="2331"/>
                    <a:pt x="8021" y="2481"/>
                  </a:cubicBezTo>
                  <a:cubicBezTo>
                    <a:pt x="7896" y="2582"/>
                    <a:pt x="7770" y="2682"/>
                    <a:pt x="7645" y="2807"/>
                  </a:cubicBezTo>
                  <a:lnTo>
                    <a:pt x="7620" y="2807"/>
                  </a:lnTo>
                  <a:cubicBezTo>
                    <a:pt x="7495" y="2933"/>
                    <a:pt x="7369" y="3033"/>
                    <a:pt x="7219" y="3158"/>
                  </a:cubicBezTo>
                  <a:lnTo>
                    <a:pt x="7169" y="3208"/>
                  </a:lnTo>
                  <a:cubicBezTo>
                    <a:pt x="7068" y="3334"/>
                    <a:pt x="6943" y="3434"/>
                    <a:pt x="6843" y="3559"/>
                  </a:cubicBezTo>
                  <a:cubicBezTo>
                    <a:pt x="6793" y="3584"/>
                    <a:pt x="6718" y="3684"/>
                    <a:pt x="6718" y="3684"/>
                  </a:cubicBezTo>
                  <a:cubicBezTo>
                    <a:pt x="6617" y="3760"/>
                    <a:pt x="6517" y="3860"/>
                    <a:pt x="6442" y="3960"/>
                  </a:cubicBezTo>
                  <a:cubicBezTo>
                    <a:pt x="6367" y="4035"/>
                    <a:pt x="6317" y="4085"/>
                    <a:pt x="6266" y="4161"/>
                  </a:cubicBezTo>
                  <a:lnTo>
                    <a:pt x="6216" y="4186"/>
                  </a:lnTo>
                  <a:cubicBezTo>
                    <a:pt x="6116" y="4311"/>
                    <a:pt x="6016" y="4436"/>
                    <a:pt x="5916" y="4537"/>
                  </a:cubicBezTo>
                  <a:lnTo>
                    <a:pt x="5891" y="4587"/>
                  </a:lnTo>
                  <a:cubicBezTo>
                    <a:pt x="5840" y="4662"/>
                    <a:pt x="5765" y="4712"/>
                    <a:pt x="5715" y="4787"/>
                  </a:cubicBezTo>
                  <a:cubicBezTo>
                    <a:pt x="5540" y="5013"/>
                    <a:pt x="5389" y="5213"/>
                    <a:pt x="5239" y="5414"/>
                  </a:cubicBezTo>
                  <a:cubicBezTo>
                    <a:pt x="5063" y="5639"/>
                    <a:pt x="4863" y="5890"/>
                    <a:pt x="4662" y="6191"/>
                  </a:cubicBezTo>
                  <a:cubicBezTo>
                    <a:pt x="4587" y="6291"/>
                    <a:pt x="4537" y="6366"/>
                    <a:pt x="4487" y="6441"/>
                  </a:cubicBezTo>
                  <a:lnTo>
                    <a:pt x="4437" y="6517"/>
                  </a:lnTo>
                  <a:cubicBezTo>
                    <a:pt x="4437" y="6542"/>
                    <a:pt x="4287" y="6767"/>
                    <a:pt x="4287" y="6767"/>
                  </a:cubicBezTo>
                  <a:cubicBezTo>
                    <a:pt x="4086" y="7068"/>
                    <a:pt x="3911" y="7344"/>
                    <a:pt x="3735" y="7644"/>
                  </a:cubicBezTo>
                  <a:cubicBezTo>
                    <a:pt x="3560" y="7945"/>
                    <a:pt x="3384" y="8246"/>
                    <a:pt x="3234" y="8522"/>
                  </a:cubicBezTo>
                  <a:cubicBezTo>
                    <a:pt x="3134" y="8672"/>
                    <a:pt x="3058" y="8847"/>
                    <a:pt x="2983" y="8998"/>
                  </a:cubicBezTo>
                  <a:cubicBezTo>
                    <a:pt x="2908" y="9148"/>
                    <a:pt x="2833" y="9273"/>
                    <a:pt x="2758" y="9424"/>
                  </a:cubicBezTo>
                  <a:cubicBezTo>
                    <a:pt x="2657" y="9624"/>
                    <a:pt x="2557" y="9825"/>
                    <a:pt x="2482" y="10050"/>
                  </a:cubicBezTo>
                  <a:cubicBezTo>
                    <a:pt x="2407" y="10151"/>
                    <a:pt x="2357" y="10276"/>
                    <a:pt x="2307" y="10401"/>
                  </a:cubicBezTo>
                  <a:cubicBezTo>
                    <a:pt x="2206" y="10627"/>
                    <a:pt x="2106" y="10852"/>
                    <a:pt x="2006" y="11103"/>
                  </a:cubicBezTo>
                  <a:cubicBezTo>
                    <a:pt x="1956" y="11228"/>
                    <a:pt x="1906" y="11379"/>
                    <a:pt x="1855" y="11504"/>
                  </a:cubicBezTo>
                  <a:lnTo>
                    <a:pt x="1805" y="11604"/>
                  </a:lnTo>
                  <a:cubicBezTo>
                    <a:pt x="1555" y="12281"/>
                    <a:pt x="1329" y="12983"/>
                    <a:pt x="1104" y="13684"/>
                  </a:cubicBezTo>
                  <a:lnTo>
                    <a:pt x="1078" y="13810"/>
                  </a:lnTo>
                  <a:cubicBezTo>
                    <a:pt x="1028" y="13985"/>
                    <a:pt x="978" y="14161"/>
                    <a:pt x="928" y="14336"/>
                  </a:cubicBezTo>
                  <a:lnTo>
                    <a:pt x="903" y="14411"/>
                  </a:lnTo>
                  <a:cubicBezTo>
                    <a:pt x="853" y="14687"/>
                    <a:pt x="778" y="14988"/>
                    <a:pt x="703" y="15289"/>
                  </a:cubicBezTo>
                  <a:lnTo>
                    <a:pt x="652" y="15539"/>
                  </a:lnTo>
                  <a:cubicBezTo>
                    <a:pt x="602" y="15790"/>
                    <a:pt x="552" y="16040"/>
                    <a:pt x="502" y="16291"/>
                  </a:cubicBezTo>
                  <a:lnTo>
                    <a:pt x="477" y="16366"/>
                  </a:lnTo>
                  <a:cubicBezTo>
                    <a:pt x="477" y="16441"/>
                    <a:pt x="452" y="16542"/>
                    <a:pt x="427" y="16642"/>
                  </a:cubicBezTo>
                  <a:cubicBezTo>
                    <a:pt x="427" y="16692"/>
                    <a:pt x="402" y="16767"/>
                    <a:pt x="402" y="16842"/>
                  </a:cubicBezTo>
                  <a:lnTo>
                    <a:pt x="402" y="16893"/>
                  </a:lnTo>
                  <a:cubicBezTo>
                    <a:pt x="327" y="17243"/>
                    <a:pt x="276" y="17619"/>
                    <a:pt x="226" y="17995"/>
                  </a:cubicBezTo>
                  <a:cubicBezTo>
                    <a:pt x="151" y="18722"/>
                    <a:pt x="76" y="19449"/>
                    <a:pt x="51" y="20201"/>
                  </a:cubicBezTo>
                  <a:cubicBezTo>
                    <a:pt x="26" y="20351"/>
                    <a:pt x="26" y="20502"/>
                    <a:pt x="26" y="20677"/>
                  </a:cubicBezTo>
                  <a:lnTo>
                    <a:pt x="26" y="20777"/>
                  </a:lnTo>
                  <a:cubicBezTo>
                    <a:pt x="26" y="20852"/>
                    <a:pt x="1" y="20928"/>
                    <a:pt x="1" y="21003"/>
                  </a:cubicBezTo>
                  <a:cubicBezTo>
                    <a:pt x="1" y="21354"/>
                    <a:pt x="1" y="21705"/>
                    <a:pt x="1" y="22005"/>
                  </a:cubicBezTo>
                  <a:cubicBezTo>
                    <a:pt x="1" y="22156"/>
                    <a:pt x="26" y="22306"/>
                    <a:pt x="26" y="22456"/>
                  </a:cubicBezTo>
                  <a:cubicBezTo>
                    <a:pt x="26" y="22607"/>
                    <a:pt x="26" y="22732"/>
                    <a:pt x="51" y="22883"/>
                  </a:cubicBezTo>
                  <a:cubicBezTo>
                    <a:pt x="51" y="22883"/>
                    <a:pt x="51" y="22908"/>
                    <a:pt x="51" y="22908"/>
                  </a:cubicBezTo>
                  <a:cubicBezTo>
                    <a:pt x="51" y="23233"/>
                    <a:pt x="76" y="23534"/>
                    <a:pt x="126" y="23835"/>
                  </a:cubicBezTo>
                  <a:cubicBezTo>
                    <a:pt x="151" y="24111"/>
                    <a:pt x="201" y="24361"/>
                    <a:pt x="226" y="24587"/>
                  </a:cubicBezTo>
                  <a:cubicBezTo>
                    <a:pt x="226" y="24587"/>
                    <a:pt x="226" y="24587"/>
                    <a:pt x="226" y="24612"/>
                  </a:cubicBezTo>
                  <a:cubicBezTo>
                    <a:pt x="251" y="24687"/>
                    <a:pt x="276" y="24762"/>
                    <a:pt x="276" y="24862"/>
                  </a:cubicBezTo>
                  <a:lnTo>
                    <a:pt x="302" y="24888"/>
                  </a:lnTo>
                  <a:cubicBezTo>
                    <a:pt x="302" y="24963"/>
                    <a:pt x="327" y="25038"/>
                    <a:pt x="327" y="25113"/>
                  </a:cubicBezTo>
                  <a:cubicBezTo>
                    <a:pt x="352" y="25188"/>
                    <a:pt x="377" y="25289"/>
                    <a:pt x="402" y="25364"/>
                  </a:cubicBezTo>
                  <a:cubicBezTo>
                    <a:pt x="427" y="25464"/>
                    <a:pt x="452" y="25564"/>
                    <a:pt x="477" y="25665"/>
                  </a:cubicBezTo>
                  <a:lnTo>
                    <a:pt x="502" y="25690"/>
                  </a:lnTo>
                  <a:cubicBezTo>
                    <a:pt x="502" y="25740"/>
                    <a:pt x="527" y="25815"/>
                    <a:pt x="552" y="25865"/>
                  </a:cubicBezTo>
                  <a:cubicBezTo>
                    <a:pt x="602" y="26040"/>
                    <a:pt x="652" y="26216"/>
                    <a:pt x="728" y="26366"/>
                  </a:cubicBezTo>
                  <a:cubicBezTo>
                    <a:pt x="1053" y="27243"/>
                    <a:pt x="1479" y="27920"/>
                    <a:pt x="2031" y="28446"/>
                  </a:cubicBezTo>
                  <a:cubicBezTo>
                    <a:pt x="2532" y="28923"/>
                    <a:pt x="3084" y="29248"/>
                    <a:pt x="3635" y="29474"/>
                  </a:cubicBezTo>
                  <a:cubicBezTo>
                    <a:pt x="3510" y="30853"/>
                    <a:pt x="3485" y="32156"/>
                    <a:pt x="3535" y="33434"/>
                  </a:cubicBezTo>
                  <a:cubicBezTo>
                    <a:pt x="3585" y="34512"/>
                    <a:pt x="4462" y="35364"/>
                    <a:pt x="5540" y="35364"/>
                  </a:cubicBezTo>
                  <a:lnTo>
                    <a:pt x="5640" y="35364"/>
                  </a:lnTo>
                  <a:cubicBezTo>
                    <a:pt x="6166" y="35339"/>
                    <a:pt x="6667" y="35113"/>
                    <a:pt x="7043" y="34712"/>
                  </a:cubicBezTo>
                  <a:cubicBezTo>
                    <a:pt x="7394" y="34336"/>
                    <a:pt x="7595" y="33810"/>
                    <a:pt x="7570" y="33284"/>
                  </a:cubicBezTo>
                  <a:cubicBezTo>
                    <a:pt x="7520" y="32306"/>
                    <a:pt x="7545" y="31279"/>
                    <a:pt x="7620" y="30226"/>
                  </a:cubicBezTo>
                  <a:lnTo>
                    <a:pt x="7820" y="30226"/>
                  </a:lnTo>
                  <a:cubicBezTo>
                    <a:pt x="10753" y="30226"/>
                    <a:pt x="13384" y="29223"/>
                    <a:pt x="15239" y="27444"/>
                  </a:cubicBezTo>
                  <a:cubicBezTo>
                    <a:pt x="15364" y="27319"/>
                    <a:pt x="15490" y="27193"/>
                    <a:pt x="15615" y="27068"/>
                  </a:cubicBezTo>
                  <a:cubicBezTo>
                    <a:pt x="15665" y="27018"/>
                    <a:pt x="15715" y="26943"/>
                    <a:pt x="15765" y="26893"/>
                  </a:cubicBezTo>
                  <a:lnTo>
                    <a:pt x="15840" y="26817"/>
                  </a:lnTo>
                  <a:cubicBezTo>
                    <a:pt x="15866" y="26792"/>
                    <a:pt x="15916" y="26742"/>
                    <a:pt x="15941" y="26717"/>
                  </a:cubicBezTo>
                  <a:cubicBezTo>
                    <a:pt x="16016" y="26617"/>
                    <a:pt x="16091" y="26517"/>
                    <a:pt x="16191" y="26391"/>
                  </a:cubicBezTo>
                  <a:cubicBezTo>
                    <a:pt x="16191" y="26391"/>
                    <a:pt x="16216" y="26341"/>
                    <a:pt x="16216" y="26341"/>
                  </a:cubicBezTo>
                  <a:cubicBezTo>
                    <a:pt x="16317" y="26241"/>
                    <a:pt x="16392" y="26116"/>
                    <a:pt x="16492" y="25990"/>
                  </a:cubicBezTo>
                  <a:cubicBezTo>
                    <a:pt x="16642" y="25765"/>
                    <a:pt x="16793" y="25539"/>
                    <a:pt x="16918" y="25339"/>
                  </a:cubicBezTo>
                  <a:cubicBezTo>
                    <a:pt x="16918" y="25339"/>
                    <a:pt x="16918" y="25339"/>
                    <a:pt x="16918" y="25314"/>
                  </a:cubicBezTo>
                  <a:cubicBezTo>
                    <a:pt x="17043" y="25138"/>
                    <a:pt x="17169" y="24913"/>
                    <a:pt x="17269" y="24737"/>
                  </a:cubicBezTo>
                  <a:cubicBezTo>
                    <a:pt x="17269" y="24712"/>
                    <a:pt x="17269" y="24687"/>
                    <a:pt x="17294" y="24662"/>
                  </a:cubicBezTo>
                  <a:cubicBezTo>
                    <a:pt x="17369" y="24487"/>
                    <a:pt x="17470" y="24311"/>
                    <a:pt x="17570" y="24136"/>
                  </a:cubicBezTo>
                  <a:lnTo>
                    <a:pt x="17595" y="24035"/>
                  </a:lnTo>
                  <a:cubicBezTo>
                    <a:pt x="17695" y="23860"/>
                    <a:pt x="17770" y="23659"/>
                    <a:pt x="17845" y="23484"/>
                  </a:cubicBezTo>
                  <a:lnTo>
                    <a:pt x="17871" y="23434"/>
                  </a:lnTo>
                  <a:cubicBezTo>
                    <a:pt x="17946" y="23233"/>
                    <a:pt x="18021" y="23033"/>
                    <a:pt x="18096" y="22832"/>
                  </a:cubicBezTo>
                  <a:cubicBezTo>
                    <a:pt x="18096" y="22832"/>
                    <a:pt x="18096" y="22832"/>
                    <a:pt x="18121" y="22807"/>
                  </a:cubicBezTo>
                  <a:cubicBezTo>
                    <a:pt x="18272" y="22356"/>
                    <a:pt x="18447" y="21855"/>
                    <a:pt x="18622" y="21279"/>
                  </a:cubicBezTo>
                  <a:cubicBezTo>
                    <a:pt x="18622" y="21279"/>
                    <a:pt x="18622" y="21253"/>
                    <a:pt x="18622" y="21253"/>
                  </a:cubicBezTo>
                  <a:cubicBezTo>
                    <a:pt x="18673" y="21103"/>
                    <a:pt x="18723" y="20953"/>
                    <a:pt x="18748" y="20777"/>
                  </a:cubicBezTo>
                  <a:lnTo>
                    <a:pt x="18773" y="20752"/>
                  </a:lnTo>
                  <a:cubicBezTo>
                    <a:pt x="18798" y="20602"/>
                    <a:pt x="18848" y="20451"/>
                    <a:pt x="18898" y="20301"/>
                  </a:cubicBezTo>
                  <a:cubicBezTo>
                    <a:pt x="18898" y="20301"/>
                    <a:pt x="18973" y="20025"/>
                    <a:pt x="18973" y="20025"/>
                  </a:cubicBezTo>
                  <a:cubicBezTo>
                    <a:pt x="19099" y="19524"/>
                    <a:pt x="19199" y="19073"/>
                    <a:pt x="19299" y="18647"/>
                  </a:cubicBezTo>
                  <a:cubicBezTo>
                    <a:pt x="19299" y="18647"/>
                    <a:pt x="19299" y="18597"/>
                    <a:pt x="19299" y="18597"/>
                  </a:cubicBezTo>
                  <a:cubicBezTo>
                    <a:pt x="19399" y="18196"/>
                    <a:pt x="19475" y="17845"/>
                    <a:pt x="19550" y="17469"/>
                  </a:cubicBezTo>
                  <a:cubicBezTo>
                    <a:pt x="19550" y="17469"/>
                    <a:pt x="19550" y="17469"/>
                    <a:pt x="19550" y="17444"/>
                  </a:cubicBezTo>
                  <a:cubicBezTo>
                    <a:pt x="19575" y="17268"/>
                    <a:pt x="19625" y="17093"/>
                    <a:pt x="19650" y="16918"/>
                  </a:cubicBezTo>
                  <a:cubicBezTo>
                    <a:pt x="19825" y="15965"/>
                    <a:pt x="19926" y="15088"/>
                    <a:pt x="19976" y="14236"/>
                  </a:cubicBezTo>
                  <a:cubicBezTo>
                    <a:pt x="19976" y="14211"/>
                    <a:pt x="19976" y="14211"/>
                    <a:pt x="19976" y="14211"/>
                  </a:cubicBezTo>
                  <a:cubicBezTo>
                    <a:pt x="19976" y="14035"/>
                    <a:pt x="19976" y="13885"/>
                    <a:pt x="19976" y="13710"/>
                  </a:cubicBezTo>
                  <a:lnTo>
                    <a:pt x="19976" y="13659"/>
                  </a:lnTo>
                  <a:cubicBezTo>
                    <a:pt x="20001" y="13484"/>
                    <a:pt x="20001" y="13309"/>
                    <a:pt x="20001" y="13133"/>
                  </a:cubicBezTo>
                  <a:cubicBezTo>
                    <a:pt x="19976" y="12557"/>
                    <a:pt x="19951" y="12005"/>
                    <a:pt x="19901" y="11404"/>
                  </a:cubicBezTo>
                  <a:lnTo>
                    <a:pt x="19901" y="11354"/>
                  </a:lnTo>
                  <a:cubicBezTo>
                    <a:pt x="19876" y="11178"/>
                    <a:pt x="19851" y="11003"/>
                    <a:pt x="19825" y="10802"/>
                  </a:cubicBezTo>
                  <a:lnTo>
                    <a:pt x="19825" y="10777"/>
                  </a:lnTo>
                  <a:cubicBezTo>
                    <a:pt x="19800" y="10602"/>
                    <a:pt x="19775" y="10426"/>
                    <a:pt x="19750" y="10251"/>
                  </a:cubicBezTo>
                  <a:cubicBezTo>
                    <a:pt x="19750" y="10251"/>
                    <a:pt x="19750" y="10251"/>
                    <a:pt x="19750" y="10226"/>
                  </a:cubicBezTo>
                  <a:cubicBezTo>
                    <a:pt x="19700" y="9900"/>
                    <a:pt x="19650" y="9574"/>
                    <a:pt x="19575" y="9223"/>
                  </a:cubicBezTo>
                  <a:cubicBezTo>
                    <a:pt x="19525" y="8973"/>
                    <a:pt x="19475" y="8697"/>
                    <a:pt x="19424" y="8446"/>
                  </a:cubicBezTo>
                  <a:cubicBezTo>
                    <a:pt x="19399" y="8421"/>
                    <a:pt x="19399" y="8421"/>
                    <a:pt x="19399" y="8421"/>
                  </a:cubicBezTo>
                  <a:cubicBezTo>
                    <a:pt x="19349" y="8146"/>
                    <a:pt x="19299" y="7895"/>
                    <a:pt x="19224" y="7619"/>
                  </a:cubicBezTo>
                  <a:cubicBezTo>
                    <a:pt x="19099" y="7068"/>
                    <a:pt x="18948" y="6491"/>
                    <a:pt x="18748" y="5815"/>
                  </a:cubicBezTo>
                  <a:cubicBezTo>
                    <a:pt x="18673" y="5464"/>
                    <a:pt x="18572" y="5138"/>
                    <a:pt x="18472" y="4812"/>
                  </a:cubicBezTo>
                  <a:cubicBezTo>
                    <a:pt x="18372" y="4436"/>
                    <a:pt x="18246" y="3960"/>
                    <a:pt x="18096" y="3534"/>
                  </a:cubicBezTo>
                  <a:cubicBezTo>
                    <a:pt x="18021" y="3334"/>
                    <a:pt x="17946" y="3158"/>
                    <a:pt x="17896" y="3008"/>
                  </a:cubicBezTo>
                  <a:cubicBezTo>
                    <a:pt x="17871" y="3008"/>
                    <a:pt x="17871" y="3008"/>
                    <a:pt x="17871" y="2983"/>
                  </a:cubicBezTo>
                  <a:cubicBezTo>
                    <a:pt x="17745" y="2707"/>
                    <a:pt x="17620" y="2456"/>
                    <a:pt x="17470" y="2206"/>
                  </a:cubicBezTo>
                  <a:lnTo>
                    <a:pt x="17444" y="2156"/>
                  </a:lnTo>
                  <a:cubicBezTo>
                    <a:pt x="17219" y="1780"/>
                    <a:pt x="16943" y="1454"/>
                    <a:pt x="16668" y="1203"/>
                  </a:cubicBezTo>
                  <a:cubicBezTo>
                    <a:pt x="16642" y="1178"/>
                    <a:pt x="16642" y="1178"/>
                    <a:pt x="16617" y="1178"/>
                  </a:cubicBezTo>
                  <a:cubicBezTo>
                    <a:pt x="16567" y="1128"/>
                    <a:pt x="16517" y="1078"/>
                    <a:pt x="16467" y="1028"/>
                  </a:cubicBezTo>
                  <a:cubicBezTo>
                    <a:pt x="16442" y="1028"/>
                    <a:pt x="16442" y="1003"/>
                    <a:pt x="16417" y="1003"/>
                  </a:cubicBezTo>
                  <a:cubicBezTo>
                    <a:pt x="16392" y="978"/>
                    <a:pt x="16367" y="953"/>
                    <a:pt x="16342" y="953"/>
                  </a:cubicBezTo>
                  <a:cubicBezTo>
                    <a:pt x="16166" y="652"/>
                    <a:pt x="15916" y="401"/>
                    <a:pt x="15615" y="251"/>
                  </a:cubicBezTo>
                  <a:cubicBezTo>
                    <a:pt x="15314" y="75"/>
                    <a:pt x="14963" y="0"/>
                    <a:pt x="14637" y="0"/>
                  </a:cubicBezTo>
                  <a:close/>
                </a:path>
              </a:pathLst>
            </a:custGeom>
            <a:solidFill>
              <a:schemeClr val="accent6"/>
            </a:solidFill>
            <a:ln>
              <a:noFill/>
            </a:ln>
            <a:effectLst>
              <a:outerShdw blurRad="57150" dist="19050" dir="5400000" algn="bl" rotWithShape="0">
                <a:schemeClr val="lt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35"/>
            <p:cNvSpPr/>
            <p:nvPr/>
          </p:nvSpPr>
          <p:spPr>
            <a:xfrm>
              <a:off x="102761" y="207278"/>
              <a:ext cx="550080" cy="882961"/>
            </a:xfrm>
            <a:custGeom>
              <a:avLst/>
              <a:gdLst/>
              <a:ahLst/>
              <a:cxnLst/>
              <a:rect l="l" t="t" r="r" b="b"/>
              <a:pathLst>
                <a:path w="16467" h="26432" extrusionOk="0">
                  <a:moveTo>
                    <a:pt x="12236" y="0"/>
                  </a:moveTo>
                  <a:cubicBezTo>
                    <a:pt x="12145" y="0"/>
                    <a:pt x="12052" y="4"/>
                    <a:pt x="11955" y="12"/>
                  </a:cubicBezTo>
                  <a:cubicBezTo>
                    <a:pt x="10677" y="112"/>
                    <a:pt x="9449" y="539"/>
                    <a:pt x="8371" y="1215"/>
                  </a:cubicBezTo>
                  <a:cubicBezTo>
                    <a:pt x="7018" y="2067"/>
                    <a:pt x="5890" y="3245"/>
                    <a:pt x="4937" y="4498"/>
                  </a:cubicBezTo>
                  <a:cubicBezTo>
                    <a:pt x="1604" y="8884"/>
                    <a:pt x="0" y="14473"/>
                    <a:pt x="75" y="19987"/>
                  </a:cubicBezTo>
                  <a:cubicBezTo>
                    <a:pt x="100" y="21240"/>
                    <a:pt x="226" y="22544"/>
                    <a:pt x="677" y="23722"/>
                  </a:cubicBezTo>
                  <a:cubicBezTo>
                    <a:pt x="877" y="24248"/>
                    <a:pt x="1153" y="24774"/>
                    <a:pt x="1554" y="25150"/>
                  </a:cubicBezTo>
                  <a:cubicBezTo>
                    <a:pt x="2156" y="25727"/>
                    <a:pt x="2983" y="26002"/>
                    <a:pt x="3785" y="26178"/>
                  </a:cubicBezTo>
                  <a:cubicBezTo>
                    <a:pt x="4545" y="26345"/>
                    <a:pt x="5331" y="26432"/>
                    <a:pt x="6115" y="26432"/>
                  </a:cubicBezTo>
                  <a:cubicBezTo>
                    <a:pt x="8380" y="26432"/>
                    <a:pt x="10636" y="25711"/>
                    <a:pt x="12256" y="24148"/>
                  </a:cubicBezTo>
                  <a:cubicBezTo>
                    <a:pt x="14060" y="22443"/>
                    <a:pt x="14862" y="19962"/>
                    <a:pt x="15489" y="17581"/>
                  </a:cubicBezTo>
                  <a:cubicBezTo>
                    <a:pt x="16040" y="15476"/>
                    <a:pt x="16466" y="13321"/>
                    <a:pt x="16466" y="11140"/>
                  </a:cubicBezTo>
                  <a:cubicBezTo>
                    <a:pt x="16441" y="8458"/>
                    <a:pt x="15740" y="5852"/>
                    <a:pt x="15013" y="3295"/>
                  </a:cubicBezTo>
                  <a:cubicBezTo>
                    <a:pt x="14559" y="1671"/>
                    <a:pt x="14082" y="0"/>
                    <a:pt x="12236" y="0"/>
                  </a:cubicBezTo>
                  <a:close/>
                </a:path>
              </a:pathLst>
            </a:custGeom>
            <a:solidFill>
              <a:srgbClr val="CB38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35"/>
            <p:cNvSpPr/>
            <p:nvPr/>
          </p:nvSpPr>
          <p:spPr>
            <a:xfrm>
              <a:off x="215774" y="489193"/>
              <a:ext cx="181723" cy="772591"/>
            </a:xfrm>
            <a:custGeom>
              <a:avLst/>
              <a:gdLst/>
              <a:ahLst/>
              <a:cxnLst/>
              <a:rect l="l" t="t" r="r" b="b"/>
              <a:pathLst>
                <a:path w="5440" h="23128" extrusionOk="0">
                  <a:moveTo>
                    <a:pt x="5183" y="0"/>
                  </a:moveTo>
                  <a:cubicBezTo>
                    <a:pt x="5104" y="0"/>
                    <a:pt x="5025" y="52"/>
                    <a:pt x="4988" y="145"/>
                  </a:cubicBezTo>
                  <a:cubicBezTo>
                    <a:pt x="4111" y="2375"/>
                    <a:pt x="3484" y="4606"/>
                    <a:pt x="2757" y="7288"/>
                  </a:cubicBezTo>
                  <a:cubicBezTo>
                    <a:pt x="1529" y="11799"/>
                    <a:pt x="1" y="17413"/>
                    <a:pt x="226" y="22927"/>
                  </a:cubicBezTo>
                  <a:cubicBezTo>
                    <a:pt x="226" y="23052"/>
                    <a:pt x="326" y="23127"/>
                    <a:pt x="427" y="23127"/>
                  </a:cubicBezTo>
                  <a:lnTo>
                    <a:pt x="452" y="23127"/>
                  </a:lnTo>
                  <a:cubicBezTo>
                    <a:pt x="552" y="23127"/>
                    <a:pt x="652" y="23027"/>
                    <a:pt x="652" y="22902"/>
                  </a:cubicBezTo>
                  <a:cubicBezTo>
                    <a:pt x="427" y="17463"/>
                    <a:pt x="1955" y="11874"/>
                    <a:pt x="3184" y="7388"/>
                  </a:cubicBezTo>
                  <a:cubicBezTo>
                    <a:pt x="3910" y="4731"/>
                    <a:pt x="4537" y="2526"/>
                    <a:pt x="5389" y="295"/>
                  </a:cubicBezTo>
                  <a:cubicBezTo>
                    <a:pt x="5439" y="195"/>
                    <a:pt x="5389" y="70"/>
                    <a:pt x="5264" y="19"/>
                  </a:cubicBezTo>
                  <a:cubicBezTo>
                    <a:pt x="5238" y="6"/>
                    <a:pt x="5210" y="0"/>
                    <a:pt x="5183" y="0"/>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35"/>
            <p:cNvSpPr/>
            <p:nvPr/>
          </p:nvSpPr>
          <p:spPr>
            <a:xfrm>
              <a:off x="215774" y="200597"/>
              <a:ext cx="326567" cy="1061177"/>
            </a:xfrm>
            <a:custGeom>
              <a:avLst/>
              <a:gdLst/>
              <a:ahLst/>
              <a:cxnLst/>
              <a:rect l="l" t="t" r="r" b="b"/>
              <a:pathLst>
                <a:path w="9776" h="31767" extrusionOk="0">
                  <a:moveTo>
                    <a:pt x="9519" y="1"/>
                  </a:moveTo>
                  <a:cubicBezTo>
                    <a:pt x="9446" y="1"/>
                    <a:pt x="9374" y="45"/>
                    <a:pt x="9324" y="112"/>
                  </a:cubicBezTo>
                  <a:lnTo>
                    <a:pt x="8848" y="989"/>
                  </a:lnTo>
                  <a:cubicBezTo>
                    <a:pt x="7469" y="3521"/>
                    <a:pt x="6041" y="6127"/>
                    <a:pt x="4988" y="8784"/>
                  </a:cubicBezTo>
                  <a:cubicBezTo>
                    <a:pt x="4111" y="11014"/>
                    <a:pt x="3484" y="13245"/>
                    <a:pt x="2757" y="15927"/>
                  </a:cubicBezTo>
                  <a:cubicBezTo>
                    <a:pt x="1529" y="20438"/>
                    <a:pt x="1" y="26052"/>
                    <a:pt x="226" y="31566"/>
                  </a:cubicBezTo>
                  <a:cubicBezTo>
                    <a:pt x="226" y="31691"/>
                    <a:pt x="326" y="31766"/>
                    <a:pt x="427" y="31766"/>
                  </a:cubicBezTo>
                  <a:lnTo>
                    <a:pt x="452" y="31766"/>
                  </a:lnTo>
                  <a:cubicBezTo>
                    <a:pt x="552" y="31766"/>
                    <a:pt x="652" y="31666"/>
                    <a:pt x="652" y="31541"/>
                  </a:cubicBezTo>
                  <a:cubicBezTo>
                    <a:pt x="427" y="26102"/>
                    <a:pt x="1955" y="20513"/>
                    <a:pt x="3184" y="16027"/>
                  </a:cubicBezTo>
                  <a:cubicBezTo>
                    <a:pt x="3910" y="13370"/>
                    <a:pt x="4537" y="11165"/>
                    <a:pt x="5389" y="8934"/>
                  </a:cubicBezTo>
                  <a:cubicBezTo>
                    <a:pt x="6417" y="6302"/>
                    <a:pt x="7845" y="3696"/>
                    <a:pt x="9224" y="1190"/>
                  </a:cubicBezTo>
                  <a:lnTo>
                    <a:pt x="9700" y="312"/>
                  </a:lnTo>
                  <a:cubicBezTo>
                    <a:pt x="9775" y="212"/>
                    <a:pt x="9725" y="87"/>
                    <a:pt x="9625" y="37"/>
                  </a:cubicBezTo>
                  <a:cubicBezTo>
                    <a:pt x="9591" y="12"/>
                    <a:pt x="9555" y="1"/>
                    <a:pt x="9519"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35"/>
            <p:cNvSpPr/>
            <p:nvPr/>
          </p:nvSpPr>
          <p:spPr>
            <a:xfrm>
              <a:off x="108607" y="930221"/>
              <a:ext cx="130647" cy="125603"/>
            </a:xfrm>
            <a:custGeom>
              <a:avLst/>
              <a:gdLst/>
              <a:ahLst/>
              <a:cxnLst/>
              <a:rect l="l" t="t" r="r" b="b"/>
              <a:pathLst>
                <a:path w="3911" h="3760" extrusionOk="0">
                  <a:moveTo>
                    <a:pt x="1" y="0"/>
                  </a:moveTo>
                  <a:cubicBezTo>
                    <a:pt x="26" y="226"/>
                    <a:pt x="76" y="426"/>
                    <a:pt x="101" y="652"/>
                  </a:cubicBezTo>
                  <a:lnTo>
                    <a:pt x="3685" y="3710"/>
                  </a:lnTo>
                  <a:cubicBezTo>
                    <a:pt x="3735" y="3735"/>
                    <a:pt x="3785" y="3760"/>
                    <a:pt x="3835" y="3760"/>
                  </a:cubicBezTo>
                  <a:lnTo>
                    <a:pt x="3860" y="3760"/>
                  </a:lnTo>
                  <a:cubicBezTo>
                    <a:pt x="3785" y="3735"/>
                    <a:pt x="3735" y="3660"/>
                    <a:pt x="3735" y="3609"/>
                  </a:cubicBezTo>
                  <a:cubicBezTo>
                    <a:pt x="3710" y="3484"/>
                    <a:pt x="3760" y="3359"/>
                    <a:pt x="3885" y="3334"/>
                  </a:cubicBezTo>
                  <a:lnTo>
                    <a:pt x="3910" y="3334"/>
                  </a:lnTo>
                  <a:lnTo>
                    <a:pt x="1" y="0"/>
                  </a:ln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35"/>
            <p:cNvSpPr/>
            <p:nvPr/>
          </p:nvSpPr>
          <p:spPr>
            <a:xfrm>
              <a:off x="105267" y="818043"/>
              <a:ext cx="158273" cy="151558"/>
            </a:xfrm>
            <a:custGeom>
              <a:avLst/>
              <a:gdLst/>
              <a:ahLst/>
              <a:cxnLst/>
              <a:rect l="l" t="t" r="r" b="b"/>
              <a:pathLst>
                <a:path w="4738" h="4537" extrusionOk="0">
                  <a:moveTo>
                    <a:pt x="25" y="0"/>
                  </a:moveTo>
                  <a:cubicBezTo>
                    <a:pt x="25" y="226"/>
                    <a:pt x="25" y="426"/>
                    <a:pt x="0" y="627"/>
                  </a:cubicBezTo>
                  <a:cubicBezTo>
                    <a:pt x="226" y="877"/>
                    <a:pt x="451" y="1103"/>
                    <a:pt x="677" y="1303"/>
                  </a:cubicBezTo>
                  <a:cubicBezTo>
                    <a:pt x="1253" y="1880"/>
                    <a:pt x="1930" y="2406"/>
                    <a:pt x="2582" y="2907"/>
                  </a:cubicBezTo>
                  <a:cubicBezTo>
                    <a:pt x="3208" y="3409"/>
                    <a:pt x="3860" y="3935"/>
                    <a:pt x="4436" y="4486"/>
                  </a:cubicBezTo>
                  <a:cubicBezTo>
                    <a:pt x="4461" y="4536"/>
                    <a:pt x="4512" y="4536"/>
                    <a:pt x="4587" y="4536"/>
                  </a:cubicBezTo>
                  <a:cubicBezTo>
                    <a:pt x="4637" y="4536"/>
                    <a:pt x="4687" y="4511"/>
                    <a:pt x="4737" y="4486"/>
                  </a:cubicBezTo>
                  <a:cubicBezTo>
                    <a:pt x="4737" y="4486"/>
                    <a:pt x="4737" y="4461"/>
                    <a:pt x="4737" y="4461"/>
                  </a:cubicBezTo>
                  <a:cubicBezTo>
                    <a:pt x="4712" y="4461"/>
                    <a:pt x="4712" y="4461"/>
                    <a:pt x="4687" y="4486"/>
                  </a:cubicBezTo>
                  <a:lnTo>
                    <a:pt x="4637" y="4486"/>
                  </a:lnTo>
                  <a:cubicBezTo>
                    <a:pt x="4537" y="4486"/>
                    <a:pt x="4461" y="4411"/>
                    <a:pt x="4436" y="4311"/>
                  </a:cubicBezTo>
                  <a:cubicBezTo>
                    <a:pt x="4411" y="4185"/>
                    <a:pt x="4487" y="4085"/>
                    <a:pt x="4587" y="4060"/>
                  </a:cubicBezTo>
                  <a:cubicBezTo>
                    <a:pt x="4060" y="3534"/>
                    <a:pt x="3434" y="3058"/>
                    <a:pt x="2832" y="2581"/>
                  </a:cubicBezTo>
                  <a:cubicBezTo>
                    <a:pt x="2206" y="2080"/>
                    <a:pt x="1554" y="1554"/>
                    <a:pt x="978" y="1003"/>
                  </a:cubicBezTo>
                  <a:cubicBezTo>
                    <a:pt x="652" y="677"/>
                    <a:pt x="326" y="351"/>
                    <a:pt x="25" y="0"/>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35"/>
            <p:cNvSpPr/>
            <p:nvPr/>
          </p:nvSpPr>
          <p:spPr>
            <a:xfrm>
              <a:off x="115322" y="706667"/>
              <a:ext cx="158239" cy="196789"/>
            </a:xfrm>
            <a:custGeom>
              <a:avLst/>
              <a:gdLst/>
              <a:ahLst/>
              <a:cxnLst/>
              <a:rect l="l" t="t" r="r" b="b"/>
              <a:pathLst>
                <a:path w="4737" h="5891" extrusionOk="0">
                  <a:moveTo>
                    <a:pt x="100" y="1"/>
                  </a:moveTo>
                  <a:cubicBezTo>
                    <a:pt x="75" y="201"/>
                    <a:pt x="50" y="377"/>
                    <a:pt x="0" y="577"/>
                  </a:cubicBezTo>
                  <a:lnTo>
                    <a:pt x="3709" y="4988"/>
                  </a:lnTo>
                  <a:cubicBezTo>
                    <a:pt x="3935" y="5264"/>
                    <a:pt x="4186" y="5565"/>
                    <a:pt x="4461" y="5815"/>
                  </a:cubicBezTo>
                  <a:cubicBezTo>
                    <a:pt x="4511" y="5865"/>
                    <a:pt x="4561" y="5890"/>
                    <a:pt x="4612" y="5890"/>
                  </a:cubicBezTo>
                  <a:cubicBezTo>
                    <a:pt x="4637" y="5890"/>
                    <a:pt x="4637" y="5890"/>
                    <a:pt x="4662" y="5865"/>
                  </a:cubicBezTo>
                  <a:cubicBezTo>
                    <a:pt x="4612" y="5840"/>
                    <a:pt x="4587" y="5815"/>
                    <a:pt x="4561" y="5740"/>
                  </a:cubicBezTo>
                  <a:cubicBezTo>
                    <a:pt x="4536" y="5640"/>
                    <a:pt x="4612" y="5514"/>
                    <a:pt x="4737" y="5489"/>
                  </a:cubicBezTo>
                  <a:cubicBezTo>
                    <a:pt x="4486" y="5239"/>
                    <a:pt x="4261" y="4963"/>
                    <a:pt x="4035" y="4712"/>
                  </a:cubicBezTo>
                  <a:lnTo>
                    <a:pt x="100" y="1"/>
                  </a:ln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35"/>
            <p:cNvSpPr/>
            <p:nvPr/>
          </p:nvSpPr>
          <p:spPr>
            <a:xfrm>
              <a:off x="134564" y="614566"/>
              <a:ext cx="157438" cy="211855"/>
            </a:xfrm>
            <a:custGeom>
              <a:avLst/>
              <a:gdLst/>
              <a:ahLst/>
              <a:cxnLst/>
              <a:rect l="l" t="t" r="r" b="b"/>
              <a:pathLst>
                <a:path w="4713" h="6342" extrusionOk="0">
                  <a:moveTo>
                    <a:pt x="176" y="1"/>
                  </a:moveTo>
                  <a:cubicBezTo>
                    <a:pt x="101" y="201"/>
                    <a:pt x="51" y="402"/>
                    <a:pt x="0" y="602"/>
                  </a:cubicBezTo>
                  <a:cubicBezTo>
                    <a:pt x="201" y="953"/>
                    <a:pt x="427" y="1279"/>
                    <a:pt x="652" y="1555"/>
                  </a:cubicBezTo>
                  <a:cubicBezTo>
                    <a:pt x="1354" y="2507"/>
                    <a:pt x="2081" y="3459"/>
                    <a:pt x="2808" y="4412"/>
                  </a:cubicBezTo>
                  <a:cubicBezTo>
                    <a:pt x="3058" y="4738"/>
                    <a:pt x="3359" y="5088"/>
                    <a:pt x="3660" y="5439"/>
                  </a:cubicBezTo>
                  <a:cubicBezTo>
                    <a:pt x="3910" y="5715"/>
                    <a:pt x="4186" y="6016"/>
                    <a:pt x="4462" y="6266"/>
                  </a:cubicBezTo>
                  <a:cubicBezTo>
                    <a:pt x="4512" y="6317"/>
                    <a:pt x="4562" y="6342"/>
                    <a:pt x="4612" y="6342"/>
                  </a:cubicBezTo>
                  <a:cubicBezTo>
                    <a:pt x="4628" y="6342"/>
                    <a:pt x="4656" y="6331"/>
                    <a:pt x="4679" y="6316"/>
                  </a:cubicBezTo>
                  <a:lnTo>
                    <a:pt x="4679" y="6316"/>
                  </a:lnTo>
                  <a:cubicBezTo>
                    <a:pt x="4682" y="6317"/>
                    <a:pt x="4685" y="6317"/>
                    <a:pt x="4687" y="6317"/>
                  </a:cubicBezTo>
                  <a:cubicBezTo>
                    <a:pt x="4687" y="6317"/>
                    <a:pt x="4711" y="6292"/>
                    <a:pt x="4712" y="6292"/>
                  </a:cubicBezTo>
                  <a:lnTo>
                    <a:pt x="4712" y="6292"/>
                  </a:lnTo>
                  <a:cubicBezTo>
                    <a:pt x="4704" y="6300"/>
                    <a:pt x="4692" y="6309"/>
                    <a:pt x="4679" y="6316"/>
                  </a:cubicBezTo>
                  <a:lnTo>
                    <a:pt x="4679" y="6316"/>
                  </a:lnTo>
                  <a:cubicBezTo>
                    <a:pt x="4583" y="6313"/>
                    <a:pt x="4511" y="6239"/>
                    <a:pt x="4487" y="6141"/>
                  </a:cubicBezTo>
                  <a:cubicBezTo>
                    <a:pt x="4462" y="6016"/>
                    <a:pt x="4512" y="5916"/>
                    <a:pt x="4637" y="5891"/>
                  </a:cubicBezTo>
                  <a:cubicBezTo>
                    <a:pt x="4637" y="5865"/>
                    <a:pt x="4662" y="5865"/>
                    <a:pt x="4662" y="5865"/>
                  </a:cubicBezTo>
                  <a:cubicBezTo>
                    <a:pt x="4437" y="5640"/>
                    <a:pt x="4186" y="5389"/>
                    <a:pt x="3985" y="5164"/>
                  </a:cubicBezTo>
                  <a:cubicBezTo>
                    <a:pt x="3685" y="4813"/>
                    <a:pt x="3409" y="4462"/>
                    <a:pt x="3133" y="4136"/>
                  </a:cubicBezTo>
                  <a:cubicBezTo>
                    <a:pt x="2407" y="3209"/>
                    <a:pt x="1680" y="2256"/>
                    <a:pt x="978" y="1304"/>
                  </a:cubicBezTo>
                  <a:cubicBezTo>
                    <a:pt x="652" y="828"/>
                    <a:pt x="376" y="427"/>
                    <a:pt x="176"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35"/>
            <p:cNvSpPr/>
            <p:nvPr/>
          </p:nvSpPr>
          <p:spPr>
            <a:xfrm>
              <a:off x="162191" y="534191"/>
              <a:ext cx="152394" cy="200129"/>
            </a:xfrm>
            <a:custGeom>
              <a:avLst/>
              <a:gdLst/>
              <a:ahLst/>
              <a:cxnLst/>
              <a:rect l="l" t="t" r="r" b="b"/>
              <a:pathLst>
                <a:path w="4562" h="5991" extrusionOk="0">
                  <a:moveTo>
                    <a:pt x="176" y="1"/>
                  </a:moveTo>
                  <a:cubicBezTo>
                    <a:pt x="101" y="151"/>
                    <a:pt x="51" y="327"/>
                    <a:pt x="1" y="477"/>
                  </a:cubicBezTo>
                  <a:cubicBezTo>
                    <a:pt x="1354" y="2306"/>
                    <a:pt x="2757" y="4136"/>
                    <a:pt x="4186" y="5916"/>
                  </a:cubicBezTo>
                  <a:cubicBezTo>
                    <a:pt x="4207" y="5957"/>
                    <a:pt x="4245" y="5964"/>
                    <a:pt x="4286" y="5980"/>
                  </a:cubicBezTo>
                  <a:lnTo>
                    <a:pt x="4286" y="5980"/>
                  </a:lnTo>
                  <a:cubicBezTo>
                    <a:pt x="4289" y="5858"/>
                    <a:pt x="4340" y="5739"/>
                    <a:pt x="4462" y="5715"/>
                  </a:cubicBezTo>
                  <a:lnTo>
                    <a:pt x="4562" y="5715"/>
                  </a:lnTo>
                  <a:cubicBezTo>
                    <a:pt x="4562" y="5690"/>
                    <a:pt x="4537" y="5665"/>
                    <a:pt x="4537" y="5640"/>
                  </a:cubicBezTo>
                  <a:cubicBezTo>
                    <a:pt x="3033" y="3810"/>
                    <a:pt x="1580" y="1905"/>
                    <a:pt x="176" y="1"/>
                  </a:cubicBezTo>
                  <a:close/>
                  <a:moveTo>
                    <a:pt x="4286" y="5980"/>
                  </a:moveTo>
                  <a:lnTo>
                    <a:pt x="4286" y="5980"/>
                  </a:lnTo>
                  <a:cubicBezTo>
                    <a:pt x="4286" y="5984"/>
                    <a:pt x="4286" y="5987"/>
                    <a:pt x="4286" y="5991"/>
                  </a:cubicBezTo>
                  <a:lnTo>
                    <a:pt x="4311" y="5991"/>
                  </a:lnTo>
                  <a:cubicBezTo>
                    <a:pt x="4303" y="5987"/>
                    <a:pt x="4295" y="5983"/>
                    <a:pt x="4286" y="5980"/>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35"/>
            <p:cNvSpPr/>
            <p:nvPr/>
          </p:nvSpPr>
          <p:spPr>
            <a:xfrm>
              <a:off x="198203" y="453816"/>
              <a:ext cx="142339" cy="196789"/>
            </a:xfrm>
            <a:custGeom>
              <a:avLst/>
              <a:gdLst/>
              <a:ahLst/>
              <a:cxnLst/>
              <a:rect l="l" t="t" r="r" b="b"/>
              <a:pathLst>
                <a:path w="4261" h="5891" extrusionOk="0">
                  <a:moveTo>
                    <a:pt x="226" y="1"/>
                  </a:moveTo>
                  <a:cubicBezTo>
                    <a:pt x="151" y="151"/>
                    <a:pt x="75" y="301"/>
                    <a:pt x="0" y="452"/>
                  </a:cubicBezTo>
                  <a:cubicBezTo>
                    <a:pt x="1228" y="2306"/>
                    <a:pt x="2557" y="4136"/>
                    <a:pt x="3960" y="5890"/>
                  </a:cubicBezTo>
                  <a:cubicBezTo>
                    <a:pt x="3960" y="5865"/>
                    <a:pt x="3960" y="5865"/>
                    <a:pt x="3935" y="5840"/>
                  </a:cubicBezTo>
                  <a:cubicBezTo>
                    <a:pt x="3910" y="5715"/>
                    <a:pt x="4010" y="5615"/>
                    <a:pt x="4111" y="5590"/>
                  </a:cubicBezTo>
                  <a:cubicBezTo>
                    <a:pt x="4161" y="5590"/>
                    <a:pt x="4211" y="5565"/>
                    <a:pt x="4261" y="5565"/>
                  </a:cubicBezTo>
                  <a:cubicBezTo>
                    <a:pt x="2832" y="3785"/>
                    <a:pt x="1479" y="1931"/>
                    <a:pt x="226"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35"/>
            <p:cNvSpPr/>
            <p:nvPr/>
          </p:nvSpPr>
          <p:spPr>
            <a:xfrm>
              <a:off x="238390" y="386836"/>
              <a:ext cx="132317" cy="167493"/>
            </a:xfrm>
            <a:custGeom>
              <a:avLst/>
              <a:gdLst/>
              <a:ahLst/>
              <a:cxnLst/>
              <a:rect l="l" t="t" r="r" b="b"/>
              <a:pathLst>
                <a:path w="3961" h="5014" extrusionOk="0">
                  <a:moveTo>
                    <a:pt x="251" y="1"/>
                  </a:moveTo>
                  <a:cubicBezTo>
                    <a:pt x="151" y="126"/>
                    <a:pt x="75" y="251"/>
                    <a:pt x="0" y="402"/>
                  </a:cubicBezTo>
                  <a:lnTo>
                    <a:pt x="3609" y="4938"/>
                  </a:lnTo>
                  <a:cubicBezTo>
                    <a:pt x="3659" y="4988"/>
                    <a:pt x="3710" y="5013"/>
                    <a:pt x="3785" y="5013"/>
                  </a:cubicBezTo>
                  <a:lnTo>
                    <a:pt x="3860" y="5013"/>
                  </a:lnTo>
                  <a:cubicBezTo>
                    <a:pt x="3835" y="4988"/>
                    <a:pt x="3810" y="4963"/>
                    <a:pt x="3810" y="4913"/>
                  </a:cubicBezTo>
                  <a:cubicBezTo>
                    <a:pt x="3785" y="4813"/>
                    <a:pt x="3835" y="4687"/>
                    <a:pt x="3960" y="4662"/>
                  </a:cubicBezTo>
                  <a:lnTo>
                    <a:pt x="251" y="1"/>
                  </a:ln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35"/>
            <p:cNvSpPr/>
            <p:nvPr/>
          </p:nvSpPr>
          <p:spPr>
            <a:xfrm>
              <a:off x="282754" y="327407"/>
              <a:ext cx="118087" cy="149888"/>
            </a:xfrm>
            <a:custGeom>
              <a:avLst/>
              <a:gdLst/>
              <a:ahLst/>
              <a:cxnLst/>
              <a:rect l="l" t="t" r="r" b="b"/>
              <a:pathLst>
                <a:path w="3535" h="4487" extrusionOk="0">
                  <a:moveTo>
                    <a:pt x="276" y="0"/>
                  </a:moveTo>
                  <a:cubicBezTo>
                    <a:pt x="176" y="100"/>
                    <a:pt x="101" y="226"/>
                    <a:pt x="1" y="326"/>
                  </a:cubicBezTo>
                  <a:cubicBezTo>
                    <a:pt x="1078" y="1679"/>
                    <a:pt x="2131" y="3058"/>
                    <a:pt x="3159" y="4411"/>
                  </a:cubicBezTo>
                  <a:cubicBezTo>
                    <a:pt x="3209" y="4461"/>
                    <a:pt x="3259" y="4486"/>
                    <a:pt x="3334" y="4486"/>
                  </a:cubicBezTo>
                  <a:cubicBezTo>
                    <a:pt x="3309" y="4486"/>
                    <a:pt x="3309" y="4461"/>
                    <a:pt x="3309" y="4436"/>
                  </a:cubicBezTo>
                  <a:cubicBezTo>
                    <a:pt x="3309" y="4311"/>
                    <a:pt x="3384" y="4211"/>
                    <a:pt x="3509" y="4211"/>
                  </a:cubicBezTo>
                  <a:cubicBezTo>
                    <a:pt x="3509" y="4211"/>
                    <a:pt x="3534" y="4186"/>
                    <a:pt x="3534" y="4186"/>
                  </a:cubicBezTo>
                  <a:cubicBezTo>
                    <a:pt x="3534" y="4186"/>
                    <a:pt x="3534" y="4161"/>
                    <a:pt x="3509" y="4161"/>
                  </a:cubicBezTo>
                  <a:cubicBezTo>
                    <a:pt x="2457" y="2757"/>
                    <a:pt x="1379" y="1379"/>
                    <a:pt x="276" y="0"/>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35"/>
            <p:cNvSpPr/>
            <p:nvPr/>
          </p:nvSpPr>
          <p:spPr>
            <a:xfrm>
              <a:off x="339678" y="270449"/>
              <a:ext cx="92966" cy="139032"/>
            </a:xfrm>
            <a:custGeom>
              <a:avLst/>
              <a:gdLst/>
              <a:ahLst/>
              <a:cxnLst/>
              <a:rect l="l" t="t" r="r" b="b"/>
              <a:pathLst>
                <a:path w="2783" h="4162" extrusionOk="0">
                  <a:moveTo>
                    <a:pt x="327" y="1"/>
                  </a:moveTo>
                  <a:cubicBezTo>
                    <a:pt x="201" y="101"/>
                    <a:pt x="101" y="176"/>
                    <a:pt x="1" y="277"/>
                  </a:cubicBezTo>
                  <a:lnTo>
                    <a:pt x="2432" y="4061"/>
                  </a:lnTo>
                  <a:cubicBezTo>
                    <a:pt x="2457" y="4136"/>
                    <a:pt x="2532" y="4161"/>
                    <a:pt x="2607" y="4161"/>
                  </a:cubicBezTo>
                  <a:lnTo>
                    <a:pt x="2658" y="4161"/>
                  </a:lnTo>
                  <a:cubicBezTo>
                    <a:pt x="2632" y="4136"/>
                    <a:pt x="2632" y="4111"/>
                    <a:pt x="2632" y="4111"/>
                  </a:cubicBezTo>
                  <a:cubicBezTo>
                    <a:pt x="2607" y="3986"/>
                    <a:pt x="2683" y="3861"/>
                    <a:pt x="2783" y="3836"/>
                  </a:cubicBezTo>
                  <a:lnTo>
                    <a:pt x="327" y="1"/>
                  </a:ln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2" name="Google Shape;2062;p35"/>
            <p:cNvSpPr/>
            <p:nvPr/>
          </p:nvSpPr>
          <p:spPr>
            <a:xfrm>
              <a:off x="395800" y="233636"/>
              <a:ext cx="69516" cy="109702"/>
            </a:xfrm>
            <a:custGeom>
              <a:avLst/>
              <a:gdLst/>
              <a:ahLst/>
              <a:cxnLst/>
              <a:rect l="l" t="t" r="r" b="b"/>
              <a:pathLst>
                <a:path w="2081" h="3284" extrusionOk="0">
                  <a:moveTo>
                    <a:pt x="376" y="0"/>
                  </a:moveTo>
                  <a:cubicBezTo>
                    <a:pt x="251" y="75"/>
                    <a:pt x="125" y="125"/>
                    <a:pt x="0" y="201"/>
                  </a:cubicBezTo>
                  <a:cubicBezTo>
                    <a:pt x="526" y="1228"/>
                    <a:pt x="1128" y="2256"/>
                    <a:pt x="1780" y="3208"/>
                  </a:cubicBezTo>
                  <a:cubicBezTo>
                    <a:pt x="1805" y="3258"/>
                    <a:pt x="1830" y="3283"/>
                    <a:pt x="1880" y="3283"/>
                  </a:cubicBezTo>
                  <a:cubicBezTo>
                    <a:pt x="1830" y="3258"/>
                    <a:pt x="1805" y="3233"/>
                    <a:pt x="1805" y="3183"/>
                  </a:cubicBezTo>
                  <a:cubicBezTo>
                    <a:pt x="1754" y="3083"/>
                    <a:pt x="1830" y="2958"/>
                    <a:pt x="1930" y="2933"/>
                  </a:cubicBezTo>
                  <a:cubicBezTo>
                    <a:pt x="1980" y="2907"/>
                    <a:pt x="2030" y="2882"/>
                    <a:pt x="2080" y="2882"/>
                  </a:cubicBezTo>
                  <a:cubicBezTo>
                    <a:pt x="1454" y="1955"/>
                    <a:pt x="877" y="978"/>
                    <a:pt x="376" y="0"/>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3" name="Google Shape;2063;p35"/>
            <p:cNvSpPr/>
            <p:nvPr/>
          </p:nvSpPr>
          <p:spPr>
            <a:xfrm>
              <a:off x="451889" y="213525"/>
              <a:ext cx="128943" cy="77065"/>
            </a:xfrm>
            <a:custGeom>
              <a:avLst/>
              <a:gdLst/>
              <a:ahLst/>
              <a:cxnLst/>
              <a:rect l="l" t="t" r="r" b="b"/>
              <a:pathLst>
                <a:path w="3860" h="2307" extrusionOk="0">
                  <a:moveTo>
                    <a:pt x="426" y="1"/>
                  </a:moveTo>
                  <a:cubicBezTo>
                    <a:pt x="276" y="26"/>
                    <a:pt x="126" y="76"/>
                    <a:pt x="0" y="101"/>
                  </a:cubicBezTo>
                  <a:cubicBezTo>
                    <a:pt x="326" y="803"/>
                    <a:pt x="677" y="1504"/>
                    <a:pt x="1028" y="2181"/>
                  </a:cubicBezTo>
                  <a:cubicBezTo>
                    <a:pt x="1078" y="2256"/>
                    <a:pt x="1153" y="2306"/>
                    <a:pt x="1228" y="2306"/>
                  </a:cubicBezTo>
                  <a:cubicBezTo>
                    <a:pt x="1253" y="2306"/>
                    <a:pt x="1278" y="2306"/>
                    <a:pt x="1304" y="2281"/>
                  </a:cubicBezTo>
                  <a:cubicBezTo>
                    <a:pt x="2131" y="1931"/>
                    <a:pt x="2983" y="1555"/>
                    <a:pt x="3860" y="1128"/>
                  </a:cubicBezTo>
                  <a:cubicBezTo>
                    <a:pt x="3785" y="1003"/>
                    <a:pt x="3710" y="878"/>
                    <a:pt x="3634" y="753"/>
                  </a:cubicBezTo>
                  <a:cubicBezTo>
                    <a:pt x="2857" y="1154"/>
                    <a:pt x="2081" y="1479"/>
                    <a:pt x="1329" y="1805"/>
                  </a:cubicBezTo>
                  <a:cubicBezTo>
                    <a:pt x="1003" y="1229"/>
                    <a:pt x="702" y="602"/>
                    <a:pt x="426"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4" name="Google Shape;2064;p35"/>
            <p:cNvSpPr/>
            <p:nvPr/>
          </p:nvSpPr>
          <p:spPr>
            <a:xfrm>
              <a:off x="454394" y="278834"/>
              <a:ext cx="142372" cy="66175"/>
            </a:xfrm>
            <a:custGeom>
              <a:avLst/>
              <a:gdLst/>
              <a:ahLst/>
              <a:cxnLst/>
              <a:rect l="l" t="t" r="r" b="b"/>
              <a:pathLst>
                <a:path w="4262" h="1981" extrusionOk="0">
                  <a:moveTo>
                    <a:pt x="4136" y="1"/>
                  </a:moveTo>
                  <a:cubicBezTo>
                    <a:pt x="2883" y="577"/>
                    <a:pt x="1605" y="1078"/>
                    <a:pt x="326" y="1529"/>
                  </a:cubicBezTo>
                  <a:cubicBezTo>
                    <a:pt x="276" y="1529"/>
                    <a:pt x="226" y="1554"/>
                    <a:pt x="176" y="1580"/>
                  </a:cubicBezTo>
                  <a:cubicBezTo>
                    <a:pt x="76" y="1605"/>
                    <a:pt x="0" y="1730"/>
                    <a:pt x="51" y="1830"/>
                  </a:cubicBezTo>
                  <a:cubicBezTo>
                    <a:pt x="51" y="1880"/>
                    <a:pt x="76" y="1905"/>
                    <a:pt x="126" y="1930"/>
                  </a:cubicBezTo>
                  <a:cubicBezTo>
                    <a:pt x="151" y="1981"/>
                    <a:pt x="201" y="1981"/>
                    <a:pt x="251" y="1981"/>
                  </a:cubicBezTo>
                  <a:lnTo>
                    <a:pt x="326" y="1981"/>
                  </a:lnTo>
                  <a:cubicBezTo>
                    <a:pt x="1655" y="1529"/>
                    <a:pt x="2983" y="1003"/>
                    <a:pt x="4261" y="402"/>
                  </a:cubicBezTo>
                  <a:cubicBezTo>
                    <a:pt x="4211" y="276"/>
                    <a:pt x="4186" y="126"/>
                    <a:pt x="4136"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5" name="Google Shape;2065;p35"/>
            <p:cNvSpPr/>
            <p:nvPr/>
          </p:nvSpPr>
          <p:spPr>
            <a:xfrm>
              <a:off x="426768" y="336594"/>
              <a:ext cx="186734" cy="76230"/>
            </a:xfrm>
            <a:custGeom>
              <a:avLst/>
              <a:gdLst/>
              <a:ahLst/>
              <a:cxnLst/>
              <a:rect l="l" t="t" r="r" b="b"/>
              <a:pathLst>
                <a:path w="5590" h="2282" extrusionOk="0">
                  <a:moveTo>
                    <a:pt x="5464" y="1"/>
                  </a:moveTo>
                  <a:cubicBezTo>
                    <a:pt x="3785" y="828"/>
                    <a:pt x="2005" y="1455"/>
                    <a:pt x="176" y="1856"/>
                  </a:cubicBezTo>
                  <a:cubicBezTo>
                    <a:pt x="76" y="1881"/>
                    <a:pt x="0" y="2006"/>
                    <a:pt x="25" y="2131"/>
                  </a:cubicBezTo>
                  <a:cubicBezTo>
                    <a:pt x="25" y="2131"/>
                    <a:pt x="25" y="2156"/>
                    <a:pt x="51" y="2181"/>
                  </a:cubicBezTo>
                  <a:cubicBezTo>
                    <a:pt x="76" y="2257"/>
                    <a:pt x="151" y="2282"/>
                    <a:pt x="226" y="2282"/>
                  </a:cubicBezTo>
                  <a:lnTo>
                    <a:pt x="276" y="2282"/>
                  </a:lnTo>
                  <a:cubicBezTo>
                    <a:pt x="2106" y="1856"/>
                    <a:pt x="3885" y="1229"/>
                    <a:pt x="5589" y="427"/>
                  </a:cubicBezTo>
                  <a:cubicBezTo>
                    <a:pt x="5539" y="277"/>
                    <a:pt x="5514" y="151"/>
                    <a:pt x="5464"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35"/>
            <p:cNvSpPr/>
            <p:nvPr/>
          </p:nvSpPr>
          <p:spPr>
            <a:xfrm>
              <a:off x="393261" y="395221"/>
              <a:ext cx="235305" cy="87087"/>
            </a:xfrm>
            <a:custGeom>
              <a:avLst/>
              <a:gdLst/>
              <a:ahLst/>
              <a:cxnLst/>
              <a:rect l="l" t="t" r="r" b="b"/>
              <a:pathLst>
                <a:path w="7044" h="2607" extrusionOk="0">
                  <a:moveTo>
                    <a:pt x="6943" y="0"/>
                  </a:moveTo>
                  <a:cubicBezTo>
                    <a:pt x="5339" y="602"/>
                    <a:pt x="3685" y="1178"/>
                    <a:pt x="2056" y="1730"/>
                  </a:cubicBezTo>
                  <a:cubicBezTo>
                    <a:pt x="1379" y="1955"/>
                    <a:pt x="828" y="2131"/>
                    <a:pt x="226" y="2156"/>
                  </a:cubicBezTo>
                  <a:cubicBezTo>
                    <a:pt x="226" y="2156"/>
                    <a:pt x="201" y="2181"/>
                    <a:pt x="201" y="2181"/>
                  </a:cubicBezTo>
                  <a:cubicBezTo>
                    <a:pt x="76" y="2181"/>
                    <a:pt x="1" y="2281"/>
                    <a:pt x="1" y="2406"/>
                  </a:cubicBezTo>
                  <a:cubicBezTo>
                    <a:pt x="1" y="2431"/>
                    <a:pt x="1" y="2456"/>
                    <a:pt x="26" y="2456"/>
                  </a:cubicBezTo>
                  <a:cubicBezTo>
                    <a:pt x="51" y="2557"/>
                    <a:pt x="126" y="2607"/>
                    <a:pt x="226" y="2607"/>
                  </a:cubicBezTo>
                  <a:cubicBezTo>
                    <a:pt x="953" y="2557"/>
                    <a:pt x="1630" y="2306"/>
                    <a:pt x="2206" y="2131"/>
                  </a:cubicBezTo>
                  <a:cubicBezTo>
                    <a:pt x="3810" y="1604"/>
                    <a:pt x="5440" y="1028"/>
                    <a:pt x="7044" y="426"/>
                  </a:cubicBezTo>
                  <a:cubicBezTo>
                    <a:pt x="7018" y="301"/>
                    <a:pt x="6968" y="151"/>
                    <a:pt x="6943" y="0"/>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35"/>
            <p:cNvSpPr/>
            <p:nvPr/>
          </p:nvSpPr>
          <p:spPr>
            <a:xfrm>
              <a:off x="364799" y="460530"/>
              <a:ext cx="277161" cy="96307"/>
            </a:xfrm>
            <a:custGeom>
              <a:avLst/>
              <a:gdLst/>
              <a:ahLst/>
              <a:cxnLst/>
              <a:rect l="l" t="t" r="r" b="b"/>
              <a:pathLst>
                <a:path w="8297" h="2883" extrusionOk="0">
                  <a:moveTo>
                    <a:pt x="8221" y="0"/>
                  </a:moveTo>
                  <a:cubicBezTo>
                    <a:pt x="6241" y="827"/>
                    <a:pt x="4136" y="1379"/>
                    <a:pt x="2081" y="1930"/>
                  </a:cubicBezTo>
                  <a:lnTo>
                    <a:pt x="176" y="2456"/>
                  </a:lnTo>
                  <a:cubicBezTo>
                    <a:pt x="51" y="2481"/>
                    <a:pt x="1" y="2607"/>
                    <a:pt x="26" y="2707"/>
                  </a:cubicBezTo>
                  <a:cubicBezTo>
                    <a:pt x="26" y="2757"/>
                    <a:pt x="51" y="2782"/>
                    <a:pt x="76" y="2807"/>
                  </a:cubicBezTo>
                  <a:cubicBezTo>
                    <a:pt x="101" y="2857"/>
                    <a:pt x="176" y="2882"/>
                    <a:pt x="226" y="2882"/>
                  </a:cubicBezTo>
                  <a:cubicBezTo>
                    <a:pt x="251" y="2882"/>
                    <a:pt x="276" y="2882"/>
                    <a:pt x="276" y="2857"/>
                  </a:cubicBezTo>
                  <a:lnTo>
                    <a:pt x="2206" y="2356"/>
                  </a:lnTo>
                  <a:cubicBezTo>
                    <a:pt x="4236" y="1805"/>
                    <a:pt x="6317" y="1253"/>
                    <a:pt x="8297" y="426"/>
                  </a:cubicBezTo>
                  <a:cubicBezTo>
                    <a:pt x="8271" y="276"/>
                    <a:pt x="8246" y="126"/>
                    <a:pt x="8221" y="0"/>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35"/>
            <p:cNvSpPr/>
            <p:nvPr/>
          </p:nvSpPr>
          <p:spPr>
            <a:xfrm>
              <a:off x="328821" y="544246"/>
              <a:ext cx="323193" cy="110537"/>
            </a:xfrm>
            <a:custGeom>
              <a:avLst/>
              <a:gdLst/>
              <a:ahLst/>
              <a:cxnLst/>
              <a:rect l="l" t="t" r="r" b="b"/>
              <a:pathLst>
                <a:path w="9675" h="3309" extrusionOk="0">
                  <a:moveTo>
                    <a:pt x="9649" y="0"/>
                  </a:moveTo>
                  <a:cubicBezTo>
                    <a:pt x="6642" y="1254"/>
                    <a:pt x="3534" y="2206"/>
                    <a:pt x="351" y="2858"/>
                  </a:cubicBezTo>
                  <a:cubicBezTo>
                    <a:pt x="301" y="2858"/>
                    <a:pt x="251" y="2883"/>
                    <a:pt x="201" y="2883"/>
                  </a:cubicBezTo>
                  <a:cubicBezTo>
                    <a:pt x="100" y="2908"/>
                    <a:pt x="0" y="3008"/>
                    <a:pt x="25" y="3133"/>
                  </a:cubicBezTo>
                  <a:cubicBezTo>
                    <a:pt x="50" y="3158"/>
                    <a:pt x="50" y="3158"/>
                    <a:pt x="50" y="3183"/>
                  </a:cubicBezTo>
                  <a:cubicBezTo>
                    <a:pt x="100" y="3259"/>
                    <a:pt x="150" y="3309"/>
                    <a:pt x="251" y="3309"/>
                  </a:cubicBezTo>
                  <a:lnTo>
                    <a:pt x="301" y="3309"/>
                  </a:lnTo>
                  <a:cubicBezTo>
                    <a:pt x="3509" y="2682"/>
                    <a:pt x="6642" y="1730"/>
                    <a:pt x="9674" y="452"/>
                  </a:cubicBezTo>
                  <a:cubicBezTo>
                    <a:pt x="9674" y="301"/>
                    <a:pt x="9649" y="151"/>
                    <a:pt x="9649" y="0"/>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35"/>
            <p:cNvSpPr/>
            <p:nvPr/>
          </p:nvSpPr>
          <p:spPr>
            <a:xfrm>
              <a:off x="305370" y="612896"/>
              <a:ext cx="346644" cy="127306"/>
            </a:xfrm>
            <a:custGeom>
              <a:avLst/>
              <a:gdLst/>
              <a:ahLst/>
              <a:cxnLst/>
              <a:rect l="l" t="t" r="r" b="b"/>
              <a:pathLst>
                <a:path w="10377" h="3811" extrusionOk="0">
                  <a:moveTo>
                    <a:pt x="10376" y="1"/>
                  </a:moveTo>
                  <a:cubicBezTo>
                    <a:pt x="7143" y="1479"/>
                    <a:pt x="3760" y="2607"/>
                    <a:pt x="276" y="3359"/>
                  </a:cubicBezTo>
                  <a:lnTo>
                    <a:pt x="176" y="3359"/>
                  </a:lnTo>
                  <a:cubicBezTo>
                    <a:pt x="75" y="3384"/>
                    <a:pt x="0" y="3509"/>
                    <a:pt x="25" y="3635"/>
                  </a:cubicBezTo>
                  <a:cubicBezTo>
                    <a:pt x="25" y="3735"/>
                    <a:pt x="126" y="3810"/>
                    <a:pt x="226" y="3810"/>
                  </a:cubicBezTo>
                  <a:cubicBezTo>
                    <a:pt x="251" y="3810"/>
                    <a:pt x="251" y="3785"/>
                    <a:pt x="276" y="3785"/>
                  </a:cubicBezTo>
                  <a:cubicBezTo>
                    <a:pt x="3735" y="3058"/>
                    <a:pt x="7118" y="1956"/>
                    <a:pt x="10326" y="477"/>
                  </a:cubicBezTo>
                  <a:cubicBezTo>
                    <a:pt x="10351" y="326"/>
                    <a:pt x="10351" y="151"/>
                    <a:pt x="10376"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35"/>
            <p:cNvSpPr/>
            <p:nvPr/>
          </p:nvSpPr>
          <p:spPr>
            <a:xfrm>
              <a:off x="283589" y="695777"/>
              <a:ext cx="358369" cy="129812"/>
            </a:xfrm>
            <a:custGeom>
              <a:avLst/>
              <a:gdLst/>
              <a:ahLst/>
              <a:cxnLst/>
              <a:rect l="l" t="t" r="r" b="b"/>
              <a:pathLst>
                <a:path w="10728" h="3886" extrusionOk="0">
                  <a:moveTo>
                    <a:pt x="10728" y="1"/>
                  </a:moveTo>
                  <a:lnTo>
                    <a:pt x="10728" y="1"/>
                  </a:lnTo>
                  <a:cubicBezTo>
                    <a:pt x="7319" y="1404"/>
                    <a:pt x="3785" y="2582"/>
                    <a:pt x="201" y="3434"/>
                  </a:cubicBezTo>
                  <a:cubicBezTo>
                    <a:pt x="201" y="3434"/>
                    <a:pt x="176" y="3434"/>
                    <a:pt x="176" y="3460"/>
                  </a:cubicBezTo>
                  <a:cubicBezTo>
                    <a:pt x="51" y="3485"/>
                    <a:pt x="1" y="3585"/>
                    <a:pt x="26" y="3710"/>
                  </a:cubicBezTo>
                  <a:cubicBezTo>
                    <a:pt x="51" y="3810"/>
                    <a:pt x="126" y="3886"/>
                    <a:pt x="226" y="3886"/>
                  </a:cubicBezTo>
                  <a:cubicBezTo>
                    <a:pt x="226" y="3886"/>
                    <a:pt x="251" y="3861"/>
                    <a:pt x="251" y="3861"/>
                  </a:cubicBezTo>
                  <a:lnTo>
                    <a:pt x="276" y="3861"/>
                  </a:lnTo>
                  <a:cubicBezTo>
                    <a:pt x="3810" y="3008"/>
                    <a:pt x="7294" y="1881"/>
                    <a:pt x="10627" y="502"/>
                  </a:cubicBezTo>
                  <a:cubicBezTo>
                    <a:pt x="10677" y="327"/>
                    <a:pt x="10702" y="151"/>
                    <a:pt x="10728"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35"/>
            <p:cNvSpPr/>
            <p:nvPr/>
          </p:nvSpPr>
          <p:spPr>
            <a:xfrm>
              <a:off x="266852" y="786207"/>
              <a:ext cx="355028" cy="118087"/>
            </a:xfrm>
            <a:custGeom>
              <a:avLst/>
              <a:gdLst/>
              <a:ahLst/>
              <a:cxnLst/>
              <a:rect l="l" t="t" r="r" b="b"/>
              <a:pathLst>
                <a:path w="10628" h="3535" extrusionOk="0">
                  <a:moveTo>
                    <a:pt x="10627" y="1"/>
                  </a:moveTo>
                  <a:cubicBezTo>
                    <a:pt x="7219" y="1204"/>
                    <a:pt x="3710" y="2256"/>
                    <a:pt x="201" y="3108"/>
                  </a:cubicBezTo>
                  <a:cubicBezTo>
                    <a:pt x="76" y="3133"/>
                    <a:pt x="0" y="3259"/>
                    <a:pt x="25" y="3359"/>
                  </a:cubicBezTo>
                  <a:cubicBezTo>
                    <a:pt x="51" y="3434"/>
                    <a:pt x="76" y="3459"/>
                    <a:pt x="126" y="3484"/>
                  </a:cubicBezTo>
                  <a:cubicBezTo>
                    <a:pt x="151" y="3509"/>
                    <a:pt x="201" y="3534"/>
                    <a:pt x="251" y="3534"/>
                  </a:cubicBezTo>
                  <a:lnTo>
                    <a:pt x="301" y="3534"/>
                  </a:lnTo>
                  <a:cubicBezTo>
                    <a:pt x="3735" y="2682"/>
                    <a:pt x="7168" y="1680"/>
                    <a:pt x="10502" y="502"/>
                  </a:cubicBezTo>
                  <a:cubicBezTo>
                    <a:pt x="10527" y="427"/>
                    <a:pt x="10552" y="326"/>
                    <a:pt x="10577" y="251"/>
                  </a:cubicBezTo>
                  <a:cubicBezTo>
                    <a:pt x="10602" y="176"/>
                    <a:pt x="10627" y="76"/>
                    <a:pt x="10627"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35"/>
            <p:cNvSpPr/>
            <p:nvPr/>
          </p:nvSpPr>
          <p:spPr>
            <a:xfrm>
              <a:off x="252621" y="864912"/>
              <a:ext cx="346644" cy="103021"/>
            </a:xfrm>
            <a:custGeom>
              <a:avLst/>
              <a:gdLst/>
              <a:ahLst/>
              <a:cxnLst/>
              <a:rect l="l" t="t" r="r" b="b"/>
              <a:pathLst>
                <a:path w="10377" h="3084" extrusionOk="0">
                  <a:moveTo>
                    <a:pt x="10376" y="1"/>
                  </a:moveTo>
                  <a:lnTo>
                    <a:pt x="10376" y="1"/>
                  </a:lnTo>
                  <a:cubicBezTo>
                    <a:pt x="7394" y="928"/>
                    <a:pt x="4236" y="1755"/>
                    <a:pt x="176" y="2657"/>
                  </a:cubicBezTo>
                  <a:cubicBezTo>
                    <a:pt x="76" y="2682"/>
                    <a:pt x="0" y="2782"/>
                    <a:pt x="25" y="2908"/>
                  </a:cubicBezTo>
                  <a:cubicBezTo>
                    <a:pt x="50" y="3008"/>
                    <a:pt x="126" y="3083"/>
                    <a:pt x="226" y="3083"/>
                  </a:cubicBezTo>
                  <a:lnTo>
                    <a:pt x="276" y="3083"/>
                  </a:lnTo>
                  <a:cubicBezTo>
                    <a:pt x="301" y="3058"/>
                    <a:pt x="301" y="3058"/>
                    <a:pt x="326" y="3058"/>
                  </a:cubicBezTo>
                  <a:cubicBezTo>
                    <a:pt x="4211" y="2181"/>
                    <a:pt x="7294" y="1404"/>
                    <a:pt x="10201" y="502"/>
                  </a:cubicBezTo>
                  <a:cubicBezTo>
                    <a:pt x="10276" y="351"/>
                    <a:pt x="10326" y="176"/>
                    <a:pt x="10376"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3" name="Google Shape;2073;p35"/>
            <p:cNvSpPr/>
            <p:nvPr/>
          </p:nvSpPr>
          <p:spPr>
            <a:xfrm>
              <a:off x="232511" y="955342"/>
              <a:ext cx="326567" cy="100482"/>
            </a:xfrm>
            <a:custGeom>
              <a:avLst/>
              <a:gdLst/>
              <a:ahLst/>
              <a:cxnLst/>
              <a:rect l="l" t="t" r="r" b="b"/>
              <a:pathLst>
                <a:path w="9776" h="3008" extrusionOk="0">
                  <a:moveTo>
                    <a:pt x="9775" y="0"/>
                  </a:moveTo>
                  <a:lnTo>
                    <a:pt x="9775" y="0"/>
                  </a:lnTo>
                  <a:cubicBezTo>
                    <a:pt x="6617" y="928"/>
                    <a:pt x="3409" y="1805"/>
                    <a:pt x="201" y="2582"/>
                  </a:cubicBezTo>
                  <a:lnTo>
                    <a:pt x="176" y="2582"/>
                  </a:lnTo>
                  <a:cubicBezTo>
                    <a:pt x="51" y="2607"/>
                    <a:pt x="1" y="2732"/>
                    <a:pt x="26" y="2857"/>
                  </a:cubicBezTo>
                  <a:cubicBezTo>
                    <a:pt x="26" y="2908"/>
                    <a:pt x="76" y="2983"/>
                    <a:pt x="151" y="3008"/>
                  </a:cubicBezTo>
                  <a:lnTo>
                    <a:pt x="277" y="3008"/>
                  </a:lnTo>
                  <a:cubicBezTo>
                    <a:pt x="3334" y="2256"/>
                    <a:pt x="6392" y="1454"/>
                    <a:pt x="9399" y="552"/>
                  </a:cubicBezTo>
                  <a:cubicBezTo>
                    <a:pt x="9525" y="376"/>
                    <a:pt x="9650" y="201"/>
                    <a:pt x="9775" y="0"/>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35"/>
            <p:cNvSpPr/>
            <p:nvPr/>
          </p:nvSpPr>
          <p:spPr>
            <a:xfrm>
              <a:off x="102761" y="207278"/>
              <a:ext cx="550080" cy="882961"/>
            </a:xfrm>
            <a:custGeom>
              <a:avLst/>
              <a:gdLst/>
              <a:ahLst/>
              <a:cxnLst/>
              <a:rect l="l" t="t" r="r" b="b"/>
              <a:pathLst>
                <a:path w="16467" h="26432" extrusionOk="0">
                  <a:moveTo>
                    <a:pt x="12236" y="0"/>
                  </a:moveTo>
                  <a:cubicBezTo>
                    <a:pt x="12145" y="0"/>
                    <a:pt x="12052" y="4"/>
                    <a:pt x="11955" y="12"/>
                  </a:cubicBezTo>
                  <a:cubicBezTo>
                    <a:pt x="10677" y="112"/>
                    <a:pt x="9449" y="539"/>
                    <a:pt x="8371" y="1215"/>
                  </a:cubicBezTo>
                  <a:cubicBezTo>
                    <a:pt x="7018" y="2067"/>
                    <a:pt x="5890" y="3245"/>
                    <a:pt x="4937" y="4498"/>
                  </a:cubicBezTo>
                  <a:cubicBezTo>
                    <a:pt x="1604" y="8884"/>
                    <a:pt x="0" y="14473"/>
                    <a:pt x="75" y="19987"/>
                  </a:cubicBezTo>
                  <a:cubicBezTo>
                    <a:pt x="100" y="21240"/>
                    <a:pt x="226" y="22544"/>
                    <a:pt x="677" y="23722"/>
                  </a:cubicBezTo>
                  <a:cubicBezTo>
                    <a:pt x="877" y="24248"/>
                    <a:pt x="1153" y="24774"/>
                    <a:pt x="1554" y="25150"/>
                  </a:cubicBezTo>
                  <a:cubicBezTo>
                    <a:pt x="2156" y="25727"/>
                    <a:pt x="2983" y="26002"/>
                    <a:pt x="3785" y="26178"/>
                  </a:cubicBezTo>
                  <a:cubicBezTo>
                    <a:pt x="4545" y="26345"/>
                    <a:pt x="5331" y="26432"/>
                    <a:pt x="6115" y="26432"/>
                  </a:cubicBezTo>
                  <a:cubicBezTo>
                    <a:pt x="8380" y="26432"/>
                    <a:pt x="10636" y="25711"/>
                    <a:pt x="12256" y="24148"/>
                  </a:cubicBezTo>
                  <a:cubicBezTo>
                    <a:pt x="14060" y="22443"/>
                    <a:pt x="14862" y="19962"/>
                    <a:pt x="15489" y="17581"/>
                  </a:cubicBezTo>
                  <a:cubicBezTo>
                    <a:pt x="16040" y="15476"/>
                    <a:pt x="16466" y="13321"/>
                    <a:pt x="16466" y="11140"/>
                  </a:cubicBezTo>
                  <a:cubicBezTo>
                    <a:pt x="16441" y="8458"/>
                    <a:pt x="15740" y="5852"/>
                    <a:pt x="15013" y="3295"/>
                  </a:cubicBezTo>
                  <a:cubicBezTo>
                    <a:pt x="14559" y="1671"/>
                    <a:pt x="14082" y="0"/>
                    <a:pt x="122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35"/>
            <p:cNvSpPr/>
            <p:nvPr/>
          </p:nvSpPr>
          <p:spPr>
            <a:xfrm>
              <a:off x="215774" y="489193"/>
              <a:ext cx="181723" cy="772591"/>
            </a:xfrm>
            <a:custGeom>
              <a:avLst/>
              <a:gdLst/>
              <a:ahLst/>
              <a:cxnLst/>
              <a:rect l="l" t="t" r="r" b="b"/>
              <a:pathLst>
                <a:path w="5440" h="23128" extrusionOk="0">
                  <a:moveTo>
                    <a:pt x="5183" y="0"/>
                  </a:moveTo>
                  <a:cubicBezTo>
                    <a:pt x="5104" y="0"/>
                    <a:pt x="5025" y="52"/>
                    <a:pt x="4988" y="145"/>
                  </a:cubicBezTo>
                  <a:cubicBezTo>
                    <a:pt x="4111" y="2375"/>
                    <a:pt x="3484" y="4606"/>
                    <a:pt x="2757" y="7288"/>
                  </a:cubicBezTo>
                  <a:cubicBezTo>
                    <a:pt x="1529" y="11799"/>
                    <a:pt x="1" y="17413"/>
                    <a:pt x="226" y="22927"/>
                  </a:cubicBezTo>
                  <a:cubicBezTo>
                    <a:pt x="226" y="23052"/>
                    <a:pt x="326" y="23127"/>
                    <a:pt x="427" y="23127"/>
                  </a:cubicBezTo>
                  <a:lnTo>
                    <a:pt x="452" y="23127"/>
                  </a:lnTo>
                  <a:cubicBezTo>
                    <a:pt x="552" y="23127"/>
                    <a:pt x="652" y="23027"/>
                    <a:pt x="652" y="22902"/>
                  </a:cubicBezTo>
                  <a:cubicBezTo>
                    <a:pt x="427" y="17463"/>
                    <a:pt x="1955" y="11874"/>
                    <a:pt x="3184" y="7388"/>
                  </a:cubicBezTo>
                  <a:cubicBezTo>
                    <a:pt x="3910" y="4731"/>
                    <a:pt x="4537" y="2526"/>
                    <a:pt x="5389" y="295"/>
                  </a:cubicBezTo>
                  <a:cubicBezTo>
                    <a:pt x="5439" y="195"/>
                    <a:pt x="5389" y="70"/>
                    <a:pt x="5264" y="19"/>
                  </a:cubicBezTo>
                  <a:cubicBezTo>
                    <a:pt x="5238" y="6"/>
                    <a:pt x="5210" y="0"/>
                    <a:pt x="5183" y="0"/>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76" name="Google Shape;2076;p35"/>
            <p:cNvGrpSpPr/>
            <p:nvPr/>
          </p:nvGrpSpPr>
          <p:grpSpPr>
            <a:xfrm>
              <a:off x="105267" y="200597"/>
              <a:ext cx="546747" cy="1061177"/>
              <a:chOff x="105267" y="200597"/>
              <a:chExt cx="546747" cy="1061177"/>
            </a:xfrm>
          </p:grpSpPr>
          <p:sp>
            <p:nvSpPr>
              <p:cNvPr id="2077" name="Google Shape;2077;p35"/>
              <p:cNvSpPr/>
              <p:nvPr/>
            </p:nvSpPr>
            <p:spPr>
              <a:xfrm>
                <a:off x="215774" y="200597"/>
                <a:ext cx="326567" cy="1061177"/>
              </a:xfrm>
              <a:custGeom>
                <a:avLst/>
                <a:gdLst/>
                <a:ahLst/>
                <a:cxnLst/>
                <a:rect l="l" t="t" r="r" b="b"/>
                <a:pathLst>
                  <a:path w="9776" h="31767" extrusionOk="0">
                    <a:moveTo>
                      <a:pt x="9519" y="1"/>
                    </a:moveTo>
                    <a:cubicBezTo>
                      <a:pt x="9446" y="1"/>
                      <a:pt x="9374" y="45"/>
                      <a:pt x="9324" y="112"/>
                    </a:cubicBezTo>
                    <a:lnTo>
                      <a:pt x="8848" y="989"/>
                    </a:lnTo>
                    <a:cubicBezTo>
                      <a:pt x="7469" y="3521"/>
                      <a:pt x="6041" y="6127"/>
                      <a:pt x="4988" y="8784"/>
                    </a:cubicBezTo>
                    <a:cubicBezTo>
                      <a:pt x="4111" y="11014"/>
                      <a:pt x="3484" y="13245"/>
                      <a:pt x="2757" y="15927"/>
                    </a:cubicBezTo>
                    <a:cubicBezTo>
                      <a:pt x="1529" y="20438"/>
                      <a:pt x="1" y="26052"/>
                      <a:pt x="226" y="31566"/>
                    </a:cubicBezTo>
                    <a:cubicBezTo>
                      <a:pt x="226" y="31691"/>
                      <a:pt x="326" y="31766"/>
                      <a:pt x="427" y="31766"/>
                    </a:cubicBezTo>
                    <a:lnTo>
                      <a:pt x="452" y="31766"/>
                    </a:lnTo>
                    <a:cubicBezTo>
                      <a:pt x="552" y="31766"/>
                      <a:pt x="652" y="31666"/>
                      <a:pt x="652" y="31541"/>
                    </a:cubicBezTo>
                    <a:cubicBezTo>
                      <a:pt x="427" y="26102"/>
                      <a:pt x="1955" y="20513"/>
                      <a:pt x="3184" y="16027"/>
                    </a:cubicBezTo>
                    <a:cubicBezTo>
                      <a:pt x="3910" y="13370"/>
                      <a:pt x="4537" y="11165"/>
                      <a:pt x="5389" y="8934"/>
                    </a:cubicBezTo>
                    <a:cubicBezTo>
                      <a:pt x="6417" y="6302"/>
                      <a:pt x="7845" y="3696"/>
                      <a:pt x="9224" y="1190"/>
                    </a:cubicBezTo>
                    <a:lnTo>
                      <a:pt x="9700" y="312"/>
                    </a:lnTo>
                    <a:cubicBezTo>
                      <a:pt x="9775" y="212"/>
                      <a:pt x="9725" y="87"/>
                      <a:pt x="9625" y="37"/>
                    </a:cubicBezTo>
                    <a:cubicBezTo>
                      <a:pt x="9591" y="12"/>
                      <a:pt x="9555" y="1"/>
                      <a:pt x="951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8" name="Google Shape;2078;p35"/>
              <p:cNvSpPr/>
              <p:nvPr/>
            </p:nvSpPr>
            <p:spPr>
              <a:xfrm>
                <a:off x="108607" y="930221"/>
                <a:ext cx="130647" cy="125603"/>
              </a:xfrm>
              <a:custGeom>
                <a:avLst/>
                <a:gdLst/>
                <a:ahLst/>
                <a:cxnLst/>
                <a:rect l="l" t="t" r="r" b="b"/>
                <a:pathLst>
                  <a:path w="3911" h="3760" extrusionOk="0">
                    <a:moveTo>
                      <a:pt x="1" y="0"/>
                    </a:moveTo>
                    <a:cubicBezTo>
                      <a:pt x="26" y="226"/>
                      <a:pt x="76" y="426"/>
                      <a:pt x="101" y="652"/>
                    </a:cubicBezTo>
                    <a:lnTo>
                      <a:pt x="3685" y="3710"/>
                    </a:lnTo>
                    <a:cubicBezTo>
                      <a:pt x="3735" y="3735"/>
                      <a:pt x="3785" y="3760"/>
                      <a:pt x="3835" y="3760"/>
                    </a:cubicBezTo>
                    <a:lnTo>
                      <a:pt x="3860" y="3760"/>
                    </a:lnTo>
                    <a:cubicBezTo>
                      <a:pt x="3785" y="3735"/>
                      <a:pt x="3735" y="3660"/>
                      <a:pt x="3735" y="3609"/>
                    </a:cubicBezTo>
                    <a:cubicBezTo>
                      <a:pt x="3710" y="3484"/>
                      <a:pt x="3760" y="3359"/>
                      <a:pt x="3885" y="3334"/>
                    </a:cubicBezTo>
                    <a:lnTo>
                      <a:pt x="3910" y="3334"/>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9" name="Google Shape;2079;p35"/>
              <p:cNvSpPr/>
              <p:nvPr/>
            </p:nvSpPr>
            <p:spPr>
              <a:xfrm>
                <a:off x="105267" y="818043"/>
                <a:ext cx="158273" cy="151558"/>
              </a:xfrm>
              <a:custGeom>
                <a:avLst/>
                <a:gdLst/>
                <a:ahLst/>
                <a:cxnLst/>
                <a:rect l="l" t="t" r="r" b="b"/>
                <a:pathLst>
                  <a:path w="4738" h="4537" extrusionOk="0">
                    <a:moveTo>
                      <a:pt x="25" y="0"/>
                    </a:moveTo>
                    <a:cubicBezTo>
                      <a:pt x="25" y="226"/>
                      <a:pt x="25" y="426"/>
                      <a:pt x="0" y="627"/>
                    </a:cubicBezTo>
                    <a:cubicBezTo>
                      <a:pt x="226" y="877"/>
                      <a:pt x="451" y="1103"/>
                      <a:pt x="677" y="1303"/>
                    </a:cubicBezTo>
                    <a:cubicBezTo>
                      <a:pt x="1253" y="1880"/>
                      <a:pt x="1930" y="2406"/>
                      <a:pt x="2582" y="2907"/>
                    </a:cubicBezTo>
                    <a:cubicBezTo>
                      <a:pt x="3208" y="3409"/>
                      <a:pt x="3860" y="3935"/>
                      <a:pt x="4436" y="4486"/>
                    </a:cubicBezTo>
                    <a:cubicBezTo>
                      <a:pt x="4461" y="4536"/>
                      <a:pt x="4512" y="4536"/>
                      <a:pt x="4587" y="4536"/>
                    </a:cubicBezTo>
                    <a:cubicBezTo>
                      <a:pt x="4637" y="4536"/>
                      <a:pt x="4687" y="4511"/>
                      <a:pt x="4737" y="4486"/>
                    </a:cubicBezTo>
                    <a:cubicBezTo>
                      <a:pt x="4737" y="4486"/>
                      <a:pt x="4737" y="4461"/>
                      <a:pt x="4737" y="4461"/>
                    </a:cubicBezTo>
                    <a:cubicBezTo>
                      <a:pt x="4712" y="4461"/>
                      <a:pt x="4712" y="4461"/>
                      <a:pt x="4687" y="4486"/>
                    </a:cubicBezTo>
                    <a:lnTo>
                      <a:pt x="4637" y="4486"/>
                    </a:lnTo>
                    <a:cubicBezTo>
                      <a:pt x="4537" y="4486"/>
                      <a:pt x="4461" y="4411"/>
                      <a:pt x="4436" y="4311"/>
                    </a:cubicBezTo>
                    <a:cubicBezTo>
                      <a:pt x="4411" y="4185"/>
                      <a:pt x="4487" y="4085"/>
                      <a:pt x="4587" y="4060"/>
                    </a:cubicBezTo>
                    <a:cubicBezTo>
                      <a:pt x="4060" y="3534"/>
                      <a:pt x="3434" y="3058"/>
                      <a:pt x="2832" y="2581"/>
                    </a:cubicBezTo>
                    <a:cubicBezTo>
                      <a:pt x="2206" y="2080"/>
                      <a:pt x="1554" y="1554"/>
                      <a:pt x="978" y="1003"/>
                    </a:cubicBezTo>
                    <a:cubicBezTo>
                      <a:pt x="652" y="677"/>
                      <a:pt x="326" y="351"/>
                      <a:pt x="2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35"/>
              <p:cNvSpPr/>
              <p:nvPr/>
            </p:nvSpPr>
            <p:spPr>
              <a:xfrm>
                <a:off x="115322" y="706667"/>
                <a:ext cx="158239" cy="196789"/>
              </a:xfrm>
              <a:custGeom>
                <a:avLst/>
                <a:gdLst/>
                <a:ahLst/>
                <a:cxnLst/>
                <a:rect l="l" t="t" r="r" b="b"/>
                <a:pathLst>
                  <a:path w="4737" h="5891" extrusionOk="0">
                    <a:moveTo>
                      <a:pt x="100" y="1"/>
                    </a:moveTo>
                    <a:cubicBezTo>
                      <a:pt x="75" y="201"/>
                      <a:pt x="50" y="377"/>
                      <a:pt x="0" y="577"/>
                    </a:cubicBezTo>
                    <a:lnTo>
                      <a:pt x="3709" y="4988"/>
                    </a:lnTo>
                    <a:cubicBezTo>
                      <a:pt x="3935" y="5264"/>
                      <a:pt x="4186" y="5565"/>
                      <a:pt x="4461" y="5815"/>
                    </a:cubicBezTo>
                    <a:cubicBezTo>
                      <a:pt x="4511" y="5865"/>
                      <a:pt x="4561" y="5890"/>
                      <a:pt x="4612" y="5890"/>
                    </a:cubicBezTo>
                    <a:cubicBezTo>
                      <a:pt x="4637" y="5890"/>
                      <a:pt x="4637" y="5890"/>
                      <a:pt x="4662" y="5865"/>
                    </a:cubicBezTo>
                    <a:cubicBezTo>
                      <a:pt x="4612" y="5840"/>
                      <a:pt x="4587" y="5815"/>
                      <a:pt x="4561" y="5740"/>
                    </a:cubicBezTo>
                    <a:cubicBezTo>
                      <a:pt x="4536" y="5640"/>
                      <a:pt x="4612" y="5514"/>
                      <a:pt x="4737" y="5489"/>
                    </a:cubicBezTo>
                    <a:cubicBezTo>
                      <a:pt x="4486" y="5239"/>
                      <a:pt x="4261" y="4963"/>
                      <a:pt x="4035" y="4712"/>
                    </a:cubicBezTo>
                    <a:lnTo>
                      <a:pt x="10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35"/>
              <p:cNvSpPr/>
              <p:nvPr/>
            </p:nvSpPr>
            <p:spPr>
              <a:xfrm>
                <a:off x="134564" y="614566"/>
                <a:ext cx="157438" cy="211855"/>
              </a:xfrm>
              <a:custGeom>
                <a:avLst/>
                <a:gdLst/>
                <a:ahLst/>
                <a:cxnLst/>
                <a:rect l="l" t="t" r="r" b="b"/>
                <a:pathLst>
                  <a:path w="4713" h="6342" extrusionOk="0">
                    <a:moveTo>
                      <a:pt x="176" y="1"/>
                    </a:moveTo>
                    <a:cubicBezTo>
                      <a:pt x="101" y="201"/>
                      <a:pt x="51" y="402"/>
                      <a:pt x="0" y="602"/>
                    </a:cubicBezTo>
                    <a:cubicBezTo>
                      <a:pt x="201" y="953"/>
                      <a:pt x="427" y="1279"/>
                      <a:pt x="652" y="1555"/>
                    </a:cubicBezTo>
                    <a:cubicBezTo>
                      <a:pt x="1354" y="2507"/>
                      <a:pt x="2081" y="3459"/>
                      <a:pt x="2808" y="4412"/>
                    </a:cubicBezTo>
                    <a:cubicBezTo>
                      <a:pt x="3058" y="4738"/>
                      <a:pt x="3359" y="5088"/>
                      <a:pt x="3660" y="5439"/>
                    </a:cubicBezTo>
                    <a:cubicBezTo>
                      <a:pt x="3910" y="5715"/>
                      <a:pt x="4186" y="6016"/>
                      <a:pt x="4462" y="6266"/>
                    </a:cubicBezTo>
                    <a:cubicBezTo>
                      <a:pt x="4512" y="6317"/>
                      <a:pt x="4562" y="6342"/>
                      <a:pt x="4612" y="6342"/>
                    </a:cubicBezTo>
                    <a:cubicBezTo>
                      <a:pt x="4628" y="6342"/>
                      <a:pt x="4656" y="6331"/>
                      <a:pt x="4679" y="6316"/>
                    </a:cubicBezTo>
                    <a:lnTo>
                      <a:pt x="4679" y="6316"/>
                    </a:lnTo>
                    <a:cubicBezTo>
                      <a:pt x="4682" y="6317"/>
                      <a:pt x="4685" y="6317"/>
                      <a:pt x="4687" y="6317"/>
                    </a:cubicBezTo>
                    <a:cubicBezTo>
                      <a:pt x="4687" y="6317"/>
                      <a:pt x="4711" y="6292"/>
                      <a:pt x="4712" y="6292"/>
                    </a:cubicBezTo>
                    <a:lnTo>
                      <a:pt x="4712" y="6292"/>
                    </a:lnTo>
                    <a:cubicBezTo>
                      <a:pt x="4704" y="6300"/>
                      <a:pt x="4692" y="6309"/>
                      <a:pt x="4679" y="6316"/>
                    </a:cubicBezTo>
                    <a:lnTo>
                      <a:pt x="4679" y="6316"/>
                    </a:lnTo>
                    <a:cubicBezTo>
                      <a:pt x="4583" y="6313"/>
                      <a:pt x="4511" y="6239"/>
                      <a:pt x="4487" y="6141"/>
                    </a:cubicBezTo>
                    <a:cubicBezTo>
                      <a:pt x="4462" y="6016"/>
                      <a:pt x="4512" y="5916"/>
                      <a:pt x="4637" y="5891"/>
                    </a:cubicBezTo>
                    <a:cubicBezTo>
                      <a:pt x="4637" y="5865"/>
                      <a:pt x="4662" y="5865"/>
                      <a:pt x="4662" y="5865"/>
                    </a:cubicBezTo>
                    <a:cubicBezTo>
                      <a:pt x="4437" y="5640"/>
                      <a:pt x="4186" y="5389"/>
                      <a:pt x="3985" y="5164"/>
                    </a:cubicBezTo>
                    <a:cubicBezTo>
                      <a:pt x="3685" y="4813"/>
                      <a:pt x="3409" y="4462"/>
                      <a:pt x="3133" y="4136"/>
                    </a:cubicBezTo>
                    <a:cubicBezTo>
                      <a:pt x="2407" y="3209"/>
                      <a:pt x="1680" y="2256"/>
                      <a:pt x="978" y="1304"/>
                    </a:cubicBezTo>
                    <a:cubicBezTo>
                      <a:pt x="652" y="828"/>
                      <a:pt x="376" y="427"/>
                      <a:pt x="1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35"/>
              <p:cNvSpPr/>
              <p:nvPr/>
            </p:nvSpPr>
            <p:spPr>
              <a:xfrm>
                <a:off x="162191" y="534191"/>
                <a:ext cx="152394" cy="200129"/>
              </a:xfrm>
              <a:custGeom>
                <a:avLst/>
                <a:gdLst/>
                <a:ahLst/>
                <a:cxnLst/>
                <a:rect l="l" t="t" r="r" b="b"/>
                <a:pathLst>
                  <a:path w="4562" h="5991" extrusionOk="0">
                    <a:moveTo>
                      <a:pt x="176" y="1"/>
                    </a:moveTo>
                    <a:cubicBezTo>
                      <a:pt x="101" y="151"/>
                      <a:pt x="51" y="327"/>
                      <a:pt x="1" y="477"/>
                    </a:cubicBezTo>
                    <a:cubicBezTo>
                      <a:pt x="1354" y="2306"/>
                      <a:pt x="2757" y="4136"/>
                      <a:pt x="4186" y="5916"/>
                    </a:cubicBezTo>
                    <a:cubicBezTo>
                      <a:pt x="4207" y="5957"/>
                      <a:pt x="4245" y="5964"/>
                      <a:pt x="4286" y="5980"/>
                    </a:cubicBezTo>
                    <a:lnTo>
                      <a:pt x="4286" y="5980"/>
                    </a:lnTo>
                    <a:cubicBezTo>
                      <a:pt x="4289" y="5858"/>
                      <a:pt x="4340" y="5739"/>
                      <a:pt x="4462" y="5715"/>
                    </a:cubicBezTo>
                    <a:lnTo>
                      <a:pt x="4562" y="5715"/>
                    </a:lnTo>
                    <a:cubicBezTo>
                      <a:pt x="4562" y="5690"/>
                      <a:pt x="4537" y="5665"/>
                      <a:pt x="4537" y="5640"/>
                    </a:cubicBezTo>
                    <a:cubicBezTo>
                      <a:pt x="3033" y="3810"/>
                      <a:pt x="1580" y="1905"/>
                      <a:pt x="176" y="1"/>
                    </a:cubicBezTo>
                    <a:close/>
                    <a:moveTo>
                      <a:pt x="4286" y="5980"/>
                    </a:moveTo>
                    <a:lnTo>
                      <a:pt x="4286" y="5980"/>
                    </a:lnTo>
                    <a:cubicBezTo>
                      <a:pt x="4286" y="5984"/>
                      <a:pt x="4286" y="5987"/>
                      <a:pt x="4286" y="5991"/>
                    </a:cubicBezTo>
                    <a:lnTo>
                      <a:pt x="4311" y="5991"/>
                    </a:lnTo>
                    <a:cubicBezTo>
                      <a:pt x="4303" y="5987"/>
                      <a:pt x="4295" y="5983"/>
                      <a:pt x="4286" y="598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3" name="Google Shape;2083;p35"/>
              <p:cNvSpPr/>
              <p:nvPr/>
            </p:nvSpPr>
            <p:spPr>
              <a:xfrm>
                <a:off x="198203" y="453816"/>
                <a:ext cx="142339" cy="196789"/>
              </a:xfrm>
              <a:custGeom>
                <a:avLst/>
                <a:gdLst/>
                <a:ahLst/>
                <a:cxnLst/>
                <a:rect l="l" t="t" r="r" b="b"/>
                <a:pathLst>
                  <a:path w="4261" h="5891" extrusionOk="0">
                    <a:moveTo>
                      <a:pt x="226" y="1"/>
                    </a:moveTo>
                    <a:cubicBezTo>
                      <a:pt x="151" y="151"/>
                      <a:pt x="75" y="301"/>
                      <a:pt x="0" y="452"/>
                    </a:cubicBezTo>
                    <a:cubicBezTo>
                      <a:pt x="1228" y="2306"/>
                      <a:pt x="2557" y="4136"/>
                      <a:pt x="3960" y="5890"/>
                    </a:cubicBezTo>
                    <a:cubicBezTo>
                      <a:pt x="3960" y="5865"/>
                      <a:pt x="3960" y="5865"/>
                      <a:pt x="3935" y="5840"/>
                    </a:cubicBezTo>
                    <a:cubicBezTo>
                      <a:pt x="3910" y="5715"/>
                      <a:pt x="4010" y="5615"/>
                      <a:pt x="4111" y="5590"/>
                    </a:cubicBezTo>
                    <a:cubicBezTo>
                      <a:pt x="4161" y="5590"/>
                      <a:pt x="4211" y="5565"/>
                      <a:pt x="4261" y="5565"/>
                    </a:cubicBezTo>
                    <a:cubicBezTo>
                      <a:pt x="2832" y="3785"/>
                      <a:pt x="1479" y="1931"/>
                      <a:pt x="2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4" name="Google Shape;2084;p35"/>
              <p:cNvSpPr/>
              <p:nvPr/>
            </p:nvSpPr>
            <p:spPr>
              <a:xfrm>
                <a:off x="238390" y="386836"/>
                <a:ext cx="132317" cy="167493"/>
              </a:xfrm>
              <a:custGeom>
                <a:avLst/>
                <a:gdLst/>
                <a:ahLst/>
                <a:cxnLst/>
                <a:rect l="l" t="t" r="r" b="b"/>
                <a:pathLst>
                  <a:path w="3961" h="5014" extrusionOk="0">
                    <a:moveTo>
                      <a:pt x="251" y="1"/>
                    </a:moveTo>
                    <a:cubicBezTo>
                      <a:pt x="151" y="126"/>
                      <a:pt x="75" y="251"/>
                      <a:pt x="0" y="402"/>
                    </a:cubicBezTo>
                    <a:lnTo>
                      <a:pt x="3609" y="4938"/>
                    </a:lnTo>
                    <a:cubicBezTo>
                      <a:pt x="3659" y="4988"/>
                      <a:pt x="3710" y="5013"/>
                      <a:pt x="3785" y="5013"/>
                    </a:cubicBezTo>
                    <a:lnTo>
                      <a:pt x="3860" y="5013"/>
                    </a:lnTo>
                    <a:cubicBezTo>
                      <a:pt x="3835" y="4988"/>
                      <a:pt x="3810" y="4963"/>
                      <a:pt x="3810" y="4913"/>
                    </a:cubicBezTo>
                    <a:cubicBezTo>
                      <a:pt x="3785" y="4813"/>
                      <a:pt x="3835" y="4687"/>
                      <a:pt x="3960" y="4662"/>
                    </a:cubicBezTo>
                    <a:lnTo>
                      <a:pt x="25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5" name="Google Shape;2085;p35"/>
              <p:cNvSpPr/>
              <p:nvPr/>
            </p:nvSpPr>
            <p:spPr>
              <a:xfrm>
                <a:off x="282754" y="327407"/>
                <a:ext cx="118087" cy="149888"/>
              </a:xfrm>
              <a:custGeom>
                <a:avLst/>
                <a:gdLst/>
                <a:ahLst/>
                <a:cxnLst/>
                <a:rect l="l" t="t" r="r" b="b"/>
                <a:pathLst>
                  <a:path w="3535" h="4487" extrusionOk="0">
                    <a:moveTo>
                      <a:pt x="276" y="0"/>
                    </a:moveTo>
                    <a:cubicBezTo>
                      <a:pt x="176" y="100"/>
                      <a:pt x="101" y="226"/>
                      <a:pt x="1" y="326"/>
                    </a:cubicBezTo>
                    <a:cubicBezTo>
                      <a:pt x="1078" y="1679"/>
                      <a:pt x="2131" y="3058"/>
                      <a:pt x="3159" y="4411"/>
                    </a:cubicBezTo>
                    <a:cubicBezTo>
                      <a:pt x="3209" y="4461"/>
                      <a:pt x="3259" y="4486"/>
                      <a:pt x="3334" y="4486"/>
                    </a:cubicBezTo>
                    <a:cubicBezTo>
                      <a:pt x="3309" y="4486"/>
                      <a:pt x="3309" y="4461"/>
                      <a:pt x="3309" y="4436"/>
                    </a:cubicBezTo>
                    <a:cubicBezTo>
                      <a:pt x="3309" y="4311"/>
                      <a:pt x="3384" y="4211"/>
                      <a:pt x="3509" y="4211"/>
                    </a:cubicBezTo>
                    <a:cubicBezTo>
                      <a:pt x="3509" y="4211"/>
                      <a:pt x="3534" y="4186"/>
                      <a:pt x="3534" y="4186"/>
                    </a:cubicBezTo>
                    <a:cubicBezTo>
                      <a:pt x="3534" y="4186"/>
                      <a:pt x="3534" y="4161"/>
                      <a:pt x="3509" y="4161"/>
                    </a:cubicBezTo>
                    <a:cubicBezTo>
                      <a:pt x="2457" y="2757"/>
                      <a:pt x="1379" y="1379"/>
                      <a:pt x="27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35"/>
              <p:cNvSpPr/>
              <p:nvPr/>
            </p:nvSpPr>
            <p:spPr>
              <a:xfrm>
                <a:off x="339678" y="270449"/>
                <a:ext cx="92966" cy="139032"/>
              </a:xfrm>
              <a:custGeom>
                <a:avLst/>
                <a:gdLst/>
                <a:ahLst/>
                <a:cxnLst/>
                <a:rect l="l" t="t" r="r" b="b"/>
                <a:pathLst>
                  <a:path w="2783" h="4162" extrusionOk="0">
                    <a:moveTo>
                      <a:pt x="327" y="1"/>
                    </a:moveTo>
                    <a:cubicBezTo>
                      <a:pt x="201" y="101"/>
                      <a:pt x="101" y="176"/>
                      <a:pt x="1" y="277"/>
                    </a:cubicBezTo>
                    <a:lnTo>
                      <a:pt x="2432" y="4061"/>
                    </a:lnTo>
                    <a:cubicBezTo>
                      <a:pt x="2457" y="4136"/>
                      <a:pt x="2532" y="4161"/>
                      <a:pt x="2607" y="4161"/>
                    </a:cubicBezTo>
                    <a:lnTo>
                      <a:pt x="2658" y="4161"/>
                    </a:lnTo>
                    <a:cubicBezTo>
                      <a:pt x="2632" y="4136"/>
                      <a:pt x="2632" y="4111"/>
                      <a:pt x="2632" y="4111"/>
                    </a:cubicBezTo>
                    <a:cubicBezTo>
                      <a:pt x="2607" y="3986"/>
                      <a:pt x="2683" y="3861"/>
                      <a:pt x="2783" y="3836"/>
                    </a:cubicBezTo>
                    <a:lnTo>
                      <a:pt x="32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7" name="Google Shape;2087;p35"/>
              <p:cNvSpPr/>
              <p:nvPr/>
            </p:nvSpPr>
            <p:spPr>
              <a:xfrm>
                <a:off x="395800" y="233636"/>
                <a:ext cx="69516" cy="109702"/>
              </a:xfrm>
              <a:custGeom>
                <a:avLst/>
                <a:gdLst/>
                <a:ahLst/>
                <a:cxnLst/>
                <a:rect l="l" t="t" r="r" b="b"/>
                <a:pathLst>
                  <a:path w="2081" h="3284" extrusionOk="0">
                    <a:moveTo>
                      <a:pt x="376" y="0"/>
                    </a:moveTo>
                    <a:cubicBezTo>
                      <a:pt x="251" y="75"/>
                      <a:pt x="125" y="125"/>
                      <a:pt x="0" y="201"/>
                    </a:cubicBezTo>
                    <a:cubicBezTo>
                      <a:pt x="526" y="1228"/>
                      <a:pt x="1128" y="2256"/>
                      <a:pt x="1780" y="3208"/>
                    </a:cubicBezTo>
                    <a:cubicBezTo>
                      <a:pt x="1805" y="3258"/>
                      <a:pt x="1830" y="3283"/>
                      <a:pt x="1880" y="3283"/>
                    </a:cubicBezTo>
                    <a:cubicBezTo>
                      <a:pt x="1830" y="3258"/>
                      <a:pt x="1805" y="3233"/>
                      <a:pt x="1805" y="3183"/>
                    </a:cubicBezTo>
                    <a:cubicBezTo>
                      <a:pt x="1754" y="3083"/>
                      <a:pt x="1830" y="2958"/>
                      <a:pt x="1930" y="2933"/>
                    </a:cubicBezTo>
                    <a:cubicBezTo>
                      <a:pt x="1980" y="2907"/>
                      <a:pt x="2030" y="2882"/>
                      <a:pt x="2080" y="2882"/>
                    </a:cubicBezTo>
                    <a:cubicBezTo>
                      <a:pt x="1454" y="1955"/>
                      <a:pt x="877" y="978"/>
                      <a:pt x="37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8" name="Google Shape;2088;p35"/>
              <p:cNvSpPr/>
              <p:nvPr/>
            </p:nvSpPr>
            <p:spPr>
              <a:xfrm>
                <a:off x="451889" y="213525"/>
                <a:ext cx="128943" cy="77065"/>
              </a:xfrm>
              <a:custGeom>
                <a:avLst/>
                <a:gdLst/>
                <a:ahLst/>
                <a:cxnLst/>
                <a:rect l="l" t="t" r="r" b="b"/>
                <a:pathLst>
                  <a:path w="3860" h="2307" extrusionOk="0">
                    <a:moveTo>
                      <a:pt x="426" y="1"/>
                    </a:moveTo>
                    <a:cubicBezTo>
                      <a:pt x="276" y="26"/>
                      <a:pt x="126" y="76"/>
                      <a:pt x="0" y="101"/>
                    </a:cubicBezTo>
                    <a:cubicBezTo>
                      <a:pt x="326" y="803"/>
                      <a:pt x="677" y="1504"/>
                      <a:pt x="1028" y="2181"/>
                    </a:cubicBezTo>
                    <a:cubicBezTo>
                      <a:pt x="1078" y="2256"/>
                      <a:pt x="1153" y="2306"/>
                      <a:pt x="1228" y="2306"/>
                    </a:cubicBezTo>
                    <a:cubicBezTo>
                      <a:pt x="1253" y="2306"/>
                      <a:pt x="1278" y="2306"/>
                      <a:pt x="1304" y="2281"/>
                    </a:cubicBezTo>
                    <a:cubicBezTo>
                      <a:pt x="2131" y="1931"/>
                      <a:pt x="2983" y="1555"/>
                      <a:pt x="3860" y="1128"/>
                    </a:cubicBezTo>
                    <a:cubicBezTo>
                      <a:pt x="3785" y="1003"/>
                      <a:pt x="3710" y="878"/>
                      <a:pt x="3634" y="753"/>
                    </a:cubicBezTo>
                    <a:cubicBezTo>
                      <a:pt x="2857" y="1154"/>
                      <a:pt x="2081" y="1479"/>
                      <a:pt x="1329" y="1805"/>
                    </a:cubicBezTo>
                    <a:cubicBezTo>
                      <a:pt x="1003" y="1229"/>
                      <a:pt x="702" y="602"/>
                      <a:pt x="4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9" name="Google Shape;2089;p35"/>
              <p:cNvSpPr/>
              <p:nvPr/>
            </p:nvSpPr>
            <p:spPr>
              <a:xfrm>
                <a:off x="454394" y="278834"/>
                <a:ext cx="142372" cy="66175"/>
              </a:xfrm>
              <a:custGeom>
                <a:avLst/>
                <a:gdLst/>
                <a:ahLst/>
                <a:cxnLst/>
                <a:rect l="l" t="t" r="r" b="b"/>
                <a:pathLst>
                  <a:path w="4262" h="1981" extrusionOk="0">
                    <a:moveTo>
                      <a:pt x="4136" y="1"/>
                    </a:moveTo>
                    <a:cubicBezTo>
                      <a:pt x="2883" y="577"/>
                      <a:pt x="1605" y="1078"/>
                      <a:pt x="326" y="1529"/>
                    </a:cubicBezTo>
                    <a:cubicBezTo>
                      <a:pt x="276" y="1529"/>
                      <a:pt x="226" y="1554"/>
                      <a:pt x="176" y="1580"/>
                    </a:cubicBezTo>
                    <a:cubicBezTo>
                      <a:pt x="76" y="1605"/>
                      <a:pt x="0" y="1730"/>
                      <a:pt x="51" y="1830"/>
                    </a:cubicBezTo>
                    <a:cubicBezTo>
                      <a:pt x="51" y="1880"/>
                      <a:pt x="76" y="1905"/>
                      <a:pt x="126" y="1930"/>
                    </a:cubicBezTo>
                    <a:cubicBezTo>
                      <a:pt x="151" y="1981"/>
                      <a:pt x="201" y="1981"/>
                      <a:pt x="251" y="1981"/>
                    </a:cubicBezTo>
                    <a:lnTo>
                      <a:pt x="326" y="1981"/>
                    </a:lnTo>
                    <a:cubicBezTo>
                      <a:pt x="1655" y="1529"/>
                      <a:pt x="2983" y="1003"/>
                      <a:pt x="4261" y="402"/>
                    </a:cubicBezTo>
                    <a:cubicBezTo>
                      <a:pt x="4211" y="276"/>
                      <a:pt x="4186" y="126"/>
                      <a:pt x="41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0" name="Google Shape;2090;p35"/>
              <p:cNvSpPr/>
              <p:nvPr/>
            </p:nvSpPr>
            <p:spPr>
              <a:xfrm>
                <a:off x="426768" y="336594"/>
                <a:ext cx="186734" cy="76230"/>
              </a:xfrm>
              <a:custGeom>
                <a:avLst/>
                <a:gdLst/>
                <a:ahLst/>
                <a:cxnLst/>
                <a:rect l="l" t="t" r="r" b="b"/>
                <a:pathLst>
                  <a:path w="5590" h="2282" extrusionOk="0">
                    <a:moveTo>
                      <a:pt x="5464" y="1"/>
                    </a:moveTo>
                    <a:cubicBezTo>
                      <a:pt x="3785" y="828"/>
                      <a:pt x="2005" y="1455"/>
                      <a:pt x="176" y="1856"/>
                    </a:cubicBezTo>
                    <a:cubicBezTo>
                      <a:pt x="76" y="1881"/>
                      <a:pt x="0" y="2006"/>
                      <a:pt x="25" y="2131"/>
                    </a:cubicBezTo>
                    <a:cubicBezTo>
                      <a:pt x="25" y="2131"/>
                      <a:pt x="25" y="2156"/>
                      <a:pt x="51" y="2181"/>
                    </a:cubicBezTo>
                    <a:cubicBezTo>
                      <a:pt x="76" y="2257"/>
                      <a:pt x="151" y="2282"/>
                      <a:pt x="226" y="2282"/>
                    </a:cubicBezTo>
                    <a:lnTo>
                      <a:pt x="276" y="2282"/>
                    </a:lnTo>
                    <a:cubicBezTo>
                      <a:pt x="2106" y="1856"/>
                      <a:pt x="3885" y="1229"/>
                      <a:pt x="5589" y="427"/>
                    </a:cubicBezTo>
                    <a:cubicBezTo>
                      <a:pt x="5539" y="277"/>
                      <a:pt x="5514" y="151"/>
                      <a:pt x="546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1" name="Google Shape;2091;p35"/>
              <p:cNvSpPr/>
              <p:nvPr/>
            </p:nvSpPr>
            <p:spPr>
              <a:xfrm>
                <a:off x="393261" y="395221"/>
                <a:ext cx="235305" cy="87087"/>
              </a:xfrm>
              <a:custGeom>
                <a:avLst/>
                <a:gdLst/>
                <a:ahLst/>
                <a:cxnLst/>
                <a:rect l="l" t="t" r="r" b="b"/>
                <a:pathLst>
                  <a:path w="7044" h="2607" extrusionOk="0">
                    <a:moveTo>
                      <a:pt x="6943" y="0"/>
                    </a:moveTo>
                    <a:cubicBezTo>
                      <a:pt x="5339" y="602"/>
                      <a:pt x="3685" y="1178"/>
                      <a:pt x="2056" y="1730"/>
                    </a:cubicBezTo>
                    <a:cubicBezTo>
                      <a:pt x="1379" y="1955"/>
                      <a:pt x="828" y="2131"/>
                      <a:pt x="226" y="2156"/>
                    </a:cubicBezTo>
                    <a:cubicBezTo>
                      <a:pt x="226" y="2156"/>
                      <a:pt x="201" y="2181"/>
                      <a:pt x="201" y="2181"/>
                    </a:cubicBezTo>
                    <a:cubicBezTo>
                      <a:pt x="76" y="2181"/>
                      <a:pt x="1" y="2281"/>
                      <a:pt x="1" y="2406"/>
                    </a:cubicBezTo>
                    <a:cubicBezTo>
                      <a:pt x="1" y="2431"/>
                      <a:pt x="1" y="2456"/>
                      <a:pt x="26" y="2456"/>
                    </a:cubicBezTo>
                    <a:cubicBezTo>
                      <a:pt x="51" y="2557"/>
                      <a:pt x="126" y="2607"/>
                      <a:pt x="226" y="2607"/>
                    </a:cubicBezTo>
                    <a:cubicBezTo>
                      <a:pt x="953" y="2557"/>
                      <a:pt x="1630" y="2306"/>
                      <a:pt x="2206" y="2131"/>
                    </a:cubicBezTo>
                    <a:cubicBezTo>
                      <a:pt x="3810" y="1604"/>
                      <a:pt x="5440" y="1028"/>
                      <a:pt x="7044" y="426"/>
                    </a:cubicBezTo>
                    <a:cubicBezTo>
                      <a:pt x="7018" y="301"/>
                      <a:pt x="6968" y="151"/>
                      <a:pt x="69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35"/>
              <p:cNvSpPr/>
              <p:nvPr/>
            </p:nvSpPr>
            <p:spPr>
              <a:xfrm>
                <a:off x="364799" y="460530"/>
                <a:ext cx="277161" cy="96307"/>
              </a:xfrm>
              <a:custGeom>
                <a:avLst/>
                <a:gdLst/>
                <a:ahLst/>
                <a:cxnLst/>
                <a:rect l="l" t="t" r="r" b="b"/>
                <a:pathLst>
                  <a:path w="8297" h="2883" extrusionOk="0">
                    <a:moveTo>
                      <a:pt x="8221" y="0"/>
                    </a:moveTo>
                    <a:cubicBezTo>
                      <a:pt x="6241" y="827"/>
                      <a:pt x="4136" y="1379"/>
                      <a:pt x="2081" y="1930"/>
                    </a:cubicBezTo>
                    <a:lnTo>
                      <a:pt x="176" y="2456"/>
                    </a:lnTo>
                    <a:cubicBezTo>
                      <a:pt x="51" y="2481"/>
                      <a:pt x="1" y="2607"/>
                      <a:pt x="26" y="2707"/>
                    </a:cubicBezTo>
                    <a:cubicBezTo>
                      <a:pt x="26" y="2757"/>
                      <a:pt x="51" y="2782"/>
                      <a:pt x="76" y="2807"/>
                    </a:cubicBezTo>
                    <a:cubicBezTo>
                      <a:pt x="101" y="2857"/>
                      <a:pt x="176" y="2882"/>
                      <a:pt x="226" y="2882"/>
                    </a:cubicBezTo>
                    <a:cubicBezTo>
                      <a:pt x="251" y="2882"/>
                      <a:pt x="276" y="2882"/>
                      <a:pt x="276" y="2857"/>
                    </a:cubicBezTo>
                    <a:lnTo>
                      <a:pt x="2206" y="2356"/>
                    </a:lnTo>
                    <a:cubicBezTo>
                      <a:pt x="4236" y="1805"/>
                      <a:pt x="6317" y="1253"/>
                      <a:pt x="8297" y="426"/>
                    </a:cubicBezTo>
                    <a:cubicBezTo>
                      <a:pt x="8271" y="276"/>
                      <a:pt x="8246" y="126"/>
                      <a:pt x="82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3" name="Google Shape;2093;p35"/>
              <p:cNvSpPr/>
              <p:nvPr/>
            </p:nvSpPr>
            <p:spPr>
              <a:xfrm>
                <a:off x="328821" y="544246"/>
                <a:ext cx="323193" cy="110537"/>
              </a:xfrm>
              <a:custGeom>
                <a:avLst/>
                <a:gdLst/>
                <a:ahLst/>
                <a:cxnLst/>
                <a:rect l="l" t="t" r="r" b="b"/>
                <a:pathLst>
                  <a:path w="9675" h="3309" extrusionOk="0">
                    <a:moveTo>
                      <a:pt x="9649" y="0"/>
                    </a:moveTo>
                    <a:cubicBezTo>
                      <a:pt x="6642" y="1254"/>
                      <a:pt x="3534" y="2206"/>
                      <a:pt x="351" y="2858"/>
                    </a:cubicBezTo>
                    <a:cubicBezTo>
                      <a:pt x="301" y="2858"/>
                      <a:pt x="251" y="2883"/>
                      <a:pt x="201" y="2883"/>
                    </a:cubicBezTo>
                    <a:cubicBezTo>
                      <a:pt x="100" y="2908"/>
                      <a:pt x="0" y="3008"/>
                      <a:pt x="25" y="3133"/>
                    </a:cubicBezTo>
                    <a:cubicBezTo>
                      <a:pt x="50" y="3158"/>
                      <a:pt x="50" y="3158"/>
                      <a:pt x="50" y="3183"/>
                    </a:cubicBezTo>
                    <a:cubicBezTo>
                      <a:pt x="100" y="3259"/>
                      <a:pt x="150" y="3309"/>
                      <a:pt x="251" y="3309"/>
                    </a:cubicBezTo>
                    <a:lnTo>
                      <a:pt x="301" y="3309"/>
                    </a:lnTo>
                    <a:cubicBezTo>
                      <a:pt x="3509" y="2682"/>
                      <a:pt x="6642" y="1730"/>
                      <a:pt x="9674" y="452"/>
                    </a:cubicBezTo>
                    <a:cubicBezTo>
                      <a:pt x="9674" y="301"/>
                      <a:pt x="9649" y="151"/>
                      <a:pt x="964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4" name="Google Shape;2094;p35"/>
              <p:cNvSpPr/>
              <p:nvPr/>
            </p:nvSpPr>
            <p:spPr>
              <a:xfrm>
                <a:off x="305370" y="612896"/>
                <a:ext cx="346644" cy="127306"/>
              </a:xfrm>
              <a:custGeom>
                <a:avLst/>
                <a:gdLst/>
                <a:ahLst/>
                <a:cxnLst/>
                <a:rect l="l" t="t" r="r" b="b"/>
                <a:pathLst>
                  <a:path w="10377" h="3811" extrusionOk="0">
                    <a:moveTo>
                      <a:pt x="10376" y="1"/>
                    </a:moveTo>
                    <a:cubicBezTo>
                      <a:pt x="7143" y="1479"/>
                      <a:pt x="3760" y="2607"/>
                      <a:pt x="276" y="3359"/>
                    </a:cubicBezTo>
                    <a:lnTo>
                      <a:pt x="176" y="3359"/>
                    </a:lnTo>
                    <a:cubicBezTo>
                      <a:pt x="75" y="3384"/>
                      <a:pt x="0" y="3509"/>
                      <a:pt x="25" y="3635"/>
                    </a:cubicBezTo>
                    <a:cubicBezTo>
                      <a:pt x="25" y="3735"/>
                      <a:pt x="126" y="3810"/>
                      <a:pt x="226" y="3810"/>
                    </a:cubicBezTo>
                    <a:cubicBezTo>
                      <a:pt x="251" y="3810"/>
                      <a:pt x="251" y="3785"/>
                      <a:pt x="276" y="3785"/>
                    </a:cubicBezTo>
                    <a:cubicBezTo>
                      <a:pt x="3735" y="3058"/>
                      <a:pt x="7118" y="1956"/>
                      <a:pt x="10326" y="477"/>
                    </a:cubicBezTo>
                    <a:cubicBezTo>
                      <a:pt x="10351" y="326"/>
                      <a:pt x="10351" y="151"/>
                      <a:pt x="103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5" name="Google Shape;2095;p35"/>
              <p:cNvSpPr/>
              <p:nvPr/>
            </p:nvSpPr>
            <p:spPr>
              <a:xfrm>
                <a:off x="283589" y="695777"/>
                <a:ext cx="358369" cy="129812"/>
              </a:xfrm>
              <a:custGeom>
                <a:avLst/>
                <a:gdLst/>
                <a:ahLst/>
                <a:cxnLst/>
                <a:rect l="l" t="t" r="r" b="b"/>
                <a:pathLst>
                  <a:path w="10728" h="3886" extrusionOk="0">
                    <a:moveTo>
                      <a:pt x="10728" y="1"/>
                    </a:moveTo>
                    <a:lnTo>
                      <a:pt x="10728" y="1"/>
                    </a:lnTo>
                    <a:cubicBezTo>
                      <a:pt x="7319" y="1404"/>
                      <a:pt x="3785" y="2582"/>
                      <a:pt x="201" y="3434"/>
                    </a:cubicBezTo>
                    <a:cubicBezTo>
                      <a:pt x="201" y="3434"/>
                      <a:pt x="176" y="3434"/>
                      <a:pt x="176" y="3460"/>
                    </a:cubicBezTo>
                    <a:cubicBezTo>
                      <a:pt x="51" y="3485"/>
                      <a:pt x="1" y="3585"/>
                      <a:pt x="26" y="3710"/>
                    </a:cubicBezTo>
                    <a:cubicBezTo>
                      <a:pt x="51" y="3810"/>
                      <a:pt x="126" y="3886"/>
                      <a:pt x="226" y="3886"/>
                    </a:cubicBezTo>
                    <a:cubicBezTo>
                      <a:pt x="226" y="3886"/>
                      <a:pt x="251" y="3861"/>
                      <a:pt x="251" y="3861"/>
                    </a:cubicBezTo>
                    <a:lnTo>
                      <a:pt x="276" y="3861"/>
                    </a:lnTo>
                    <a:cubicBezTo>
                      <a:pt x="3810" y="3008"/>
                      <a:pt x="7294" y="1881"/>
                      <a:pt x="10627" y="502"/>
                    </a:cubicBezTo>
                    <a:cubicBezTo>
                      <a:pt x="10677" y="327"/>
                      <a:pt x="10702" y="151"/>
                      <a:pt x="1072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6" name="Google Shape;2096;p35"/>
              <p:cNvSpPr/>
              <p:nvPr/>
            </p:nvSpPr>
            <p:spPr>
              <a:xfrm>
                <a:off x="266852" y="786207"/>
                <a:ext cx="355028" cy="118087"/>
              </a:xfrm>
              <a:custGeom>
                <a:avLst/>
                <a:gdLst/>
                <a:ahLst/>
                <a:cxnLst/>
                <a:rect l="l" t="t" r="r" b="b"/>
                <a:pathLst>
                  <a:path w="10628" h="3535" extrusionOk="0">
                    <a:moveTo>
                      <a:pt x="10627" y="1"/>
                    </a:moveTo>
                    <a:cubicBezTo>
                      <a:pt x="7219" y="1204"/>
                      <a:pt x="3710" y="2256"/>
                      <a:pt x="201" y="3108"/>
                    </a:cubicBezTo>
                    <a:cubicBezTo>
                      <a:pt x="76" y="3133"/>
                      <a:pt x="0" y="3259"/>
                      <a:pt x="25" y="3359"/>
                    </a:cubicBezTo>
                    <a:cubicBezTo>
                      <a:pt x="51" y="3434"/>
                      <a:pt x="76" y="3459"/>
                      <a:pt x="126" y="3484"/>
                    </a:cubicBezTo>
                    <a:cubicBezTo>
                      <a:pt x="151" y="3509"/>
                      <a:pt x="201" y="3534"/>
                      <a:pt x="251" y="3534"/>
                    </a:cubicBezTo>
                    <a:lnTo>
                      <a:pt x="301" y="3534"/>
                    </a:lnTo>
                    <a:cubicBezTo>
                      <a:pt x="3735" y="2682"/>
                      <a:pt x="7168" y="1680"/>
                      <a:pt x="10502" y="502"/>
                    </a:cubicBezTo>
                    <a:cubicBezTo>
                      <a:pt x="10527" y="427"/>
                      <a:pt x="10552" y="326"/>
                      <a:pt x="10577" y="251"/>
                    </a:cubicBezTo>
                    <a:cubicBezTo>
                      <a:pt x="10602" y="176"/>
                      <a:pt x="10627" y="76"/>
                      <a:pt x="1062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7" name="Google Shape;2097;p35"/>
              <p:cNvSpPr/>
              <p:nvPr/>
            </p:nvSpPr>
            <p:spPr>
              <a:xfrm>
                <a:off x="252621" y="864912"/>
                <a:ext cx="346644" cy="103021"/>
              </a:xfrm>
              <a:custGeom>
                <a:avLst/>
                <a:gdLst/>
                <a:ahLst/>
                <a:cxnLst/>
                <a:rect l="l" t="t" r="r" b="b"/>
                <a:pathLst>
                  <a:path w="10377" h="3084" extrusionOk="0">
                    <a:moveTo>
                      <a:pt x="10376" y="1"/>
                    </a:moveTo>
                    <a:lnTo>
                      <a:pt x="10376" y="1"/>
                    </a:lnTo>
                    <a:cubicBezTo>
                      <a:pt x="7394" y="928"/>
                      <a:pt x="4236" y="1755"/>
                      <a:pt x="176" y="2657"/>
                    </a:cubicBezTo>
                    <a:cubicBezTo>
                      <a:pt x="76" y="2682"/>
                      <a:pt x="0" y="2782"/>
                      <a:pt x="25" y="2908"/>
                    </a:cubicBezTo>
                    <a:cubicBezTo>
                      <a:pt x="50" y="3008"/>
                      <a:pt x="126" y="3083"/>
                      <a:pt x="226" y="3083"/>
                    </a:cubicBezTo>
                    <a:lnTo>
                      <a:pt x="276" y="3083"/>
                    </a:lnTo>
                    <a:cubicBezTo>
                      <a:pt x="301" y="3058"/>
                      <a:pt x="301" y="3058"/>
                      <a:pt x="326" y="3058"/>
                    </a:cubicBezTo>
                    <a:cubicBezTo>
                      <a:pt x="4211" y="2181"/>
                      <a:pt x="7294" y="1404"/>
                      <a:pt x="10201" y="502"/>
                    </a:cubicBezTo>
                    <a:cubicBezTo>
                      <a:pt x="10276" y="351"/>
                      <a:pt x="10326" y="176"/>
                      <a:pt x="103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8" name="Google Shape;2098;p35"/>
              <p:cNvSpPr/>
              <p:nvPr/>
            </p:nvSpPr>
            <p:spPr>
              <a:xfrm>
                <a:off x="232511" y="955342"/>
                <a:ext cx="326567" cy="100482"/>
              </a:xfrm>
              <a:custGeom>
                <a:avLst/>
                <a:gdLst/>
                <a:ahLst/>
                <a:cxnLst/>
                <a:rect l="l" t="t" r="r" b="b"/>
                <a:pathLst>
                  <a:path w="9776" h="3008" extrusionOk="0">
                    <a:moveTo>
                      <a:pt x="9775" y="0"/>
                    </a:moveTo>
                    <a:lnTo>
                      <a:pt x="9775" y="0"/>
                    </a:lnTo>
                    <a:cubicBezTo>
                      <a:pt x="6617" y="928"/>
                      <a:pt x="3409" y="1805"/>
                      <a:pt x="201" y="2582"/>
                    </a:cubicBezTo>
                    <a:lnTo>
                      <a:pt x="176" y="2582"/>
                    </a:lnTo>
                    <a:cubicBezTo>
                      <a:pt x="51" y="2607"/>
                      <a:pt x="1" y="2732"/>
                      <a:pt x="26" y="2857"/>
                    </a:cubicBezTo>
                    <a:cubicBezTo>
                      <a:pt x="26" y="2908"/>
                      <a:pt x="76" y="2983"/>
                      <a:pt x="151" y="3008"/>
                    </a:cubicBezTo>
                    <a:lnTo>
                      <a:pt x="277" y="3008"/>
                    </a:lnTo>
                    <a:cubicBezTo>
                      <a:pt x="3334" y="2256"/>
                      <a:pt x="6392" y="1454"/>
                      <a:pt x="9399" y="552"/>
                    </a:cubicBezTo>
                    <a:cubicBezTo>
                      <a:pt x="9525" y="376"/>
                      <a:pt x="9650" y="201"/>
                      <a:pt x="97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099" name="Google Shape;2099;p35"/>
          <p:cNvGrpSpPr/>
          <p:nvPr/>
        </p:nvGrpSpPr>
        <p:grpSpPr>
          <a:xfrm rot="-2233649">
            <a:off x="7430381" y="90669"/>
            <a:ext cx="853990" cy="1645495"/>
            <a:chOff x="3550900" y="1404150"/>
            <a:chExt cx="505675" cy="974350"/>
          </a:xfrm>
        </p:grpSpPr>
        <p:sp>
          <p:nvSpPr>
            <p:cNvPr id="2100" name="Google Shape;2100;p35"/>
            <p:cNvSpPr/>
            <p:nvPr/>
          </p:nvSpPr>
          <p:spPr>
            <a:xfrm>
              <a:off x="3550900" y="1404150"/>
              <a:ext cx="505675" cy="974350"/>
            </a:xfrm>
            <a:custGeom>
              <a:avLst/>
              <a:gdLst/>
              <a:ahLst/>
              <a:cxnLst/>
              <a:rect l="l" t="t" r="r" b="b"/>
              <a:pathLst>
                <a:path w="20227" h="38974" extrusionOk="0">
                  <a:moveTo>
                    <a:pt x="13334" y="1"/>
                  </a:moveTo>
                  <a:cubicBezTo>
                    <a:pt x="12532" y="1"/>
                    <a:pt x="11780" y="477"/>
                    <a:pt x="11404" y="1154"/>
                  </a:cubicBezTo>
                  <a:cubicBezTo>
                    <a:pt x="10527" y="1655"/>
                    <a:pt x="9725" y="2557"/>
                    <a:pt x="8998" y="3861"/>
                  </a:cubicBezTo>
                  <a:lnTo>
                    <a:pt x="8923" y="3861"/>
                  </a:lnTo>
                  <a:cubicBezTo>
                    <a:pt x="8547" y="3861"/>
                    <a:pt x="8171" y="3936"/>
                    <a:pt x="7820" y="4086"/>
                  </a:cubicBezTo>
                  <a:cubicBezTo>
                    <a:pt x="7695" y="4136"/>
                    <a:pt x="7570" y="4211"/>
                    <a:pt x="7444" y="4287"/>
                  </a:cubicBezTo>
                  <a:cubicBezTo>
                    <a:pt x="7394" y="4312"/>
                    <a:pt x="7344" y="4337"/>
                    <a:pt x="7319" y="4362"/>
                  </a:cubicBezTo>
                  <a:cubicBezTo>
                    <a:pt x="7244" y="4412"/>
                    <a:pt x="7169" y="4462"/>
                    <a:pt x="7068" y="4512"/>
                  </a:cubicBezTo>
                  <a:cubicBezTo>
                    <a:pt x="7043" y="4562"/>
                    <a:pt x="7018" y="4587"/>
                    <a:pt x="6968" y="4612"/>
                  </a:cubicBezTo>
                  <a:cubicBezTo>
                    <a:pt x="6918" y="4663"/>
                    <a:pt x="6843" y="4713"/>
                    <a:pt x="6767" y="4788"/>
                  </a:cubicBezTo>
                  <a:cubicBezTo>
                    <a:pt x="6742" y="4813"/>
                    <a:pt x="6717" y="4838"/>
                    <a:pt x="6692" y="4863"/>
                  </a:cubicBezTo>
                  <a:cubicBezTo>
                    <a:pt x="6617" y="4938"/>
                    <a:pt x="6567" y="5013"/>
                    <a:pt x="6492" y="5114"/>
                  </a:cubicBezTo>
                  <a:cubicBezTo>
                    <a:pt x="6467" y="5139"/>
                    <a:pt x="6442" y="5189"/>
                    <a:pt x="6392" y="5214"/>
                  </a:cubicBezTo>
                  <a:cubicBezTo>
                    <a:pt x="6366" y="5264"/>
                    <a:pt x="6341" y="5314"/>
                    <a:pt x="6291" y="5389"/>
                  </a:cubicBezTo>
                  <a:cubicBezTo>
                    <a:pt x="6266" y="5414"/>
                    <a:pt x="6241" y="5439"/>
                    <a:pt x="6216" y="5490"/>
                  </a:cubicBezTo>
                  <a:cubicBezTo>
                    <a:pt x="6191" y="5540"/>
                    <a:pt x="6166" y="5565"/>
                    <a:pt x="6141" y="5615"/>
                  </a:cubicBezTo>
                  <a:cubicBezTo>
                    <a:pt x="6141" y="5615"/>
                    <a:pt x="6141" y="5640"/>
                    <a:pt x="6116" y="5640"/>
                  </a:cubicBezTo>
                  <a:cubicBezTo>
                    <a:pt x="6116" y="5665"/>
                    <a:pt x="6091" y="5715"/>
                    <a:pt x="6066" y="5740"/>
                  </a:cubicBezTo>
                  <a:cubicBezTo>
                    <a:pt x="5991" y="5891"/>
                    <a:pt x="5915" y="6041"/>
                    <a:pt x="5840" y="6216"/>
                  </a:cubicBezTo>
                  <a:cubicBezTo>
                    <a:pt x="5314" y="7369"/>
                    <a:pt x="4963" y="8648"/>
                    <a:pt x="4737" y="10252"/>
                  </a:cubicBezTo>
                  <a:lnTo>
                    <a:pt x="6517" y="10502"/>
                  </a:lnTo>
                  <a:lnTo>
                    <a:pt x="6517" y="10502"/>
                  </a:lnTo>
                  <a:lnTo>
                    <a:pt x="4737" y="10277"/>
                  </a:lnTo>
                  <a:cubicBezTo>
                    <a:pt x="4712" y="10352"/>
                    <a:pt x="4712" y="10452"/>
                    <a:pt x="4687" y="10552"/>
                  </a:cubicBezTo>
                  <a:cubicBezTo>
                    <a:pt x="4086" y="10753"/>
                    <a:pt x="3585" y="11154"/>
                    <a:pt x="3309" y="11755"/>
                  </a:cubicBezTo>
                  <a:cubicBezTo>
                    <a:pt x="3234" y="11906"/>
                    <a:pt x="3158" y="12056"/>
                    <a:pt x="3083" y="12232"/>
                  </a:cubicBezTo>
                  <a:cubicBezTo>
                    <a:pt x="3033" y="12382"/>
                    <a:pt x="2983" y="12532"/>
                    <a:pt x="2908" y="12708"/>
                  </a:cubicBezTo>
                  <a:cubicBezTo>
                    <a:pt x="2908" y="12708"/>
                    <a:pt x="2908" y="12733"/>
                    <a:pt x="2908" y="12733"/>
                  </a:cubicBezTo>
                  <a:cubicBezTo>
                    <a:pt x="2883" y="12808"/>
                    <a:pt x="2858" y="12883"/>
                    <a:pt x="2833" y="12958"/>
                  </a:cubicBezTo>
                  <a:cubicBezTo>
                    <a:pt x="2833" y="13008"/>
                    <a:pt x="2808" y="13059"/>
                    <a:pt x="2808" y="13109"/>
                  </a:cubicBezTo>
                  <a:cubicBezTo>
                    <a:pt x="2732" y="13409"/>
                    <a:pt x="2657" y="13735"/>
                    <a:pt x="2607" y="14061"/>
                  </a:cubicBezTo>
                  <a:cubicBezTo>
                    <a:pt x="2457" y="15039"/>
                    <a:pt x="2482" y="16016"/>
                    <a:pt x="2507" y="16943"/>
                  </a:cubicBezTo>
                  <a:cubicBezTo>
                    <a:pt x="2507" y="17018"/>
                    <a:pt x="2507" y="17094"/>
                    <a:pt x="2507" y="17169"/>
                  </a:cubicBezTo>
                  <a:cubicBezTo>
                    <a:pt x="2181" y="17219"/>
                    <a:pt x="1905" y="17294"/>
                    <a:pt x="1630" y="17445"/>
                  </a:cubicBezTo>
                  <a:cubicBezTo>
                    <a:pt x="1579" y="17470"/>
                    <a:pt x="1529" y="17495"/>
                    <a:pt x="1479" y="17520"/>
                  </a:cubicBezTo>
                  <a:cubicBezTo>
                    <a:pt x="1479" y="17545"/>
                    <a:pt x="1454" y="17545"/>
                    <a:pt x="1454" y="17545"/>
                  </a:cubicBezTo>
                  <a:cubicBezTo>
                    <a:pt x="1404" y="17570"/>
                    <a:pt x="1354" y="17595"/>
                    <a:pt x="1329" y="17645"/>
                  </a:cubicBezTo>
                  <a:cubicBezTo>
                    <a:pt x="1178" y="17745"/>
                    <a:pt x="1078" y="17846"/>
                    <a:pt x="953" y="17971"/>
                  </a:cubicBezTo>
                  <a:cubicBezTo>
                    <a:pt x="577" y="18397"/>
                    <a:pt x="452" y="18848"/>
                    <a:pt x="376" y="19049"/>
                  </a:cubicBezTo>
                  <a:cubicBezTo>
                    <a:pt x="351" y="19199"/>
                    <a:pt x="301" y="19324"/>
                    <a:pt x="276" y="19450"/>
                  </a:cubicBezTo>
                  <a:cubicBezTo>
                    <a:pt x="251" y="19575"/>
                    <a:pt x="226" y="19700"/>
                    <a:pt x="201" y="19826"/>
                  </a:cubicBezTo>
                  <a:cubicBezTo>
                    <a:pt x="201" y="19851"/>
                    <a:pt x="176" y="19901"/>
                    <a:pt x="176" y="19951"/>
                  </a:cubicBezTo>
                  <a:lnTo>
                    <a:pt x="176" y="20026"/>
                  </a:lnTo>
                  <a:cubicBezTo>
                    <a:pt x="151" y="20076"/>
                    <a:pt x="151" y="20126"/>
                    <a:pt x="126" y="20176"/>
                  </a:cubicBezTo>
                  <a:cubicBezTo>
                    <a:pt x="126" y="20227"/>
                    <a:pt x="101" y="20402"/>
                    <a:pt x="101" y="20402"/>
                  </a:cubicBezTo>
                  <a:cubicBezTo>
                    <a:pt x="101" y="20452"/>
                    <a:pt x="101" y="20502"/>
                    <a:pt x="76" y="20552"/>
                  </a:cubicBezTo>
                  <a:cubicBezTo>
                    <a:pt x="76" y="20602"/>
                    <a:pt x="76" y="20653"/>
                    <a:pt x="76" y="20703"/>
                  </a:cubicBezTo>
                  <a:lnTo>
                    <a:pt x="51" y="20728"/>
                  </a:lnTo>
                  <a:cubicBezTo>
                    <a:pt x="51" y="20803"/>
                    <a:pt x="51" y="20853"/>
                    <a:pt x="51" y="20928"/>
                  </a:cubicBezTo>
                  <a:cubicBezTo>
                    <a:pt x="51" y="20978"/>
                    <a:pt x="26" y="21029"/>
                    <a:pt x="26" y="21079"/>
                  </a:cubicBezTo>
                  <a:lnTo>
                    <a:pt x="26" y="21104"/>
                  </a:lnTo>
                  <a:cubicBezTo>
                    <a:pt x="26" y="21154"/>
                    <a:pt x="26" y="21229"/>
                    <a:pt x="26" y="21304"/>
                  </a:cubicBezTo>
                  <a:cubicBezTo>
                    <a:pt x="26" y="21354"/>
                    <a:pt x="1" y="21404"/>
                    <a:pt x="1" y="21455"/>
                  </a:cubicBezTo>
                  <a:cubicBezTo>
                    <a:pt x="1" y="21530"/>
                    <a:pt x="1" y="21605"/>
                    <a:pt x="1" y="21655"/>
                  </a:cubicBezTo>
                  <a:cubicBezTo>
                    <a:pt x="1" y="21705"/>
                    <a:pt x="1" y="21780"/>
                    <a:pt x="1" y="21831"/>
                  </a:cubicBezTo>
                  <a:cubicBezTo>
                    <a:pt x="1" y="21881"/>
                    <a:pt x="1" y="21956"/>
                    <a:pt x="1" y="22006"/>
                  </a:cubicBezTo>
                  <a:cubicBezTo>
                    <a:pt x="1" y="22081"/>
                    <a:pt x="1" y="22131"/>
                    <a:pt x="1" y="22181"/>
                  </a:cubicBezTo>
                  <a:cubicBezTo>
                    <a:pt x="1" y="22257"/>
                    <a:pt x="1" y="22307"/>
                    <a:pt x="1" y="22382"/>
                  </a:cubicBezTo>
                  <a:lnTo>
                    <a:pt x="1" y="22532"/>
                  </a:lnTo>
                  <a:cubicBezTo>
                    <a:pt x="1" y="22607"/>
                    <a:pt x="26" y="22658"/>
                    <a:pt x="26" y="22733"/>
                  </a:cubicBezTo>
                  <a:lnTo>
                    <a:pt x="26" y="22883"/>
                  </a:lnTo>
                  <a:cubicBezTo>
                    <a:pt x="26" y="22958"/>
                    <a:pt x="26" y="23009"/>
                    <a:pt x="51" y="23084"/>
                  </a:cubicBezTo>
                  <a:lnTo>
                    <a:pt x="51" y="23234"/>
                  </a:lnTo>
                  <a:cubicBezTo>
                    <a:pt x="51" y="23309"/>
                    <a:pt x="51" y="23359"/>
                    <a:pt x="76" y="23435"/>
                  </a:cubicBezTo>
                  <a:lnTo>
                    <a:pt x="76" y="23585"/>
                  </a:lnTo>
                  <a:cubicBezTo>
                    <a:pt x="101" y="23660"/>
                    <a:pt x="126" y="23911"/>
                    <a:pt x="126" y="23911"/>
                  </a:cubicBezTo>
                  <a:lnTo>
                    <a:pt x="151" y="24262"/>
                  </a:lnTo>
                  <a:lnTo>
                    <a:pt x="201" y="24587"/>
                  </a:lnTo>
                  <a:cubicBezTo>
                    <a:pt x="226" y="24688"/>
                    <a:pt x="226" y="24813"/>
                    <a:pt x="251" y="24913"/>
                  </a:cubicBezTo>
                  <a:cubicBezTo>
                    <a:pt x="627" y="27294"/>
                    <a:pt x="1354" y="30302"/>
                    <a:pt x="3835" y="32332"/>
                  </a:cubicBezTo>
                  <a:cubicBezTo>
                    <a:pt x="4361" y="32783"/>
                    <a:pt x="4938" y="33209"/>
                    <a:pt x="5564" y="33585"/>
                  </a:cubicBezTo>
                  <a:cubicBezTo>
                    <a:pt x="5364" y="34487"/>
                    <a:pt x="5189" y="35390"/>
                    <a:pt x="4988" y="36267"/>
                  </a:cubicBezTo>
                  <a:cubicBezTo>
                    <a:pt x="4863" y="36843"/>
                    <a:pt x="4963" y="37445"/>
                    <a:pt x="5289" y="37946"/>
                  </a:cubicBezTo>
                  <a:cubicBezTo>
                    <a:pt x="5615" y="38447"/>
                    <a:pt x="6091" y="38773"/>
                    <a:pt x="6667" y="38898"/>
                  </a:cubicBezTo>
                  <a:cubicBezTo>
                    <a:pt x="6818" y="38948"/>
                    <a:pt x="6993" y="38973"/>
                    <a:pt x="7143" y="38973"/>
                  </a:cubicBezTo>
                  <a:cubicBezTo>
                    <a:pt x="8171" y="38973"/>
                    <a:pt x="9073" y="38222"/>
                    <a:pt x="9299" y="37219"/>
                  </a:cubicBezTo>
                  <a:cubicBezTo>
                    <a:pt x="9499" y="36342"/>
                    <a:pt x="9700" y="35440"/>
                    <a:pt x="9875" y="34537"/>
                  </a:cubicBezTo>
                  <a:cubicBezTo>
                    <a:pt x="11003" y="34412"/>
                    <a:pt x="12006" y="34086"/>
                    <a:pt x="12808" y="33786"/>
                  </a:cubicBezTo>
                  <a:cubicBezTo>
                    <a:pt x="13986" y="33334"/>
                    <a:pt x="15063" y="32582"/>
                    <a:pt x="16016" y="31580"/>
                  </a:cubicBezTo>
                  <a:cubicBezTo>
                    <a:pt x="16116" y="31455"/>
                    <a:pt x="16241" y="31329"/>
                    <a:pt x="16367" y="31179"/>
                  </a:cubicBezTo>
                  <a:cubicBezTo>
                    <a:pt x="16567" y="30928"/>
                    <a:pt x="16793" y="30653"/>
                    <a:pt x="16993" y="30377"/>
                  </a:cubicBezTo>
                  <a:cubicBezTo>
                    <a:pt x="17519" y="29650"/>
                    <a:pt x="18021" y="28848"/>
                    <a:pt x="18522" y="27846"/>
                  </a:cubicBezTo>
                  <a:cubicBezTo>
                    <a:pt x="18572" y="27745"/>
                    <a:pt x="18622" y="27645"/>
                    <a:pt x="18672" y="27545"/>
                  </a:cubicBezTo>
                  <a:cubicBezTo>
                    <a:pt x="19098" y="26693"/>
                    <a:pt x="19399" y="25966"/>
                    <a:pt x="19650" y="25239"/>
                  </a:cubicBezTo>
                  <a:cubicBezTo>
                    <a:pt x="19725" y="25014"/>
                    <a:pt x="19800" y="24763"/>
                    <a:pt x="19850" y="24537"/>
                  </a:cubicBezTo>
                  <a:cubicBezTo>
                    <a:pt x="20076" y="23735"/>
                    <a:pt x="20201" y="22983"/>
                    <a:pt x="20226" y="22257"/>
                  </a:cubicBezTo>
                  <a:cubicBezTo>
                    <a:pt x="20226" y="22131"/>
                    <a:pt x="20226" y="22006"/>
                    <a:pt x="20226" y="21906"/>
                  </a:cubicBezTo>
                  <a:cubicBezTo>
                    <a:pt x="20226" y="21805"/>
                    <a:pt x="20201" y="21705"/>
                    <a:pt x="20176" y="21605"/>
                  </a:cubicBezTo>
                  <a:cubicBezTo>
                    <a:pt x="20176" y="21555"/>
                    <a:pt x="20176" y="21530"/>
                    <a:pt x="20176" y="21505"/>
                  </a:cubicBezTo>
                  <a:cubicBezTo>
                    <a:pt x="20126" y="21329"/>
                    <a:pt x="20076" y="21179"/>
                    <a:pt x="20026" y="21029"/>
                  </a:cubicBezTo>
                  <a:cubicBezTo>
                    <a:pt x="19951" y="20853"/>
                    <a:pt x="19825" y="20678"/>
                    <a:pt x="19700" y="20502"/>
                  </a:cubicBezTo>
                  <a:cubicBezTo>
                    <a:pt x="19650" y="20452"/>
                    <a:pt x="19625" y="20402"/>
                    <a:pt x="19575" y="20352"/>
                  </a:cubicBezTo>
                  <a:cubicBezTo>
                    <a:pt x="19499" y="20277"/>
                    <a:pt x="19399" y="20176"/>
                    <a:pt x="19299" y="20101"/>
                  </a:cubicBezTo>
                  <a:cubicBezTo>
                    <a:pt x="19274" y="20076"/>
                    <a:pt x="19249" y="20051"/>
                    <a:pt x="19224" y="20026"/>
                  </a:cubicBezTo>
                  <a:cubicBezTo>
                    <a:pt x="19123" y="19951"/>
                    <a:pt x="18998" y="19876"/>
                    <a:pt x="18873" y="19826"/>
                  </a:cubicBezTo>
                  <a:cubicBezTo>
                    <a:pt x="18848" y="19800"/>
                    <a:pt x="18823" y="19800"/>
                    <a:pt x="18823" y="19800"/>
                  </a:cubicBezTo>
                  <a:cubicBezTo>
                    <a:pt x="18823" y="19725"/>
                    <a:pt x="18848" y="19650"/>
                    <a:pt x="18873" y="19575"/>
                  </a:cubicBezTo>
                  <a:cubicBezTo>
                    <a:pt x="19174" y="18723"/>
                    <a:pt x="19499" y="17821"/>
                    <a:pt x="19675" y="16843"/>
                  </a:cubicBezTo>
                  <a:lnTo>
                    <a:pt x="19675" y="16793"/>
                  </a:lnTo>
                  <a:cubicBezTo>
                    <a:pt x="19725" y="16467"/>
                    <a:pt x="19775" y="16141"/>
                    <a:pt x="19800" y="15841"/>
                  </a:cubicBezTo>
                  <a:cubicBezTo>
                    <a:pt x="19800" y="15790"/>
                    <a:pt x="19800" y="15740"/>
                    <a:pt x="19800" y="15690"/>
                  </a:cubicBezTo>
                  <a:cubicBezTo>
                    <a:pt x="19800" y="15490"/>
                    <a:pt x="19825" y="15289"/>
                    <a:pt x="19800" y="15089"/>
                  </a:cubicBezTo>
                  <a:cubicBezTo>
                    <a:pt x="19800" y="15064"/>
                    <a:pt x="19800" y="15064"/>
                    <a:pt x="19800" y="15064"/>
                  </a:cubicBezTo>
                  <a:cubicBezTo>
                    <a:pt x="19800" y="14988"/>
                    <a:pt x="19800" y="14913"/>
                    <a:pt x="19800" y="14838"/>
                  </a:cubicBezTo>
                  <a:cubicBezTo>
                    <a:pt x="19775" y="14663"/>
                    <a:pt x="19775" y="14537"/>
                    <a:pt x="19750" y="14387"/>
                  </a:cubicBezTo>
                  <a:cubicBezTo>
                    <a:pt x="19700" y="14011"/>
                    <a:pt x="19550" y="13660"/>
                    <a:pt x="19324" y="13359"/>
                  </a:cubicBezTo>
                  <a:cubicBezTo>
                    <a:pt x="19174" y="13134"/>
                    <a:pt x="18998" y="12958"/>
                    <a:pt x="18798" y="12833"/>
                  </a:cubicBezTo>
                  <a:lnTo>
                    <a:pt x="18848" y="12557"/>
                  </a:lnTo>
                  <a:lnTo>
                    <a:pt x="18873" y="12407"/>
                  </a:lnTo>
                  <a:lnTo>
                    <a:pt x="18898" y="12206"/>
                  </a:lnTo>
                  <a:lnTo>
                    <a:pt x="18923" y="12031"/>
                  </a:lnTo>
                  <a:lnTo>
                    <a:pt x="18973" y="11830"/>
                  </a:lnTo>
                  <a:lnTo>
                    <a:pt x="18973" y="11655"/>
                  </a:lnTo>
                  <a:cubicBezTo>
                    <a:pt x="18998" y="11605"/>
                    <a:pt x="18998" y="11530"/>
                    <a:pt x="19023" y="11455"/>
                  </a:cubicBezTo>
                  <a:lnTo>
                    <a:pt x="19023" y="11304"/>
                  </a:lnTo>
                  <a:cubicBezTo>
                    <a:pt x="19048" y="11229"/>
                    <a:pt x="19048" y="11154"/>
                    <a:pt x="19048" y="11079"/>
                  </a:cubicBezTo>
                  <a:lnTo>
                    <a:pt x="19073" y="10928"/>
                  </a:lnTo>
                  <a:cubicBezTo>
                    <a:pt x="19073" y="10853"/>
                    <a:pt x="19073" y="10778"/>
                    <a:pt x="19098" y="10703"/>
                  </a:cubicBezTo>
                  <a:cubicBezTo>
                    <a:pt x="19098" y="10653"/>
                    <a:pt x="19098" y="10527"/>
                    <a:pt x="19098" y="10527"/>
                  </a:cubicBezTo>
                  <a:cubicBezTo>
                    <a:pt x="19098" y="10452"/>
                    <a:pt x="19123" y="10402"/>
                    <a:pt x="19123" y="10327"/>
                  </a:cubicBezTo>
                  <a:lnTo>
                    <a:pt x="19123" y="10151"/>
                  </a:lnTo>
                  <a:cubicBezTo>
                    <a:pt x="19123" y="10076"/>
                    <a:pt x="19123" y="10001"/>
                    <a:pt x="19123" y="9926"/>
                  </a:cubicBezTo>
                  <a:lnTo>
                    <a:pt x="19123" y="9775"/>
                  </a:lnTo>
                  <a:cubicBezTo>
                    <a:pt x="19123" y="9700"/>
                    <a:pt x="19123" y="9625"/>
                    <a:pt x="19123" y="9550"/>
                  </a:cubicBezTo>
                  <a:lnTo>
                    <a:pt x="19123" y="9500"/>
                  </a:lnTo>
                  <a:cubicBezTo>
                    <a:pt x="19123" y="9274"/>
                    <a:pt x="19123" y="9023"/>
                    <a:pt x="19098" y="8798"/>
                  </a:cubicBezTo>
                  <a:cubicBezTo>
                    <a:pt x="19098" y="8798"/>
                    <a:pt x="19098" y="8773"/>
                    <a:pt x="19098" y="8773"/>
                  </a:cubicBezTo>
                  <a:cubicBezTo>
                    <a:pt x="19098" y="8622"/>
                    <a:pt x="19098" y="8472"/>
                    <a:pt x="19073" y="8347"/>
                  </a:cubicBezTo>
                  <a:cubicBezTo>
                    <a:pt x="19073" y="8221"/>
                    <a:pt x="19048" y="8121"/>
                    <a:pt x="19023" y="7996"/>
                  </a:cubicBezTo>
                  <a:cubicBezTo>
                    <a:pt x="19023" y="7996"/>
                    <a:pt x="19023" y="7971"/>
                    <a:pt x="19023" y="7971"/>
                  </a:cubicBezTo>
                  <a:cubicBezTo>
                    <a:pt x="18998" y="7745"/>
                    <a:pt x="18948" y="7545"/>
                    <a:pt x="18898" y="7394"/>
                  </a:cubicBezTo>
                  <a:cubicBezTo>
                    <a:pt x="18898" y="7369"/>
                    <a:pt x="18873" y="7319"/>
                    <a:pt x="18873" y="7294"/>
                  </a:cubicBezTo>
                  <a:cubicBezTo>
                    <a:pt x="18848" y="7194"/>
                    <a:pt x="18798" y="7119"/>
                    <a:pt x="18773" y="7018"/>
                  </a:cubicBezTo>
                  <a:cubicBezTo>
                    <a:pt x="18748" y="6968"/>
                    <a:pt x="18722" y="6893"/>
                    <a:pt x="18697" y="6843"/>
                  </a:cubicBezTo>
                  <a:cubicBezTo>
                    <a:pt x="18672" y="6793"/>
                    <a:pt x="18647" y="6743"/>
                    <a:pt x="18647" y="6718"/>
                  </a:cubicBezTo>
                  <a:cubicBezTo>
                    <a:pt x="18597" y="6617"/>
                    <a:pt x="18547" y="6542"/>
                    <a:pt x="18497" y="6467"/>
                  </a:cubicBezTo>
                  <a:cubicBezTo>
                    <a:pt x="18472" y="6442"/>
                    <a:pt x="18472" y="6392"/>
                    <a:pt x="18447" y="6367"/>
                  </a:cubicBezTo>
                  <a:cubicBezTo>
                    <a:pt x="18372" y="6267"/>
                    <a:pt x="18321" y="6191"/>
                    <a:pt x="18246" y="6091"/>
                  </a:cubicBezTo>
                  <a:cubicBezTo>
                    <a:pt x="18221" y="6066"/>
                    <a:pt x="18196" y="6016"/>
                    <a:pt x="18171" y="5991"/>
                  </a:cubicBezTo>
                  <a:cubicBezTo>
                    <a:pt x="18071" y="5891"/>
                    <a:pt x="17971" y="5790"/>
                    <a:pt x="17870" y="5690"/>
                  </a:cubicBezTo>
                  <a:cubicBezTo>
                    <a:pt x="17544" y="5439"/>
                    <a:pt x="17194" y="5239"/>
                    <a:pt x="16793" y="5114"/>
                  </a:cubicBezTo>
                  <a:cubicBezTo>
                    <a:pt x="16542" y="3710"/>
                    <a:pt x="16116" y="2607"/>
                    <a:pt x="15514" y="1881"/>
                  </a:cubicBezTo>
                  <a:cubicBezTo>
                    <a:pt x="15464" y="1530"/>
                    <a:pt x="15314" y="1179"/>
                    <a:pt x="15113" y="903"/>
                  </a:cubicBezTo>
                  <a:cubicBezTo>
                    <a:pt x="14737" y="427"/>
                    <a:pt x="14236" y="126"/>
                    <a:pt x="13635" y="26"/>
                  </a:cubicBezTo>
                  <a:cubicBezTo>
                    <a:pt x="13534" y="26"/>
                    <a:pt x="13434" y="1"/>
                    <a:pt x="13334" y="1"/>
                  </a:cubicBezTo>
                  <a:close/>
                </a:path>
              </a:pathLst>
            </a:custGeom>
            <a:solidFill>
              <a:schemeClr val="accent6"/>
            </a:solidFill>
            <a:ln>
              <a:noFill/>
            </a:ln>
            <a:effectLst>
              <a:outerShdw blurRad="57150" dist="19050" dir="5400000" algn="bl" rotWithShape="0">
                <a:schemeClr val="lt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1" name="Google Shape;2101;p35"/>
            <p:cNvSpPr/>
            <p:nvPr/>
          </p:nvSpPr>
          <p:spPr>
            <a:xfrm>
              <a:off x="3591625" y="1465550"/>
              <a:ext cx="419825" cy="757750"/>
            </a:xfrm>
            <a:custGeom>
              <a:avLst/>
              <a:gdLst/>
              <a:ahLst/>
              <a:cxnLst/>
              <a:rect l="l" t="t" r="r" b="b"/>
              <a:pathLst>
                <a:path w="16793" h="30310" extrusionOk="0">
                  <a:moveTo>
                    <a:pt x="11551" y="1"/>
                  </a:moveTo>
                  <a:cubicBezTo>
                    <a:pt x="10162" y="1"/>
                    <a:pt x="9094" y="1816"/>
                    <a:pt x="8472" y="3334"/>
                  </a:cubicBezTo>
                  <a:cubicBezTo>
                    <a:pt x="8425" y="3444"/>
                    <a:pt x="8310" y="3504"/>
                    <a:pt x="8194" y="3504"/>
                  </a:cubicBezTo>
                  <a:cubicBezTo>
                    <a:pt x="8123" y="3504"/>
                    <a:pt x="8052" y="3482"/>
                    <a:pt x="7996" y="3435"/>
                  </a:cubicBezTo>
                  <a:cubicBezTo>
                    <a:pt x="7818" y="3289"/>
                    <a:pt x="7556" y="3206"/>
                    <a:pt x="7298" y="3206"/>
                  </a:cubicBezTo>
                  <a:cubicBezTo>
                    <a:pt x="7157" y="3206"/>
                    <a:pt x="7017" y="3231"/>
                    <a:pt x="6893" y="3284"/>
                  </a:cubicBezTo>
                  <a:cubicBezTo>
                    <a:pt x="6367" y="3510"/>
                    <a:pt x="6066" y="4011"/>
                    <a:pt x="5865" y="4487"/>
                  </a:cubicBezTo>
                  <a:cubicBezTo>
                    <a:pt x="5088" y="6217"/>
                    <a:pt x="4838" y="8096"/>
                    <a:pt x="4687" y="9951"/>
                  </a:cubicBezTo>
                  <a:cubicBezTo>
                    <a:pt x="4672" y="10133"/>
                    <a:pt x="4528" y="10232"/>
                    <a:pt x="4384" y="10232"/>
                  </a:cubicBezTo>
                  <a:cubicBezTo>
                    <a:pt x="4290" y="10232"/>
                    <a:pt x="4195" y="10190"/>
                    <a:pt x="4136" y="10101"/>
                  </a:cubicBezTo>
                  <a:cubicBezTo>
                    <a:pt x="4136" y="10101"/>
                    <a:pt x="4136" y="10101"/>
                    <a:pt x="4136" y="10076"/>
                  </a:cubicBezTo>
                  <a:cubicBezTo>
                    <a:pt x="4042" y="9959"/>
                    <a:pt x="3949" y="9798"/>
                    <a:pt x="3732" y="9798"/>
                  </a:cubicBezTo>
                  <a:cubicBezTo>
                    <a:pt x="3717" y="9798"/>
                    <a:pt x="3701" y="9799"/>
                    <a:pt x="3685" y="9801"/>
                  </a:cubicBezTo>
                  <a:cubicBezTo>
                    <a:pt x="3509" y="9826"/>
                    <a:pt x="3359" y="9951"/>
                    <a:pt x="3284" y="10076"/>
                  </a:cubicBezTo>
                  <a:cubicBezTo>
                    <a:pt x="2306" y="12106"/>
                    <a:pt x="2833" y="14462"/>
                    <a:pt x="2632" y="16668"/>
                  </a:cubicBezTo>
                  <a:cubicBezTo>
                    <a:pt x="2615" y="16838"/>
                    <a:pt x="2471" y="16950"/>
                    <a:pt x="2326" y="16950"/>
                  </a:cubicBezTo>
                  <a:cubicBezTo>
                    <a:pt x="2257" y="16950"/>
                    <a:pt x="2187" y="16925"/>
                    <a:pt x="2131" y="16868"/>
                  </a:cubicBezTo>
                  <a:cubicBezTo>
                    <a:pt x="2006" y="16768"/>
                    <a:pt x="1880" y="16668"/>
                    <a:pt x="1730" y="16593"/>
                  </a:cubicBezTo>
                  <a:cubicBezTo>
                    <a:pt x="1581" y="16529"/>
                    <a:pt x="1414" y="16492"/>
                    <a:pt x="1252" y="16492"/>
                  </a:cubicBezTo>
                  <a:cubicBezTo>
                    <a:pt x="1032" y="16492"/>
                    <a:pt x="821" y="16559"/>
                    <a:pt x="677" y="16718"/>
                  </a:cubicBezTo>
                  <a:cubicBezTo>
                    <a:pt x="577" y="16818"/>
                    <a:pt x="527" y="16969"/>
                    <a:pt x="477" y="17119"/>
                  </a:cubicBezTo>
                  <a:cubicBezTo>
                    <a:pt x="1" y="18748"/>
                    <a:pt x="151" y="20477"/>
                    <a:pt x="402" y="22182"/>
                  </a:cubicBezTo>
                  <a:cubicBezTo>
                    <a:pt x="753" y="24487"/>
                    <a:pt x="1429" y="26918"/>
                    <a:pt x="3334" y="28497"/>
                  </a:cubicBezTo>
                  <a:cubicBezTo>
                    <a:pt x="4311" y="29274"/>
                    <a:pt x="5389" y="30076"/>
                    <a:pt x="6717" y="30252"/>
                  </a:cubicBezTo>
                  <a:lnTo>
                    <a:pt x="6743" y="30252"/>
                  </a:lnTo>
                  <a:cubicBezTo>
                    <a:pt x="6743" y="30252"/>
                    <a:pt x="6768" y="30252"/>
                    <a:pt x="6768" y="30277"/>
                  </a:cubicBezTo>
                  <a:lnTo>
                    <a:pt x="6768" y="30252"/>
                  </a:lnTo>
                  <a:cubicBezTo>
                    <a:pt x="7035" y="30291"/>
                    <a:pt x="7298" y="30310"/>
                    <a:pt x="7556" y="30310"/>
                  </a:cubicBezTo>
                  <a:cubicBezTo>
                    <a:pt x="8604" y="30310"/>
                    <a:pt x="9577" y="30012"/>
                    <a:pt x="10502" y="29650"/>
                  </a:cubicBezTo>
                  <a:cubicBezTo>
                    <a:pt x="12808" y="28748"/>
                    <a:pt x="14211" y="26643"/>
                    <a:pt x="15289" y="24563"/>
                  </a:cubicBezTo>
                  <a:cubicBezTo>
                    <a:pt x="16066" y="23034"/>
                    <a:pt x="16743" y="21430"/>
                    <a:pt x="16793" y="19725"/>
                  </a:cubicBezTo>
                  <a:cubicBezTo>
                    <a:pt x="16793" y="19575"/>
                    <a:pt x="16793" y="19425"/>
                    <a:pt x="16743" y="19299"/>
                  </a:cubicBezTo>
                  <a:cubicBezTo>
                    <a:pt x="16603" y="18997"/>
                    <a:pt x="16226" y="18846"/>
                    <a:pt x="15871" y="18846"/>
                  </a:cubicBezTo>
                  <a:cubicBezTo>
                    <a:pt x="15844" y="18846"/>
                    <a:pt x="15817" y="18846"/>
                    <a:pt x="15790" y="18848"/>
                  </a:cubicBezTo>
                  <a:cubicBezTo>
                    <a:pt x="15615" y="18873"/>
                    <a:pt x="15464" y="18923"/>
                    <a:pt x="15314" y="18999"/>
                  </a:cubicBezTo>
                  <a:cubicBezTo>
                    <a:pt x="15273" y="19017"/>
                    <a:pt x="15232" y="19025"/>
                    <a:pt x="15192" y="19025"/>
                  </a:cubicBezTo>
                  <a:cubicBezTo>
                    <a:pt x="15009" y="19025"/>
                    <a:pt x="14851" y="18853"/>
                    <a:pt x="14913" y="18648"/>
                  </a:cubicBezTo>
                  <a:cubicBezTo>
                    <a:pt x="15389" y="16467"/>
                    <a:pt x="16642" y="14412"/>
                    <a:pt x="16342" y="12182"/>
                  </a:cubicBezTo>
                  <a:cubicBezTo>
                    <a:pt x="16317" y="12031"/>
                    <a:pt x="16216" y="11881"/>
                    <a:pt x="16041" y="11806"/>
                  </a:cubicBezTo>
                  <a:cubicBezTo>
                    <a:pt x="15976" y="11777"/>
                    <a:pt x="15918" y="11765"/>
                    <a:pt x="15865" y="11765"/>
                  </a:cubicBezTo>
                  <a:cubicBezTo>
                    <a:pt x="15731" y="11765"/>
                    <a:pt x="15629" y="11841"/>
                    <a:pt x="15540" y="11931"/>
                  </a:cubicBezTo>
                  <a:cubicBezTo>
                    <a:pt x="15481" y="11977"/>
                    <a:pt x="15415" y="11997"/>
                    <a:pt x="15351" y="11997"/>
                  </a:cubicBezTo>
                  <a:cubicBezTo>
                    <a:pt x="15170" y="11997"/>
                    <a:pt x="15001" y="11834"/>
                    <a:pt x="15038" y="11630"/>
                  </a:cubicBezTo>
                  <a:cubicBezTo>
                    <a:pt x="15489" y="9801"/>
                    <a:pt x="15840" y="7946"/>
                    <a:pt x="15640" y="6066"/>
                  </a:cubicBezTo>
                  <a:cubicBezTo>
                    <a:pt x="15590" y="5540"/>
                    <a:pt x="15464" y="4963"/>
                    <a:pt x="15038" y="4613"/>
                  </a:cubicBezTo>
                  <a:cubicBezTo>
                    <a:pt x="14843" y="4435"/>
                    <a:pt x="14547" y="4333"/>
                    <a:pt x="14267" y="4333"/>
                  </a:cubicBezTo>
                  <a:cubicBezTo>
                    <a:pt x="14151" y="4333"/>
                    <a:pt x="14038" y="4350"/>
                    <a:pt x="13936" y="4387"/>
                  </a:cubicBezTo>
                  <a:cubicBezTo>
                    <a:pt x="13900" y="4402"/>
                    <a:pt x="13864" y="4409"/>
                    <a:pt x="13829" y="4409"/>
                  </a:cubicBezTo>
                  <a:cubicBezTo>
                    <a:pt x="13687" y="4409"/>
                    <a:pt x="13555" y="4297"/>
                    <a:pt x="13535" y="4136"/>
                  </a:cubicBezTo>
                  <a:cubicBezTo>
                    <a:pt x="13384" y="2457"/>
                    <a:pt x="12908" y="176"/>
                    <a:pt x="11630" y="26"/>
                  </a:cubicBezTo>
                  <a:lnTo>
                    <a:pt x="11630" y="1"/>
                  </a:lnTo>
                  <a:lnTo>
                    <a:pt x="11580" y="1"/>
                  </a:lnTo>
                  <a:cubicBezTo>
                    <a:pt x="11570" y="1"/>
                    <a:pt x="11561" y="1"/>
                    <a:pt x="11551" y="1"/>
                  </a:cubicBezTo>
                  <a:close/>
                </a:path>
              </a:pathLst>
            </a:custGeom>
            <a:solidFill>
              <a:srgbClr val="8642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35"/>
            <p:cNvSpPr/>
            <p:nvPr/>
          </p:nvSpPr>
          <p:spPr>
            <a:xfrm>
              <a:off x="3770825" y="1938000"/>
              <a:ext cx="240625" cy="177975"/>
            </a:xfrm>
            <a:custGeom>
              <a:avLst/>
              <a:gdLst/>
              <a:ahLst/>
              <a:cxnLst/>
              <a:rect l="l" t="t" r="r" b="b"/>
              <a:pathLst>
                <a:path w="9625" h="7119" extrusionOk="0">
                  <a:moveTo>
                    <a:pt x="9073" y="0"/>
                  </a:moveTo>
                  <a:cubicBezTo>
                    <a:pt x="8346" y="1053"/>
                    <a:pt x="7344" y="2081"/>
                    <a:pt x="6066" y="3008"/>
                  </a:cubicBezTo>
                  <a:cubicBezTo>
                    <a:pt x="4737" y="3985"/>
                    <a:pt x="3259" y="4787"/>
                    <a:pt x="1830" y="5589"/>
                  </a:cubicBezTo>
                  <a:cubicBezTo>
                    <a:pt x="1329" y="5865"/>
                    <a:pt x="803" y="6141"/>
                    <a:pt x="251" y="6316"/>
                  </a:cubicBezTo>
                  <a:cubicBezTo>
                    <a:pt x="377" y="6441"/>
                    <a:pt x="402" y="6667"/>
                    <a:pt x="301" y="6817"/>
                  </a:cubicBezTo>
                  <a:cubicBezTo>
                    <a:pt x="226" y="6918"/>
                    <a:pt x="126" y="6968"/>
                    <a:pt x="1" y="6993"/>
                  </a:cubicBezTo>
                  <a:cubicBezTo>
                    <a:pt x="76" y="7068"/>
                    <a:pt x="201" y="7118"/>
                    <a:pt x="301" y="7118"/>
                  </a:cubicBezTo>
                  <a:lnTo>
                    <a:pt x="427" y="7118"/>
                  </a:lnTo>
                  <a:cubicBezTo>
                    <a:pt x="1078" y="6918"/>
                    <a:pt x="1655" y="6617"/>
                    <a:pt x="2206" y="6291"/>
                  </a:cubicBezTo>
                  <a:cubicBezTo>
                    <a:pt x="3660" y="5489"/>
                    <a:pt x="5189" y="4662"/>
                    <a:pt x="6567" y="3660"/>
                  </a:cubicBezTo>
                  <a:cubicBezTo>
                    <a:pt x="7820" y="2732"/>
                    <a:pt x="8848" y="1705"/>
                    <a:pt x="9625" y="652"/>
                  </a:cubicBezTo>
                  <a:cubicBezTo>
                    <a:pt x="9625" y="552"/>
                    <a:pt x="9600" y="477"/>
                    <a:pt x="9575" y="401"/>
                  </a:cubicBezTo>
                  <a:cubicBezTo>
                    <a:pt x="9474" y="201"/>
                    <a:pt x="9299" y="76"/>
                    <a:pt x="9073"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3" name="Google Shape;2103;p35"/>
            <p:cNvSpPr/>
            <p:nvPr/>
          </p:nvSpPr>
          <p:spPr>
            <a:xfrm>
              <a:off x="3815950" y="1782600"/>
              <a:ext cx="185475" cy="109675"/>
            </a:xfrm>
            <a:custGeom>
              <a:avLst/>
              <a:gdLst/>
              <a:ahLst/>
              <a:cxnLst/>
              <a:rect l="l" t="t" r="r" b="b"/>
              <a:pathLst>
                <a:path w="7419" h="4387" extrusionOk="0">
                  <a:moveTo>
                    <a:pt x="7394" y="1"/>
                  </a:moveTo>
                  <a:lnTo>
                    <a:pt x="7394" y="1"/>
                  </a:lnTo>
                  <a:cubicBezTo>
                    <a:pt x="6942" y="352"/>
                    <a:pt x="6441" y="728"/>
                    <a:pt x="5915" y="1028"/>
                  </a:cubicBezTo>
                  <a:cubicBezTo>
                    <a:pt x="5313" y="1379"/>
                    <a:pt x="4687" y="1680"/>
                    <a:pt x="4085" y="1931"/>
                  </a:cubicBezTo>
                  <a:cubicBezTo>
                    <a:pt x="2757" y="2532"/>
                    <a:pt x="1404" y="3084"/>
                    <a:pt x="25" y="3610"/>
                  </a:cubicBezTo>
                  <a:lnTo>
                    <a:pt x="0" y="3610"/>
                  </a:lnTo>
                  <a:cubicBezTo>
                    <a:pt x="25" y="3635"/>
                    <a:pt x="50" y="3660"/>
                    <a:pt x="75" y="3660"/>
                  </a:cubicBezTo>
                  <a:cubicBezTo>
                    <a:pt x="251" y="3810"/>
                    <a:pt x="276" y="4061"/>
                    <a:pt x="125" y="4236"/>
                  </a:cubicBezTo>
                  <a:cubicBezTo>
                    <a:pt x="100" y="4287"/>
                    <a:pt x="50" y="4312"/>
                    <a:pt x="0" y="4337"/>
                  </a:cubicBezTo>
                  <a:cubicBezTo>
                    <a:pt x="50" y="4362"/>
                    <a:pt x="125" y="4387"/>
                    <a:pt x="176" y="4387"/>
                  </a:cubicBezTo>
                  <a:cubicBezTo>
                    <a:pt x="226" y="4387"/>
                    <a:pt x="276" y="4387"/>
                    <a:pt x="326" y="4362"/>
                  </a:cubicBezTo>
                  <a:cubicBezTo>
                    <a:pt x="1704" y="3835"/>
                    <a:pt x="3083" y="3284"/>
                    <a:pt x="4436" y="2683"/>
                  </a:cubicBezTo>
                  <a:cubicBezTo>
                    <a:pt x="5038" y="2407"/>
                    <a:pt x="5689" y="2106"/>
                    <a:pt x="6316" y="1730"/>
                  </a:cubicBezTo>
                  <a:cubicBezTo>
                    <a:pt x="6692" y="1530"/>
                    <a:pt x="7018" y="1304"/>
                    <a:pt x="7344" y="1053"/>
                  </a:cubicBezTo>
                  <a:cubicBezTo>
                    <a:pt x="7394" y="703"/>
                    <a:pt x="7419" y="352"/>
                    <a:pt x="7394"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35"/>
            <p:cNvSpPr/>
            <p:nvPr/>
          </p:nvSpPr>
          <p:spPr>
            <a:xfrm>
              <a:off x="3851025" y="1604025"/>
              <a:ext cx="132850" cy="88375"/>
            </a:xfrm>
            <a:custGeom>
              <a:avLst/>
              <a:gdLst/>
              <a:ahLst/>
              <a:cxnLst/>
              <a:rect l="l" t="t" r="r" b="b"/>
              <a:pathLst>
                <a:path w="5314" h="3535" extrusionOk="0">
                  <a:moveTo>
                    <a:pt x="5189" y="1"/>
                  </a:moveTo>
                  <a:cubicBezTo>
                    <a:pt x="3610" y="1104"/>
                    <a:pt x="1905" y="2031"/>
                    <a:pt x="101" y="2733"/>
                  </a:cubicBezTo>
                  <a:lnTo>
                    <a:pt x="126" y="2758"/>
                  </a:lnTo>
                  <a:cubicBezTo>
                    <a:pt x="301" y="2908"/>
                    <a:pt x="326" y="3159"/>
                    <a:pt x="176" y="3334"/>
                  </a:cubicBezTo>
                  <a:cubicBezTo>
                    <a:pt x="126" y="3409"/>
                    <a:pt x="76" y="3434"/>
                    <a:pt x="1" y="3460"/>
                  </a:cubicBezTo>
                  <a:cubicBezTo>
                    <a:pt x="51" y="3510"/>
                    <a:pt x="151" y="3535"/>
                    <a:pt x="226" y="3535"/>
                  </a:cubicBezTo>
                  <a:cubicBezTo>
                    <a:pt x="276" y="3535"/>
                    <a:pt x="326" y="3535"/>
                    <a:pt x="377" y="3510"/>
                  </a:cubicBezTo>
                  <a:cubicBezTo>
                    <a:pt x="2106" y="2808"/>
                    <a:pt x="3760" y="1931"/>
                    <a:pt x="5314" y="903"/>
                  </a:cubicBezTo>
                  <a:cubicBezTo>
                    <a:pt x="5289" y="778"/>
                    <a:pt x="5289" y="653"/>
                    <a:pt x="5264" y="527"/>
                  </a:cubicBezTo>
                  <a:cubicBezTo>
                    <a:pt x="5264" y="352"/>
                    <a:pt x="5239" y="176"/>
                    <a:pt x="5189"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35"/>
            <p:cNvSpPr/>
            <p:nvPr/>
          </p:nvSpPr>
          <p:spPr>
            <a:xfrm>
              <a:off x="3601650" y="1879100"/>
              <a:ext cx="179225" cy="233725"/>
            </a:xfrm>
            <a:custGeom>
              <a:avLst/>
              <a:gdLst/>
              <a:ahLst/>
              <a:cxnLst/>
              <a:rect l="l" t="t" r="r" b="b"/>
              <a:pathLst>
                <a:path w="7169" h="9349" extrusionOk="0">
                  <a:moveTo>
                    <a:pt x="552" y="0"/>
                  </a:moveTo>
                  <a:cubicBezTo>
                    <a:pt x="452" y="26"/>
                    <a:pt x="352" y="76"/>
                    <a:pt x="276" y="176"/>
                  </a:cubicBezTo>
                  <a:cubicBezTo>
                    <a:pt x="176" y="276"/>
                    <a:pt x="126" y="427"/>
                    <a:pt x="76" y="577"/>
                  </a:cubicBezTo>
                  <a:cubicBezTo>
                    <a:pt x="51" y="677"/>
                    <a:pt x="26" y="777"/>
                    <a:pt x="1" y="878"/>
                  </a:cubicBezTo>
                  <a:cubicBezTo>
                    <a:pt x="402" y="1930"/>
                    <a:pt x="1003" y="3008"/>
                    <a:pt x="1755" y="4086"/>
                  </a:cubicBezTo>
                  <a:cubicBezTo>
                    <a:pt x="2758" y="5464"/>
                    <a:pt x="3910" y="6717"/>
                    <a:pt x="5063" y="7945"/>
                  </a:cubicBezTo>
                  <a:cubicBezTo>
                    <a:pt x="5489" y="8422"/>
                    <a:pt x="5941" y="8898"/>
                    <a:pt x="6492" y="9274"/>
                  </a:cubicBezTo>
                  <a:cubicBezTo>
                    <a:pt x="6567" y="9324"/>
                    <a:pt x="6642" y="9349"/>
                    <a:pt x="6717" y="9349"/>
                  </a:cubicBezTo>
                  <a:lnTo>
                    <a:pt x="6768" y="9349"/>
                  </a:lnTo>
                  <a:cubicBezTo>
                    <a:pt x="6893" y="9324"/>
                    <a:pt x="6993" y="9274"/>
                    <a:pt x="7068" y="9173"/>
                  </a:cubicBezTo>
                  <a:cubicBezTo>
                    <a:pt x="7169" y="9023"/>
                    <a:pt x="7144" y="8797"/>
                    <a:pt x="7018" y="8672"/>
                  </a:cubicBezTo>
                  <a:cubicBezTo>
                    <a:pt x="7018" y="8647"/>
                    <a:pt x="6993" y="8622"/>
                    <a:pt x="6968" y="8597"/>
                  </a:cubicBezTo>
                  <a:cubicBezTo>
                    <a:pt x="6467" y="8271"/>
                    <a:pt x="6066" y="7820"/>
                    <a:pt x="5640" y="7394"/>
                  </a:cubicBezTo>
                  <a:cubicBezTo>
                    <a:pt x="4537" y="6191"/>
                    <a:pt x="3384" y="4963"/>
                    <a:pt x="2432" y="3609"/>
                  </a:cubicBezTo>
                  <a:cubicBezTo>
                    <a:pt x="1555" y="2381"/>
                    <a:pt x="928" y="1178"/>
                    <a:pt x="552"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35"/>
            <p:cNvSpPr/>
            <p:nvPr/>
          </p:nvSpPr>
          <p:spPr>
            <a:xfrm>
              <a:off x="3660550" y="1735625"/>
              <a:ext cx="162300" cy="156650"/>
            </a:xfrm>
            <a:custGeom>
              <a:avLst/>
              <a:gdLst/>
              <a:ahLst/>
              <a:cxnLst/>
              <a:rect l="l" t="t" r="r" b="b"/>
              <a:pathLst>
                <a:path w="6492" h="6266" extrusionOk="0">
                  <a:moveTo>
                    <a:pt x="251" y="0"/>
                  </a:moveTo>
                  <a:cubicBezTo>
                    <a:pt x="126" y="351"/>
                    <a:pt x="51" y="702"/>
                    <a:pt x="1" y="1053"/>
                  </a:cubicBezTo>
                  <a:cubicBezTo>
                    <a:pt x="151" y="1228"/>
                    <a:pt x="301" y="1429"/>
                    <a:pt x="452" y="1604"/>
                  </a:cubicBezTo>
                  <a:cubicBezTo>
                    <a:pt x="928" y="2155"/>
                    <a:pt x="1454" y="2632"/>
                    <a:pt x="1955" y="3083"/>
                  </a:cubicBezTo>
                  <a:cubicBezTo>
                    <a:pt x="2732" y="3785"/>
                    <a:pt x="3710" y="4536"/>
                    <a:pt x="4637" y="5288"/>
                  </a:cubicBezTo>
                  <a:cubicBezTo>
                    <a:pt x="5038" y="5589"/>
                    <a:pt x="5439" y="5890"/>
                    <a:pt x="5765" y="6191"/>
                  </a:cubicBezTo>
                  <a:cubicBezTo>
                    <a:pt x="5840" y="6241"/>
                    <a:pt x="5940" y="6266"/>
                    <a:pt x="6041" y="6266"/>
                  </a:cubicBezTo>
                  <a:cubicBezTo>
                    <a:pt x="6091" y="6266"/>
                    <a:pt x="6166" y="6266"/>
                    <a:pt x="6216" y="6216"/>
                  </a:cubicBezTo>
                  <a:cubicBezTo>
                    <a:pt x="6266" y="6191"/>
                    <a:pt x="6316" y="6166"/>
                    <a:pt x="6341" y="6115"/>
                  </a:cubicBezTo>
                  <a:cubicBezTo>
                    <a:pt x="6492" y="5940"/>
                    <a:pt x="6467" y="5689"/>
                    <a:pt x="6291" y="5539"/>
                  </a:cubicBezTo>
                  <a:cubicBezTo>
                    <a:pt x="6266" y="5539"/>
                    <a:pt x="6241" y="5514"/>
                    <a:pt x="6216" y="5489"/>
                  </a:cubicBezTo>
                  <a:cubicBezTo>
                    <a:pt x="5890" y="5213"/>
                    <a:pt x="5514" y="4937"/>
                    <a:pt x="5138" y="4637"/>
                  </a:cubicBezTo>
                  <a:cubicBezTo>
                    <a:pt x="4211" y="3910"/>
                    <a:pt x="3259" y="3158"/>
                    <a:pt x="2507" y="2481"/>
                  </a:cubicBezTo>
                  <a:cubicBezTo>
                    <a:pt x="2031" y="2055"/>
                    <a:pt x="1529" y="1579"/>
                    <a:pt x="1078" y="1053"/>
                  </a:cubicBezTo>
                  <a:cubicBezTo>
                    <a:pt x="777" y="727"/>
                    <a:pt x="502" y="351"/>
                    <a:pt x="251"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7" name="Google Shape;2107;p35"/>
            <p:cNvSpPr/>
            <p:nvPr/>
          </p:nvSpPr>
          <p:spPr>
            <a:xfrm>
              <a:off x="3733225" y="1569575"/>
              <a:ext cx="125975" cy="121575"/>
            </a:xfrm>
            <a:custGeom>
              <a:avLst/>
              <a:gdLst/>
              <a:ahLst/>
              <a:cxnLst/>
              <a:rect l="l" t="t" r="r" b="b"/>
              <a:pathLst>
                <a:path w="5039" h="4863" extrusionOk="0">
                  <a:moveTo>
                    <a:pt x="352" y="0"/>
                  </a:moveTo>
                  <a:cubicBezTo>
                    <a:pt x="302" y="101"/>
                    <a:pt x="251" y="226"/>
                    <a:pt x="201" y="326"/>
                  </a:cubicBezTo>
                  <a:cubicBezTo>
                    <a:pt x="126" y="502"/>
                    <a:pt x="51" y="652"/>
                    <a:pt x="1" y="802"/>
                  </a:cubicBezTo>
                  <a:cubicBezTo>
                    <a:pt x="1254" y="2206"/>
                    <a:pt x="2858" y="3534"/>
                    <a:pt x="4211" y="4662"/>
                  </a:cubicBezTo>
                  <a:lnTo>
                    <a:pt x="4312" y="4762"/>
                  </a:lnTo>
                  <a:cubicBezTo>
                    <a:pt x="4387" y="4838"/>
                    <a:pt x="4487" y="4863"/>
                    <a:pt x="4587" y="4863"/>
                  </a:cubicBezTo>
                  <a:cubicBezTo>
                    <a:pt x="4612" y="4863"/>
                    <a:pt x="4662" y="4863"/>
                    <a:pt x="4713" y="4838"/>
                  </a:cubicBezTo>
                  <a:cubicBezTo>
                    <a:pt x="4788" y="4812"/>
                    <a:pt x="4838" y="4787"/>
                    <a:pt x="4888" y="4712"/>
                  </a:cubicBezTo>
                  <a:cubicBezTo>
                    <a:pt x="5038" y="4537"/>
                    <a:pt x="5013" y="4286"/>
                    <a:pt x="4838" y="4136"/>
                  </a:cubicBezTo>
                  <a:lnTo>
                    <a:pt x="4813" y="4111"/>
                  </a:lnTo>
                  <a:lnTo>
                    <a:pt x="4738" y="4036"/>
                  </a:lnTo>
                  <a:cubicBezTo>
                    <a:pt x="3309" y="2858"/>
                    <a:pt x="1630" y="1454"/>
                    <a:pt x="352"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8" name="Google Shape;2108;p35"/>
            <p:cNvSpPr/>
            <p:nvPr/>
          </p:nvSpPr>
          <p:spPr>
            <a:xfrm>
              <a:off x="3591625" y="1465550"/>
              <a:ext cx="419825" cy="757750"/>
            </a:xfrm>
            <a:custGeom>
              <a:avLst/>
              <a:gdLst/>
              <a:ahLst/>
              <a:cxnLst/>
              <a:rect l="l" t="t" r="r" b="b"/>
              <a:pathLst>
                <a:path w="16793" h="30310" extrusionOk="0">
                  <a:moveTo>
                    <a:pt x="11551" y="1"/>
                  </a:moveTo>
                  <a:cubicBezTo>
                    <a:pt x="10162" y="1"/>
                    <a:pt x="9094" y="1816"/>
                    <a:pt x="8472" y="3334"/>
                  </a:cubicBezTo>
                  <a:cubicBezTo>
                    <a:pt x="8425" y="3444"/>
                    <a:pt x="8310" y="3504"/>
                    <a:pt x="8194" y="3504"/>
                  </a:cubicBezTo>
                  <a:cubicBezTo>
                    <a:pt x="8123" y="3504"/>
                    <a:pt x="8052" y="3482"/>
                    <a:pt x="7996" y="3435"/>
                  </a:cubicBezTo>
                  <a:cubicBezTo>
                    <a:pt x="7818" y="3289"/>
                    <a:pt x="7556" y="3206"/>
                    <a:pt x="7298" y="3206"/>
                  </a:cubicBezTo>
                  <a:cubicBezTo>
                    <a:pt x="7157" y="3206"/>
                    <a:pt x="7017" y="3231"/>
                    <a:pt x="6893" y="3284"/>
                  </a:cubicBezTo>
                  <a:cubicBezTo>
                    <a:pt x="6367" y="3510"/>
                    <a:pt x="6066" y="4011"/>
                    <a:pt x="5865" y="4487"/>
                  </a:cubicBezTo>
                  <a:cubicBezTo>
                    <a:pt x="5088" y="6217"/>
                    <a:pt x="4838" y="8096"/>
                    <a:pt x="4687" y="9951"/>
                  </a:cubicBezTo>
                  <a:cubicBezTo>
                    <a:pt x="4672" y="10133"/>
                    <a:pt x="4528" y="10232"/>
                    <a:pt x="4384" y="10232"/>
                  </a:cubicBezTo>
                  <a:cubicBezTo>
                    <a:pt x="4290" y="10232"/>
                    <a:pt x="4195" y="10190"/>
                    <a:pt x="4136" y="10101"/>
                  </a:cubicBezTo>
                  <a:cubicBezTo>
                    <a:pt x="4136" y="10101"/>
                    <a:pt x="4136" y="10101"/>
                    <a:pt x="4136" y="10076"/>
                  </a:cubicBezTo>
                  <a:cubicBezTo>
                    <a:pt x="4042" y="9959"/>
                    <a:pt x="3949" y="9798"/>
                    <a:pt x="3732" y="9798"/>
                  </a:cubicBezTo>
                  <a:cubicBezTo>
                    <a:pt x="3717" y="9798"/>
                    <a:pt x="3701" y="9799"/>
                    <a:pt x="3685" y="9801"/>
                  </a:cubicBezTo>
                  <a:cubicBezTo>
                    <a:pt x="3509" y="9826"/>
                    <a:pt x="3359" y="9951"/>
                    <a:pt x="3284" y="10076"/>
                  </a:cubicBezTo>
                  <a:cubicBezTo>
                    <a:pt x="2306" y="12106"/>
                    <a:pt x="2833" y="14462"/>
                    <a:pt x="2632" y="16668"/>
                  </a:cubicBezTo>
                  <a:cubicBezTo>
                    <a:pt x="2615" y="16838"/>
                    <a:pt x="2471" y="16950"/>
                    <a:pt x="2326" y="16950"/>
                  </a:cubicBezTo>
                  <a:cubicBezTo>
                    <a:pt x="2257" y="16950"/>
                    <a:pt x="2187" y="16925"/>
                    <a:pt x="2131" y="16868"/>
                  </a:cubicBezTo>
                  <a:cubicBezTo>
                    <a:pt x="2006" y="16768"/>
                    <a:pt x="1880" y="16668"/>
                    <a:pt x="1730" y="16593"/>
                  </a:cubicBezTo>
                  <a:cubicBezTo>
                    <a:pt x="1581" y="16529"/>
                    <a:pt x="1414" y="16492"/>
                    <a:pt x="1252" y="16492"/>
                  </a:cubicBezTo>
                  <a:cubicBezTo>
                    <a:pt x="1032" y="16492"/>
                    <a:pt x="821" y="16559"/>
                    <a:pt x="677" y="16718"/>
                  </a:cubicBezTo>
                  <a:cubicBezTo>
                    <a:pt x="577" y="16818"/>
                    <a:pt x="527" y="16969"/>
                    <a:pt x="477" y="17119"/>
                  </a:cubicBezTo>
                  <a:cubicBezTo>
                    <a:pt x="1" y="18748"/>
                    <a:pt x="151" y="20477"/>
                    <a:pt x="402" y="22182"/>
                  </a:cubicBezTo>
                  <a:cubicBezTo>
                    <a:pt x="753" y="24487"/>
                    <a:pt x="1429" y="26918"/>
                    <a:pt x="3334" y="28497"/>
                  </a:cubicBezTo>
                  <a:cubicBezTo>
                    <a:pt x="4311" y="29274"/>
                    <a:pt x="5389" y="30076"/>
                    <a:pt x="6717" y="30252"/>
                  </a:cubicBezTo>
                  <a:lnTo>
                    <a:pt x="6743" y="30252"/>
                  </a:lnTo>
                  <a:cubicBezTo>
                    <a:pt x="6743" y="30252"/>
                    <a:pt x="6768" y="30252"/>
                    <a:pt x="6768" y="30277"/>
                  </a:cubicBezTo>
                  <a:lnTo>
                    <a:pt x="6768" y="30252"/>
                  </a:lnTo>
                  <a:cubicBezTo>
                    <a:pt x="7035" y="30291"/>
                    <a:pt x="7298" y="30310"/>
                    <a:pt x="7556" y="30310"/>
                  </a:cubicBezTo>
                  <a:cubicBezTo>
                    <a:pt x="8604" y="30310"/>
                    <a:pt x="9577" y="30012"/>
                    <a:pt x="10502" y="29650"/>
                  </a:cubicBezTo>
                  <a:cubicBezTo>
                    <a:pt x="12808" y="28748"/>
                    <a:pt x="14211" y="26643"/>
                    <a:pt x="15289" y="24563"/>
                  </a:cubicBezTo>
                  <a:cubicBezTo>
                    <a:pt x="16066" y="23034"/>
                    <a:pt x="16743" y="21430"/>
                    <a:pt x="16793" y="19725"/>
                  </a:cubicBezTo>
                  <a:cubicBezTo>
                    <a:pt x="16793" y="19575"/>
                    <a:pt x="16793" y="19425"/>
                    <a:pt x="16743" y="19299"/>
                  </a:cubicBezTo>
                  <a:cubicBezTo>
                    <a:pt x="16603" y="18997"/>
                    <a:pt x="16226" y="18846"/>
                    <a:pt x="15871" y="18846"/>
                  </a:cubicBezTo>
                  <a:cubicBezTo>
                    <a:pt x="15844" y="18846"/>
                    <a:pt x="15817" y="18846"/>
                    <a:pt x="15790" y="18848"/>
                  </a:cubicBezTo>
                  <a:cubicBezTo>
                    <a:pt x="15615" y="18873"/>
                    <a:pt x="15464" y="18923"/>
                    <a:pt x="15314" y="18999"/>
                  </a:cubicBezTo>
                  <a:cubicBezTo>
                    <a:pt x="15273" y="19017"/>
                    <a:pt x="15232" y="19025"/>
                    <a:pt x="15192" y="19025"/>
                  </a:cubicBezTo>
                  <a:cubicBezTo>
                    <a:pt x="15009" y="19025"/>
                    <a:pt x="14851" y="18853"/>
                    <a:pt x="14913" y="18648"/>
                  </a:cubicBezTo>
                  <a:cubicBezTo>
                    <a:pt x="15389" y="16467"/>
                    <a:pt x="16642" y="14412"/>
                    <a:pt x="16342" y="12182"/>
                  </a:cubicBezTo>
                  <a:cubicBezTo>
                    <a:pt x="16317" y="12031"/>
                    <a:pt x="16216" y="11881"/>
                    <a:pt x="16041" y="11806"/>
                  </a:cubicBezTo>
                  <a:cubicBezTo>
                    <a:pt x="15976" y="11777"/>
                    <a:pt x="15918" y="11765"/>
                    <a:pt x="15865" y="11765"/>
                  </a:cubicBezTo>
                  <a:cubicBezTo>
                    <a:pt x="15731" y="11765"/>
                    <a:pt x="15629" y="11841"/>
                    <a:pt x="15540" y="11931"/>
                  </a:cubicBezTo>
                  <a:cubicBezTo>
                    <a:pt x="15481" y="11977"/>
                    <a:pt x="15415" y="11997"/>
                    <a:pt x="15351" y="11997"/>
                  </a:cubicBezTo>
                  <a:cubicBezTo>
                    <a:pt x="15170" y="11997"/>
                    <a:pt x="15001" y="11834"/>
                    <a:pt x="15038" y="11630"/>
                  </a:cubicBezTo>
                  <a:cubicBezTo>
                    <a:pt x="15489" y="9801"/>
                    <a:pt x="15840" y="7946"/>
                    <a:pt x="15640" y="6066"/>
                  </a:cubicBezTo>
                  <a:cubicBezTo>
                    <a:pt x="15590" y="5540"/>
                    <a:pt x="15464" y="4963"/>
                    <a:pt x="15038" y="4613"/>
                  </a:cubicBezTo>
                  <a:cubicBezTo>
                    <a:pt x="14843" y="4435"/>
                    <a:pt x="14547" y="4333"/>
                    <a:pt x="14267" y="4333"/>
                  </a:cubicBezTo>
                  <a:cubicBezTo>
                    <a:pt x="14151" y="4333"/>
                    <a:pt x="14038" y="4350"/>
                    <a:pt x="13936" y="4387"/>
                  </a:cubicBezTo>
                  <a:cubicBezTo>
                    <a:pt x="13900" y="4402"/>
                    <a:pt x="13864" y="4409"/>
                    <a:pt x="13829" y="4409"/>
                  </a:cubicBezTo>
                  <a:cubicBezTo>
                    <a:pt x="13687" y="4409"/>
                    <a:pt x="13555" y="4297"/>
                    <a:pt x="13535" y="4136"/>
                  </a:cubicBezTo>
                  <a:cubicBezTo>
                    <a:pt x="13384" y="2457"/>
                    <a:pt x="12908" y="176"/>
                    <a:pt x="11630" y="26"/>
                  </a:cubicBezTo>
                  <a:lnTo>
                    <a:pt x="11630" y="1"/>
                  </a:lnTo>
                  <a:lnTo>
                    <a:pt x="11580" y="1"/>
                  </a:lnTo>
                  <a:cubicBezTo>
                    <a:pt x="11570" y="1"/>
                    <a:pt x="11561" y="1"/>
                    <a:pt x="1155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9" name="Google Shape;2109;p35"/>
            <p:cNvSpPr/>
            <p:nvPr/>
          </p:nvSpPr>
          <p:spPr>
            <a:xfrm>
              <a:off x="3718200" y="1449675"/>
              <a:ext cx="176725" cy="883700"/>
            </a:xfrm>
            <a:custGeom>
              <a:avLst/>
              <a:gdLst/>
              <a:ahLst/>
              <a:cxnLst/>
              <a:rect l="l" t="t" r="r" b="b"/>
              <a:pathLst>
                <a:path w="7069" h="35348" extrusionOk="0">
                  <a:moveTo>
                    <a:pt x="6621" y="1"/>
                  </a:moveTo>
                  <a:cubicBezTo>
                    <a:pt x="6441" y="1"/>
                    <a:pt x="6263" y="158"/>
                    <a:pt x="6241" y="335"/>
                  </a:cubicBezTo>
                  <a:cubicBezTo>
                    <a:pt x="4637" y="11864"/>
                    <a:pt x="2557" y="23468"/>
                    <a:pt x="50" y="34847"/>
                  </a:cubicBezTo>
                  <a:cubicBezTo>
                    <a:pt x="0" y="35072"/>
                    <a:pt x="151" y="35273"/>
                    <a:pt x="376" y="35323"/>
                  </a:cubicBezTo>
                  <a:cubicBezTo>
                    <a:pt x="401" y="35323"/>
                    <a:pt x="426" y="35348"/>
                    <a:pt x="451" y="35348"/>
                  </a:cubicBezTo>
                  <a:cubicBezTo>
                    <a:pt x="652" y="35348"/>
                    <a:pt x="802" y="35198"/>
                    <a:pt x="852" y="35022"/>
                  </a:cubicBezTo>
                  <a:cubicBezTo>
                    <a:pt x="3359" y="23619"/>
                    <a:pt x="5439" y="12015"/>
                    <a:pt x="7043" y="461"/>
                  </a:cubicBezTo>
                  <a:cubicBezTo>
                    <a:pt x="7068" y="235"/>
                    <a:pt x="6918" y="35"/>
                    <a:pt x="6692" y="9"/>
                  </a:cubicBezTo>
                  <a:cubicBezTo>
                    <a:pt x="6669" y="4"/>
                    <a:pt x="6645" y="1"/>
                    <a:pt x="66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0" name="Google Shape;2110;p35"/>
            <p:cNvSpPr/>
            <p:nvPr/>
          </p:nvSpPr>
          <p:spPr>
            <a:xfrm>
              <a:off x="3770825" y="1938000"/>
              <a:ext cx="240625" cy="177975"/>
            </a:xfrm>
            <a:custGeom>
              <a:avLst/>
              <a:gdLst/>
              <a:ahLst/>
              <a:cxnLst/>
              <a:rect l="l" t="t" r="r" b="b"/>
              <a:pathLst>
                <a:path w="9625" h="7119" extrusionOk="0">
                  <a:moveTo>
                    <a:pt x="9073" y="0"/>
                  </a:moveTo>
                  <a:cubicBezTo>
                    <a:pt x="8346" y="1053"/>
                    <a:pt x="7344" y="2081"/>
                    <a:pt x="6066" y="3008"/>
                  </a:cubicBezTo>
                  <a:cubicBezTo>
                    <a:pt x="4737" y="3985"/>
                    <a:pt x="3259" y="4787"/>
                    <a:pt x="1830" y="5589"/>
                  </a:cubicBezTo>
                  <a:cubicBezTo>
                    <a:pt x="1329" y="5865"/>
                    <a:pt x="803" y="6141"/>
                    <a:pt x="251" y="6316"/>
                  </a:cubicBezTo>
                  <a:cubicBezTo>
                    <a:pt x="377" y="6441"/>
                    <a:pt x="402" y="6667"/>
                    <a:pt x="301" y="6817"/>
                  </a:cubicBezTo>
                  <a:cubicBezTo>
                    <a:pt x="226" y="6918"/>
                    <a:pt x="126" y="6968"/>
                    <a:pt x="1" y="6993"/>
                  </a:cubicBezTo>
                  <a:cubicBezTo>
                    <a:pt x="76" y="7068"/>
                    <a:pt x="201" y="7118"/>
                    <a:pt x="301" y="7118"/>
                  </a:cubicBezTo>
                  <a:lnTo>
                    <a:pt x="427" y="7118"/>
                  </a:lnTo>
                  <a:cubicBezTo>
                    <a:pt x="1078" y="6918"/>
                    <a:pt x="1655" y="6617"/>
                    <a:pt x="2206" y="6291"/>
                  </a:cubicBezTo>
                  <a:cubicBezTo>
                    <a:pt x="3660" y="5489"/>
                    <a:pt x="5189" y="4662"/>
                    <a:pt x="6567" y="3660"/>
                  </a:cubicBezTo>
                  <a:cubicBezTo>
                    <a:pt x="7820" y="2732"/>
                    <a:pt x="8848" y="1705"/>
                    <a:pt x="9625" y="652"/>
                  </a:cubicBezTo>
                  <a:cubicBezTo>
                    <a:pt x="9625" y="552"/>
                    <a:pt x="9600" y="477"/>
                    <a:pt x="9575" y="401"/>
                  </a:cubicBezTo>
                  <a:cubicBezTo>
                    <a:pt x="9474" y="201"/>
                    <a:pt x="9299" y="76"/>
                    <a:pt x="90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1" name="Google Shape;2111;p35"/>
            <p:cNvSpPr/>
            <p:nvPr/>
          </p:nvSpPr>
          <p:spPr>
            <a:xfrm>
              <a:off x="3815950" y="1782600"/>
              <a:ext cx="185475" cy="109675"/>
            </a:xfrm>
            <a:custGeom>
              <a:avLst/>
              <a:gdLst/>
              <a:ahLst/>
              <a:cxnLst/>
              <a:rect l="l" t="t" r="r" b="b"/>
              <a:pathLst>
                <a:path w="7419" h="4387" extrusionOk="0">
                  <a:moveTo>
                    <a:pt x="7394" y="1"/>
                  </a:moveTo>
                  <a:lnTo>
                    <a:pt x="7394" y="1"/>
                  </a:lnTo>
                  <a:cubicBezTo>
                    <a:pt x="6942" y="352"/>
                    <a:pt x="6441" y="728"/>
                    <a:pt x="5915" y="1028"/>
                  </a:cubicBezTo>
                  <a:cubicBezTo>
                    <a:pt x="5313" y="1379"/>
                    <a:pt x="4687" y="1680"/>
                    <a:pt x="4085" y="1931"/>
                  </a:cubicBezTo>
                  <a:cubicBezTo>
                    <a:pt x="2757" y="2532"/>
                    <a:pt x="1404" y="3084"/>
                    <a:pt x="25" y="3610"/>
                  </a:cubicBezTo>
                  <a:lnTo>
                    <a:pt x="0" y="3610"/>
                  </a:lnTo>
                  <a:cubicBezTo>
                    <a:pt x="25" y="3635"/>
                    <a:pt x="50" y="3660"/>
                    <a:pt x="75" y="3660"/>
                  </a:cubicBezTo>
                  <a:cubicBezTo>
                    <a:pt x="251" y="3810"/>
                    <a:pt x="276" y="4061"/>
                    <a:pt x="125" y="4236"/>
                  </a:cubicBezTo>
                  <a:cubicBezTo>
                    <a:pt x="100" y="4287"/>
                    <a:pt x="50" y="4312"/>
                    <a:pt x="0" y="4337"/>
                  </a:cubicBezTo>
                  <a:cubicBezTo>
                    <a:pt x="50" y="4362"/>
                    <a:pt x="125" y="4387"/>
                    <a:pt x="176" y="4387"/>
                  </a:cubicBezTo>
                  <a:cubicBezTo>
                    <a:pt x="226" y="4387"/>
                    <a:pt x="276" y="4387"/>
                    <a:pt x="326" y="4362"/>
                  </a:cubicBezTo>
                  <a:cubicBezTo>
                    <a:pt x="1704" y="3835"/>
                    <a:pt x="3083" y="3284"/>
                    <a:pt x="4436" y="2683"/>
                  </a:cubicBezTo>
                  <a:cubicBezTo>
                    <a:pt x="5038" y="2407"/>
                    <a:pt x="5689" y="2106"/>
                    <a:pt x="6316" y="1730"/>
                  </a:cubicBezTo>
                  <a:cubicBezTo>
                    <a:pt x="6692" y="1530"/>
                    <a:pt x="7018" y="1304"/>
                    <a:pt x="7344" y="1053"/>
                  </a:cubicBezTo>
                  <a:cubicBezTo>
                    <a:pt x="7394" y="703"/>
                    <a:pt x="7419" y="352"/>
                    <a:pt x="73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2" name="Google Shape;2112;p35"/>
            <p:cNvSpPr/>
            <p:nvPr/>
          </p:nvSpPr>
          <p:spPr>
            <a:xfrm>
              <a:off x="3851025" y="1604025"/>
              <a:ext cx="132850" cy="88375"/>
            </a:xfrm>
            <a:custGeom>
              <a:avLst/>
              <a:gdLst/>
              <a:ahLst/>
              <a:cxnLst/>
              <a:rect l="l" t="t" r="r" b="b"/>
              <a:pathLst>
                <a:path w="5314" h="3535" extrusionOk="0">
                  <a:moveTo>
                    <a:pt x="5189" y="1"/>
                  </a:moveTo>
                  <a:cubicBezTo>
                    <a:pt x="3610" y="1104"/>
                    <a:pt x="1905" y="2031"/>
                    <a:pt x="101" y="2733"/>
                  </a:cubicBezTo>
                  <a:lnTo>
                    <a:pt x="126" y="2758"/>
                  </a:lnTo>
                  <a:cubicBezTo>
                    <a:pt x="301" y="2908"/>
                    <a:pt x="326" y="3159"/>
                    <a:pt x="176" y="3334"/>
                  </a:cubicBezTo>
                  <a:cubicBezTo>
                    <a:pt x="126" y="3409"/>
                    <a:pt x="76" y="3434"/>
                    <a:pt x="1" y="3460"/>
                  </a:cubicBezTo>
                  <a:cubicBezTo>
                    <a:pt x="51" y="3510"/>
                    <a:pt x="151" y="3535"/>
                    <a:pt x="226" y="3535"/>
                  </a:cubicBezTo>
                  <a:cubicBezTo>
                    <a:pt x="276" y="3535"/>
                    <a:pt x="326" y="3535"/>
                    <a:pt x="377" y="3510"/>
                  </a:cubicBezTo>
                  <a:cubicBezTo>
                    <a:pt x="2106" y="2808"/>
                    <a:pt x="3760" y="1931"/>
                    <a:pt x="5314" y="903"/>
                  </a:cubicBezTo>
                  <a:cubicBezTo>
                    <a:pt x="5289" y="778"/>
                    <a:pt x="5289" y="653"/>
                    <a:pt x="5264" y="527"/>
                  </a:cubicBezTo>
                  <a:cubicBezTo>
                    <a:pt x="5264" y="352"/>
                    <a:pt x="5239" y="176"/>
                    <a:pt x="518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3" name="Google Shape;2113;p35"/>
            <p:cNvSpPr/>
            <p:nvPr/>
          </p:nvSpPr>
          <p:spPr>
            <a:xfrm>
              <a:off x="3601650" y="1879100"/>
              <a:ext cx="179225" cy="233725"/>
            </a:xfrm>
            <a:custGeom>
              <a:avLst/>
              <a:gdLst/>
              <a:ahLst/>
              <a:cxnLst/>
              <a:rect l="l" t="t" r="r" b="b"/>
              <a:pathLst>
                <a:path w="7169" h="9349" extrusionOk="0">
                  <a:moveTo>
                    <a:pt x="552" y="0"/>
                  </a:moveTo>
                  <a:cubicBezTo>
                    <a:pt x="452" y="26"/>
                    <a:pt x="352" y="76"/>
                    <a:pt x="276" y="176"/>
                  </a:cubicBezTo>
                  <a:cubicBezTo>
                    <a:pt x="176" y="276"/>
                    <a:pt x="126" y="427"/>
                    <a:pt x="76" y="577"/>
                  </a:cubicBezTo>
                  <a:cubicBezTo>
                    <a:pt x="51" y="677"/>
                    <a:pt x="26" y="777"/>
                    <a:pt x="1" y="878"/>
                  </a:cubicBezTo>
                  <a:cubicBezTo>
                    <a:pt x="402" y="1930"/>
                    <a:pt x="1003" y="3008"/>
                    <a:pt x="1755" y="4086"/>
                  </a:cubicBezTo>
                  <a:cubicBezTo>
                    <a:pt x="2758" y="5464"/>
                    <a:pt x="3910" y="6717"/>
                    <a:pt x="5063" y="7945"/>
                  </a:cubicBezTo>
                  <a:cubicBezTo>
                    <a:pt x="5489" y="8422"/>
                    <a:pt x="5941" y="8898"/>
                    <a:pt x="6492" y="9274"/>
                  </a:cubicBezTo>
                  <a:cubicBezTo>
                    <a:pt x="6567" y="9324"/>
                    <a:pt x="6642" y="9349"/>
                    <a:pt x="6717" y="9349"/>
                  </a:cubicBezTo>
                  <a:lnTo>
                    <a:pt x="6768" y="9349"/>
                  </a:lnTo>
                  <a:cubicBezTo>
                    <a:pt x="6893" y="9324"/>
                    <a:pt x="6993" y="9274"/>
                    <a:pt x="7068" y="9173"/>
                  </a:cubicBezTo>
                  <a:cubicBezTo>
                    <a:pt x="7169" y="9023"/>
                    <a:pt x="7144" y="8797"/>
                    <a:pt x="7018" y="8672"/>
                  </a:cubicBezTo>
                  <a:cubicBezTo>
                    <a:pt x="7018" y="8647"/>
                    <a:pt x="6993" y="8622"/>
                    <a:pt x="6968" y="8597"/>
                  </a:cubicBezTo>
                  <a:cubicBezTo>
                    <a:pt x="6467" y="8271"/>
                    <a:pt x="6066" y="7820"/>
                    <a:pt x="5640" y="7394"/>
                  </a:cubicBezTo>
                  <a:cubicBezTo>
                    <a:pt x="4537" y="6191"/>
                    <a:pt x="3384" y="4963"/>
                    <a:pt x="2432" y="3609"/>
                  </a:cubicBezTo>
                  <a:cubicBezTo>
                    <a:pt x="1555" y="2381"/>
                    <a:pt x="928" y="1178"/>
                    <a:pt x="55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4" name="Google Shape;2114;p35"/>
            <p:cNvSpPr/>
            <p:nvPr/>
          </p:nvSpPr>
          <p:spPr>
            <a:xfrm>
              <a:off x="3660550" y="1735625"/>
              <a:ext cx="162300" cy="156650"/>
            </a:xfrm>
            <a:custGeom>
              <a:avLst/>
              <a:gdLst/>
              <a:ahLst/>
              <a:cxnLst/>
              <a:rect l="l" t="t" r="r" b="b"/>
              <a:pathLst>
                <a:path w="6492" h="6266" extrusionOk="0">
                  <a:moveTo>
                    <a:pt x="251" y="0"/>
                  </a:moveTo>
                  <a:cubicBezTo>
                    <a:pt x="126" y="351"/>
                    <a:pt x="51" y="702"/>
                    <a:pt x="1" y="1053"/>
                  </a:cubicBezTo>
                  <a:cubicBezTo>
                    <a:pt x="151" y="1228"/>
                    <a:pt x="301" y="1429"/>
                    <a:pt x="452" y="1604"/>
                  </a:cubicBezTo>
                  <a:cubicBezTo>
                    <a:pt x="928" y="2155"/>
                    <a:pt x="1454" y="2632"/>
                    <a:pt x="1955" y="3083"/>
                  </a:cubicBezTo>
                  <a:cubicBezTo>
                    <a:pt x="2732" y="3785"/>
                    <a:pt x="3710" y="4536"/>
                    <a:pt x="4637" y="5288"/>
                  </a:cubicBezTo>
                  <a:cubicBezTo>
                    <a:pt x="5038" y="5589"/>
                    <a:pt x="5439" y="5890"/>
                    <a:pt x="5765" y="6191"/>
                  </a:cubicBezTo>
                  <a:cubicBezTo>
                    <a:pt x="5840" y="6241"/>
                    <a:pt x="5940" y="6266"/>
                    <a:pt x="6041" y="6266"/>
                  </a:cubicBezTo>
                  <a:cubicBezTo>
                    <a:pt x="6091" y="6266"/>
                    <a:pt x="6166" y="6266"/>
                    <a:pt x="6216" y="6216"/>
                  </a:cubicBezTo>
                  <a:cubicBezTo>
                    <a:pt x="6266" y="6191"/>
                    <a:pt x="6316" y="6166"/>
                    <a:pt x="6341" y="6115"/>
                  </a:cubicBezTo>
                  <a:cubicBezTo>
                    <a:pt x="6492" y="5940"/>
                    <a:pt x="6467" y="5689"/>
                    <a:pt x="6291" y="5539"/>
                  </a:cubicBezTo>
                  <a:cubicBezTo>
                    <a:pt x="6266" y="5539"/>
                    <a:pt x="6241" y="5514"/>
                    <a:pt x="6216" y="5489"/>
                  </a:cubicBezTo>
                  <a:cubicBezTo>
                    <a:pt x="5890" y="5213"/>
                    <a:pt x="5514" y="4937"/>
                    <a:pt x="5138" y="4637"/>
                  </a:cubicBezTo>
                  <a:cubicBezTo>
                    <a:pt x="4211" y="3910"/>
                    <a:pt x="3259" y="3158"/>
                    <a:pt x="2507" y="2481"/>
                  </a:cubicBezTo>
                  <a:cubicBezTo>
                    <a:pt x="2031" y="2055"/>
                    <a:pt x="1529" y="1579"/>
                    <a:pt x="1078" y="1053"/>
                  </a:cubicBezTo>
                  <a:cubicBezTo>
                    <a:pt x="777" y="727"/>
                    <a:pt x="502" y="351"/>
                    <a:pt x="2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5" name="Google Shape;2115;p35"/>
            <p:cNvSpPr/>
            <p:nvPr/>
          </p:nvSpPr>
          <p:spPr>
            <a:xfrm>
              <a:off x="3733225" y="1569575"/>
              <a:ext cx="125975" cy="121575"/>
            </a:xfrm>
            <a:custGeom>
              <a:avLst/>
              <a:gdLst/>
              <a:ahLst/>
              <a:cxnLst/>
              <a:rect l="l" t="t" r="r" b="b"/>
              <a:pathLst>
                <a:path w="5039" h="4863" extrusionOk="0">
                  <a:moveTo>
                    <a:pt x="352" y="0"/>
                  </a:moveTo>
                  <a:cubicBezTo>
                    <a:pt x="302" y="101"/>
                    <a:pt x="251" y="226"/>
                    <a:pt x="201" y="326"/>
                  </a:cubicBezTo>
                  <a:cubicBezTo>
                    <a:pt x="126" y="502"/>
                    <a:pt x="51" y="652"/>
                    <a:pt x="1" y="802"/>
                  </a:cubicBezTo>
                  <a:cubicBezTo>
                    <a:pt x="1254" y="2206"/>
                    <a:pt x="2858" y="3534"/>
                    <a:pt x="4211" y="4662"/>
                  </a:cubicBezTo>
                  <a:lnTo>
                    <a:pt x="4312" y="4762"/>
                  </a:lnTo>
                  <a:cubicBezTo>
                    <a:pt x="4387" y="4838"/>
                    <a:pt x="4487" y="4863"/>
                    <a:pt x="4587" y="4863"/>
                  </a:cubicBezTo>
                  <a:cubicBezTo>
                    <a:pt x="4612" y="4863"/>
                    <a:pt x="4662" y="4863"/>
                    <a:pt x="4713" y="4838"/>
                  </a:cubicBezTo>
                  <a:cubicBezTo>
                    <a:pt x="4788" y="4812"/>
                    <a:pt x="4838" y="4787"/>
                    <a:pt x="4888" y="4712"/>
                  </a:cubicBezTo>
                  <a:cubicBezTo>
                    <a:pt x="5038" y="4537"/>
                    <a:pt x="5013" y="4286"/>
                    <a:pt x="4838" y="4136"/>
                  </a:cubicBezTo>
                  <a:lnTo>
                    <a:pt x="4813" y="4111"/>
                  </a:lnTo>
                  <a:lnTo>
                    <a:pt x="4738" y="4036"/>
                  </a:lnTo>
                  <a:cubicBezTo>
                    <a:pt x="3309" y="2858"/>
                    <a:pt x="1630" y="1454"/>
                    <a:pt x="35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16" name="Google Shape;2116;p35"/>
          <p:cNvGrpSpPr/>
          <p:nvPr/>
        </p:nvGrpSpPr>
        <p:grpSpPr>
          <a:xfrm rot="-2313544">
            <a:off x="505841" y="3448186"/>
            <a:ext cx="1000624" cy="1268866"/>
            <a:chOff x="1512675" y="1459925"/>
            <a:chExt cx="726850" cy="921700"/>
          </a:xfrm>
        </p:grpSpPr>
        <p:sp>
          <p:nvSpPr>
            <p:cNvPr id="2117" name="Google Shape;2117;p35"/>
            <p:cNvSpPr/>
            <p:nvPr/>
          </p:nvSpPr>
          <p:spPr>
            <a:xfrm>
              <a:off x="1512675" y="1459925"/>
              <a:ext cx="726850" cy="921700"/>
            </a:xfrm>
            <a:custGeom>
              <a:avLst/>
              <a:gdLst/>
              <a:ahLst/>
              <a:cxnLst/>
              <a:rect l="l" t="t" r="r" b="b"/>
              <a:pathLst>
                <a:path w="29074" h="36868" extrusionOk="0">
                  <a:moveTo>
                    <a:pt x="12356" y="0"/>
                  </a:moveTo>
                  <a:cubicBezTo>
                    <a:pt x="11780" y="51"/>
                    <a:pt x="11228" y="326"/>
                    <a:pt x="10852" y="752"/>
                  </a:cubicBezTo>
                  <a:cubicBezTo>
                    <a:pt x="10451" y="1203"/>
                    <a:pt x="10276" y="1780"/>
                    <a:pt x="10301" y="2356"/>
                  </a:cubicBezTo>
                  <a:lnTo>
                    <a:pt x="10301" y="2432"/>
                  </a:lnTo>
                  <a:lnTo>
                    <a:pt x="10076" y="2757"/>
                  </a:lnTo>
                  <a:cubicBezTo>
                    <a:pt x="10025" y="2858"/>
                    <a:pt x="9950" y="2933"/>
                    <a:pt x="9900" y="3033"/>
                  </a:cubicBezTo>
                  <a:lnTo>
                    <a:pt x="9725" y="3259"/>
                  </a:lnTo>
                  <a:cubicBezTo>
                    <a:pt x="9649" y="3384"/>
                    <a:pt x="9549" y="3509"/>
                    <a:pt x="9474" y="3609"/>
                  </a:cubicBezTo>
                  <a:lnTo>
                    <a:pt x="9349" y="3760"/>
                  </a:lnTo>
                  <a:cubicBezTo>
                    <a:pt x="9248" y="3910"/>
                    <a:pt x="9148" y="4036"/>
                    <a:pt x="9048" y="4186"/>
                  </a:cubicBezTo>
                  <a:lnTo>
                    <a:pt x="8948" y="4286"/>
                  </a:lnTo>
                  <a:cubicBezTo>
                    <a:pt x="8847" y="4437"/>
                    <a:pt x="8722" y="4587"/>
                    <a:pt x="8597" y="4737"/>
                  </a:cubicBezTo>
                  <a:lnTo>
                    <a:pt x="8547" y="4787"/>
                  </a:lnTo>
                  <a:cubicBezTo>
                    <a:pt x="8421" y="4963"/>
                    <a:pt x="8271" y="5138"/>
                    <a:pt x="8146" y="5314"/>
                  </a:cubicBezTo>
                  <a:cubicBezTo>
                    <a:pt x="7970" y="5489"/>
                    <a:pt x="7820" y="5690"/>
                    <a:pt x="7669" y="5890"/>
                  </a:cubicBezTo>
                  <a:lnTo>
                    <a:pt x="7569" y="5990"/>
                  </a:lnTo>
                  <a:cubicBezTo>
                    <a:pt x="7319" y="6291"/>
                    <a:pt x="7068" y="6592"/>
                    <a:pt x="6817" y="6893"/>
                  </a:cubicBezTo>
                  <a:lnTo>
                    <a:pt x="6065" y="7770"/>
                  </a:lnTo>
                  <a:lnTo>
                    <a:pt x="5765" y="8171"/>
                  </a:lnTo>
                  <a:cubicBezTo>
                    <a:pt x="5664" y="8246"/>
                    <a:pt x="5314" y="8697"/>
                    <a:pt x="5314" y="8697"/>
                  </a:cubicBezTo>
                  <a:lnTo>
                    <a:pt x="4862" y="9249"/>
                  </a:lnTo>
                  <a:cubicBezTo>
                    <a:pt x="4712" y="9424"/>
                    <a:pt x="4587" y="9625"/>
                    <a:pt x="4436" y="9800"/>
                  </a:cubicBezTo>
                  <a:cubicBezTo>
                    <a:pt x="4436" y="9800"/>
                    <a:pt x="4361" y="9925"/>
                    <a:pt x="4336" y="9925"/>
                  </a:cubicBezTo>
                  <a:cubicBezTo>
                    <a:pt x="4035" y="10326"/>
                    <a:pt x="3760" y="10727"/>
                    <a:pt x="3484" y="11128"/>
                  </a:cubicBezTo>
                  <a:cubicBezTo>
                    <a:pt x="3258" y="11454"/>
                    <a:pt x="3033" y="11780"/>
                    <a:pt x="2832" y="12106"/>
                  </a:cubicBezTo>
                  <a:cubicBezTo>
                    <a:pt x="2832" y="12106"/>
                    <a:pt x="2832" y="12131"/>
                    <a:pt x="2832" y="12131"/>
                  </a:cubicBezTo>
                  <a:cubicBezTo>
                    <a:pt x="2607" y="12457"/>
                    <a:pt x="2406" y="12808"/>
                    <a:pt x="2231" y="13133"/>
                  </a:cubicBezTo>
                  <a:cubicBezTo>
                    <a:pt x="2231" y="13133"/>
                    <a:pt x="2206" y="13158"/>
                    <a:pt x="2206" y="13158"/>
                  </a:cubicBezTo>
                  <a:cubicBezTo>
                    <a:pt x="2005" y="13509"/>
                    <a:pt x="1830" y="13860"/>
                    <a:pt x="1654" y="14211"/>
                  </a:cubicBezTo>
                  <a:cubicBezTo>
                    <a:pt x="1654" y="14236"/>
                    <a:pt x="1654" y="14236"/>
                    <a:pt x="1654" y="14236"/>
                  </a:cubicBezTo>
                  <a:cubicBezTo>
                    <a:pt x="777" y="16041"/>
                    <a:pt x="251" y="17820"/>
                    <a:pt x="75" y="19524"/>
                  </a:cubicBezTo>
                  <a:cubicBezTo>
                    <a:pt x="25" y="19900"/>
                    <a:pt x="25" y="20276"/>
                    <a:pt x="0" y="20627"/>
                  </a:cubicBezTo>
                  <a:cubicBezTo>
                    <a:pt x="0" y="20752"/>
                    <a:pt x="0" y="20853"/>
                    <a:pt x="0" y="20978"/>
                  </a:cubicBezTo>
                  <a:cubicBezTo>
                    <a:pt x="0" y="21103"/>
                    <a:pt x="25" y="21229"/>
                    <a:pt x="25" y="21354"/>
                  </a:cubicBezTo>
                  <a:cubicBezTo>
                    <a:pt x="50" y="22106"/>
                    <a:pt x="151" y="22757"/>
                    <a:pt x="351" y="23384"/>
                  </a:cubicBezTo>
                  <a:cubicBezTo>
                    <a:pt x="527" y="24061"/>
                    <a:pt x="827" y="24737"/>
                    <a:pt x="1228" y="25364"/>
                  </a:cubicBezTo>
                  <a:cubicBezTo>
                    <a:pt x="1855" y="26417"/>
                    <a:pt x="2707" y="27294"/>
                    <a:pt x="3710" y="28021"/>
                  </a:cubicBezTo>
                  <a:cubicBezTo>
                    <a:pt x="5013" y="28948"/>
                    <a:pt x="6492" y="29549"/>
                    <a:pt x="8045" y="29725"/>
                  </a:cubicBezTo>
                  <a:cubicBezTo>
                    <a:pt x="8371" y="29750"/>
                    <a:pt x="8722" y="29775"/>
                    <a:pt x="9073" y="29775"/>
                  </a:cubicBezTo>
                  <a:lnTo>
                    <a:pt x="9098" y="29775"/>
                  </a:lnTo>
                  <a:cubicBezTo>
                    <a:pt x="9449" y="29775"/>
                    <a:pt x="9800" y="29750"/>
                    <a:pt x="10126" y="29700"/>
                  </a:cubicBezTo>
                  <a:cubicBezTo>
                    <a:pt x="10301" y="29700"/>
                    <a:pt x="10477" y="29675"/>
                    <a:pt x="10652" y="29625"/>
                  </a:cubicBezTo>
                  <a:cubicBezTo>
                    <a:pt x="11153" y="29549"/>
                    <a:pt x="11680" y="29399"/>
                    <a:pt x="12156" y="29249"/>
                  </a:cubicBezTo>
                  <a:cubicBezTo>
                    <a:pt x="12582" y="29098"/>
                    <a:pt x="13008" y="28898"/>
                    <a:pt x="13409" y="28697"/>
                  </a:cubicBezTo>
                  <a:cubicBezTo>
                    <a:pt x="13810" y="30326"/>
                    <a:pt x="14236" y="31905"/>
                    <a:pt x="14712" y="33409"/>
                  </a:cubicBezTo>
                  <a:lnTo>
                    <a:pt x="14737" y="33484"/>
                  </a:lnTo>
                  <a:cubicBezTo>
                    <a:pt x="14812" y="33760"/>
                    <a:pt x="14913" y="34036"/>
                    <a:pt x="14988" y="34311"/>
                  </a:cubicBezTo>
                  <a:lnTo>
                    <a:pt x="15063" y="34512"/>
                  </a:lnTo>
                  <a:cubicBezTo>
                    <a:pt x="15163" y="34788"/>
                    <a:pt x="15264" y="35088"/>
                    <a:pt x="15364" y="35389"/>
                  </a:cubicBezTo>
                  <a:cubicBezTo>
                    <a:pt x="15665" y="36266"/>
                    <a:pt x="16517" y="36868"/>
                    <a:pt x="17444" y="36868"/>
                  </a:cubicBezTo>
                  <a:cubicBezTo>
                    <a:pt x="17695" y="36868"/>
                    <a:pt x="17945" y="36818"/>
                    <a:pt x="18171" y="36742"/>
                  </a:cubicBezTo>
                  <a:cubicBezTo>
                    <a:pt x="18722" y="36542"/>
                    <a:pt x="19173" y="36141"/>
                    <a:pt x="19449" y="35590"/>
                  </a:cubicBezTo>
                  <a:cubicBezTo>
                    <a:pt x="19700" y="35063"/>
                    <a:pt x="19725" y="34462"/>
                    <a:pt x="19524" y="33910"/>
                  </a:cubicBezTo>
                  <a:cubicBezTo>
                    <a:pt x="19424" y="33635"/>
                    <a:pt x="19349" y="33359"/>
                    <a:pt x="19249" y="33108"/>
                  </a:cubicBezTo>
                  <a:lnTo>
                    <a:pt x="19198" y="32908"/>
                  </a:lnTo>
                  <a:cubicBezTo>
                    <a:pt x="19098" y="32657"/>
                    <a:pt x="19023" y="32407"/>
                    <a:pt x="18948" y="32156"/>
                  </a:cubicBezTo>
                  <a:lnTo>
                    <a:pt x="18923" y="32106"/>
                  </a:lnTo>
                  <a:cubicBezTo>
                    <a:pt x="18622" y="31153"/>
                    <a:pt x="18346" y="30151"/>
                    <a:pt x="18071" y="29148"/>
                  </a:cubicBezTo>
                  <a:lnTo>
                    <a:pt x="18071" y="29148"/>
                  </a:lnTo>
                  <a:cubicBezTo>
                    <a:pt x="18221" y="29174"/>
                    <a:pt x="18346" y="29224"/>
                    <a:pt x="18472" y="29249"/>
                  </a:cubicBezTo>
                  <a:cubicBezTo>
                    <a:pt x="18522" y="29249"/>
                    <a:pt x="18572" y="29249"/>
                    <a:pt x="18622" y="29274"/>
                  </a:cubicBezTo>
                  <a:cubicBezTo>
                    <a:pt x="18747" y="29299"/>
                    <a:pt x="18898" y="29324"/>
                    <a:pt x="19023" y="29349"/>
                  </a:cubicBezTo>
                  <a:cubicBezTo>
                    <a:pt x="19073" y="29349"/>
                    <a:pt x="19123" y="29349"/>
                    <a:pt x="19198" y="29374"/>
                  </a:cubicBezTo>
                  <a:lnTo>
                    <a:pt x="19249" y="29374"/>
                  </a:lnTo>
                  <a:cubicBezTo>
                    <a:pt x="19374" y="29399"/>
                    <a:pt x="19474" y="29399"/>
                    <a:pt x="19599" y="29424"/>
                  </a:cubicBezTo>
                  <a:lnTo>
                    <a:pt x="19775" y="29424"/>
                  </a:lnTo>
                  <a:lnTo>
                    <a:pt x="19875" y="29449"/>
                  </a:lnTo>
                  <a:lnTo>
                    <a:pt x="20151" y="29449"/>
                  </a:lnTo>
                  <a:cubicBezTo>
                    <a:pt x="20226" y="29474"/>
                    <a:pt x="20301" y="29474"/>
                    <a:pt x="20376" y="29474"/>
                  </a:cubicBezTo>
                  <a:lnTo>
                    <a:pt x="20727" y="29474"/>
                  </a:lnTo>
                  <a:cubicBezTo>
                    <a:pt x="20827" y="29474"/>
                    <a:pt x="20953" y="29449"/>
                    <a:pt x="21053" y="29449"/>
                  </a:cubicBezTo>
                  <a:lnTo>
                    <a:pt x="21304" y="29449"/>
                  </a:lnTo>
                  <a:cubicBezTo>
                    <a:pt x="21504" y="29424"/>
                    <a:pt x="21705" y="29399"/>
                    <a:pt x="21905" y="29374"/>
                  </a:cubicBezTo>
                  <a:cubicBezTo>
                    <a:pt x="25213" y="28923"/>
                    <a:pt x="28071" y="26467"/>
                    <a:pt x="28822" y="23434"/>
                  </a:cubicBezTo>
                  <a:cubicBezTo>
                    <a:pt x="28873" y="23209"/>
                    <a:pt x="28923" y="22983"/>
                    <a:pt x="28948" y="22757"/>
                  </a:cubicBezTo>
                  <a:cubicBezTo>
                    <a:pt x="29023" y="22181"/>
                    <a:pt x="29073" y="21554"/>
                    <a:pt x="29048" y="20853"/>
                  </a:cubicBezTo>
                  <a:cubicBezTo>
                    <a:pt x="29023" y="20402"/>
                    <a:pt x="28998" y="19925"/>
                    <a:pt x="28923" y="19474"/>
                  </a:cubicBezTo>
                  <a:cubicBezTo>
                    <a:pt x="28822" y="18697"/>
                    <a:pt x="28647" y="17920"/>
                    <a:pt x="28421" y="17194"/>
                  </a:cubicBezTo>
                  <a:cubicBezTo>
                    <a:pt x="28371" y="16993"/>
                    <a:pt x="28296" y="16767"/>
                    <a:pt x="28196" y="16542"/>
                  </a:cubicBezTo>
                  <a:lnTo>
                    <a:pt x="28196" y="16492"/>
                  </a:lnTo>
                  <a:cubicBezTo>
                    <a:pt x="28171" y="16417"/>
                    <a:pt x="28146" y="16366"/>
                    <a:pt x="28121" y="16291"/>
                  </a:cubicBezTo>
                  <a:cubicBezTo>
                    <a:pt x="28046" y="16116"/>
                    <a:pt x="27995" y="15940"/>
                    <a:pt x="27920" y="15765"/>
                  </a:cubicBezTo>
                  <a:cubicBezTo>
                    <a:pt x="27444" y="14662"/>
                    <a:pt x="26817" y="13559"/>
                    <a:pt x="26041" y="12482"/>
                  </a:cubicBezTo>
                  <a:lnTo>
                    <a:pt x="26015" y="12432"/>
                  </a:lnTo>
                  <a:cubicBezTo>
                    <a:pt x="25840" y="12206"/>
                    <a:pt x="25640" y="11955"/>
                    <a:pt x="25439" y="11705"/>
                  </a:cubicBezTo>
                  <a:lnTo>
                    <a:pt x="25364" y="11579"/>
                  </a:lnTo>
                  <a:cubicBezTo>
                    <a:pt x="25264" y="11479"/>
                    <a:pt x="25163" y="11354"/>
                    <a:pt x="25088" y="11254"/>
                  </a:cubicBezTo>
                  <a:cubicBezTo>
                    <a:pt x="25038" y="11204"/>
                    <a:pt x="24938" y="11078"/>
                    <a:pt x="24938" y="11078"/>
                  </a:cubicBezTo>
                  <a:cubicBezTo>
                    <a:pt x="24787" y="10903"/>
                    <a:pt x="24637" y="10752"/>
                    <a:pt x="24487" y="10577"/>
                  </a:cubicBezTo>
                  <a:cubicBezTo>
                    <a:pt x="24411" y="10502"/>
                    <a:pt x="24336" y="10427"/>
                    <a:pt x="24261" y="10326"/>
                  </a:cubicBezTo>
                  <a:cubicBezTo>
                    <a:pt x="24186" y="10251"/>
                    <a:pt x="24111" y="10176"/>
                    <a:pt x="24035" y="10101"/>
                  </a:cubicBezTo>
                  <a:cubicBezTo>
                    <a:pt x="23910" y="9975"/>
                    <a:pt x="23810" y="9875"/>
                    <a:pt x="23685" y="9750"/>
                  </a:cubicBezTo>
                  <a:cubicBezTo>
                    <a:pt x="23609" y="9675"/>
                    <a:pt x="23509" y="9574"/>
                    <a:pt x="23434" y="9499"/>
                  </a:cubicBezTo>
                  <a:cubicBezTo>
                    <a:pt x="23309" y="9399"/>
                    <a:pt x="23208" y="9274"/>
                    <a:pt x="23083" y="9173"/>
                  </a:cubicBezTo>
                  <a:cubicBezTo>
                    <a:pt x="23033" y="9123"/>
                    <a:pt x="22958" y="9048"/>
                    <a:pt x="22883" y="8998"/>
                  </a:cubicBezTo>
                  <a:cubicBezTo>
                    <a:pt x="22732" y="8848"/>
                    <a:pt x="22582" y="8722"/>
                    <a:pt x="22406" y="8572"/>
                  </a:cubicBezTo>
                  <a:cubicBezTo>
                    <a:pt x="21830" y="8071"/>
                    <a:pt x="21178" y="7544"/>
                    <a:pt x="20527" y="7043"/>
                  </a:cubicBezTo>
                  <a:cubicBezTo>
                    <a:pt x="20276" y="6868"/>
                    <a:pt x="20025" y="6692"/>
                    <a:pt x="19775" y="6517"/>
                  </a:cubicBezTo>
                  <a:cubicBezTo>
                    <a:pt x="19599" y="6391"/>
                    <a:pt x="19424" y="6266"/>
                    <a:pt x="19249" y="6141"/>
                  </a:cubicBezTo>
                  <a:cubicBezTo>
                    <a:pt x="18597" y="5690"/>
                    <a:pt x="17995" y="5264"/>
                    <a:pt x="17394" y="4787"/>
                  </a:cubicBezTo>
                  <a:cubicBezTo>
                    <a:pt x="17168" y="4612"/>
                    <a:pt x="16968" y="4462"/>
                    <a:pt x="16792" y="4311"/>
                  </a:cubicBezTo>
                  <a:cubicBezTo>
                    <a:pt x="16792" y="4311"/>
                    <a:pt x="16792" y="4286"/>
                    <a:pt x="16792" y="4286"/>
                  </a:cubicBezTo>
                  <a:cubicBezTo>
                    <a:pt x="16692" y="4211"/>
                    <a:pt x="16592" y="4136"/>
                    <a:pt x="16517" y="4061"/>
                  </a:cubicBezTo>
                  <a:lnTo>
                    <a:pt x="16441" y="4010"/>
                  </a:lnTo>
                  <a:cubicBezTo>
                    <a:pt x="16366" y="3910"/>
                    <a:pt x="16266" y="3835"/>
                    <a:pt x="16191" y="3760"/>
                  </a:cubicBezTo>
                  <a:lnTo>
                    <a:pt x="16141" y="3710"/>
                  </a:lnTo>
                  <a:cubicBezTo>
                    <a:pt x="16066" y="3635"/>
                    <a:pt x="15990" y="3559"/>
                    <a:pt x="15915" y="3484"/>
                  </a:cubicBezTo>
                  <a:lnTo>
                    <a:pt x="15865" y="3434"/>
                  </a:lnTo>
                  <a:cubicBezTo>
                    <a:pt x="15790" y="3359"/>
                    <a:pt x="15715" y="3259"/>
                    <a:pt x="15614" y="3183"/>
                  </a:cubicBezTo>
                  <a:lnTo>
                    <a:pt x="15564" y="3108"/>
                  </a:lnTo>
                  <a:cubicBezTo>
                    <a:pt x="15489" y="3033"/>
                    <a:pt x="15414" y="2958"/>
                    <a:pt x="15364" y="2858"/>
                  </a:cubicBezTo>
                  <a:cubicBezTo>
                    <a:pt x="15364" y="2858"/>
                    <a:pt x="15339" y="2833"/>
                    <a:pt x="15339" y="2833"/>
                  </a:cubicBezTo>
                  <a:cubicBezTo>
                    <a:pt x="15264" y="2757"/>
                    <a:pt x="15188" y="2657"/>
                    <a:pt x="15138" y="2582"/>
                  </a:cubicBezTo>
                  <a:lnTo>
                    <a:pt x="15088" y="2507"/>
                  </a:lnTo>
                  <a:cubicBezTo>
                    <a:pt x="15013" y="2432"/>
                    <a:pt x="14963" y="2331"/>
                    <a:pt x="14888" y="2256"/>
                  </a:cubicBezTo>
                  <a:lnTo>
                    <a:pt x="14863" y="2206"/>
                  </a:lnTo>
                  <a:cubicBezTo>
                    <a:pt x="14812" y="2106"/>
                    <a:pt x="14762" y="2031"/>
                    <a:pt x="14712" y="1930"/>
                  </a:cubicBezTo>
                  <a:cubicBezTo>
                    <a:pt x="14562" y="853"/>
                    <a:pt x="13634" y="0"/>
                    <a:pt x="12507" y="0"/>
                  </a:cubicBezTo>
                  <a:close/>
                </a:path>
              </a:pathLst>
            </a:custGeom>
            <a:solidFill>
              <a:schemeClr val="accent6"/>
            </a:solidFill>
            <a:ln>
              <a:noFill/>
            </a:ln>
            <a:effectLst>
              <a:outerShdw blurRad="57150" dist="19050" dir="5400000" algn="bl" rotWithShape="0">
                <a:schemeClr val="lt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8" name="Google Shape;2118;p35"/>
            <p:cNvSpPr/>
            <p:nvPr/>
          </p:nvSpPr>
          <p:spPr>
            <a:xfrm>
              <a:off x="1553400" y="1509425"/>
              <a:ext cx="641000" cy="649650"/>
            </a:xfrm>
            <a:custGeom>
              <a:avLst/>
              <a:gdLst/>
              <a:ahLst/>
              <a:cxnLst/>
              <a:rect l="l" t="t" r="r" b="b"/>
              <a:pathLst>
                <a:path w="25640" h="25986" extrusionOk="0">
                  <a:moveTo>
                    <a:pt x="11078" y="0"/>
                  </a:moveTo>
                  <a:cubicBezTo>
                    <a:pt x="9223" y="3284"/>
                    <a:pt x="6542" y="5915"/>
                    <a:pt x="4236" y="8923"/>
                  </a:cubicBezTo>
                  <a:cubicBezTo>
                    <a:pt x="1955" y="11930"/>
                    <a:pt x="0" y="15489"/>
                    <a:pt x="201" y="19274"/>
                  </a:cubicBezTo>
                  <a:cubicBezTo>
                    <a:pt x="226" y="19825"/>
                    <a:pt x="301" y="20376"/>
                    <a:pt x="451" y="20903"/>
                  </a:cubicBezTo>
                  <a:cubicBezTo>
                    <a:pt x="602" y="21454"/>
                    <a:pt x="852" y="21980"/>
                    <a:pt x="1128" y="22457"/>
                  </a:cubicBezTo>
                  <a:cubicBezTo>
                    <a:pt x="2306" y="24361"/>
                    <a:pt x="4386" y="25690"/>
                    <a:pt x="6617" y="25940"/>
                  </a:cubicBezTo>
                  <a:cubicBezTo>
                    <a:pt x="6886" y="25971"/>
                    <a:pt x="7157" y="25986"/>
                    <a:pt x="7428" y="25986"/>
                  </a:cubicBezTo>
                  <a:cubicBezTo>
                    <a:pt x="9400" y="25986"/>
                    <a:pt x="11369" y="25195"/>
                    <a:pt x="12757" y="23785"/>
                  </a:cubicBezTo>
                  <a:cubicBezTo>
                    <a:pt x="12646" y="23785"/>
                    <a:pt x="13011" y="23527"/>
                    <a:pt x="13022" y="23470"/>
                  </a:cubicBezTo>
                  <a:lnTo>
                    <a:pt x="13022" y="23470"/>
                  </a:lnTo>
                  <a:cubicBezTo>
                    <a:pt x="14701" y="24801"/>
                    <a:pt x="16822" y="25687"/>
                    <a:pt x="18973" y="25687"/>
                  </a:cubicBezTo>
                  <a:cubicBezTo>
                    <a:pt x="19323" y="25687"/>
                    <a:pt x="19675" y="25664"/>
                    <a:pt x="20026" y="25615"/>
                  </a:cubicBezTo>
                  <a:cubicBezTo>
                    <a:pt x="22507" y="25264"/>
                    <a:pt x="24838" y="23459"/>
                    <a:pt x="25439" y="21028"/>
                  </a:cubicBezTo>
                  <a:cubicBezTo>
                    <a:pt x="25589" y="20351"/>
                    <a:pt x="25640" y="19650"/>
                    <a:pt x="25615" y="18948"/>
                  </a:cubicBezTo>
                  <a:cubicBezTo>
                    <a:pt x="25564" y="17845"/>
                    <a:pt x="25389" y="16767"/>
                    <a:pt x="25063" y="15740"/>
                  </a:cubicBezTo>
                  <a:cubicBezTo>
                    <a:pt x="23910" y="11930"/>
                    <a:pt x="21003" y="8898"/>
                    <a:pt x="17820" y="6517"/>
                  </a:cubicBezTo>
                  <a:cubicBezTo>
                    <a:pt x="16542" y="5589"/>
                    <a:pt x="15213" y="4712"/>
                    <a:pt x="13985" y="3685"/>
                  </a:cubicBezTo>
                  <a:cubicBezTo>
                    <a:pt x="12782" y="2682"/>
                    <a:pt x="11705" y="1454"/>
                    <a:pt x="11078" y="0"/>
                  </a:cubicBezTo>
                  <a:close/>
                </a:path>
              </a:pathLst>
            </a:custGeom>
            <a:solidFill>
              <a:srgbClr val="0051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9" name="Google Shape;2119;p35"/>
            <p:cNvSpPr/>
            <p:nvPr/>
          </p:nvSpPr>
          <p:spPr>
            <a:xfrm>
              <a:off x="1814675" y="1505025"/>
              <a:ext cx="145400" cy="831500"/>
            </a:xfrm>
            <a:custGeom>
              <a:avLst/>
              <a:gdLst/>
              <a:ahLst/>
              <a:cxnLst/>
              <a:rect l="l" t="t" r="r" b="b"/>
              <a:pathLst>
                <a:path w="5816" h="33260" extrusionOk="0">
                  <a:moveTo>
                    <a:pt x="402" y="1"/>
                  </a:moveTo>
                  <a:cubicBezTo>
                    <a:pt x="176" y="26"/>
                    <a:pt x="1" y="227"/>
                    <a:pt x="26" y="452"/>
                  </a:cubicBezTo>
                  <a:lnTo>
                    <a:pt x="126" y="1831"/>
                  </a:lnTo>
                  <a:cubicBezTo>
                    <a:pt x="777" y="12257"/>
                    <a:pt x="1479" y="23009"/>
                    <a:pt x="4988" y="32984"/>
                  </a:cubicBezTo>
                  <a:cubicBezTo>
                    <a:pt x="5038" y="33134"/>
                    <a:pt x="5189" y="33259"/>
                    <a:pt x="5364" y="33259"/>
                  </a:cubicBezTo>
                  <a:cubicBezTo>
                    <a:pt x="5414" y="33259"/>
                    <a:pt x="5464" y="33234"/>
                    <a:pt x="5489" y="33234"/>
                  </a:cubicBezTo>
                  <a:cubicBezTo>
                    <a:pt x="5715" y="33159"/>
                    <a:pt x="5815" y="32908"/>
                    <a:pt x="5740" y="32708"/>
                  </a:cubicBezTo>
                  <a:cubicBezTo>
                    <a:pt x="2281" y="22858"/>
                    <a:pt x="1605" y="12156"/>
                    <a:pt x="928" y="1780"/>
                  </a:cubicBezTo>
                  <a:lnTo>
                    <a:pt x="828" y="377"/>
                  </a:lnTo>
                  <a:cubicBezTo>
                    <a:pt x="828" y="176"/>
                    <a:pt x="627" y="1"/>
                    <a:pt x="402"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0" name="Google Shape;2120;p35"/>
            <p:cNvSpPr/>
            <p:nvPr/>
          </p:nvSpPr>
          <p:spPr>
            <a:xfrm>
              <a:off x="1864800" y="2026275"/>
              <a:ext cx="95275" cy="310250"/>
            </a:xfrm>
            <a:custGeom>
              <a:avLst/>
              <a:gdLst/>
              <a:ahLst/>
              <a:cxnLst/>
              <a:rect l="l" t="t" r="r" b="b"/>
              <a:pathLst>
                <a:path w="3811" h="12410" extrusionOk="0">
                  <a:moveTo>
                    <a:pt x="425" y="0"/>
                  </a:moveTo>
                  <a:cubicBezTo>
                    <a:pt x="409" y="0"/>
                    <a:pt x="393" y="1"/>
                    <a:pt x="377" y="3"/>
                  </a:cubicBezTo>
                  <a:cubicBezTo>
                    <a:pt x="151" y="53"/>
                    <a:pt x="1" y="254"/>
                    <a:pt x="51" y="479"/>
                  </a:cubicBezTo>
                  <a:cubicBezTo>
                    <a:pt x="778" y="4790"/>
                    <a:pt x="1730" y="8600"/>
                    <a:pt x="2983" y="12134"/>
                  </a:cubicBezTo>
                  <a:cubicBezTo>
                    <a:pt x="3033" y="12284"/>
                    <a:pt x="3184" y="12409"/>
                    <a:pt x="3359" y="12409"/>
                  </a:cubicBezTo>
                  <a:cubicBezTo>
                    <a:pt x="3409" y="12409"/>
                    <a:pt x="3459" y="12384"/>
                    <a:pt x="3484" y="12384"/>
                  </a:cubicBezTo>
                  <a:cubicBezTo>
                    <a:pt x="3710" y="12309"/>
                    <a:pt x="3810" y="12058"/>
                    <a:pt x="3735" y="11858"/>
                  </a:cubicBezTo>
                  <a:cubicBezTo>
                    <a:pt x="2507" y="8374"/>
                    <a:pt x="1580" y="4615"/>
                    <a:pt x="853" y="354"/>
                  </a:cubicBezTo>
                  <a:cubicBezTo>
                    <a:pt x="806" y="145"/>
                    <a:pt x="631" y="0"/>
                    <a:pt x="425"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1" name="Google Shape;2121;p35"/>
            <p:cNvSpPr/>
            <p:nvPr/>
          </p:nvSpPr>
          <p:spPr>
            <a:xfrm>
              <a:off x="1738225" y="1620950"/>
              <a:ext cx="99650" cy="111550"/>
            </a:xfrm>
            <a:custGeom>
              <a:avLst/>
              <a:gdLst/>
              <a:ahLst/>
              <a:cxnLst/>
              <a:rect l="l" t="t" r="r" b="b"/>
              <a:pathLst>
                <a:path w="3986" h="4462" extrusionOk="0">
                  <a:moveTo>
                    <a:pt x="502" y="1"/>
                  </a:moveTo>
                  <a:cubicBezTo>
                    <a:pt x="352" y="226"/>
                    <a:pt x="176" y="427"/>
                    <a:pt x="1" y="627"/>
                  </a:cubicBezTo>
                  <a:cubicBezTo>
                    <a:pt x="753" y="1755"/>
                    <a:pt x="1730" y="2657"/>
                    <a:pt x="2708" y="3534"/>
                  </a:cubicBezTo>
                  <a:cubicBezTo>
                    <a:pt x="3008" y="3785"/>
                    <a:pt x="3309" y="4061"/>
                    <a:pt x="3585" y="4336"/>
                  </a:cubicBezTo>
                  <a:cubicBezTo>
                    <a:pt x="3660" y="4412"/>
                    <a:pt x="3760" y="4462"/>
                    <a:pt x="3861" y="4462"/>
                  </a:cubicBezTo>
                  <a:cubicBezTo>
                    <a:pt x="3911" y="4462"/>
                    <a:pt x="3961" y="4437"/>
                    <a:pt x="3986" y="4437"/>
                  </a:cubicBezTo>
                  <a:cubicBezTo>
                    <a:pt x="3961" y="4412"/>
                    <a:pt x="3936" y="4412"/>
                    <a:pt x="3911" y="4387"/>
                  </a:cubicBezTo>
                  <a:cubicBezTo>
                    <a:pt x="3710" y="4261"/>
                    <a:pt x="3660" y="4011"/>
                    <a:pt x="3785" y="3810"/>
                  </a:cubicBezTo>
                  <a:cubicBezTo>
                    <a:pt x="3835" y="3735"/>
                    <a:pt x="3911" y="3660"/>
                    <a:pt x="3961" y="3585"/>
                  </a:cubicBezTo>
                  <a:cubicBezTo>
                    <a:pt x="3735" y="3359"/>
                    <a:pt x="3485" y="3133"/>
                    <a:pt x="3259" y="2933"/>
                  </a:cubicBezTo>
                  <a:cubicBezTo>
                    <a:pt x="2307" y="2081"/>
                    <a:pt x="1354" y="1204"/>
                    <a:pt x="653" y="151"/>
                  </a:cubicBezTo>
                  <a:cubicBezTo>
                    <a:pt x="627" y="76"/>
                    <a:pt x="577" y="51"/>
                    <a:pt x="502"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2" name="Google Shape;2122;p35"/>
            <p:cNvSpPr/>
            <p:nvPr/>
          </p:nvSpPr>
          <p:spPr>
            <a:xfrm>
              <a:off x="1854150" y="1695525"/>
              <a:ext cx="189250" cy="231850"/>
            </a:xfrm>
            <a:custGeom>
              <a:avLst/>
              <a:gdLst/>
              <a:ahLst/>
              <a:cxnLst/>
              <a:rect l="l" t="t" r="r" b="b"/>
              <a:pathLst>
                <a:path w="7570" h="9274" extrusionOk="0">
                  <a:moveTo>
                    <a:pt x="6968" y="0"/>
                  </a:moveTo>
                  <a:cubicBezTo>
                    <a:pt x="6918" y="25"/>
                    <a:pt x="6868" y="75"/>
                    <a:pt x="6843" y="150"/>
                  </a:cubicBezTo>
                  <a:cubicBezTo>
                    <a:pt x="5214" y="3409"/>
                    <a:pt x="2858" y="6341"/>
                    <a:pt x="1" y="8647"/>
                  </a:cubicBezTo>
                  <a:cubicBezTo>
                    <a:pt x="126" y="8697"/>
                    <a:pt x="226" y="8772"/>
                    <a:pt x="326" y="8822"/>
                  </a:cubicBezTo>
                  <a:cubicBezTo>
                    <a:pt x="502" y="8897"/>
                    <a:pt x="577" y="9098"/>
                    <a:pt x="527" y="9273"/>
                  </a:cubicBezTo>
                  <a:cubicBezTo>
                    <a:pt x="3459" y="6917"/>
                    <a:pt x="5890" y="3885"/>
                    <a:pt x="7569" y="501"/>
                  </a:cubicBezTo>
                  <a:cubicBezTo>
                    <a:pt x="7369" y="326"/>
                    <a:pt x="7168" y="175"/>
                    <a:pt x="6968"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3" name="Google Shape;2123;p35"/>
            <p:cNvSpPr/>
            <p:nvPr/>
          </p:nvSpPr>
          <p:spPr>
            <a:xfrm>
              <a:off x="1829725" y="1602150"/>
              <a:ext cx="90250" cy="130350"/>
            </a:xfrm>
            <a:custGeom>
              <a:avLst/>
              <a:gdLst/>
              <a:ahLst/>
              <a:cxnLst/>
              <a:rect l="l" t="t" r="r" b="b"/>
              <a:pathLst>
                <a:path w="3610" h="5214" extrusionOk="0">
                  <a:moveTo>
                    <a:pt x="2957" y="1"/>
                  </a:moveTo>
                  <a:cubicBezTo>
                    <a:pt x="2932" y="26"/>
                    <a:pt x="2932" y="51"/>
                    <a:pt x="2907" y="76"/>
                  </a:cubicBezTo>
                  <a:cubicBezTo>
                    <a:pt x="2406" y="1229"/>
                    <a:pt x="1303" y="2833"/>
                    <a:pt x="526" y="3986"/>
                  </a:cubicBezTo>
                  <a:cubicBezTo>
                    <a:pt x="451" y="4111"/>
                    <a:pt x="376" y="4211"/>
                    <a:pt x="301" y="4337"/>
                  </a:cubicBezTo>
                  <a:cubicBezTo>
                    <a:pt x="251" y="4412"/>
                    <a:pt x="175" y="4487"/>
                    <a:pt x="125" y="4562"/>
                  </a:cubicBezTo>
                  <a:cubicBezTo>
                    <a:pt x="0" y="4763"/>
                    <a:pt x="50" y="5013"/>
                    <a:pt x="251" y="5139"/>
                  </a:cubicBezTo>
                  <a:cubicBezTo>
                    <a:pt x="276" y="5164"/>
                    <a:pt x="301" y="5164"/>
                    <a:pt x="326" y="5189"/>
                  </a:cubicBezTo>
                  <a:cubicBezTo>
                    <a:pt x="376" y="5189"/>
                    <a:pt x="426" y="5214"/>
                    <a:pt x="476" y="5214"/>
                  </a:cubicBezTo>
                  <a:cubicBezTo>
                    <a:pt x="602" y="5214"/>
                    <a:pt x="727" y="5139"/>
                    <a:pt x="802" y="5013"/>
                  </a:cubicBezTo>
                  <a:cubicBezTo>
                    <a:pt x="927" y="4838"/>
                    <a:pt x="1053" y="4662"/>
                    <a:pt x="1203" y="4462"/>
                  </a:cubicBezTo>
                  <a:cubicBezTo>
                    <a:pt x="2030" y="3234"/>
                    <a:pt x="3033" y="1705"/>
                    <a:pt x="3609" y="527"/>
                  </a:cubicBezTo>
                  <a:cubicBezTo>
                    <a:pt x="3384" y="352"/>
                    <a:pt x="3158" y="176"/>
                    <a:pt x="2957"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4" name="Google Shape;2124;p35"/>
            <p:cNvSpPr/>
            <p:nvPr/>
          </p:nvSpPr>
          <p:spPr>
            <a:xfrm>
              <a:off x="1644875" y="1735000"/>
              <a:ext cx="223700" cy="199900"/>
            </a:xfrm>
            <a:custGeom>
              <a:avLst/>
              <a:gdLst/>
              <a:ahLst/>
              <a:cxnLst/>
              <a:rect l="l" t="t" r="r" b="b"/>
              <a:pathLst>
                <a:path w="8948" h="7996" extrusionOk="0">
                  <a:moveTo>
                    <a:pt x="502" y="0"/>
                  </a:moveTo>
                  <a:cubicBezTo>
                    <a:pt x="326" y="226"/>
                    <a:pt x="176" y="451"/>
                    <a:pt x="1" y="677"/>
                  </a:cubicBezTo>
                  <a:cubicBezTo>
                    <a:pt x="2006" y="3208"/>
                    <a:pt x="5189" y="6291"/>
                    <a:pt x="8321" y="7970"/>
                  </a:cubicBezTo>
                  <a:cubicBezTo>
                    <a:pt x="8372" y="7995"/>
                    <a:pt x="8447" y="7995"/>
                    <a:pt x="8497" y="7995"/>
                  </a:cubicBezTo>
                  <a:cubicBezTo>
                    <a:pt x="8647" y="7995"/>
                    <a:pt x="8798" y="7920"/>
                    <a:pt x="8873" y="7795"/>
                  </a:cubicBezTo>
                  <a:cubicBezTo>
                    <a:pt x="8873" y="7769"/>
                    <a:pt x="8898" y="7719"/>
                    <a:pt x="8898" y="7694"/>
                  </a:cubicBezTo>
                  <a:cubicBezTo>
                    <a:pt x="8948" y="7519"/>
                    <a:pt x="8873" y="7318"/>
                    <a:pt x="8697" y="7243"/>
                  </a:cubicBezTo>
                  <a:cubicBezTo>
                    <a:pt x="8597" y="7193"/>
                    <a:pt x="8497" y="7118"/>
                    <a:pt x="8372" y="7068"/>
                  </a:cubicBezTo>
                  <a:cubicBezTo>
                    <a:pt x="5389" y="5363"/>
                    <a:pt x="2381" y="2406"/>
                    <a:pt x="502"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5" name="Google Shape;2125;p35"/>
            <p:cNvSpPr/>
            <p:nvPr/>
          </p:nvSpPr>
          <p:spPr>
            <a:xfrm>
              <a:off x="1557775" y="1860925"/>
              <a:ext cx="615950" cy="193000"/>
            </a:xfrm>
            <a:custGeom>
              <a:avLst/>
              <a:gdLst/>
              <a:ahLst/>
              <a:cxnLst/>
              <a:rect l="l" t="t" r="r" b="b"/>
              <a:pathLst>
                <a:path w="24638" h="7720" extrusionOk="0">
                  <a:moveTo>
                    <a:pt x="24262" y="1"/>
                  </a:moveTo>
                  <a:cubicBezTo>
                    <a:pt x="22858" y="2031"/>
                    <a:pt x="20327" y="4412"/>
                    <a:pt x="18622" y="5289"/>
                  </a:cubicBezTo>
                  <a:cubicBezTo>
                    <a:pt x="17208" y="6021"/>
                    <a:pt x="15081" y="6895"/>
                    <a:pt x="12888" y="6895"/>
                  </a:cubicBezTo>
                  <a:cubicBezTo>
                    <a:pt x="12828" y="6895"/>
                    <a:pt x="12768" y="6894"/>
                    <a:pt x="12708" y="6893"/>
                  </a:cubicBezTo>
                  <a:cubicBezTo>
                    <a:pt x="9650" y="6843"/>
                    <a:pt x="4036" y="6367"/>
                    <a:pt x="51" y="3660"/>
                  </a:cubicBezTo>
                  <a:cubicBezTo>
                    <a:pt x="26" y="3986"/>
                    <a:pt x="1" y="4286"/>
                    <a:pt x="1" y="4612"/>
                  </a:cubicBezTo>
                  <a:cubicBezTo>
                    <a:pt x="4111" y="7194"/>
                    <a:pt x="9650" y="7670"/>
                    <a:pt x="12683" y="7720"/>
                  </a:cubicBezTo>
                  <a:lnTo>
                    <a:pt x="12833" y="7720"/>
                  </a:lnTo>
                  <a:cubicBezTo>
                    <a:pt x="15214" y="7720"/>
                    <a:pt x="17495" y="6793"/>
                    <a:pt x="18998" y="6016"/>
                  </a:cubicBezTo>
                  <a:cubicBezTo>
                    <a:pt x="20703" y="5139"/>
                    <a:pt x="23109" y="2933"/>
                    <a:pt x="24638" y="878"/>
                  </a:cubicBezTo>
                  <a:cubicBezTo>
                    <a:pt x="24512" y="577"/>
                    <a:pt x="24387" y="301"/>
                    <a:pt x="24262"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6" name="Google Shape;2126;p35"/>
            <p:cNvSpPr/>
            <p:nvPr/>
          </p:nvSpPr>
          <p:spPr>
            <a:xfrm>
              <a:off x="1553400" y="1509425"/>
              <a:ext cx="641000" cy="649650"/>
            </a:xfrm>
            <a:custGeom>
              <a:avLst/>
              <a:gdLst/>
              <a:ahLst/>
              <a:cxnLst/>
              <a:rect l="l" t="t" r="r" b="b"/>
              <a:pathLst>
                <a:path w="25640" h="25986" extrusionOk="0">
                  <a:moveTo>
                    <a:pt x="11078" y="0"/>
                  </a:moveTo>
                  <a:cubicBezTo>
                    <a:pt x="9223" y="3284"/>
                    <a:pt x="6542" y="5915"/>
                    <a:pt x="4236" y="8923"/>
                  </a:cubicBezTo>
                  <a:cubicBezTo>
                    <a:pt x="1955" y="11930"/>
                    <a:pt x="0" y="15489"/>
                    <a:pt x="201" y="19274"/>
                  </a:cubicBezTo>
                  <a:cubicBezTo>
                    <a:pt x="226" y="19825"/>
                    <a:pt x="301" y="20376"/>
                    <a:pt x="451" y="20903"/>
                  </a:cubicBezTo>
                  <a:cubicBezTo>
                    <a:pt x="602" y="21454"/>
                    <a:pt x="852" y="21980"/>
                    <a:pt x="1128" y="22457"/>
                  </a:cubicBezTo>
                  <a:cubicBezTo>
                    <a:pt x="2306" y="24361"/>
                    <a:pt x="4386" y="25690"/>
                    <a:pt x="6617" y="25940"/>
                  </a:cubicBezTo>
                  <a:cubicBezTo>
                    <a:pt x="6886" y="25971"/>
                    <a:pt x="7157" y="25986"/>
                    <a:pt x="7428" y="25986"/>
                  </a:cubicBezTo>
                  <a:cubicBezTo>
                    <a:pt x="9400" y="25986"/>
                    <a:pt x="11369" y="25195"/>
                    <a:pt x="12757" y="23785"/>
                  </a:cubicBezTo>
                  <a:cubicBezTo>
                    <a:pt x="12646" y="23785"/>
                    <a:pt x="13011" y="23527"/>
                    <a:pt x="13022" y="23470"/>
                  </a:cubicBezTo>
                  <a:lnTo>
                    <a:pt x="13022" y="23470"/>
                  </a:lnTo>
                  <a:cubicBezTo>
                    <a:pt x="14701" y="24801"/>
                    <a:pt x="16822" y="25687"/>
                    <a:pt x="18973" y="25687"/>
                  </a:cubicBezTo>
                  <a:cubicBezTo>
                    <a:pt x="19323" y="25687"/>
                    <a:pt x="19675" y="25664"/>
                    <a:pt x="20026" y="25615"/>
                  </a:cubicBezTo>
                  <a:cubicBezTo>
                    <a:pt x="22507" y="25264"/>
                    <a:pt x="24838" y="23459"/>
                    <a:pt x="25439" y="21028"/>
                  </a:cubicBezTo>
                  <a:cubicBezTo>
                    <a:pt x="25589" y="20351"/>
                    <a:pt x="25640" y="19650"/>
                    <a:pt x="25615" y="18948"/>
                  </a:cubicBezTo>
                  <a:cubicBezTo>
                    <a:pt x="25564" y="17845"/>
                    <a:pt x="25389" y="16767"/>
                    <a:pt x="25063" y="15740"/>
                  </a:cubicBezTo>
                  <a:cubicBezTo>
                    <a:pt x="23910" y="11930"/>
                    <a:pt x="21003" y="8898"/>
                    <a:pt x="17820" y="6517"/>
                  </a:cubicBezTo>
                  <a:cubicBezTo>
                    <a:pt x="16542" y="5589"/>
                    <a:pt x="15213" y="4712"/>
                    <a:pt x="13985" y="3685"/>
                  </a:cubicBezTo>
                  <a:cubicBezTo>
                    <a:pt x="12782" y="2682"/>
                    <a:pt x="11705" y="1454"/>
                    <a:pt x="110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7" name="Google Shape;2127;p35"/>
            <p:cNvSpPr/>
            <p:nvPr/>
          </p:nvSpPr>
          <p:spPr>
            <a:xfrm>
              <a:off x="1814675" y="1505025"/>
              <a:ext cx="145400" cy="831500"/>
            </a:xfrm>
            <a:custGeom>
              <a:avLst/>
              <a:gdLst/>
              <a:ahLst/>
              <a:cxnLst/>
              <a:rect l="l" t="t" r="r" b="b"/>
              <a:pathLst>
                <a:path w="5816" h="33260" extrusionOk="0">
                  <a:moveTo>
                    <a:pt x="402" y="1"/>
                  </a:moveTo>
                  <a:cubicBezTo>
                    <a:pt x="176" y="26"/>
                    <a:pt x="1" y="227"/>
                    <a:pt x="26" y="452"/>
                  </a:cubicBezTo>
                  <a:lnTo>
                    <a:pt x="126" y="1831"/>
                  </a:lnTo>
                  <a:cubicBezTo>
                    <a:pt x="777" y="12257"/>
                    <a:pt x="1479" y="23009"/>
                    <a:pt x="4988" y="32984"/>
                  </a:cubicBezTo>
                  <a:cubicBezTo>
                    <a:pt x="5038" y="33134"/>
                    <a:pt x="5189" y="33259"/>
                    <a:pt x="5364" y="33259"/>
                  </a:cubicBezTo>
                  <a:cubicBezTo>
                    <a:pt x="5414" y="33259"/>
                    <a:pt x="5464" y="33234"/>
                    <a:pt x="5489" y="33234"/>
                  </a:cubicBezTo>
                  <a:cubicBezTo>
                    <a:pt x="5715" y="33159"/>
                    <a:pt x="5815" y="32908"/>
                    <a:pt x="5740" y="32708"/>
                  </a:cubicBezTo>
                  <a:cubicBezTo>
                    <a:pt x="2281" y="22858"/>
                    <a:pt x="1605" y="12156"/>
                    <a:pt x="928" y="1780"/>
                  </a:cubicBezTo>
                  <a:lnTo>
                    <a:pt x="828" y="377"/>
                  </a:lnTo>
                  <a:cubicBezTo>
                    <a:pt x="828" y="176"/>
                    <a:pt x="627" y="1"/>
                    <a:pt x="4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8" name="Google Shape;2128;p35"/>
            <p:cNvSpPr/>
            <p:nvPr/>
          </p:nvSpPr>
          <p:spPr>
            <a:xfrm>
              <a:off x="1864800" y="2026275"/>
              <a:ext cx="95275" cy="310250"/>
            </a:xfrm>
            <a:custGeom>
              <a:avLst/>
              <a:gdLst/>
              <a:ahLst/>
              <a:cxnLst/>
              <a:rect l="l" t="t" r="r" b="b"/>
              <a:pathLst>
                <a:path w="3811" h="12410" extrusionOk="0">
                  <a:moveTo>
                    <a:pt x="425" y="0"/>
                  </a:moveTo>
                  <a:cubicBezTo>
                    <a:pt x="409" y="0"/>
                    <a:pt x="393" y="1"/>
                    <a:pt x="377" y="3"/>
                  </a:cubicBezTo>
                  <a:cubicBezTo>
                    <a:pt x="151" y="53"/>
                    <a:pt x="1" y="254"/>
                    <a:pt x="51" y="479"/>
                  </a:cubicBezTo>
                  <a:cubicBezTo>
                    <a:pt x="778" y="4790"/>
                    <a:pt x="1730" y="8600"/>
                    <a:pt x="2983" y="12134"/>
                  </a:cubicBezTo>
                  <a:cubicBezTo>
                    <a:pt x="3033" y="12284"/>
                    <a:pt x="3184" y="12409"/>
                    <a:pt x="3359" y="12409"/>
                  </a:cubicBezTo>
                  <a:cubicBezTo>
                    <a:pt x="3409" y="12409"/>
                    <a:pt x="3459" y="12384"/>
                    <a:pt x="3484" y="12384"/>
                  </a:cubicBezTo>
                  <a:cubicBezTo>
                    <a:pt x="3710" y="12309"/>
                    <a:pt x="3810" y="12058"/>
                    <a:pt x="3735" y="11858"/>
                  </a:cubicBezTo>
                  <a:cubicBezTo>
                    <a:pt x="2507" y="8374"/>
                    <a:pt x="1580" y="4615"/>
                    <a:pt x="853" y="354"/>
                  </a:cubicBezTo>
                  <a:cubicBezTo>
                    <a:pt x="806" y="145"/>
                    <a:pt x="631" y="0"/>
                    <a:pt x="4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9" name="Google Shape;2129;p35"/>
            <p:cNvSpPr/>
            <p:nvPr/>
          </p:nvSpPr>
          <p:spPr>
            <a:xfrm>
              <a:off x="1738225" y="1620950"/>
              <a:ext cx="99650" cy="111550"/>
            </a:xfrm>
            <a:custGeom>
              <a:avLst/>
              <a:gdLst/>
              <a:ahLst/>
              <a:cxnLst/>
              <a:rect l="l" t="t" r="r" b="b"/>
              <a:pathLst>
                <a:path w="3986" h="4462" extrusionOk="0">
                  <a:moveTo>
                    <a:pt x="502" y="1"/>
                  </a:moveTo>
                  <a:cubicBezTo>
                    <a:pt x="352" y="226"/>
                    <a:pt x="176" y="427"/>
                    <a:pt x="1" y="627"/>
                  </a:cubicBezTo>
                  <a:cubicBezTo>
                    <a:pt x="753" y="1755"/>
                    <a:pt x="1730" y="2657"/>
                    <a:pt x="2708" y="3534"/>
                  </a:cubicBezTo>
                  <a:cubicBezTo>
                    <a:pt x="3008" y="3785"/>
                    <a:pt x="3309" y="4061"/>
                    <a:pt x="3585" y="4336"/>
                  </a:cubicBezTo>
                  <a:cubicBezTo>
                    <a:pt x="3660" y="4412"/>
                    <a:pt x="3760" y="4462"/>
                    <a:pt x="3861" y="4462"/>
                  </a:cubicBezTo>
                  <a:cubicBezTo>
                    <a:pt x="3911" y="4462"/>
                    <a:pt x="3961" y="4437"/>
                    <a:pt x="3986" y="4437"/>
                  </a:cubicBezTo>
                  <a:cubicBezTo>
                    <a:pt x="3961" y="4412"/>
                    <a:pt x="3936" y="4412"/>
                    <a:pt x="3911" y="4387"/>
                  </a:cubicBezTo>
                  <a:cubicBezTo>
                    <a:pt x="3710" y="4261"/>
                    <a:pt x="3660" y="4011"/>
                    <a:pt x="3785" y="3810"/>
                  </a:cubicBezTo>
                  <a:cubicBezTo>
                    <a:pt x="3835" y="3735"/>
                    <a:pt x="3911" y="3660"/>
                    <a:pt x="3961" y="3585"/>
                  </a:cubicBezTo>
                  <a:cubicBezTo>
                    <a:pt x="3735" y="3359"/>
                    <a:pt x="3485" y="3133"/>
                    <a:pt x="3259" y="2933"/>
                  </a:cubicBezTo>
                  <a:cubicBezTo>
                    <a:pt x="2307" y="2081"/>
                    <a:pt x="1354" y="1204"/>
                    <a:pt x="653" y="151"/>
                  </a:cubicBezTo>
                  <a:cubicBezTo>
                    <a:pt x="627" y="76"/>
                    <a:pt x="577" y="51"/>
                    <a:pt x="5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0" name="Google Shape;2130;p35"/>
            <p:cNvSpPr/>
            <p:nvPr/>
          </p:nvSpPr>
          <p:spPr>
            <a:xfrm>
              <a:off x="1854150" y="1695525"/>
              <a:ext cx="189250" cy="231850"/>
            </a:xfrm>
            <a:custGeom>
              <a:avLst/>
              <a:gdLst/>
              <a:ahLst/>
              <a:cxnLst/>
              <a:rect l="l" t="t" r="r" b="b"/>
              <a:pathLst>
                <a:path w="7570" h="9274" extrusionOk="0">
                  <a:moveTo>
                    <a:pt x="6968" y="0"/>
                  </a:moveTo>
                  <a:cubicBezTo>
                    <a:pt x="6918" y="25"/>
                    <a:pt x="6868" y="75"/>
                    <a:pt x="6843" y="150"/>
                  </a:cubicBezTo>
                  <a:cubicBezTo>
                    <a:pt x="5214" y="3409"/>
                    <a:pt x="2858" y="6341"/>
                    <a:pt x="1" y="8647"/>
                  </a:cubicBezTo>
                  <a:cubicBezTo>
                    <a:pt x="126" y="8697"/>
                    <a:pt x="226" y="8772"/>
                    <a:pt x="326" y="8822"/>
                  </a:cubicBezTo>
                  <a:cubicBezTo>
                    <a:pt x="502" y="8897"/>
                    <a:pt x="577" y="9098"/>
                    <a:pt x="527" y="9273"/>
                  </a:cubicBezTo>
                  <a:cubicBezTo>
                    <a:pt x="3459" y="6917"/>
                    <a:pt x="5890" y="3885"/>
                    <a:pt x="7569" y="501"/>
                  </a:cubicBezTo>
                  <a:cubicBezTo>
                    <a:pt x="7369" y="326"/>
                    <a:pt x="7168" y="175"/>
                    <a:pt x="69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1" name="Google Shape;2131;p35"/>
            <p:cNvSpPr/>
            <p:nvPr/>
          </p:nvSpPr>
          <p:spPr>
            <a:xfrm>
              <a:off x="1829725" y="1602150"/>
              <a:ext cx="90250" cy="130350"/>
            </a:xfrm>
            <a:custGeom>
              <a:avLst/>
              <a:gdLst/>
              <a:ahLst/>
              <a:cxnLst/>
              <a:rect l="l" t="t" r="r" b="b"/>
              <a:pathLst>
                <a:path w="3610" h="5214" extrusionOk="0">
                  <a:moveTo>
                    <a:pt x="2957" y="1"/>
                  </a:moveTo>
                  <a:cubicBezTo>
                    <a:pt x="2932" y="26"/>
                    <a:pt x="2932" y="51"/>
                    <a:pt x="2907" y="76"/>
                  </a:cubicBezTo>
                  <a:cubicBezTo>
                    <a:pt x="2406" y="1229"/>
                    <a:pt x="1303" y="2833"/>
                    <a:pt x="526" y="3986"/>
                  </a:cubicBezTo>
                  <a:cubicBezTo>
                    <a:pt x="451" y="4111"/>
                    <a:pt x="376" y="4211"/>
                    <a:pt x="301" y="4337"/>
                  </a:cubicBezTo>
                  <a:cubicBezTo>
                    <a:pt x="251" y="4412"/>
                    <a:pt x="175" y="4487"/>
                    <a:pt x="125" y="4562"/>
                  </a:cubicBezTo>
                  <a:cubicBezTo>
                    <a:pt x="0" y="4763"/>
                    <a:pt x="50" y="5013"/>
                    <a:pt x="251" y="5139"/>
                  </a:cubicBezTo>
                  <a:cubicBezTo>
                    <a:pt x="276" y="5164"/>
                    <a:pt x="301" y="5164"/>
                    <a:pt x="326" y="5189"/>
                  </a:cubicBezTo>
                  <a:cubicBezTo>
                    <a:pt x="376" y="5189"/>
                    <a:pt x="426" y="5214"/>
                    <a:pt x="476" y="5214"/>
                  </a:cubicBezTo>
                  <a:cubicBezTo>
                    <a:pt x="602" y="5214"/>
                    <a:pt x="727" y="5139"/>
                    <a:pt x="802" y="5013"/>
                  </a:cubicBezTo>
                  <a:cubicBezTo>
                    <a:pt x="927" y="4838"/>
                    <a:pt x="1053" y="4662"/>
                    <a:pt x="1203" y="4462"/>
                  </a:cubicBezTo>
                  <a:cubicBezTo>
                    <a:pt x="2030" y="3234"/>
                    <a:pt x="3033" y="1705"/>
                    <a:pt x="3609" y="527"/>
                  </a:cubicBezTo>
                  <a:cubicBezTo>
                    <a:pt x="3384" y="352"/>
                    <a:pt x="3158" y="176"/>
                    <a:pt x="29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2" name="Google Shape;2132;p35"/>
            <p:cNvSpPr/>
            <p:nvPr/>
          </p:nvSpPr>
          <p:spPr>
            <a:xfrm>
              <a:off x="1644875" y="1735000"/>
              <a:ext cx="223700" cy="199900"/>
            </a:xfrm>
            <a:custGeom>
              <a:avLst/>
              <a:gdLst/>
              <a:ahLst/>
              <a:cxnLst/>
              <a:rect l="l" t="t" r="r" b="b"/>
              <a:pathLst>
                <a:path w="8948" h="7996" extrusionOk="0">
                  <a:moveTo>
                    <a:pt x="502" y="0"/>
                  </a:moveTo>
                  <a:cubicBezTo>
                    <a:pt x="326" y="226"/>
                    <a:pt x="176" y="451"/>
                    <a:pt x="1" y="677"/>
                  </a:cubicBezTo>
                  <a:cubicBezTo>
                    <a:pt x="2006" y="3208"/>
                    <a:pt x="5189" y="6291"/>
                    <a:pt x="8321" y="7970"/>
                  </a:cubicBezTo>
                  <a:cubicBezTo>
                    <a:pt x="8372" y="7995"/>
                    <a:pt x="8447" y="7995"/>
                    <a:pt x="8497" y="7995"/>
                  </a:cubicBezTo>
                  <a:cubicBezTo>
                    <a:pt x="8647" y="7995"/>
                    <a:pt x="8798" y="7920"/>
                    <a:pt x="8873" y="7795"/>
                  </a:cubicBezTo>
                  <a:cubicBezTo>
                    <a:pt x="8873" y="7769"/>
                    <a:pt x="8898" y="7719"/>
                    <a:pt x="8898" y="7694"/>
                  </a:cubicBezTo>
                  <a:cubicBezTo>
                    <a:pt x="8948" y="7519"/>
                    <a:pt x="8873" y="7318"/>
                    <a:pt x="8697" y="7243"/>
                  </a:cubicBezTo>
                  <a:cubicBezTo>
                    <a:pt x="8597" y="7193"/>
                    <a:pt x="8497" y="7118"/>
                    <a:pt x="8372" y="7068"/>
                  </a:cubicBezTo>
                  <a:cubicBezTo>
                    <a:pt x="5389" y="5363"/>
                    <a:pt x="2381" y="2406"/>
                    <a:pt x="5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3" name="Google Shape;2133;p35"/>
            <p:cNvSpPr/>
            <p:nvPr/>
          </p:nvSpPr>
          <p:spPr>
            <a:xfrm>
              <a:off x="1557775" y="1860925"/>
              <a:ext cx="615950" cy="193000"/>
            </a:xfrm>
            <a:custGeom>
              <a:avLst/>
              <a:gdLst/>
              <a:ahLst/>
              <a:cxnLst/>
              <a:rect l="l" t="t" r="r" b="b"/>
              <a:pathLst>
                <a:path w="24638" h="7720" extrusionOk="0">
                  <a:moveTo>
                    <a:pt x="24262" y="1"/>
                  </a:moveTo>
                  <a:cubicBezTo>
                    <a:pt x="22858" y="2031"/>
                    <a:pt x="20327" y="4412"/>
                    <a:pt x="18622" y="5289"/>
                  </a:cubicBezTo>
                  <a:cubicBezTo>
                    <a:pt x="17208" y="6021"/>
                    <a:pt x="15081" y="6895"/>
                    <a:pt x="12888" y="6895"/>
                  </a:cubicBezTo>
                  <a:cubicBezTo>
                    <a:pt x="12828" y="6895"/>
                    <a:pt x="12768" y="6894"/>
                    <a:pt x="12708" y="6893"/>
                  </a:cubicBezTo>
                  <a:cubicBezTo>
                    <a:pt x="9650" y="6843"/>
                    <a:pt x="4036" y="6367"/>
                    <a:pt x="51" y="3660"/>
                  </a:cubicBezTo>
                  <a:cubicBezTo>
                    <a:pt x="26" y="3986"/>
                    <a:pt x="1" y="4286"/>
                    <a:pt x="1" y="4612"/>
                  </a:cubicBezTo>
                  <a:cubicBezTo>
                    <a:pt x="4111" y="7194"/>
                    <a:pt x="9650" y="7670"/>
                    <a:pt x="12683" y="7720"/>
                  </a:cubicBezTo>
                  <a:lnTo>
                    <a:pt x="12833" y="7720"/>
                  </a:lnTo>
                  <a:cubicBezTo>
                    <a:pt x="15214" y="7720"/>
                    <a:pt x="17495" y="6793"/>
                    <a:pt x="18998" y="6016"/>
                  </a:cubicBezTo>
                  <a:cubicBezTo>
                    <a:pt x="20703" y="5139"/>
                    <a:pt x="23109" y="2933"/>
                    <a:pt x="24638" y="878"/>
                  </a:cubicBezTo>
                  <a:cubicBezTo>
                    <a:pt x="24512" y="577"/>
                    <a:pt x="24387" y="301"/>
                    <a:pt x="242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2134"/>
        <p:cNvGrpSpPr/>
        <p:nvPr/>
      </p:nvGrpSpPr>
      <p:grpSpPr>
        <a:xfrm>
          <a:off x="0" y="0"/>
          <a:ext cx="0" cy="0"/>
          <a:chOff x="0" y="0"/>
          <a:chExt cx="0" cy="0"/>
        </a:xfrm>
      </p:grpSpPr>
      <p:pic>
        <p:nvPicPr>
          <p:cNvPr id="2135" name="Google Shape;2135;p36"/>
          <p:cNvPicPr preferRelativeResize="0"/>
          <p:nvPr/>
        </p:nvPicPr>
        <p:blipFill>
          <a:blip r:embed="rId2">
            <a:alphaModFix amt="21000"/>
          </a:blip>
          <a:stretch>
            <a:fillRect/>
          </a:stretch>
        </p:blipFill>
        <p:spPr>
          <a:xfrm>
            <a:off x="52574" y="-258750"/>
            <a:ext cx="9058048" cy="5541853"/>
          </a:xfrm>
          <a:prstGeom prst="rect">
            <a:avLst/>
          </a:prstGeom>
          <a:noFill/>
          <a:ln>
            <a:noFill/>
          </a:ln>
        </p:spPr>
      </p:pic>
      <p:sp>
        <p:nvSpPr>
          <p:cNvPr id="2136" name="Google Shape;2136;p36"/>
          <p:cNvSpPr/>
          <p:nvPr/>
        </p:nvSpPr>
        <p:spPr>
          <a:xfrm>
            <a:off x="254400" y="246300"/>
            <a:ext cx="8635200" cy="4650900"/>
          </a:xfrm>
          <a:prstGeom prst="roundRect">
            <a:avLst>
              <a:gd name="adj" fmla="val 8233"/>
            </a:avLst>
          </a:prstGeom>
          <a:solidFill>
            <a:srgbClr val="F5EB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37" name="Google Shape;2137;p36"/>
          <p:cNvGrpSpPr/>
          <p:nvPr/>
        </p:nvGrpSpPr>
        <p:grpSpPr>
          <a:xfrm flipH="1">
            <a:off x="8006507" y="106459"/>
            <a:ext cx="1137493" cy="1431375"/>
            <a:chOff x="7344546" y="2726752"/>
            <a:chExt cx="1619668" cy="2038125"/>
          </a:xfrm>
        </p:grpSpPr>
        <p:sp>
          <p:nvSpPr>
            <p:cNvPr id="2138" name="Google Shape;2138;p36"/>
            <p:cNvSpPr/>
            <p:nvPr/>
          </p:nvSpPr>
          <p:spPr>
            <a:xfrm rot="532185">
              <a:off x="7479258" y="2819774"/>
              <a:ext cx="1350245" cy="1852081"/>
            </a:xfrm>
            <a:custGeom>
              <a:avLst/>
              <a:gdLst/>
              <a:ahLst/>
              <a:cxnLst/>
              <a:rect l="l" t="t" r="r" b="b"/>
              <a:pathLst>
                <a:path w="35064" h="48096" extrusionOk="0">
                  <a:moveTo>
                    <a:pt x="17669" y="0"/>
                  </a:moveTo>
                  <a:cubicBezTo>
                    <a:pt x="16867" y="0"/>
                    <a:pt x="16091" y="251"/>
                    <a:pt x="15464" y="652"/>
                  </a:cubicBezTo>
                  <a:cubicBezTo>
                    <a:pt x="15339" y="627"/>
                    <a:pt x="15188" y="577"/>
                    <a:pt x="15063" y="552"/>
                  </a:cubicBezTo>
                  <a:cubicBezTo>
                    <a:pt x="14687" y="451"/>
                    <a:pt x="14311" y="401"/>
                    <a:pt x="13935" y="401"/>
                  </a:cubicBezTo>
                  <a:cubicBezTo>
                    <a:pt x="13208" y="401"/>
                    <a:pt x="12507" y="577"/>
                    <a:pt x="11905" y="902"/>
                  </a:cubicBezTo>
                  <a:cubicBezTo>
                    <a:pt x="11404" y="1153"/>
                    <a:pt x="10953" y="1504"/>
                    <a:pt x="10602" y="1930"/>
                  </a:cubicBezTo>
                  <a:cubicBezTo>
                    <a:pt x="10426" y="1930"/>
                    <a:pt x="10226" y="1930"/>
                    <a:pt x="10025" y="1955"/>
                  </a:cubicBezTo>
                  <a:cubicBezTo>
                    <a:pt x="9048" y="2055"/>
                    <a:pt x="8146" y="2456"/>
                    <a:pt x="7469" y="3108"/>
                  </a:cubicBezTo>
                  <a:cubicBezTo>
                    <a:pt x="7018" y="3559"/>
                    <a:pt x="6692" y="4085"/>
                    <a:pt x="6466" y="4712"/>
                  </a:cubicBezTo>
                  <a:cubicBezTo>
                    <a:pt x="6015" y="4862"/>
                    <a:pt x="5539" y="5063"/>
                    <a:pt x="5088" y="5439"/>
                  </a:cubicBezTo>
                  <a:cubicBezTo>
                    <a:pt x="4762" y="5714"/>
                    <a:pt x="4537" y="6015"/>
                    <a:pt x="4361" y="6241"/>
                  </a:cubicBezTo>
                  <a:cubicBezTo>
                    <a:pt x="4060" y="6642"/>
                    <a:pt x="3835" y="7093"/>
                    <a:pt x="3684" y="7519"/>
                  </a:cubicBezTo>
                  <a:cubicBezTo>
                    <a:pt x="3083" y="7795"/>
                    <a:pt x="2532" y="8246"/>
                    <a:pt x="2105" y="8797"/>
                  </a:cubicBezTo>
                  <a:cubicBezTo>
                    <a:pt x="1253" y="9825"/>
                    <a:pt x="902" y="11253"/>
                    <a:pt x="1153" y="12582"/>
                  </a:cubicBezTo>
                  <a:cubicBezTo>
                    <a:pt x="1153" y="12607"/>
                    <a:pt x="1153" y="12607"/>
                    <a:pt x="1153" y="12632"/>
                  </a:cubicBezTo>
                  <a:cubicBezTo>
                    <a:pt x="401" y="13634"/>
                    <a:pt x="0" y="14887"/>
                    <a:pt x="50" y="16191"/>
                  </a:cubicBezTo>
                  <a:cubicBezTo>
                    <a:pt x="75" y="16667"/>
                    <a:pt x="151" y="17093"/>
                    <a:pt x="301" y="17469"/>
                  </a:cubicBezTo>
                  <a:cubicBezTo>
                    <a:pt x="451" y="17845"/>
                    <a:pt x="652" y="18171"/>
                    <a:pt x="877" y="18471"/>
                  </a:cubicBezTo>
                  <a:cubicBezTo>
                    <a:pt x="652" y="19524"/>
                    <a:pt x="752" y="20677"/>
                    <a:pt x="1228" y="21730"/>
                  </a:cubicBezTo>
                  <a:cubicBezTo>
                    <a:pt x="1579" y="22532"/>
                    <a:pt x="2131" y="23183"/>
                    <a:pt x="2757" y="23634"/>
                  </a:cubicBezTo>
                  <a:cubicBezTo>
                    <a:pt x="3008" y="23785"/>
                    <a:pt x="3258" y="23935"/>
                    <a:pt x="3509" y="24035"/>
                  </a:cubicBezTo>
                  <a:cubicBezTo>
                    <a:pt x="3960" y="25038"/>
                    <a:pt x="4637" y="25815"/>
                    <a:pt x="5464" y="26316"/>
                  </a:cubicBezTo>
                  <a:cubicBezTo>
                    <a:pt x="6090" y="26667"/>
                    <a:pt x="6792" y="26867"/>
                    <a:pt x="7519" y="26867"/>
                  </a:cubicBezTo>
                  <a:cubicBezTo>
                    <a:pt x="7669" y="27043"/>
                    <a:pt x="7845" y="27193"/>
                    <a:pt x="8045" y="27344"/>
                  </a:cubicBezTo>
                  <a:cubicBezTo>
                    <a:pt x="8246" y="28296"/>
                    <a:pt x="8547" y="29123"/>
                    <a:pt x="8948" y="29850"/>
                  </a:cubicBezTo>
                  <a:cubicBezTo>
                    <a:pt x="9374" y="30602"/>
                    <a:pt x="9900" y="31253"/>
                    <a:pt x="10326" y="31755"/>
                  </a:cubicBezTo>
                  <a:cubicBezTo>
                    <a:pt x="10777" y="32306"/>
                    <a:pt x="11379" y="33058"/>
                    <a:pt x="12306" y="33584"/>
                  </a:cubicBezTo>
                  <a:cubicBezTo>
                    <a:pt x="12732" y="33835"/>
                    <a:pt x="13158" y="33985"/>
                    <a:pt x="13459" y="34111"/>
                  </a:cubicBezTo>
                  <a:cubicBezTo>
                    <a:pt x="13584" y="34136"/>
                    <a:pt x="13684" y="34186"/>
                    <a:pt x="13785" y="34236"/>
                  </a:cubicBezTo>
                  <a:lnTo>
                    <a:pt x="13785" y="38045"/>
                  </a:lnTo>
                  <a:cubicBezTo>
                    <a:pt x="13785" y="39223"/>
                    <a:pt x="13785" y="40401"/>
                    <a:pt x="13785" y="41579"/>
                  </a:cubicBezTo>
                  <a:cubicBezTo>
                    <a:pt x="13785" y="42908"/>
                    <a:pt x="13810" y="44286"/>
                    <a:pt x="13935" y="45690"/>
                  </a:cubicBezTo>
                  <a:cubicBezTo>
                    <a:pt x="13960" y="45940"/>
                    <a:pt x="14010" y="46617"/>
                    <a:pt x="14562" y="47243"/>
                  </a:cubicBezTo>
                  <a:cubicBezTo>
                    <a:pt x="15213" y="47945"/>
                    <a:pt x="16065" y="48020"/>
                    <a:pt x="16341" y="48045"/>
                  </a:cubicBezTo>
                  <a:cubicBezTo>
                    <a:pt x="16692" y="48071"/>
                    <a:pt x="17018" y="48096"/>
                    <a:pt x="17369" y="48096"/>
                  </a:cubicBezTo>
                  <a:cubicBezTo>
                    <a:pt x="17845" y="48096"/>
                    <a:pt x="18321" y="48071"/>
                    <a:pt x="18797" y="48020"/>
                  </a:cubicBezTo>
                  <a:cubicBezTo>
                    <a:pt x="19474" y="47945"/>
                    <a:pt x="20025" y="47644"/>
                    <a:pt x="20426" y="47193"/>
                  </a:cubicBezTo>
                  <a:cubicBezTo>
                    <a:pt x="20903" y="46592"/>
                    <a:pt x="20953" y="45940"/>
                    <a:pt x="20953" y="45740"/>
                  </a:cubicBezTo>
                  <a:cubicBezTo>
                    <a:pt x="21003" y="45113"/>
                    <a:pt x="21028" y="44487"/>
                    <a:pt x="21053" y="43810"/>
                  </a:cubicBezTo>
                  <a:cubicBezTo>
                    <a:pt x="21128" y="41028"/>
                    <a:pt x="21028" y="38221"/>
                    <a:pt x="20953" y="35514"/>
                  </a:cubicBezTo>
                  <a:cubicBezTo>
                    <a:pt x="21554" y="35213"/>
                    <a:pt x="22181" y="34787"/>
                    <a:pt x="22807" y="34261"/>
                  </a:cubicBezTo>
                  <a:cubicBezTo>
                    <a:pt x="24386" y="32908"/>
                    <a:pt x="25589" y="31379"/>
                    <a:pt x="26391" y="29700"/>
                  </a:cubicBezTo>
                  <a:cubicBezTo>
                    <a:pt x="26742" y="28948"/>
                    <a:pt x="26993" y="28171"/>
                    <a:pt x="27168" y="27369"/>
                  </a:cubicBezTo>
                  <a:cubicBezTo>
                    <a:pt x="27494" y="27294"/>
                    <a:pt x="27795" y="27193"/>
                    <a:pt x="28071" y="27043"/>
                  </a:cubicBezTo>
                  <a:cubicBezTo>
                    <a:pt x="28973" y="26567"/>
                    <a:pt x="29700" y="25815"/>
                    <a:pt x="30101" y="24913"/>
                  </a:cubicBezTo>
                  <a:cubicBezTo>
                    <a:pt x="30853" y="24612"/>
                    <a:pt x="31504" y="24161"/>
                    <a:pt x="32005" y="23559"/>
                  </a:cubicBezTo>
                  <a:cubicBezTo>
                    <a:pt x="32582" y="22908"/>
                    <a:pt x="32908" y="22080"/>
                    <a:pt x="32983" y="21253"/>
                  </a:cubicBezTo>
                  <a:cubicBezTo>
                    <a:pt x="34086" y="20476"/>
                    <a:pt x="34837" y="19223"/>
                    <a:pt x="35013" y="17845"/>
                  </a:cubicBezTo>
                  <a:cubicBezTo>
                    <a:pt x="35063" y="17394"/>
                    <a:pt x="35038" y="16943"/>
                    <a:pt x="34963" y="16516"/>
                  </a:cubicBezTo>
                  <a:cubicBezTo>
                    <a:pt x="34888" y="16216"/>
                    <a:pt x="34812" y="15965"/>
                    <a:pt x="34687" y="15714"/>
                  </a:cubicBezTo>
                  <a:cubicBezTo>
                    <a:pt x="35038" y="14562"/>
                    <a:pt x="35013" y="13334"/>
                    <a:pt x="34612" y="12206"/>
                  </a:cubicBezTo>
                  <a:cubicBezTo>
                    <a:pt x="34462" y="11780"/>
                    <a:pt x="34261" y="11404"/>
                    <a:pt x="34010" y="11078"/>
                  </a:cubicBezTo>
                  <a:cubicBezTo>
                    <a:pt x="34035" y="10176"/>
                    <a:pt x="33810" y="9298"/>
                    <a:pt x="33409" y="8572"/>
                  </a:cubicBezTo>
                  <a:cubicBezTo>
                    <a:pt x="32958" y="7745"/>
                    <a:pt x="32256" y="7118"/>
                    <a:pt x="31429" y="6767"/>
                  </a:cubicBezTo>
                  <a:cubicBezTo>
                    <a:pt x="31203" y="6090"/>
                    <a:pt x="30827" y="5439"/>
                    <a:pt x="30351" y="4887"/>
                  </a:cubicBezTo>
                  <a:cubicBezTo>
                    <a:pt x="29775" y="4186"/>
                    <a:pt x="29023" y="3684"/>
                    <a:pt x="28171" y="3409"/>
                  </a:cubicBezTo>
                  <a:cubicBezTo>
                    <a:pt x="27745" y="2582"/>
                    <a:pt x="27043" y="1905"/>
                    <a:pt x="26216" y="1554"/>
                  </a:cubicBezTo>
                  <a:cubicBezTo>
                    <a:pt x="25840" y="1379"/>
                    <a:pt x="25464" y="1278"/>
                    <a:pt x="24988" y="1228"/>
                  </a:cubicBezTo>
                  <a:cubicBezTo>
                    <a:pt x="24762" y="1203"/>
                    <a:pt x="24562" y="1178"/>
                    <a:pt x="24361" y="1178"/>
                  </a:cubicBezTo>
                  <a:cubicBezTo>
                    <a:pt x="24161" y="1178"/>
                    <a:pt x="23985" y="1203"/>
                    <a:pt x="23810" y="1228"/>
                  </a:cubicBezTo>
                  <a:cubicBezTo>
                    <a:pt x="23384" y="877"/>
                    <a:pt x="22908" y="627"/>
                    <a:pt x="22381" y="426"/>
                  </a:cubicBezTo>
                  <a:cubicBezTo>
                    <a:pt x="21955" y="301"/>
                    <a:pt x="21529" y="226"/>
                    <a:pt x="21078" y="226"/>
                  </a:cubicBezTo>
                  <a:cubicBezTo>
                    <a:pt x="20602" y="226"/>
                    <a:pt x="20126" y="301"/>
                    <a:pt x="19700" y="451"/>
                  </a:cubicBezTo>
                  <a:cubicBezTo>
                    <a:pt x="19073" y="176"/>
                    <a:pt x="18421" y="25"/>
                    <a:pt x="17795" y="0"/>
                  </a:cubicBezTo>
                  <a:close/>
                </a:path>
              </a:pathLst>
            </a:custGeom>
            <a:solidFill>
              <a:schemeClr val="accent6"/>
            </a:solidFill>
            <a:ln>
              <a:noFill/>
            </a:ln>
            <a:effectLst>
              <a:outerShdw blurRad="57150" dist="19050" dir="5400000" algn="bl" rotWithShape="0">
                <a:schemeClr val="lt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9" name="Google Shape;2139;p36"/>
            <p:cNvSpPr/>
            <p:nvPr/>
          </p:nvSpPr>
          <p:spPr>
            <a:xfrm rot="532185">
              <a:off x="7788307" y="3716345"/>
              <a:ext cx="611931" cy="872976"/>
            </a:xfrm>
            <a:custGeom>
              <a:avLst/>
              <a:gdLst/>
              <a:ahLst/>
              <a:cxnLst/>
              <a:rect l="l" t="t" r="r" b="b"/>
              <a:pathLst>
                <a:path w="15891" h="22670" extrusionOk="0">
                  <a:moveTo>
                    <a:pt x="1869" y="1"/>
                  </a:moveTo>
                  <a:cubicBezTo>
                    <a:pt x="1432" y="1"/>
                    <a:pt x="952" y="102"/>
                    <a:pt x="577" y="137"/>
                  </a:cubicBezTo>
                  <a:cubicBezTo>
                    <a:pt x="376" y="162"/>
                    <a:pt x="126" y="212"/>
                    <a:pt x="51" y="388"/>
                  </a:cubicBezTo>
                  <a:cubicBezTo>
                    <a:pt x="0" y="463"/>
                    <a:pt x="26" y="563"/>
                    <a:pt x="26" y="638"/>
                  </a:cubicBezTo>
                  <a:cubicBezTo>
                    <a:pt x="126" y="2292"/>
                    <a:pt x="226" y="3997"/>
                    <a:pt x="1053" y="5475"/>
                  </a:cubicBezTo>
                  <a:cubicBezTo>
                    <a:pt x="1379" y="6052"/>
                    <a:pt x="1805" y="6578"/>
                    <a:pt x="2231" y="7079"/>
                  </a:cubicBezTo>
                  <a:cubicBezTo>
                    <a:pt x="2632" y="7581"/>
                    <a:pt x="3058" y="8107"/>
                    <a:pt x="3635" y="8433"/>
                  </a:cubicBezTo>
                  <a:cubicBezTo>
                    <a:pt x="3910" y="8583"/>
                    <a:pt x="4211" y="8709"/>
                    <a:pt x="4512" y="8809"/>
                  </a:cubicBezTo>
                  <a:cubicBezTo>
                    <a:pt x="4938" y="8959"/>
                    <a:pt x="5364" y="9135"/>
                    <a:pt x="5790" y="9285"/>
                  </a:cubicBezTo>
                  <a:cubicBezTo>
                    <a:pt x="5990" y="9360"/>
                    <a:pt x="6141" y="9561"/>
                    <a:pt x="6141" y="9761"/>
                  </a:cubicBezTo>
                  <a:lnTo>
                    <a:pt x="6141" y="12794"/>
                  </a:lnTo>
                  <a:cubicBezTo>
                    <a:pt x="6141" y="14573"/>
                    <a:pt x="6141" y="16378"/>
                    <a:pt x="6141" y="18182"/>
                  </a:cubicBezTo>
                  <a:cubicBezTo>
                    <a:pt x="6141" y="19486"/>
                    <a:pt x="6141" y="20789"/>
                    <a:pt x="6266" y="22092"/>
                  </a:cubicBezTo>
                  <a:cubicBezTo>
                    <a:pt x="6291" y="22242"/>
                    <a:pt x="6316" y="22368"/>
                    <a:pt x="6391" y="22468"/>
                  </a:cubicBezTo>
                  <a:cubicBezTo>
                    <a:pt x="6492" y="22593"/>
                    <a:pt x="6667" y="22618"/>
                    <a:pt x="6843" y="22643"/>
                  </a:cubicBezTo>
                  <a:cubicBezTo>
                    <a:pt x="7082" y="22661"/>
                    <a:pt x="7322" y="22670"/>
                    <a:pt x="7563" y="22670"/>
                  </a:cubicBezTo>
                  <a:cubicBezTo>
                    <a:pt x="8002" y="22670"/>
                    <a:pt x="8445" y="22642"/>
                    <a:pt x="8898" y="22593"/>
                  </a:cubicBezTo>
                  <a:cubicBezTo>
                    <a:pt x="8998" y="22593"/>
                    <a:pt x="9123" y="22568"/>
                    <a:pt x="9198" y="22493"/>
                  </a:cubicBezTo>
                  <a:cubicBezTo>
                    <a:pt x="9249" y="22418"/>
                    <a:pt x="9274" y="22318"/>
                    <a:pt x="9274" y="22217"/>
                  </a:cubicBezTo>
                  <a:cubicBezTo>
                    <a:pt x="9299" y="21591"/>
                    <a:pt x="9324" y="20964"/>
                    <a:pt x="9349" y="20363"/>
                  </a:cubicBezTo>
                  <a:cubicBezTo>
                    <a:pt x="9424" y="17280"/>
                    <a:pt x="9324" y="14197"/>
                    <a:pt x="9224" y="11140"/>
                  </a:cubicBezTo>
                  <a:cubicBezTo>
                    <a:pt x="9198" y="10889"/>
                    <a:pt x="9374" y="10689"/>
                    <a:pt x="9599" y="10613"/>
                  </a:cubicBezTo>
                  <a:cubicBezTo>
                    <a:pt x="10402" y="10388"/>
                    <a:pt x="11153" y="9861"/>
                    <a:pt x="11830" y="9310"/>
                  </a:cubicBezTo>
                  <a:cubicBezTo>
                    <a:pt x="13083" y="8232"/>
                    <a:pt x="14161" y="6929"/>
                    <a:pt x="14888" y="5425"/>
                  </a:cubicBezTo>
                  <a:cubicBezTo>
                    <a:pt x="15590" y="3922"/>
                    <a:pt x="15890" y="2217"/>
                    <a:pt x="15640" y="588"/>
                  </a:cubicBezTo>
                  <a:cubicBezTo>
                    <a:pt x="15640" y="513"/>
                    <a:pt x="15615" y="438"/>
                    <a:pt x="15564" y="413"/>
                  </a:cubicBezTo>
                  <a:cubicBezTo>
                    <a:pt x="15533" y="365"/>
                    <a:pt x="15481" y="348"/>
                    <a:pt x="15428" y="348"/>
                  </a:cubicBezTo>
                  <a:cubicBezTo>
                    <a:pt x="15397" y="348"/>
                    <a:pt x="15366" y="353"/>
                    <a:pt x="15339" y="363"/>
                  </a:cubicBezTo>
                  <a:cubicBezTo>
                    <a:pt x="15295" y="364"/>
                    <a:pt x="15250" y="365"/>
                    <a:pt x="15203" y="365"/>
                  </a:cubicBezTo>
                  <a:cubicBezTo>
                    <a:pt x="14959" y="365"/>
                    <a:pt x="14673" y="350"/>
                    <a:pt x="14379" y="350"/>
                  </a:cubicBezTo>
                  <a:cubicBezTo>
                    <a:pt x="13656" y="350"/>
                    <a:pt x="12886" y="440"/>
                    <a:pt x="12582" y="1064"/>
                  </a:cubicBezTo>
                  <a:cubicBezTo>
                    <a:pt x="12356" y="1566"/>
                    <a:pt x="12432" y="2242"/>
                    <a:pt x="12381" y="2769"/>
                  </a:cubicBezTo>
                  <a:cubicBezTo>
                    <a:pt x="12331" y="3395"/>
                    <a:pt x="12256" y="4197"/>
                    <a:pt x="11955" y="4774"/>
                  </a:cubicBezTo>
                  <a:cubicBezTo>
                    <a:pt x="11605" y="5786"/>
                    <a:pt x="10107" y="7341"/>
                    <a:pt x="9454" y="7341"/>
                  </a:cubicBezTo>
                  <a:cubicBezTo>
                    <a:pt x="9266" y="7341"/>
                    <a:pt x="9148" y="7212"/>
                    <a:pt x="9148" y="6904"/>
                  </a:cubicBezTo>
                  <a:cubicBezTo>
                    <a:pt x="9148" y="6578"/>
                    <a:pt x="9073" y="4473"/>
                    <a:pt x="9098" y="2869"/>
                  </a:cubicBezTo>
                  <a:cubicBezTo>
                    <a:pt x="9123" y="2192"/>
                    <a:pt x="9224" y="1315"/>
                    <a:pt x="8973" y="663"/>
                  </a:cubicBezTo>
                  <a:cubicBezTo>
                    <a:pt x="8880" y="417"/>
                    <a:pt x="8693" y="369"/>
                    <a:pt x="8463" y="369"/>
                  </a:cubicBezTo>
                  <a:cubicBezTo>
                    <a:pt x="8320" y="369"/>
                    <a:pt x="8159" y="388"/>
                    <a:pt x="7995" y="388"/>
                  </a:cubicBezTo>
                  <a:cubicBezTo>
                    <a:pt x="7845" y="388"/>
                    <a:pt x="7701" y="381"/>
                    <a:pt x="7560" y="381"/>
                  </a:cubicBezTo>
                  <a:cubicBezTo>
                    <a:pt x="7419" y="381"/>
                    <a:pt x="7281" y="388"/>
                    <a:pt x="7143" y="413"/>
                  </a:cubicBezTo>
                  <a:cubicBezTo>
                    <a:pt x="5840" y="638"/>
                    <a:pt x="6116" y="2067"/>
                    <a:pt x="6141" y="3069"/>
                  </a:cubicBezTo>
                  <a:lnTo>
                    <a:pt x="6141" y="5626"/>
                  </a:lnTo>
                  <a:cubicBezTo>
                    <a:pt x="6141" y="5912"/>
                    <a:pt x="5889" y="6141"/>
                    <a:pt x="5607" y="6141"/>
                  </a:cubicBezTo>
                  <a:cubicBezTo>
                    <a:pt x="5568" y="6141"/>
                    <a:pt x="5529" y="6136"/>
                    <a:pt x="5489" y="6127"/>
                  </a:cubicBezTo>
                  <a:cubicBezTo>
                    <a:pt x="5013" y="5977"/>
                    <a:pt x="4562" y="5726"/>
                    <a:pt x="4236" y="5375"/>
                  </a:cubicBezTo>
                  <a:cubicBezTo>
                    <a:pt x="3885" y="4974"/>
                    <a:pt x="3660" y="4473"/>
                    <a:pt x="3509" y="3972"/>
                  </a:cubicBezTo>
                  <a:cubicBezTo>
                    <a:pt x="3334" y="3395"/>
                    <a:pt x="3208" y="2794"/>
                    <a:pt x="3133" y="2192"/>
                  </a:cubicBezTo>
                  <a:cubicBezTo>
                    <a:pt x="3083" y="1691"/>
                    <a:pt x="3158" y="1115"/>
                    <a:pt x="2983" y="638"/>
                  </a:cubicBezTo>
                  <a:cubicBezTo>
                    <a:pt x="2810" y="132"/>
                    <a:pt x="2366" y="1"/>
                    <a:pt x="18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0" name="Google Shape;2140;p36"/>
            <p:cNvSpPr/>
            <p:nvPr/>
          </p:nvSpPr>
          <p:spPr>
            <a:xfrm rot="532185">
              <a:off x="7614049" y="2902257"/>
              <a:ext cx="1193864" cy="961468"/>
            </a:xfrm>
            <a:custGeom>
              <a:avLst/>
              <a:gdLst/>
              <a:ahLst/>
              <a:cxnLst/>
              <a:rect l="l" t="t" r="r" b="b"/>
              <a:pathLst>
                <a:path w="31003" h="24968" extrusionOk="0">
                  <a:moveTo>
                    <a:pt x="15619" y="1"/>
                  </a:moveTo>
                  <a:cubicBezTo>
                    <a:pt x="14940" y="1"/>
                    <a:pt x="14251" y="350"/>
                    <a:pt x="13960" y="980"/>
                  </a:cubicBezTo>
                  <a:cubicBezTo>
                    <a:pt x="13906" y="1061"/>
                    <a:pt x="13815" y="1106"/>
                    <a:pt x="13723" y="1106"/>
                  </a:cubicBezTo>
                  <a:cubicBezTo>
                    <a:pt x="13645" y="1106"/>
                    <a:pt x="13567" y="1074"/>
                    <a:pt x="13509" y="1005"/>
                  </a:cubicBezTo>
                  <a:cubicBezTo>
                    <a:pt x="13284" y="729"/>
                    <a:pt x="12908" y="579"/>
                    <a:pt x="12557" y="478"/>
                  </a:cubicBezTo>
                  <a:cubicBezTo>
                    <a:pt x="12360" y="436"/>
                    <a:pt x="12155" y="413"/>
                    <a:pt x="11950" y="413"/>
                  </a:cubicBezTo>
                  <a:cubicBezTo>
                    <a:pt x="11551" y="413"/>
                    <a:pt x="11149" y="497"/>
                    <a:pt x="10802" y="679"/>
                  </a:cubicBezTo>
                  <a:cubicBezTo>
                    <a:pt x="10326" y="904"/>
                    <a:pt x="9950" y="1331"/>
                    <a:pt x="9775" y="1832"/>
                  </a:cubicBezTo>
                  <a:cubicBezTo>
                    <a:pt x="9731" y="1941"/>
                    <a:pt x="9630" y="2012"/>
                    <a:pt x="9522" y="2012"/>
                  </a:cubicBezTo>
                  <a:cubicBezTo>
                    <a:pt x="9506" y="2012"/>
                    <a:pt x="9490" y="2010"/>
                    <a:pt x="9474" y="2007"/>
                  </a:cubicBezTo>
                  <a:cubicBezTo>
                    <a:pt x="9154" y="1951"/>
                    <a:pt x="8835" y="1923"/>
                    <a:pt x="8515" y="1923"/>
                  </a:cubicBezTo>
                  <a:cubicBezTo>
                    <a:pt x="8409" y="1923"/>
                    <a:pt x="8302" y="1926"/>
                    <a:pt x="8196" y="1932"/>
                  </a:cubicBezTo>
                  <a:cubicBezTo>
                    <a:pt x="7720" y="1982"/>
                    <a:pt x="7218" y="2183"/>
                    <a:pt x="6867" y="2534"/>
                  </a:cubicBezTo>
                  <a:cubicBezTo>
                    <a:pt x="6416" y="2985"/>
                    <a:pt x="6216" y="3611"/>
                    <a:pt x="6166" y="4263"/>
                  </a:cubicBezTo>
                  <a:cubicBezTo>
                    <a:pt x="6166" y="4388"/>
                    <a:pt x="6040" y="4514"/>
                    <a:pt x="5915" y="4514"/>
                  </a:cubicBezTo>
                  <a:cubicBezTo>
                    <a:pt x="5339" y="4514"/>
                    <a:pt x="4787" y="4614"/>
                    <a:pt x="4361" y="4965"/>
                  </a:cubicBezTo>
                  <a:cubicBezTo>
                    <a:pt x="4211" y="5090"/>
                    <a:pt x="4086" y="5240"/>
                    <a:pt x="3985" y="5391"/>
                  </a:cubicBezTo>
                  <a:cubicBezTo>
                    <a:pt x="3685" y="5817"/>
                    <a:pt x="3434" y="6318"/>
                    <a:pt x="3484" y="6819"/>
                  </a:cubicBezTo>
                  <a:cubicBezTo>
                    <a:pt x="3484" y="6970"/>
                    <a:pt x="3384" y="7070"/>
                    <a:pt x="3233" y="7095"/>
                  </a:cubicBezTo>
                  <a:cubicBezTo>
                    <a:pt x="2607" y="7170"/>
                    <a:pt x="2055" y="7521"/>
                    <a:pt x="1654" y="8022"/>
                  </a:cubicBezTo>
                  <a:cubicBezTo>
                    <a:pt x="1178" y="8624"/>
                    <a:pt x="978" y="9426"/>
                    <a:pt x="1103" y="10178"/>
                  </a:cubicBezTo>
                  <a:cubicBezTo>
                    <a:pt x="1153" y="10428"/>
                    <a:pt x="1253" y="10679"/>
                    <a:pt x="1379" y="10879"/>
                  </a:cubicBezTo>
                  <a:cubicBezTo>
                    <a:pt x="1479" y="11005"/>
                    <a:pt x="1429" y="11180"/>
                    <a:pt x="1329" y="11255"/>
                  </a:cubicBezTo>
                  <a:cubicBezTo>
                    <a:pt x="476" y="11882"/>
                    <a:pt x="0" y="12985"/>
                    <a:pt x="50" y="14062"/>
                  </a:cubicBezTo>
                  <a:cubicBezTo>
                    <a:pt x="50" y="14288"/>
                    <a:pt x="101" y="14514"/>
                    <a:pt x="176" y="14714"/>
                  </a:cubicBezTo>
                  <a:cubicBezTo>
                    <a:pt x="351" y="15165"/>
                    <a:pt x="702" y="15491"/>
                    <a:pt x="1053" y="15792"/>
                  </a:cubicBezTo>
                  <a:cubicBezTo>
                    <a:pt x="1153" y="15867"/>
                    <a:pt x="1178" y="16017"/>
                    <a:pt x="1128" y="16118"/>
                  </a:cubicBezTo>
                  <a:cubicBezTo>
                    <a:pt x="627" y="16945"/>
                    <a:pt x="652" y="17997"/>
                    <a:pt x="1053" y="18874"/>
                  </a:cubicBezTo>
                  <a:cubicBezTo>
                    <a:pt x="1228" y="19301"/>
                    <a:pt x="1504" y="19676"/>
                    <a:pt x="1880" y="19927"/>
                  </a:cubicBezTo>
                  <a:cubicBezTo>
                    <a:pt x="2181" y="20128"/>
                    <a:pt x="2532" y="20253"/>
                    <a:pt x="2883" y="20253"/>
                  </a:cubicBezTo>
                  <a:cubicBezTo>
                    <a:pt x="3008" y="20253"/>
                    <a:pt x="3133" y="20353"/>
                    <a:pt x="3133" y="20504"/>
                  </a:cubicBezTo>
                  <a:cubicBezTo>
                    <a:pt x="3133" y="20629"/>
                    <a:pt x="3158" y="20779"/>
                    <a:pt x="3208" y="20905"/>
                  </a:cubicBezTo>
                  <a:cubicBezTo>
                    <a:pt x="3459" y="21556"/>
                    <a:pt x="3885" y="22183"/>
                    <a:pt x="4487" y="22534"/>
                  </a:cubicBezTo>
                  <a:cubicBezTo>
                    <a:pt x="4782" y="22711"/>
                    <a:pt x="5138" y="22810"/>
                    <a:pt x="5489" y="22810"/>
                  </a:cubicBezTo>
                  <a:cubicBezTo>
                    <a:pt x="5733" y="22810"/>
                    <a:pt x="5975" y="22762"/>
                    <a:pt x="6191" y="22659"/>
                  </a:cubicBezTo>
                  <a:cubicBezTo>
                    <a:pt x="6222" y="22649"/>
                    <a:pt x="6254" y="22644"/>
                    <a:pt x="6284" y="22644"/>
                  </a:cubicBezTo>
                  <a:cubicBezTo>
                    <a:pt x="6401" y="22644"/>
                    <a:pt x="6507" y="22715"/>
                    <a:pt x="6567" y="22834"/>
                  </a:cubicBezTo>
                  <a:cubicBezTo>
                    <a:pt x="6817" y="23436"/>
                    <a:pt x="7369" y="23912"/>
                    <a:pt x="7995" y="24163"/>
                  </a:cubicBezTo>
                  <a:cubicBezTo>
                    <a:pt x="8277" y="24267"/>
                    <a:pt x="8577" y="24319"/>
                    <a:pt x="8875" y="24319"/>
                  </a:cubicBezTo>
                  <a:cubicBezTo>
                    <a:pt x="9293" y="24319"/>
                    <a:pt x="9710" y="24217"/>
                    <a:pt x="10076" y="24012"/>
                  </a:cubicBezTo>
                  <a:cubicBezTo>
                    <a:pt x="10107" y="23981"/>
                    <a:pt x="10147" y="23967"/>
                    <a:pt x="10189" y="23967"/>
                  </a:cubicBezTo>
                  <a:cubicBezTo>
                    <a:pt x="10247" y="23967"/>
                    <a:pt x="10308" y="23994"/>
                    <a:pt x="10351" y="24037"/>
                  </a:cubicBezTo>
                  <a:cubicBezTo>
                    <a:pt x="10842" y="24434"/>
                    <a:pt x="11506" y="24744"/>
                    <a:pt x="12142" y="24744"/>
                  </a:cubicBezTo>
                  <a:cubicBezTo>
                    <a:pt x="12188" y="24744"/>
                    <a:pt x="12235" y="24743"/>
                    <a:pt x="12281" y="24739"/>
                  </a:cubicBezTo>
                  <a:cubicBezTo>
                    <a:pt x="12908" y="24714"/>
                    <a:pt x="13534" y="24463"/>
                    <a:pt x="14010" y="24037"/>
                  </a:cubicBezTo>
                  <a:cubicBezTo>
                    <a:pt x="14073" y="23987"/>
                    <a:pt x="14142" y="23962"/>
                    <a:pt x="14208" y="23962"/>
                  </a:cubicBezTo>
                  <a:cubicBezTo>
                    <a:pt x="14274" y="23962"/>
                    <a:pt x="14336" y="23987"/>
                    <a:pt x="14386" y="24037"/>
                  </a:cubicBezTo>
                  <a:cubicBezTo>
                    <a:pt x="14562" y="24213"/>
                    <a:pt x="14787" y="24388"/>
                    <a:pt x="15013" y="24514"/>
                  </a:cubicBezTo>
                  <a:cubicBezTo>
                    <a:pt x="15460" y="24798"/>
                    <a:pt x="15991" y="24968"/>
                    <a:pt x="16523" y="24968"/>
                  </a:cubicBezTo>
                  <a:cubicBezTo>
                    <a:pt x="16646" y="24968"/>
                    <a:pt x="16770" y="24959"/>
                    <a:pt x="16893" y="24940"/>
                  </a:cubicBezTo>
                  <a:cubicBezTo>
                    <a:pt x="17494" y="24864"/>
                    <a:pt x="18046" y="24564"/>
                    <a:pt x="18447" y="24113"/>
                  </a:cubicBezTo>
                  <a:cubicBezTo>
                    <a:pt x="18495" y="24064"/>
                    <a:pt x="18565" y="24036"/>
                    <a:pt x="18641" y="24036"/>
                  </a:cubicBezTo>
                  <a:cubicBezTo>
                    <a:pt x="18684" y="24036"/>
                    <a:pt x="18728" y="24045"/>
                    <a:pt x="18772" y="24062"/>
                  </a:cubicBezTo>
                  <a:cubicBezTo>
                    <a:pt x="19173" y="24263"/>
                    <a:pt x="19599" y="24463"/>
                    <a:pt x="20025" y="24514"/>
                  </a:cubicBezTo>
                  <a:cubicBezTo>
                    <a:pt x="20188" y="24546"/>
                    <a:pt x="20353" y="24563"/>
                    <a:pt x="20518" y="24563"/>
                  </a:cubicBezTo>
                  <a:cubicBezTo>
                    <a:pt x="20860" y="24563"/>
                    <a:pt x="21199" y="24491"/>
                    <a:pt x="21504" y="24338"/>
                  </a:cubicBezTo>
                  <a:cubicBezTo>
                    <a:pt x="21955" y="24138"/>
                    <a:pt x="22281" y="23762"/>
                    <a:pt x="22607" y="23386"/>
                  </a:cubicBezTo>
                  <a:cubicBezTo>
                    <a:pt x="22648" y="23324"/>
                    <a:pt x="22740" y="23279"/>
                    <a:pt x="22828" y="23279"/>
                  </a:cubicBezTo>
                  <a:cubicBezTo>
                    <a:pt x="22846" y="23279"/>
                    <a:pt x="22865" y="23281"/>
                    <a:pt x="22883" y="23286"/>
                  </a:cubicBezTo>
                  <a:cubicBezTo>
                    <a:pt x="23238" y="23396"/>
                    <a:pt x="23624" y="23464"/>
                    <a:pt x="24004" y="23464"/>
                  </a:cubicBezTo>
                  <a:cubicBezTo>
                    <a:pt x="24401" y="23464"/>
                    <a:pt x="24793" y="23390"/>
                    <a:pt x="25138" y="23210"/>
                  </a:cubicBezTo>
                  <a:cubicBezTo>
                    <a:pt x="25790" y="22859"/>
                    <a:pt x="26316" y="22183"/>
                    <a:pt x="26391" y="21431"/>
                  </a:cubicBezTo>
                  <a:cubicBezTo>
                    <a:pt x="26391" y="21331"/>
                    <a:pt x="26492" y="21230"/>
                    <a:pt x="26617" y="21205"/>
                  </a:cubicBezTo>
                  <a:cubicBezTo>
                    <a:pt x="27294" y="21080"/>
                    <a:pt x="27970" y="20754"/>
                    <a:pt x="28447" y="20228"/>
                  </a:cubicBezTo>
                  <a:cubicBezTo>
                    <a:pt x="28873" y="19702"/>
                    <a:pt x="29073" y="18950"/>
                    <a:pt x="28873" y="18298"/>
                  </a:cubicBezTo>
                  <a:cubicBezTo>
                    <a:pt x="28823" y="18148"/>
                    <a:pt x="28923" y="17997"/>
                    <a:pt x="29048" y="17947"/>
                  </a:cubicBezTo>
                  <a:cubicBezTo>
                    <a:pt x="30051" y="17621"/>
                    <a:pt x="30828" y="16644"/>
                    <a:pt x="30978" y="15566"/>
                  </a:cubicBezTo>
                  <a:cubicBezTo>
                    <a:pt x="31003" y="15366"/>
                    <a:pt x="31003" y="15140"/>
                    <a:pt x="30953" y="14915"/>
                  </a:cubicBezTo>
                  <a:cubicBezTo>
                    <a:pt x="30878" y="14564"/>
                    <a:pt x="30702" y="14263"/>
                    <a:pt x="30502" y="13987"/>
                  </a:cubicBezTo>
                  <a:cubicBezTo>
                    <a:pt x="30452" y="13912"/>
                    <a:pt x="30427" y="13787"/>
                    <a:pt x="30477" y="13712"/>
                  </a:cubicBezTo>
                  <a:cubicBezTo>
                    <a:pt x="30928" y="12834"/>
                    <a:pt x="31003" y="11782"/>
                    <a:pt x="30677" y="10854"/>
                  </a:cubicBezTo>
                  <a:cubicBezTo>
                    <a:pt x="30552" y="10504"/>
                    <a:pt x="30351" y="10128"/>
                    <a:pt x="30026" y="9927"/>
                  </a:cubicBezTo>
                  <a:cubicBezTo>
                    <a:pt x="29925" y="9877"/>
                    <a:pt x="29900" y="9752"/>
                    <a:pt x="29900" y="9651"/>
                  </a:cubicBezTo>
                  <a:cubicBezTo>
                    <a:pt x="30026" y="8925"/>
                    <a:pt x="29950" y="8148"/>
                    <a:pt x="29599" y="7521"/>
                  </a:cubicBezTo>
                  <a:cubicBezTo>
                    <a:pt x="29274" y="6894"/>
                    <a:pt x="28622" y="6443"/>
                    <a:pt x="27945" y="6443"/>
                  </a:cubicBezTo>
                  <a:cubicBezTo>
                    <a:pt x="27795" y="6443"/>
                    <a:pt x="27670" y="6343"/>
                    <a:pt x="27670" y="6193"/>
                  </a:cubicBezTo>
                  <a:cubicBezTo>
                    <a:pt x="27594" y="5466"/>
                    <a:pt x="27244" y="4714"/>
                    <a:pt x="26767" y="4163"/>
                  </a:cubicBezTo>
                  <a:cubicBezTo>
                    <a:pt x="26291" y="3586"/>
                    <a:pt x="25589" y="3210"/>
                    <a:pt x="24838" y="3185"/>
                  </a:cubicBezTo>
                  <a:cubicBezTo>
                    <a:pt x="24737" y="3185"/>
                    <a:pt x="24637" y="3085"/>
                    <a:pt x="24612" y="2985"/>
                  </a:cubicBezTo>
                  <a:cubicBezTo>
                    <a:pt x="24462" y="2283"/>
                    <a:pt x="24010" y="1656"/>
                    <a:pt x="23384" y="1381"/>
                  </a:cubicBezTo>
                  <a:cubicBezTo>
                    <a:pt x="23158" y="1280"/>
                    <a:pt x="22933" y="1230"/>
                    <a:pt x="22707" y="1205"/>
                  </a:cubicBezTo>
                  <a:cubicBezTo>
                    <a:pt x="22593" y="1195"/>
                    <a:pt x="22479" y="1189"/>
                    <a:pt x="22365" y="1189"/>
                  </a:cubicBezTo>
                  <a:cubicBezTo>
                    <a:pt x="22203" y="1189"/>
                    <a:pt x="22042" y="1201"/>
                    <a:pt x="21880" y="1230"/>
                  </a:cubicBezTo>
                  <a:cubicBezTo>
                    <a:pt x="21730" y="1280"/>
                    <a:pt x="21554" y="1356"/>
                    <a:pt x="21429" y="1456"/>
                  </a:cubicBezTo>
                  <a:cubicBezTo>
                    <a:pt x="21379" y="1496"/>
                    <a:pt x="21321" y="1516"/>
                    <a:pt x="21264" y="1516"/>
                  </a:cubicBezTo>
                  <a:cubicBezTo>
                    <a:pt x="21179" y="1516"/>
                    <a:pt x="21098" y="1471"/>
                    <a:pt x="21053" y="1381"/>
                  </a:cubicBezTo>
                  <a:cubicBezTo>
                    <a:pt x="20752" y="879"/>
                    <a:pt x="20251" y="529"/>
                    <a:pt x="19700" y="328"/>
                  </a:cubicBezTo>
                  <a:cubicBezTo>
                    <a:pt x="19491" y="253"/>
                    <a:pt x="19271" y="217"/>
                    <a:pt x="19051" y="217"/>
                  </a:cubicBezTo>
                  <a:cubicBezTo>
                    <a:pt x="18611" y="217"/>
                    <a:pt x="18171" y="361"/>
                    <a:pt x="17820" y="629"/>
                  </a:cubicBezTo>
                  <a:cubicBezTo>
                    <a:pt x="17782" y="654"/>
                    <a:pt x="17732" y="666"/>
                    <a:pt x="17679" y="666"/>
                  </a:cubicBezTo>
                  <a:cubicBezTo>
                    <a:pt x="17626" y="666"/>
                    <a:pt x="17569" y="654"/>
                    <a:pt x="17519" y="629"/>
                  </a:cubicBezTo>
                  <a:cubicBezTo>
                    <a:pt x="16968" y="278"/>
                    <a:pt x="16341" y="27"/>
                    <a:pt x="15690" y="2"/>
                  </a:cubicBezTo>
                  <a:cubicBezTo>
                    <a:pt x="15666" y="1"/>
                    <a:pt x="15643" y="1"/>
                    <a:pt x="156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1" name="Google Shape;2141;p36"/>
            <p:cNvSpPr/>
            <p:nvPr/>
          </p:nvSpPr>
          <p:spPr>
            <a:xfrm rot="532185">
              <a:off x="8106642" y="3356545"/>
              <a:ext cx="62768" cy="61574"/>
            </a:xfrm>
            <a:custGeom>
              <a:avLst/>
              <a:gdLst/>
              <a:ahLst/>
              <a:cxnLst/>
              <a:rect l="l" t="t" r="r" b="b"/>
              <a:pathLst>
                <a:path w="1630" h="1599" extrusionOk="0">
                  <a:moveTo>
                    <a:pt x="1294" y="1"/>
                  </a:moveTo>
                  <a:cubicBezTo>
                    <a:pt x="1255" y="1"/>
                    <a:pt x="1216" y="7"/>
                    <a:pt x="1178" y="20"/>
                  </a:cubicBezTo>
                  <a:cubicBezTo>
                    <a:pt x="677" y="245"/>
                    <a:pt x="276" y="671"/>
                    <a:pt x="76" y="1197"/>
                  </a:cubicBezTo>
                  <a:cubicBezTo>
                    <a:pt x="0" y="1348"/>
                    <a:pt x="76" y="1523"/>
                    <a:pt x="226" y="1598"/>
                  </a:cubicBezTo>
                  <a:lnTo>
                    <a:pt x="351" y="1598"/>
                  </a:lnTo>
                  <a:cubicBezTo>
                    <a:pt x="477" y="1598"/>
                    <a:pt x="577" y="1523"/>
                    <a:pt x="627" y="1423"/>
                  </a:cubicBezTo>
                  <a:cubicBezTo>
                    <a:pt x="777" y="1047"/>
                    <a:pt x="1053" y="746"/>
                    <a:pt x="1429" y="596"/>
                  </a:cubicBezTo>
                  <a:cubicBezTo>
                    <a:pt x="1579" y="521"/>
                    <a:pt x="1630" y="345"/>
                    <a:pt x="1579" y="170"/>
                  </a:cubicBezTo>
                  <a:cubicBezTo>
                    <a:pt x="1523" y="57"/>
                    <a:pt x="1410" y="1"/>
                    <a:pt x="129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2" name="Google Shape;2142;p36"/>
            <p:cNvSpPr/>
            <p:nvPr/>
          </p:nvSpPr>
          <p:spPr>
            <a:xfrm rot="532185">
              <a:off x="8355601" y="3184495"/>
              <a:ext cx="72434" cy="57377"/>
            </a:xfrm>
            <a:custGeom>
              <a:avLst/>
              <a:gdLst/>
              <a:ahLst/>
              <a:cxnLst/>
              <a:rect l="l" t="t" r="r" b="b"/>
              <a:pathLst>
                <a:path w="1881" h="1490" extrusionOk="0">
                  <a:moveTo>
                    <a:pt x="353" y="1"/>
                  </a:moveTo>
                  <a:cubicBezTo>
                    <a:pt x="247" y="1"/>
                    <a:pt x="144" y="51"/>
                    <a:pt x="76" y="136"/>
                  </a:cubicBezTo>
                  <a:cubicBezTo>
                    <a:pt x="1" y="287"/>
                    <a:pt x="51" y="487"/>
                    <a:pt x="176" y="562"/>
                  </a:cubicBezTo>
                  <a:cubicBezTo>
                    <a:pt x="602" y="813"/>
                    <a:pt x="978" y="1114"/>
                    <a:pt x="1354" y="1414"/>
                  </a:cubicBezTo>
                  <a:cubicBezTo>
                    <a:pt x="1404" y="1465"/>
                    <a:pt x="1479" y="1490"/>
                    <a:pt x="1555" y="1490"/>
                  </a:cubicBezTo>
                  <a:cubicBezTo>
                    <a:pt x="1630" y="1490"/>
                    <a:pt x="1730" y="1465"/>
                    <a:pt x="1780" y="1389"/>
                  </a:cubicBezTo>
                  <a:cubicBezTo>
                    <a:pt x="1880" y="1264"/>
                    <a:pt x="1880" y="1064"/>
                    <a:pt x="1755" y="963"/>
                  </a:cubicBezTo>
                  <a:cubicBezTo>
                    <a:pt x="1354" y="612"/>
                    <a:pt x="928" y="312"/>
                    <a:pt x="502" y="36"/>
                  </a:cubicBezTo>
                  <a:cubicBezTo>
                    <a:pt x="454" y="12"/>
                    <a:pt x="403" y="1"/>
                    <a:pt x="35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3" name="Google Shape;2143;p36"/>
            <p:cNvSpPr/>
            <p:nvPr/>
          </p:nvSpPr>
          <p:spPr>
            <a:xfrm rot="532185">
              <a:off x="8503869" y="3360385"/>
              <a:ext cx="69507" cy="71355"/>
            </a:xfrm>
            <a:custGeom>
              <a:avLst/>
              <a:gdLst/>
              <a:ahLst/>
              <a:cxnLst/>
              <a:rect l="l" t="t" r="r" b="b"/>
              <a:pathLst>
                <a:path w="1805" h="1853" extrusionOk="0">
                  <a:moveTo>
                    <a:pt x="335" y="1"/>
                  </a:moveTo>
                  <a:cubicBezTo>
                    <a:pt x="260" y="1"/>
                    <a:pt x="185" y="26"/>
                    <a:pt x="125" y="73"/>
                  </a:cubicBezTo>
                  <a:cubicBezTo>
                    <a:pt x="0" y="198"/>
                    <a:pt x="0" y="399"/>
                    <a:pt x="125" y="524"/>
                  </a:cubicBezTo>
                  <a:lnTo>
                    <a:pt x="1253" y="1752"/>
                  </a:lnTo>
                  <a:cubicBezTo>
                    <a:pt x="1303" y="1827"/>
                    <a:pt x="1379" y="1852"/>
                    <a:pt x="1479" y="1852"/>
                  </a:cubicBezTo>
                  <a:cubicBezTo>
                    <a:pt x="1554" y="1852"/>
                    <a:pt x="1629" y="1827"/>
                    <a:pt x="1679" y="1777"/>
                  </a:cubicBezTo>
                  <a:cubicBezTo>
                    <a:pt x="1805" y="1652"/>
                    <a:pt x="1805" y="1476"/>
                    <a:pt x="1704" y="1351"/>
                  </a:cubicBezTo>
                  <a:lnTo>
                    <a:pt x="551" y="98"/>
                  </a:lnTo>
                  <a:cubicBezTo>
                    <a:pt x="499" y="32"/>
                    <a:pt x="418" y="1"/>
                    <a:pt x="33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4" name="Google Shape;2144;p36"/>
            <p:cNvSpPr/>
            <p:nvPr/>
          </p:nvSpPr>
          <p:spPr>
            <a:xfrm rot="532185">
              <a:off x="8350307" y="3427462"/>
              <a:ext cx="34811" cy="86913"/>
            </a:xfrm>
            <a:custGeom>
              <a:avLst/>
              <a:gdLst/>
              <a:ahLst/>
              <a:cxnLst/>
              <a:rect l="l" t="t" r="r" b="b"/>
              <a:pathLst>
                <a:path w="904" h="2257" extrusionOk="0">
                  <a:moveTo>
                    <a:pt x="302" y="1"/>
                  </a:moveTo>
                  <a:cubicBezTo>
                    <a:pt x="126" y="26"/>
                    <a:pt x="1" y="176"/>
                    <a:pt x="26" y="327"/>
                  </a:cubicBezTo>
                  <a:cubicBezTo>
                    <a:pt x="51" y="903"/>
                    <a:pt x="151" y="1454"/>
                    <a:pt x="277" y="2006"/>
                  </a:cubicBezTo>
                  <a:cubicBezTo>
                    <a:pt x="302" y="2156"/>
                    <a:pt x="427" y="2256"/>
                    <a:pt x="577" y="2256"/>
                  </a:cubicBezTo>
                  <a:cubicBezTo>
                    <a:pt x="602" y="2256"/>
                    <a:pt x="602" y="2256"/>
                    <a:pt x="628" y="2231"/>
                  </a:cubicBezTo>
                  <a:cubicBezTo>
                    <a:pt x="803" y="2206"/>
                    <a:pt x="903" y="2031"/>
                    <a:pt x="853" y="1880"/>
                  </a:cubicBezTo>
                  <a:cubicBezTo>
                    <a:pt x="753" y="1354"/>
                    <a:pt x="653" y="828"/>
                    <a:pt x="628" y="301"/>
                  </a:cubicBezTo>
                  <a:cubicBezTo>
                    <a:pt x="602" y="126"/>
                    <a:pt x="477" y="1"/>
                    <a:pt x="3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 name="Google Shape;2145;p36"/>
            <p:cNvSpPr/>
            <p:nvPr/>
          </p:nvSpPr>
          <p:spPr>
            <a:xfrm rot="532185">
              <a:off x="8060844" y="3119182"/>
              <a:ext cx="71432" cy="59995"/>
            </a:xfrm>
            <a:custGeom>
              <a:avLst/>
              <a:gdLst/>
              <a:ahLst/>
              <a:cxnLst/>
              <a:rect l="l" t="t" r="r" b="b"/>
              <a:pathLst>
                <a:path w="1855" h="1558" extrusionOk="0">
                  <a:moveTo>
                    <a:pt x="1506" y="0"/>
                  </a:moveTo>
                  <a:cubicBezTo>
                    <a:pt x="1446" y="0"/>
                    <a:pt x="1384" y="17"/>
                    <a:pt x="1328" y="54"/>
                  </a:cubicBezTo>
                  <a:cubicBezTo>
                    <a:pt x="902" y="329"/>
                    <a:pt x="501" y="680"/>
                    <a:pt x="125" y="1031"/>
                  </a:cubicBezTo>
                  <a:cubicBezTo>
                    <a:pt x="0" y="1157"/>
                    <a:pt x="0" y="1357"/>
                    <a:pt x="125" y="1482"/>
                  </a:cubicBezTo>
                  <a:cubicBezTo>
                    <a:pt x="176" y="1532"/>
                    <a:pt x="251" y="1558"/>
                    <a:pt x="326" y="1558"/>
                  </a:cubicBezTo>
                  <a:cubicBezTo>
                    <a:pt x="426" y="1558"/>
                    <a:pt x="501" y="1532"/>
                    <a:pt x="551" y="1482"/>
                  </a:cubicBezTo>
                  <a:cubicBezTo>
                    <a:pt x="902" y="1131"/>
                    <a:pt x="1278" y="831"/>
                    <a:pt x="1679" y="555"/>
                  </a:cubicBezTo>
                  <a:cubicBezTo>
                    <a:pt x="1805" y="455"/>
                    <a:pt x="1855" y="279"/>
                    <a:pt x="1755" y="129"/>
                  </a:cubicBezTo>
                  <a:cubicBezTo>
                    <a:pt x="1707" y="50"/>
                    <a:pt x="1609" y="0"/>
                    <a:pt x="150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 name="Google Shape;2146;p36"/>
            <p:cNvSpPr/>
            <p:nvPr/>
          </p:nvSpPr>
          <p:spPr>
            <a:xfrm rot="532185">
              <a:off x="8266813" y="3018564"/>
              <a:ext cx="86874" cy="38778"/>
            </a:xfrm>
            <a:custGeom>
              <a:avLst/>
              <a:gdLst/>
              <a:ahLst/>
              <a:cxnLst/>
              <a:rect l="l" t="t" r="r" b="b"/>
              <a:pathLst>
                <a:path w="2256" h="1007" extrusionOk="0">
                  <a:moveTo>
                    <a:pt x="1958" y="0"/>
                  </a:moveTo>
                  <a:cubicBezTo>
                    <a:pt x="1941" y="0"/>
                    <a:pt x="1923" y="1"/>
                    <a:pt x="1905" y="4"/>
                  </a:cubicBezTo>
                  <a:cubicBezTo>
                    <a:pt x="1329" y="79"/>
                    <a:pt x="777" y="205"/>
                    <a:pt x="251" y="405"/>
                  </a:cubicBezTo>
                  <a:cubicBezTo>
                    <a:pt x="75" y="480"/>
                    <a:pt x="0" y="656"/>
                    <a:pt x="75" y="806"/>
                  </a:cubicBezTo>
                  <a:cubicBezTo>
                    <a:pt x="126" y="931"/>
                    <a:pt x="226" y="1007"/>
                    <a:pt x="351" y="1007"/>
                  </a:cubicBezTo>
                  <a:cubicBezTo>
                    <a:pt x="376" y="1007"/>
                    <a:pt x="426" y="981"/>
                    <a:pt x="451" y="981"/>
                  </a:cubicBezTo>
                  <a:cubicBezTo>
                    <a:pt x="953" y="781"/>
                    <a:pt x="1454" y="656"/>
                    <a:pt x="1980" y="606"/>
                  </a:cubicBezTo>
                  <a:cubicBezTo>
                    <a:pt x="2156" y="580"/>
                    <a:pt x="2256" y="430"/>
                    <a:pt x="2256" y="255"/>
                  </a:cubicBezTo>
                  <a:cubicBezTo>
                    <a:pt x="2233" y="97"/>
                    <a:pt x="2110" y="0"/>
                    <a:pt x="19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36"/>
            <p:cNvSpPr/>
            <p:nvPr/>
          </p:nvSpPr>
          <p:spPr>
            <a:xfrm rot="532185">
              <a:off x="8166719" y="3217589"/>
              <a:ext cx="84987" cy="59264"/>
            </a:xfrm>
            <a:custGeom>
              <a:avLst/>
              <a:gdLst/>
              <a:ahLst/>
              <a:cxnLst/>
              <a:rect l="l" t="t" r="r" b="b"/>
              <a:pathLst>
                <a:path w="2207" h="1539" extrusionOk="0">
                  <a:moveTo>
                    <a:pt x="1854" y="0"/>
                  </a:moveTo>
                  <a:cubicBezTo>
                    <a:pt x="1803" y="0"/>
                    <a:pt x="1752" y="12"/>
                    <a:pt x="1705" y="35"/>
                  </a:cubicBezTo>
                  <a:cubicBezTo>
                    <a:pt x="1204" y="336"/>
                    <a:pt x="678" y="661"/>
                    <a:pt x="176" y="987"/>
                  </a:cubicBezTo>
                  <a:cubicBezTo>
                    <a:pt x="51" y="1088"/>
                    <a:pt x="1" y="1263"/>
                    <a:pt x="101" y="1413"/>
                  </a:cubicBezTo>
                  <a:cubicBezTo>
                    <a:pt x="151" y="1489"/>
                    <a:pt x="252" y="1539"/>
                    <a:pt x="352" y="1539"/>
                  </a:cubicBezTo>
                  <a:cubicBezTo>
                    <a:pt x="402" y="1539"/>
                    <a:pt x="477" y="1539"/>
                    <a:pt x="527" y="1489"/>
                  </a:cubicBezTo>
                  <a:cubicBezTo>
                    <a:pt x="1003" y="1163"/>
                    <a:pt x="1505" y="862"/>
                    <a:pt x="2006" y="561"/>
                  </a:cubicBezTo>
                  <a:cubicBezTo>
                    <a:pt x="2156" y="486"/>
                    <a:pt x="2206" y="311"/>
                    <a:pt x="2131" y="160"/>
                  </a:cubicBezTo>
                  <a:cubicBezTo>
                    <a:pt x="2079" y="56"/>
                    <a:pt x="1968" y="0"/>
                    <a:pt x="18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 name="Google Shape;2148;p36"/>
            <p:cNvSpPr/>
            <p:nvPr/>
          </p:nvSpPr>
          <p:spPr>
            <a:xfrm rot="532185">
              <a:off x="8539256" y="3166391"/>
              <a:ext cx="84949" cy="32000"/>
            </a:xfrm>
            <a:custGeom>
              <a:avLst/>
              <a:gdLst/>
              <a:ahLst/>
              <a:cxnLst/>
              <a:rect l="l" t="t" r="r" b="b"/>
              <a:pathLst>
                <a:path w="2206" h="831" extrusionOk="0">
                  <a:moveTo>
                    <a:pt x="332" y="1"/>
                  </a:moveTo>
                  <a:cubicBezTo>
                    <a:pt x="176" y="1"/>
                    <a:pt x="48" y="119"/>
                    <a:pt x="25" y="280"/>
                  </a:cubicBezTo>
                  <a:cubicBezTo>
                    <a:pt x="0" y="430"/>
                    <a:pt x="126" y="580"/>
                    <a:pt x="276" y="605"/>
                  </a:cubicBezTo>
                  <a:lnTo>
                    <a:pt x="1830" y="831"/>
                  </a:lnTo>
                  <a:lnTo>
                    <a:pt x="1880" y="831"/>
                  </a:lnTo>
                  <a:cubicBezTo>
                    <a:pt x="2030" y="831"/>
                    <a:pt x="2156" y="731"/>
                    <a:pt x="2181" y="555"/>
                  </a:cubicBezTo>
                  <a:cubicBezTo>
                    <a:pt x="2206" y="405"/>
                    <a:pt x="2080" y="254"/>
                    <a:pt x="1930" y="229"/>
                  </a:cubicBezTo>
                  <a:lnTo>
                    <a:pt x="376" y="4"/>
                  </a:lnTo>
                  <a:cubicBezTo>
                    <a:pt x="361" y="2"/>
                    <a:pt x="346" y="1"/>
                    <a:pt x="3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36"/>
            <p:cNvSpPr/>
            <p:nvPr/>
          </p:nvSpPr>
          <p:spPr>
            <a:xfrm rot="532185">
              <a:off x="8669824" y="3421070"/>
              <a:ext cx="58917" cy="50522"/>
            </a:xfrm>
            <a:custGeom>
              <a:avLst/>
              <a:gdLst/>
              <a:ahLst/>
              <a:cxnLst/>
              <a:rect l="l" t="t" r="r" b="b"/>
              <a:pathLst>
                <a:path w="1530" h="1312" extrusionOk="0">
                  <a:moveTo>
                    <a:pt x="327" y="1"/>
                  </a:moveTo>
                  <a:cubicBezTo>
                    <a:pt x="241" y="1"/>
                    <a:pt x="156" y="39"/>
                    <a:pt x="100" y="108"/>
                  </a:cubicBezTo>
                  <a:cubicBezTo>
                    <a:pt x="0" y="259"/>
                    <a:pt x="25" y="434"/>
                    <a:pt x="151" y="559"/>
                  </a:cubicBezTo>
                  <a:lnTo>
                    <a:pt x="1003" y="1236"/>
                  </a:lnTo>
                  <a:cubicBezTo>
                    <a:pt x="1053" y="1286"/>
                    <a:pt x="1128" y="1311"/>
                    <a:pt x="1203" y="1311"/>
                  </a:cubicBezTo>
                  <a:cubicBezTo>
                    <a:pt x="1278" y="1311"/>
                    <a:pt x="1379" y="1286"/>
                    <a:pt x="1429" y="1211"/>
                  </a:cubicBezTo>
                  <a:cubicBezTo>
                    <a:pt x="1529" y="1061"/>
                    <a:pt x="1529" y="885"/>
                    <a:pt x="1379" y="785"/>
                  </a:cubicBezTo>
                  <a:lnTo>
                    <a:pt x="527" y="83"/>
                  </a:lnTo>
                  <a:cubicBezTo>
                    <a:pt x="470" y="27"/>
                    <a:pt x="398" y="1"/>
                    <a:pt x="32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 name="Google Shape;2150;p36"/>
            <p:cNvSpPr/>
            <p:nvPr/>
          </p:nvSpPr>
          <p:spPr>
            <a:xfrm rot="532185">
              <a:off x="8546201" y="3545120"/>
              <a:ext cx="67620" cy="72780"/>
            </a:xfrm>
            <a:custGeom>
              <a:avLst/>
              <a:gdLst/>
              <a:ahLst/>
              <a:cxnLst/>
              <a:rect l="l" t="t" r="r" b="b"/>
              <a:pathLst>
                <a:path w="1756" h="1890" extrusionOk="0">
                  <a:moveTo>
                    <a:pt x="351" y="0"/>
                  </a:moveTo>
                  <a:cubicBezTo>
                    <a:pt x="288" y="0"/>
                    <a:pt x="226" y="20"/>
                    <a:pt x="176" y="60"/>
                  </a:cubicBezTo>
                  <a:cubicBezTo>
                    <a:pt x="26" y="161"/>
                    <a:pt x="1" y="361"/>
                    <a:pt x="101" y="486"/>
                  </a:cubicBezTo>
                  <a:cubicBezTo>
                    <a:pt x="427" y="938"/>
                    <a:pt x="803" y="1389"/>
                    <a:pt x="1204" y="1815"/>
                  </a:cubicBezTo>
                  <a:cubicBezTo>
                    <a:pt x="1279" y="1865"/>
                    <a:pt x="1354" y="1890"/>
                    <a:pt x="1429" y="1890"/>
                  </a:cubicBezTo>
                  <a:cubicBezTo>
                    <a:pt x="1504" y="1890"/>
                    <a:pt x="1580" y="1865"/>
                    <a:pt x="1630" y="1815"/>
                  </a:cubicBezTo>
                  <a:cubicBezTo>
                    <a:pt x="1755" y="1689"/>
                    <a:pt x="1755" y="1514"/>
                    <a:pt x="1655" y="1389"/>
                  </a:cubicBezTo>
                  <a:cubicBezTo>
                    <a:pt x="1254" y="988"/>
                    <a:pt x="903" y="562"/>
                    <a:pt x="602" y="136"/>
                  </a:cubicBezTo>
                  <a:cubicBezTo>
                    <a:pt x="542" y="45"/>
                    <a:pt x="446" y="0"/>
                    <a:pt x="3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36"/>
            <p:cNvSpPr/>
            <p:nvPr/>
          </p:nvSpPr>
          <p:spPr>
            <a:xfrm rot="532185">
              <a:off x="8440434" y="3643392"/>
              <a:ext cx="70508" cy="67659"/>
            </a:xfrm>
            <a:custGeom>
              <a:avLst/>
              <a:gdLst/>
              <a:ahLst/>
              <a:cxnLst/>
              <a:rect l="l" t="t" r="r" b="b"/>
              <a:pathLst>
                <a:path w="1831" h="1757" extrusionOk="0">
                  <a:moveTo>
                    <a:pt x="1466" y="1"/>
                  </a:moveTo>
                  <a:cubicBezTo>
                    <a:pt x="1368" y="1"/>
                    <a:pt x="1277" y="56"/>
                    <a:pt x="1229" y="153"/>
                  </a:cubicBezTo>
                  <a:cubicBezTo>
                    <a:pt x="978" y="579"/>
                    <a:pt x="602" y="955"/>
                    <a:pt x="176" y="1206"/>
                  </a:cubicBezTo>
                  <a:cubicBezTo>
                    <a:pt x="51" y="1281"/>
                    <a:pt x="1" y="1481"/>
                    <a:pt x="76" y="1607"/>
                  </a:cubicBezTo>
                  <a:cubicBezTo>
                    <a:pt x="126" y="1707"/>
                    <a:pt x="226" y="1757"/>
                    <a:pt x="352" y="1757"/>
                  </a:cubicBezTo>
                  <a:cubicBezTo>
                    <a:pt x="402" y="1757"/>
                    <a:pt x="452" y="1757"/>
                    <a:pt x="502" y="1732"/>
                  </a:cubicBezTo>
                  <a:cubicBezTo>
                    <a:pt x="1003" y="1406"/>
                    <a:pt x="1454" y="980"/>
                    <a:pt x="1755" y="454"/>
                  </a:cubicBezTo>
                  <a:cubicBezTo>
                    <a:pt x="1830" y="303"/>
                    <a:pt x="1780" y="128"/>
                    <a:pt x="1630" y="53"/>
                  </a:cubicBezTo>
                  <a:cubicBezTo>
                    <a:pt x="1577" y="17"/>
                    <a:pt x="1520" y="1"/>
                    <a:pt x="14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 name="Google Shape;2152;p36"/>
            <p:cNvSpPr/>
            <p:nvPr/>
          </p:nvSpPr>
          <p:spPr>
            <a:xfrm rot="532185">
              <a:off x="8217400" y="3590496"/>
              <a:ext cx="103317" cy="29959"/>
            </a:xfrm>
            <a:custGeom>
              <a:avLst/>
              <a:gdLst/>
              <a:ahLst/>
              <a:cxnLst/>
              <a:rect l="l" t="t" r="r" b="b"/>
              <a:pathLst>
                <a:path w="2683" h="778" extrusionOk="0">
                  <a:moveTo>
                    <a:pt x="301" y="0"/>
                  </a:moveTo>
                  <a:cubicBezTo>
                    <a:pt x="151" y="0"/>
                    <a:pt x="1" y="126"/>
                    <a:pt x="1" y="301"/>
                  </a:cubicBezTo>
                  <a:cubicBezTo>
                    <a:pt x="1" y="451"/>
                    <a:pt x="126" y="602"/>
                    <a:pt x="301" y="602"/>
                  </a:cubicBezTo>
                  <a:cubicBezTo>
                    <a:pt x="978" y="602"/>
                    <a:pt x="1655" y="677"/>
                    <a:pt x="2307" y="777"/>
                  </a:cubicBezTo>
                  <a:lnTo>
                    <a:pt x="2357" y="777"/>
                  </a:lnTo>
                  <a:cubicBezTo>
                    <a:pt x="2507" y="777"/>
                    <a:pt x="2632" y="652"/>
                    <a:pt x="2657" y="501"/>
                  </a:cubicBezTo>
                  <a:cubicBezTo>
                    <a:pt x="2682" y="351"/>
                    <a:pt x="2557" y="201"/>
                    <a:pt x="2407" y="176"/>
                  </a:cubicBezTo>
                  <a:cubicBezTo>
                    <a:pt x="1705" y="75"/>
                    <a:pt x="1003" y="0"/>
                    <a:pt x="30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36"/>
            <p:cNvSpPr/>
            <p:nvPr/>
          </p:nvSpPr>
          <p:spPr>
            <a:xfrm rot="532185">
              <a:off x="8254085" y="3734784"/>
              <a:ext cx="77247" cy="32924"/>
            </a:xfrm>
            <a:custGeom>
              <a:avLst/>
              <a:gdLst/>
              <a:ahLst/>
              <a:cxnLst/>
              <a:rect l="l" t="t" r="r" b="b"/>
              <a:pathLst>
                <a:path w="2006" h="855" extrusionOk="0">
                  <a:moveTo>
                    <a:pt x="1668" y="0"/>
                  </a:moveTo>
                  <a:cubicBezTo>
                    <a:pt x="1614" y="0"/>
                    <a:pt x="1558" y="17"/>
                    <a:pt x="1504" y="52"/>
                  </a:cubicBezTo>
                  <a:cubicBezTo>
                    <a:pt x="1278" y="174"/>
                    <a:pt x="1016" y="248"/>
                    <a:pt x="751" y="248"/>
                  </a:cubicBezTo>
                  <a:cubicBezTo>
                    <a:pt x="634" y="248"/>
                    <a:pt x="517" y="233"/>
                    <a:pt x="402" y="203"/>
                  </a:cubicBezTo>
                  <a:cubicBezTo>
                    <a:pt x="384" y="200"/>
                    <a:pt x="366" y="199"/>
                    <a:pt x="349" y="199"/>
                  </a:cubicBezTo>
                  <a:cubicBezTo>
                    <a:pt x="196" y="199"/>
                    <a:pt x="71" y="296"/>
                    <a:pt x="26" y="453"/>
                  </a:cubicBezTo>
                  <a:cubicBezTo>
                    <a:pt x="1" y="604"/>
                    <a:pt x="101" y="779"/>
                    <a:pt x="276" y="804"/>
                  </a:cubicBezTo>
                  <a:cubicBezTo>
                    <a:pt x="427" y="829"/>
                    <a:pt x="577" y="854"/>
                    <a:pt x="727" y="854"/>
                  </a:cubicBezTo>
                  <a:cubicBezTo>
                    <a:pt x="1103" y="854"/>
                    <a:pt x="1479" y="754"/>
                    <a:pt x="1805" y="579"/>
                  </a:cubicBezTo>
                  <a:cubicBezTo>
                    <a:pt x="1955" y="478"/>
                    <a:pt x="2006" y="303"/>
                    <a:pt x="1905" y="153"/>
                  </a:cubicBezTo>
                  <a:cubicBezTo>
                    <a:pt x="1857" y="56"/>
                    <a:pt x="1766" y="0"/>
                    <a:pt x="166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 name="Google Shape;2154;p36"/>
            <p:cNvSpPr/>
            <p:nvPr/>
          </p:nvSpPr>
          <p:spPr>
            <a:xfrm rot="532185">
              <a:off x="8067960" y="3526214"/>
              <a:ext cx="39625" cy="78325"/>
            </a:xfrm>
            <a:custGeom>
              <a:avLst/>
              <a:gdLst/>
              <a:ahLst/>
              <a:cxnLst/>
              <a:rect l="l" t="t" r="r" b="b"/>
              <a:pathLst>
                <a:path w="1029" h="2034" extrusionOk="0">
                  <a:moveTo>
                    <a:pt x="321" y="1"/>
                  </a:moveTo>
                  <a:cubicBezTo>
                    <a:pt x="306" y="1"/>
                    <a:pt x="291" y="2"/>
                    <a:pt x="276" y="4"/>
                  </a:cubicBezTo>
                  <a:cubicBezTo>
                    <a:pt x="126" y="29"/>
                    <a:pt x="1" y="179"/>
                    <a:pt x="1" y="330"/>
                  </a:cubicBezTo>
                  <a:cubicBezTo>
                    <a:pt x="51" y="856"/>
                    <a:pt x="201" y="1357"/>
                    <a:pt x="402" y="1833"/>
                  </a:cubicBezTo>
                  <a:cubicBezTo>
                    <a:pt x="452" y="1959"/>
                    <a:pt x="577" y="2034"/>
                    <a:pt x="677" y="2034"/>
                  </a:cubicBezTo>
                  <a:cubicBezTo>
                    <a:pt x="728" y="2034"/>
                    <a:pt x="778" y="2009"/>
                    <a:pt x="803" y="1984"/>
                  </a:cubicBezTo>
                  <a:cubicBezTo>
                    <a:pt x="953" y="1934"/>
                    <a:pt x="1028" y="1758"/>
                    <a:pt x="953" y="1608"/>
                  </a:cubicBezTo>
                  <a:cubicBezTo>
                    <a:pt x="778" y="1182"/>
                    <a:pt x="652" y="731"/>
                    <a:pt x="627" y="280"/>
                  </a:cubicBezTo>
                  <a:cubicBezTo>
                    <a:pt x="604" y="119"/>
                    <a:pt x="477" y="1"/>
                    <a:pt x="32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 name="Google Shape;2155;p36"/>
            <p:cNvSpPr/>
            <p:nvPr/>
          </p:nvSpPr>
          <p:spPr>
            <a:xfrm rot="532185">
              <a:off x="7970514" y="3673104"/>
              <a:ext cx="84987" cy="47942"/>
            </a:xfrm>
            <a:custGeom>
              <a:avLst/>
              <a:gdLst/>
              <a:ahLst/>
              <a:cxnLst/>
              <a:rect l="l" t="t" r="r" b="b"/>
              <a:pathLst>
                <a:path w="2207" h="1245" extrusionOk="0">
                  <a:moveTo>
                    <a:pt x="354" y="0"/>
                  </a:moveTo>
                  <a:cubicBezTo>
                    <a:pt x="249" y="0"/>
                    <a:pt x="149" y="45"/>
                    <a:pt x="101" y="141"/>
                  </a:cubicBezTo>
                  <a:cubicBezTo>
                    <a:pt x="1" y="292"/>
                    <a:pt x="51" y="467"/>
                    <a:pt x="201" y="568"/>
                  </a:cubicBezTo>
                  <a:cubicBezTo>
                    <a:pt x="703" y="868"/>
                    <a:pt x="1229" y="1094"/>
                    <a:pt x="1805" y="1244"/>
                  </a:cubicBezTo>
                  <a:lnTo>
                    <a:pt x="1881" y="1244"/>
                  </a:lnTo>
                  <a:cubicBezTo>
                    <a:pt x="2006" y="1244"/>
                    <a:pt x="2131" y="1144"/>
                    <a:pt x="2181" y="1019"/>
                  </a:cubicBezTo>
                  <a:cubicBezTo>
                    <a:pt x="2206" y="843"/>
                    <a:pt x="2106" y="693"/>
                    <a:pt x="1956" y="643"/>
                  </a:cubicBezTo>
                  <a:cubicBezTo>
                    <a:pt x="1429" y="517"/>
                    <a:pt x="953" y="317"/>
                    <a:pt x="527" y="41"/>
                  </a:cubicBezTo>
                  <a:cubicBezTo>
                    <a:pt x="473" y="14"/>
                    <a:pt x="413" y="0"/>
                    <a:pt x="3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 name="Google Shape;2156;p36"/>
            <p:cNvSpPr/>
            <p:nvPr/>
          </p:nvSpPr>
          <p:spPr>
            <a:xfrm rot="532185">
              <a:off x="7921234" y="3429638"/>
              <a:ext cx="33810" cy="86065"/>
            </a:xfrm>
            <a:custGeom>
              <a:avLst/>
              <a:gdLst/>
              <a:ahLst/>
              <a:cxnLst/>
              <a:rect l="l" t="t" r="r" b="b"/>
              <a:pathLst>
                <a:path w="878" h="2235" extrusionOk="0">
                  <a:moveTo>
                    <a:pt x="387" y="1"/>
                  </a:moveTo>
                  <a:cubicBezTo>
                    <a:pt x="247" y="1"/>
                    <a:pt x="98" y="117"/>
                    <a:pt x="76" y="255"/>
                  </a:cubicBezTo>
                  <a:cubicBezTo>
                    <a:pt x="0" y="856"/>
                    <a:pt x="51" y="1458"/>
                    <a:pt x="251" y="2034"/>
                  </a:cubicBezTo>
                  <a:cubicBezTo>
                    <a:pt x="276" y="2160"/>
                    <a:pt x="401" y="2235"/>
                    <a:pt x="527" y="2235"/>
                  </a:cubicBezTo>
                  <a:lnTo>
                    <a:pt x="627" y="2235"/>
                  </a:lnTo>
                  <a:cubicBezTo>
                    <a:pt x="777" y="2160"/>
                    <a:pt x="878" y="2009"/>
                    <a:pt x="827" y="1834"/>
                  </a:cubicBezTo>
                  <a:cubicBezTo>
                    <a:pt x="652" y="1358"/>
                    <a:pt x="602" y="856"/>
                    <a:pt x="677" y="355"/>
                  </a:cubicBezTo>
                  <a:cubicBezTo>
                    <a:pt x="702" y="180"/>
                    <a:pt x="602" y="29"/>
                    <a:pt x="426" y="4"/>
                  </a:cubicBezTo>
                  <a:cubicBezTo>
                    <a:pt x="413" y="2"/>
                    <a:pt x="400" y="1"/>
                    <a:pt x="38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 name="Google Shape;2157;p36"/>
            <p:cNvSpPr/>
            <p:nvPr/>
          </p:nvSpPr>
          <p:spPr>
            <a:xfrm rot="532185">
              <a:off x="7962573" y="3273573"/>
              <a:ext cx="72395" cy="46710"/>
            </a:xfrm>
            <a:custGeom>
              <a:avLst/>
              <a:gdLst/>
              <a:ahLst/>
              <a:cxnLst/>
              <a:rect l="l" t="t" r="r" b="b"/>
              <a:pathLst>
                <a:path w="1880" h="1213" extrusionOk="0">
                  <a:moveTo>
                    <a:pt x="1547" y="0"/>
                  </a:moveTo>
                  <a:cubicBezTo>
                    <a:pt x="1499" y="0"/>
                    <a:pt x="1450" y="11"/>
                    <a:pt x="1404" y="35"/>
                  </a:cubicBezTo>
                  <a:cubicBezTo>
                    <a:pt x="978" y="210"/>
                    <a:pt x="602" y="411"/>
                    <a:pt x="201" y="636"/>
                  </a:cubicBezTo>
                  <a:cubicBezTo>
                    <a:pt x="50" y="736"/>
                    <a:pt x="0" y="912"/>
                    <a:pt x="101" y="1062"/>
                  </a:cubicBezTo>
                  <a:cubicBezTo>
                    <a:pt x="151" y="1162"/>
                    <a:pt x="251" y="1213"/>
                    <a:pt x="351" y="1213"/>
                  </a:cubicBezTo>
                  <a:cubicBezTo>
                    <a:pt x="401" y="1213"/>
                    <a:pt x="451" y="1188"/>
                    <a:pt x="502" y="1162"/>
                  </a:cubicBezTo>
                  <a:cubicBezTo>
                    <a:pt x="877" y="962"/>
                    <a:pt x="1253" y="761"/>
                    <a:pt x="1654" y="586"/>
                  </a:cubicBezTo>
                  <a:cubicBezTo>
                    <a:pt x="1805" y="511"/>
                    <a:pt x="1880" y="335"/>
                    <a:pt x="1805" y="160"/>
                  </a:cubicBezTo>
                  <a:cubicBezTo>
                    <a:pt x="1753" y="56"/>
                    <a:pt x="1653" y="0"/>
                    <a:pt x="154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36"/>
            <p:cNvSpPr/>
            <p:nvPr/>
          </p:nvSpPr>
          <p:spPr>
            <a:xfrm rot="532185">
              <a:off x="8028798" y="3005722"/>
              <a:ext cx="85950" cy="34927"/>
            </a:xfrm>
            <a:custGeom>
              <a:avLst/>
              <a:gdLst/>
              <a:ahLst/>
              <a:cxnLst/>
              <a:rect l="l" t="t" r="r" b="b"/>
              <a:pathLst>
                <a:path w="2232" h="907" extrusionOk="0">
                  <a:moveTo>
                    <a:pt x="1759" y="1"/>
                  </a:moveTo>
                  <a:cubicBezTo>
                    <a:pt x="1236" y="1"/>
                    <a:pt x="701" y="105"/>
                    <a:pt x="226" y="330"/>
                  </a:cubicBezTo>
                  <a:cubicBezTo>
                    <a:pt x="76" y="381"/>
                    <a:pt x="1" y="556"/>
                    <a:pt x="76" y="731"/>
                  </a:cubicBezTo>
                  <a:cubicBezTo>
                    <a:pt x="126" y="832"/>
                    <a:pt x="251" y="907"/>
                    <a:pt x="352" y="907"/>
                  </a:cubicBezTo>
                  <a:cubicBezTo>
                    <a:pt x="402" y="907"/>
                    <a:pt x="452" y="882"/>
                    <a:pt x="477" y="882"/>
                  </a:cubicBezTo>
                  <a:cubicBezTo>
                    <a:pt x="883" y="702"/>
                    <a:pt x="1308" y="602"/>
                    <a:pt x="1754" y="602"/>
                  </a:cubicBezTo>
                  <a:cubicBezTo>
                    <a:pt x="1805" y="602"/>
                    <a:pt x="1855" y="604"/>
                    <a:pt x="1906" y="606"/>
                  </a:cubicBezTo>
                  <a:cubicBezTo>
                    <a:pt x="2056" y="606"/>
                    <a:pt x="2206" y="506"/>
                    <a:pt x="2206" y="330"/>
                  </a:cubicBezTo>
                  <a:cubicBezTo>
                    <a:pt x="2231" y="155"/>
                    <a:pt x="2106" y="5"/>
                    <a:pt x="1931" y="5"/>
                  </a:cubicBezTo>
                  <a:cubicBezTo>
                    <a:pt x="1874" y="2"/>
                    <a:pt x="1816" y="1"/>
                    <a:pt x="17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36"/>
            <p:cNvSpPr/>
            <p:nvPr/>
          </p:nvSpPr>
          <p:spPr>
            <a:xfrm rot="532185">
              <a:off x="7878170" y="3095812"/>
              <a:ext cx="66619" cy="56453"/>
            </a:xfrm>
            <a:custGeom>
              <a:avLst/>
              <a:gdLst/>
              <a:ahLst/>
              <a:cxnLst/>
              <a:rect l="l" t="t" r="r" b="b"/>
              <a:pathLst>
                <a:path w="1730" h="1466" extrusionOk="0">
                  <a:moveTo>
                    <a:pt x="351" y="0"/>
                  </a:moveTo>
                  <a:cubicBezTo>
                    <a:pt x="263" y="0"/>
                    <a:pt x="173" y="39"/>
                    <a:pt x="100" y="112"/>
                  </a:cubicBezTo>
                  <a:cubicBezTo>
                    <a:pt x="0" y="238"/>
                    <a:pt x="25" y="438"/>
                    <a:pt x="150" y="538"/>
                  </a:cubicBezTo>
                  <a:lnTo>
                    <a:pt x="1203" y="1390"/>
                  </a:lnTo>
                  <a:cubicBezTo>
                    <a:pt x="1253" y="1441"/>
                    <a:pt x="1328" y="1466"/>
                    <a:pt x="1404" y="1466"/>
                  </a:cubicBezTo>
                  <a:cubicBezTo>
                    <a:pt x="1479" y="1466"/>
                    <a:pt x="1579" y="1416"/>
                    <a:pt x="1629" y="1340"/>
                  </a:cubicBezTo>
                  <a:cubicBezTo>
                    <a:pt x="1729" y="1215"/>
                    <a:pt x="1729" y="1040"/>
                    <a:pt x="1579" y="914"/>
                  </a:cubicBezTo>
                  <a:lnTo>
                    <a:pt x="526" y="62"/>
                  </a:lnTo>
                  <a:cubicBezTo>
                    <a:pt x="474" y="20"/>
                    <a:pt x="413" y="0"/>
                    <a:pt x="3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36"/>
            <p:cNvSpPr/>
            <p:nvPr/>
          </p:nvSpPr>
          <p:spPr>
            <a:xfrm rot="532185">
              <a:off x="7775929" y="3180043"/>
              <a:ext cx="45401" cy="69815"/>
            </a:xfrm>
            <a:custGeom>
              <a:avLst/>
              <a:gdLst/>
              <a:ahLst/>
              <a:cxnLst/>
              <a:rect l="l" t="t" r="r" b="b"/>
              <a:pathLst>
                <a:path w="1179" h="1813" extrusionOk="0">
                  <a:moveTo>
                    <a:pt x="819" y="0"/>
                  </a:moveTo>
                  <a:cubicBezTo>
                    <a:pt x="735" y="0"/>
                    <a:pt x="657" y="39"/>
                    <a:pt x="602" y="108"/>
                  </a:cubicBezTo>
                  <a:cubicBezTo>
                    <a:pt x="276" y="509"/>
                    <a:pt x="76" y="985"/>
                    <a:pt x="26" y="1486"/>
                  </a:cubicBezTo>
                  <a:cubicBezTo>
                    <a:pt x="0" y="1637"/>
                    <a:pt x="126" y="1787"/>
                    <a:pt x="301" y="1812"/>
                  </a:cubicBezTo>
                  <a:lnTo>
                    <a:pt x="326" y="1812"/>
                  </a:lnTo>
                  <a:cubicBezTo>
                    <a:pt x="477" y="1812"/>
                    <a:pt x="602" y="1712"/>
                    <a:pt x="627" y="1536"/>
                  </a:cubicBezTo>
                  <a:cubicBezTo>
                    <a:pt x="677" y="1160"/>
                    <a:pt x="828" y="785"/>
                    <a:pt x="1078" y="509"/>
                  </a:cubicBezTo>
                  <a:cubicBezTo>
                    <a:pt x="1178" y="358"/>
                    <a:pt x="1153" y="183"/>
                    <a:pt x="1028" y="83"/>
                  </a:cubicBezTo>
                  <a:cubicBezTo>
                    <a:pt x="960" y="26"/>
                    <a:pt x="887" y="0"/>
                    <a:pt x="81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36"/>
            <p:cNvSpPr/>
            <p:nvPr/>
          </p:nvSpPr>
          <p:spPr>
            <a:xfrm rot="532185">
              <a:off x="7792194" y="3335013"/>
              <a:ext cx="64693" cy="66388"/>
            </a:xfrm>
            <a:custGeom>
              <a:avLst/>
              <a:gdLst/>
              <a:ahLst/>
              <a:cxnLst/>
              <a:rect l="l" t="t" r="r" b="b"/>
              <a:pathLst>
                <a:path w="1680" h="1724" extrusionOk="0">
                  <a:moveTo>
                    <a:pt x="341" y="0"/>
                  </a:moveTo>
                  <a:cubicBezTo>
                    <a:pt x="302" y="0"/>
                    <a:pt x="263" y="7"/>
                    <a:pt x="226" y="19"/>
                  </a:cubicBezTo>
                  <a:cubicBezTo>
                    <a:pt x="75" y="94"/>
                    <a:pt x="0" y="270"/>
                    <a:pt x="75" y="445"/>
                  </a:cubicBezTo>
                  <a:cubicBezTo>
                    <a:pt x="301" y="947"/>
                    <a:pt x="702" y="1373"/>
                    <a:pt x="1178" y="1673"/>
                  </a:cubicBezTo>
                  <a:cubicBezTo>
                    <a:pt x="1228" y="1698"/>
                    <a:pt x="1278" y="1724"/>
                    <a:pt x="1328" y="1724"/>
                  </a:cubicBezTo>
                  <a:cubicBezTo>
                    <a:pt x="1429" y="1724"/>
                    <a:pt x="1529" y="1673"/>
                    <a:pt x="1579" y="1573"/>
                  </a:cubicBezTo>
                  <a:cubicBezTo>
                    <a:pt x="1679" y="1448"/>
                    <a:pt x="1629" y="1247"/>
                    <a:pt x="1479" y="1172"/>
                  </a:cubicBezTo>
                  <a:cubicBezTo>
                    <a:pt x="1128" y="922"/>
                    <a:pt x="802" y="571"/>
                    <a:pt x="627" y="170"/>
                  </a:cubicBezTo>
                  <a:cubicBezTo>
                    <a:pt x="570" y="57"/>
                    <a:pt x="457" y="0"/>
                    <a:pt x="34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 name="Google Shape;2162;p36"/>
            <p:cNvSpPr/>
            <p:nvPr/>
          </p:nvSpPr>
          <p:spPr>
            <a:xfrm rot="532185">
              <a:off x="7713512" y="3444806"/>
              <a:ext cx="65695" cy="28611"/>
            </a:xfrm>
            <a:custGeom>
              <a:avLst/>
              <a:gdLst/>
              <a:ahLst/>
              <a:cxnLst/>
              <a:rect l="l" t="t" r="r" b="b"/>
              <a:pathLst>
                <a:path w="1706" h="743" extrusionOk="0">
                  <a:moveTo>
                    <a:pt x="1328" y="1"/>
                  </a:moveTo>
                  <a:cubicBezTo>
                    <a:pt x="1294" y="1"/>
                    <a:pt x="1260" y="6"/>
                    <a:pt x="1229" y="16"/>
                  </a:cubicBezTo>
                  <a:cubicBezTo>
                    <a:pt x="1058" y="102"/>
                    <a:pt x="851" y="141"/>
                    <a:pt x="650" y="141"/>
                  </a:cubicBezTo>
                  <a:cubicBezTo>
                    <a:pt x="556" y="141"/>
                    <a:pt x="464" y="132"/>
                    <a:pt x="377" y="116"/>
                  </a:cubicBezTo>
                  <a:cubicBezTo>
                    <a:pt x="362" y="114"/>
                    <a:pt x="347" y="113"/>
                    <a:pt x="332" y="113"/>
                  </a:cubicBezTo>
                  <a:cubicBezTo>
                    <a:pt x="176" y="113"/>
                    <a:pt x="49" y="230"/>
                    <a:pt x="26" y="367"/>
                  </a:cubicBezTo>
                  <a:cubicBezTo>
                    <a:pt x="1" y="542"/>
                    <a:pt x="101" y="693"/>
                    <a:pt x="277" y="718"/>
                  </a:cubicBezTo>
                  <a:cubicBezTo>
                    <a:pt x="402" y="743"/>
                    <a:pt x="502" y="743"/>
                    <a:pt x="627" y="743"/>
                  </a:cubicBezTo>
                  <a:cubicBezTo>
                    <a:pt x="903" y="743"/>
                    <a:pt x="1204" y="693"/>
                    <a:pt x="1455" y="593"/>
                  </a:cubicBezTo>
                  <a:cubicBezTo>
                    <a:pt x="1630" y="517"/>
                    <a:pt x="1705" y="342"/>
                    <a:pt x="1630" y="192"/>
                  </a:cubicBezTo>
                  <a:cubicBezTo>
                    <a:pt x="1590" y="73"/>
                    <a:pt x="1456" y="1"/>
                    <a:pt x="132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 name="Google Shape;2163;p36"/>
            <p:cNvSpPr/>
            <p:nvPr/>
          </p:nvSpPr>
          <p:spPr>
            <a:xfrm rot="532185">
              <a:off x="7768957" y="3588225"/>
              <a:ext cx="78248" cy="46133"/>
            </a:xfrm>
            <a:custGeom>
              <a:avLst/>
              <a:gdLst/>
              <a:ahLst/>
              <a:cxnLst/>
              <a:rect l="l" t="t" r="r" b="b"/>
              <a:pathLst>
                <a:path w="2032" h="1198" extrusionOk="0">
                  <a:moveTo>
                    <a:pt x="1680" y="1"/>
                  </a:moveTo>
                  <a:cubicBezTo>
                    <a:pt x="1599" y="1"/>
                    <a:pt x="1517" y="32"/>
                    <a:pt x="1455" y="95"/>
                  </a:cubicBezTo>
                  <a:cubicBezTo>
                    <a:pt x="1179" y="421"/>
                    <a:pt x="753" y="596"/>
                    <a:pt x="327" y="596"/>
                  </a:cubicBezTo>
                  <a:cubicBezTo>
                    <a:pt x="151" y="596"/>
                    <a:pt x="1" y="722"/>
                    <a:pt x="1" y="897"/>
                  </a:cubicBezTo>
                  <a:cubicBezTo>
                    <a:pt x="1" y="1047"/>
                    <a:pt x="151" y="1198"/>
                    <a:pt x="302" y="1198"/>
                  </a:cubicBezTo>
                  <a:lnTo>
                    <a:pt x="327" y="1198"/>
                  </a:lnTo>
                  <a:cubicBezTo>
                    <a:pt x="928" y="1198"/>
                    <a:pt x="1505" y="947"/>
                    <a:pt x="1906" y="521"/>
                  </a:cubicBezTo>
                  <a:cubicBezTo>
                    <a:pt x="2031" y="396"/>
                    <a:pt x="2006" y="195"/>
                    <a:pt x="1906" y="95"/>
                  </a:cubicBezTo>
                  <a:cubicBezTo>
                    <a:pt x="1843" y="32"/>
                    <a:pt x="1762" y="1"/>
                    <a:pt x="168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 name="Google Shape;2164;p36"/>
            <p:cNvSpPr/>
            <p:nvPr/>
          </p:nvSpPr>
          <p:spPr>
            <a:xfrm rot="532185">
              <a:off x="8295076" y="3313942"/>
              <a:ext cx="72434" cy="23220"/>
            </a:xfrm>
            <a:custGeom>
              <a:avLst/>
              <a:gdLst/>
              <a:ahLst/>
              <a:cxnLst/>
              <a:rect l="l" t="t" r="r" b="b"/>
              <a:pathLst>
                <a:path w="1881" h="603" extrusionOk="0">
                  <a:moveTo>
                    <a:pt x="302" y="1"/>
                  </a:moveTo>
                  <a:cubicBezTo>
                    <a:pt x="151" y="1"/>
                    <a:pt x="1" y="151"/>
                    <a:pt x="1" y="302"/>
                  </a:cubicBezTo>
                  <a:cubicBezTo>
                    <a:pt x="1" y="477"/>
                    <a:pt x="151" y="602"/>
                    <a:pt x="302" y="602"/>
                  </a:cubicBezTo>
                  <a:lnTo>
                    <a:pt x="1580" y="602"/>
                  </a:lnTo>
                  <a:cubicBezTo>
                    <a:pt x="1755" y="602"/>
                    <a:pt x="1881" y="477"/>
                    <a:pt x="1881" y="302"/>
                  </a:cubicBezTo>
                  <a:cubicBezTo>
                    <a:pt x="1881" y="151"/>
                    <a:pt x="1755" y="1"/>
                    <a:pt x="158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 name="Google Shape;2165;p36"/>
            <p:cNvSpPr/>
            <p:nvPr/>
          </p:nvSpPr>
          <p:spPr>
            <a:xfrm rot="532185">
              <a:off x="8614112" y="3257905"/>
              <a:ext cx="32847" cy="74860"/>
            </a:xfrm>
            <a:custGeom>
              <a:avLst/>
              <a:gdLst/>
              <a:ahLst/>
              <a:cxnLst/>
              <a:rect l="l" t="t" r="r" b="b"/>
              <a:pathLst>
                <a:path w="853" h="1944" extrusionOk="0">
                  <a:moveTo>
                    <a:pt x="511" y="0"/>
                  </a:moveTo>
                  <a:cubicBezTo>
                    <a:pt x="376" y="0"/>
                    <a:pt x="267" y="90"/>
                    <a:pt x="226" y="214"/>
                  </a:cubicBezTo>
                  <a:cubicBezTo>
                    <a:pt x="100" y="690"/>
                    <a:pt x="50" y="1166"/>
                    <a:pt x="25" y="1617"/>
                  </a:cubicBezTo>
                  <a:cubicBezTo>
                    <a:pt x="0" y="1793"/>
                    <a:pt x="125" y="1943"/>
                    <a:pt x="301" y="1943"/>
                  </a:cubicBezTo>
                  <a:lnTo>
                    <a:pt x="326" y="1943"/>
                  </a:lnTo>
                  <a:cubicBezTo>
                    <a:pt x="476" y="1943"/>
                    <a:pt x="627" y="1818"/>
                    <a:pt x="627" y="1667"/>
                  </a:cubicBezTo>
                  <a:cubicBezTo>
                    <a:pt x="652" y="1216"/>
                    <a:pt x="702" y="790"/>
                    <a:pt x="802" y="364"/>
                  </a:cubicBezTo>
                  <a:cubicBezTo>
                    <a:pt x="852" y="214"/>
                    <a:pt x="752" y="38"/>
                    <a:pt x="602" y="13"/>
                  </a:cubicBezTo>
                  <a:cubicBezTo>
                    <a:pt x="571" y="4"/>
                    <a:pt x="540" y="0"/>
                    <a:pt x="51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 name="Google Shape;2166;p36"/>
            <p:cNvSpPr/>
            <p:nvPr/>
          </p:nvSpPr>
          <p:spPr>
            <a:xfrm rot="532185">
              <a:off x="8442404" y="3050455"/>
              <a:ext cx="36737" cy="48867"/>
            </a:xfrm>
            <a:custGeom>
              <a:avLst/>
              <a:gdLst/>
              <a:ahLst/>
              <a:cxnLst/>
              <a:rect l="l" t="t" r="r" b="b"/>
              <a:pathLst>
                <a:path w="954" h="1269" extrusionOk="0">
                  <a:moveTo>
                    <a:pt x="631" y="0"/>
                  </a:moveTo>
                  <a:cubicBezTo>
                    <a:pt x="508" y="0"/>
                    <a:pt x="386" y="72"/>
                    <a:pt x="327" y="191"/>
                  </a:cubicBezTo>
                  <a:lnTo>
                    <a:pt x="51" y="868"/>
                  </a:lnTo>
                  <a:cubicBezTo>
                    <a:pt x="1" y="1018"/>
                    <a:pt x="51" y="1194"/>
                    <a:pt x="226" y="1244"/>
                  </a:cubicBezTo>
                  <a:cubicBezTo>
                    <a:pt x="252" y="1269"/>
                    <a:pt x="302" y="1269"/>
                    <a:pt x="327" y="1269"/>
                  </a:cubicBezTo>
                  <a:cubicBezTo>
                    <a:pt x="452" y="1269"/>
                    <a:pt x="577" y="1219"/>
                    <a:pt x="627" y="1093"/>
                  </a:cubicBezTo>
                  <a:lnTo>
                    <a:pt x="903" y="417"/>
                  </a:lnTo>
                  <a:cubicBezTo>
                    <a:pt x="953" y="266"/>
                    <a:pt x="878" y="91"/>
                    <a:pt x="728" y="16"/>
                  </a:cubicBezTo>
                  <a:cubicBezTo>
                    <a:pt x="696" y="5"/>
                    <a:pt x="664" y="0"/>
                    <a:pt x="63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 name="Google Shape;2167;p36"/>
            <p:cNvSpPr/>
            <p:nvPr/>
          </p:nvSpPr>
          <p:spPr>
            <a:xfrm rot="532185">
              <a:off x="8144260" y="3684442"/>
              <a:ext cx="37661" cy="73550"/>
            </a:xfrm>
            <a:custGeom>
              <a:avLst/>
              <a:gdLst/>
              <a:ahLst/>
              <a:cxnLst/>
              <a:rect l="l" t="t" r="r" b="b"/>
              <a:pathLst>
                <a:path w="978" h="1910" extrusionOk="0">
                  <a:moveTo>
                    <a:pt x="329" y="1"/>
                  </a:moveTo>
                  <a:cubicBezTo>
                    <a:pt x="311" y="1"/>
                    <a:pt x="294" y="2"/>
                    <a:pt x="276" y="4"/>
                  </a:cubicBezTo>
                  <a:cubicBezTo>
                    <a:pt x="100" y="29"/>
                    <a:pt x="0" y="180"/>
                    <a:pt x="25" y="355"/>
                  </a:cubicBezTo>
                  <a:cubicBezTo>
                    <a:pt x="100" y="806"/>
                    <a:pt x="201" y="1257"/>
                    <a:pt x="351" y="1709"/>
                  </a:cubicBezTo>
                  <a:cubicBezTo>
                    <a:pt x="401" y="1834"/>
                    <a:pt x="527" y="1909"/>
                    <a:pt x="652" y="1909"/>
                  </a:cubicBezTo>
                  <a:lnTo>
                    <a:pt x="752" y="1909"/>
                  </a:lnTo>
                  <a:cubicBezTo>
                    <a:pt x="902" y="1834"/>
                    <a:pt x="978" y="1684"/>
                    <a:pt x="928" y="1508"/>
                  </a:cubicBezTo>
                  <a:cubicBezTo>
                    <a:pt x="802" y="1107"/>
                    <a:pt x="702" y="681"/>
                    <a:pt x="627" y="255"/>
                  </a:cubicBezTo>
                  <a:cubicBezTo>
                    <a:pt x="604" y="97"/>
                    <a:pt x="481" y="1"/>
                    <a:pt x="3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 name="Google Shape;2168;p36"/>
            <p:cNvSpPr/>
            <p:nvPr/>
          </p:nvSpPr>
          <p:spPr>
            <a:xfrm rot="532185">
              <a:off x="8225264" y="3422909"/>
              <a:ext cx="28034" cy="83177"/>
            </a:xfrm>
            <a:custGeom>
              <a:avLst/>
              <a:gdLst/>
              <a:ahLst/>
              <a:cxnLst/>
              <a:rect l="l" t="t" r="r" b="b"/>
              <a:pathLst>
                <a:path w="728" h="2160" extrusionOk="0">
                  <a:moveTo>
                    <a:pt x="407" y="1"/>
                  </a:moveTo>
                  <a:cubicBezTo>
                    <a:pt x="251" y="1"/>
                    <a:pt x="124" y="117"/>
                    <a:pt x="101" y="254"/>
                  </a:cubicBezTo>
                  <a:cubicBezTo>
                    <a:pt x="26" y="806"/>
                    <a:pt x="1" y="1332"/>
                    <a:pt x="26" y="1883"/>
                  </a:cubicBezTo>
                  <a:cubicBezTo>
                    <a:pt x="51" y="2034"/>
                    <a:pt x="176" y="2159"/>
                    <a:pt x="352" y="2159"/>
                  </a:cubicBezTo>
                  <a:cubicBezTo>
                    <a:pt x="527" y="2159"/>
                    <a:pt x="652" y="2009"/>
                    <a:pt x="652" y="1833"/>
                  </a:cubicBezTo>
                  <a:cubicBezTo>
                    <a:pt x="602" y="1357"/>
                    <a:pt x="627" y="831"/>
                    <a:pt x="703" y="355"/>
                  </a:cubicBezTo>
                  <a:cubicBezTo>
                    <a:pt x="728" y="179"/>
                    <a:pt x="602" y="29"/>
                    <a:pt x="452" y="4"/>
                  </a:cubicBezTo>
                  <a:cubicBezTo>
                    <a:pt x="437" y="2"/>
                    <a:pt x="422" y="1"/>
                    <a:pt x="40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 name="Google Shape;2169;p36"/>
            <p:cNvSpPr/>
            <p:nvPr/>
          </p:nvSpPr>
          <p:spPr>
            <a:xfrm rot="532185">
              <a:off x="8552629" y="3675907"/>
              <a:ext cx="68544" cy="54566"/>
            </a:xfrm>
            <a:custGeom>
              <a:avLst/>
              <a:gdLst/>
              <a:ahLst/>
              <a:cxnLst/>
              <a:rect l="l" t="t" r="r" b="b"/>
              <a:pathLst>
                <a:path w="1780" h="1417" extrusionOk="0">
                  <a:moveTo>
                    <a:pt x="332" y="1"/>
                  </a:moveTo>
                  <a:cubicBezTo>
                    <a:pt x="243" y="1"/>
                    <a:pt x="159" y="40"/>
                    <a:pt x="101" y="113"/>
                  </a:cubicBezTo>
                  <a:cubicBezTo>
                    <a:pt x="0" y="263"/>
                    <a:pt x="25" y="439"/>
                    <a:pt x="151" y="539"/>
                  </a:cubicBezTo>
                  <a:lnTo>
                    <a:pt x="1253" y="1366"/>
                  </a:lnTo>
                  <a:cubicBezTo>
                    <a:pt x="1304" y="1391"/>
                    <a:pt x="1379" y="1416"/>
                    <a:pt x="1429" y="1416"/>
                  </a:cubicBezTo>
                  <a:cubicBezTo>
                    <a:pt x="1529" y="1416"/>
                    <a:pt x="1604" y="1366"/>
                    <a:pt x="1679" y="1291"/>
                  </a:cubicBezTo>
                  <a:cubicBezTo>
                    <a:pt x="1780" y="1165"/>
                    <a:pt x="1755" y="965"/>
                    <a:pt x="1604" y="865"/>
                  </a:cubicBezTo>
                  <a:lnTo>
                    <a:pt x="527" y="63"/>
                  </a:lnTo>
                  <a:cubicBezTo>
                    <a:pt x="464" y="21"/>
                    <a:pt x="397" y="1"/>
                    <a:pt x="3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70" name="Google Shape;2170;p36"/>
          <p:cNvGrpSpPr/>
          <p:nvPr/>
        </p:nvGrpSpPr>
        <p:grpSpPr>
          <a:xfrm>
            <a:off x="0" y="2"/>
            <a:ext cx="1249580" cy="1432818"/>
            <a:chOff x="-23725" y="-25823"/>
            <a:chExt cx="1263733" cy="1449194"/>
          </a:xfrm>
        </p:grpSpPr>
        <p:grpSp>
          <p:nvGrpSpPr>
            <p:cNvPr id="2171" name="Google Shape;2171;p36"/>
            <p:cNvGrpSpPr/>
            <p:nvPr/>
          </p:nvGrpSpPr>
          <p:grpSpPr>
            <a:xfrm rot="1214565">
              <a:off x="158364" y="92327"/>
              <a:ext cx="899556" cy="1212893"/>
              <a:chOff x="3419325" y="479975"/>
              <a:chExt cx="669200" cy="902275"/>
            </a:xfrm>
          </p:grpSpPr>
          <p:sp>
            <p:nvSpPr>
              <p:cNvPr id="2172" name="Google Shape;2172;p36"/>
              <p:cNvSpPr/>
              <p:nvPr/>
            </p:nvSpPr>
            <p:spPr>
              <a:xfrm>
                <a:off x="3419325" y="479975"/>
                <a:ext cx="669200" cy="902275"/>
              </a:xfrm>
              <a:custGeom>
                <a:avLst/>
                <a:gdLst/>
                <a:ahLst/>
                <a:cxnLst/>
                <a:rect l="l" t="t" r="r" b="b"/>
                <a:pathLst>
                  <a:path w="26768" h="36091" extrusionOk="0">
                    <a:moveTo>
                      <a:pt x="13334" y="0"/>
                    </a:moveTo>
                    <a:cubicBezTo>
                      <a:pt x="12732" y="0"/>
                      <a:pt x="12156" y="276"/>
                      <a:pt x="11780" y="752"/>
                    </a:cubicBezTo>
                    <a:lnTo>
                      <a:pt x="11680" y="877"/>
                    </a:lnTo>
                    <a:cubicBezTo>
                      <a:pt x="11604" y="978"/>
                      <a:pt x="11504" y="1103"/>
                      <a:pt x="11404" y="1228"/>
                    </a:cubicBezTo>
                    <a:cubicBezTo>
                      <a:pt x="11404" y="1253"/>
                      <a:pt x="11178" y="1529"/>
                      <a:pt x="11178" y="1529"/>
                    </a:cubicBezTo>
                    <a:cubicBezTo>
                      <a:pt x="11103" y="1629"/>
                      <a:pt x="11053" y="1705"/>
                      <a:pt x="10953" y="1830"/>
                    </a:cubicBezTo>
                    <a:cubicBezTo>
                      <a:pt x="10878" y="1930"/>
                      <a:pt x="10802" y="2030"/>
                      <a:pt x="10702" y="2156"/>
                    </a:cubicBezTo>
                    <a:cubicBezTo>
                      <a:pt x="10627" y="2256"/>
                      <a:pt x="10552" y="2381"/>
                      <a:pt x="10477" y="2481"/>
                    </a:cubicBezTo>
                    <a:cubicBezTo>
                      <a:pt x="10477" y="2481"/>
                      <a:pt x="10452" y="2507"/>
                      <a:pt x="10452" y="2507"/>
                    </a:cubicBezTo>
                    <a:cubicBezTo>
                      <a:pt x="10376" y="2632"/>
                      <a:pt x="10301" y="2732"/>
                      <a:pt x="10201" y="2857"/>
                    </a:cubicBezTo>
                    <a:lnTo>
                      <a:pt x="10176" y="2908"/>
                    </a:lnTo>
                    <a:cubicBezTo>
                      <a:pt x="10101" y="3008"/>
                      <a:pt x="10025" y="3133"/>
                      <a:pt x="9950" y="3233"/>
                    </a:cubicBezTo>
                    <a:lnTo>
                      <a:pt x="9900" y="3309"/>
                    </a:lnTo>
                    <a:cubicBezTo>
                      <a:pt x="9825" y="3434"/>
                      <a:pt x="9750" y="3534"/>
                      <a:pt x="9675" y="3659"/>
                    </a:cubicBezTo>
                    <a:lnTo>
                      <a:pt x="9624" y="3735"/>
                    </a:lnTo>
                    <a:cubicBezTo>
                      <a:pt x="9549" y="3860"/>
                      <a:pt x="9474" y="3985"/>
                      <a:pt x="9399" y="4111"/>
                    </a:cubicBezTo>
                    <a:lnTo>
                      <a:pt x="9349" y="4161"/>
                    </a:lnTo>
                    <a:cubicBezTo>
                      <a:pt x="9274" y="4286"/>
                      <a:pt x="9198" y="4411"/>
                      <a:pt x="9123" y="4562"/>
                    </a:cubicBezTo>
                    <a:lnTo>
                      <a:pt x="9098" y="4587"/>
                    </a:lnTo>
                    <a:cubicBezTo>
                      <a:pt x="9048" y="4687"/>
                      <a:pt x="8973" y="4812"/>
                      <a:pt x="8923" y="4913"/>
                    </a:cubicBezTo>
                    <a:lnTo>
                      <a:pt x="8848" y="5013"/>
                    </a:lnTo>
                    <a:cubicBezTo>
                      <a:pt x="8772" y="5163"/>
                      <a:pt x="8722" y="5288"/>
                      <a:pt x="8647" y="5414"/>
                    </a:cubicBezTo>
                    <a:cubicBezTo>
                      <a:pt x="8647" y="5414"/>
                      <a:pt x="8597" y="5489"/>
                      <a:pt x="8597" y="5489"/>
                    </a:cubicBezTo>
                    <a:cubicBezTo>
                      <a:pt x="8547" y="5614"/>
                      <a:pt x="8472" y="5765"/>
                      <a:pt x="8421" y="5890"/>
                    </a:cubicBezTo>
                    <a:lnTo>
                      <a:pt x="8371" y="5965"/>
                    </a:lnTo>
                    <a:cubicBezTo>
                      <a:pt x="8321" y="6090"/>
                      <a:pt x="8246" y="6241"/>
                      <a:pt x="8196" y="6366"/>
                    </a:cubicBezTo>
                    <a:lnTo>
                      <a:pt x="8171" y="6441"/>
                    </a:lnTo>
                    <a:cubicBezTo>
                      <a:pt x="8121" y="6567"/>
                      <a:pt x="8071" y="6717"/>
                      <a:pt x="8020" y="6867"/>
                    </a:cubicBezTo>
                    <a:lnTo>
                      <a:pt x="7995" y="6893"/>
                    </a:lnTo>
                    <a:cubicBezTo>
                      <a:pt x="7945" y="7068"/>
                      <a:pt x="7895" y="7193"/>
                      <a:pt x="7870" y="7344"/>
                    </a:cubicBezTo>
                    <a:cubicBezTo>
                      <a:pt x="7770" y="7795"/>
                      <a:pt x="7670" y="8246"/>
                      <a:pt x="7594" y="8722"/>
                    </a:cubicBezTo>
                    <a:cubicBezTo>
                      <a:pt x="7519" y="9399"/>
                      <a:pt x="7469" y="10126"/>
                      <a:pt x="7444" y="10953"/>
                    </a:cubicBezTo>
                    <a:cubicBezTo>
                      <a:pt x="7444" y="11178"/>
                      <a:pt x="7444" y="11404"/>
                      <a:pt x="7444" y="11654"/>
                    </a:cubicBezTo>
                    <a:cubicBezTo>
                      <a:pt x="7444" y="11705"/>
                      <a:pt x="7444" y="11780"/>
                      <a:pt x="7444" y="11855"/>
                    </a:cubicBezTo>
                    <a:cubicBezTo>
                      <a:pt x="7419" y="11830"/>
                      <a:pt x="7369" y="11805"/>
                      <a:pt x="7369" y="11780"/>
                    </a:cubicBezTo>
                    <a:cubicBezTo>
                      <a:pt x="7218" y="11679"/>
                      <a:pt x="7068" y="11579"/>
                      <a:pt x="6918" y="11479"/>
                    </a:cubicBezTo>
                    <a:cubicBezTo>
                      <a:pt x="6542" y="11228"/>
                      <a:pt x="6166" y="11003"/>
                      <a:pt x="5765" y="10777"/>
                    </a:cubicBezTo>
                    <a:lnTo>
                      <a:pt x="5665" y="10727"/>
                    </a:lnTo>
                    <a:cubicBezTo>
                      <a:pt x="5414" y="10602"/>
                      <a:pt x="5188" y="10476"/>
                      <a:pt x="4963" y="10351"/>
                    </a:cubicBezTo>
                    <a:lnTo>
                      <a:pt x="4938" y="10351"/>
                    </a:lnTo>
                    <a:cubicBezTo>
                      <a:pt x="4737" y="10251"/>
                      <a:pt x="4537" y="10151"/>
                      <a:pt x="4286" y="10050"/>
                    </a:cubicBezTo>
                    <a:cubicBezTo>
                      <a:pt x="4236" y="10025"/>
                      <a:pt x="4086" y="9975"/>
                      <a:pt x="4086" y="9975"/>
                    </a:cubicBezTo>
                    <a:cubicBezTo>
                      <a:pt x="4010" y="9950"/>
                      <a:pt x="3935" y="9900"/>
                      <a:pt x="3860" y="9875"/>
                    </a:cubicBezTo>
                    <a:cubicBezTo>
                      <a:pt x="3710" y="9825"/>
                      <a:pt x="3559" y="9750"/>
                      <a:pt x="3409" y="9700"/>
                    </a:cubicBezTo>
                    <a:cubicBezTo>
                      <a:pt x="3183" y="9624"/>
                      <a:pt x="2958" y="9574"/>
                      <a:pt x="2707" y="9574"/>
                    </a:cubicBezTo>
                    <a:cubicBezTo>
                      <a:pt x="1930" y="9574"/>
                      <a:pt x="1253" y="10025"/>
                      <a:pt x="903" y="10702"/>
                    </a:cubicBezTo>
                    <a:cubicBezTo>
                      <a:pt x="827" y="10827"/>
                      <a:pt x="777" y="10953"/>
                      <a:pt x="727" y="11053"/>
                    </a:cubicBezTo>
                    <a:cubicBezTo>
                      <a:pt x="326" y="12055"/>
                      <a:pt x="226" y="13133"/>
                      <a:pt x="176" y="13910"/>
                    </a:cubicBezTo>
                    <a:cubicBezTo>
                      <a:pt x="126" y="14587"/>
                      <a:pt x="76" y="15213"/>
                      <a:pt x="50" y="15840"/>
                    </a:cubicBezTo>
                    <a:cubicBezTo>
                      <a:pt x="50" y="15840"/>
                      <a:pt x="50" y="15865"/>
                      <a:pt x="50" y="15865"/>
                    </a:cubicBezTo>
                    <a:cubicBezTo>
                      <a:pt x="25" y="16040"/>
                      <a:pt x="25" y="16241"/>
                      <a:pt x="25" y="16441"/>
                    </a:cubicBezTo>
                    <a:cubicBezTo>
                      <a:pt x="25" y="16441"/>
                      <a:pt x="25" y="16492"/>
                      <a:pt x="25" y="16492"/>
                    </a:cubicBezTo>
                    <a:cubicBezTo>
                      <a:pt x="25" y="16667"/>
                      <a:pt x="0" y="16842"/>
                      <a:pt x="0" y="17018"/>
                    </a:cubicBezTo>
                    <a:lnTo>
                      <a:pt x="0" y="17118"/>
                    </a:lnTo>
                    <a:cubicBezTo>
                      <a:pt x="0" y="17294"/>
                      <a:pt x="0" y="17444"/>
                      <a:pt x="0" y="17594"/>
                    </a:cubicBezTo>
                    <a:lnTo>
                      <a:pt x="25" y="17745"/>
                    </a:lnTo>
                    <a:cubicBezTo>
                      <a:pt x="25" y="17970"/>
                      <a:pt x="25" y="18171"/>
                      <a:pt x="50" y="18371"/>
                    </a:cubicBezTo>
                    <a:cubicBezTo>
                      <a:pt x="50" y="18396"/>
                      <a:pt x="50" y="18396"/>
                      <a:pt x="50" y="18421"/>
                    </a:cubicBezTo>
                    <a:cubicBezTo>
                      <a:pt x="76" y="18772"/>
                      <a:pt x="101" y="19148"/>
                      <a:pt x="151" y="19524"/>
                    </a:cubicBezTo>
                    <a:cubicBezTo>
                      <a:pt x="176" y="19675"/>
                      <a:pt x="201" y="19800"/>
                      <a:pt x="201" y="19925"/>
                    </a:cubicBezTo>
                    <a:cubicBezTo>
                      <a:pt x="201" y="19925"/>
                      <a:pt x="226" y="20076"/>
                      <a:pt x="226" y="20101"/>
                    </a:cubicBezTo>
                    <a:cubicBezTo>
                      <a:pt x="251" y="20226"/>
                      <a:pt x="276" y="20351"/>
                      <a:pt x="301" y="20477"/>
                    </a:cubicBezTo>
                    <a:cubicBezTo>
                      <a:pt x="301" y="20477"/>
                      <a:pt x="326" y="20627"/>
                      <a:pt x="351" y="20677"/>
                    </a:cubicBezTo>
                    <a:cubicBezTo>
                      <a:pt x="376" y="20802"/>
                      <a:pt x="401" y="20903"/>
                      <a:pt x="426" y="21028"/>
                    </a:cubicBezTo>
                    <a:cubicBezTo>
                      <a:pt x="426" y="21103"/>
                      <a:pt x="451" y="21178"/>
                      <a:pt x="477" y="21253"/>
                    </a:cubicBezTo>
                    <a:cubicBezTo>
                      <a:pt x="502" y="21354"/>
                      <a:pt x="527" y="21479"/>
                      <a:pt x="552" y="21579"/>
                    </a:cubicBezTo>
                    <a:cubicBezTo>
                      <a:pt x="577" y="21654"/>
                      <a:pt x="602" y="21730"/>
                      <a:pt x="627" y="21805"/>
                    </a:cubicBezTo>
                    <a:cubicBezTo>
                      <a:pt x="652" y="21930"/>
                      <a:pt x="677" y="22030"/>
                      <a:pt x="702" y="22131"/>
                    </a:cubicBezTo>
                    <a:cubicBezTo>
                      <a:pt x="727" y="22206"/>
                      <a:pt x="752" y="22256"/>
                      <a:pt x="777" y="22306"/>
                    </a:cubicBezTo>
                    <a:lnTo>
                      <a:pt x="802" y="22406"/>
                    </a:lnTo>
                    <a:cubicBezTo>
                      <a:pt x="827" y="22507"/>
                      <a:pt x="852" y="22607"/>
                      <a:pt x="878" y="22682"/>
                    </a:cubicBezTo>
                    <a:cubicBezTo>
                      <a:pt x="903" y="22757"/>
                      <a:pt x="928" y="22807"/>
                      <a:pt x="953" y="22858"/>
                    </a:cubicBezTo>
                    <a:lnTo>
                      <a:pt x="1003" y="23008"/>
                    </a:lnTo>
                    <a:cubicBezTo>
                      <a:pt x="1028" y="23083"/>
                      <a:pt x="1053" y="23158"/>
                      <a:pt x="1078" y="23233"/>
                    </a:cubicBezTo>
                    <a:cubicBezTo>
                      <a:pt x="1153" y="23409"/>
                      <a:pt x="1228" y="23584"/>
                      <a:pt x="1279" y="23760"/>
                    </a:cubicBezTo>
                    <a:cubicBezTo>
                      <a:pt x="1329" y="23810"/>
                      <a:pt x="1354" y="23860"/>
                      <a:pt x="1379" y="23935"/>
                    </a:cubicBezTo>
                    <a:lnTo>
                      <a:pt x="1429" y="24035"/>
                    </a:lnTo>
                    <a:cubicBezTo>
                      <a:pt x="1454" y="24136"/>
                      <a:pt x="1504" y="24211"/>
                      <a:pt x="1529" y="24286"/>
                    </a:cubicBezTo>
                    <a:cubicBezTo>
                      <a:pt x="1554" y="24361"/>
                      <a:pt x="1604" y="24411"/>
                      <a:pt x="1629" y="24462"/>
                    </a:cubicBezTo>
                    <a:lnTo>
                      <a:pt x="1655" y="24537"/>
                    </a:lnTo>
                    <a:cubicBezTo>
                      <a:pt x="1705" y="24637"/>
                      <a:pt x="1755" y="24712"/>
                      <a:pt x="1805" y="24812"/>
                    </a:cubicBezTo>
                    <a:cubicBezTo>
                      <a:pt x="1830" y="24888"/>
                      <a:pt x="1880" y="24963"/>
                      <a:pt x="1930" y="25063"/>
                    </a:cubicBezTo>
                    <a:cubicBezTo>
                      <a:pt x="1980" y="25138"/>
                      <a:pt x="2030" y="25238"/>
                      <a:pt x="2081" y="25339"/>
                    </a:cubicBezTo>
                    <a:cubicBezTo>
                      <a:pt x="2131" y="25414"/>
                      <a:pt x="2156" y="25489"/>
                      <a:pt x="2206" y="25564"/>
                    </a:cubicBezTo>
                    <a:cubicBezTo>
                      <a:pt x="2256" y="25665"/>
                      <a:pt x="2331" y="25765"/>
                      <a:pt x="2381" y="25865"/>
                    </a:cubicBezTo>
                    <a:cubicBezTo>
                      <a:pt x="2431" y="25915"/>
                      <a:pt x="2482" y="25990"/>
                      <a:pt x="2532" y="26066"/>
                    </a:cubicBezTo>
                    <a:cubicBezTo>
                      <a:pt x="2582" y="26166"/>
                      <a:pt x="2657" y="26266"/>
                      <a:pt x="2732" y="26366"/>
                    </a:cubicBezTo>
                    <a:lnTo>
                      <a:pt x="2732" y="26391"/>
                    </a:lnTo>
                    <a:cubicBezTo>
                      <a:pt x="2782" y="26441"/>
                      <a:pt x="2807" y="26517"/>
                      <a:pt x="2858" y="26567"/>
                    </a:cubicBezTo>
                    <a:cubicBezTo>
                      <a:pt x="2933" y="26667"/>
                      <a:pt x="3008" y="26767"/>
                      <a:pt x="3083" y="26893"/>
                    </a:cubicBezTo>
                    <a:lnTo>
                      <a:pt x="3133" y="26918"/>
                    </a:lnTo>
                    <a:cubicBezTo>
                      <a:pt x="3158" y="26968"/>
                      <a:pt x="3183" y="26993"/>
                      <a:pt x="3208" y="27043"/>
                    </a:cubicBezTo>
                    <a:cubicBezTo>
                      <a:pt x="3334" y="27193"/>
                      <a:pt x="3459" y="27344"/>
                      <a:pt x="3584" y="27494"/>
                    </a:cubicBezTo>
                    <a:cubicBezTo>
                      <a:pt x="4587" y="28697"/>
                      <a:pt x="5815" y="29700"/>
                      <a:pt x="7168" y="30502"/>
                    </a:cubicBezTo>
                    <a:cubicBezTo>
                      <a:pt x="7319" y="30577"/>
                      <a:pt x="7469" y="30677"/>
                      <a:pt x="7619" y="30727"/>
                    </a:cubicBezTo>
                    <a:cubicBezTo>
                      <a:pt x="7670" y="30777"/>
                      <a:pt x="7720" y="30802"/>
                      <a:pt x="7770" y="30827"/>
                    </a:cubicBezTo>
                    <a:lnTo>
                      <a:pt x="7895" y="30878"/>
                    </a:lnTo>
                    <a:cubicBezTo>
                      <a:pt x="7945" y="30903"/>
                      <a:pt x="8020" y="30953"/>
                      <a:pt x="8096" y="30978"/>
                    </a:cubicBezTo>
                    <a:cubicBezTo>
                      <a:pt x="9374" y="31579"/>
                      <a:pt x="10702" y="31980"/>
                      <a:pt x="12056" y="32131"/>
                    </a:cubicBezTo>
                    <a:cubicBezTo>
                      <a:pt x="12156" y="32933"/>
                      <a:pt x="12231" y="33735"/>
                      <a:pt x="12331" y="34512"/>
                    </a:cubicBezTo>
                    <a:cubicBezTo>
                      <a:pt x="12457" y="35414"/>
                      <a:pt x="13234" y="36091"/>
                      <a:pt x="14136" y="36091"/>
                    </a:cubicBezTo>
                    <a:cubicBezTo>
                      <a:pt x="14186" y="36091"/>
                      <a:pt x="14261" y="36066"/>
                      <a:pt x="14336" y="36066"/>
                    </a:cubicBezTo>
                    <a:cubicBezTo>
                      <a:pt x="15314" y="35940"/>
                      <a:pt x="16041" y="35063"/>
                      <a:pt x="15915" y="34086"/>
                    </a:cubicBezTo>
                    <a:lnTo>
                      <a:pt x="15690" y="32030"/>
                    </a:lnTo>
                    <a:cubicBezTo>
                      <a:pt x="16316" y="31905"/>
                      <a:pt x="16918" y="31730"/>
                      <a:pt x="17494" y="31529"/>
                    </a:cubicBezTo>
                    <a:cubicBezTo>
                      <a:pt x="18597" y="31128"/>
                      <a:pt x="19650" y="30577"/>
                      <a:pt x="20652" y="29875"/>
                    </a:cubicBezTo>
                    <a:cubicBezTo>
                      <a:pt x="20652" y="29875"/>
                      <a:pt x="20727" y="29825"/>
                      <a:pt x="20752" y="29800"/>
                    </a:cubicBezTo>
                    <a:cubicBezTo>
                      <a:pt x="21655" y="29148"/>
                      <a:pt x="22457" y="28396"/>
                      <a:pt x="23183" y="27569"/>
                    </a:cubicBezTo>
                    <a:cubicBezTo>
                      <a:pt x="23309" y="27394"/>
                      <a:pt x="23434" y="27243"/>
                      <a:pt x="23559" y="27068"/>
                    </a:cubicBezTo>
                    <a:cubicBezTo>
                      <a:pt x="23584" y="27018"/>
                      <a:pt x="23635" y="26993"/>
                      <a:pt x="23660" y="26943"/>
                    </a:cubicBezTo>
                    <a:lnTo>
                      <a:pt x="23735" y="26842"/>
                    </a:lnTo>
                    <a:cubicBezTo>
                      <a:pt x="23785" y="26767"/>
                      <a:pt x="23860" y="26667"/>
                      <a:pt x="23935" y="26567"/>
                    </a:cubicBezTo>
                    <a:cubicBezTo>
                      <a:pt x="23960" y="26517"/>
                      <a:pt x="24011" y="26467"/>
                      <a:pt x="24061" y="26391"/>
                    </a:cubicBezTo>
                    <a:lnTo>
                      <a:pt x="24136" y="26266"/>
                    </a:lnTo>
                    <a:cubicBezTo>
                      <a:pt x="24186" y="26216"/>
                      <a:pt x="24236" y="26141"/>
                      <a:pt x="24261" y="26066"/>
                    </a:cubicBezTo>
                    <a:cubicBezTo>
                      <a:pt x="24311" y="25990"/>
                      <a:pt x="24361" y="25915"/>
                      <a:pt x="24412" y="25840"/>
                    </a:cubicBezTo>
                    <a:lnTo>
                      <a:pt x="24487" y="25715"/>
                    </a:lnTo>
                    <a:cubicBezTo>
                      <a:pt x="24512" y="25665"/>
                      <a:pt x="24562" y="25614"/>
                      <a:pt x="24587" y="25539"/>
                    </a:cubicBezTo>
                    <a:cubicBezTo>
                      <a:pt x="24637" y="25464"/>
                      <a:pt x="24687" y="25364"/>
                      <a:pt x="24737" y="25264"/>
                    </a:cubicBezTo>
                    <a:lnTo>
                      <a:pt x="24813" y="25163"/>
                    </a:lnTo>
                    <a:cubicBezTo>
                      <a:pt x="24838" y="25113"/>
                      <a:pt x="24863" y="25063"/>
                      <a:pt x="24888" y="25013"/>
                    </a:cubicBezTo>
                    <a:cubicBezTo>
                      <a:pt x="24938" y="24913"/>
                      <a:pt x="25013" y="24787"/>
                      <a:pt x="25063" y="24662"/>
                    </a:cubicBezTo>
                    <a:lnTo>
                      <a:pt x="25088" y="24612"/>
                    </a:lnTo>
                    <a:cubicBezTo>
                      <a:pt x="25113" y="24562"/>
                      <a:pt x="25138" y="24512"/>
                      <a:pt x="25163" y="24487"/>
                    </a:cubicBezTo>
                    <a:cubicBezTo>
                      <a:pt x="25214" y="24361"/>
                      <a:pt x="25289" y="24211"/>
                      <a:pt x="25339" y="24086"/>
                    </a:cubicBezTo>
                    <a:cubicBezTo>
                      <a:pt x="25339" y="24086"/>
                      <a:pt x="25389" y="23960"/>
                      <a:pt x="25414" y="23935"/>
                    </a:cubicBezTo>
                    <a:cubicBezTo>
                      <a:pt x="25464" y="23785"/>
                      <a:pt x="25514" y="23660"/>
                      <a:pt x="25589" y="23509"/>
                    </a:cubicBezTo>
                    <a:lnTo>
                      <a:pt x="25640" y="23384"/>
                    </a:lnTo>
                    <a:cubicBezTo>
                      <a:pt x="25690" y="23233"/>
                      <a:pt x="25740" y="23083"/>
                      <a:pt x="25790" y="22933"/>
                    </a:cubicBezTo>
                    <a:lnTo>
                      <a:pt x="25840" y="22807"/>
                    </a:lnTo>
                    <a:cubicBezTo>
                      <a:pt x="25890" y="22657"/>
                      <a:pt x="25940" y="22507"/>
                      <a:pt x="25990" y="22331"/>
                    </a:cubicBezTo>
                    <a:lnTo>
                      <a:pt x="26016" y="22256"/>
                    </a:lnTo>
                    <a:cubicBezTo>
                      <a:pt x="26066" y="22081"/>
                      <a:pt x="26116" y="21905"/>
                      <a:pt x="26166" y="21755"/>
                    </a:cubicBezTo>
                    <a:cubicBezTo>
                      <a:pt x="26166" y="21730"/>
                      <a:pt x="26191" y="21680"/>
                      <a:pt x="26191" y="21680"/>
                    </a:cubicBezTo>
                    <a:cubicBezTo>
                      <a:pt x="26241" y="21504"/>
                      <a:pt x="26291" y="21329"/>
                      <a:pt x="26316" y="21153"/>
                    </a:cubicBezTo>
                    <a:lnTo>
                      <a:pt x="26341" y="21103"/>
                    </a:lnTo>
                    <a:cubicBezTo>
                      <a:pt x="26366" y="20928"/>
                      <a:pt x="26417" y="20727"/>
                      <a:pt x="26442" y="20527"/>
                    </a:cubicBezTo>
                    <a:cubicBezTo>
                      <a:pt x="26492" y="20326"/>
                      <a:pt x="26517" y="20151"/>
                      <a:pt x="26542" y="19925"/>
                    </a:cubicBezTo>
                    <a:cubicBezTo>
                      <a:pt x="26592" y="19750"/>
                      <a:pt x="26617" y="19549"/>
                      <a:pt x="26642" y="19349"/>
                    </a:cubicBezTo>
                    <a:cubicBezTo>
                      <a:pt x="26642" y="19148"/>
                      <a:pt x="26667" y="18948"/>
                      <a:pt x="26692" y="18747"/>
                    </a:cubicBezTo>
                    <a:lnTo>
                      <a:pt x="26692" y="18672"/>
                    </a:lnTo>
                    <a:cubicBezTo>
                      <a:pt x="26692" y="18597"/>
                      <a:pt x="26717" y="18522"/>
                      <a:pt x="26717" y="18421"/>
                    </a:cubicBezTo>
                    <a:cubicBezTo>
                      <a:pt x="26717" y="18271"/>
                      <a:pt x="26717" y="18121"/>
                      <a:pt x="26742" y="17970"/>
                    </a:cubicBezTo>
                    <a:cubicBezTo>
                      <a:pt x="26767" y="17369"/>
                      <a:pt x="26742" y="16717"/>
                      <a:pt x="26717" y="16015"/>
                    </a:cubicBezTo>
                    <a:lnTo>
                      <a:pt x="26717" y="15965"/>
                    </a:lnTo>
                    <a:cubicBezTo>
                      <a:pt x="26692" y="15314"/>
                      <a:pt x="26642" y="14662"/>
                      <a:pt x="26592" y="13960"/>
                    </a:cubicBezTo>
                    <a:cubicBezTo>
                      <a:pt x="26517" y="13183"/>
                      <a:pt x="26442" y="12131"/>
                      <a:pt x="26016" y="11128"/>
                    </a:cubicBezTo>
                    <a:cubicBezTo>
                      <a:pt x="25965" y="10978"/>
                      <a:pt x="25915" y="10877"/>
                      <a:pt x="25865" y="10752"/>
                    </a:cubicBezTo>
                    <a:cubicBezTo>
                      <a:pt x="25514" y="10075"/>
                      <a:pt x="24813" y="9649"/>
                      <a:pt x="24036" y="9649"/>
                    </a:cubicBezTo>
                    <a:cubicBezTo>
                      <a:pt x="23810" y="9649"/>
                      <a:pt x="23584" y="9674"/>
                      <a:pt x="23359" y="9750"/>
                    </a:cubicBezTo>
                    <a:cubicBezTo>
                      <a:pt x="23158" y="9825"/>
                      <a:pt x="22933" y="9925"/>
                      <a:pt x="22682" y="10025"/>
                    </a:cubicBezTo>
                    <a:lnTo>
                      <a:pt x="22532" y="10075"/>
                    </a:lnTo>
                    <a:cubicBezTo>
                      <a:pt x="22356" y="10151"/>
                      <a:pt x="22181" y="10251"/>
                      <a:pt x="21980" y="10326"/>
                    </a:cubicBezTo>
                    <a:lnTo>
                      <a:pt x="21880" y="10376"/>
                    </a:lnTo>
                    <a:cubicBezTo>
                      <a:pt x="21454" y="10577"/>
                      <a:pt x="21003" y="10827"/>
                      <a:pt x="20577" y="11078"/>
                    </a:cubicBezTo>
                    <a:cubicBezTo>
                      <a:pt x="20427" y="11178"/>
                      <a:pt x="20251" y="11253"/>
                      <a:pt x="20101" y="11354"/>
                    </a:cubicBezTo>
                    <a:lnTo>
                      <a:pt x="20101" y="11379"/>
                    </a:lnTo>
                    <a:cubicBezTo>
                      <a:pt x="19825" y="11529"/>
                      <a:pt x="19574" y="11730"/>
                      <a:pt x="19299" y="11905"/>
                    </a:cubicBezTo>
                    <a:cubicBezTo>
                      <a:pt x="19299" y="11780"/>
                      <a:pt x="19299" y="11654"/>
                      <a:pt x="19324" y="11529"/>
                    </a:cubicBezTo>
                    <a:cubicBezTo>
                      <a:pt x="19324" y="11354"/>
                      <a:pt x="19324" y="11178"/>
                      <a:pt x="19299" y="11003"/>
                    </a:cubicBezTo>
                    <a:cubicBezTo>
                      <a:pt x="19299" y="10702"/>
                      <a:pt x="19299" y="10401"/>
                      <a:pt x="19274" y="10126"/>
                    </a:cubicBezTo>
                    <a:cubicBezTo>
                      <a:pt x="19224" y="9123"/>
                      <a:pt x="19098" y="8221"/>
                      <a:pt x="18898" y="7419"/>
                    </a:cubicBezTo>
                    <a:cubicBezTo>
                      <a:pt x="18848" y="7268"/>
                      <a:pt x="18797" y="7143"/>
                      <a:pt x="18747" y="6968"/>
                    </a:cubicBezTo>
                    <a:lnTo>
                      <a:pt x="18747" y="6918"/>
                    </a:lnTo>
                    <a:cubicBezTo>
                      <a:pt x="18697" y="6792"/>
                      <a:pt x="18647" y="6642"/>
                      <a:pt x="18597" y="6517"/>
                    </a:cubicBezTo>
                    <a:lnTo>
                      <a:pt x="18547" y="6441"/>
                    </a:lnTo>
                    <a:cubicBezTo>
                      <a:pt x="18497" y="6316"/>
                      <a:pt x="18447" y="6166"/>
                      <a:pt x="18396" y="6040"/>
                    </a:cubicBezTo>
                    <a:lnTo>
                      <a:pt x="18346" y="5965"/>
                    </a:lnTo>
                    <a:cubicBezTo>
                      <a:pt x="18296" y="5840"/>
                      <a:pt x="18221" y="5715"/>
                      <a:pt x="18146" y="5564"/>
                    </a:cubicBezTo>
                    <a:cubicBezTo>
                      <a:pt x="18096" y="5414"/>
                      <a:pt x="18021" y="5288"/>
                      <a:pt x="17945" y="5163"/>
                    </a:cubicBezTo>
                    <a:lnTo>
                      <a:pt x="17920" y="5113"/>
                    </a:lnTo>
                    <a:cubicBezTo>
                      <a:pt x="17845" y="4988"/>
                      <a:pt x="17795" y="4887"/>
                      <a:pt x="17720" y="4787"/>
                    </a:cubicBezTo>
                    <a:cubicBezTo>
                      <a:pt x="17720" y="4762"/>
                      <a:pt x="17645" y="4662"/>
                      <a:pt x="17645" y="4662"/>
                    </a:cubicBezTo>
                    <a:cubicBezTo>
                      <a:pt x="17594" y="4537"/>
                      <a:pt x="17519" y="4436"/>
                      <a:pt x="17444" y="4311"/>
                    </a:cubicBezTo>
                    <a:lnTo>
                      <a:pt x="17394" y="4211"/>
                    </a:lnTo>
                    <a:cubicBezTo>
                      <a:pt x="17319" y="4085"/>
                      <a:pt x="17244" y="3985"/>
                      <a:pt x="17143" y="3835"/>
                    </a:cubicBezTo>
                    <a:cubicBezTo>
                      <a:pt x="17143" y="3835"/>
                      <a:pt x="17143" y="3810"/>
                      <a:pt x="17143" y="3810"/>
                    </a:cubicBezTo>
                    <a:cubicBezTo>
                      <a:pt x="17068" y="3684"/>
                      <a:pt x="16968" y="3584"/>
                      <a:pt x="16893" y="3459"/>
                    </a:cubicBezTo>
                    <a:cubicBezTo>
                      <a:pt x="16893" y="3459"/>
                      <a:pt x="16868" y="3434"/>
                      <a:pt x="16868" y="3409"/>
                    </a:cubicBezTo>
                    <a:cubicBezTo>
                      <a:pt x="16792" y="3309"/>
                      <a:pt x="16717" y="3183"/>
                      <a:pt x="16642" y="3083"/>
                    </a:cubicBezTo>
                    <a:lnTo>
                      <a:pt x="16592" y="3008"/>
                    </a:lnTo>
                    <a:cubicBezTo>
                      <a:pt x="16517" y="2908"/>
                      <a:pt x="16442" y="2782"/>
                      <a:pt x="16366" y="2682"/>
                    </a:cubicBezTo>
                    <a:lnTo>
                      <a:pt x="16316" y="2632"/>
                    </a:lnTo>
                    <a:cubicBezTo>
                      <a:pt x="16241" y="2532"/>
                      <a:pt x="16166" y="2406"/>
                      <a:pt x="16091" y="2306"/>
                    </a:cubicBezTo>
                    <a:lnTo>
                      <a:pt x="16066" y="2281"/>
                    </a:lnTo>
                    <a:cubicBezTo>
                      <a:pt x="15990" y="2181"/>
                      <a:pt x="15940" y="2080"/>
                      <a:pt x="15865" y="1980"/>
                    </a:cubicBezTo>
                    <a:lnTo>
                      <a:pt x="15840" y="1980"/>
                    </a:lnTo>
                    <a:cubicBezTo>
                      <a:pt x="15765" y="1880"/>
                      <a:pt x="15614" y="1654"/>
                      <a:pt x="15614" y="1654"/>
                    </a:cubicBezTo>
                    <a:cubicBezTo>
                      <a:pt x="15539" y="1554"/>
                      <a:pt x="15464" y="1479"/>
                      <a:pt x="15414" y="1404"/>
                    </a:cubicBezTo>
                    <a:cubicBezTo>
                      <a:pt x="15414" y="1404"/>
                      <a:pt x="15213" y="1128"/>
                      <a:pt x="15188" y="1128"/>
                    </a:cubicBezTo>
                    <a:cubicBezTo>
                      <a:pt x="15113" y="1028"/>
                      <a:pt x="15038" y="902"/>
                      <a:pt x="14963" y="827"/>
                    </a:cubicBezTo>
                    <a:lnTo>
                      <a:pt x="14888" y="752"/>
                    </a:lnTo>
                    <a:cubicBezTo>
                      <a:pt x="14512" y="276"/>
                      <a:pt x="13935" y="0"/>
                      <a:pt x="13334" y="0"/>
                    </a:cubicBezTo>
                    <a:close/>
                  </a:path>
                </a:pathLst>
              </a:custGeom>
              <a:solidFill>
                <a:schemeClr val="accent6"/>
              </a:solidFill>
              <a:ln>
                <a:noFill/>
              </a:ln>
              <a:effectLst>
                <a:outerShdw blurRad="57150" dist="19050" dir="5400000" algn="bl" rotWithShape="0">
                  <a:schemeClr val="lt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36"/>
              <p:cNvSpPr/>
              <p:nvPr/>
            </p:nvSpPr>
            <p:spPr>
              <a:xfrm>
                <a:off x="3463175" y="525075"/>
                <a:ext cx="580850" cy="715950"/>
              </a:xfrm>
              <a:custGeom>
                <a:avLst/>
                <a:gdLst/>
                <a:ahLst/>
                <a:cxnLst/>
                <a:rect l="l" t="t" r="r" b="b"/>
                <a:pathLst>
                  <a:path w="23234" h="28638" extrusionOk="0">
                    <a:moveTo>
                      <a:pt x="11580" y="1"/>
                    </a:moveTo>
                    <a:cubicBezTo>
                      <a:pt x="11523" y="1"/>
                      <a:pt x="11467" y="26"/>
                      <a:pt x="11429" y="76"/>
                    </a:cubicBezTo>
                    <a:cubicBezTo>
                      <a:pt x="10803" y="878"/>
                      <a:pt x="8372" y="3986"/>
                      <a:pt x="7870" y="5991"/>
                    </a:cubicBezTo>
                    <a:cubicBezTo>
                      <a:pt x="7595" y="7043"/>
                      <a:pt x="7520" y="8096"/>
                      <a:pt x="7495" y="9174"/>
                    </a:cubicBezTo>
                    <a:cubicBezTo>
                      <a:pt x="7469" y="10853"/>
                      <a:pt x="7595" y="12532"/>
                      <a:pt x="7946" y="14186"/>
                    </a:cubicBezTo>
                    <a:cubicBezTo>
                      <a:pt x="7996" y="14338"/>
                      <a:pt x="7866" y="14456"/>
                      <a:pt x="7729" y="14456"/>
                    </a:cubicBezTo>
                    <a:cubicBezTo>
                      <a:pt x="7662" y="14456"/>
                      <a:pt x="7594" y="14427"/>
                      <a:pt x="7545" y="14362"/>
                    </a:cubicBezTo>
                    <a:cubicBezTo>
                      <a:pt x="5891" y="12181"/>
                      <a:pt x="3635" y="10527"/>
                      <a:pt x="1028" y="9600"/>
                    </a:cubicBezTo>
                    <a:cubicBezTo>
                      <a:pt x="1002" y="9587"/>
                      <a:pt x="975" y="9581"/>
                      <a:pt x="947" y="9581"/>
                    </a:cubicBezTo>
                    <a:cubicBezTo>
                      <a:pt x="868" y="9581"/>
                      <a:pt x="790" y="9632"/>
                      <a:pt x="753" y="9725"/>
                    </a:cubicBezTo>
                    <a:cubicBezTo>
                      <a:pt x="352" y="10477"/>
                      <a:pt x="276" y="11379"/>
                      <a:pt x="226" y="12256"/>
                    </a:cubicBezTo>
                    <a:cubicBezTo>
                      <a:pt x="101" y="13660"/>
                      <a:pt x="1" y="15063"/>
                      <a:pt x="76" y="16467"/>
                    </a:cubicBezTo>
                    <a:cubicBezTo>
                      <a:pt x="251" y="19399"/>
                      <a:pt x="1304" y="22282"/>
                      <a:pt x="3209" y="24537"/>
                    </a:cubicBezTo>
                    <a:cubicBezTo>
                      <a:pt x="5114" y="26768"/>
                      <a:pt x="7870" y="28322"/>
                      <a:pt x="10778" y="28572"/>
                    </a:cubicBezTo>
                    <a:lnTo>
                      <a:pt x="11404" y="28572"/>
                    </a:lnTo>
                    <a:cubicBezTo>
                      <a:pt x="11611" y="28620"/>
                      <a:pt x="11838" y="28637"/>
                      <a:pt x="12065" y="28637"/>
                    </a:cubicBezTo>
                    <a:cubicBezTo>
                      <a:pt x="12197" y="28637"/>
                      <a:pt x="12329" y="28632"/>
                      <a:pt x="12457" y="28622"/>
                    </a:cubicBezTo>
                    <a:cubicBezTo>
                      <a:pt x="15389" y="28372"/>
                      <a:pt x="18146" y="26818"/>
                      <a:pt x="20051" y="24587"/>
                    </a:cubicBezTo>
                    <a:cubicBezTo>
                      <a:pt x="21931" y="22357"/>
                      <a:pt x="22983" y="19449"/>
                      <a:pt x="23159" y="16517"/>
                    </a:cubicBezTo>
                    <a:cubicBezTo>
                      <a:pt x="23234" y="15114"/>
                      <a:pt x="23134" y="13710"/>
                      <a:pt x="23033" y="12307"/>
                    </a:cubicBezTo>
                    <a:cubicBezTo>
                      <a:pt x="22958" y="11429"/>
                      <a:pt x="22883" y="10552"/>
                      <a:pt x="22507" y="9775"/>
                    </a:cubicBezTo>
                    <a:cubicBezTo>
                      <a:pt x="22445" y="9692"/>
                      <a:pt x="22365" y="9644"/>
                      <a:pt x="22269" y="9644"/>
                    </a:cubicBezTo>
                    <a:cubicBezTo>
                      <a:pt x="22249" y="9644"/>
                      <a:pt x="22228" y="9646"/>
                      <a:pt x="22206" y="9650"/>
                    </a:cubicBezTo>
                    <a:cubicBezTo>
                      <a:pt x="19625" y="10577"/>
                      <a:pt x="17344" y="12256"/>
                      <a:pt x="15690" y="14412"/>
                    </a:cubicBezTo>
                    <a:cubicBezTo>
                      <a:pt x="15641" y="14478"/>
                      <a:pt x="15575" y="14506"/>
                      <a:pt x="15511" y="14506"/>
                    </a:cubicBezTo>
                    <a:cubicBezTo>
                      <a:pt x="15380" y="14506"/>
                      <a:pt x="15255" y="14388"/>
                      <a:pt x="15289" y="14236"/>
                    </a:cubicBezTo>
                    <a:cubicBezTo>
                      <a:pt x="15640" y="12582"/>
                      <a:pt x="15790" y="10903"/>
                      <a:pt x="15740" y="9224"/>
                    </a:cubicBezTo>
                    <a:cubicBezTo>
                      <a:pt x="15740" y="8171"/>
                      <a:pt x="15640" y="7094"/>
                      <a:pt x="15389" y="6041"/>
                    </a:cubicBezTo>
                    <a:cubicBezTo>
                      <a:pt x="14863" y="4036"/>
                      <a:pt x="12382" y="878"/>
                      <a:pt x="11730" y="76"/>
                    </a:cubicBezTo>
                    <a:cubicBezTo>
                      <a:pt x="11693" y="26"/>
                      <a:pt x="11636" y="1"/>
                      <a:pt x="115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 name="Google Shape;2174;p36"/>
              <p:cNvSpPr/>
              <p:nvPr/>
            </p:nvSpPr>
            <p:spPr>
              <a:xfrm>
                <a:off x="3753275" y="1137875"/>
                <a:ext cx="3800" cy="1275"/>
              </a:xfrm>
              <a:custGeom>
                <a:avLst/>
                <a:gdLst/>
                <a:ahLst/>
                <a:cxnLst/>
                <a:rect l="l" t="t" r="r" b="b"/>
                <a:pathLst>
                  <a:path w="152" h="51" extrusionOk="0">
                    <a:moveTo>
                      <a:pt x="76" y="0"/>
                    </a:moveTo>
                    <a:cubicBezTo>
                      <a:pt x="51" y="0"/>
                      <a:pt x="26" y="25"/>
                      <a:pt x="1" y="25"/>
                    </a:cubicBezTo>
                    <a:cubicBezTo>
                      <a:pt x="1" y="25"/>
                      <a:pt x="26" y="50"/>
                      <a:pt x="26" y="50"/>
                    </a:cubicBezTo>
                    <a:cubicBezTo>
                      <a:pt x="76" y="50"/>
                      <a:pt x="126" y="25"/>
                      <a:pt x="151" y="25"/>
                    </a:cubicBezTo>
                    <a:cubicBezTo>
                      <a:pt x="126" y="0"/>
                      <a:pt x="101" y="0"/>
                      <a:pt x="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 name="Google Shape;2175;p36"/>
              <p:cNvSpPr/>
              <p:nvPr/>
            </p:nvSpPr>
            <p:spPr>
              <a:xfrm>
                <a:off x="3750775" y="766150"/>
                <a:ext cx="278850" cy="356075"/>
              </a:xfrm>
              <a:custGeom>
                <a:avLst/>
                <a:gdLst/>
                <a:ahLst/>
                <a:cxnLst/>
                <a:rect l="l" t="t" r="r" b="b"/>
                <a:pathLst>
                  <a:path w="11154" h="14243" extrusionOk="0">
                    <a:moveTo>
                      <a:pt x="10765" y="1"/>
                    </a:moveTo>
                    <a:cubicBezTo>
                      <a:pt x="10745" y="1"/>
                      <a:pt x="10724" y="3"/>
                      <a:pt x="10702" y="7"/>
                    </a:cubicBezTo>
                    <a:cubicBezTo>
                      <a:pt x="10627" y="32"/>
                      <a:pt x="10552" y="82"/>
                      <a:pt x="10452" y="107"/>
                    </a:cubicBezTo>
                    <a:cubicBezTo>
                      <a:pt x="9675" y="1786"/>
                      <a:pt x="8823" y="3466"/>
                      <a:pt x="7795" y="5019"/>
                    </a:cubicBezTo>
                    <a:cubicBezTo>
                      <a:pt x="6793" y="6523"/>
                      <a:pt x="5565" y="7952"/>
                      <a:pt x="4487" y="9180"/>
                    </a:cubicBezTo>
                    <a:cubicBezTo>
                      <a:pt x="3008" y="10884"/>
                      <a:pt x="1554" y="12538"/>
                      <a:pt x="1" y="14067"/>
                    </a:cubicBezTo>
                    <a:lnTo>
                      <a:pt x="226" y="14042"/>
                    </a:lnTo>
                    <a:cubicBezTo>
                      <a:pt x="477" y="14092"/>
                      <a:pt x="727" y="14167"/>
                      <a:pt x="978" y="14243"/>
                    </a:cubicBezTo>
                    <a:cubicBezTo>
                      <a:pt x="2382" y="12814"/>
                      <a:pt x="3735" y="11285"/>
                      <a:pt x="5088" y="9706"/>
                    </a:cubicBezTo>
                    <a:cubicBezTo>
                      <a:pt x="6191" y="8453"/>
                      <a:pt x="7419" y="7025"/>
                      <a:pt x="8472" y="5471"/>
                    </a:cubicBezTo>
                    <a:cubicBezTo>
                      <a:pt x="9524" y="3917"/>
                      <a:pt x="10377" y="2212"/>
                      <a:pt x="11154" y="533"/>
                    </a:cubicBezTo>
                    <a:cubicBezTo>
                      <a:pt x="11103" y="383"/>
                      <a:pt x="11053" y="258"/>
                      <a:pt x="11003" y="132"/>
                    </a:cubicBezTo>
                    <a:cubicBezTo>
                      <a:pt x="10941" y="49"/>
                      <a:pt x="10861" y="1"/>
                      <a:pt x="107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 name="Google Shape;2176;p36"/>
              <p:cNvSpPr/>
              <p:nvPr/>
            </p:nvSpPr>
            <p:spPr>
              <a:xfrm>
                <a:off x="3479475" y="764575"/>
                <a:ext cx="270075" cy="363925"/>
              </a:xfrm>
              <a:custGeom>
                <a:avLst/>
                <a:gdLst/>
                <a:ahLst/>
                <a:cxnLst/>
                <a:rect l="l" t="t" r="r" b="b"/>
                <a:pathLst>
                  <a:path w="10803" h="14557" extrusionOk="0">
                    <a:moveTo>
                      <a:pt x="295" y="1"/>
                    </a:moveTo>
                    <a:cubicBezTo>
                      <a:pt x="216" y="1"/>
                      <a:pt x="138" y="52"/>
                      <a:pt x="101" y="145"/>
                    </a:cubicBezTo>
                    <a:cubicBezTo>
                      <a:pt x="51" y="220"/>
                      <a:pt x="25" y="295"/>
                      <a:pt x="0" y="371"/>
                    </a:cubicBezTo>
                    <a:cubicBezTo>
                      <a:pt x="1053" y="2651"/>
                      <a:pt x="2306" y="5108"/>
                      <a:pt x="3810" y="7438"/>
                    </a:cubicBezTo>
                    <a:cubicBezTo>
                      <a:pt x="5690" y="10346"/>
                      <a:pt x="7770" y="12727"/>
                      <a:pt x="10026" y="14556"/>
                    </a:cubicBezTo>
                    <a:cubicBezTo>
                      <a:pt x="10276" y="14406"/>
                      <a:pt x="10527" y="14281"/>
                      <a:pt x="10777" y="14130"/>
                    </a:cubicBezTo>
                    <a:lnTo>
                      <a:pt x="10802" y="14130"/>
                    </a:lnTo>
                    <a:cubicBezTo>
                      <a:pt x="8497" y="12326"/>
                      <a:pt x="6391" y="9945"/>
                      <a:pt x="4487" y="7012"/>
                    </a:cubicBezTo>
                    <a:cubicBezTo>
                      <a:pt x="3058" y="4757"/>
                      <a:pt x="1830" y="2376"/>
                      <a:pt x="802" y="170"/>
                    </a:cubicBezTo>
                    <a:cubicBezTo>
                      <a:pt x="677" y="120"/>
                      <a:pt x="527" y="70"/>
                      <a:pt x="376" y="20"/>
                    </a:cubicBezTo>
                    <a:cubicBezTo>
                      <a:pt x="350" y="7"/>
                      <a:pt x="323" y="1"/>
                      <a:pt x="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 name="Google Shape;2177;p36"/>
              <p:cNvSpPr/>
              <p:nvPr/>
            </p:nvSpPr>
            <p:spPr>
              <a:xfrm>
                <a:off x="3675600" y="611550"/>
                <a:ext cx="153525" cy="134100"/>
              </a:xfrm>
              <a:custGeom>
                <a:avLst/>
                <a:gdLst/>
                <a:ahLst/>
                <a:cxnLst/>
                <a:rect l="l" t="t" r="r" b="b"/>
                <a:pathLst>
                  <a:path w="6141" h="5364" extrusionOk="0">
                    <a:moveTo>
                      <a:pt x="5664" y="0"/>
                    </a:moveTo>
                    <a:cubicBezTo>
                      <a:pt x="4837" y="1529"/>
                      <a:pt x="3860" y="2983"/>
                      <a:pt x="2782" y="4286"/>
                    </a:cubicBezTo>
                    <a:cubicBezTo>
                      <a:pt x="1905" y="2933"/>
                      <a:pt x="1153" y="1554"/>
                      <a:pt x="476" y="101"/>
                    </a:cubicBezTo>
                    <a:cubicBezTo>
                      <a:pt x="301" y="401"/>
                      <a:pt x="150" y="677"/>
                      <a:pt x="0" y="978"/>
                    </a:cubicBezTo>
                    <a:cubicBezTo>
                      <a:pt x="702" y="2432"/>
                      <a:pt x="1504" y="3835"/>
                      <a:pt x="2381" y="5188"/>
                    </a:cubicBezTo>
                    <a:cubicBezTo>
                      <a:pt x="2456" y="5289"/>
                      <a:pt x="2582" y="5339"/>
                      <a:pt x="2707" y="5364"/>
                    </a:cubicBezTo>
                    <a:lnTo>
                      <a:pt x="2732" y="5364"/>
                    </a:lnTo>
                    <a:cubicBezTo>
                      <a:pt x="2857" y="5364"/>
                      <a:pt x="2957" y="5314"/>
                      <a:pt x="3033" y="5213"/>
                    </a:cubicBezTo>
                    <a:cubicBezTo>
                      <a:pt x="4186" y="3910"/>
                      <a:pt x="5238" y="2406"/>
                      <a:pt x="6140" y="827"/>
                    </a:cubicBezTo>
                    <a:cubicBezTo>
                      <a:pt x="5990" y="552"/>
                      <a:pt x="5840" y="276"/>
                      <a:pt x="56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 name="Google Shape;2178;p36"/>
              <p:cNvSpPr/>
              <p:nvPr/>
            </p:nvSpPr>
            <p:spPr>
              <a:xfrm>
                <a:off x="3650525" y="738125"/>
                <a:ext cx="206800" cy="199275"/>
              </a:xfrm>
              <a:custGeom>
                <a:avLst/>
                <a:gdLst/>
                <a:ahLst/>
                <a:cxnLst/>
                <a:rect l="l" t="t" r="r" b="b"/>
                <a:pathLst>
                  <a:path w="8272" h="7971" extrusionOk="0">
                    <a:moveTo>
                      <a:pt x="8221" y="0"/>
                    </a:moveTo>
                    <a:cubicBezTo>
                      <a:pt x="6918" y="2456"/>
                      <a:pt x="5364" y="4787"/>
                      <a:pt x="3660" y="6892"/>
                    </a:cubicBezTo>
                    <a:cubicBezTo>
                      <a:pt x="2331" y="5113"/>
                      <a:pt x="1103" y="3233"/>
                      <a:pt x="1" y="1303"/>
                    </a:cubicBezTo>
                    <a:lnTo>
                      <a:pt x="1" y="1303"/>
                    </a:lnTo>
                    <a:cubicBezTo>
                      <a:pt x="1" y="1880"/>
                      <a:pt x="26" y="2456"/>
                      <a:pt x="76" y="3033"/>
                    </a:cubicBezTo>
                    <a:cubicBezTo>
                      <a:pt x="1078" y="4687"/>
                      <a:pt x="2156" y="6266"/>
                      <a:pt x="3309" y="7820"/>
                    </a:cubicBezTo>
                    <a:cubicBezTo>
                      <a:pt x="3384" y="7895"/>
                      <a:pt x="3509" y="7970"/>
                      <a:pt x="3635" y="7970"/>
                    </a:cubicBezTo>
                    <a:cubicBezTo>
                      <a:pt x="3760" y="7970"/>
                      <a:pt x="3885" y="7920"/>
                      <a:pt x="3960" y="7820"/>
                    </a:cubicBezTo>
                    <a:cubicBezTo>
                      <a:pt x="5514" y="5940"/>
                      <a:pt x="6968" y="3835"/>
                      <a:pt x="8246" y="1629"/>
                    </a:cubicBezTo>
                    <a:cubicBezTo>
                      <a:pt x="8271" y="1328"/>
                      <a:pt x="8271" y="1003"/>
                      <a:pt x="8246" y="702"/>
                    </a:cubicBezTo>
                    <a:cubicBezTo>
                      <a:pt x="8246" y="476"/>
                      <a:pt x="8246" y="226"/>
                      <a:pt x="822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p36"/>
              <p:cNvSpPr/>
              <p:nvPr/>
            </p:nvSpPr>
            <p:spPr>
              <a:xfrm>
                <a:off x="3621075" y="1117200"/>
                <a:ext cx="299525" cy="96500"/>
              </a:xfrm>
              <a:custGeom>
                <a:avLst/>
                <a:gdLst/>
                <a:ahLst/>
                <a:cxnLst/>
                <a:rect l="l" t="t" r="r" b="b"/>
                <a:pathLst>
                  <a:path w="11981" h="3860" extrusionOk="0">
                    <a:moveTo>
                      <a:pt x="5414" y="0"/>
                    </a:moveTo>
                    <a:lnTo>
                      <a:pt x="5189" y="25"/>
                    </a:lnTo>
                    <a:lnTo>
                      <a:pt x="5113" y="25"/>
                    </a:lnTo>
                    <a:cubicBezTo>
                      <a:pt x="4863" y="176"/>
                      <a:pt x="4612" y="301"/>
                      <a:pt x="4362" y="451"/>
                    </a:cubicBezTo>
                    <a:cubicBezTo>
                      <a:pt x="2833" y="1328"/>
                      <a:pt x="1379" y="2331"/>
                      <a:pt x="1" y="3459"/>
                    </a:cubicBezTo>
                    <a:cubicBezTo>
                      <a:pt x="276" y="3609"/>
                      <a:pt x="527" y="3734"/>
                      <a:pt x="803" y="3860"/>
                    </a:cubicBezTo>
                    <a:cubicBezTo>
                      <a:pt x="2206" y="2757"/>
                      <a:pt x="3710" y="1729"/>
                      <a:pt x="5289" y="852"/>
                    </a:cubicBezTo>
                    <a:cubicBezTo>
                      <a:pt x="5314" y="852"/>
                      <a:pt x="5339" y="827"/>
                      <a:pt x="5364" y="827"/>
                    </a:cubicBezTo>
                    <a:cubicBezTo>
                      <a:pt x="5389" y="827"/>
                      <a:pt x="5414" y="827"/>
                      <a:pt x="5439" y="852"/>
                    </a:cubicBezTo>
                    <a:cubicBezTo>
                      <a:pt x="7570" y="1429"/>
                      <a:pt x="9499" y="2181"/>
                      <a:pt x="11254" y="3108"/>
                    </a:cubicBezTo>
                    <a:cubicBezTo>
                      <a:pt x="11504" y="2958"/>
                      <a:pt x="11730" y="2757"/>
                      <a:pt x="11981" y="2582"/>
                    </a:cubicBezTo>
                    <a:cubicBezTo>
                      <a:pt x="10226" y="1604"/>
                      <a:pt x="8271" y="827"/>
                      <a:pt x="6166" y="201"/>
                    </a:cubicBezTo>
                    <a:cubicBezTo>
                      <a:pt x="5915" y="125"/>
                      <a:pt x="5665" y="50"/>
                      <a:pt x="54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 name="Google Shape;2180;p36"/>
              <p:cNvSpPr/>
              <p:nvPr/>
            </p:nvSpPr>
            <p:spPr>
              <a:xfrm>
                <a:off x="3465700" y="797650"/>
                <a:ext cx="111550" cy="122825"/>
              </a:xfrm>
              <a:custGeom>
                <a:avLst/>
                <a:gdLst/>
                <a:ahLst/>
                <a:cxnLst/>
                <a:rect l="l" t="t" r="r" b="b"/>
                <a:pathLst>
                  <a:path w="4462" h="4913" extrusionOk="0">
                    <a:moveTo>
                      <a:pt x="3634" y="0"/>
                    </a:moveTo>
                    <a:lnTo>
                      <a:pt x="3634" y="0"/>
                    </a:lnTo>
                    <a:cubicBezTo>
                      <a:pt x="3684" y="1429"/>
                      <a:pt x="3559" y="2757"/>
                      <a:pt x="3484" y="3684"/>
                    </a:cubicBezTo>
                    <a:cubicBezTo>
                      <a:pt x="3484" y="3785"/>
                      <a:pt x="3459" y="3885"/>
                      <a:pt x="3459" y="3985"/>
                    </a:cubicBezTo>
                    <a:cubicBezTo>
                      <a:pt x="2657" y="3709"/>
                      <a:pt x="1278" y="3108"/>
                      <a:pt x="50" y="2331"/>
                    </a:cubicBezTo>
                    <a:cubicBezTo>
                      <a:pt x="25" y="2632"/>
                      <a:pt x="0" y="2932"/>
                      <a:pt x="0" y="3233"/>
                    </a:cubicBezTo>
                    <a:cubicBezTo>
                      <a:pt x="1504" y="4135"/>
                      <a:pt x="3133" y="4787"/>
                      <a:pt x="3759" y="4912"/>
                    </a:cubicBezTo>
                    <a:lnTo>
                      <a:pt x="4236" y="4536"/>
                    </a:lnTo>
                    <a:cubicBezTo>
                      <a:pt x="4236" y="4361"/>
                      <a:pt x="4261" y="4085"/>
                      <a:pt x="4311" y="3734"/>
                    </a:cubicBezTo>
                    <a:cubicBezTo>
                      <a:pt x="4361" y="2983"/>
                      <a:pt x="4461" y="1830"/>
                      <a:pt x="4461" y="551"/>
                    </a:cubicBezTo>
                    <a:cubicBezTo>
                      <a:pt x="4185" y="351"/>
                      <a:pt x="3910" y="176"/>
                      <a:pt x="363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 name="Google Shape;2181;p36"/>
              <p:cNvSpPr/>
              <p:nvPr/>
            </p:nvSpPr>
            <p:spPr>
              <a:xfrm>
                <a:off x="3465050" y="845875"/>
                <a:ext cx="184875" cy="181125"/>
              </a:xfrm>
              <a:custGeom>
                <a:avLst/>
                <a:gdLst/>
                <a:ahLst/>
                <a:cxnLst/>
                <a:rect l="l" t="t" r="r" b="b"/>
                <a:pathLst>
                  <a:path w="7395" h="7245" extrusionOk="0">
                    <a:moveTo>
                      <a:pt x="6116" y="1"/>
                    </a:moveTo>
                    <a:cubicBezTo>
                      <a:pt x="6367" y="2683"/>
                      <a:pt x="6517" y="5114"/>
                      <a:pt x="6542" y="6317"/>
                    </a:cubicBezTo>
                    <a:cubicBezTo>
                      <a:pt x="5139" y="5941"/>
                      <a:pt x="1605" y="4763"/>
                      <a:pt x="1" y="3635"/>
                    </a:cubicBezTo>
                    <a:lnTo>
                      <a:pt x="1" y="3635"/>
                    </a:lnTo>
                    <a:cubicBezTo>
                      <a:pt x="26" y="3986"/>
                      <a:pt x="76" y="4312"/>
                      <a:pt x="101" y="4663"/>
                    </a:cubicBezTo>
                    <a:cubicBezTo>
                      <a:pt x="2282" y="5941"/>
                      <a:pt x="6166" y="7119"/>
                      <a:pt x="6868" y="7244"/>
                    </a:cubicBezTo>
                    <a:lnTo>
                      <a:pt x="7344" y="6868"/>
                    </a:lnTo>
                    <a:cubicBezTo>
                      <a:pt x="7394" y="6041"/>
                      <a:pt x="7269" y="3710"/>
                      <a:pt x="7019" y="978"/>
                    </a:cubicBezTo>
                    <a:cubicBezTo>
                      <a:pt x="6743" y="627"/>
                      <a:pt x="6442" y="302"/>
                      <a:pt x="61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36"/>
              <p:cNvSpPr/>
              <p:nvPr/>
            </p:nvSpPr>
            <p:spPr>
              <a:xfrm>
                <a:off x="3935000" y="795750"/>
                <a:ext cx="106525" cy="125350"/>
              </a:xfrm>
              <a:custGeom>
                <a:avLst/>
                <a:gdLst/>
                <a:ahLst/>
                <a:cxnLst/>
                <a:rect l="l" t="t" r="r" b="b"/>
                <a:pathLst>
                  <a:path w="4261" h="5014" extrusionOk="0">
                    <a:moveTo>
                      <a:pt x="877" y="1"/>
                    </a:moveTo>
                    <a:cubicBezTo>
                      <a:pt x="576" y="151"/>
                      <a:pt x="301" y="327"/>
                      <a:pt x="50" y="527"/>
                    </a:cubicBezTo>
                    <a:cubicBezTo>
                      <a:pt x="50" y="803"/>
                      <a:pt x="25" y="1104"/>
                      <a:pt x="25" y="1379"/>
                    </a:cubicBezTo>
                    <a:cubicBezTo>
                      <a:pt x="25" y="2507"/>
                      <a:pt x="0" y="3685"/>
                      <a:pt x="25" y="4612"/>
                    </a:cubicBezTo>
                    <a:cubicBezTo>
                      <a:pt x="50" y="4738"/>
                      <a:pt x="100" y="4863"/>
                      <a:pt x="226" y="4938"/>
                    </a:cubicBezTo>
                    <a:cubicBezTo>
                      <a:pt x="276" y="4988"/>
                      <a:pt x="351" y="5013"/>
                      <a:pt x="451" y="5013"/>
                    </a:cubicBezTo>
                    <a:cubicBezTo>
                      <a:pt x="501" y="5013"/>
                      <a:pt x="526" y="4988"/>
                      <a:pt x="576" y="4988"/>
                    </a:cubicBezTo>
                    <a:cubicBezTo>
                      <a:pt x="1805" y="4537"/>
                      <a:pt x="3033" y="3735"/>
                      <a:pt x="4261" y="2933"/>
                    </a:cubicBezTo>
                    <a:cubicBezTo>
                      <a:pt x="4236" y="2607"/>
                      <a:pt x="4211" y="2307"/>
                      <a:pt x="4186" y="1981"/>
                    </a:cubicBezTo>
                    <a:cubicBezTo>
                      <a:pt x="3083" y="2758"/>
                      <a:pt x="1930" y="3510"/>
                      <a:pt x="827" y="3986"/>
                    </a:cubicBezTo>
                    <a:cubicBezTo>
                      <a:pt x="827" y="3209"/>
                      <a:pt x="827" y="2282"/>
                      <a:pt x="852" y="1404"/>
                    </a:cubicBezTo>
                    <a:cubicBezTo>
                      <a:pt x="852" y="928"/>
                      <a:pt x="852" y="452"/>
                      <a:pt x="87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36"/>
              <p:cNvSpPr/>
              <p:nvPr/>
            </p:nvSpPr>
            <p:spPr>
              <a:xfrm>
                <a:off x="3851025" y="842125"/>
                <a:ext cx="191750" cy="184225"/>
              </a:xfrm>
              <a:custGeom>
                <a:avLst/>
                <a:gdLst/>
                <a:ahLst/>
                <a:cxnLst/>
                <a:rect l="l" t="t" r="r" b="b"/>
                <a:pathLst>
                  <a:path w="7670" h="7369" extrusionOk="0">
                    <a:moveTo>
                      <a:pt x="1755" y="1"/>
                    </a:moveTo>
                    <a:cubicBezTo>
                      <a:pt x="1454" y="301"/>
                      <a:pt x="1154" y="577"/>
                      <a:pt x="878" y="903"/>
                    </a:cubicBezTo>
                    <a:cubicBezTo>
                      <a:pt x="753" y="2757"/>
                      <a:pt x="477" y="4762"/>
                      <a:pt x="26" y="6868"/>
                    </a:cubicBezTo>
                    <a:cubicBezTo>
                      <a:pt x="1" y="7018"/>
                      <a:pt x="51" y="7194"/>
                      <a:pt x="176" y="7294"/>
                    </a:cubicBezTo>
                    <a:cubicBezTo>
                      <a:pt x="251" y="7344"/>
                      <a:pt x="351" y="7369"/>
                      <a:pt x="427" y="7369"/>
                    </a:cubicBezTo>
                    <a:cubicBezTo>
                      <a:pt x="477" y="7369"/>
                      <a:pt x="552" y="7369"/>
                      <a:pt x="602" y="7319"/>
                    </a:cubicBezTo>
                    <a:cubicBezTo>
                      <a:pt x="1354" y="6968"/>
                      <a:pt x="2206" y="6617"/>
                      <a:pt x="3083" y="6241"/>
                    </a:cubicBezTo>
                    <a:cubicBezTo>
                      <a:pt x="4587" y="5640"/>
                      <a:pt x="6216" y="4963"/>
                      <a:pt x="7620" y="4136"/>
                    </a:cubicBezTo>
                    <a:cubicBezTo>
                      <a:pt x="7620" y="4036"/>
                      <a:pt x="7645" y="3935"/>
                      <a:pt x="7645" y="3835"/>
                    </a:cubicBezTo>
                    <a:cubicBezTo>
                      <a:pt x="7670" y="3610"/>
                      <a:pt x="7670" y="3384"/>
                      <a:pt x="7670" y="3133"/>
                    </a:cubicBezTo>
                    <a:lnTo>
                      <a:pt x="7670" y="3133"/>
                    </a:lnTo>
                    <a:cubicBezTo>
                      <a:pt x="6216" y="4061"/>
                      <a:pt x="4412" y="4813"/>
                      <a:pt x="2783" y="5489"/>
                    </a:cubicBezTo>
                    <a:cubicBezTo>
                      <a:pt x="2156" y="5765"/>
                      <a:pt x="1555" y="6016"/>
                      <a:pt x="978" y="6266"/>
                    </a:cubicBezTo>
                    <a:cubicBezTo>
                      <a:pt x="1429" y="4036"/>
                      <a:pt x="1680" y="1930"/>
                      <a:pt x="17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p36"/>
              <p:cNvSpPr/>
              <p:nvPr/>
            </p:nvSpPr>
            <p:spPr>
              <a:xfrm>
                <a:off x="3725075" y="525075"/>
                <a:ext cx="47025" cy="715975"/>
              </a:xfrm>
              <a:custGeom>
                <a:avLst/>
                <a:gdLst/>
                <a:ahLst/>
                <a:cxnLst/>
                <a:rect l="l" t="t" r="r" b="b"/>
                <a:pathLst>
                  <a:path w="1881" h="28639" extrusionOk="0">
                    <a:moveTo>
                      <a:pt x="1104" y="1"/>
                    </a:moveTo>
                    <a:cubicBezTo>
                      <a:pt x="1047" y="1"/>
                      <a:pt x="991" y="26"/>
                      <a:pt x="953" y="76"/>
                    </a:cubicBezTo>
                    <a:cubicBezTo>
                      <a:pt x="903" y="151"/>
                      <a:pt x="828" y="226"/>
                      <a:pt x="753" y="327"/>
                    </a:cubicBezTo>
                    <a:cubicBezTo>
                      <a:pt x="1" y="9725"/>
                      <a:pt x="101" y="19224"/>
                      <a:pt x="1054" y="28597"/>
                    </a:cubicBezTo>
                    <a:cubicBezTo>
                      <a:pt x="1215" y="28627"/>
                      <a:pt x="1377" y="28639"/>
                      <a:pt x="1538" y="28639"/>
                    </a:cubicBezTo>
                    <a:cubicBezTo>
                      <a:pt x="1652" y="28639"/>
                      <a:pt x="1767" y="28633"/>
                      <a:pt x="1881" y="28622"/>
                    </a:cubicBezTo>
                    <a:cubicBezTo>
                      <a:pt x="928" y="19274"/>
                      <a:pt x="803" y="9825"/>
                      <a:pt x="1555" y="452"/>
                    </a:cubicBezTo>
                    <a:cubicBezTo>
                      <a:pt x="1430" y="302"/>
                      <a:pt x="1329" y="176"/>
                      <a:pt x="1254" y="76"/>
                    </a:cubicBezTo>
                    <a:cubicBezTo>
                      <a:pt x="1217" y="26"/>
                      <a:pt x="1160" y="1"/>
                      <a:pt x="11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36"/>
              <p:cNvSpPr/>
              <p:nvPr/>
            </p:nvSpPr>
            <p:spPr>
              <a:xfrm>
                <a:off x="3463175" y="525075"/>
                <a:ext cx="580850" cy="715950"/>
              </a:xfrm>
              <a:custGeom>
                <a:avLst/>
                <a:gdLst/>
                <a:ahLst/>
                <a:cxnLst/>
                <a:rect l="l" t="t" r="r" b="b"/>
                <a:pathLst>
                  <a:path w="23234" h="28638" extrusionOk="0">
                    <a:moveTo>
                      <a:pt x="11580" y="1"/>
                    </a:moveTo>
                    <a:cubicBezTo>
                      <a:pt x="11523" y="1"/>
                      <a:pt x="11467" y="26"/>
                      <a:pt x="11429" y="76"/>
                    </a:cubicBezTo>
                    <a:cubicBezTo>
                      <a:pt x="10803" y="878"/>
                      <a:pt x="8372" y="3986"/>
                      <a:pt x="7870" y="5991"/>
                    </a:cubicBezTo>
                    <a:cubicBezTo>
                      <a:pt x="7595" y="7043"/>
                      <a:pt x="7520" y="8096"/>
                      <a:pt x="7495" y="9174"/>
                    </a:cubicBezTo>
                    <a:cubicBezTo>
                      <a:pt x="7469" y="10853"/>
                      <a:pt x="7595" y="12532"/>
                      <a:pt x="7946" y="14186"/>
                    </a:cubicBezTo>
                    <a:cubicBezTo>
                      <a:pt x="7996" y="14338"/>
                      <a:pt x="7866" y="14456"/>
                      <a:pt x="7729" y="14456"/>
                    </a:cubicBezTo>
                    <a:cubicBezTo>
                      <a:pt x="7662" y="14456"/>
                      <a:pt x="7594" y="14427"/>
                      <a:pt x="7545" y="14362"/>
                    </a:cubicBezTo>
                    <a:cubicBezTo>
                      <a:pt x="5891" y="12181"/>
                      <a:pt x="3635" y="10527"/>
                      <a:pt x="1028" y="9600"/>
                    </a:cubicBezTo>
                    <a:cubicBezTo>
                      <a:pt x="1002" y="9587"/>
                      <a:pt x="975" y="9581"/>
                      <a:pt x="947" y="9581"/>
                    </a:cubicBezTo>
                    <a:cubicBezTo>
                      <a:pt x="868" y="9581"/>
                      <a:pt x="790" y="9632"/>
                      <a:pt x="753" y="9725"/>
                    </a:cubicBezTo>
                    <a:cubicBezTo>
                      <a:pt x="352" y="10477"/>
                      <a:pt x="276" y="11379"/>
                      <a:pt x="226" y="12256"/>
                    </a:cubicBezTo>
                    <a:cubicBezTo>
                      <a:pt x="101" y="13660"/>
                      <a:pt x="1" y="15063"/>
                      <a:pt x="76" y="16467"/>
                    </a:cubicBezTo>
                    <a:cubicBezTo>
                      <a:pt x="251" y="19399"/>
                      <a:pt x="1304" y="22282"/>
                      <a:pt x="3209" y="24537"/>
                    </a:cubicBezTo>
                    <a:cubicBezTo>
                      <a:pt x="5114" y="26768"/>
                      <a:pt x="7870" y="28322"/>
                      <a:pt x="10778" y="28572"/>
                    </a:cubicBezTo>
                    <a:lnTo>
                      <a:pt x="11404" y="28572"/>
                    </a:lnTo>
                    <a:cubicBezTo>
                      <a:pt x="11611" y="28620"/>
                      <a:pt x="11838" y="28637"/>
                      <a:pt x="12065" y="28637"/>
                    </a:cubicBezTo>
                    <a:cubicBezTo>
                      <a:pt x="12197" y="28637"/>
                      <a:pt x="12329" y="28632"/>
                      <a:pt x="12457" y="28622"/>
                    </a:cubicBezTo>
                    <a:cubicBezTo>
                      <a:pt x="15389" y="28372"/>
                      <a:pt x="18146" y="26818"/>
                      <a:pt x="20051" y="24587"/>
                    </a:cubicBezTo>
                    <a:cubicBezTo>
                      <a:pt x="21931" y="22357"/>
                      <a:pt x="22983" y="19449"/>
                      <a:pt x="23159" y="16517"/>
                    </a:cubicBezTo>
                    <a:cubicBezTo>
                      <a:pt x="23234" y="15114"/>
                      <a:pt x="23134" y="13710"/>
                      <a:pt x="23033" y="12307"/>
                    </a:cubicBezTo>
                    <a:cubicBezTo>
                      <a:pt x="22958" y="11429"/>
                      <a:pt x="22883" y="10552"/>
                      <a:pt x="22507" y="9775"/>
                    </a:cubicBezTo>
                    <a:cubicBezTo>
                      <a:pt x="22445" y="9692"/>
                      <a:pt x="22365" y="9644"/>
                      <a:pt x="22269" y="9644"/>
                    </a:cubicBezTo>
                    <a:cubicBezTo>
                      <a:pt x="22249" y="9644"/>
                      <a:pt x="22228" y="9646"/>
                      <a:pt x="22206" y="9650"/>
                    </a:cubicBezTo>
                    <a:cubicBezTo>
                      <a:pt x="19625" y="10577"/>
                      <a:pt x="17344" y="12256"/>
                      <a:pt x="15690" y="14412"/>
                    </a:cubicBezTo>
                    <a:cubicBezTo>
                      <a:pt x="15641" y="14478"/>
                      <a:pt x="15575" y="14506"/>
                      <a:pt x="15511" y="14506"/>
                    </a:cubicBezTo>
                    <a:cubicBezTo>
                      <a:pt x="15380" y="14506"/>
                      <a:pt x="15255" y="14388"/>
                      <a:pt x="15289" y="14236"/>
                    </a:cubicBezTo>
                    <a:cubicBezTo>
                      <a:pt x="15640" y="12582"/>
                      <a:pt x="15790" y="10903"/>
                      <a:pt x="15740" y="9224"/>
                    </a:cubicBezTo>
                    <a:cubicBezTo>
                      <a:pt x="15740" y="8171"/>
                      <a:pt x="15640" y="7094"/>
                      <a:pt x="15389" y="6041"/>
                    </a:cubicBezTo>
                    <a:cubicBezTo>
                      <a:pt x="14863" y="4036"/>
                      <a:pt x="12382" y="878"/>
                      <a:pt x="11730" y="76"/>
                    </a:cubicBezTo>
                    <a:cubicBezTo>
                      <a:pt x="11693" y="26"/>
                      <a:pt x="11636" y="1"/>
                      <a:pt x="115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36"/>
              <p:cNvSpPr/>
              <p:nvPr/>
            </p:nvSpPr>
            <p:spPr>
              <a:xfrm>
                <a:off x="3753275" y="1137875"/>
                <a:ext cx="3800" cy="1275"/>
              </a:xfrm>
              <a:custGeom>
                <a:avLst/>
                <a:gdLst/>
                <a:ahLst/>
                <a:cxnLst/>
                <a:rect l="l" t="t" r="r" b="b"/>
                <a:pathLst>
                  <a:path w="152" h="51" extrusionOk="0">
                    <a:moveTo>
                      <a:pt x="76" y="0"/>
                    </a:moveTo>
                    <a:cubicBezTo>
                      <a:pt x="51" y="0"/>
                      <a:pt x="26" y="25"/>
                      <a:pt x="1" y="25"/>
                    </a:cubicBezTo>
                    <a:cubicBezTo>
                      <a:pt x="1" y="25"/>
                      <a:pt x="26" y="50"/>
                      <a:pt x="26" y="50"/>
                    </a:cubicBezTo>
                    <a:cubicBezTo>
                      <a:pt x="76" y="50"/>
                      <a:pt x="126" y="25"/>
                      <a:pt x="151" y="25"/>
                    </a:cubicBezTo>
                    <a:cubicBezTo>
                      <a:pt x="126" y="0"/>
                      <a:pt x="101" y="0"/>
                      <a:pt x="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36"/>
              <p:cNvSpPr/>
              <p:nvPr/>
            </p:nvSpPr>
            <p:spPr>
              <a:xfrm>
                <a:off x="3750775" y="766150"/>
                <a:ext cx="278850" cy="356075"/>
              </a:xfrm>
              <a:custGeom>
                <a:avLst/>
                <a:gdLst/>
                <a:ahLst/>
                <a:cxnLst/>
                <a:rect l="l" t="t" r="r" b="b"/>
                <a:pathLst>
                  <a:path w="11154" h="14243" extrusionOk="0">
                    <a:moveTo>
                      <a:pt x="10765" y="1"/>
                    </a:moveTo>
                    <a:cubicBezTo>
                      <a:pt x="10745" y="1"/>
                      <a:pt x="10724" y="3"/>
                      <a:pt x="10702" y="7"/>
                    </a:cubicBezTo>
                    <a:cubicBezTo>
                      <a:pt x="10627" y="32"/>
                      <a:pt x="10552" y="82"/>
                      <a:pt x="10452" y="107"/>
                    </a:cubicBezTo>
                    <a:cubicBezTo>
                      <a:pt x="9675" y="1786"/>
                      <a:pt x="8823" y="3466"/>
                      <a:pt x="7795" y="5019"/>
                    </a:cubicBezTo>
                    <a:cubicBezTo>
                      <a:pt x="6793" y="6523"/>
                      <a:pt x="5565" y="7952"/>
                      <a:pt x="4487" y="9180"/>
                    </a:cubicBezTo>
                    <a:cubicBezTo>
                      <a:pt x="3008" y="10884"/>
                      <a:pt x="1554" y="12538"/>
                      <a:pt x="1" y="14067"/>
                    </a:cubicBezTo>
                    <a:lnTo>
                      <a:pt x="226" y="14042"/>
                    </a:lnTo>
                    <a:cubicBezTo>
                      <a:pt x="477" y="14092"/>
                      <a:pt x="727" y="14167"/>
                      <a:pt x="978" y="14243"/>
                    </a:cubicBezTo>
                    <a:cubicBezTo>
                      <a:pt x="2382" y="12814"/>
                      <a:pt x="3735" y="11285"/>
                      <a:pt x="5088" y="9706"/>
                    </a:cubicBezTo>
                    <a:cubicBezTo>
                      <a:pt x="6191" y="8453"/>
                      <a:pt x="7419" y="7025"/>
                      <a:pt x="8472" y="5471"/>
                    </a:cubicBezTo>
                    <a:cubicBezTo>
                      <a:pt x="9524" y="3917"/>
                      <a:pt x="10377" y="2212"/>
                      <a:pt x="11154" y="533"/>
                    </a:cubicBezTo>
                    <a:cubicBezTo>
                      <a:pt x="11103" y="383"/>
                      <a:pt x="11053" y="258"/>
                      <a:pt x="11003" y="132"/>
                    </a:cubicBezTo>
                    <a:cubicBezTo>
                      <a:pt x="10941" y="49"/>
                      <a:pt x="10861" y="1"/>
                      <a:pt x="107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36"/>
              <p:cNvSpPr/>
              <p:nvPr/>
            </p:nvSpPr>
            <p:spPr>
              <a:xfrm>
                <a:off x="3479475" y="764575"/>
                <a:ext cx="270075" cy="363925"/>
              </a:xfrm>
              <a:custGeom>
                <a:avLst/>
                <a:gdLst/>
                <a:ahLst/>
                <a:cxnLst/>
                <a:rect l="l" t="t" r="r" b="b"/>
                <a:pathLst>
                  <a:path w="10803" h="14557" extrusionOk="0">
                    <a:moveTo>
                      <a:pt x="295" y="1"/>
                    </a:moveTo>
                    <a:cubicBezTo>
                      <a:pt x="216" y="1"/>
                      <a:pt x="138" y="52"/>
                      <a:pt x="101" y="145"/>
                    </a:cubicBezTo>
                    <a:cubicBezTo>
                      <a:pt x="51" y="220"/>
                      <a:pt x="25" y="295"/>
                      <a:pt x="0" y="371"/>
                    </a:cubicBezTo>
                    <a:cubicBezTo>
                      <a:pt x="1053" y="2651"/>
                      <a:pt x="2306" y="5108"/>
                      <a:pt x="3810" y="7438"/>
                    </a:cubicBezTo>
                    <a:cubicBezTo>
                      <a:pt x="5690" y="10346"/>
                      <a:pt x="7770" y="12727"/>
                      <a:pt x="10026" y="14556"/>
                    </a:cubicBezTo>
                    <a:cubicBezTo>
                      <a:pt x="10276" y="14406"/>
                      <a:pt x="10527" y="14281"/>
                      <a:pt x="10777" y="14130"/>
                    </a:cubicBezTo>
                    <a:lnTo>
                      <a:pt x="10802" y="14130"/>
                    </a:lnTo>
                    <a:cubicBezTo>
                      <a:pt x="8497" y="12326"/>
                      <a:pt x="6391" y="9945"/>
                      <a:pt x="4487" y="7012"/>
                    </a:cubicBezTo>
                    <a:cubicBezTo>
                      <a:pt x="3058" y="4757"/>
                      <a:pt x="1830" y="2376"/>
                      <a:pt x="802" y="170"/>
                    </a:cubicBezTo>
                    <a:cubicBezTo>
                      <a:pt x="677" y="120"/>
                      <a:pt x="527" y="70"/>
                      <a:pt x="376" y="20"/>
                    </a:cubicBezTo>
                    <a:cubicBezTo>
                      <a:pt x="350" y="7"/>
                      <a:pt x="323" y="1"/>
                      <a:pt x="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36"/>
              <p:cNvSpPr/>
              <p:nvPr/>
            </p:nvSpPr>
            <p:spPr>
              <a:xfrm>
                <a:off x="3675600" y="611550"/>
                <a:ext cx="153525" cy="134100"/>
              </a:xfrm>
              <a:custGeom>
                <a:avLst/>
                <a:gdLst/>
                <a:ahLst/>
                <a:cxnLst/>
                <a:rect l="l" t="t" r="r" b="b"/>
                <a:pathLst>
                  <a:path w="6141" h="5364" extrusionOk="0">
                    <a:moveTo>
                      <a:pt x="5664" y="0"/>
                    </a:moveTo>
                    <a:cubicBezTo>
                      <a:pt x="4837" y="1529"/>
                      <a:pt x="3860" y="2983"/>
                      <a:pt x="2782" y="4286"/>
                    </a:cubicBezTo>
                    <a:cubicBezTo>
                      <a:pt x="1905" y="2933"/>
                      <a:pt x="1153" y="1554"/>
                      <a:pt x="476" y="101"/>
                    </a:cubicBezTo>
                    <a:cubicBezTo>
                      <a:pt x="301" y="401"/>
                      <a:pt x="150" y="677"/>
                      <a:pt x="0" y="978"/>
                    </a:cubicBezTo>
                    <a:cubicBezTo>
                      <a:pt x="702" y="2432"/>
                      <a:pt x="1504" y="3835"/>
                      <a:pt x="2381" y="5188"/>
                    </a:cubicBezTo>
                    <a:cubicBezTo>
                      <a:pt x="2456" y="5289"/>
                      <a:pt x="2582" y="5339"/>
                      <a:pt x="2707" y="5364"/>
                    </a:cubicBezTo>
                    <a:lnTo>
                      <a:pt x="2732" y="5364"/>
                    </a:lnTo>
                    <a:cubicBezTo>
                      <a:pt x="2857" y="5364"/>
                      <a:pt x="2957" y="5314"/>
                      <a:pt x="3033" y="5213"/>
                    </a:cubicBezTo>
                    <a:cubicBezTo>
                      <a:pt x="4186" y="3910"/>
                      <a:pt x="5238" y="2406"/>
                      <a:pt x="6140" y="827"/>
                    </a:cubicBezTo>
                    <a:cubicBezTo>
                      <a:pt x="5990" y="552"/>
                      <a:pt x="5840" y="276"/>
                      <a:pt x="56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36"/>
              <p:cNvSpPr/>
              <p:nvPr/>
            </p:nvSpPr>
            <p:spPr>
              <a:xfrm>
                <a:off x="3650525" y="738125"/>
                <a:ext cx="206800" cy="199275"/>
              </a:xfrm>
              <a:custGeom>
                <a:avLst/>
                <a:gdLst/>
                <a:ahLst/>
                <a:cxnLst/>
                <a:rect l="l" t="t" r="r" b="b"/>
                <a:pathLst>
                  <a:path w="8272" h="7971" extrusionOk="0">
                    <a:moveTo>
                      <a:pt x="8221" y="0"/>
                    </a:moveTo>
                    <a:cubicBezTo>
                      <a:pt x="6918" y="2456"/>
                      <a:pt x="5364" y="4787"/>
                      <a:pt x="3660" y="6892"/>
                    </a:cubicBezTo>
                    <a:cubicBezTo>
                      <a:pt x="2331" y="5113"/>
                      <a:pt x="1103" y="3233"/>
                      <a:pt x="1" y="1303"/>
                    </a:cubicBezTo>
                    <a:lnTo>
                      <a:pt x="1" y="1303"/>
                    </a:lnTo>
                    <a:cubicBezTo>
                      <a:pt x="1" y="1880"/>
                      <a:pt x="26" y="2456"/>
                      <a:pt x="76" y="3033"/>
                    </a:cubicBezTo>
                    <a:cubicBezTo>
                      <a:pt x="1078" y="4687"/>
                      <a:pt x="2156" y="6266"/>
                      <a:pt x="3309" y="7820"/>
                    </a:cubicBezTo>
                    <a:cubicBezTo>
                      <a:pt x="3384" y="7895"/>
                      <a:pt x="3509" y="7970"/>
                      <a:pt x="3635" y="7970"/>
                    </a:cubicBezTo>
                    <a:cubicBezTo>
                      <a:pt x="3760" y="7970"/>
                      <a:pt x="3885" y="7920"/>
                      <a:pt x="3960" y="7820"/>
                    </a:cubicBezTo>
                    <a:cubicBezTo>
                      <a:pt x="5514" y="5940"/>
                      <a:pt x="6968" y="3835"/>
                      <a:pt x="8246" y="1629"/>
                    </a:cubicBezTo>
                    <a:cubicBezTo>
                      <a:pt x="8271" y="1328"/>
                      <a:pt x="8271" y="1003"/>
                      <a:pt x="8246" y="702"/>
                    </a:cubicBezTo>
                    <a:cubicBezTo>
                      <a:pt x="8246" y="476"/>
                      <a:pt x="8246" y="226"/>
                      <a:pt x="822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36"/>
              <p:cNvSpPr/>
              <p:nvPr/>
            </p:nvSpPr>
            <p:spPr>
              <a:xfrm>
                <a:off x="3621075" y="1117200"/>
                <a:ext cx="299525" cy="96500"/>
              </a:xfrm>
              <a:custGeom>
                <a:avLst/>
                <a:gdLst/>
                <a:ahLst/>
                <a:cxnLst/>
                <a:rect l="l" t="t" r="r" b="b"/>
                <a:pathLst>
                  <a:path w="11981" h="3860" extrusionOk="0">
                    <a:moveTo>
                      <a:pt x="5414" y="0"/>
                    </a:moveTo>
                    <a:lnTo>
                      <a:pt x="5189" y="25"/>
                    </a:lnTo>
                    <a:lnTo>
                      <a:pt x="5113" y="25"/>
                    </a:lnTo>
                    <a:cubicBezTo>
                      <a:pt x="4863" y="176"/>
                      <a:pt x="4612" y="301"/>
                      <a:pt x="4362" y="451"/>
                    </a:cubicBezTo>
                    <a:cubicBezTo>
                      <a:pt x="2833" y="1328"/>
                      <a:pt x="1379" y="2331"/>
                      <a:pt x="1" y="3459"/>
                    </a:cubicBezTo>
                    <a:cubicBezTo>
                      <a:pt x="276" y="3609"/>
                      <a:pt x="527" y="3734"/>
                      <a:pt x="803" y="3860"/>
                    </a:cubicBezTo>
                    <a:cubicBezTo>
                      <a:pt x="2206" y="2757"/>
                      <a:pt x="3710" y="1729"/>
                      <a:pt x="5289" y="852"/>
                    </a:cubicBezTo>
                    <a:cubicBezTo>
                      <a:pt x="5314" y="852"/>
                      <a:pt x="5339" y="827"/>
                      <a:pt x="5364" y="827"/>
                    </a:cubicBezTo>
                    <a:cubicBezTo>
                      <a:pt x="5389" y="827"/>
                      <a:pt x="5414" y="827"/>
                      <a:pt x="5439" y="852"/>
                    </a:cubicBezTo>
                    <a:cubicBezTo>
                      <a:pt x="7570" y="1429"/>
                      <a:pt x="9499" y="2181"/>
                      <a:pt x="11254" y="3108"/>
                    </a:cubicBezTo>
                    <a:cubicBezTo>
                      <a:pt x="11504" y="2958"/>
                      <a:pt x="11730" y="2757"/>
                      <a:pt x="11981" y="2582"/>
                    </a:cubicBezTo>
                    <a:cubicBezTo>
                      <a:pt x="10226" y="1604"/>
                      <a:pt x="8271" y="827"/>
                      <a:pt x="6166" y="201"/>
                    </a:cubicBezTo>
                    <a:cubicBezTo>
                      <a:pt x="5915" y="125"/>
                      <a:pt x="5665" y="50"/>
                      <a:pt x="54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36"/>
              <p:cNvSpPr/>
              <p:nvPr/>
            </p:nvSpPr>
            <p:spPr>
              <a:xfrm>
                <a:off x="3465700" y="797650"/>
                <a:ext cx="111550" cy="122825"/>
              </a:xfrm>
              <a:custGeom>
                <a:avLst/>
                <a:gdLst/>
                <a:ahLst/>
                <a:cxnLst/>
                <a:rect l="l" t="t" r="r" b="b"/>
                <a:pathLst>
                  <a:path w="4462" h="4913" extrusionOk="0">
                    <a:moveTo>
                      <a:pt x="3634" y="0"/>
                    </a:moveTo>
                    <a:lnTo>
                      <a:pt x="3634" y="0"/>
                    </a:lnTo>
                    <a:cubicBezTo>
                      <a:pt x="3684" y="1429"/>
                      <a:pt x="3559" y="2757"/>
                      <a:pt x="3484" y="3684"/>
                    </a:cubicBezTo>
                    <a:cubicBezTo>
                      <a:pt x="3484" y="3785"/>
                      <a:pt x="3459" y="3885"/>
                      <a:pt x="3459" y="3985"/>
                    </a:cubicBezTo>
                    <a:cubicBezTo>
                      <a:pt x="2657" y="3709"/>
                      <a:pt x="1278" y="3108"/>
                      <a:pt x="50" y="2331"/>
                    </a:cubicBezTo>
                    <a:cubicBezTo>
                      <a:pt x="25" y="2632"/>
                      <a:pt x="0" y="2932"/>
                      <a:pt x="0" y="3233"/>
                    </a:cubicBezTo>
                    <a:cubicBezTo>
                      <a:pt x="1504" y="4135"/>
                      <a:pt x="3133" y="4787"/>
                      <a:pt x="3759" y="4912"/>
                    </a:cubicBezTo>
                    <a:lnTo>
                      <a:pt x="4236" y="4536"/>
                    </a:lnTo>
                    <a:cubicBezTo>
                      <a:pt x="4236" y="4361"/>
                      <a:pt x="4261" y="4085"/>
                      <a:pt x="4311" y="3734"/>
                    </a:cubicBezTo>
                    <a:cubicBezTo>
                      <a:pt x="4361" y="2983"/>
                      <a:pt x="4461" y="1830"/>
                      <a:pt x="4461" y="551"/>
                    </a:cubicBezTo>
                    <a:cubicBezTo>
                      <a:pt x="4185" y="351"/>
                      <a:pt x="3910" y="176"/>
                      <a:pt x="363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36"/>
              <p:cNvSpPr/>
              <p:nvPr/>
            </p:nvSpPr>
            <p:spPr>
              <a:xfrm>
                <a:off x="3465050" y="845875"/>
                <a:ext cx="184875" cy="181125"/>
              </a:xfrm>
              <a:custGeom>
                <a:avLst/>
                <a:gdLst/>
                <a:ahLst/>
                <a:cxnLst/>
                <a:rect l="l" t="t" r="r" b="b"/>
                <a:pathLst>
                  <a:path w="7395" h="7245" extrusionOk="0">
                    <a:moveTo>
                      <a:pt x="6116" y="1"/>
                    </a:moveTo>
                    <a:cubicBezTo>
                      <a:pt x="6367" y="2683"/>
                      <a:pt x="6517" y="5114"/>
                      <a:pt x="6542" y="6317"/>
                    </a:cubicBezTo>
                    <a:cubicBezTo>
                      <a:pt x="5139" y="5941"/>
                      <a:pt x="1605" y="4763"/>
                      <a:pt x="1" y="3635"/>
                    </a:cubicBezTo>
                    <a:lnTo>
                      <a:pt x="1" y="3635"/>
                    </a:lnTo>
                    <a:cubicBezTo>
                      <a:pt x="26" y="3986"/>
                      <a:pt x="76" y="4312"/>
                      <a:pt x="101" y="4663"/>
                    </a:cubicBezTo>
                    <a:cubicBezTo>
                      <a:pt x="2282" y="5941"/>
                      <a:pt x="6166" y="7119"/>
                      <a:pt x="6868" y="7244"/>
                    </a:cubicBezTo>
                    <a:lnTo>
                      <a:pt x="7344" y="6868"/>
                    </a:lnTo>
                    <a:cubicBezTo>
                      <a:pt x="7394" y="6041"/>
                      <a:pt x="7269" y="3710"/>
                      <a:pt x="7019" y="978"/>
                    </a:cubicBezTo>
                    <a:cubicBezTo>
                      <a:pt x="6743" y="627"/>
                      <a:pt x="6442" y="302"/>
                      <a:pt x="61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 name="Google Shape;2194;p36"/>
              <p:cNvSpPr/>
              <p:nvPr/>
            </p:nvSpPr>
            <p:spPr>
              <a:xfrm>
                <a:off x="3935000" y="795750"/>
                <a:ext cx="106525" cy="125350"/>
              </a:xfrm>
              <a:custGeom>
                <a:avLst/>
                <a:gdLst/>
                <a:ahLst/>
                <a:cxnLst/>
                <a:rect l="l" t="t" r="r" b="b"/>
                <a:pathLst>
                  <a:path w="4261" h="5014" extrusionOk="0">
                    <a:moveTo>
                      <a:pt x="877" y="1"/>
                    </a:moveTo>
                    <a:cubicBezTo>
                      <a:pt x="576" y="151"/>
                      <a:pt x="301" y="327"/>
                      <a:pt x="50" y="527"/>
                    </a:cubicBezTo>
                    <a:cubicBezTo>
                      <a:pt x="50" y="803"/>
                      <a:pt x="25" y="1104"/>
                      <a:pt x="25" y="1379"/>
                    </a:cubicBezTo>
                    <a:cubicBezTo>
                      <a:pt x="25" y="2507"/>
                      <a:pt x="0" y="3685"/>
                      <a:pt x="25" y="4612"/>
                    </a:cubicBezTo>
                    <a:cubicBezTo>
                      <a:pt x="50" y="4738"/>
                      <a:pt x="100" y="4863"/>
                      <a:pt x="226" y="4938"/>
                    </a:cubicBezTo>
                    <a:cubicBezTo>
                      <a:pt x="276" y="4988"/>
                      <a:pt x="351" y="5013"/>
                      <a:pt x="451" y="5013"/>
                    </a:cubicBezTo>
                    <a:cubicBezTo>
                      <a:pt x="501" y="5013"/>
                      <a:pt x="526" y="4988"/>
                      <a:pt x="576" y="4988"/>
                    </a:cubicBezTo>
                    <a:cubicBezTo>
                      <a:pt x="1805" y="4537"/>
                      <a:pt x="3033" y="3735"/>
                      <a:pt x="4261" y="2933"/>
                    </a:cubicBezTo>
                    <a:cubicBezTo>
                      <a:pt x="4236" y="2607"/>
                      <a:pt x="4211" y="2307"/>
                      <a:pt x="4186" y="1981"/>
                    </a:cubicBezTo>
                    <a:cubicBezTo>
                      <a:pt x="3083" y="2758"/>
                      <a:pt x="1930" y="3510"/>
                      <a:pt x="827" y="3986"/>
                    </a:cubicBezTo>
                    <a:cubicBezTo>
                      <a:pt x="827" y="3209"/>
                      <a:pt x="827" y="2282"/>
                      <a:pt x="852" y="1404"/>
                    </a:cubicBezTo>
                    <a:cubicBezTo>
                      <a:pt x="852" y="928"/>
                      <a:pt x="852" y="452"/>
                      <a:pt x="87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36"/>
              <p:cNvSpPr/>
              <p:nvPr/>
            </p:nvSpPr>
            <p:spPr>
              <a:xfrm>
                <a:off x="3851025" y="842125"/>
                <a:ext cx="191750" cy="184225"/>
              </a:xfrm>
              <a:custGeom>
                <a:avLst/>
                <a:gdLst/>
                <a:ahLst/>
                <a:cxnLst/>
                <a:rect l="l" t="t" r="r" b="b"/>
                <a:pathLst>
                  <a:path w="7670" h="7369" extrusionOk="0">
                    <a:moveTo>
                      <a:pt x="1755" y="1"/>
                    </a:moveTo>
                    <a:cubicBezTo>
                      <a:pt x="1454" y="301"/>
                      <a:pt x="1154" y="577"/>
                      <a:pt x="878" y="903"/>
                    </a:cubicBezTo>
                    <a:cubicBezTo>
                      <a:pt x="753" y="2757"/>
                      <a:pt x="477" y="4762"/>
                      <a:pt x="26" y="6868"/>
                    </a:cubicBezTo>
                    <a:cubicBezTo>
                      <a:pt x="1" y="7018"/>
                      <a:pt x="51" y="7194"/>
                      <a:pt x="176" y="7294"/>
                    </a:cubicBezTo>
                    <a:cubicBezTo>
                      <a:pt x="251" y="7344"/>
                      <a:pt x="351" y="7369"/>
                      <a:pt x="427" y="7369"/>
                    </a:cubicBezTo>
                    <a:cubicBezTo>
                      <a:pt x="477" y="7369"/>
                      <a:pt x="552" y="7369"/>
                      <a:pt x="602" y="7319"/>
                    </a:cubicBezTo>
                    <a:cubicBezTo>
                      <a:pt x="1354" y="6968"/>
                      <a:pt x="2206" y="6617"/>
                      <a:pt x="3083" y="6241"/>
                    </a:cubicBezTo>
                    <a:cubicBezTo>
                      <a:pt x="4587" y="5640"/>
                      <a:pt x="6216" y="4963"/>
                      <a:pt x="7620" y="4136"/>
                    </a:cubicBezTo>
                    <a:cubicBezTo>
                      <a:pt x="7620" y="4036"/>
                      <a:pt x="7645" y="3935"/>
                      <a:pt x="7645" y="3835"/>
                    </a:cubicBezTo>
                    <a:cubicBezTo>
                      <a:pt x="7670" y="3610"/>
                      <a:pt x="7670" y="3384"/>
                      <a:pt x="7670" y="3133"/>
                    </a:cubicBezTo>
                    <a:lnTo>
                      <a:pt x="7670" y="3133"/>
                    </a:lnTo>
                    <a:cubicBezTo>
                      <a:pt x="6216" y="4061"/>
                      <a:pt x="4412" y="4813"/>
                      <a:pt x="2783" y="5489"/>
                    </a:cubicBezTo>
                    <a:cubicBezTo>
                      <a:pt x="2156" y="5765"/>
                      <a:pt x="1555" y="6016"/>
                      <a:pt x="978" y="6266"/>
                    </a:cubicBezTo>
                    <a:cubicBezTo>
                      <a:pt x="1429" y="4036"/>
                      <a:pt x="1680" y="1930"/>
                      <a:pt x="17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36"/>
              <p:cNvSpPr/>
              <p:nvPr/>
            </p:nvSpPr>
            <p:spPr>
              <a:xfrm>
                <a:off x="3725075" y="525075"/>
                <a:ext cx="47025" cy="715975"/>
              </a:xfrm>
              <a:custGeom>
                <a:avLst/>
                <a:gdLst/>
                <a:ahLst/>
                <a:cxnLst/>
                <a:rect l="l" t="t" r="r" b="b"/>
                <a:pathLst>
                  <a:path w="1881" h="28639" extrusionOk="0">
                    <a:moveTo>
                      <a:pt x="1104" y="1"/>
                    </a:moveTo>
                    <a:cubicBezTo>
                      <a:pt x="1047" y="1"/>
                      <a:pt x="991" y="26"/>
                      <a:pt x="953" y="76"/>
                    </a:cubicBezTo>
                    <a:cubicBezTo>
                      <a:pt x="903" y="151"/>
                      <a:pt x="828" y="226"/>
                      <a:pt x="753" y="327"/>
                    </a:cubicBezTo>
                    <a:cubicBezTo>
                      <a:pt x="1" y="9725"/>
                      <a:pt x="101" y="19224"/>
                      <a:pt x="1054" y="28597"/>
                    </a:cubicBezTo>
                    <a:cubicBezTo>
                      <a:pt x="1215" y="28627"/>
                      <a:pt x="1377" y="28639"/>
                      <a:pt x="1538" y="28639"/>
                    </a:cubicBezTo>
                    <a:cubicBezTo>
                      <a:pt x="1652" y="28639"/>
                      <a:pt x="1767" y="28633"/>
                      <a:pt x="1881" y="28622"/>
                    </a:cubicBezTo>
                    <a:cubicBezTo>
                      <a:pt x="928" y="19274"/>
                      <a:pt x="803" y="9825"/>
                      <a:pt x="1555" y="452"/>
                    </a:cubicBezTo>
                    <a:cubicBezTo>
                      <a:pt x="1430" y="302"/>
                      <a:pt x="1329" y="176"/>
                      <a:pt x="1254" y="76"/>
                    </a:cubicBezTo>
                    <a:cubicBezTo>
                      <a:pt x="1217" y="26"/>
                      <a:pt x="1160" y="1"/>
                      <a:pt x="11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7" name="Google Shape;2197;p36"/>
            <p:cNvSpPr/>
            <p:nvPr/>
          </p:nvSpPr>
          <p:spPr>
            <a:xfrm rot="951562">
              <a:off x="442657" y="1078598"/>
              <a:ext cx="27445" cy="150616"/>
            </a:xfrm>
            <a:prstGeom prst="roundRect">
              <a:avLst>
                <a:gd name="adj" fmla="val 1666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04"/>
        <p:cNvGrpSpPr/>
        <p:nvPr/>
      </p:nvGrpSpPr>
      <p:grpSpPr>
        <a:xfrm>
          <a:off x="0" y="0"/>
          <a:ext cx="0" cy="0"/>
          <a:chOff x="0" y="0"/>
          <a:chExt cx="0" cy="0"/>
        </a:xfrm>
      </p:grpSpPr>
      <p:pic>
        <p:nvPicPr>
          <p:cNvPr id="105" name="Google Shape;105;p3"/>
          <p:cNvPicPr preferRelativeResize="0"/>
          <p:nvPr/>
        </p:nvPicPr>
        <p:blipFill>
          <a:blip r:embed="rId2">
            <a:alphaModFix amt="21000"/>
          </a:blip>
          <a:stretch>
            <a:fillRect/>
          </a:stretch>
        </p:blipFill>
        <p:spPr>
          <a:xfrm>
            <a:off x="52574" y="-258750"/>
            <a:ext cx="9058048" cy="5541853"/>
          </a:xfrm>
          <a:prstGeom prst="rect">
            <a:avLst/>
          </a:prstGeom>
          <a:noFill/>
          <a:ln>
            <a:noFill/>
          </a:ln>
        </p:spPr>
      </p:pic>
      <p:sp>
        <p:nvSpPr>
          <p:cNvPr id="106" name="Google Shape;106;p3"/>
          <p:cNvSpPr/>
          <p:nvPr/>
        </p:nvSpPr>
        <p:spPr>
          <a:xfrm>
            <a:off x="1468650" y="638700"/>
            <a:ext cx="6206700" cy="3866100"/>
          </a:xfrm>
          <a:prstGeom prst="roundRect">
            <a:avLst>
              <a:gd name="adj" fmla="val 44695"/>
            </a:avLst>
          </a:prstGeom>
          <a:solidFill>
            <a:srgbClr val="F5EBE9"/>
          </a:solidFill>
          <a:ln>
            <a:noFill/>
          </a:ln>
          <a:effectLst>
            <a:outerShdw algn="bl" rotWithShape="0">
              <a:srgbClr val="000000"/>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3"/>
          <p:cNvSpPr txBox="1">
            <a:spLocks noGrp="1"/>
          </p:cNvSpPr>
          <p:nvPr>
            <p:ph type="title"/>
          </p:nvPr>
        </p:nvSpPr>
        <p:spPr>
          <a:xfrm>
            <a:off x="2720850" y="2410200"/>
            <a:ext cx="3702300" cy="8418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5000">
                <a:solidFill>
                  <a:schemeClr val="lt1"/>
                </a:solidFill>
              </a:defRPr>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a:p>
        </p:txBody>
      </p:sp>
      <p:sp>
        <p:nvSpPr>
          <p:cNvPr id="108" name="Google Shape;108;p3"/>
          <p:cNvSpPr txBox="1">
            <a:spLocks noGrp="1"/>
          </p:cNvSpPr>
          <p:nvPr>
            <p:ph type="title" idx="2" hasCustomPrompt="1"/>
          </p:nvPr>
        </p:nvSpPr>
        <p:spPr>
          <a:xfrm>
            <a:off x="3946050" y="1472250"/>
            <a:ext cx="1251900" cy="8418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09" name="Google Shape;109;p3"/>
          <p:cNvSpPr txBox="1">
            <a:spLocks noGrp="1"/>
          </p:cNvSpPr>
          <p:nvPr>
            <p:ph type="subTitle" idx="1"/>
          </p:nvPr>
        </p:nvSpPr>
        <p:spPr>
          <a:xfrm>
            <a:off x="2720850" y="3252000"/>
            <a:ext cx="3702300" cy="515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a:p>
        </p:txBody>
      </p:sp>
      <p:grpSp>
        <p:nvGrpSpPr>
          <p:cNvPr id="110" name="Google Shape;110;p3"/>
          <p:cNvGrpSpPr/>
          <p:nvPr/>
        </p:nvGrpSpPr>
        <p:grpSpPr>
          <a:xfrm rot="-2313582">
            <a:off x="455492" y="3766515"/>
            <a:ext cx="688685" cy="873303"/>
            <a:chOff x="1512675" y="1459925"/>
            <a:chExt cx="726850" cy="921700"/>
          </a:xfrm>
        </p:grpSpPr>
        <p:sp>
          <p:nvSpPr>
            <p:cNvPr id="111" name="Google Shape;111;p3"/>
            <p:cNvSpPr/>
            <p:nvPr/>
          </p:nvSpPr>
          <p:spPr>
            <a:xfrm>
              <a:off x="1512675" y="1459925"/>
              <a:ext cx="726850" cy="921700"/>
            </a:xfrm>
            <a:custGeom>
              <a:avLst/>
              <a:gdLst/>
              <a:ahLst/>
              <a:cxnLst/>
              <a:rect l="l" t="t" r="r" b="b"/>
              <a:pathLst>
                <a:path w="29074" h="36868" extrusionOk="0">
                  <a:moveTo>
                    <a:pt x="12356" y="0"/>
                  </a:moveTo>
                  <a:cubicBezTo>
                    <a:pt x="11780" y="51"/>
                    <a:pt x="11228" y="326"/>
                    <a:pt x="10852" y="752"/>
                  </a:cubicBezTo>
                  <a:cubicBezTo>
                    <a:pt x="10451" y="1203"/>
                    <a:pt x="10276" y="1780"/>
                    <a:pt x="10301" y="2356"/>
                  </a:cubicBezTo>
                  <a:lnTo>
                    <a:pt x="10301" y="2432"/>
                  </a:lnTo>
                  <a:lnTo>
                    <a:pt x="10076" y="2757"/>
                  </a:lnTo>
                  <a:cubicBezTo>
                    <a:pt x="10025" y="2858"/>
                    <a:pt x="9950" y="2933"/>
                    <a:pt x="9900" y="3033"/>
                  </a:cubicBezTo>
                  <a:lnTo>
                    <a:pt x="9725" y="3259"/>
                  </a:lnTo>
                  <a:cubicBezTo>
                    <a:pt x="9649" y="3384"/>
                    <a:pt x="9549" y="3509"/>
                    <a:pt x="9474" y="3609"/>
                  </a:cubicBezTo>
                  <a:lnTo>
                    <a:pt x="9349" y="3760"/>
                  </a:lnTo>
                  <a:cubicBezTo>
                    <a:pt x="9248" y="3910"/>
                    <a:pt x="9148" y="4036"/>
                    <a:pt x="9048" y="4186"/>
                  </a:cubicBezTo>
                  <a:lnTo>
                    <a:pt x="8948" y="4286"/>
                  </a:lnTo>
                  <a:cubicBezTo>
                    <a:pt x="8847" y="4437"/>
                    <a:pt x="8722" y="4587"/>
                    <a:pt x="8597" y="4737"/>
                  </a:cubicBezTo>
                  <a:lnTo>
                    <a:pt x="8547" y="4787"/>
                  </a:lnTo>
                  <a:cubicBezTo>
                    <a:pt x="8421" y="4963"/>
                    <a:pt x="8271" y="5138"/>
                    <a:pt x="8146" y="5314"/>
                  </a:cubicBezTo>
                  <a:cubicBezTo>
                    <a:pt x="7970" y="5489"/>
                    <a:pt x="7820" y="5690"/>
                    <a:pt x="7669" y="5890"/>
                  </a:cubicBezTo>
                  <a:lnTo>
                    <a:pt x="7569" y="5990"/>
                  </a:lnTo>
                  <a:cubicBezTo>
                    <a:pt x="7319" y="6291"/>
                    <a:pt x="7068" y="6592"/>
                    <a:pt x="6817" y="6893"/>
                  </a:cubicBezTo>
                  <a:lnTo>
                    <a:pt x="6065" y="7770"/>
                  </a:lnTo>
                  <a:lnTo>
                    <a:pt x="5765" y="8171"/>
                  </a:lnTo>
                  <a:cubicBezTo>
                    <a:pt x="5664" y="8246"/>
                    <a:pt x="5314" y="8697"/>
                    <a:pt x="5314" y="8697"/>
                  </a:cubicBezTo>
                  <a:lnTo>
                    <a:pt x="4862" y="9249"/>
                  </a:lnTo>
                  <a:cubicBezTo>
                    <a:pt x="4712" y="9424"/>
                    <a:pt x="4587" y="9625"/>
                    <a:pt x="4436" y="9800"/>
                  </a:cubicBezTo>
                  <a:cubicBezTo>
                    <a:pt x="4436" y="9800"/>
                    <a:pt x="4361" y="9925"/>
                    <a:pt x="4336" y="9925"/>
                  </a:cubicBezTo>
                  <a:cubicBezTo>
                    <a:pt x="4035" y="10326"/>
                    <a:pt x="3760" y="10727"/>
                    <a:pt x="3484" y="11128"/>
                  </a:cubicBezTo>
                  <a:cubicBezTo>
                    <a:pt x="3258" y="11454"/>
                    <a:pt x="3033" y="11780"/>
                    <a:pt x="2832" y="12106"/>
                  </a:cubicBezTo>
                  <a:cubicBezTo>
                    <a:pt x="2832" y="12106"/>
                    <a:pt x="2832" y="12131"/>
                    <a:pt x="2832" y="12131"/>
                  </a:cubicBezTo>
                  <a:cubicBezTo>
                    <a:pt x="2607" y="12457"/>
                    <a:pt x="2406" y="12808"/>
                    <a:pt x="2231" y="13133"/>
                  </a:cubicBezTo>
                  <a:cubicBezTo>
                    <a:pt x="2231" y="13133"/>
                    <a:pt x="2206" y="13158"/>
                    <a:pt x="2206" y="13158"/>
                  </a:cubicBezTo>
                  <a:cubicBezTo>
                    <a:pt x="2005" y="13509"/>
                    <a:pt x="1830" y="13860"/>
                    <a:pt x="1654" y="14211"/>
                  </a:cubicBezTo>
                  <a:cubicBezTo>
                    <a:pt x="1654" y="14236"/>
                    <a:pt x="1654" y="14236"/>
                    <a:pt x="1654" y="14236"/>
                  </a:cubicBezTo>
                  <a:cubicBezTo>
                    <a:pt x="777" y="16041"/>
                    <a:pt x="251" y="17820"/>
                    <a:pt x="75" y="19524"/>
                  </a:cubicBezTo>
                  <a:cubicBezTo>
                    <a:pt x="25" y="19900"/>
                    <a:pt x="25" y="20276"/>
                    <a:pt x="0" y="20627"/>
                  </a:cubicBezTo>
                  <a:cubicBezTo>
                    <a:pt x="0" y="20752"/>
                    <a:pt x="0" y="20853"/>
                    <a:pt x="0" y="20978"/>
                  </a:cubicBezTo>
                  <a:cubicBezTo>
                    <a:pt x="0" y="21103"/>
                    <a:pt x="25" y="21229"/>
                    <a:pt x="25" y="21354"/>
                  </a:cubicBezTo>
                  <a:cubicBezTo>
                    <a:pt x="50" y="22106"/>
                    <a:pt x="151" y="22757"/>
                    <a:pt x="351" y="23384"/>
                  </a:cubicBezTo>
                  <a:cubicBezTo>
                    <a:pt x="527" y="24061"/>
                    <a:pt x="827" y="24737"/>
                    <a:pt x="1228" y="25364"/>
                  </a:cubicBezTo>
                  <a:cubicBezTo>
                    <a:pt x="1855" y="26417"/>
                    <a:pt x="2707" y="27294"/>
                    <a:pt x="3710" y="28021"/>
                  </a:cubicBezTo>
                  <a:cubicBezTo>
                    <a:pt x="5013" y="28948"/>
                    <a:pt x="6492" y="29549"/>
                    <a:pt x="8045" y="29725"/>
                  </a:cubicBezTo>
                  <a:cubicBezTo>
                    <a:pt x="8371" y="29750"/>
                    <a:pt x="8722" y="29775"/>
                    <a:pt x="9073" y="29775"/>
                  </a:cubicBezTo>
                  <a:lnTo>
                    <a:pt x="9098" y="29775"/>
                  </a:lnTo>
                  <a:cubicBezTo>
                    <a:pt x="9449" y="29775"/>
                    <a:pt x="9800" y="29750"/>
                    <a:pt x="10126" y="29700"/>
                  </a:cubicBezTo>
                  <a:cubicBezTo>
                    <a:pt x="10301" y="29700"/>
                    <a:pt x="10477" y="29675"/>
                    <a:pt x="10652" y="29625"/>
                  </a:cubicBezTo>
                  <a:cubicBezTo>
                    <a:pt x="11153" y="29549"/>
                    <a:pt x="11680" y="29399"/>
                    <a:pt x="12156" y="29249"/>
                  </a:cubicBezTo>
                  <a:cubicBezTo>
                    <a:pt x="12582" y="29098"/>
                    <a:pt x="13008" y="28898"/>
                    <a:pt x="13409" y="28697"/>
                  </a:cubicBezTo>
                  <a:cubicBezTo>
                    <a:pt x="13810" y="30326"/>
                    <a:pt x="14236" y="31905"/>
                    <a:pt x="14712" y="33409"/>
                  </a:cubicBezTo>
                  <a:lnTo>
                    <a:pt x="14737" y="33484"/>
                  </a:lnTo>
                  <a:cubicBezTo>
                    <a:pt x="14812" y="33760"/>
                    <a:pt x="14913" y="34036"/>
                    <a:pt x="14988" y="34311"/>
                  </a:cubicBezTo>
                  <a:lnTo>
                    <a:pt x="15063" y="34512"/>
                  </a:lnTo>
                  <a:cubicBezTo>
                    <a:pt x="15163" y="34788"/>
                    <a:pt x="15264" y="35088"/>
                    <a:pt x="15364" y="35389"/>
                  </a:cubicBezTo>
                  <a:cubicBezTo>
                    <a:pt x="15665" y="36266"/>
                    <a:pt x="16517" y="36868"/>
                    <a:pt x="17444" y="36868"/>
                  </a:cubicBezTo>
                  <a:cubicBezTo>
                    <a:pt x="17695" y="36868"/>
                    <a:pt x="17945" y="36818"/>
                    <a:pt x="18171" y="36742"/>
                  </a:cubicBezTo>
                  <a:cubicBezTo>
                    <a:pt x="18722" y="36542"/>
                    <a:pt x="19173" y="36141"/>
                    <a:pt x="19449" y="35590"/>
                  </a:cubicBezTo>
                  <a:cubicBezTo>
                    <a:pt x="19700" y="35063"/>
                    <a:pt x="19725" y="34462"/>
                    <a:pt x="19524" y="33910"/>
                  </a:cubicBezTo>
                  <a:cubicBezTo>
                    <a:pt x="19424" y="33635"/>
                    <a:pt x="19349" y="33359"/>
                    <a:pt x="19249" y="33108"/>
                  </a:cubicBezTo>
                  <a:lnTo>
                    <a:pt x="19198" y="32908"/>
                  </a:lnTo>
                  <a:cubicBezTo>
                    <a:pt x="19098" y="32657"/>
                    <a:pt x="19023" y="32407"/>
                    <a:pt x="18948" y="32156"/>
                  </a:cubicBezTo>
                  <a:lnTo>
                    <a:pt x="18923" y="32106"/>
                  </a:lnTo>
                  <a:cubicBezTo>
                    <a:pt x="18622" y="31153"/>
                    <a:pt x="18346" y="30151"/>
                    <a:pt x="18071" y="29148"/>
                  </a:cubicBezTo>
                  <a:lnTo>
                    <a:pt x="18071" y="29148"/>
                  </a:lnTo>
                  <a:cubicBezTo>
                    <a:pt x="18221" y="29174"/>
                    <a:pt x="18346" y="29224"/>
                    <a:pt x="18472" y="29249"/>
                  </a:cubicBezTo>
                  <a:cubicBezTo>
                    <a:pt x="18522" y="29249"/>
                    <a:pt x="18572" y="29249"/>
                    <a:pt x="18622" y="29274"/>
                  </a:cubicBezTo>
                  <a:cubicBezTo>
                    <a:pt x="18747" y="29299"/>
                    <a:pt x="18898" y="29324"/>
                    <a:pt x="19023" y="29349"/>
                  </a:cubicBezTo>
                  <a:cubicBezTo>
                    <a:pt x="19073" y="29349"/>
                    <a:pt x="19123" y="29349"/>
                    <a:pt x="19198" y="29374"/>
                  </a:cubicBezTo>
                  <a:lnTo>
                    <a:pt x="19249" y="29374"/>
                  </a:lnTo>
                  <a:cubicBezTo>
                    <a:pt x="19374" y="29399"/>
                    <a:pt x="19474" y="29399"/>
                    <a:pt x="19599" y="29424"/>
                  </a:cubicBezTo>
                  <a:lnTo>
                    <a:pt x="19775" y="29424"/>
                  </a:lnTo>
                  <a:lnTo>
                    <a:pt x="19875" y="29449"/>
                  </a:lnTo>
                  <a:lnTo>
                    <a:pt x="20151" y="29449"/>
                  </a:lnTo>
                  <a:cubicBezTo>
                    <a:pt x="20226" y="29474"/>
                    <a:pt x="20301" y="29474"/>
                    <a:pt x="20376" y="29474"/>
                  </a:cubicBezTo>
                  <a:lnTo>
                    <a:pt x="20727" y="29474"/>
                  </a:lnTo>
                  <a:cubicBezTo>
                    <a:pt x="20827" y="29474"/>
                    <a:pt x="20953" y="29449"/>
                    <a:pt x="21053" y="29449"/>
                  </a:cubicBezTo>
                  <a:lnTo>
                    <a:pt x="21304" y="29449"/>
                  </a:lnTo>
                  <a:cubicBezTo>
                    <a:pt x="21504" y="29424"/>
                    <a:pt x="21705" y="29399"/>
                    <a:pt x="21905" y="29374"/>
                  </a:cubicBezTo>
                  <a:cubicBezTo>
                    <a:pt x="25213" y="28923"/>
                    <a:pt x="28071" y="26467"/>
                    <a:pt x="28822" y="23434"/>
                  </a:cubicBezTo>
                  <a:cubicBezTo>
                    <a:pt x="28873" y="23209"/>
                    <a:pt x="28923" y="22983"/>
                    <a:pt x="28948" y="22757"/>
                  </a:cubicBezTo>
                  <a:cubicBezTo>
                    <a:pt x="29023" y="22181"/>
                    <a:pt x="29073" y="21554"/>
                    <a:pt x="29048" y="20853"/>
                  </a:cubicBezTo>
                  <a:cubicBezTo>
                    <a:pt x="29023" y="20402"/>
                    <a:pt x="28998" y="19925"/>
                    <a:pt x="28923" y="19474"/>
                  </a:cubicBezTo>
                  <a:cubicBezTo>
                    <a:pt x="28822" y="18697"/>
                    <a:pt x="28647" y="17920"/>
                    <a:pt x="28421" y="17194"/>
                  </a:cubicBezTo>
                  <a:cubicBezTo>
                    <a:pt x="28371" y="16993"/>
                    <a:pt x="28296" y="16767"/>
                    <a:pt x="28196" y="16542"/>
                  </a:cubicBezTo>
                  <a:lnTo>
                    <a:pt x="28196" y="16492"/>
                  </a:lnTo>
                  <a:cubicBezTo>
                    <a:pt x="28171" y="16417"/>
                    <a:pt x="28146" y="16366"/>
                    <a:pt x="28121" y="16291"/>
                  </a:cubicBezTo>
                  <a:cubicBezTo>
                    <a:pt x="28046" y="16116"/>
                    <a:pt x="27995" y="15940"/>
                    <a:pt x="27920" y="15765"/>
                  </a:cubicBezTo>
                  <a:cubicBezTo>
                    <a:pt x="27444" y="14662"/>
                    <a:pt x="26817" y="13559"/>
                    <a:pt x="26041" y="12482"/>
                  </a:cubicBezTo>
                  <a:lnTo>
                    <a:pt x="26015" y="12432"/>
                  </a:lnTo>
                  <a:cubicBezTo>
                    <a:pt x="25840" y="12206"/>
                    <a:pt x="25640" y="11955"/>
                    <a:pt x="25439" y="11705"/>
                  </a:cubicBezTo>
                  <a:lnTo>
                    <a:pt x="25364" y="11579"/>
                  </a:lnTo>
                  <a:cubicBezTo>
                    <a:pt x="25264" y="11479"/>
                    <a:pt x="25163" y="11354"/>
                    <a:pt x="25088" y="11254"/>
                  </a:cubicBezTo>
                  <a:cubicBezTo>
                    <a:pt x="25038" y="11204"/>
                    <a:pt x="24938" y="11078"/>
                    <a:pt x="24938" y="11078"/>
                  </a:cubicBezTo>
                  <a:cubicBezTo>
                    <a:pt x="24787" y="10903"/>
                    <a:pt x="24637" y="10752"/>
                    <a:pt x="24487" y="10577"/>
                  </a:cubicBezTo>
                  <a:cubicBezTo>
                    <a:pt x="24411" y="10502"/>
                    <a:pt x="24336" y="10427"/>
                    <a:pt x="24261" y="10326"/>
                  </a:cubicBezTo>
                  <a:cubicBezTo>
                    <a:pt x="24186" y="10251"/>
                    <a:pt x="24111" y="10176"/>
                    <a:pt x="24035" y="10101"/>
                  </a:cubicBezTo>
                  <a:cubicBezTo>
                    <a:pt x="23910" y="9975"/>
                    <a:pt x="23810" y="9875"/>
                    <a:pt x="23685" y="9750"/>
                  </a:cubicBezTo>
                  <a:cubicBezTo>
                    <a:pt x="23609" y="9675"/>
                    <a:pt x="23509" y="9574"/>
                    <a:pt x="23434" y="9499"/>
                  </a:cubicBezTo>
                  <a:cubicBezTo>
                    <a:pt x="23309" y="9399"/>
                    <a:pt x="23208" y="9274"/>
                    <a:pt x="23083" y="9173"/>
                  </a:cubicBezTo>
                  <a:cubicBezTo>
                    <a:pt x="23033" y="9123"/>
                    <a:pt x="22958" y="9048"/>
                    <a:pt x="22883" y="8998"/>
                  </a:cubicBezTo>
                  <a:cubicBezTo>
                    <a:pt x="22732" y="8848"/>
                    <a:pt x="22582" y="8722"/>
                    <a:pt x="22406" y="8572"/>
                  </a:cubicBezTo>
                  <a:cubicBezTo>
                    <a:pt x="21830" y="8071"/>
                    <a:pt x="21178" y="7544"/>
                    <a:pt x="20527" y="7043"/>
                  </a:cubicBezTo>
                  <a:cubicBezTo>
                    <a:pt x="20276" y="6868"/>
                    <a:pt x="20025" y="6692"/>
                    <a:pt x="19775" y="6517"/>
                  </a:cubicBezTo>
                  <a:cubicBezTo>
                    <a:pt x="19599" y="6391"/>
                    <a:pt x="19424" y="6266"/>
                    <a:pt x="19249" y="6141"/>
                  </a:cubicBezTo>
                  <a:cubicBezTo>
                    <a:pt x="18597" y="5690"/>
                    <a:pt x="17995" y="5264"/>
                    <a:pt x="17394" y="4787"/>
                  </a:cubicBezTo>
                  <a:cubicBezTo>
                    <a:pt x="17168" y="4612"/>
                    <a:pt x="16968" y="4462"/>
                    <a:pt x="16792" y="4311"/>
                  </a:cubicBezTo>
                  <a:cubicBezTo>
                    <a:pt x="16792" y="4311"/>
                    <a:pt x="16792" y="4286"/>
                    <a:pt x="16792" y="4286"/>
                  </a:cubicBezTo>
                  <a:cubicBezTo>
                    <a:pt x="16692" y="4211"/>
                    <a:pt x="16592" y="4136"/>
                    <a:pt x="16517" y="4061"/>
                  </a:cubicBezTo>
                  <a:lnTo>
                    <a:pt x="16441" y="4010"/>
                  </a:lnTo>
                  <a:cubicBezTo>
                    <a:pt x="16366" y="3910"/>
                    <a:pt x="16266" y="3835"/>
                    <a:pt x="16191" y="3760"/>
                  </a:cubicBezTo>
                  <a:lnTo>
                    <a:pt x="16141" y="3710"/>
                  </a:lnTo>
                  <a:cubicBezTo>
                    <a:pt x="16066" y="3635"/>
                    <a:pt x="15990" y="3559"/>
                    <a:pt x="15915" y="3484"/>
                  </a:cubicBezTo>
                  <a:lnTo>
                    <a:pt x="15865" y="3434"/>
                  </a:lnTo>
                  <a:cubicBezTo>
                    <a:pt x="15790" y="3359"/>
                    <a:pt x="15715" y="3259"/>
                    <a:pt x="15614" y="3183"/>
                  </a:cubicBezTo>
                  <a:lnTo>
                    <a:pt x="15564" y="3108"/>
                  </a:lnTo>
                  <a:cubicBezTo>
                    <a:pt x="15489" y="3033"/>
                    <a:pt x="15414" y="2958"/>
                    <a:pt x="15364" y="2858"/>
                  </a:cubicBezTo>
                  <a:cubicBezTo>
                    <a:pt x="15364" y="2858"/>
                    <a:pt x="15339" y="2833"/>
                    <a:pt x="15339" y="2833"/>
                  </a:cubicBezTo>
                  <a:cubicBezTo>
                    <a:pt x="15264" y="2757"/>
                    <a:pt x="15188" y="2657"/>
                    <a:pt x="15138" y="2582"/>
                  </a:cubicBezTo>
                  <a:lnTo>
                    <a:pt x="15088" y="2507"/>
                  </a:lnTo>
                  <a:cubicBezTo>
                    <a:pt x="15013" y="2432"/>
                    <a:pt x="14963" y="2331"/>
                    <a:pt x="14888" y="2256"/>
                  </a:cubicBezTo>
                  <a:lnTo>
                    <a:pt x="14863" y="2206"/>
                  </a:lnTo>
                  <a:cubicBezTo>
                    <a:pt x="14812" y="2106"/>
                    <a:pt x="14762" y="2031"/>
                    <a:pt x="14712" y="1930"/>
                  </a:cubicBezTo>
                  <a:cubicBezTo>
                    <a:pt x="14562" y="853"/>
                    <a:pt x="13634" y="0"/>
                    <a:pt x="12507" y="0"/>
                  </a:cubicBezTo>
                  <a:close/>
                </a:path>
              </a:pathLst>
            </a:custGeom>
            <a:solidFill>
              <a:schemeClr val="accent6"/>
            </a:solidFill>
            <a:ln>
              <a:noFill/>
            </a:ln>
            <a:effectLst>
              <a:outerShdw blurRad="57150" dist="19050" dir="5400000" algn="bl" rotWithShape="0">
                <a:schemeClr val="lt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3"/>
            <p:cNvSpPr/>
            <p:nvPr/>
          </p:nvSpPr>
          <p:spPr>
            <a:xfrm>
              <a:off x="1553400" y="1509425"/>
              <a:ext cx="641000" cy="649650"/>
            </a:xfrm>
            <a:custGeom>
              <a:avLst/>
              <a:gdLst/>
              <a:ahLst/>
              <a:cxnLst/>
              <a:rect l="l" t="t" r="r" b="b"/>
              <a:pathLst>
                <a:path w="25640" h="25986" extrusionOk="0">
                  <a:moveTo>
                    <a:pt x="11078" y="0"/>
                  </a:moveTo>
                  <a:cubicBezTo>
                    <a:pt x="9223" y="3284"/>
                    <a:pt x="6542" y="5915"/>
                    <a:pt x="4236" y="8923"/>
                  </a:cubicBezTo>
                  <a:cubicBezTo>
                    <a:pt x="1955" y="11930"/>
                    <a:pt x="0" y="15489"/>
                    <a:pt x="201" y="19274"/>
                  </a:cubicBezTo>
                  <a:cubicBezTo>
                    <a:pt x="226" y="19825"/>
                    <a:pt x="301" y="20376"/>
                    <a:pt x="451" y="20903"/>
                  </a:cubicBezTo>
                  <a:cubicBezTo>
                    <a:pt x="602" y="21454"/>
                    <a:pt x="852" y="21980"/>
                    <a:pt x="1128" y="22457"/>
                  </a:cubicBezTo>
                  <a:cubicBezTo>
                    <a:pt x="2306" y="24361"/>
                    <a:pt x="4386" y="25690"/>
                    <a:pt x="6617" y="25940"/>
                  </a:cubicBezTo>
                  <a:cubicBezTo>
                    <a:pt x="6886" y="25971"/>
                    <a:pt x="7157" y="25986"/>
                    <a:pt x="7428" y="25986"/>
                  </a:cubicBezTo>
                  <a:cubicBezTo>
                    <a:pt x="9400" y="25986"/>
                    <a:pt x="11369" y="25195"/>
                    <a:pt x="12757" y="23785"/>
                  </a:cubicBezTo>
                  <a:cubicBezTo>
                    <a:pt x="12646" y="23785"/>
                    <a:pt x="13011" y="23527"/>
                    <a:pt x="13022" y="23470"/>
                  </a:cubicBezTo>
                  <a:lnTo>
                    <a:pt x="13022" y="23470"/>
                  </a:lnTo>
                  <a:cubicBezTo>
                    <a:pt x="14701" y="24801"/>
                    <a:pt x="16822" y="25687"/>
                    <a:pt x="18973" y="25687"/>
                  </a:cubicBezTo>
                  <a:cubicBezTo>
                    <a:pt x="19323" y="25687"/>
                    <a:pt x="19675" y="25664"/>
                    <a:pt x="20026" y="25615"/>
                  </a:cubicBezTo>
                  <a:cubicBezTo>
                    <a:pt x="22507" y="25264"/>
                    <a:pt x="24838" y="23459"/>
                    <a:pt x="25439" y="21028"/>
                  </a:cubicBezTo>
                  <a:cubicBezTo>
                    <a:pt x="25589" y="20351"/>
                    <a:pt x="25640" y="19650"/>
                    <a:pt x="25615" y="18948"/>
                  </a:cubicBezTo>
                  <a:cubicBezTo>
                    <a:pt x="25564" y="17845"/>
                    <a:pt x="25389" y="16767"/>
                    <a:pt x="25063" y="15740"/>
                  </a:cubicBezTo>
                  <a:cubicBezTo>
                    <a:pt x="23910" y="11930"/>
                    <a:pt x="21003" y="8898"/>
                    <a:pt x="17820" y="6517"/>
                  </a:cubicBezTo>
                  <a:cubicBezTo>
                    <a:pt x="16542" y="5589"/>
                    <a:pt x="15213" y="4712"/>
                    <a:pt x="13985" y="3685"/>
                  </a:cubicBezTo>
                  <a:cubicBezTo>
                    <a:pt x="12782" y="2682"/>
                    <a:pt x="11705" y="1454"/>
                    <a:pt x="11078" y="0"/>
                  </a:cubicBezTo>
                  <a:close/>
                </a:path>
              </a:pathLst>
            </a:custGeom>
            <a:solidFill>
              <a:srgbClr val="0051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3"/>
            <p:cNvSpPr/>
            <p:nvPr/>
          </p:nvSpPr>
          <p:spPr>
            <a:xfrm>
              <a:off x="1814675" y="1505025"/>
              <a:ext cx="145400" cy="831500"/>
            </a:xfrm>
            <a:custGeom>
              <a:avLst/>
              <a:gdLst/>
              <a:ahLst/>
              <a:cxnLst/>
              <a:rect l="l" t="t" r="r" b="b"/>
              <a:pathLst>
                <a:path w="5816" h="33260" extrusionOk="0">
                  <a:moveTo>
                    <a:pt x="402" y="1"/>
                  </a:moveTo>
                  <a:cubicBezTo>
                    <a:pt x="176" y="26"/>
                    <a:pt x="1" y="227"/>
                    <a:pt x="26" y="452"/>
                  </a:cubicBezTo>
                  <a:lnTo>
                    <a:pt x="126" y="1831"/>
                  </a:lnTo>
                  <a:cubicBezTo>
                    <a:pt x="777" y="12257"/>
                    <a:pt x="1479" y="23009"/>
                    <a:pt x="4988" y="32984"/>
                  </a:cubicBezTo>
                  <a:cubicBezTo>
                    <a:pt x="5038" y="33134"/>
                    <a:pt x="5189" y="33259"/>
                    <a:pt x="5364" y="33259"/>
                  </a:cubicBezTo>
                  <a:cubicBezTo>
                    <a:pt x="5414" y="33259"/>
                    <a:pt x="5464" y="33234"/>
                    <a:pt x="5489" y="33234"/>
                  </a:cubicBezTo>
                  <a:cubicBezTo>
                    <a:pt x="5715" y="33159"/>
                    <a:pt x="5815" y="32908"/>
                    <a:pt x="5740" y="32708"/>
                  </a:cubicBezTo>
                  <a:cubicBezTo>
                    <a:pt x="2281" y="22858"/>
                    <a:pt x="1605" y="12156"/>
                    <a:pt x="928" y="1780"/>
                  </a:cubicBezTo>
                  <a:lnTo>
                    <a:pt x="828" y="377"/>
                  </a:lnTo>
                  <a:cubicBezTo>
                    <a:pt x="828" y="176"/>
                    <a:pt x="627" y="1"/>
                    <a:pt x="402"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3"/>
            <p:cNvSpPr/>
            <p:nvPr/>
          </p:nvSpPr>
          <p:spPr>
            <a:xfrm>
              <a:off x="1864800" y="2026275"/>
              <a:ext cx="95275" cy="310250"/>
            </a:xfrm>
            <a:custGeom>
              <a:avLst/>
              <a:gdLst/>
              <a:ahLst/>
              <a:cxnLst/>
              <a:rect l="l" t="t" r="r" b="b"/>
              <a:pathLst>
                <a:path w="3811" h="12410" extrusionOk="0">
                  <a:moveTo>
                    <a:pt x="425" y="0"/>
                  </a:moveTo>
                  <a:cubicBezTo>
                    <a:pt x="409" y="0"/>
                    <a:pt x="393" y="1"/>
                    <a:pt x="377" y="3"/>
                  </a:cubicBezTo>
                  <a:cubicBezTo>
                    <a:pt x="151" y="53"/>
                    <a:pt x="1" y="254"/>
                    <a:pt x="51" y="479"/>
                  </a:cubicBezTo>
                  <a:cubicBezTo>
                    <a:pt x="778" y="4790"/>
                    <a:pt x="1730" y="8600"/>
                    <a:pt x="2983" y="12134"/>
                  </a:cubicBezTo>
                  <a:cubicBezTo>
                    <a:pt x="3033" y="12284"/>
                    <a:pt x="3184" y="12409"/>
                    <a:pt x="3359" y="12409"/>
                  </a:cubicBezTo>
                  <a:cubicBezTo>
                    <a:pt x="3409" y="12409"/>
                    <a:pt x="3459" y="12384"/>
                    <a:pt x="3484" y="12384"/>
                  </a:cubicBezTo>
                  <a:cubicBezTo>
                    <a:pt x="3710" y="12309"/>
                    <a:pt x="3810" y="12058"/>
                    <a:pt x="3735" y="11858"/>
                  </a:cubicBezTo>
                  <a:cubicBezTo>
                    <a:pt x="2507" y="8374"/>
                    <a:pt x="1580" y="4615"/>
                    <a:pt x="853" y="354"/>
                  </a:cubicBezTo>
                  <a:cubicBezTo>
                    <a:pt x="806" y="145"/>
                    <a:pt x="631" y="0"/>
                    <a:pt x="425"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3"/>
            <p:cNvSpPr/>
            <p:nvPr/>
          </p:nvSpPr>
          <p:spPr>
            <a:xfrm>
              <a:off x="1738225" y="1620950"/>
              <a:ext cx="99650" cy="111550"/>
            </a:xfrm>
            <a:custGeom>
              <a:avLst/>
              <a:gdLst/>
              <a:ahLst/>
              <a:cxnLst/>
              <a:rect l="l" t="t" r="r" b="b"/>
              <a:pathLst>
                <a:path w="3986" h="4462" extrusionOk="0">
                  <a:moveTo>
                    <a:pt x="502" y="1"/>
                  </a:moveTo>
                  <a:cubicBezTo>
                    <a:pt x="352" y="226"/>
                    <a:pt x="176" y="427"/>
                    <a:pt x="1" y="627"/>
                  </a:cubicBezTo>
                  <a:cubicBezTo>
                    <a:pt x="753" y="1755"/>
                    <a:pt x="1730" y="2657"/>
                    <a:pt x="2708" y="3534"/>
                  </a:cubicBezTo>
                  <a:cubicBezTo>
                    <a:pt x="3008" y="3785"/>
                    <a:pt x="3309" y="4061"/>
                    <a:pt x="3585" y="4336"/>
                  </a:cubicBezTo>
                  <a:cubicBezTo>
                    <a:pt x="3660" y="4412"/>
                    <a:pt x="3760" y="4462"/>
                    <a:pt x="3861" y="4462"/>
                  </a:cubicBezTo>
                  <a:cubicBezTo>
                    <a:pt x="3911" y="4462"/>
                    <a:pt x="3961" y="4437"/>
                    <a:pt x="3986" y="4437"/>
                  </a:cubicBezTo>
                  <a:cubicBezTo>
                    <a:pt x="3961" y="4412"/>
                    <a:pt x="3936" y="4412"/>
                    <a:pt x="3911" y="4387"/>
                  </a:cubicBezTo>
                  <a:cubicBezTo>
                    <a:pt x="3710" y="4261"/>
                    <a:pt x="3660" y="4011"/>
                    <a:pt x="3785" y="3810"/>
                  </a:cubicBezTo>
                  <a:cubicBezTo>
                    <a:pt x="3835" y="3735"/>
                    <a:pt x="3911" y="3660"/>
                    <a:pt x="3961" y="3585"/>
                  </a:cubicBezTo>
                  <a:cubicBezTo>
                    <a:pt x="3735" y="3359"/>
                    <a:pt x="3485" y="3133"/>
                    <a:pt x="3259" y="2933"/>
                  </a:cubicBezTo>
                  <a:cubicBezTo>
                    <a:pt x="2307" y="2081"/>
                    <a:pt x="1354" y="1204"/>
                    <a:pt x="653" y="151"/>
                  </a:cubicBezTo>
                  <a:cubicBezTo>
                    <a:pt x="627" y="76"/>
                    <a:pt x="577" y="51"/>
                    <a:pt x="502"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3"/>
            <p:cNvSpPr/>
            <p:nvPr/>
          </p:nvSpPr>
          <p:spPr>
            <a:xfrm>
              <a:off x="1854150" y="1695525"/>
              <a:ext cx="189250" cy="231850"/>
            </a:xfrm>
            <a:custGeom>
              <a:avLst/>
              <a:gdLst/>
              <a:ahLst/>
              <a:cxnLst/>
              <a:rect l="l" t="t" r="r" b="b"/>
              <a:pathLst>
                <a:path w="7570" h="9274" extrusionOk="0">
                  <a:moveTo>
                    <a:pt x="6968" y="0"/>
                  </a:moveTo>
                  <a:cubicBezTo>
                    <a:pt x="6918" y="25"/>
                    <a:pt x="6868" y="75"/>
                    <a:pt x="6843" y="150"/>
                  </a:cubicBezTo>
                  <a:cubicBezTo>
                    <a:pt x="5214" y="3409"/>
                    <a:pt x="2858" y="6341"/>
                    <a:pt x="1" y="8647"/>
                  </a:cubicBezTo>
                  <a:cubicBezTo>
                    <a:pt x="126" y="8697"/>
                    <a:pt x="226" y="8772"/>
                    <a:pt x="326" y="8822"/>
                  </a:cubicBezTo>
                  <a:cubicBezTo>
                    <a:pt x="502" y="8897"/>
                    <a:pt x="577" y="9098"/>
                    <a:pt x="527" y="9273"/>
                  </a:cubicBezTo>
                  <a:cubicBezTo>
                    <a:pt x="3459" y="6917"/>
                    <a:pt x="5890" y="3885"/>
                    <a:pt x="7569" y="501"/>
                  </a:cubicBezTo>
                  <a:cubicBezTo>
                    <a:pt x="7369" y="326"/>
                    <a:pt x="7168" y="175"/>
                    <a:pt x="6968"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3"/>
            <p:cNvSpPr/>
            <p:nvPr/>
          </p:nvSpPr>
          <p:spPr>
            <a:xfrm>
              <a:off x="1829725" y="1602150"/>
              <a:ext cx="90250" cy="130350"/>
            </a:xfrm>
            <a:custGeom>
              <a:avLst/>
              <a:gdLst/>
              <a:ahLst/>
              <a:cxnLst/>
              <a:rect l="l" t="t" r="r" b="b"/>
              <a:pathLst>
                <a:path w="3610" h="5214" extrusionOk="0">
                  <a:moveTo>
                    <a:pt x="2957" y="1"/>
                  </a:moveTo>
                  <a:cubicBezTo>
                    <a:pt x="2932" y="26"/>
                    <a:pt x="2932" y="51"/>
                    <a:pt x="2907" y="76"/>
                  </a:cubicBezTo>
                  <a:cubicBezTo>
                    <a:pt x="2406" y="1229"/>
                    <a:pt x="1303" y="2833"/>
                    <a:pt x="526" y="3986"/>
                  </a:cubicBezTo>
                  <a:cubicBezTo>
                    <a:pt x="451" y="4111"/>
                    <a:pt x="376" y="4211"/>
                    <a:pt x="301" y="4337"/>
                  </a:cubicBezTo>
                  <a:cubicBezTo>
                    <a:pt x="251" y="4412"/>
                    <a:pt x="175" y="4487"/>
                    <a:pt x="125" y="4562"/>
                  </a:cubicBezTo>
                  <a:cubicBezTo>
                    <a:pt x="0" y="4763"/>
                    <a:pt x="50" y="5013"/>
                    <a:pt x="251" y="5139"/>
                  </a:cubicBezTo>
                  <a:cubicBezTo>
                    <a:pt x="276" y="5164"/>
                    <a:pt x="301" y="5164"/>
                    <a:pt x="326" y="5189"/>
                  </a:cubicBezTo>
                  <a:cubicBezTo>
                    <a:pt x="376" y="5189"/>
                    <a:pt x="426" y="5214"/>
                    <a:pt x="476" y="5214"/>
                  </a:cubicBezTo>
                  <a:cubicBezTo>
                    <a:pt x="602" y="5214"/>
                    <a:pt x="727" y="5139"/>
                    <a:pt x="802" y="5013"/>
                  </a:cubicBezTo>
                  <a:cubicBezTo>
                    <a:pt x="927" y="4838"/>
                    <a:pt x="1053" y="4662"/>
                    <a:pt x="1203" y="4462"/>
                  </a:cubicBezTo>
                  <a:cubicBezTo>
                    <a:pt x="2030" y="3234"/>
                    <a:pt x="3033" y="1705"/>
                    <a:pt x="3609" y="527"/>
                  </a:cubicBezTo>
                  <a:cubicBezTo>
                    <a:pt x="3384" y="352"/>
                    <a:pt x="3158" y="176"/>
                    <a:pt x="2957"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3"/>
            <p:cNvSpPr/>
            <p:nvPr/>
          </p:nvSpPr>
          <p:spPr>
            <a:xfrm>
              <a:off x="1644875" y="1735000"/>
              <a:ext cx="223700" cy="199900"/>
            </a:xfrm>
            <a:custGeom>
              <a:avLst/>
              <a:gdLst/>
              <a:ahLst/>
              <a:cxnLst/>
              <a:rect l="l" t="t" r="r" b="b"/>
              <a:pathLst>
                <a:path w="8948" h="7996" extrusionOk="0">
                  <a:moveTo>
                    <a:pt x="502" y="0"/>
                  </a:moveTo>
                  <a:cubicBezTo>
                    <a:pt x="326" y="226"/>
                    <a:pt x="176" y="451"/>
                    <a:pt x="1" y="677"/>
                  </a:cubicBezTo>
                  <a:cubicBezTo>
                    <a:pt x="2006" y="3208"/>
                    <a:pt x="5189" y="6291"/>
                    <a:pt x="8321" y="7970"/>
                  </a:cubicBezTo>
                  <a:cubicBezTo>
                    <a:pt x="8372" y="7995"/>
                    <a:pt x="8447" y="7995"/>
                    <a:pt x="8497" y="7995"/>
                  </a:cubicBezTo>
                  <a:cubicBezTo>
                    <a:pt x="8647" y="7995"/>
                    <a:pt x="8798" y="7920"/>
                    <a:pt x="8873" y="7795"/>
                  </a:cubicBezTo>
                  <a:cubicBezTo>
                    <a:pt x="8873" y="7769"/>
                    <a:pt x="8898" y="7719"/>
                    <a:pt x="8898" y="7694"/>
                  </a:cubicBezTo>
                  <a:cubicBezTo>
                    <a:pt x="8948" y="7519"/>
                    <a:pt x="8873" y="7318"/>
                    <a:pt x="8697" y="7243"/>
                  </a:cubicBezTo>
                  <a:cubicBezTo>
                    <a:pt x="8597" y="7193"/>
                    <a:pt x="8497" y="7118"/>
                    <a:pt x="8372" y="7068"/>
                  </a:cubicBezTo>
                  <a:cubicBezTo>
                    <a:pt x="5389" y="5363"/>
                    <a:pt x="2381" y="2406"/>
                    <a:pt x="502"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3"/>
            <p:cNvSpPr/>
            <p:nvPr/>
          </p:nvSpPr>
          <p:spPr>
            <a:xfrm>
              <a:off x="1557775" y="1860925"/>
              <a:ext cx="615950" cy="193000"/>
            </a:xfrm>
            <a:custGeom>
              <a:avLst/>
              <a:gdLst/>
              <a:ahLst/>
              <a:cxnLst/>
              <a:rect l="l" t="t" r="r" b="b"/>
              <a:pathLst>
                <a:path w="24638" h="7720" extrusionOk="0">
                  <a:moveTo>
                    <a:pt x="24262" y="1"/>
                  </a:moveTo>
                  <a:cubicBezTo>
                    <a:pt x="22858" y="2031"/>
                    <a:pt x="20327" y="4412"/>
                    <a:pt x="18622" y="5289"/>
                  </a:cubicBezTo>
                  <a:cubicBezTo>
                    <a:pt x="17208" y="6021"/>
                    <a:pt x="15081" y="6895"/>
                    <a:pt x="12888" y="6895"/>
                  </a:cubicBezTo>
                  <a:cubicBezTo>
                    <a:pt x="12828" y="6895"/>
                    <a:pt x="12768" y="6894"/>
                    <a:pt x="12708" y="6893"/>
                  </a:cubicBezTo>
                  <a:cubicBezTo>
                    <a:pt x="9650" y="6843"/>
                    <a:pt x="4036" y="6367"/>
                    <a:pt x="51" y="3660"/>
                  </a:cubicBezTo>
                  <a:cubicBezTo>
                    <a:pt x="26" y="3986"/>
                    <a:pt x="1" y="4286"/>
                    <a:pt x="1" y="4612"/>
                  </a:cubicBezTo>
                  <a:cubicBezTo>
                    <a:pt x="4111" y="7194"/>
                    <a:pt x="9650" y="7670"/>
                    <a:pt x="12683" y="7720"/>
                  </a:cubicBezTo>
                  <a:lnTo>
                    <a:pt x="12833" y="7720"/>
                  </a:lnTo>
                  <a:cubicBezTo>
                    <a:pt x="15214" y="7720"/>
                    <a:pt x="17495" y="6793"/>
                    <a:pt x="18998" y="6016"/>
                  </a:cubicBezTo>
                  <a:cubicBezTo>
                    <a:pt x="20703" y="5139"/>
                    <a:pt x="23109" y="2933"/>
                    <a:pt x="24638" y="878"/>
                  </a:cubicBezTo>
                  <a:cubicBezTo>
                    <a:pt x="24512" y="577"/>
                    <a:pt x="24387" y="301"/>
                    <a:pt x="24262"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3"/>
            <p:cNvSpPr/>
            <p:nvPr/>
          </p:nvSpPr>
          <p:spPr>
            <a:xfrm>
              <a:off x="1553400" y="1509425"/>
              <a:ext cx="641000" cy="649650"/>
            </a:xfrm>
            <a:custGeom>
              <a:avLst/>
              <a:gdLst/>
              <a:ahLst/>
              <a:cxnLst/>
              <a:rect l="l" t="t" r="r" b="b"/>
              <a:pathLst>
                <a:path w="25640" h="25986" extrusionOk="0">
                  <a:moveTo>
                    <a:pt x="11078" y="0"/>
                  </a:moveTo>
                  <a:cubicBezTo>
                    <a:pt x="9223" y="3284"/>
                    <a:pt x="6542" y="5915"/>
                    <a:pt x="4236" y="8923"/>
                  </a:cubicBezTo>
                  <a:cubicBezTo>
                    <a:pt x="1955" y="11930"/>
                    <a:pt x="0" y="15489"/>
                    <a:pt x="201" y="19274"/>
                  </a:cubicBezTo>
                  <a:cubicBezTo>
                    <a:pt x="226" y="19825"/>
                    <a:pt x="301" y="20376"/>
                    <a:pt x="451" y="20903"/>
                  </a:cubicBezTo>
                  <a:cubicBezTo>
                    <a:pt x="602" y="21454"/>
                    <a:pt x="852" y="21980"/>
                    <a:pt x="1128" y="22457"/>
                  </a:cubicBezTo>
                  <a:cubicBezTo>
                    <a:pt x="2306" y="24361"/>
                    <a:pt x="4386" y="25690"/>
                    <a:pt x="6617" y="25940"/>
                  </a:cubicBezTo>
                  <a:cubicBezTo>
                    <a:pt x="6886" y="25971"/>
                    <a:pt x="7157" y="25986"/>
                    <a:pt x="7428" y="25986"/>
                  </a:cubicBezTo>
                  <a:cubicBezTo>
                    <a:pt x="9400" y="25986"/>
                    <a:pt x="11369" y="25195"/>
                    <a:pt x="12757" y="23785"/>
                  </a:cubicBezTo>
                  <a:cubicBezTo>
                    <a:pt x="12646" y="23785"/>
                    <a:pt x="13011" y="23527"/>
                    <a:pt x="13022" y="23470"/>
                  </a:cubicBezTo>
                  <a:lnTo>
                    <a:pt x="13022" y="23470"/>
                  </a:lnTo>
                  <a:cubicBezTo>
                    <a:pt x="14701" y="24801"/>
                    <a:pt x="16822" y="25687"/>
                    <a:pt x="18973" y="25687"/>
                  </a:cubicBezTo>
                  <a:cubicBezTo>
                    <a:pt x="19323" y="25687"/>
                    <a:pt x="19675" y="25664"/>
                    <a:pt x="20026" y="25615"/>
                  </a:cubicBezTo>
                  <a:cubicBezTo>
                    <a:pt x="22507" y="25264"/>
                    <a:pt x="24838" y="23459"/>
                    <a:pt x="25439" y="21028"/>
                  </a:cubicBezTo>
                  <a:cubicBezTo>
                    <a:pt x="25589" y="20351"/>
                    <a:pt x="25640" y="19650"/>
                    <a:pt x="25615" y="18948"/>
                  </a:cubicBezTo>
                  <a:cubicBezTo>
                    <a:pt x="25564" y="17845"/>
                    <a:pt x="25389" y="16767"/>
                    <a:pt x="25063" y="15740"/>
                  </a:cubicBezTo>
                  <a:cubicBezTo>
                    <a:pt x="23910" y="11930"/>
                    <a:pt x="21003" y="8898"/>
                    <a:pt x="17820" y="6517"/>
                  </a:cubicBezTo>
                  <a:cubicBezTo>
                    <a:pt x="16542" y="5589"/>
                    <a:pt x="15213" y="4712"/>
                    <a:pt x="13985" y="3685"/>
                  </a:cubicBezTo>
                  <a:cubicBezTo>
                    <a:pt x="12782" y="2682"/>
                    <a:pt x="11705" y="1454"/>
                    <a:pt x="110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3"/>
            <p:cNvSpPr/>
            <p:nvPr/>
          </p:nvSpPr>
          <p:spPr>
            <a:xfrm>
              <a:off x="1814675" y="1505025"/>
              <a:ext cx="145400" cy="831500"/>
            </a:xfrm>
            <a:custGeom>
              <a:avLst/>
              <a:gdLst/>
              <a:ahLst/>
              <a:cxnLst/>
              <a:rect l="l" t="t" r="r" b="b"/>
              <a:pathLst>
                <a:path w="5816" h="33260" extrusionOk="0">
                  <a:moveTo>
                    <a:pt x="402" y="1"/>
                  </a:moveTo>
                  <a:cubicBezTo>
                    <a:pt x="176" y="26"/>
                    <a:pt x="1" y="227"/>
                    <a:pt x="26" y="452"/>
                  </a:cubicBezTo>
                  <a:lnTo>
                    <a:pt x="126" y="1831"/>
                  </a:lnTo>
                  <a:cubicBezTo>
                    <a:pt x="777" y="12257"/>
                    <a:pt x="1479" y="23009"/>
                    <a:pt x="4988" y="32984"/>
                  </a:cubicBezTo>
                  <a:cubicBezTo>
                    <a:pt x="5038" y="33134"/>
                    <a:pt x="5189" y="33259"/>
                    <a:pt x="5364" y="33259"/>
                  </a:cubicBezTo>
                  <a:cubicBezTo>
                    <a:pt x="5414" y="33259"/>
                    <a:pt x="5464" y="33234"/>
                    <a:pt x="5489" y="33234"/>
                  </a:cubicBezTo>
                  <a:cubicBezTo>
                    <a:pt x="5715" y="33159"/>
                    <a:pt x="5815" y="32908"/>
                    <a:pt x="5740" y="32708"/>
                  </a:cubicBezTo>
                  <a:cubicBezTo>
                    <a:pt x="2281" y="22858"/>
                    <a:pt x="1605" y="12156"/>
                    <a:pt x="928" y="1780"/>
                  </a:cubicBezTo>
                  <a:lnTo>
                    <a:pt x="828" y="377"/>
                  </a:lnTo>
                  <a:cubicBezTo>
                    <a:pt x="828" y="176"/>
                    <a:pt x="627" y="1"/>
                    <a:pt x="4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3"/>
            <p:cNvSpPr/>
            <p:nvPr/>
          </p:nvSpPr>
          <p:spPr>
            <a:xfrm>
              <a:off x="1864800" y="2026275"/>
              <a:ext cx="95275" cy="310250"/>
            </a:xfrm>
            <a:custGeom>
              <a:avLst/>
              <a:gdLst/>
              <a:ahLst/>
              <a:cxnLst/>
              <a:rect l="l" t="t" r="r" b="b"/>
              <a:pathLst>
                <a:path w="3811" h="12410" extrusionOk="0">
                  <a:moveTo>
                    <a:pt x="425" y="0"/>
                  </a:moveTo>
                  <a:cubicBezTo>
                    <a:pt x="409" y="0"/>
                    <a:pt x="393" y="1"/>
                    <a:pt x="377" y="3"/>
                  </a:cubicBezTo>
                  <a:cubicBezTo>
                    <a:pt x="151" y="53"/>
                    <a:pt x="1" y="254"/>
                    <a:pt x="51" y="479"/>
                  </a:cubicBezTo>
                  <a:cubicBezTo>
                    <a:pt x="778" y="4790"/>
                    <a:pt x="1730" y="8600"/>
                    <a:pt x="2983" y="12134"/>
                  </a:cubicBezTo>
                  <a:cubicBezTo>
                    <a:pt x="3033" y="12284"/>
                    <a:pt x="3184" y="12409"/>
                    <a:pt x="3359" y="12409"/>
                  </a:cubicBezTo>
                  <a:cubicBezTo>
                    <a:pt x="3409" y="12409"/>
                    <a:pt x="3459" y="12384"/>
                    <a:pt x="3484" y="12384"/>
                  </a:cubicBezTo>
                  <a:cubicBezTo>
                    <a:pt x="3710" y="12309"/>
                    <a:pt x="3810" y="12058"/>
                    <a:pt x="3735" y="11858"/>
                  </a:cubicBezTo>
                  <a:cubicBezTo>
                    <a:pt x="2507" y="8374"/>
                    <a:pt x="1580" y="4615"/>
                    <a:pt x="853" y="354"/>
                  </a:cubicBezTo>
                  <a:cubicBezTo>
                    <a:pt x="806" y="145"/>
                    <a:pt x="631" y="0"/>
                    <a:pt x="4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3"/>
            <p:cNvSpPr/>
            <p:nvPr/>
          </p:nvSpPr>
          <p:spPr>
            <a:xfrm>
              <a:off x="1738225" y="1620950"/>
              <a:ext cx="99650" cy="111550"/>
            </a:xfrm>
            <a:custGeom>
              <a:avLst/>
              <a:gdLst/>
              <a:ahLst/>
              <a:cxnLst/>
              <a:rect l="l" t="t" r="r" b="b"/>
              <a:pathLst>
                <a:path w="3986" h="4462" extrusionOk="0">
                  <a:moveTo>
                    <a:pt x="502" y="1"/>
                  </a:moveTo>
                  <a:cubicBezTo>
                    <a:pt x="352" y="226"/>
                    <a:pt x="176" y="427"/>
                    <a:pt x="1" y="627"/>
                  </a:cubicBezTo>
                  <a:cubicBezTo>
                    <a:pt x="753" y="1755"/>
                    <a:pt x="1730" y="2657"/>
                    <a:pt x="2708" y="3534"/>
                  </a:cubicBezTo>
                  <a:cubicBezTo>
                    <a:pt x="3008" y="3785"/>
                    <a:pt x="3309" y="4061"/>
                    <a:pt x="3585" y="4336"/>
                  </a:cubicBezTo>
                  <a:cubicBezTo>
                    <a:pt x="3660" y="4412"/>
                    <a:pt x="3760" y="4462"/>
                    <a:pt x="3861" y="4462"/>
                  </a:cubicBezTo>
                  <a:cubicBezTo>
                    <a:pt x="3911" y="4462"/>
                    <a:pt x="3961" y="4437"/>
                    <a:pt x="3986" y="4437"/>
                  </a:cubicBezTo>
                  <a:cubicBezTo>
                    <a:pt x="3961" y="4412"/>
                    <a:pt x="3936" y="4412"/>
                    <a:pt x="3911" y="4387"/>
                  </a:cubicBezTo>
                  <a:cubicBezTo>
                    <a:pt x="3710" y="4261"/>
                    <a:pt x="3660" y="4011"/>
                    <a:pt x="3785" y="3810"/>
                  </a:cubicBezTo>
                  <a:cubicBezTo>
                    <a:pt x="3835" y="3735"/>
                    <a:pt x="3911" y="3660"/>
                    <a:pt x="3961" y="3585"/>
                  </a:cubicBezTo>
                  <a:cubicBezTo>
                    <a:pt x="3735" y="3359"/>
                    <a:pt x="3485" y="3133"/>
                    <a:pt x="3259" y="2933"/>
                  </a:cubicBezTo>
                  <a:cubicBezTo>
                    <a:pt x="2307" y="2081"/>
                    <a:pt x="1354" y="1204"/>
                    <a:pt x="653" y="151"/>
                  </a:cubicBezTo>
                  <a:cubicBezTo>
                    <a:pt x="627" y="76"/>
                    <a:pt x="577" y="51"/>
                    <a:pt x="5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3"/>
            <p:cNvSpPr/>
            <p:nvPr/>
          </p:nvSpPr>
          <p:spPr>
            <a:xfrm>
              <a:off x="1854150" y="1695525"/>
              <a:ext cx="189250" cy="231850"/>
            </a:xfrm>
            <a:custGeom>
              <a:avLst/>
              <a:gdLst/>
              <a:ahLst/>
              <a:cxnLst/>
              <a:rect l="l" t="t" r="r" b="b"/>
              <a:pathLst>
                <a:path w="7570" h="9274" extrusionOk="0">
                  <a:moveTo>
                    <a:pt x="6968" y="0"/>
                  </a:moveTo>
                  <a:cubicBezTo>
                    <a:pt x="6918" y="25"/>
                    <a:pt x="6868" y="75"/>
                    <a:pt x="6843" y="150"/>
                  </a:cubicBezTo>
                  <a:cubicBezTo>
                    <a:pt x="5214" y="3409"/>
                    <a:pt x="2858" y="6341"/>
                    <a:pt x="1" y="8647"/>
                  </a:cubicBezTo>
                  <a:cubicBezTo>
                    <a:pt x="126" y="8697"/>
                    <a:pt x="226" y="8772"/>
                    <a:pt x="326" y="8822"/>
                  </a:cubicBezTo>
                  <a:cubicBezTo>
                    <a:pt x="502" y="8897"/>
                    <a:pt x="577" y="9098"/>
                    <a:pt x="527" y="9273"/>
                  </a:cubicBezTo>
                  <a:cubicBezTo>
                    <a:pt x="3459" y="6917"/>
                    <a:pt x="5890" y="3885"/>
                    <a:pt x="7569" y="501"/>
                  </a:cubicBezTo>
                  <a:cubicBezTo>
                    <a:pt x="7369" y="326"/>
                    <a:pt x="7168" y="175"/>
                    <a:pt x="69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3"/>
            <p:cNvSpPr/>
            <p:nvPr/>
          </p:nvSpPr>
          <p:spPr>
            <a:xfrm>
              <a:off x="1829725" y="1602150"/>
              <a:ext cx="90250" cy="130350"/>
            </a:xfrm>
            <a:custGeom>
              <a:avLst/>
              <a:gdLst/>
              <a:ahLst/>
              <a:cxnLst/>
              <a:rect l="l" t="t" r="r" b="b"/>
              <a:pathLst>
                <a:path w="3610" h="5214" extrusionOk="0">
                  <a:moveTo>
                    <a:pt x="2957" y="1"/>
                  </a:moveTo>
                  <a:cubicBezTo>
                    <a:pt x="2932" y="26"/>
                    <a:pt x="2932" y="51"/>
                    <a:pt x="2907" y="76"/>
                  </a:cubicBezTo>
                  <a:cubicBezTo>
                    <a:pt x="2406" y="1229"/>
                    <a:pt x="1303" y="2833"/>
                    <a:pt x="526" y="3986"/>
                  </a:cubicBezTo>
                  <a:cubicBezTo>
                    <a:pt x="451" y="4111"/>
                    <a:pt x="376" y="4211"/>
                    <a:pt x="301" y="4337"/>
                  </a:cubicBezTo>
                  <a:cubicBezTo>
                    <a:pt x="251" y="4412"/>
                    <a:pt x="175" y="4487"/>
                    <a:pt x="125" y="4562"/>
                  </a:cubicBezTo>
                  <a:cubicBezTo>
                    <a:pt x="0" y="4763"/>
                    <a:pt x="50" y="5013"/>
                    <a:pt x="251" y="5139"/>
                  </a:cubicBezTo>
                  <a:cubicBezTo>
                    <a:pt x="276" y="5164"/>
                    <a:pt x="301" y="5164"/>
                    <a:pt x="326" y="5189"/>
                  </a:cubicBezTo>
                  <a:cubicBezTo>
                    <a:pt x="376" y="5189"/>
                    <a:pt x="426" y="5214"/>
                    <a:pt x="476" y="5214"/>
                  </a:cubicBezTo>
                  <a:cubicBezTo>
                    <a:pt x="602" y="5214"/>
                    <a:pt x="727" y="5139"/>
                    <a:pt x="802" y="5013"/>
                  </a:cubicBezTo>
                  <a:cubicBezTo>
                    <a:pt x="927" y="4838"/>
                    <a:pt x="1053" y="4662"/>
                    <a:pt x="1203" y="4462"/>
                  </a:cubicBezTo>
                  <a:cubicBezTo>
                    <a:pt x="2030" y="3234"/>
                    <a:pt x="3033" y="1705"/>
                    <a:pt x="3609" y="527"/>
                  </a:cubicBezTo>
                  <a:cubicBezTo>
                    <a:pt x="3384" y="352"/>
                    <a:pt x="3158" y="176"/>
                    <a:pt x="29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3"/>
            <p:cNvSpPr/>
            <p:nvPr/>
          </p:nvSpPr>
          <p:spPr>
            <a:xfrm>
              <a:off x="1644875" y="1735000"/>
              <a:ext cx="223700" cy="199900"/>
            </a:xfrm>
            <a:custGeom>
              <a:avLst/>
              <a:gdLst/>
              <a:ahLst/>
              <a:cxnLst/>
              <a:rect l="l" t="t" r="r" b="b"/>
              <a:pathLst>
                <a:path w="8948" h="7996" extrusionOk="0">
                  <a:moveTo>
                    <a:pt x="502" y="0"/>
                  </a:moveTo>
                  <a:cubicBezTo>
                    <a:pt x="326" y="226"/>
                    <a:pt x="176" y="451"/>
                    <a:pt x="1" y="677"/>
                  </a:cubicBezTo>
                  <a:cubicBezTo>
                    <a:pt x="2006" y="3208"/>
                    <a:pt x="5189" y="6291"/>
                    <a:pt x="8321" y="7970"/>
                  </a:cubicBezTo>
                  <a:cubicBezTo>
                    <a:pt x="8372" y="7995"/>
                    <a:pt x="8447" y="7995"/>
                    <a:pt x="8497" y="7995"/>
                  </a:cubicBezTo>
                  <a:cubicBezTo>
                    <a:pt x="8647" y="7995"/>
                    <a:pt x="8798" y="7920"/>
                    <a:pt x="8873" y="7795"/>
                  </a:cubicBezTo>
                  <a:cubicBezTo>
                    <a:pt x="8873" y="7769"/>
                    <a:pt x="8898" y="7719"/>
                    <a:pt x="8898" y="7694"/>
                  </a:cubicBezTo>
                  <a:cubicBezTo>
                    <a:pt x="8948" y="7519"/>
                    <a:pt x="8873" y="7318"/>
                    <a:pt x="8697" y="7243"/>
                  </a:cubicBezTo>
                  <a:cubicBezTo>
                    <a:pt x="8597" y="7193"/>
                    <a:pt x="8497" y="7118"/>
                    <a:pt x="8372" y="7068"/>
                  </a:cubicBezTo>
                  <a:cubicBezTo>
                    <a:pt x="5389" y="5363"/>
                    <a:pt x="2381" y="2406"/>
                    <a:pt x="5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3"/>
            <p:cNvSpPr/>
            <p:nvPr/>
          </p:nvSpPr>
          <p:spPr>
            <a:xfrm>
              <a:off x="1557775" y="1860925"/>
              <a:ext cx="615950" cy="193000"/>
            </a:xfrm>
            <a:custGeom>
              <a:avLst/>
              <a:gdLst/>
              <a:ahLst/>
              <a:cxnLst/>
              <a:rect l="l" t="t" r="r" b="b"/>
              <a:pathLst>
                <a:path w="24638" h="7720" extrusionOk="0">
                  <a:moveTo>
                    <a:pt x="24262" y="1"/>
                  </a:moveTo>
                  <a:cubicBezTo>
                    <a:pt x="22858" y="2031"/>
                    <a:pt x="20327" y="4412"/>
                    <a:pt x="18622" y="5289"/>
                  </a:cubicBezTo>
                  <a:cubicBezTo>
                    <a:pt x="17208" y="6021"/>
                    <a:pt x="15081" y="6895"/>
                    <a:pt x="12888" y="6895"/>
                  </a:cubicBezTo>
                  <a:cubicBezTo>
                    <a:pt x="12828" y="6895"/>
                    <a:pt x="12768" y="6894"/>
                    <a:pt x="12708" y="6893"/>
                  </a:cubicBezTo>
                  <a:cubicBezTo>
                    <a:pt x="9650" y="6843"/>
                    <a:pt x="4036" y="6367"/>
                    <a:pt x="51" y="3660"/>
                  </a:cubicBezTo>
                  <a:cubicBezTo>
                    <a:pt x="26" y="3986"/>
                    <a:pt x="1" y="4286"/>
                    <a:pt x="1" y="4612"/>
                  </a:cubicBezTo>
                  <a:cubicBezTo>
                    <a:pt x="4111" y="7194"/>
                    <a:pt x="9650" y="7670"/>
                    <a:pt x="12683" y="7720"/>
                  </a:cubicBezTo>
                  <a:lnTo>
                    <a:pt x="12833" y="7720"/>
                  </a:lnTo>
                  <a:cubicBezTo>
                    <a:pt x="15214" y="7720"/>
                    <a:pt x="17495" y="6793"/>
                    <a:pt x="18998" y="6016"/>
                  </a:cubicBezTo>
                  <a:cubicBezTo>
                    <a:pt x="20703" y="5139"/>
                    <a:pt x="23109" y="2933"/>
                    <a:pt x="24638" y="878"/>
                  </a:cubicBezTo>
                  <a:cubicBezTo>
                    <a:pt x="24512" y="577"/>
                    <a:pt x="24387" y="301"/>
                    <a:pt x="242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8" name="Google Shape;128;p3"/>
          <p:cNvGrpSpPr/>
          <p:nvPr/>
        </p:nvGrpSpPr>
        <p:grpSpPr>
          <a:xfrm rot="8662045">
            <a:off x="7988255" y="323198"/>
            <a:ext cx="688691" cy="873312"/>
            <a:chOff x="1512675" y="1459925"/>
            <a:chExt cx="726850" cy="921700"/>
          </a:xfrm>
        </p:grpSpPr>
        <p:sp>
          <p:nvSpPr>
            <p:cNvPr id="129" name="Google Shape;129;p3"/>
            <p:cNvSpPr/>
            <p:nvPr/>
          </p:nvSpPr>
          <p:spPr>
            <a:xfrm>
              <a:off x="1512675" y="1459925"/>
              <a:ext cx="726850" cy="921700"/>
            </a:xfrm>
            <a:custGeom>
              <a:avLst/>
              <a:gdLst/>
              <a:ahLst/>
              <a:cxnLst/>
              <a:rect l="l" t="t" r="r" b="b"/>
              <a:pathLst>
                <a:path w="29074" h="36868" extrusionOk="0">
                  <a:moveTo>
                    <a:pt x="12356" y="0"/>
                  </a:moveTo>
                  <a:cubicBezTo>
                    <a:pt x="11780" y="51"/>
                    <a:pt x="11228" y="326"/>
                    <a:pt x="10852" y="752"/>
                  </a:cubicBezTo>
                  <a:cubicBezTo>
                    <a:pt x="10451" y="1203"/>
                    <a:pt x="10276" y="1780"/>
                    <a:pt x="10301" y="2356"/>
                  </a:cubicBezTo>
                  <a:lnTo>
                    <a:pt x="10301" y="2432"/>
                  </a:lnTo>
                  <a:lnTo>
                    <a:pt x="10076" y="2757"/>
                  </a:lnTo>
                  <a:cubicBezTo>
                    <a:pt x="10025" y="2858"/>
                    <a:pt x="9950" y="2933"/>
                    <a:pt x="9900" y="3033"/>
                  </a:cubicBezTo>
                  <a:lnTo>
                    <a:pt x="9725" y="3259"/>
                  </a:lnTo>
                  <a:cubicBezTo>
                    <a:pt x="9649" y="3384"/>
                    <a:pt x="9549" y="3509"/>
                    <a:pt x="9474" y="3609"/>
                  </a:cubicBezTo>
                  <a:lnTo>
                    <a:pt x="9349" y="3760"/>
                  </a:lnTo>
                  <a:cubicBezTo>
                    <a:pt x="9248" y="3910"/>
                    <a:pt x="9148" y="4036"/>
                    <a:pt x="9048" y="4186"/>
                  </a:cubicBezTo>
                  <a:lnTo>
                    <a:pt x="8948" y="4286"/>
                  </a:lnTo>
                  <a:cubicBezTo>
                    <a:pt x="8847" y="4437"/>
                    <a:pt x="8722" y="4587"/>
                    <a:pt x="8597" y="4737"/>
                  </a:cubicBezTo>
                  <a:lnTo>
                    <a:pt x="8547" y="4787"/>
                  </a:lnTo>
                  <a:cubicBezTo>
                    <a:pt x="8421" y="4963"/>
                    <a:pt x="8271" y="5138"/>
                    <a:pt x="8146" y="5314"/>
                  </a:cubicBezTo>
                  <a:cubicBezTo>
                    <a:pt x="7970" y="5489"/>
                    <a:pt x="7820" y="5690"/>
                    <a:pt x="7669" y="5890"/>
                  </a:cubicBezTo>
                  <a:lnTo>
                    <a:pt x="7569" y="5990"/>
                  </a:lnTo>
                  <a:cubicBezTo>
                    <a:pt x="7319" y="6291"/>
                    <a:pt x="7068" y="6592"/>
                    <a:pt x="6817" y="6893"/>
                  </a:cubicBezTo>
                  <a:lnTo>
                    <a:pt x="6065" y="7770"/>
                  </a:lnTo>
                  <a:lnTo>
                    <a:pt x="5765" y="8171"/>
                  </a:lnTo>
                  <a:cubicBezTo>
                    <a:pt x="5664" y="8246"/>
                    <a:pt x="5314" y="8697"/>
                    <a:pt x="5314" y="8697"/>
                  </a:cubicBezTo>
                  <a:lnTo>
                    <a:pt x="4862" y="9249"/>
                  </a:lnTo>
                  <a:cubicBezTo>
                    <a:pt x="4712" y="9424"/>
                    <a:pt x="4587" y="9625"/>
                    <a:pt x="4436" y="9800"/>
                  </a:cubicBezTo>
                  <a:cubicBezTo>
                    <a:pt x="4436" y="9800"/>
                    <a:pt x="4361" y="9925"/>
                    <a:pt x="4336" y="9925"/>
                  </a:cubicBezTo>
                  <a:cubicBezTo>
                    <a:pt x="4035" y="10326"/>
                    <a:pt x="3760" y="10727"/>
                    <a:pt x="3484" y="11128"/>
                  </a:cubicBezTo>
                  <a:cubicBezTo>
                    <a:pt x="3258" y="11454"/>
                    <a:pt x="3033" y="11780"/>
                    <a:pt x="2832" y="12106"/>
                  </a:cubicBezTo>
                  <a:cubicBezTo>
                    <a:pt x="2832" y="12106"/>
                    <a:pt x="2832" y="12131"/>
                    <a:pt x="2832" y="12131"/>
                  </a:cubicBezTo>
                  <a:cubicBezTo>
                    <a:pt x="2607" y="12457"/>
                    <a:pt x="2406" y="12808"/>
                    <a:pt x="2231" y="13133"/>
                  </a:cubicBezTo>
                  <a:cubicBezTo>
                    <a:pt x="2231" y="13133"/>
                    <a:pt x="2206" y="13158"/>
                    <a:pt x="2206" y="13158"/>
                  </a:cubicBezTo>
                  <a:cubicBezTo>
                    <a:pt x="2005" y="13509"/>
                    <a:pt x="1830" y="13860"/>
                    <a:pt x="1654" y="14211"/>
                  </a:cubicBezTo>
                  <a:cubicBezTo>
                    <a:pt x="1654" y="14236"/>
                    <a:pt x="1654" y="14236"/>
                    <a:pt x="1654" y="14236"/>
                  </a:cubicBezTo>
                  <a:cubicBezTo>
                    <a:pt x="777" y="16041"/>
                    <a:pt x="251" y="17820"/>
                    <a:pt x="75" y="19524"/>
                  </a:cubicBezTo>
                  <a:cubicBezTo>
                    <a:pt x="25" y="19900"/>
                    <a:pt x="25" y="20276"/>
                    <a:pt x="0" y="20627"/>
                  </a:cubicBezTo>
                  <a:cubicBezTo>
                    <a:pt x="0" y="20752"/>
                    <a:pt x="0" y="20853"/>
                    <a:pt x="0" y="20978"/>
                  </a:cubicBezTo>
                  <a:cubicBezTo>
                    <a:pt x="0" y="21103"/>
                    <a:pt x="25" y="21229"/>
                    <a:pt x="25" y="21354"/>
                  </a:cubicBezTo>
                  <a:cubicBezTo>
                    <a:pt x="50" y="22106"/>
                    <a:pt x="151" y="22757"/>
                    <a:pt x="351" y="23384"/>
                  </a:cubicBezTo>
                  <a:cubicBezTo>
                    <a:pt x="527" y="24061"/>
                    <a:pt x="827" y="24737"/>
                    <a:pt x="1228" y="25364"/>
                  </a:cubicBezTo>
                  <a:cubicBezTo>
                    <a:pt x="1855" y="26417"/>
                    <a:pt x="2707" y="27294"/>
                    <a:pt x="3710" y="28021"/>
                  </a:cubicBezTo>
                  <a:cubicBezTo>
                    <a:pt x="5013" y="28948"/>
                    <a:pt x="6492" y="29549"/>
                    <a:pt x="8045" y="29725"/>
                  </a:cubicBezTo>
                  <a:cubicBezTo>
                    <a:pt x="8371" y="29750"/>
                    <a:pt x="8722" y="29775"/>
                    <a:pt x="9073" y="29775"/>
                  </a:cubicBezTo>
                  <a:lnTo>
                    <a:pt x="9098" y="29775"/>
                  </a:lnTo>
                  <a:cubicBezTo>
                    <a:pt x="9449" y="29775"/>
                    <a:pt x="9800" y="29750"/>
                    <a:pt x="10126" y="29700"/>
                  </a:cubicBezTo>
                  <a:cubicBezTo>
                    <a:pt x="10301" y="29700"/>
                    <a:pt x="10477" y="29675"/>
                    <a:pt x="10652" y="29625"/>
                  </a:cubicBezTo>
                  <a:cubicBezTo>
                    <a:pt x="11153" y="29549"/>
                    <a:pt x="11680" y="29399"/>
                    <a:pt x="12156" y="29249"/>
                  </a:cubicBezTo>
                  <a:cubicBezTo>
                    <a:pt x="12582" y="29098"/>
                    <a:pt x="13008" y="28898"/>
                    <a:pt x="13409" y="28697"/>
                  </a:cubicBezTo>
                  <a:cubicBezTo>
                    <a:pt x="13810" y="30326"/>
                    <a:pt x="14236" y="31905"/>
                    <a:pt x="14712" y="33409"/>
                  </a:cubicBezTo>
                  <a:lnTo>
                    <a:pt x="14737" y="33484"/>
                  </a:lnTo>
                  <a:cubicBezTo>
                    <a:pt x="14812" y="33760"/>
                    <a:pt x="14913" y="34036"/>
                    <a:pt x="14988" y="34311"/>
                  </a:cubicBezTo>
                  <a:lnTo>
                    <a:pt x="15063" y="34512"/>
                  </a:lnTo>
                  <a:cubicBezTo>
                    <a:pt x="15163" y="34788"/>
                    <a:pt x="15264" y="35088"/>
                    <a:pt x="15364" y="35389"/>
                  </a:cubicBezTo>
                  <a:cubicBezTo>
                    <a:pt x="15665" y="36266"/>
                    <a:pt x="16517" y="36868"/>
                    <a:pt x="17444" y="36868"/>
                  </a:cubicBezTo>
                  <a:cubicBezTo>
                    <a:pt x="17695" y="36868"/>
                    <a:pt x="17945" y="36818"/>
                    <a:pt x="18171" y="36742"/>
                  </a:cubicBezTo>
                  <a:cubicBezTo>
                    <a:pt x="18722" y="36542"/>
                    <a:pt x="19173" y="36141"/>
                    <a:pt x="19449" y="35590"/>
                  </a:cubicBezTo>
                  <a:cubicBezTo>
                    <a:pt x="19700" y="35063"/>
                    <a:pt x="19725" y="34462"/>
                    <a:pt x="19524" y="33910"/>
                  </a:cubicBezTo>
                  <a:cubicBezTo>
                    <a:pt x="19424" y="33635"/>
                    <a:pt x="19349" y="33359"/>
                    <a:pt x="19249" y="33108"/>
                  </a:cubicBezTo>
                  <a:lnTo>
                    <a:pt x="19198" y="32908"/>
                  </a:lnTo>
                  <a:cubicBezTo>
                    <a:pt x="19098" y="32657"/>
                    <a:pt x="19023" y="32407"/>
                    <a:pt x="18948" y="32156"/>
                  </a:cubicBezTo>
                  <a:lnTo>
                    <a:pt x="18923" y="32106"/>
                  </a:lnTo>
                  <a:cubicBezTo>
                    <a:pt x="18622" y="31153"/>
                    <a:pt x="18346" y="30151"/>
                    <a:pt x="18071" y="29148"/>
                  </a:cubicBezTo>
                  <a:lnTo>
                    <a:pt x="18071" y="29148"/>
                  </a:lnTo>
                  <a:cubicBezTo>
                    <a:pt x="18221" y="29174"/>
                    <a:pt x="18346" y="29224"/>
                    <a:pt x="18472" y="29249"/>
                  </a:cubicBezTo>
                  <a:cubicBezTo>
                    <a:pt x="18522" y="29249"/>
                    <a:pt x="18572" y="29249"/>
                    <a:pt x="18622" y="29274"/>
                  </a:cubicBezTo>
                  <a:cubicBezTo>
                    <a:pt x="18747" y="29299"/>
                    <a:pt x="18898" y="29324"/>
                    <a:pt x="19023" y="29349"/>
                  </a:cubicBezTo>
                  <a:cubicBezTo>
                    <a:pt x="19073" y="29349"/>
                    <a:pt x="19123" y="29349"/>
                    <a:pt x="19198" y="29374"/>
                  </a:cubicBezTo>
                  <a:lnTo>
                    <a:pt x="19249" y="29374"/>
                  </a:lnTo>
                  <a:cubicBezTo>
                    <a:pt x="19374" y="29399"/>
                    <a:pt x="19474" y="29399"/>
                    <a:pt x="19599" y="29424"/>
                  </a:cubicBezTo>
                  <a:lnTo>
                    <a:pt x="19775" y="29424"/>
                  </a:lnTo>
                  <a:lnTo>
                    <a:pt x="19875" y="29449"/>
                  </a:lnTo>
                  <a:lnTo>
                    <a:pt x="20151" y="29449"/>
                  </a:lnTo>
                  <a:cubicBezTo>
                    <a:pt x="20226" y="29474"/>
                    <a:pt x="20301" y="29474"/>
                    <a:pt x="20376" y="29474"/>
                  </a:cubicBezTo>
                  <a:lnTo>
                    <a:pt x="20727" y="29474"/>
                  </a:lnTo>
                  <a:cubicBezTo>
                    <a:pt x="20827" y="29474"/>
                    <a:pt x="20953" y="29449"/>
                    <a:pt x="21053" y="29449"/>
                  </a:cubicBezTo>
                  <a:lnTo>
                    <a:pt x="21304" y="29449"/>
                  </a:lnTo>
                  <a:cubicBezTo>
                    <a:pt x="21504" y="29424"/>
                    <a:pt x="21705" y="29399"/>
                    <a:pt x="21905" y="29374"/>
                  </a:cubicBezTo>
                  <a:cubicBezTo>
                    <a:pt x="25213" y="28923"/>
                    <a:pt x="28071" y="26467"/>
                    <a:pt x="28822" y="23434"/>
                  </a:cubicBezTo>
                  <a:cubicBezTo>
                    <a:pt x="28873" y="23209"/>
                    <a:pt x="28923" y="22983"/>
                    <a:pt x="28948" y="22757"/>
                  </a:cubicBezTo>
                  <a:cubicBezTo>
                    <a:pt x="29023" y="22181"/>
                    <a:pt x="29073" y="21554"/>
                    <a:pt x="29048" y="20853"/>
                  </a:cubicBezTo>
                  <a:cubicBezTo>
                    <a:pt x="29023" y="20402"/>
                    <a:pt x="28998" y="19925"/>
                    <a:pt x="28923" y="19474"/>
                  </a:cubicBezTo>
                  <a:cubicBezTo>
                    <a:pt x="28822" y="18697"/>
                    <a:pt x="28647" y="17920"/>
                    <a:pt x="28421" y="17194"/>
                  </a:cubicBezTo>
                  <a:cubicBezTo>
                    <a:pt x="28371" y="16993"/>
                    <a:pt x="28296" y="16767"/>
                    <a:pt x="28196" y="16542"/>
                  </a:cubicBezTo>
                  <a:lnTo>
                    <a:pt x="28196" y="16492"/>
                  </a:lnTo>
                  <a:cubicBezTo>
                    <a:pt x="28171" y="16417"/>
                    <a:pt x="28146" y="16366"/>
                    <a:pt x="28121" y="16291"/>
                  </a:cubicBezTo>
                  <a:cubicBezTo>
                    <a:pt x="28046" y="16116"/>
                    <a:pt x="27995" y="15940"/>
                    <a:pt x="27920" y="15765"/>
                  </a:cubicBezTo>
                  <a:cubicBezTo>
                    <a:pt x="27444" y="14662"/>
                    <a:pt x="26817" y="13559"/>
                    <a:pt x="26041" y="12482"/>
                  </a:cubicBezTo>
                  <a:lnTo>
                    <a:pt x="26015" y="12432"/>
                  </a:lnTo>
                  <a:cubicBezTo>
                    <a:pt x="25840" y="12206"/>
                    <a:pt x="25640" y="11955"/>
                    <a:pt x="25439" y="11705"/>
                  </a:cubicBezTo>
                  <a:lnTo>
                    <a:pt x="25364" y="11579"/>
                  </a:lnTo>
                  <a:cubicBezTo>
                    <a:pt x="25264" y="11479"/>
                    <a:pt x="25163" y="11354"/>
                    <a:pt x="25088" y="11254"/>
                  </a:cubicBezTo>
                  <a:cubicBezTo>
                    <a:pt x="25038" y="11204"/>
                    <a:pt x="24938" y="11078"/>
                    <a:pt x="24938" y="11078"/>
                  </a:cubicBezTo>
                  <a:cubicBezTo>
                    <a:pt x="24787" y="10903"/>
                    <a:pt x="24637" y="10752"/>
                    <a:pt x="24487" y="10577"/>
                  </a:cubicBezTo>
                  <a:cubicBezTo>
                    <a:pt x="24411" y="10502"/>
                    <a:pt x="24336" y="10427"/>
                    <a:pt x="24261" y="10326"/>
                  </a:cubicBezTo>
                  <a:cubicBezTo>
                    <a:pt x="24186" y="10251"/>
                    <a:pt x="24111" y="10176"/>
                    <a:pt x="24035" y="10101"/>
                  </a:cubicBezTo>
                  <a:cubicBezTo>
                    <a:pt x="23910" y="9975"/>
                    <a:pt x="23810" y="9875"/>
                    <a:pt x="23685" y="9750"/>
                  </a:cubicBezTo>
                  <a:cubicBezTo>
                    <a:pt x="23609" y="9675"/>
                    <a:pt x="23509" y="9574"/>
                    <a:pt x="23434" y="9499"/>
                  </a:cubicBezTo>
                  <a:cubicBezTo>
                    <a:pt x="23309" y="9399"/>
                    <a:pt x="23208" y="9274"/>
                    <a:pt x="23083" y="9173"/>
                  </a:cubicBezTo>
                  <a:cubicBezTo>
                    <a:pt x="23033" y="9123"/>
                    <a:pt x="22958" y="9048"/>
                    <a:pt x="22883" y="8998"/>
                  </a:cubicBezTo>
                  <a:cubicBezTo>
                    <a:pt x="22732" y="8848"/>
                    <a:pt x="22582" y="8722"/>
                    <a:pt x="22406" y="8572"/>
                  </a:cubicBezTo>
                  <a:cubicBezTo>
                    <a:pt x="21830" y="8071"/>
                    <a:pt x="21178" y="7544"/>
                    <a:pt x="20527" y="7043"/>
                  </a:cubicBezTo>
                  <a:cubicBezTo>
                    <a:pt x="20276" y="6868"/>
                    <a:pt x="20025" y="6692"/>
                    <a:pt x="19775" y="6517"/>
                  </a:cubicBezTo>
                  <a:cubicBezTo>
                    <a:pt x="19599" y="6391"/>
                    <a:pt x="19424" y="6266"/>
                    <a:pt x="19249" y="6141"/>
                  </a:cubicBezTo>
                  <a:cubicBezTo>
                    <a:pt x="18597" y="5690"/>
                    <a:pt x="17995" y="5264"/>
                    <a:pt x="17394" y="4787"/>
                  </a:cubicBezTo>
                  <a:cubicBezTo>
                    <a:pt x="17168" y="4612"/>
                    <a:pt x="16968" y="4462"/>
                    <a:pt x="16792" y="4311"/>
                  </a:cubicBezTo>
                  <a:cubicBezTo>
                    <a:pt x="16792" y="4311"/>
                    <a:pt x="16792" y="4286"/>
                    <a:pt x="16792" y="4286"/>
                  </a:cubicBezTo>
                  <a:cubicBezTo>
                    <a:pt x="16692" y="4211"/>
                    <a:pt x="16592" y="4136"/>
                    <a:pt x="16517" y="4061"/>
                  </a:cubicBezTo>
                  <a:lnTo>
                    <a:pt x="16441" y="4010"/>
                  </a:lnTo>
                  <a:cubicBezTo>
                    <a:pt x="16366" y="3910"/>
                    <a:pt x="16266" y="3835"/>
                    <a:pt x="16191" y="3760"/>
                  </a:cubicBezTo>
                  <a:lnTo>
                    <a:pt x="16141" y="3710"/>
                  </a:lnTo>
                  <a:cubicBezTo>
                    <a:pt x="16066" y="3635"/>
                    <a:pt x="15990" y="3559"/>
                    <a:pt x="15915" y="3484"/>
                  </a:cubicBezTo>
                  <a:lnTo>
                    <a:pt x="15865" y="3434"/>
                  </a:lnTo>
                  <a:cubicBezTo>
                    <a:pt x="15790" y="3359"/>
                    <a:pt x="15715" y="3259"/>
                    <a:pt x="15614" y="3183"/>
                  </a:cubicBezTo>
                  <a:lnTo>
                    <a:pt x="15564" y="3108"/>
                  </a:lnTo>
                  <a:cubicBezTo>
                    <a:pt x="15489" y="3033"/>
                    <a:pt x="15414" y="2958"/>
                    <a:pt x="15364" y="2858"/>
                  </a:cubicBezTo>
                  <a:cubicBezTo>
                    <a:pt x="15364" y="2858"/>
                    <a:pt x="15339" y="2833"/>
                    <a:pt x="15339" y="2833"/>
                  </a:cubicBezTo>
                  <a:cubicBezTo>
                    <a:pt x="15264" y="2757"/>
                    <a:pt x="15188" y="2657"/>
                    <a:pt x="15138" y="2582"/>
                  </a:cubicBezTo>
                  <a:lnTo>
                    <a:pt x="15088" y="2507"/>
                  </a:lnTo>
                  <a:cubicBezTo>
                    <a:pt x="15013" y="2432"/>
                    <a:pt x="14963" y="2331"/>
                    <a:pt x="14888" y="2256"/>
                  </a:cubicBezTo>
                  <a:lnTo>
                    <a:pt x="14863" y="2206"/>
                  </a:lnTo>
                  <a:cubicBezTo>
                    <a:pt x="14812" y="2106"/>
                    <a:pt x="14762" y="2031"/>
                    <a:pt x="14712" y="1930"/>
                  </a:cubicBezTo>
                  <a:cubicBezTo>
                    <a:pt x="14562" y="853"/>
                    <a:pt x="13634" y="0"/>
                    <a:pt x="12507" y="0"/>
                  </a:cubicBezTo>
                  <a:close/>
                </a:path>
              </a:pathLst>
            </a:custGeom>
            <a:solidFill>
              <a:schemeClr val="accent6"/>
            </a:solidFill>
            <a:ln>
              <a:noFill/>
            </a:ln>
            <a:effectLst>
              <a:outerShdw blurRad="57150" dist="19050" dir="5400000" algn="bl" rotWithShape="0">
                <a:schemeClr val="lt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3"/>
            <p:cNvSpPr/>
            <p:nvPr/>
          </p:nvSpPr>
          <p:spPr>
            <a:xfrm>
              <a:off x="1553400" y="1509425"/>
              <a:ext cx="641000" cy="649650"/>
            </a:xfrm>
            <a:custGeom>
              <a:avLst/>
              <a:gdLst/>
              <a:ahLst/>
              <a:cxnLst/>
              <a:rect l="l" t="t" r="r" b="b"/>
              <a:pathLst>
                <a:path w="25640" h="25986" extrusionOk="0">
                  <a:moveTo>
                    <a:pt x="11078" y="0"/>
                  </a:moveTo>
                  <a:cubicBezTo>
                    <a:pt x="9223" y="3284"/>
                    <a:pt x="6542" y="5915"/>
                    <a:pt x="4236" y="8923"/>
                  </a:cubicBezTo>
                  <a:cubicBezTo>
                    <a:pt x="1955" y="11930"/>
                    <a:pt x="0" y="15489"/>
                    <a:pt x="201" y="19274"/>
                  </a:cubicBezTo>
                  <a:cubicBezTo>
                    <a:pt x="226" y="19825"/>
                    <a:pt x="301" y="20376"/>
                    <a:pt x="451" y="20903"/>
                  </a:cubicBezTo>
                  <a:cubicBezTo>
                    <a:pt x="602" y="21454"/>
                    <a:pt x="852" y="21980"/>
                    <a:pt x="1128" y="22457"/>
                  </a:cubicBezTo>
                  <a:cubicBezTo>
                    <a:pt x="2306" y="24361"/>
                    <a:pt x="4386" y="25690"/>
                    <a:pt x="6617" y="25940"/>
                  </a:cubicBezTo>
                  <a:cubicBezTo>
                    <a:pt x="6886" y="25971"/>
                    <a:pt x="7157" y="25986"/>
                    <a:pt x="7428" y="25986"/>
                  </a:cubicBezTo>
                  <a:cubicBezTo>
                    <a:pt x="9400" y="25986"/>
                    <a:pt x="11369" y="25195"/>
                    <a:pt x="12757" y="23785"/>
                  </a:cubicBezTo>
                  <a:cubicBezTo>
                    <a:pt x="12646" y="23785"/>
                    <a:pt x="13011" y="23527"/>
                    <a:pt x="13022" y="23470"/>
                  </a:cubicBezTo>
                  <a:lnTo>
                    <a:pt x="13022" y="23470"/>
                  </a:lnTo>
                  <a:cubicBezTo>
                    <a:pt x="14701" y="24801"/>
                    <a:pt x="16822" y="25687"/>
                    <a:pt x="18973" y="25687"/>
                  </a:cubicBezTo>
                  <a:cubicBezTo>
                    <a:pt x="19323" y="25687"/>
                    <a:pt x="19675" y="25664"/>
                    <a:pt x="20026" y="25615"/>
                  </a:cubicBezTo>
                  <a:cubicBezTo>
                    <a:pt x="22507" y="25264"/>
                    <a:pt x="24838" y="23459"/>
                    <a:pt x="25439" y="21028"/>
                  </a:cubicBezTo>
                  <a:cubicBezTo>
                    <a:pt x="25589" y="20351"/>
                    <a:pt x="25640" y="19650"/>
                    <a:pt x="25615" y="18948"/>
                  </a:cubicBezTo>
                  <a:cubicBezTo>
                    <a:pt x="25564" y="17845"/>
                    <a:pt x="25389" y="16767"/>
                    <a:pt x="25063" y="15740"/>
                  </a:cubicBezTo>
                  <a:cubicBezTo>
                    <a:pt x="23910" y="11930"/>
                    <a:pt x="21003" y="8898"/>
                    <a:pt x="17820" y="6517"/>
                  </a:cubicBezTo>
                  <a:cubicBezTo>
                    <a:pt x="16542" y="5589"/>
                    <a:pt x="15213" y="4712"/>
                    <a:pt x="13985" y="3685"/>
                  </a:cubicBezTo>
                  <a:cubicBezTo>
                    <a:pt x="12782" y="2682"/>
                    <a:pt x="11705" y="1454"/>
                    <a:pt x="11078" y="0"/>
                  </a:cubicBezTo>
                  <a:close/>
                </a:path>
              </a:pathLst>
            </a:custGeom>
            <a:solidFill>
              <a:srgbClr val="0051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3"/>
            <p:cNvSpPr/>
            <p:nvPr/>
          </p:nvSpPr>
          <p:spPr>
            <a:xfrm>
              <a:off x="1814675" y="1505025"/>
              <a:ext cx="145400" cy="831500"/>
            </a:xfrm>
            <a:custGeom>
              <a:avLst/>
              <a:gdLst/>
              <a:ahLst/>
              <a:cxnLst/>
              <a:rect l="l" t="t" r="r" b="b"/>
              <a:pathLst>
                <a:path w="5816" h="33260" extrusionOk="0">
                  <a:moveTo>
                    <a:pt x="402" y="1"/>
                  </a:moveTo>
                  <a:cubicBezTo>
                    <a:pt x="176" y="26"/>
                    <a:pt x="1" y="227"/>
                    <a:pt x="26" y="452"/>
                  </a:cubicBezTo>
                  <a:lnTo>
                    <a:pt x="126" y="1831"/>
                  </a:lnTo>
                  <a:cubicBezTo>
                    <a:pt x="777" y="12257"/>
                    <a:pt x="1479" y="23009"/>
                    <a:pt x="4988" y="32984"/>
                  </a:cubicBezTo>
                  <a:cubicBezTo>
                    <a:pt x="5038" y="33134"/>
                    <a:pt x="5189" y="33259"/>
                    <a:pt x="5364" y="33259"/>
                  </a:cubicBezTo>
                  <a:cubicBezTo>
                    <a:pt x="5414" y="33259"/>
                    <a:pt x="5464" y="33234"/>
                    <a:pt x="5489" y="33234"/>
                  </a:cubicBezTo>
                  <a:cubicBezTo>
                    <a:pt x="5715" y="33159"/>
                    <a:pt x="5815" y="32908"/>
                    <a:pt x="5740" y="32708"/>
                  </a:cubicBezTo>
                  <a:cubicBezTo>
                    <a:pt x="2281" y="22858"/>
                    <a:pt x="1605" y="12156"/>
                    <a:pt x="928" y="1780"/>
                  </a:cubicBezTo>
                  <a:lnTo>
                    <a:pt x="828" y="377"/>
                  </a:lnTo>
                  <a:cubicBezTo>
                    <a:pt x="828" y="176"/>
                    <a:pt x="627" y="1"/>
                    <a:pt x="402"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3"/>
            <p:cNvSpPr/>
            <p:nvPr/>
          </p:nvSpPr>
          <p:spPr>
            <a:xfrm>
              <a:off x="1864800" y="2026275"/>
              <a:ext cx="95275" cy="310250"/>
            </a:xfrm>
            <a:custGeom>
              <a:avLst/>
              <a:gdLst/>
              <a:ahLst/>
              <a:cxnLst/>
              <a:rect l="l" t="t" r="r" b="b"/>
              <a:pathLst>
                <a:path w="3811" h="12410" extrusionOk="0">
                  <a:moveTo>
                    <a:pt x="425" y="0"/>
                  </a:moveTo>
                  <a:cubicBezTo>
                    <a:pt x="409" y="0"/>
                    <a:pt x="393" y="1"/>
                    <a:pt x="377" y="3"/>
                  </a:cubicBezTo>
                  <a:cubicBezTo>
                    <a:pt x="151" y="53"/>
                    <a:pt x="1" y="254"/>
                    <a:pt x="51" y="479"/>
                  </a:cubicBezTo>
                  <a:cubicBezTo>
                    <a:pt x="778" y="4790"/>
                    <a:pt x="1730" y="8600"/>
                    <a:pt x="2983" y="12134"/>
                  </a:cubicBezTo>
                  <a:cubicBezTo>
                    <a:pt x="3033" y="12284"/>
                    <a:pt x="3184" y="12409"/>
                    <a:pt x="3359" y="12409"/>
                  </a:cubicBezTo>
                  <a:cubicBezTo>
                    <a:pt x="3409" y="12409"/>
                    <a:pt x="3459" y="12384"/>
                    <a:pt x="3484" y="12384"/>
                  </a:cubicBezTo>
                  <a:cubicBezTo>
                    <a:pt x="3710" y="12309"/>
                    <a:pt x="3810" y="12058"/>
                    <a:pt x="3735" y="11858"/>
                  </a:cubicBezTo>
                  <a:cubicBezTo>
                    <a:pt x="2507" y="8374"/>
                    <a:pt x="1580" y="4615"/>
                    <a:pt x="853" y="354"/>
                  </a:cubicBezTo>
                  <a:cubicBezTo>
                    <a:pt x="806" y="145"/>
                    <a:pt x="631" y="0"/>
                    <a:pt x="425"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3"/>
            <p:cNvSpPr/>
            <p:nvPr/>
          </p:nvSpPr>
          <p:spPr>
            <a:xfrm>
              <a:off x="1738225" y="1620950"/>
              <a:ext cx="99650" cy="111550"/>
            </a:xfrm>
            <a:custGeom>
              <a:avLst/>
              <a:gdLst/>
              <a:ahLst/>
              <a:cxnLst/>
              <a:rect l="l" t="t" r="r" b="b"/>
              <a:pathLst>
                <a:path w="3986" h="4462" extrusionOk="0">
                  <a:moveTo>
                    <a:pt x="502" y="1"/>
                  </a:moveTo>
                  <a:cubicBezTo>
                    <a:pt x="352" y="226"/>
                    <a:pt x="176" y="427"/>
                    <a:pt x="1" y="627"/>
                  </a:cubicBezTo>
                  <a:cubicBezTo>
                    <a:pt x="753" y="1755"/>
                    <a:pt x="1730" y="2657"/>
                    <a:pt x="2708" y="3534"/>
                  </a:cubicBezTo>
                  <a:cubicBezTo>
                    <a:pt x="3008" y="3785"/>
                    <a:pt x="3309" y="4061"/>
                    <a:pt x="3585" y="4336"/>
                  </a:cubicBezTo>
                  <a:cubicBezTo>
                    <a:pt x="3660" y="4412"/>
                    <a:pt x="3760" y="4462"/>
                    <a:pt x="3861" y="4462"/>
                  </a:cubicBezTo>
                  <a:cubicBezTo>
                    <a:pt x="3911" y="4462"/>
                    <a:pt x="3961" y="4437"/>
                    <a:pt x="3986" y="4437"/>
                  </a:cubicBezTo>
                  <a:cubicBezTo>
                    <a:pt x="3961" y="4412"/>
                    <a:pt x="3936" y="4412"/>
                    <a:pt x="3911" y="4387"/>
                  </a:cubicBezTo>
                  <a:cubicBezTo>
                    <a:pt x="3710" y="4261"/>
                    <a:pt x="3660" y="4011"/>
                    <a:pt x="3785" y="3810"/>
                  </a:cubicBezTo>
                  <a:cubicBezTo>
                    <a:pt x="3835" y="3735"/>
                    <a:pt x="3911" y="3660"/>
                    <a:pt x="3961" y="3585"/>
                  </a:cubicBezTo>
                  <a:cubicBezTo>
                    <a:pt x="3735" y="3359"/>
                    <a:pt x="3485" y="3133"/>
                    <a:pt x="3259" y="2933"/>
                  </a:cubicBezTo>
                  <a:cubicBezTo>
                    <a:pt x="2307" y="2081"/>
                    <a:pt x="1354" y="1204"/>
                    <a:pt x="653" y="151"/>
                  </a:cubicBezTo>
                  <a:cubicBezTo>
                    <a:pt x="627" y="76"/>
                    <a:pt x="577" y="51"/>
                    <a:pt x="502"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3"/>
            <p:cNvSpPr/>
            <p:nvPr/>
          </p:nvSpPr>
          <p:spPr>
            <a:xfrm>
              <a:off x="1854150" y="1695525"/>
              <a:ext cx="189250" cy="231850"/>
            </a:xfrm>
            <a:custGeom>
              <a:avLst/>
              <a:gdLst/>
              <a:ahLst/>
              <a:cxnLst/>
              <a:rect l="l" t="t" r="r" b="b"/>
              <a:pathLst>
                <a:path w="7570" h="9274" extrusionOk="0">
                  <a:moveTo>
                    <a:pt x="6968" y="0"/>
                  </a:moveTo>
                  <a:cubicBezTo>
                    <a:pt x="6918" y="25"/>
                    <a:pt x="6868" y="75"/>
                    <a:pt x="6843" y="150"/>
                  </a:cubicBezTo>
                  <a:cubicBezTo>
                    <a:pt x="5214" y="3409"/>
                    <a:pt x="2858" y="6341"/>
                    <a:pt x="1" y="8647"/>
                  </a:cubicBezTo>
                  <a:cubicBezTo>
                    <a:pt x="126" y="8697"/>
                    <a:pt x="226" y="8772"/>
                    <a:pt x="326" y="8822"/>
                  </a:cubicBezTo>
                  <a:cubicBezTo>
                    <a:pt x="502" y="8897"/>
                    <a:pt x="577" y="9098"/>
                    <a:pt x="527" y="9273"/>
                  </a:cubicBezTo>
                  <a:cubicBezTo>
                    <a:pt x="3459" y="6917"/>
                    <a:pt x="5890" y="3885"/>
                    <a:pt x="7569" y="501"/>
                  </a:cubicBezTo>
                  <a:cubicBezTo>
                    <a:pt x="7369" y="326"/>
                    <a:pt x="7168" y="175"/>
                    <a:pt x="6968"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3"/>
            <p:cNvSpPr/>
            <p:nvPr/>
          </p:nvSpPr>
          <p:spPr>
            <a:xfrm>
              <a:off x="1829725" y="1602150"/>
              <a:ext cx="90250" cy="130350"/>
            </a:xfrm>
            <a:custGeom>
              <a:avLst/>
              <a:gdLst/>
              <a:ahLst/>
              <a:cxnLst/>
              <a:rect l="l" t="t" r="r" b="b"/>
              <a:pathLst>
                <a:path w="3610" h="5214" extrusionOk="0">
                  <a:moveTo>
                    <a:pt x="2957" y="1"/>
                  </a:moveTo>
                  <a:cubicBezTo>
                    <a:pt x="2932" y="26"/>
                    <a:pt x="2932" y="51"/>
                    <a:pt x="2907" y="76"/>
                  </a:cubicBezTo>
                  <a:cubicBezTo>
                    <a:pt x="2406" y="1229"/>
                    <a:pt x="1303" y="2833"/>
                    <a:pt x="526" y="3986"/>
                  </a:cubicBezTo>
                  <a:cubicBezTo>
                    <a:pt x="451" y="4111"/>
                    <a:pt x="376" y="4211"/>
                    <a:pt x="301" y="4337"/>
                  </a:cubicBezTo>
                  <a:cubicBezTo>
                    <a:pt x="251" y="4412"/>
                    <a:pt x="175" y="4487"/>
                    <a:pt x="125" y="4562"/>
                  </a:cubicBezTo>
                  <a:cubicBezTo>
                    <a:pt x="0" y="4763"/>
                    <a:pt x="50" y="5013"/>
                    <a:pt x="251" y="5139"/>
                  </a:cubicBezTo>
                  <a:cubicBezTo>
                    <a:pt x="276" y="5164"/>
                    <a:pt x="301" y="5164"/>
                    <a:pt x="326" y="5189"/>
                  </a:cubicBezTo>
                  <a:cubicBezTo>
                    <a:pt x="376" y="5189"/>
                    <a:pt x="426" y="5214"/>
                    <a:pt x="476" y="5214"/>
                  </a:cubicBezTo>
                  <a:cubicBezTo>
                    <a:pt x="602" y="5214"/>
                    <a:pt x="727" y="5139"/>
                    <a:pt x="802" y="5013"/>
                  </a:cubicBezTo>
                  <a:cubicBezTo>
                    <a:pt x="927" y="4838"/>
                    <a:pt x="1053" y="4662"/>
                    <a:pt x="1203" y="4462"/>
                  </a:cubicBezTo>
                  <a:cubicBezTo>
                    <a:pt x="2030" y="3234"/>
                    <a:pt x="3033" y="1705"/>
                    <a:pt x="3609" y="527"/>
                  </a:cubicBezTo>
                  <a:cubicBezTo>
                    <a:pt x="3384" y="352"/>
                    <a:pt x="3158" y="176"/>
                    <a:pt x="2957"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3"/>
            <p:cNvSpPr/>
            <p:nvPr/>
          </p:nvSpPr>
          <p:spPr>
            <a:xfrm>
              <a:off x="1644875" y="1735000"/>
              <a:ext cx="223700" cy="199900"/>
            </a:xfrm>
            <a:custGeom>
              <a:avLst/>
              <a:gdLst/>
              <a:ahLst/>
              <a:cxnLst/>
              <a:rect l="l" t="t" r="r" b="b"/>
              <a:pathLst>
                <a:path w="8948" h="7996" extrusionOk="0">
                  <a:moveTo>
                    <a:pt x="502" y="0"/>
                  </a:moveTo>
                  <a:cubicBezTo>
                    <a:pt x="326" y="226"/>
                    <a:pt x="176" y="451"/>
                    <a:pt x="1" y="677"/>
                  </a:cubicBezTo>
                  <a:cubicBezTo>
                    <a:pt x="2006" y="3208"/>
                    <a:pt x="5189" y="6291"/>
                    <a:pt x="8321" y="7970"/>
                  </a:cubicBezTo>
                  <a:cubicBezTo>
                    <a:pt x="8372" y="7995"/>
                    <a:pt x="8447" y="7995"/>
                    <a:pt x="8497" y="7995"/>
                  </a:cubicBezTo>
                  <a:cubicBezTo>
                    <a:pt x="8647" y="7995"/>
                    <a:pt x="8798" y="7920"/>
                    <a:pt x="8873" y="7795"/>
                  </a:cubicBezTo>
                  <a:cubicBezTo>
                    <a:pt x="8873" y="7769"/>
                    <a:pt x="8898" y="7719"/>
                    <a:pt x="8898" y="7694"/>
                  </a:cubicBezTo>
                  <a:cubicBezTo>
                    <a:pt x="8948" y="7519"/>
                    <a:pt x="8873" y="7318"/>
                    <a:pt x="8697" y="7243"/>
                  </a:cubicBezTo>
                  <a:cubicBezTo>
                    <a:pt x="8597" y="7193"/>
                    <a:pt x="8497" y="7118"/>
                    <a:pt x="8372" y="7068"/>
                  </a:cubicBezTo>
                  <a:cubicBezTo>
                    <a:pt x="5389" y="5363"/>
                    <a:pt x="2381" y="2406"/>
                    <a:pt x="502"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3"/>
            <p:cNvSpPr/>
            <p:nvPr/>
          </p:nvSpPr>
          <p:spPr>
            <a:xfrm>
              <a:off x="1557775" y="1860925"/>
              <a:ext cx="615950" cy="193000"/>
            </a:xfrm>
            <a:custGeom>
              <a:avLst/>
              <a:gdLst/>
              <a:ahLst/>
              <a:cxnLst/>
              <a:rect l="l" t="t" r="r" b="b"/>
              <a:pathLst>
                <a:path w="24638" h="7720" extrusionOk="0">
                  <a:moveTo>
                    <a:pt x="24262" y="1"/>
                  </a:moveTo>
                  <a:cubicBezTo>
                    <a:pt x="22858" y="2031"/>
                    <a:pt x="20327" y="4412"/>
                    <a:pt x="18622" y="5289"/>
                  </a:cubicBezTo>
                  <a:cubicBezTo>
                    <a:pt x="17208" y="6021"/>
                    <a:pt x="15081" y="6895"/>
                    <a:pt x="12888" y="6895"/>
                  </a:cubicBezTo>
                  <a:cubicBezTo>
                    <a:pt x="12828" y="6895"/>
                    <a:pt x="12768" y="6894"/>
                    <a:pt x="12708" y="6893"/>
                  </a:cubicBezTo>
                  <a:cubicBezTo>
                    <a:pt x="9650" y="6843"/>
                    <a:pt x="4036" y="6367"/>
                    <a:pt x="51" y="3660"/>
                  </a:cubicBezTo>
                  <a:cubicBezTo>
                    <a:pt x="26" y="3986"/>
                    <a:pt x="1" y="4286"/>
                    <a:pt x="1" y="4612"/>
                  </a:cubicBezTo>
                  <a:cubicBezTo>
                    <a:pt x="4111" y="7194"/>
                    <a:pt x="9650" y="7670"/>
                    <a:pt x="12683" y="7720"/>
                  </a:cubicBezTo>
                  <a:lnTo>
                    <a:pt x="12833" y="7720"/>
                  </a:lnTo>
                  <a:cubicBezTo>
                    <a:pt x="15214" y="7720"/>
                    <a:pt x="17495" y="6793"/>
                    <a:pt x="18998" y="6016"/>
                  </a:cubicBezTo>
                  <a:cubicBezTo>
                    <a:pt x="20703" y="5139"/>
                    <a:pt x="23109" y="2933"/>
                    <a:pt x="24638" y="878"/>
                  </a:cubicBezTo>
                  <a:cubicBezTo>
                    <a:pt x="24512" y="577"/>
                    <a:pt x="24387" y="301"/>
                    <a:pt x="24262"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3"/>
            <p:cNvSpPr/>
            <p:nvPr/>
          </p:nvSpPr>
          <p:spPr>
            <a:xfrm>
              <a:off x="1553400" y="1509425"/>
              <a:ext cx="641000" cy="649650"/>
            </a:xfrm>
            <a:custGeom>
              <a:avLst/>
              <a:gdLst/>
              <a:ahLst/>
              <a:cxnLst/>
              <a:rect l="l" t="t" r="r" b="b"/>
              <a:pathLst>
                <a:path w="25640" h="25986" extrusionOk="0">
                  <a:moveTo>
                    <a:pt x="11078" y="0"/>
                  </a:moveTo>
                  <a:cubicBezTo>
                    <a:pt x="9223" y="3284"/>
                    <a:pt x="6542" y="5915"/>
                    <a:pt x="4236" y="8923"/>
                  </a:cubicBezTo>
                  <a:cubicBezTo>
                    <a:pt x="1955" y="11930"/>
                    <a:pt x="0" y="15489"/>
                    <a:pt x="201" y="19274"/>
                  </a:cubicBezTo>
                  <a:cubicBezTo>
                    <a:pt x="226" y="19825"/>
                    <a:pt x="301" y="20376"/>
                    <a:pt x="451" y="20903"/>
                  </a:cubicBezTo>
                  <a:cubicBezTo>
                    <a:pt x="602" y="21454"/>
                    <a:pt x="852" y="21980"/>
                    <a:pt x="1128" y="22457"/>
                  </a:cubicBezTo>
                  <a:cubicBezTo>
                    <a:pt x="2306" y="24361"/>
                    <a:pt x="4386" y="25690"/>
                    <a:pt x="6617" y="25940"/>
                  </a:cubicBezTo>
                  <a:cubicBezTo>
                    <a:pt x="6886" y="25971"/>
                    <a:pt x="7157" y="25986"/>
                    <a:pt x="7428" y="25986"/>
                  </a:cubicBezTo>
                  <a:cubicBezTo>
                    <a:pt x="9400" y="25986"/>
                    <a:pt x="11369" y="25195"/>
                    <a:pt x="12757" y="23785"/>
                  </a:cubicBezTo>
                  <a:cubicBezTo>
                    <a:pt x="12646" y="23785"/>
                    <a:pt x="13011" y="23527"/>
                    <a:pt x="13022" y="23470"/>
                  </a:cubicBezTo>
                  <a:lnTo>
                    <a:pt x="13022" y="23470"/>
                  </a:lnTo>
                  <a:cubicBezTo>
                    <a:pt x="14701" y="24801"/>
                    <a:pt x="16822" y="25687"/>
                    <a:pt x="18973" y="25687"/>
                  </a:cubicBezTo>
                  <a:cubicBezTo>
                    <a:pt x="19323" y="25687"/>
                    <a:pt x="19675" y="25664"/>
                    <a:pt x="20026" y="25615"/>
                  </a:cubicBezTo>
                  <a:cubicBezTo>
                    <a:pt x="22507" y="25264"/>
                    <a:pt x="24838" y="23459"/>
                    <a:pt x="25439" y="21028"/>
                  </a:cubicBezTo>
                  <a:cubicBezTo>
                    <a:pt x="25589" y="20351"/>
                    <a:pt x="25640" y="19650"/>
                    <a:pt x="25615" y="18948"/>
                  </a:cubicBezTo>
                  <a:cubicBezTo>
                    <a:pt x="25564" y="17845"/>
                    <a:pt x="25389" y="16767"/>
                    <a:pt x="25063" y="15740"/>
                  </a:cubicBezTo>
                  <a:cubicBezTo>
                    <a:pt x="23910" y="11930"/>
                    <a:pt x="21003" y="8898"/>
                    <a:pt x="17820" y="6517"/>
                  </a:cubicBezTo>
                  <a:cubicBezTo>
                    <a:pt x="16542" y="5589"/>
                    <a:pt x="15213" y="4712"/>
                    <a:pt x="13985" y="3685"/>
                  </a:cubicBezTo>
                  <a:cubicBezTo>
                    <a:pt x="12782" y="2682"/>
                    <a:pt x="11705" y="1454"/>
                    <a:pt x="110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3"/>
            <p:cNvSpPr/>
            <p:nvPr/>
          </p:nvSpPr>
          <p:spPr>
            <a:xfrm>
              <a:off x="1814675" y="1505025"/>
              <a:ext cx="145400" cy="831500"/>
            </a:xfrm>
            <a:custGeom>
              <a:avLst/>
              <a:gdLst/>
              <a:ahLst/>
              <a:cxnLst/>
              <a:rect l="l" t="t" r="r" b="b"/>
              <a:pathLst>
                <a:path w="5816" h="33260" extrusionOk="0">
                  <a:moveTo>
                    <a:pt x="402" y="1"/>
                  </a:moveTo>
                  <a:cubicBezTo>
                    <a:pt x="176" y="26"/>
                    <a:pt x="1" y="227"/>
                    <a:pt x="26" y="452"/>
                  </a:cubicBezTo>
                  <a:lnTo>
                    <a:pt x="126" y="1831"/>
                  </a:lnTo>
                  <a:cubicBezTo>
                    <a:pt x="777" y="12257"/>
                    <a:pt x="1479" y="23009"/>
                    <a:pt x="4988" y="32984"/>
                  </a:cubicBezTo>
                  <a:cubicBezTo>
                    <a:pt x="5038" y="33134"/>
                    <a:pt x="5189" y="33259"/>
                    <a:pt x="5364" y="33259"/>
                  </a:cubicBezTo>
                  <a:cubicBezTo>
                    <a:pt x="5414" y="33259"/>
                    <a:pt x="5464" y="33234"/>
                    <a:pt x="5489" y="33234"/>
                  </a:cubicBezTo>
                  <a:cubicBezTo>
                    <a:pt x="5715" y="33159"/>
                    <a:pt x="5815" y="32908"/>
                    <a:pt x="5740" y="32708"/>
                  </a:cubicBezTo>
                  <a:cubicBezTo>
                    <a:pt x="2281" y="22858"/>
                    <a:pt x="1605" y="12156"/>
                    <a:pt x="928" y="1780"/>
                  </a:cubicBezTo>
                  <a:lnTo>
                    <a:pt x="828" y="377"/>
                  </a:lnTo>
                  <a:cubicBezTo>
                    <a:pt x="828" y="176"/>
                    <a:pt x="627" y="1"/>
                    <a:pt x="4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3"/>
            <p:cNvSpPr/>
            <p:nvPr/>
          </p:nvSpPr>
          <p:spPr>
            <a:xfrm>
              <a:off x="1864800" y="2026275"/>
              <a:ext cx="95275" cy="310250"/>
            </a:xfrm>
            <a:custGeom>
              <a:avLst/>
              <a:gdLst/>
              <a:ahLst/>
              <a:cxnLst/>
              <a:rect l="l" t="t" r="r" b="b"/>
              <a:pathLst>
                <a:path w="3811" h="12410" extrusionOk="0">
                  <a:moveTo>
                    <a:pt x="425" y="0"/>
                  </a:moveTo>
                  <a:cubicBezTo>
                    <a:pt x="409" y="0"/>
                    <a:pt x="393" y="1"/>
                    <a:pt x="377" y="3"/>
                  </a:cubicBezTo>
                  <a:cubicBezTo>
                    <a:pt x="151" y="53"/>
                    <a:pt x="1" y="254"/>
                    <a:pt x="51" y="479"/>
                  </a:cubicBezTo>
                  <a:cubicBezTo>
                    <a:pt x="778" y="4790"/>
                    <a:pt x="1730" y="8600"/>
                    <a:pt x="2983" y="12134"/>
                  </a:cubicBezTo>
                  <a:cubicBezTo>
                    <a:pt x="3033" y="12284"/>
                    <a:pt x="3184" y="12409"/>
                    <a:pt x="3359" y="12409"/>
                  </a:cubicBezTo>
                  <a:cubicBezTo>
                    <a:pt x="3409" y="12409"/>
                    <a:pt x="3459" y="12384"/>
                    <a:pt x="3484" y="12384"/>
                  </a:cubicBezTo>
                  <a:cubicBezTo>
                    <a:pt x="3710" y="12309"/>
                    <a:pt x="3810" y="12058"/>
                    <a:pt x="3735" y="11858"/>
                  </a:cubicBezTo>
                  <a:cubicBezTo>
                    <a:pt x="2507" y="8374"/>
                    <a:pt x="1580" y="4615"/>
                    <a:pt x="853" y="354"/>
                  </a:cubicBezTo>
                  <a:cubicBezTo>
                    <a:pt x="806" y="145"/>
                    <a:pt x="631" y="0"/>
                    <a:pt x="4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3"/>
            <p:cNvSpPr/>
            <p:nvPr/>
          </p:nvSpPr>
          <p:spPr>
            <a:xfrm>
              <a:off x="1738225" y="1620950"/>
              <a:ext cx="99650" cy="111550"/>
            </a:xfrm>
            <a:custGeom>
              <a:avLst/>
              <a:gdLst/>
              <a:ahLst/>
              <a:cxnLst/>
              <a:rect l="l" t="t" r="r" b="b"/>
              <a:pathLst>
                <a:path w="3986" h="4462" extrusionOk="0">
                  <a:moveTo>
                    <a:pt x="502" y="1"/>
                  </a:moveTo>
                  <a:cubicBezTo>
                    <a:pt x="352" y="226"/>
                    <a:pt x="176" y="427"/>
                    <a:pt x="1" y="627"/>
                  </a:cubicBezTo>
                  <a:cubicBezTo>
                    <a:pt x="753" y="1755"/>
                    <a:pt x="1730" y="2657"/>
                    <a:pt x="2708" y="3534"/>
                  </a:cubicBezTo>
                  <a:cubicBezTo>
                    <a:pt x="3008" y="3785"/>
                    <a:pt x="3309" y="4061"/>
                    <a:pt x="3585" y="4336"/>
                  </a:cubicBezTo>
                  <a:cubicBezTo>
                    <a:pt x="3660" y="4412"/>
                    <a:pt x="3760" y="4462"/>
                    <a:pt x="3861" y="4462"/>
                  </a:cubicBezTo>
                  <a:cubicBezTo>
                    <a:pt x="3911" y="4462"/>
                    <a:pt x="3961" y="4437"/>
                    <a:pt x="3986" y="4437"/>
                  </a:cubicBezTo>
                  <a:cubicBezTo>
                    <a:pt x="3961" y="4412"/>
                    <a:pt x="3936" y="4412"/>
                    <a:pt x="3911" y="4387"/>
                  </a:cubicBezTo>
                  <a:cubicBezTo>
                    <a:pt x="3710" y="4261"/>
                    <a:pt x="3660" y="4011"/>
                    <a:pt x="3785" y="3810"/>
                  </a:cubicBezTo>
                  <a:cubicBezTo>
                    <a:pt x="3835" y="3735"/>
                    <a:pt x="3911" y="3660"/>
                    <a:pt x="3961" y="3585"/>
                  </a:cubicBezTo>
                  <a:cubicBezTo>
                    <a:pt x="3735" y="3359"/>
                    <a:pt x="3485" y="3133"/>
                    <a:pt x="3259" y="2933"/>
                  </a:cubicBezTo>
                  <a:cubicBezTo>
                    <a:pt x="2307" y="2081"/>
                    <a:pt x="1354" y="1204"/>
                    <a:pt x="653" y="151"/>
                  </a:cubicBezTo>
                  <a:cubicBezTo>
                    <a:pt x="627" y="76"/>
                    <a:pt x="577" y="51"/>
                    <a:pt x="5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3"/>
            <p:cNvSpPr/>
            <p:nvPr/>
          </p:nvSpPr>
          <p:spPr>
            <a:xfrm>
              <a:off x="1854150" y="1695525"/>
              <a:ext cx="189250" cy="231850"/>
            </a:xfrm>
            <a:custGeom>
              <a:avLst/>
              <a:gdLst/>
              <a:ahLst/>
              <a:cxnLst/>
              <a:rect l="l" t="t" r="r" b="b"/>
              <a:pathLst>
                <a:path w="7570" h="9274" extrusionOk="0">
                  <a:moveTo>
                    <a:pt x="6968" y="0"/>
                  </a:moveTo>
                  <a:cubicBezTo>
                    <a:pt x="6918" y="25"/>
                    <a:pt x="6868" y="75"/>
                    <a:pt x="6843" y="150"/>
                  </a:cubicBezTo>
                  <a:cubicBezTo>
                    <a:pt x="5214" y="3409"/>
                    <a:pt x="2858" y="6341"/>
                    <a:pt x="1" y="8647"/>
                  </a:cubicBezTo>
                  <a:cubicBezTo>
                    <a:pt x="126" y="8697"/>
                    <a:pt x="226" y="8772"/>
                    <a:pt x="326" y="8822"/>
                  </a:cubicBezTo>
                  <a:cubicBezTo>
                    <a:pt x="502" y="8897"/>
                    <a:pt x="577" y="9098"/>
                    <a:pt x="527" y="9273"/>
                  </a:cubicBezTo>
                  <a:cubicBezTo>
                    <a:pt x="3459" y="6917"/>
                    <a:pt x="5890" y="3885"/>
                    <a:pt x="7569" y="501"/>
                  </a:cubicBezTo>
                  <a:cubicBezTo>
                    <a:pt x="7369" y="326"/>
                    <a:pt x="7168" y="175"/>
                    <a:pt x="69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3"/>
            <p:cNvSpPr/>
            <p:nvPr/>
          </p:nvSpPr>
          <p:spPr>
            <a:xfrm>
              <a:off x="1829725" y="1602150"/>
              <a:ext cx="90250" cy="130350"/>
            </a:xfrm>
            <a:custGeom>
              <a:avLst/>
              <a:gdLst/>
              <a:ahLst/>
              <a:cxnLst/>
              <a:rect l="l" t="t" r="r" b="b"/>
              <a:pathLst>
                <a:path w="3610" h="5214" extrusionOk="0">
                  <a:moveTo>
                    <a:pt x="2957" y="1"/>
                  </a:moveTo>
                  <a:cubicBezTo>
                    <a:pt x="2932" y="26"/>
                    <a:pt x="2932" y="51"/>
                    <a:pt x="2907" y="76"/>
                  </a:cubicBezTo>
                  <a:cubicBezTo>
                    <a:pt x="2406" y="1229"/>
                    <a:pt x="1303" y="2833"/>
                    <a:pt x="526" y="3986"/>
                  </a:cubicBezTo>
                  <a:cubicBezTo>
                    <a:pt x="451" y="4111"/>
                    <a:pt x="376" y="4211"/>
                    <a:pt x="301" y="4337"/>
                  </a:cubicBezTo>
                  <a:cubicBezTo>
                    <a:pt x="251" y="4412"/>
                    <a:pt x="175" y="4487"/>
                    <a:pt x="125" y="4562"/>
                  </a:cubicBezTo>
                  <a:cubicBezTo>
                    <a:pt x="0" y="4763"/>
                    <a:pt x="50" y="5013"/>
                    <a:pt x="251" y="5139"/>
                  </a:cubicBezTo>
                  <a:cubicBezTo>
                    <a:pt x="276" y="5164"/>
                    <a:pt x="301" y="5164"/>
                    <a:pt x="326" y="5189"/>
                  </a:cubicBezTo>
                  <a:cubicBezTo>
                    <a:pt x="376" y="5189"/>
                    <a:pt x="426" y="5214"/>
                    <a:pt x="476" y="5214"/>
                  </a:cubicBezTo>
                  <a:cubicBezTo>
                    <a:pt x="602" y="5214"/>
                    <a:pt x="727" y="5139"/>
                    <a:pt x="802" y="5013"/>
                  </a:cubicBezTo>
                  <a:cubicBezTo>
                    <a:pt x="927" y="4838"/>
                    <a:pt x="1053" y="4662"/>
                    <a:pt x="1203" y="4462"/>
                  </a:cubicBezTo>
                  <a:cubicBezTo>
                    <a:pt x="2030" y="3234"/>
                    <a:pt x="3033" y="1705"/>
                    <a:pt x="3609" y="527"/>
                  </a:cubicBezTo>
                  <a:cubicBezTo>
                    <a:pt x="3384" y="352"/>
                    <a:pt x="3158" y="176"/>
                    <a:pt x="29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3"/>
            <p:cNvSpPr/>
            <p:nvPr/>
          </p:nvSpPr>
          <p:spPr>
            <a:xfrm>
              <a:off x="1644875" y="1735000"/>
              <a:ext cx="223700" cy="199900"/>
            </a:xfrm>
            <a:custGeom>
              <a:avLst/>
              <a:gdLst/>
              <a:ahLst/>
              <a:cxnLst/>
              <a:rect l="l" t="t" r="r" b="b"/>
              <a:pathLst>
                <a:path w="8948" h="7996" extrusionOk="0">
                  <a:moveTo>
                    <a:pt x="502" y="0"/>
                  </a:moveTo>
                  <a:cubicBezTo>
                    <a:pt x="326" y="226"/>
                    <a:pt x="176" y="451"/>
                    <a:pt x="1" y="677"/>
                  </a:cubicBezTo>
                  <a:cubicBezTo>
                    <a:pt x="2006" y="3208"/>
                    <a:pt x="5189" y="6291"/>
                    <a:pt x="8321" y="7970"/>
                  </a:cubicBezTo>
                  <a:cubicBezTo>
                    <a:pt x="8372" y="7995"/>
                    <a:pt x="8447" y="7995"/>
                    <a:pt x="8497" y="7995"/>
                  </a:cubicBezTo>
                  <a:cubicBezTo>
                    <a:pt x="8647" y="7995"/>
                    <a:pt x="8798" y="7920"/>
                    <a:pt x="8873" y="7795"/>
                  </a:cubicBezTo>
                  <a:cubicBezTo>
                    <a:pt x="8873" y="7769"/>
                    <a:pt x="8898" y="7719"/>
                    <a:pt x="8898" y="7694"/>
                  </a:cubicBezTo>
                  <a:cubicBezTo>
                    <a:pt x="8948" y="7519"/>
                    <a:pt x="8873" y="7318"/>
                    <a:pt x="8697" y="7243"/>
                  </a:cubicBezTo>
                  <a:cubicBezTo>
                    <a:pt x="8597" y="7193"/>
                    <a:pt x="8497" y="7118"/>
                    <a:pt x="8372" y="7068"/>
                  </a:cubicBezTo>
                  <a:cubicBezTo>
                    <a:pt x="5389" y="5363"/>
                    <a:pt x="2381" y="2406"/>
                    <a:pt x="5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3"/>
            <p:cNvSpPr/>
            <p:nvPr/>
          </p:nvSpPr>
          <p:spPr>
            <a:xfrm>
              <a:off x="1557775" y="1860925"/>
              <a:ext cx="615950" cy="193000"/>
            </a:xfrm>
            <a:custGeom>
              <a:avLst/>
              <a:gdLst/>
              <a:ahLst/>
              <a:cxnLst/>
              <a:rect l="l" t="t" r="r" b="b"/>
              <a:pathLst>
                <a:path w="24638" h="7720" extrusionOk="0">
                  <a:moveTo>
                    <a:pt x="24262" y="1"/>
                  </a:moveTo>
                  <a:cubicBezTo>
                    <a:pt x="22858" y="2031"/>
                    <a:pt x="20327" y="4412"/>
                    <a:pt x="18622" y="5289"/>
                  </a:cubicBezTo>
                  <a:cubicBezTo>
                    <a:pt x="17208" y="6021"/>
                    <a:pt x="15081" y="6895"/>
                    <a:pt x="12888" y="6895"/>
                  </a:cubicBezTo>
                  <a:cubicBezTo>
                    <a:pt x="12828" y="6895"/>
                    <a:pt x="12768" y="6894"/>
                    <a:pt x="12708" y="6893"/>
                  </a:cubicBezTo>
                  <a:cubicBezTo>
                    <a:pt x="9650" y="6843"/>
                    <a:pt x="4036" y="6367"/>
                    <a:pt x="51" y="3660"/>
                  </a:cubicBezTo>
                  <a:cubicBezTo>
                    <a:pt x="26" y="3986"/>
                    <a:pt x="1" y="4286"/>
                    <a:pt x="1" y="4612"/>
                  </a:cubicBezTo>
                  <a:cubicBezTo>
                    <a:pt x="4111" y="7194"/>
                    <a:pt x="9650" y="7670"/>
                    <a:pt x="12683" y="7720"/>
                  </a:cubicBezTo>
                  <a:lnTo>
                    <a:pt x="12833" y="7720"/>
                  </a:lnTo>
                  <a:cubicBezTo>
                    <a:pt x="15214" y="7720"/>
                    <a:pt x="17495" y="6793"/>
                    <a:pt x="18998" y="6016"/>
                  </a:cubicBezTo>
                  <a:cubicBezTo>
                    <a:pt x="20703" y="5139"/>
                    <a:pt x="23109" y="2933"/>
                    <a:pt x="24638" y="878"/>
                  </a:cubicBezTo>
                  <a:cubicBezTo>
                    <a:pt x="24512" y="577"/>
                    <a:pt x="24387" y="301"/>
                    <a:pt x="242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50"/>
        <p:cNvGrpSpPr/>
        <p:nvPr/>
      </p:nvGrpSpPr>
      <p:grpSpPr>
        <a:xfrm>
          <a:off x="0" y="0"/>
          <a:ext cx="0" cy="0"/>
          <a:chOff x="0" y="0"/>
          <a:chExt cx="0" cy="0"/>
        </a:xfrm>
      </p:grpSpPr>
      <p:pic>
        <p:nvPicPr>
          <p:cNvPr id="151" name="Google Shape;151;p5"/>
          <p:cNvPicPr preferRelativeResize="0"/>
          <p:nvPr/>
        </p:nvPicPr>
        <p:blipFill>
          <a:blip r:embed="rId2">
            <a:alphaModFix amt="21000"/>
          </a:blip>
          <a:stretch>
            <a:fillRect/>
          </a:stretch>
        </p:blipFill>
        <p:spPr>
          <a:xfrm>
            <a:off x="52574" y="-258750"/>
            <a:ext cx="9058048" cy="5541853"/>
          </a:xfrm>
          <a:prstGeom prst="rect">
            <a:avLst/>
          </a:prstGeom>
          <a:noFill/>
          <a:ln>
            <a:noFill/>
          </a:ln>
        </p:spPr>
      </p:pic>
      <p:sp>
        <p:nvSpPr>
          <p:cNvPr id="152" name="Google Shape;152;p5"/>
          <p:cNvSpPr/>
          <p:nvPr/>
        </p:nvSpPr>
        <p:spPr>
          <a:xfrm>
            <a:off x="254400" y="246300"/>
            <a:ext cx="8635200" cy="4650900"/>
          </a:xfrm>
          <a:prstGeom prst="roundRect">
            <a:avLst>
              <a:gd name="adj" fmla="val 8233"/>
            </a:avLst>
          </a:prstGeom>
          <a:solidFill>
            <a:srgbClr val="F5EB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3" name="Google Shape;153;p5"/>
          <p:cNvGrpSpPr/>
          <p:nvPr/>
        </p:nvGrpSpPr>
        <p:grpSpPr>
          <a:xfrm rot="-385802">
            <a:off x="7860512" y="151995"/>
            <a:ext cx="1140777" cy="1922416"/>
            <a:chOff x="781050" y="3169925"/>
            <a:chExt cx="704275" cy="1186750"/>
          </a:xfrm>
        </p:grpSpPr>
        <p:sp>
          <p:nvSpPr>
            <p:cNvPr id="154" name="Google Shape;154;p5"/>
            <p:cNvSpPr/>
            <p:nvPr/>
          </p:nvSpPr>
          <p:spPr>
            <a:xfrm>
              <a:off x="781050" y="3169925"/>
              <a:ext cx="704275" cy="1186750"/>
            </a:xfrm>
            <a:custGeom>
              <a:avLst/>
              <a:gdLst/>
              <a:ahLst/>
              <a:cxnLst/>
              <a:rect l="l" t="t" r="r" b="b"/>
              <a:pathLst>
                <a:path w="28171" h="47470" extrusionOk="0">
                  <a:moveTo>
                    <a:pt x="14010" y="1"/>
                  </a:moveTo>
                  <a:cubicBezTo>
                    <a:pt x="13459" y="1"/>
                    <a:pt x="12933" y="151"/>
                    <a:pt x="12481" y="427"/>
                  </a:cubicBezTo>
                  <a:cubicBezTo>
                    <a:pt x="11679" y="928"/>
                    <a:pt x="11278" y="1680"/>
                    <a:pt x="11103" y="2006"/>
                  </a:cubicBezTo>
                  <a:lnTo>
                    <a:pt x="11053" y="2131"/>
                  </a:lnTo>
                  <a:cubicBezTo>
                    <a:pt x="10827" y="2532"/>
                    <a:pt x="10652" y="2933"/>
                    <a:pt x="10527" y="3334"/>
                  </a:cubicBezTo>
                  <a:lnTo>
                    <a:pt x="9198" y="7044"/>
                  </a:lnTo>
                  <a:cubicBezTo>
                    <a:pt x="9173" y="7094"/>
                    <a:pt x="9148" y="7169"/>
                    <a:pt x="9148" y="7269"/>
                  </a:cubicBezTo>
                  <a:cubicBezTo>
                    <a:pt x="9123" y="7319"/>
                    <a:pt x="9123" y="7344"/>
                    <a:pt x="9098" y="7395"/>
                  </a:cubicBezTo>
                  <a:cubicBezTo>
                    <a:pt x="9098" y="7420"/>
                    <a:pt x="9073" y="7495"/>
                    <a:pt x="9073" y="7495"/>
                  </a:cubicBezTo>
                  <a:cubicBezTo>
                    <a:pt x="9073" y="7570"/>
                    <a:pt x="9048" y="7620"/>
                    <a:pt x="9048" y="7695"/>
                  </a:cubicBezTo>
                  <a:cubicBezTo>
                    <a:pt x="9048" y="7720"/>
                    <a:pt x="9048" y="7720"/>
                    <a:pt x="9048" y="7745"/>
                  </a:cubicBezTo>
                  <a:cubicBezTo>
                    <a:pt x="8998" y="8096"/>
                    <a:pt x="9023" y="8447"/>
                    <a:pt x="9073" y="8748"/>
                  </a:cubicBezTo>
                  <a:lnTo>
                    <a:pt x="7745" y="11605"/>
                  </a:lnTo>
                  <a:cubicBezTo>
                    <a:pt x="7644" y="11831"/>
                    <a:pt x="7519" y="12081"/>
                    <a:pt x="7444" y="12382"/>
                  </a:cubicBezTo>
                  <a:cubicBezTo>
                    <a:pt x="7293" y="12883"/>
                    <a:pt x="7268" y="13359"/>
                    <a:pt x="7369" y="13836"/>
                  </a:cubicBezTo>
                  <a:cubicBezTo>
                    <a:pt x="7394" y="13986"/>
                    <a:pt x="7444" y="14161"/>
                    <a:pt x="7519" y="14312"/>
                  </a:cubicBezTo>
                  <a:cubicBezTo>
                    <a:pt x="7544" y="14362"/>
                    <a:pt x="7544" y="14387"/>
                    <a:pt x="7569" y="14437"/>
                  </a:cubicBezTo>
                  <a:cubicBezTo>
                    <a:pt x="7569" y="14437"/>
                    <a:pt x="7594" y="14462"/>
                    <a:pt x="7594" y="14487"/>
                  </a:cubicBezTo>
                  <a:cubicBezTo>
                    <a:pt x="7218" y="15214"/>
                    <a:pt x="6817" y="15941"/>
                    <a:pt x="6441" y="16668"/>
                  </a:cubicBezTo>
                  <a:cubicBezTo>
                    <a:pt x="6141" y="17244"/>
                    <a:pt x="5840" y="17821"/>
                    <a:pt x="5539" y="18397"/>
                  </a:cubicBezTo>
                  <a:lnTo>
                    <a:pt x="5414" y="18623"/>
                  </a:lnTo>
                  <a:cubicBezTo>
                    <a:pt x="5113" y="19199"/>
                    <a:pt x="4812" y="19750"/>
                    <a:pt x="4537" y="20302"/>
                  </a:cubicBezTo>
                  <a:cubicBezTo>
                    <a:pt x="4286" y="20803"/>
                    <a:pt x="3810" y="21705"/>
                    <a:pt x="4035" y="22833"/>
                  </a:cubicBezTo>
                  <a:cubicBezTo>
                    <a:pt x="4110" y="23184"/>
                    <a:pt x="4261" y="23535"/>
                    <a:pt x="4486" y="23861"/>
                  </a:cubicBezTo>
                  <a:cubicBezTo>
                    <a:pt x="4461" y="23886"/>
                    <a:pt x="4110" y="24738"/>
                    <a:pt x="4110" y="24738"/>
                  </a:cubicBezTo>
                  <a:lnTo>
                    <a:pt x="3935" y="25139"/>
                  </a:lnTo>
                  <a:lnTo>
                    <a:pt x="3735" y="25590"/>
                  </a:lnTo>
                  <a:lnTo>
                    <a:pt x="3484" y="26167"/>
                  </a:lnTo>
                  <a:cubicBezTo>
                    <a:pt x="3409" y="26317"/>
                    <a:pt x="3359" y="26467"/>
                    <a:pt x="3283" y="26593"/>
                  </a:cubicBezTo>
                  <a:cubicBezTo>
                    <a:pt x="2657" y="27946"/>
                    <a:pt x="2231" y="29324"/>
                    <a:pt x="2055" y="30678"/>
                  </a:cubicBezTo>
                  <a:cubicBezTo>
                    <a:pt x="2055" y="30753"/>
                    <a:pt x="2030" y="30803"/>
                    <a:pt x="2030" y="30878"/>
                  </a:cubicBezTo>
                  <a:cubicBezTo>
                    <a:pt x="2005" y="31029"/>
                    <a:pt x="2005" y="31154"/>
                    <a:pt x="2005" y="31304"/>
                  </a:cubicBezTo>
                  <a:lnTo>
                    <a:pt x="2005" y="31329"/>
                  </a:lnTo>
                  <a:cubicBezTo>
                    <a:pt x="2005" y="31881"/>
                    <a:pt x="2131" y="32407"/>
                    <a:pt x="2381" y="32858"/>
                  </a:cubicBezTo>
                  <a:cubicBezTo>
                    <a:pt x="2331" y="32933"/>
                    <a:pt x="2256" y="33109"/>
                    <a:pt x="2256" y="33109"/>
                  </a:cubicBezTo>
                  <a:cubicBezTo>
                    <a:pt x="2156" y="33309"/>
                    <a:pt x="2055" y="33510"/>
                    <a:pt x="1955" y="33685"/>
                  </a:cubicBezTo>
                  <a:lnTo>
                    <a:pt x="1930" y="33761"/>
                  </a:lnTo>
                  <a:cubicBezTo>
                    <a:pt x="1830" y="33936"/>
                    <a:pt x="1755" y="34111"/>
                    <a:pt x="1654" y="34287"/>
                  </a:cubicBezTo>
                  <a:lnTo>
                    <a:pt x="1604" y="34412"/>
                  </a:lnTo>
                  <a:cubicBezTo>
                    <a:pt x="1529" y="34563"/>
                    <a:pt x="1454" y="34738"/>
                    <a:pt x="1379" y="34888"/>
                  </a:cubicBezTo>
                  <a:cubicBezTo>
                    <a:pt x="1354" y="34939"/>
                    <a:pt x="1278" y="35139"/>
                    <a:pt x="1278" y="35139"/>
                  </a:cubicBezTo>
                  <a:cubicBezTo>
                    <a:pt x="1203" y="35264"/>
                    <a:pt x="1153" y="35390"/>
                    <a:pt x="1103" y="35515"/>
                  </a:cubicBezTo>
                  <a:cubicBezTo>
                    <a:pt x="1078" y="35590"/>
                    <a:pt x="928" y="35916"/>
                    <a:pt x="928" y="35916"/>
                  </a:cubicBezTo>
                  <a:cubicBezTo>
                    <a:pt x="902" y="35991"/>
                    <a:pt x="877" y="36066"/>
                    <a:pt x="852" y="36116"/>
                  </a:cubicBezTo>
                  <a:cubicBezTo>
                    <a:pt x="752" y="36342"/>
                    <a:pt x="677" y="36543"/>
                    <a:pt x="602" y="36768"/>
                  </a:cubicBezTo>
                  <a:cubicBezTo>
                    <a:pt x="527" y="36918"/>
                    <a:pt x="476" y="37069"/>
                    <a:pt x="426" y="37219"/>
                  </a:cubicBezTo>
                  <a:cubicBezTo>
                    <a:pt x="326" y="37570"/>
                    <a:pt x="251" y="37896"/>
                    <a:pt x="201" y="38222"/>
                  </a:cubicBezTo>
                  <a:cubicBezTo>
                    <a:pt x="176" y="38397"/>
                    <a:pt x="151" y="38573"/>
                    <a:pt x="151" y="38723"/>
                  </a:cubicBezTo>
                  <a:cubicBezTo>
                    <a:pt x="0" y="40402"/>
                    <a:pt x="652" y="41330"/>
                    <a:pt x="1253" y="41831"/>
                  </a:cubicBezTo>
                  <a:cubicBezTo>
                    <a:pt x="1805" y="42307"/>
                    <a:pt x="2532" y="42558"/>
                    <a:pt x="3409" y="42608"/>
                  </a:cubicBezTo>
                  <a:lnTo>
                    <a:pt x="3960" y="42608"/>
                  </a:lnTo>
                  <a:cubicBezTo>
                    <a:pt x="4361" y="42583"/>
                    <a:pt x="4762" y="42507"/>
                    <a:pt x="5138" y="42432"/>
                  </a:cubicBezTo>
                  <a:cubicBezTo>
                    <a:pt x="5414" y="42357"/>
                    <a:pt x="5664" y="42282"/>
                    <a:pt x="5915" y="42207"/>
                  </a:cubicBezTo>
                  <a:cubicBezTo>
                    <a:pt x="5940" y="42182"/>
                    <a:pt x="5965" y="42182"/>
                    <a:pt x="5990" y="42157"/>
                  </a:cubicBezTo>
                  <a:cubicBezTo>
                    <a:pt x="6266" y="42382"/>
                    <a:pt x="6567" y="42583"/>
                    <a:pt x="6892" y="42733"/>
                  </a:cubicBezTo>
                  <a:cubicBezTo>
                    <a:pt x="7544" y="43034"/>
                    <a:pt x="8321" y="43209"/>
                    <a:pt x="9098" y="43209"/>
                  </a:cubicBezTo>
                  <a:cubicBezTo>
                    <a:pt x="9098" y="43736"/>
                    <a:pt x="9123" y="44287"/>
                    <a:pt x="9123" y="44813"/>
                  </a:cubicBezTo>
                  <a:cubicBezTo>
                    <a:pt x="9173" y="45941"/>
                    <a:pt x="10000" y="46944"/>
                    <a:pt x="11128" y="47219"/>
                  </a:cubicBezTo>
                  <a:cubicBezTo>
                    <a:pt x="11780" y="47395"/>
                    <a:pt x="12607" y="47470"/>
                    <a:pt x="13684" y="47470"/>
                  </a:cubicBezTo>
                  <a:lnTo>
                    <a:pt x="14111" y="47470"/>
                  </a:lnTo>
                  <a:cubicBezTo>
                    <a:pt x="14562" y="47470"/>
                    <a:pt x="15088" y="47470"/>
                    <a:pt x="15639" y="47420"/>
                  </a:cubicBezTo>
                  <a:cubicBezTo>
                    <a:pt x="16065" y="47395"/>
                    <a:pt x="16667" y="47320"/>
                    <a:pt x="17268" y="47144"/>
                  </a:cubicBezTo>
                  <a:cubicBezTo>
                    <a:pt x="18396" y="46843"/>
                    <a:pt x="19198" y="45816"/>
                    <a:pt x="19198" y="44688"/>
                  </a:cubicBezTo>
                  <a:cubicBezTo>
                    <a:pt x="19198" y="44137"/>
                    <a:pt x="19198" y="43610"/>
                    <a:pt x="19173" y="43059"/>
                  </a:cubicBezTo>
                  <a:lnTo>
                    <a:pt x="19173" y="43059"/>
                  </a:lnTo>
                  <a:cubicBezTo>
                    <a:pt x="19349" y="43084"/>
                    <a:pt x="19524" y="43084"/>
                    <a:pt x="19700" y="43084"/>
                  </a:cubicBezTo>
                  <a:lnTo>
                    <a:pt x="19750" y="43084"/>
                  </a:lnTo>
                  <a:cubicBezTo>
                    <a:pt x="20552" y="43084"/>
                    <a:pt x="21354" y="42908"/>
                    <a:pt x="22081" y="42583"/>
                  </a:cubicBezTo>
                  <a:cubicBezTo>
                    <a:pt x="22256" y="42507"/>
                    <a:pt x="22431" y="42432"/>
                    <a:pt x="22582" y="42332"/>
                  </a:cubicBezTo>
                  <a:cubicBezTo>
                    <a:pt x="22933" y="42382"/>
                    <a:pt x="23208" y="42432"/>
                    <a:pt x="23309" y="42432"/>
                  </a:cubicBezTo>
                  <a:cubicBezTo>
                    <a:pt x="23584" y="42457"/>
                    <a:pt x="23835" y="42482"/>
                    <a:pt x="24111" y="42482"/>
                  </a:cubicBezTo>
                  <a:cubicBezTo>
                    <a:pt x="24261" y="42482"/>
                    <a:pt x="24411" y="42482"/>
                    <a:pt x="24537" y="42457"/>
                  </a:cubicBezTo>
                  <a:lnTo>
                    <a:pt x="24612" y="42457"/>
                  </a:lnTo>
                  <a:cubicBezTo>
                    <a:pt x="26592" y="42307"/>
                    <a:pt x="27444" y="41254"/>
                    <a:pt x="27795" y="40628"/>
                  </a:cubicBezTo>
                  <a:cubicBezTo>
                    <a:pt x="28045" y="40152"/>
                    <a:pt x="28171" y="39625"/>
                    <a:pt x="28171" y="39074"/>
                  </a:cubicBezTo>
                  <a:cubicBezTo>
                    <a:pt x="28171" y="38748"/>
                    <a:pt x="28146" y="38397"/>
                    <a:pt x="28045" y="38021"/>
                  </a:cubicBezTo>
                  <a:cubicBezTo>
                    <a:pt x="27970" y="37746"/>
                    <a:pt x="27895" y="37470"/>
                    <a:pt x="27820" y="37169"/>
                  </a:cubicBezTo>
                  <a:cubicBezTo>
                    <a:pt x="27795" y="37094"/>
                    <a:pt x="27770" y="36994"/>
                    <a:pt x="27745" y="36918"/>
                  </a:cubicBezTo>
                  <a:lnTo>
                    <a:pt x="27670" y="36693"/>
                  </a:lnTo>
                  <a:cubicBezTo>
                    <a:pt x="27644" y="36568"/>
                    <a:pt x="27594" y="36442"/>
                    <a:pt x="27569" y="36342"/>
                  </a:cubicBezTo>
                  <a:cubicBezTo>
                    <a:pt x="27519" y="36217"/>
                    <a:pt x="27469" y="36116"/>
                    <a:pt x="27444" y="35991"/>
                  </a:cubicBezTo>
                  <a:lnTo>
                    <a:pt x="27369" y="35766"/>
                  </a:lnTo>
                  <a:cubicBezTo>
                    <a:pt x="27319" y="35690"/>
                    <a:pt x="27294" y="35590"/>
                    <a:pt x="27269" y="35515"/>
                  </a:cubicBezTo>
                  <a:cubicBezTo>
                    <a:pt x="27218" y="35365"/>
                    <a:pt x="27168" y="35214"/>
                    <a:pt x="27093" y="35064"/>
                  </a:cubicBezTo>
                  <a:lnTo>
                    <a:pt x="27043" y="34888"/>
                  </a:lnTo>
                  <a:cubicBezTo>
                    <a:pt x="27018" y="34838"/>
                    <a:pt x="26993" y="34763"/>
                    <a:pt x="26968" y="34688"/>
                  </a:cubicBezTo>
                  <a:cubicBezTo>
                    <a:pt x="26893" y="34512"/>
                    <a:pt x="26817" y="34337"/>
                    <a:pt x="26717" y="34162"/>
                  </a:cubicBezTo>
                  <a:cubicBezTo>
                    <a:pt x="26717" y="34162"/>
                    <a:pt x="26642" y="33961"/>
                    <a:pt x="26617" y="33911"/>
                  </a:cubicBezTo>
                  <a:cubicBezTo>
                    <a:pt x="26542" y="33685"/>
                    <a:pt x="26441" y="33485"/>
                    <a:pt x="26341" y="33284"/>
                  </a:cubicBezTo>
                  <a:lnTo>
                    <a:pt x="26291" y="33134"/>
                  </a:lnTo>
                  <a:cubicBezTo>
                    <a:pt x="26166" y="32908"/>
                    <a:pt x="26065" y="32683"/>
                    <a:pt x="25965" y="32457"/>
                  </a:cubicBezTo>
                  <a:lnTo>
                    <a:pt x="25915" y="32357"/>
                  </a:lnTo>
                  <a:cubicBezTo>
                    <a:pt x="25840" y="32207"/>
                    <a:pt x="25765" y="32056"/>
                    <a:pt x="25690" y="31906"/>
                  </a:cubicBezTo>
                  <a:cubicBezTo>
                    <a:pt x="25765" y="31605"/>
                    <a:pt x="25765" y="31279"/>
                    <a:pt x="25715" y="30954"/>
                  </a:cubicBezTo>
                  <a:cubicBezTo>
                    <a:pt x="25664" y="30553"/>
                    <a:pt x="25514" y="30101"/>
                    <a:pt x="25314" y="29625"/>
                  </a:cubicBezTo>
                  <a:cubicBezTo>
                    <a:pt x="24812" y="28573"/>
                    <a:pt x="24361" y="27495"/>
                    <a:pt x="23885" y="26342"/>
                  </a:cubicBezTo>
                  <a:cubicBezTo>
                    <a:pt x="23609" y="25615"/>
                    <a:pt x="23309" y="24888"/>
                    <a:pt x="22983" y="24136"/>
                  </a:cubicBezTo>
                  <a:cubicBezTo>
                    <a:pt x="23033" y="23986"/>
                    <a:pt x="23083" y="23836"/>
                    <a:pt x="23133" y="23685"/>
                  </a:cubicBezTo>
                  <a:cubicBezTo>
                    <a:pt x="23158" y="23510"/>
                    <a:pt x="23183" y="23360"/>
                    <a:pt x="23183" y="23159"/>
                  </a:cubicBezTo>
                  <a:cubicBezTo>
                    <a:pt x="23208" y="22683"/>
                    <a:pt x="23083" y="22282"/>
                    <a:pt x="23008" y="22031"/>
                  </a:cubicBezTo>
                  <a:cubicBezTo>
                    <a:pt x="22983" y="21956"/>
                    <a:pt x="22958" y="21906"/>
                    <a:pt x="22933" y="21831"/>
                  </a:cubicBezTo>
                  <a:cubicBezTo>
                    <a:pt x="22456" y="20452"/>
                    <a:pt x="21880" y="18948"/>
                    <a:pt x="21354" y="17520"/>
                  </a:cubicBezTo>
                  <a:cubicBezTo>
                    <a:pt x="20928" y="16392"/>
                    <a:pt x="20502" y="15214"/>
                    <a:pt x="20101" y="14111"/>
                  </a:cubicBezTo>
                  <a:cubicBezTo>
                    <a:pt x="20176" y="13936"/>
                    <a:pt x="20226" y="13735"/>
                    <a:pt x="20251" y="13535"/>
                  </a:cubicBezTo>
                  <a:cubicBezTo>
                    <a:pt x="20326" y="13159"/>
                    <a:pt x="20326" y="12808"/>
                    <a:pt x="20251" y="12457"/>
                  </a:cubicBezTo>
                  <a:cubicBezTo>
                    <a:pt x="20201" y="12207"/>
                    <a:pt x="20151" y="11981"/>
                    <a:pt x="20050" y="11755"/>
                  </a:cubicBezTo>
                  <a:cubicBezTo>
                    <a:pt x="19975" y="11580"/>
                    <a:pt x="19875" y="11354"/>
                    <a:pt x="19800" y="11079"/>
                  </a:cubicBezTo>
                  <a:lnTo>
                    <a:pt x="19750" y="11004"/>
                  </a:lnTo>
                  <a:cubicBezTo>
                    <a:pt x="19674" y="10803"/>
                    <a:pt x="19599" y="10577"/>
                    <a:pt x="19524" y="10352"/>
                  </a:cubicBezTo>
                  <a:lnTo>
                    <a:pt x="19424" y="10026"/>
                  </a:lnTo>
                  <a:cubicBezTo>
                    <a:pt x="19299" y="9675"/>
                    <a:pt x="19173" y="9299"/>
                    <a:pt x="19048" y="8948"/>
                  </a:cubicBezTo>
                  <a:cubicBezTo>
                    <a:pt x="19123" y="8698"/>
                    <a:pt x="19173" y="8472"/>
                    <a:pt x="19198" y="8222"/>
                  </a:cubicBezTo>
                  <a:cubicBezTo>
                    <a:pt x="19223" y="7545"/>
                    <a:pt x="19023" y="7019"/>
                    <a:pt x="18898" y="6693"/>
                  </a:cubicBezTo>
                  <a:cubicBezTo>
                    <a:pt x="18547" y="5816"/>
                    <a:pt x="18171" y="4888"/>
                    <a:pt x="17820" y="3986"/>
                  </a:cubicBezTo>
                  <a:cubicBezTo>
                    <a:pt x="17745" y="3836"/>
                    <a:pt x="17695" y="3660"/>
                    <a:pt x="17619" y="3460"/>
                  </a:cubicBezTo>
                  <a:lnTo>
                    <a:pt x="17544" y="3259"/>
                  </a:lnTo>
                  <a:cubicBezTo>
                    <a:pt x="17494" y="3109"/>
                    <a:pt x="17444" y="2958"/>
                    <a:pt x="17394" y="2833"/>
                  </a:cubicBezTo>
                  <a:cubicBezTo>
                    <a:pt x="17168" y="2181"/>
                    <a:pt x="16717" y="1229"/>
                    <a:pt x="15815" y="577"/>
                  </a:cubicBezTo>
                  <a:cubicBezTo>
                    <a:pt x="15564" y="402"/>
                    <a:pt x="15288" y="252"/>
                    <a:pt x="15013" y="176"/>
                  </a:cubicBezTo>
                  <a:cubicBezTo>
                    <a:pt x="14687" y="51"/>
                    <a:pt x="14361" y="1"/>
                    <a:pt x="14010" y="1"/>
                  </a:cubicBezTo>
                  <a:close/>
                </a:path>
              </a:pathLst>
            </a:custGeom>
            <a:solidFill>
              <a:schemeClr val="accent6"/>
            </a:solidFill>
            <a:ln>
              <a:noFill/>
            </a:ln>
            <a:effectLst>
              <a:outerShdw blurRad="57150" dist="19050" dir="5400000" algn="bl" rotWithShape="0">
                <a:schemeClr val="lt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5"/>
            <p:cNvSpPr/>
            <p:nvPr/>
          </p:nvSpPr>
          <p:spPr>
            <a:xfrm>
              <a:off x="1057975" y="4069125"/>
              <a:ext cx="152300" cy="237225"/>
            </a:xfrm>
            <a:custGeom>
              <a:avLst/>
              <a:gdLst/>
              <a:ahLst/>
              <a:cxnLst/>
              <a:rect l="l" t="t" r="r" b="b"/>
              <a:pathLst>
                <a:path w="6092" h="9489" extrusionOk="0">
                  <a:moveTo>
                    <a:pt x="3056" y="1"/>
                  </a:moveTo>
                  <a:cubicBezTo>
                    <a:pt x="2378" y="1"/>
                    <a:pt x="1702" y="32"/>
                    <a:pt x="1054" y="98"/>
                  </a:cubicBezTo>
                  <a:cubicBezTo>
                    <a:pt x="753" y="148"/>
                    <a:pt x="527" y="349"/>
                    <a:pt x="477" y="600"/>
                  </a:cubicBezTo>
                  <a:cubicBezTo>
                    <a:pt x="126" y="3331"/>
                    <a:pt x="1" y="6063"/>
                    <a:pt x="76" y="8770"/>
                  </a:cubicBezTo>
                  <a:cubicBezTo>
                    <a:pt x="101" y="9021"/>
                    <a:pt x="277" y="9221"/>
                    <a:pt x="527" y="9296"/>
                  </a:cubicBezTo>
                  <a:cubicBezTo>
                    <a:pt x="1129" y="9447"/>
                    <a:pt x="1931" y="9472"/>
                    <a:pt x="2607" y="9472"/>
                  </a:cubicBezTo>
                  <a:cubicBezTo>
                    <a:pt x="2857" y="9482"/>
                    <a:pt x="3106" y="9488"/>
                    <a:pt x="3353" y="9488"/>
                  </a:cubicBezTo>
                  <a:cubicBezTo>
                    <a:pt x="3703" y="9488"/>
                    <a:pt x="4049" y="9476"/>
                    <a:pt x="4387" y="9447"/>
                  </a:cubicBezTo>
                  <a:cubicBezTo>
                    <a:pt x="4788" y="9397"/>
                    <a:pt x="5264" y="9347"/>
                    <a:pt x="5640" y="9221"/>
                  </a:cubicBezTo>
                  <a:cubicBezTo>
                    <a:pt x="5916" y="9146"/>
                    <a:pt x="6091" y="8946"/>
                    <a:pt x="6091" y="8695"/>
                  </a:cubicBezTo>
                  <a:cubicBezTo>
                    <a:pt x="6091" y="5988"/>
                    <a:pt x="5891" y="3256"/>
                    <a:pt x="5465" y="549"/>
                  </a:cubicBezTo>
                  <a:cubicBezTo>
                    <a:pt x="5415" y="299"/>
                    <a:pt x="5164" y="98"/>
                    <a:pt x="4863" y="73"/>
                  </a:cubicBezTo>
                  <a:cubicBezTo>
                    <a:pt x="4271" y="26"/>
                    <a:pt x="3663" y="1"/>
                    <a:pt x="30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5"/>
            <p:cNvSpPr/>
            <p:nvPr/>
          </p:nvSpPr>
          <p:spPr>
            <a:xfrm>
              <a:off x="834300" y="3220900"/>
              <a:ext cx="600900" cy="978675"/>
            </a:xfrm>
            <a:custGeom>
              <a:avLst/>
              <a:gdLst/>
              <a:ahLst/>
              <a:cxnLst/>
              <a:rect l="l" t="t" r="r" b="b"/>
              <a:pathLst>
                <a:path w="24036" h="39147" extrusionOk="0">
                  <a:moveTo>
                    <a:pt x="11893" y="0"/>
                  </a:moveTo>
                  <a:cubicBezTo>
                    <a:pt x="11716" y="0"/>
                    <a:pt x="11539" y="38"/>
                    <a:pt x="11404" y="117"/>
                  </a:cubicBezTo>
                  <a:cubicBezTo>
                    <a:pt x="11053" y="318"/>
                    <a:pt x="10878" y="694"/>
                    <a:pt x="10702" y="1020"/>
                  </a:cubicBezTo>
                  <a:cubicBezTo>
                    <a:pt x="10552" y="1320"/>
                    <a:pt x="10427" y="1646"/>
                    <a:pt x="10301" y="1972"/>
                  </a:cubicBezTo>
                  <a:lnTo>
                    <a:pt x="8998" y="5656"/>
                  </a:lnTo>
                  <a:cubicBezTo>
                    <a:pt x="8898" y="5932"/>
                    <a:pt x="8873" y="6283"/>
                    <a:pt x="9023" y="6458"/>
                  </a:cubicBezTo>
                  <a:cubicBezTo>
                    <a:pt x="9148" y="6609"/>
                    <a:pt x="9148" y="6809"/>
                    <a:pt x="9048" y="6985"/>
                  </a:cubicBezTo>
                  <a:cubicBezTo>
                    <a:pt x="8522" y="8137"/>
                    <a:pt x="7996" y="9290"/>
                    <a:pt x="7444" y="10443"/>
                  </a:cubicBezTo>
                  <a:cubicBezTo>
                    <a:pt x="7294" y="10744"/>
                    <a:pt x="7168" y="11070"/>
                    <a:pt x="7219" y="11396"/>
                  </a:cubicBezTo>
                  <a:cubicBezTo>
                    <a:pt x="7244" y="11546"/>
                    <a:pt x="7369" y="11696"/>
                    <a:pt x="7519" y="11797"/>
                  </a:cubicBezTo>
                  <a:cubicBezTo>
                    <a:pt x="7745" y="11972"/>
                    <a:pt x="7845" y="12248"/>
                    <a:pt x="7720" y="12498"/>
                  </a:cubicBezTo>
                  <a:cubicBezTo>
                    <a:pt x="6567" y="14704"/>
                    <a:pt x="5339" y="16985"/>
                    <a:pt x="4211" y="19190"/>
                  </a:cubicBezTo>
                  <a:cubicBezTo>
                    <a:pt x="4011" y="19566"/>
                    <a:pt x="3810" y="19992"/>
                    <a:pt x="3885" y="20393"/>
                  </a:cubicBezTo>
                  <a:cubicBezTo>
                    <a:pt x="3935" y="20644"/>
                    <a:pt x="4161" y="20894"/>
                    <a:pt x="4412" y="20995"/>
                  </a:cubicBezTo>
                  <a:cubicBezTo>
                    <a:pt x="4662" y="21095"/>
                    <a:pt x="4788" y="21321"/>
                    <a:pt x="4687" y="21521"/>
                  </a:cubicBezTo>
                  <a:cubicBezTo>
                    <a:pt x="4136" y="22824"/>
                    <a:pt x="3559" y="24228"/>
                    <a:pt x="3008" y="25406"/>
                  </a:cubicBezTo>
                  <a:cubicBezTo>
                    <a:pt x="2482" y="26534"/>
                    <a:pt x="2106" y="27712"/>
                    <a:pt x="1930" y="28915"/>
                  </a:cubicBezTo>
                  <a:cubicBezTo>
                    <a:pt x="1880" y="29240"/>
                    <a:pt x="1855" y="29591"/>
                    <a:pt x="2056" y="29867"/>
                  </a:cubicBezTo>
                  <a:cubicBezTo>
                    <a:pt x="2131" y="29992"/>
                    <a:pt x="2256" y="30092"/>
                    <a:pt x="2407" y="30143"/>
                  </a:cubicBezTo>
                  <a:cubicBezTo>
                    <a:pt x="2657" y="30218"/>
                    <a:pt x="2783" y="30468"/>
                    <a:pt x="2657" y="30669"/>
                  </a:cubicBezTo>
                  <a:cubicBezTo>
                    <a:pt x="1755" y="32198"/>
                    <a:pt x="978" y="33827"/>
                    <a:pt x="351" y="35431"/>
                  </a:cubicBezTo>
                  <a:cubicBezTo>
                    <a:pt x="176" y="35907"/>
                    <a:pt x="76" y="36383"/>
                    <a:pt x="26" y="36859"/>
                  </a:cubicBezTo>
                  <a:cubicBezTo>
                    <a:pt x="1" y="37311"/>
                    <a:pt x="26" y="37887"/>
                    <a:pt x="427" y="38238"/>
                  </a:cubicBezTo>
                  <a:cubicBezTo>
                    <a:pt x="705" y="38473"/>
                    <a:pt x="1112" y="38544"/>
                    <a:pt x="1505" y="38544"/>
                  </a:cubicBezTo>
                  <a:cubicBezTo>
                    <a:pt x="1572" y="38544"/>
                    <a:pt x="1639" y="38542"/>
                    <a:pt x="1705" y="38539"/>
                  </a:cubicBezTo>
                  <a:cubicBezTo>
                    <a:pt x="2457" y="38489"/>
                    <a:pt x="3209" y="38263"/>
                    <a:pt x="3835" y="37912"/>
                  </a:cubicBezTo>
                  <a:cubicBezTo>
                    <a:pt x="3937" y="37853"/>
                    <a:pt x="4054" y="37825"/>
                    <a:pt x="4170" y="37825"/>
                  </a:cubicBezTo>
                  <a:cubicBezTo>
                    <a:pt x="4396" y="37825"/>
                    <a:pt x="4621" y="37930"/>
                    <a:pt x="4737" y="38113"/>
                  </a:cubicBezTo>
                  <a:cubicBezTo>
                    <a:pt x="4938" y="38413"/>
                    <a:pt x="5264" y="38689"/>
                    <a:pt x="5615" y="38864"/>
                  </a:cubicBezTo>
                  <a:cubicBezTo>
                    <a:pt x="6053" y="39066"/>
                    <a:pt x="6545" y="39147"/>
                    <a:pt x="7032" y="39147"/>
                  </a:cubicBezTo>
                  <a:cubicBezTo>
                    <a:pt x="7213" y="39147"/>
                    <a:pt x="7393" y="39135"/>
                    <a:pt x="7569" y="39115"/>
                  </a:cubicBezTo>
                  <a:cubicBezTo>
                    <a:pt x="8296" y="39015"/>
                    <a:pt x="8973" y="38739"/>
                    <a:pt x="9499" y="38338"/>
                  </a:cubicBezTo>
                  <a:cubicBezTo>
                    <a:pt x="9620" y="38253"/>
                    <a:pt x="9765" y="38210"/>
                    <a:pt x="9908" y="38210"/>
                  </a:cubicBezTo>
                  <a:cubicBezTo>
                    <a:pt x="10060" y="38210"/>
                    <a:pt x="10210" y="38260"/>
                    <a:pt x="10326" y="38363"/>
                  </a:cubicBezTo>
                  <a:cubicBezTo>
                    <a:pt x="10859" y="38858"/>
                    <a:pt x="11679" y="39121"/>
                    <a:pt x="12482" y="39121"/>
                  </a:cubicBezTo>
                  <a:cubicBezTo>
                    <a:pt x="12738" y="39121"/>
                    <a:pt x="12992" y="39094"/>
                    <a:pt x="13234" y="39040"/>
                  </a:cubicBezTo>
                  <a:cubicBezTo>
                    <a:pt x="13509" y="38965"/>
                    <a:pt x="13760" y="38864"/>
                    <a:pt x="14011" y="38739"/>
                  </a:cubicBezTo>
                  <a:cubicBezTo>
                    <a:pt x="14186" y="38639"/>
                    <a:pt x="14336" y="38564"/>
                    <a:pt x="14462" y="38463"/>
                  </a:cubicBezTo>
                  <a:cubicBezTo>
                    <a:pt x="14647" y="38344"/>
                    <a:pt x="14867" y="38281"/>
                    <a:pt x="15085" y="38281"/>
                  </a:cubicBezTo>
                  <a:cubicBezTo>
                    <a:pt x="15280" y="38281"/>
                    <a:pt x="15474" y="38332"/>
                    <a:pt x="15640" y="38438"/>
                  </a:cubicBezTo>
                  <a:cubicBezTo>
                    <a:pt x="16216" y="38814"/>
                    <a:pt x="16893" y="39040"/>
                    <a:pt x="17595" y="39040"/>
                  </a:cubicBezTo>
                  <a:cubicBezTo>
                    <a:pt x="18296" y="39015"/>
                    <a:pt x="18998" y="38814"/>
                    <a:pt x="19550" y="38463"/>
                  </a:cubicBezTo>
                  <a:cubicBezTo>
                    <a:pt x="19806" y="38317"/>
                    <a:pt x="20104" y="38224"/>
                    <a:pt x="20392" y="38224"/>
                  </a:cubicBezTo>
                  <a:cubicBezTo>
                    <a:pt x="20497" y="38224"/>
                    <a:pt x="20602" y="38236"/>
                    <a:pt x="20702" y="38263"/>
                  </a:cubicBezTo>
                  <a:cubicBezTo>
                    <a:pt x="20978" y="38338"/>
                    <a:pt x="21279" y="38363"/>
                    <a:pt x="21404" y="38388"/>
                  </a:cubicBezTo>
                  <a:cubicBezTo>
                    <a:pt x="21589" y="38408"/>
                    <a:pt x="21782" y="38420"/>
                    <a:pt x="21976" y="38420"/>
                  </a:cubicBezTo>
                  <a:cubicBezTo>
                    <a:pt x="22986" y="38420"/>
                    <a:pt x="24011" y="38100"/>
                    <a:pt x="24011" y="36985"/>
                  </a:cubicBezTo>
                  <a:cubicBezTo>
                    <a:pt x="24036" y="36809"/>
                    <a:pt x="23986" y="36634"/>
                    <a:pt x="23961" y="36483"/>
                  </a:cubicBezTo>
                  <a:cubicBezTo>
                    <a:pt x="23434" y="34403"/>
                    <a:pt x="22557" y="32373"/>
                    <a:pt x="21580" y="30418"/>
                  </a:cubicBezTo>
                  <a:cubicBezTo>
                    <a:pt x="21454" y="30168"/>
                    <a:pt x="21479" y="29867"/>
                    <a:pt x="21555" y="29616"/>
                  </a:cubicBezTo>
                  <a:cubicBezTo>
                    <a:pt x="21655" y="29265"/>
                    <a:pt x="21504" y="28814"/>
                    <a:pt x="21329" y="28463"/>
                  </a:cubicBezTo>
                  <a:cubicBezTo>
                    <a:pt x="20402" y="26483"/>
                    <a:pt x="19650" y="24378"/>
                    <a:pt x="18773" y="22373"/>
                  </a:cubicBezTo>
                  <a:cubicBezTo>
                    <a:pt x="18622" y="22072"/>
                    <a:pt x="18672" y="21722"/>
                    <a:pt x="18898" y="21446"/>
                  </a:cubicBezTo>
                  <a:cubicBezTo>
                    <a:pt x="18948" y="21371"/>
                    <a:pt x="18998" y="21295"/>
                    <a:pt x="19023" y="21220"/>
                  </a:cubicBezTo>
                  <a:cubicBezTo>
                    <a:pt x="19073" y="20970"/>
                    <a:pt x="18973" y="20719"/>
                    <a:pt x="18898" y="20468"/>
                  </a:cubicBezTo>
                  <a:cubicBezTo>
                    <a:pt x="17996" y="17912"/>
                    <a:pt x="16868" y="15030"/>
                    <a:pt x="15940" y="12423"/>
                  </a:cubicBezTo>
                  <a:cubicBezTo>
                    <a:pt x="15815" y="12122"/>
                    <a:pt x="15865" y="11797"/>
                    <a:pt x="16016" y="11496"/>
                  </a:cubicBezTo>
                  <a:cubicBezTo>
                    <a:pt x="16166" y="11195"/>
                    <a:pt x="16191" y="10869"/>
                    <a:pt x="16041" y="10493"/>
                  </a:cubicBezTo>
                  <a:cubicBezTo>
                    <a:pt x="15565" y="9366"/>
                    <a:pt x="15239" y="8112"/>
                    <a:pt x="14788" y="6960"/>
                  </a:cubicBezTo>
                  <a:cubicBezTo>
                    <a:pt x="14712" y="6809"/>
                    <a:pt x="14737" y="6634"/>
                    <a:pt x="14863" y="6508"/>
                  </a:cubicBezTo>
                  <a:cubicBezTo>
                    <a:pt x="14963" y="6383"/>
                    <a:pt x="15038" y="6233"/>
                    <a:pt x="15038" y="6082"/>
                  </a:cubicBezTo>
                  <a:cubicBezTo>
                    <a:pt x="15038" y="5832"/>
                    <a:pt x="14963" y="5606"/>
                    <a:pt x="14888" y="5406"/>
                  </a:cubicBezTo>
                  <a:cubicBezTo>
                    <a:pt x="14512" y="4503"/>
                    <a:pt x="14161" y="3601"/>
                    <a:pt x="13810" y="2699"/>
                  </a:cubicBezTo>
                  <a:cubicBezTo>
                    <a:pt x="13459" y="1872"/>
                    <a:pt x="13259" y="744"/>
                    <a:pt x="12482" y="168"/>
                  </a:cubicBezTo>
                  <a:cubicBezTo>
                    <a:pt x="12330" y="57"/>
                    <a:pt x="12110" y="0"/>
                    <a:pt x="1189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5"/>
            <p:cNvSpPr/>
            <p:nvPr/>
          </p:nvSpPr>
          <p:spPr>
            <a:xfrm>
              <a:off x="1122525" y="3270200"/>
              <a:ext cx="15675" cy="67050"/>
            </a:xfrm>
            <a:custGeom>
              <a:avLst/>
              <a:gdLst/>
              <a:ahLst/>
              <a:cxnLst/>
              <a:rect l="l" t="t" r="r" b="b"/>
              <a:pathLst>
                <a:path w="627" h="2682" extrusionOk="0">
                  <a:moveTo>
                    <a:pt x="301" y="0"/>
                  </a:moveTo>
                  <a:cubicBezTo>
                    <a:pt x="151" y="0"/>
                    <a:pt x="0" y="150"/>
                    <a:pt x="0" y="326"/>
                  </a:cubicBezTo>
                  <a:lnTo>
                    <a:pt x="0" y="2356"/>
                  </a:lnTo>
                  <a:cubicBezTo>
                    <a:pt x="0" y="2531"/>
                    <a:pt x="151" y="2682"/>
                    <a:pt x="301" y="2682"/>
                  </a:cubicBezTo>
                  <a:cubicBezTo>
                    <a:pt x="477" y="2682"/>
                    <a:pt x="627" y="2531"/>
                    <a:pt x="627" y="2356"/>
                  </a:cubicBezTo>
                  <a:lnTo>
                    <a:pt x="627" y="326"/>
                  </a:lnTo>
                  <a:cubicBezTo>
                    <a:pt x="627" y="150"/>
                    <a:pt x="477" y="0"/>
                    <a:pt x="3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5"/>
            <p:cNvSpPr/>
            <p:nvPr/>
          </p:nvSpPr>
          <p:spPr>
            <a:xfrm>
              <a:off x="1078025" y="3424250"/>
              <a:ext cx="23850" cy="59000"/>
            </a:xfrm>
            <a:custGeom>
              <a:avLst/>
              <a:gdLst/>
              <a:ahLst/>
              <a:cxnLst/>
              <a:rect l="l" t="t" r="r" b="b"/>
              <a:pathLst>
                <a:path w="954" h="2360" extrusionOk="0">
                  <a:moveTo>
                    <a:pt x="633" y="0"/>
                  </a:moveTo>
                  <a:cubicBezTo>
                    <a:pt x="477" y="0"/>
                    <a:pt x="350" y="119"/>
                    <a:pt x="327" y="279"/>
                  </a:cubicBezTo>
                  <a:cubicBezTo>
                    <a:pt x="252" y="856"/>
                    <a:pt x="151" y="1432"/>
                    <a:pt x="26" y="2008"/>
                  </a:cubicBezTo>
                  <a:cubicBezTo>
                    <a:pt x="1" y="2159"/>
                    <a:pt x="101" y="2334"/>
                    <a:pt x="252" y="2359"/>
                  </a:cubicBezTo>
                  <a:lnTo>
                    <a:pt x="327" y="2359"/>
                  </a:lnTo>
                  <a:cubicBezTo>
                    <a:pt x="452" y="2359"/>
                    <a:pt x="577" y="2259"/>
                    <a:pt x="628" y="2134"/>
                  </a:cubicBezTo>
                  <a:cubicBezTo>
                    <a:pt x="728" y="1532"/>
                    <a:pt x="853" y="956"/>
                    <a:pt x="928" y="354"/>
                  </a:cubicBezTo>
                  <a:cubicBezTo>
                    <a:pt x="953" y="179"/>
                    <a:pt x="828" y="29"/>
                    <a:pt x="678" y="3"/>
                  </a:cubicBezTo>
                  <a:cubicBezTo>
                    <a:pt x="663" y="1"/>
                    <a:pt x="648" y="0"/>
                    <a:pt x="6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5"/>
            <p:cNvSpPr/>
            <p:nvPr/>
          </p:nvSpPr>
          <p:spPr>
            <a:xfrm>
              <a:off x="1138825" y="3413675"/>
              <a:ext cx="24450" cy="58925"/>
            </a:xfrm>
            <a:custGeom>
              <a:avLst/>
              <a:gdLst/>
              <a:ahLst/>
              <a:cxnLst/>
              <a:rect l="l" t="t" r="r" b="b"/>
              <a:pathLst>
                <a:path w="978" h="2357" extrusionOk="0">
                  <a:moveTo>
                    <a:pt x="276" y="0"/>
                  </a:moveTo>
                  <a:cubicBezTo>
                    <a:pt x="100" y="25"/>
                    <a:pt x="0" y="176"/>
                    <a:pt x="0" y="351"/>
                  </a:cubicBezTo>
                  <a:cubicBezTo>
                    <a:pt x="75" y="953"/>
                    <a:pt x="201" y="1554"/>
                    <a:pt x="326" y="2131"/>
                  </a:cubicBezTo>
                  <a:cubicBezTo>
                    <a:pt x="376" y="2256"/>
                    <a:pt x="501" y="2356"/>
                    <a:pt x="627" y="2356"/>
                  </a:cubicBezTo>
                  <a:lnTo>
                    <a:pt x="702" y="2356"/>
                  </a:lnTo>
                  <a:cubicBezTo>
                    <a:pt x="877" y="2306"/>
                    <a:pt x="977" y="2156"/>
                    <a:pt x="927" y="1980"/>
                  </a:cubicBezTo>
                  <a:cubicBezTo>
                    <a:pt x="777" y="1429"/>
                    <a:pt x="677" y="853"/>
                    <a:pt x="627" y="276"/>
                  </a:cubicBezTo>
                  <a:cubicBezTo>
                    <a:pt x="602" y="101"/>
                    <a:pt x="451" y="0"/>
                    <a:pt x="2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5"/>
            <p:cNvSpPr/>
            <p:nvPr/>
          </p:nvSpPr>
          <p:spPr>
            <a:xfrm>
              <a:off x="1026025" y="3563675"/>
              <a:ext cx="43275" cy="110675"/>
            </a:xfrm>
            <a:custGeom>
              <a:avLst/>
              <a:gdLst/>
              <a:ahLst/>
              <a:cxnLst/>
              <a:rect l="l" t="t" r="r" b="b"/>
              <a:pathLst>
                <a:path w="1731" h="4427" extrusionOk="0">
                  <a:moveTo>
                    <a:pt x="1376" y="0"/>
                  </a:moveTo>
                  <a:cubicBezTo>
                    <a:pt x="1247" y="0"/>
                    <a:pt x="1143" y="76"/>
                    <a:pt x="1104" y="216"/>
                  </a:cubicBezTo>
                  <a:cubicBezTo>
                    <a:pt x="703" y="1469"/>
                    <a:pt x="352" y="2747"/>
                    <a:pt x="51" y="4051"/>
                  </a:cubicBezTo>
                  <a:cubicBezTo>
                    <a:pt x="1" y="4201"/>
                    <a:pt x="101" y="4376"/>
                    <a:pt x="276" y="4401"/>
                  </a:cubicBezTo>
                  <a:cubicBezTo>
                    <a:pt x="302" y="4401"/>
                    <a:pt x="327" y="4427"/>
                    <a:pt x="352" y="4427"/>
                  </a:cubicBezTo>
                  <a:cubicBezTo>
                    <a:pt x="477" y="4427"/>
                    <a:pt x="602" y="4326"/>
                    <a:pt x="627" y="4176"/>
                  </a:cubicBezTo>
                  <a:cubicBezTo>
                    <a:pt x="928" y="2898"/>
                    <a:pt x="1279" y="1645"/>
                    <a:pt x="1680" y="391"/>
                  </a:cubicBezTo>
                  <a:cubicBezTo>
                    <a:pt x="1730" y="241"/>
                    <a:pt x="1630" y="66"/>
                    <a:pt x="1479" y="15"/>
                  </a:cubicBezTo>
                  <a:cubicBezTo>
                    <a:pt x="1444" y="5"/>
                    <a:pt x="1409" y="0"/>
                    <a:pt x="13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5"/>
            <p:cNvSpPr/>
            <p:nvPr/>
          </p:nvSpPr>
          <p:spPr>
            <a:xfrm>
              <a:off x="1120025" y="3570325"/>
              <a:ext cx="16300" cy="102150"/>
            </a:xfrm>
            <a:custGeom>
              <a:avLst/>
              <a:gdLst/>
              <a:ahLst/>
              <a:cxnLst/>
              <a:rect l="l" t="t" r="r" b="b"/>
              <a:pathLst>
                <a:path w="652" h="4086" extrusionOk="0">
                  <a:moveTo>
                    <a:pt x="301" y="0"/>
                  </a:moveTo>
                  <a:cubicBezTo>
                    <a:pt x="151" y="0"/>
                    <a:pt x="0" y="150"/>
                    <a:pt x="25" y="301"/>
                  </a:cubicBezTo>
                  <a:cubicBezTo>
                    <a:pt x="50" y="1454"/>
                    <a:pt x="50" y="2607"/>
                    <a:pt x="25" y="3760"/>
                  </a:cubicBezTo>
                  <a:cubicBezTo>
                    <a:pt x="0" y="3935"/>
                    <a:pt x="151" y="4060"/>
                    <a:pt x="301" y="4085"/>
                  </a:cubicBezTo>
                  <a:lnTo>
                    <a:pt x="326" y="4085"/>
                  </a:lnTo>
                  <a:cubicBezTo>
                    <a:pt x="476" y="4085"/>
                    <a:pt x="627" y="3935"/>
                    <a:pt x="627" y="3785"/>
                  </a:cubicBezTo>
                  <a:cubicBezTo>
                    <a:pt x="652" y="2632"/>
                    <a:pt x="652" y="1454"/>
                    <a:pt x="627" y="301"/>
                  </a:cubicBezTo>
                  <a:cubicBezTo>
                    <a:pt x="627" y="125"/>
                    <a:pt x="476" y="0"/>
                    <a:pt x="3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5"/>
            <p:cNvSpPr/>
            <p:nvPr/>
          </p:nvSpPr>
          <p:spPr>
            <a:xfrm>
              <a:off x="1182675" y="3559575"/>
              <a:ext cx="40125" cy="122925"/>
            </a:xfrm>
            <a:custGeom>
              <a:avLst/>
              <a:gdLst/>
              <a:ahLst/>
              <a:cxnLst/>
              <a:rect l="l" t="t" r="r" b="b"/>
              <a:pathLst>
                <a:path w="1605" h="4917" extrusionOk="0">
                  <a:moveTo>
                    <a:pt x="323" y="0"/>
                  </a:moveTo>
                  <a:cubicBezTo>
                    <a:pt x="307" y="0"/>
                    <a:pt x="291" y="1"/>
                    <a:pt x="276" y="4"/>
                  </a:cubicBezTo>
                  <a:cubicBezTo>
                    <a:pt x="101" y="29"/>
                    <a:pt x="0" y="205"/>
                    <a:pt x="26" y="355"/>
                  </a:cubicBezTo>
                  <a:cubicBezTo>
                    <a:pt x="326" y="1809"/>
                    <a:pt x="652" y="3262"/>
                    <a:pt x="978" y="4691"/>
                  </a:cubicBezTo>
                  <a:cubicBezTo>
                    <a:pt x="1028" y="4841"/>
                    <a:pt x="1153" y="4916"/>
                    <a:pt x="1279" y="4916"/>
                  </a:cubicBezTo>
                  <a:lnTo>
                    <a:pt x="1354" y="4916"/>
                  </a:lnTo>
                  <a:cubicBezTo>
                    <a:pt x="1504" y="4891"/>
                    <a:pt x="1604" y="4716"/>
                    <a:pt x="1579" y="4565"/>
                  </a:cubicBezTo>
                  <a:cubicBezTo>
                    <a:pt x="1229" y="3137"/>
                    <a:pt x="928" y="1683"/>
                    <a:pt x="627" y="255"/>
                  </a:cubicBezTo>
                  <a:cubicBezTo>
                    <a:pt x="605" y="97"/>
                    <a:pt x="461" y="0"/>
                    <a:pt x="32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5"/>
            <p:cNvSpPr/>
            <p:nvPr/>
          </p:nvSpPr>
          <p:spPr>
            <a:xfrm>
              <a:off x="979675" y="3785525"/>
              <a:ext cx="36975" cy="119400"/>
            </a:xfrm>
            <a:custGeom>
              <a:avLst/>
              <a:gdLst/>
              <a:ahLst/>
              <a:cxnLst/>
              <a:rect l="l" t="t" r="r" b="b"/>
              <a:pathLst>
                <a:path w="1479" h="4776" extrusionOk="0">
                  <a:moveTo>
                    <a:pt x="1147" y="1"/>
                  </a:moveTo>
                  <a:cubicBezTo>
                    <a:pt x="1020" y="1"/>
                    <a:pt x="893" y="90"/>
                    <a:pt x="852" y="214"/>
                  </a:cubicBezTo>
                  <a:cubicBezTo>
                    <a:pt x="451" y="1593"/>
                    <a:pt x="176" y="2996"/>
                    <a:pt x="0" y="4425"/>
                  </a:cubicBezTo>
                  <a:cubicBezTo>
                    <a:pt x="0" y="4600"/>
                    <a:pt x="100" y="4751"/>
                    <a:pt x="276" y="4776"/>
                  </a:cubicBezTo>
                  <a:lnTo>
                    <a:pt x="326" y="4776"/>
                  </a:lnTo>
                  <a:cubicBezTo>
                    <a:pt x="476" y="4776"/>
                    <a:pt x="602" y="4650"/>
                    <a:pt x="627" y="4500"/>
                  </a:cubicBezTo>
                  <a:cubicBezTo>
                    <a:pt x="777" y="3121"/>
                    <a:pt x="1053" y="1718"/>
                    <a:pt x="1454" y="390"/>
                  </a:cubicBezTo>
                  <a:cubicBezTo>
                    <a:pt x="1479" y="239"/>
                    <a:pt x="1404" y="64"/>
                    <a:pt x="1228" y="14"/>
                  </a:cubicBezTo>
                  <a:cubicBezTo>
                    <a:pt x="1202" y="5"/>
                    <a:pt x="1174" y="1"/>
                    <a:pt x="11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5"/>
            <p:cNvSpPr/>
            <p:nvPr/>
          </p:nvSpPr>
          <p:spPr>
            <a:xfrm>
              <a:off x="1079300" y="3800275"/>
              <a:ext cx="15050" cy="119075"/>
            </a:xfrm>
            <a:custGeom>
              <a:avLst/>
              <a:gdLst/>
              <a:ahLst/>
              <a:cxnLst/>
              <a:rect l="l" t="t" r="r" b="b"/>
              <a:pathLst>
                <a:path w="602" h="4763" extrusionOk="0">
                  <a:moveTo>
                    <a:pt x="301" y="0"/>
                  </a:moveTo>
                  <a:cubicBezTo>
                    <a:pt x="125" y="0"/>
                    <a:pt x="0" y="151"/>
                    <a:pt x="0" y="301"/>
                  </a:cubicBezTo>
                  <a:lnTo>
                    <a:pt x="0" y="4461"/>
                  </a:lnTo>
                  <a:cubicBezTo>
                    <a:pt x="0" y="4637"/>
                    <a:pt x="125" y="4762"/>
                    <a:pt x="301" y="4762"/>
                  </a:cubicBezTo>
                  <a:cubicBezTo>
                    <a:pt x="451" y="4762"/>
                    <a:pt x="602" y="4637"/>
                    <a:pt x="602" y="4461"/>
                  </a:cubicBezTo>
                  <a:lnTo>
                    <a:pt x="602" y="301"/>
                  </a:lnTo>
                  <a:cubicBezTo>
                    <a:pt x="602" y="151"/>
                    <a:pt x="451" y="0"/>
                    <a:pt x="3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5"/>
            <p:cNvSpPr/>
            <p:nvPr/>
          </p:nvSpPr>
          <p:spPr>
            <a:xfrm>
              <a:off x="1167000" y="3793300"/>
              <a:ext cx="28850" cy="141700"/>
            </a:xfrm>
            <a:custGeom>
              <a:avLst/>
              <a:gdLst/>
              <a:ahLst/>
              <a:cxnLst/>
              <a:rect l="l" t="t" r="r" b="b"/>
              <a:pathLst>
                <a:path w="1154" h="5668" extrusionOk="0">
                  <a:moveTo>
                    <a:pt x="340" y="0"/>
                  </a:moveTo>
                  <a:cubicBezTo>
                    <a:pt x="327" y="0"/>
                    <a:pt x="315" y="1"/>
                    <a:pt x="302" y="3"/>
                  </a:cubicBezTo>
                  <a:cubicBezTo>
                    <a:pt x="126" y="29"/>
                    <a:pt x="1" y="179"/>
                    <a:pt x="26" y="329"/>
                  </a:cubicBezTo>
                  <a:lnTo>
                    <a:pt x="527" y="5392"/>
                  </a:lnTo>
                  <a:cubicBezTo>
                    <a:pt x="552" y="5542"/>
                    <a:pt x="678" y="5668"/>
                    <a:pt x="828" y="5668"/>
                  </a:cubicBezTo>
                  <a:lnTo>
                    <a:pt x="878" y="5668"/>
                  </a:lnTo>
                  <a:cubicBezTo>
                    <a:pt x="1028" y="5643"/>
                    <a:pt x="1154" y="5492"/>
                    <a:pt x="1129" y="5317"/>
                  </a:cubicBezTo>
                  <a:lnTo>
                    <a:pt x="627" y="279"/>
                  </a:lnTo>
                  <a:cubicBezTo>
                    <a:pt x="605" y="119"/>
                    <a:pt x="477" y="0"/>
                    <a:pt x="3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5"/>
            <p:cNvSpPr/>
            <p:nvPr/>
          </p:nvSpPr>
          <p:spPr>
            <a:xfrm>
              <a:off x="1250975" y="3795150"/>
              <a:ext cx="45750" cy="129200"/>
            </a:xfrm>
            <a:custGeom>
              <a:avLst/>
              <a:gdLst/>
              <a:ahLst/>
              <a:cxnLst/>
              <a:rect l="l" t="t" r="r" b="b"/>
              <a:pathLst>
                <a:path w="1830" h="5168" extrusionOk="0">
                  <a:moveTo>
                    <a:pt x="323" y="1"/>
                  </a:moveTo>
                  <a:cubicBezTo>
                    <a:pt x="307" y="1"/>
                    <a:pt x="291" y="2"/>
                    <a:pt x="276" y="5"/>
                  </a:cubicBezTo>
                  <a:cubicBezTo>
                    <a:pt x="101" y="30"/>
                    <a:pt x="0" y="205"/>
                    <a:pt x="25" y="356"/>
                  </a:cubicBezTo>
                  <a:cubicBezTo>
                    <a:pt x="376" y="1909"/>
                    <a:pt x="752" y="3438"/>
                    <a:pt x="1203" y="4967"/>
                  </a:cubicBezTo>
                  <a:cubicBezTo>
                    <a:pt x="1228" y="5092"/>
                    <a:pt x="1354" y="5168"/>
                    <a:pt x="1479" y="5168"/>
                  </a:cubicBezTo>
                  <a:lnTo>
                    <a:pt x="1579" y="5168"/>
                  </a:lnTo>
                  <a:cubicBezTo>
                    <a:pt x="1730" y="5117"/>
                    <a:pt x="1830" y="4942"/>
                    <a:pt x="1780" y="4792"/>
                  </a:cubicBezTo>
                  <a:cubicBezTo>
                    <a:pt x="1354" y="3288"/>
                    <a:pt x="953" y="1759"/>
                    <a:pt x="627" y="230"/>
                  </a:cubicBezTo>
                  <a:cubicBezTo>
                    <a:pt x="604" y="95"/>
                    <a:pt x="461" y="1"/>
                    <a:pt x="3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5"/>
            <p:cNvSpPr/>
            <p:nvPr/>
          </p:nvSpPr>
          <p:spPr>
            <a:xfrm>
              <a:off x="1188950" y="4017600"/>
              <a:ext cx="31975" cy="136075"/>
            </a:xfrm>
            <a:custGeom>
              <a:avLst/>
              <a:gdLst/>
              <a:ahLst/>
              <a:cxnLst/>
              <a:rect l="l" t="t" r="r" b="b"/>
              <a:pathLst>
                <a:path w="1279" h="5443" extrusionOk="0">
                  <a:moveTo>
                    <a:pt x="345" y="1"/>
                  </a:moveTo>
                  <a:cubicBezTo>
                    <a:pt x="331" y="1"/>
                    <a:pt x="316" y="2"/>
                    <a:pt x="301" y="4"/>
                  </a:cubicBezTo>
                  <a:cubicBezTo>
                    <a:pt x="125" y="4"/>
                    <a:pt x="0" y="154"/>
                    <a:pt x="25" y="330"/>
                  </a:cubicBezTo>
                  <a:cubicBezTo>
                    <a:pt x="176" y="1934"/>
                    <a:pt x="376" y="3588"/>
                    <a:pt x="652" y="5192"/>
                  </a:cubicBezTo>
                  <a:cubicBezTo>
                    <a:pt x="652" y="5342"/>
                    <a:pt x="802" y="5443"/>
                    <a:pt x="927" y="5443"/>
                  </a:cubicBezTo>
                  <a:lnTo>
                    <a:pt x="978" y="5443"/>
                  </a:lnTo>
                  <a:cubicBezTo>
                    <a:pt x="1153" y="5418"/>
                    <a:pt x="1278" y="5267"/>
                    <a:pt x="1228" y="5092"/>
                  </a:cubicBezTo>
                  <a:cubicBezTo>
                    <a:pt x="978" y="3488"/>
                    <a:pt x="777" y="1884"/>
                    <a:pt x="627" y="280"/>
                  </a:cubicBezTo>
                  <a:cubicBezTo>
                    <a:pt x="627" y="119"/>
                    <a:pt x="501" y="1"/>
                    <a:pt x="34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5"/>
            <p:cNvSpPr/>
            <p:nvPr/>
          </p:nvSpPr>
          <p:spPr>
            <a:xfrm>
              <a:off x="1301100" y="4004425"/>
              <a:ext cx="44500" cy="136725"/>
            </a:xfrm>
            <a:custGeom>
              <a:avLst/>
              <a:gdLst/>
              <a:ahLst/>
              <a:cxnLst/>
              <a:rect l="l" t="t" r="r" b="b"/>
              <a:pathLst>
                <a:path w="1780" h="5469" extrusionOk="0">
                  <a:moveTo>
                    <a:pt x="323" y="1"/>
                  </a:moveTo>
                  <a:cubicBezTo>
                    <a:pt x="307" y="1"/>
                    <a:pt x="292" y="2"/>
                    <a:pt x="276" y="5"/>
                  </a:cubicBezTo>
                  <a:cubicBezTo>
                    <a:pt x="101" y="55"/>
                    <a:pt x="0" y="230"/>
                    <a:pt x="50" y="381"/>
                  </a:cubicBezTo>
                  <a:cubicBezTo>
                    <a:pt x="451" y="1985"/>
                    <a:pt x="827" y="3614"/>
                    <a:pt x="1153" y="5243"/>
                  </a:cubicBezTo>
                  <a:cubicBezTo>
                    <a:pt x="1178" y="5368"/>
                    <a:pt x="1304" y="5468"/>
                    <a:pt x="1454" y="5468"/>
                  </a:cubicBezTo>
                  <a:lnTo>
                    <a:pt x="1504" y="5468"/>
                  </a:lnTo>
                  <a:cubicBezTo>
                    <a:pt x="1680" y="5443"/>
                    <a:pt x="1780" y="5268"/>
                    <a:pt x="1755" y="5117"/>
                  </a:cubicBezTo>
                  <a:cubicBezTo>
                    <a:pt x="1404" y="3488"/>
                    <a:pt x="1028" y="1834"/>
                    <a:pt x="627" y="230"/>
                  </a:cubicBezTo>
                  <a:cubicBezTo>
                    <a:pt x="604" y="95"/>
                    <a:pt x="461" y="1"/>
                    <a:pt x="3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5"/>
            <p:cNvSpPr/>
            <p:nvPr/>
          </p:nvSpPr>
          <p:spPr>
            <a:xfrm>
              <a:off x="1068000" y="4020750"/>
              <a:ext cx="25100" cy="133550"/>
            </a:xfrm>
            <a:custGeom>
              <a:avLst/>
              <a:gdLst/>
              <a:ahLst/>
              <a:cxnLst/>
              <a:rect l="l" t="t" r="r" b="b"/>
              <a:pathLst>
                <a:path w="1004" h="5342" extrusionOk="0">
                  <a:moveTo>
                    <a:pt x="664" y="0"/>
                  </a:moveTo>
                  <a:cubicBezTo>
                    <a:pt x="527" y="0"/>
                    <a:pt x="400" y="117"/>
                    <a:pt x="377" y="254"/>
                  </a:cubicBezTo>
                  <a:cubicBezTo>
                    <a:pt x="101" y="1833"/>
                    <a:pt x="1" y="3437"/>
                    <a:pt x="26" y="5041"/>
                  </a:cubicBezTo>
                  <a:cubicBezTo>
                    <a:pt x="26" y="5216"/>
                    <a:pt x="176" y="5342"/>
                    <a:pt x="327" y="5342"/>
                  </a:cubicBezTo>
                  <a:cubicBezTo>
                    <a:pt x="502" y="5342"/>
                    <a:pt x="628" y="5191"/>
                    <a:pt x="628" y="5041"/>
                  </a:cubicBezTo>
                  <a:cubicBezTo>
                    <a:pt x="602" y="3462"/>
                    <a:pt x="728" y="1908"/>
                    <a:pt x="953" y="354"/>
                  </a:cubicBezTo>
                  <a:cubicBezTo>
                    <a:pt x="1003" y="204"/>
                    <a:pt x="878" y="28"/>
                    <a:pt x="703" y="3"/>
                  </a:cubicBezTo>
                  <a:cubicBezTo>
                    <a:pt x="690" y="1"/>
                    <a:pt x="677" y="0"/>
                    <a:pt x="6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5"/>
            <p:cNvSpPr/>
            <p:nvPr/>
          </p:nvSpPr>
          <p:spPr>
            <a:xfrm>
              <a:off x="943325" y="4013600"/>
              <a:ext cx="43250" cy="118150"/>
            </a:xfrm>
            <a:custGeom>
              <a:avLst/>
              <a:gdLst/>
              <a:ahLst/>
              <a:cxnLst/>
              <a:rect l="l" t="t" r="r" b="b"/>
              <a:pathLst>
                <a:path w="1730" h="4726" extrusionOk="0">
                  <a:moveTo>
                    <a:pt x="1398" y="1"/>
                  </a:moveTo>
                  <a:cubicBezTo>
                    <a:pt x="1271" y="1"/>
                    <a:pt x="1144" y="90"/>
                    <a:pt x="1103" y="214"/>
                  </a:cubicBezTo>
                  <a:cubicBezTo>
                    <a:pt x="702" y="1593"/>
                    <a:pt x="326" y="2971"/>
                    <a:pt x="26" y="4374"/>
                  </a:cubicBezTo>
                  <a:cubicBezTo>
                    <a:pt x="0" y="4525"/>
                    <a:pt x="101" y="4700"/>
                    <a:pt x="276" y="4725"/>
                  </a:cubicBezTo>
                  <a:lnTo>
                    <a:pt x="326" y="4725"/>
                  </a:lnTo>
                  <a:cubicBezTo>
                    <a:pt x="477" y="4725"/>
                    <a:pt x="602" y="4625"/>
                    <a:pt x="627" y="4500"/>
                  </a:cubicBezTo>
                  <a:cubicBezTo>
                    <a:pt x="928" y="3121"/>
                    <a:pt x="1279" y="1743"/>
                    <a:pt x="1680" y="390"/>
                  </a:cubicBezTo>
                  <a:cubicBezTo>
                    <a:pt x="1730" y="239"/>
                    <a:pt x="1655" y="64"/>
                    <a:pt x="1479" y="14"/>
                  </a:cubicBezTo>
                  <a:cubicBezTo>
                    <a:pt x="1453" y="5"/>
                    <a:pt x="1425" y="1"/>
                    <a:pt x="139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5"/>
            <p:cNvSpPr/>
            <p:nvPr/>
          </p:nvSpPr>
          <p:spPr>
            <a:xfrm>
              <a:off x="1059250" y="3367700"/>
              <a:ext cx="146625" cy="37225"/>
            </a:xfrm>
            <a:custGeom>
              <a:avLst/>
              <a:gdLst/>
              <a:ahLst/>
              <a:cxnLst/>
              <a:rect l="l" t="t" r="r" b="b"/>
              <a:pathLst>
                <a:path w="5865" h="1489" extrusionOk="0">
                  <a:moveTo>
                    <a:pt x="3046" y="1"/>
                  </a:moveTo>
                  <a:cubicBezTo>
                    <a:pt x="3017" y="1"/>
                    <a:pt x="2988" y="4"/>
                    <a:pt x="2957" y="10"/>
                  </a:cubicBezTo>
                  <a:cubicBezTo>
                    <a:pt x="2807" y="35"/>
                    <a:pt x="2732" y="110"/>
                    <a:pt x="2682" y="160"/>
                  </a:cubicBezTo>
                  <a:cubicBezTo>
                    <a:pt x="2281" y="561"/>
                    <a:pt x="1780" y="812"/>
                    <a:pt x="1278" y="862"/>
                  </a:cubicBezTo>
                  <a:cubicBezTo>
                    <a:pt x="1186" y="877"/>
                    <a:pt x="1093" y="884"/>
                    <a:pt x="1001" y="884"/>
                  </a:cubicBezTo>
                  <a:cubicBezTo>
                    <a:pt x="622" y="884"/>
                    <a:pt x="262" y="763"/>
                    <a:pt x="0" y="561"/>
                  </a:cubicBezTo>
                  <a:lnTo>
                    <a:pt x="0" y="561"/>
                  </a:lnTo>
                  <a:cubicBezTo>
                    <a:pt x="0" y="561"/>
                    <a:pt x="0" y="586"/>
                    <a:pt x="25" y="586"/>
                  </a:cubicBezTo>
                  <a:cubicBezTo>
                    <a:pt x="150" y="737"/>
                    <a:pt x="150" y="937"/>
                    <a:pt x="50" y="1113"/>
                  </a:cubicBezTo>
                  <a:cubicBezTo>
                    <a:pt x="50" y="1163"/>
                    <a:pt x="25" y="1213"/>
                    <a:pt x="0" y="1263"/>
                  </a:cubicBezTo>
                  <a:cubicBezTo>
                    <a:pt x="301" y="1413"/>
                    <a:pt x="652" y="1489"/>
                    <a:pt x="1028" y="1489"/>
                  </a:cubicBezTo>
                  <a:cubicBezTo>
                    <a:pt x="1128" y="1489"/>
                    <a:pt x="1253" y="1489"/>
                    <a:pt x="1353" y="1463"/>
                  </a:cubicBezTo>
                  <a:cubicBezTo>
                    <a:pt x="1955" y="1388"/>
                    <a:pt x="2556" y="1113"/>
                    <a:pt x="3033" y="661"/>
                  </a:cubicBezTo>
                  <a:cubicBezTo>
                    <a:pt x="3208" y="837"/>
                    <a:pt x="3459" y="1012"/>
                    <a:pt x="3709" y="1138"/>
                  </a:cubicBezTo>
                  <a:cubicBezTo>
                    <a:pt x="4137" y="1324"/>
                    <a:pt x="4620" y="1427"/>
                    <a:pt x="5096" y="1427"/>
                  </a:cubicBezTo>
                  <a:cubicBezTo>
                    <a:pt x="5262" y="1427"/>
                    <a:pt x="5427" y="1414"/>
                    <a:pt x="5589" y="1388"/>
                  </a:cubicBezTo>
                  <a:cubicBezTo>
                    <a:pt x="5689" y="1363"/>
                    <a:pt x="5765" y="1338"/>
                    <a:pt x="5865" y="1313"/>
                  </a:cubicBezTo>
                  <a:cubicBezTo>
                    <a:pt x="5840" y="1238"/>
                    <a:pt x="5815" y="1163"/>
                    <a:pt x="5790" y="1088"/>
                  </a:cubicBezTo>
                  <a:cubicBezTo>
                    <a:pt x="5739" y="962"/>
                    <a:pt x="5739" y="812"/>
                    <a:pt x="5815" y="712"/>
                  </a:cubicBezTo>
                  <a:lnTo>
                    <a:pt x="5815" y="712"/>
                  </a:lnTo>
                  <a:cubicBezTo>
                    <a:pt x="5689" y="737"/>
                    <a:pt x="5589" y="762"/>
                    <a:pt x="5489" y="787"/>
                  </a:cubicBezTo>
                  <a:cubicBezTo>
                    <a:pt x="5354" y="806"/>
                    <a:pt x="5220" y="815"/>
                    <a:pt x="5087" y="815"/>
                  </a:cubicBezTo>
                  <a:cubicBezTo>
                    <a:pt x="4699" y="815"/>
                    <a:pt x="4321" y="736"/>
                    <a:pt x="3985" y="586"/>
                  </a:cubicBezTo>
                  <a:cubicBezTo>
                    <a:pt x="3759" y="461"/>
                    <a:pt x="3584" y="361"/>
                    <a:pt x="3434" y="210"/>
                  </a:cubicBezTo>
                  <a:cubicBezTo>
                    <a:pt x="3390" y="144"/>
                    <a:pt x="3249" y="1"/>
                    <a:pt x="30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5"/>
            <p:cNvSpPr/>
            <p:nvPr/>
          </p:nvSpPr>
          <p:spPr>
            <a:xfrm>
              <a:off x="1019775" y="3494150"/>
              <a:ext cx="213675" cy="44225"/>
            </a:xfrm>
            <a:custGeom>
              <a:avLst/>
              <a:gdLst/>
              <a:ahLst/>
              <a:cxnLst/>
              <a:rect l="l" t="t" r="r" b="b"/>
              <a:pathLst>
                <a:path w="8547" h="1769" extrusionOk="0">
                  <a:moveTo>
                    <a:pt x="5839" y="0"/>
                  </a:moveTo>
                  <a:cubicBezTo>
                    <a:pt x="5722" y="0"/>
                    <a:pt x="5574" y="44"/>
                    <a:pt x="5414" y="240"/>
                  </a:cubicBezTo>
                  <a:cubicBezTo>
                    <a:pt x="5263" y="466"/>
                    <a:pt x="5063" y="691"/>
                    <a:pt x="4812" y="892"/>
                  </a:cubicBezTo>
                  <a:cubicBezTo>
                    <a:pt x="4562" y="1067"/>
                    <a:pt x="4286" y="1167"/>
                    <a:pt x="4010" y="1167"/>
                  </a:cubicBezTo>
                  <a:cubicBezTo>
                    <a:pt x="3734" y="1167"/>
                    <a:pt x="3459" y="1067"/>
                    <a:pt x="3208" y="892"/>
                  </a:cubicBezTo>
                  <a:cubicBezTo>
                    <a:pt x="3083" y="791"/>
                    <a:pt x="2983" y="691"/>
                    <a:pt x="2857" y="541"/>
                  </a:cubicBezTo>
                  <a:cubicBezTo>
                    <a:pt x="2732" y="416"/>
                    <a:pt x="2557" y="315"/>
                    <a:pt x="2381" y="315"/>
                  </a:cubicBezTo>
                  <a:cubicBezTo>
                    <a:pt x="2355" y="312"/>
                    <a:pt x="2329" y="310"/>
                    <a:pt x="2304" y="310"/>
                  </a:cubicBezTo>
                  <a:cubicBezTo>
                    <a:pt x="2130" y="310"/>
                    <a:pt x="1964" y="382"/>
                    <a:pt x="1855" y="491"/>
                  </a:cubicBezTo>
                  <a:cubicBezTo>
                    <a:pt x="1604" y="691"/>
                    <a:pt x="1404" y="842"/>
                    <a:pt x="1178" y="917"/>
                  </a:cubicBezTo>
                  <a:cubicBezTo>
                    <a:pt x="1034" y="977"/>
                    <a:pt x="848" y="1014"/>
                    <a:pt x="667" y="1014"/>
                  </a:cubicBezTo>
                  <a:cubicBezTo>
                    <a:pt x="472" y="1014"/>
                    <a:pt x="281" y="971"/>
                    <a:pt x="150" y="867"/>
                  </a:cubicBezTo>
                  <a:cubicBezTo>
                    <a:pt x="100" y="817"/>
                    <a:pt x="50" y="791"/>
                    <a:pt x="0" y="791"/>
                  </a:cubicBezTo>
                  <a:cubicBezTo>
                    <a:pt x="25" y="817"/>
                    <a:pt x="50" y="842"/>
                    <a:pt x="100" y="867"/>
                  </a:cubicBezTo>
                  <a:cubicBezTo>
                    <a:pt x="326" y="1042"/>
                    <a:pt x="426" y="1318"/>
                    <a:pt x="301" y="1568"/>
                  </a:cubicBezTo>
                  <a:cubicBezTo>
                    <a:pt x="439" y="1605"/>
                    <a:pt x="580" y="1622"/>
                    <a:pt x="720" y="1622"/>
                  </a:cubicBezTo>
                  <a:cubicBezTo>
                    <a:pt x="961" y="1622"/>
                    <a:pt x="1197" y="1573"/>
                    <a:pt x="1404" y="1493"/>
                  </a:cubicBezTo>
                  <a:cubicBezTo>
                    <a:pt x="1780" y="1343"/>
                    <a:pt x="2055" y="1092"/>
                    <a:pt x="2256" y="942"/>
                  </a:cubicBezTo>
                  <a:cubicBezTo>
                    <a:pt x="2256" y="917"/>
                    <a:pt x="2306" y="917"/>
                    <a:pt x="2331" y="917"/>
                  </a:cubicBezTo>
                  <a:cubicBezTo>
                    <a:pt x="2356" y="917"/>
                    <a:pt x="2381" y="917"/>
                    <a:pt x="2381" y="942"/>
                  </a:cubicBezTo>
                  <a:cubicBezTo>
                    <a:pt x="2531" y="1117"/>
                    <a:pt x="2682" y="1268"/>
                    <a:pt x="2857" y="1393"/>
                  </a:cubicBezTo>
                  <a:cubicBezTo>
                    <a:pt x="3208" y="1644"/>
                    <a:pt x="3609" y="1769"/>
                    <a:pt x="4010" y="1769"/>
                  </a:cubicBezTo>
                  <a:lnTo>
                    <a:pt x="4035" y="1769"/>
                  </a:lnTo>
                  <a:cubicBezTo>
                    <a:pt x="4411" y="1769"/>
                    <a:pt x="4812" y="1619"/>
                    <a:pt x="5163" y="1368"/>
                  </a:cubicBezTo>
                  <a:cubicBezTo>
                    <a:pt x="5464" y="1167"/>
                    <a:pt x="5689" y="917"/>
                    <a:pt x="5865" y="666"/>
                  </a:cubicBezTo>
                  <a:cubicBezTo>
                    <a:pt x="6316" y="1092"/>
                    <a:pt x="6917" y="1343"/>
                    <a:pt x="7569" y="1418"/>
                  </a:cubicBezTo>
                  <a:cubicBezTo>
                    <a:pt x="7673" y="1428"/>
                    <a:pt x="7777" y="1434"/>
                    <a:pt x="7879" y="1434"/>
                  </a:cubicBezTo>
                  <a:cubicBezTo>
                    <a:pt x="8023" y="1434"/>
                    <a:pt x="8164" y="1422"/>
                    <a:pt x="8296" y="1393"/>
                  </a:cubicBezTo>
                  <a:cubicBezTo>
                    <a:pt x="8346" y="1393"/>
                    <a:pt x="8421" y="1368"/>
                    <a:pt x="8471" y="1368"/>
                  </a:cubicBezTo>
                  <a:cubicBezTo>
                    <a:pt x="8421" y="1142"/>
                    <a:pt x="8446" y="917"/>
                    <a:pt x="8547" y="691"/>
                  </a:cubicBezTo>
                  <a:lnTo>
                    <a:pt x="8547" y="691"/>
                  </a:lnTo>
                  <a:cubicBezTo>
                    <a:pt x="8421" y="741"/>
                    <a:pt x="8296" y="791"/>
                    <a:pt x="8171" y="817"/>
                  </a:cubicBezTo>
                  <a:cubicBezTo>
                    <a:pt x="8095" y="829"/>
                    <a:pt x="8008" y="835"/>
                    <a:pt x="7914" y="835"/>
                  </a:cubicBezTo>
                  <a:cubicBezTo>
                    <a:pt x="7820" y="835"/>
                    <a:pt x="7719" y="829"/>
                    <a:pt x="7619" y="817"/>
                  </a:cubicBezTo>
                  <a:cubicBezTo>
                    <a:pt x="7068" y="766"/>
                    <a:pt x="6542" y="516"/>
                    <a:pt x="6191" y="165"/>
                  </a:cubicBezTo>
                  <a:cubicBezTo>
                    <a:pt x="6141" y="115"/>
                    <a:pt x="6090" y="40"/>
                    <a:pt x="5965" y="15"/>
                  </a:cubicBezTo>
                  <a:cubicBezTo>
                    <a:pt x="5929" y="7"/>
                    <a:pt x="5886" y="0"/>
                    <a:pt x="58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5"/>
            <p:cNvSpPr/>
            <p:nvPr/>
          </p:nvSpPr>
          <p:spPr>
            <a:xfrm>
              <a:off x="948325" y="3733300"/>
              <a:ext cx="361575" cy="45050"/>
            </a:xfrm>
            <a:custGeom>
              <a:avLst/>
              <a:gdLst/>
              <a:ahLst/>
              <a:cxnLst/>
              <a:rect l="l" t="t" r="r" b="b"/>
              <a:pathLst>
                <a:path w="14463" h="1802" extrusionOk="0">
                  <a:moveTo>
                    <a:pt x="2618" y="1"/>
                  </a:moveTo>
                  <a:cubicBezTo>
                    <a:pt x="2460" y="1"/>
                    <a:pt x="2300" y="41"/>
                    <a:pt x="2156" y="123"/>
                  </a:cubicBezTo>
                  <a:cubicBezTo>
                    <a:pt x="1780" y="348"/>
                    <a:pt x="1455" y="499"/>
                    <a:pt x="1154" y="599"/>
                  </a:cubicBezTo>
                  <a:cubicBezTo>
                    <a:pt x="897" y="685"/>
                    <a:pt x="652" y="723"/>
                    <a:pt x="418" y="723"/>
                  </a:cubicBezTo>
                  <a:cubicBezTo>
                    <a:pt x="310" y="723"/>
                    <a:pt x="204" y="715"/>
                    <a:pt x="101" y="699"/>
                  </a:cubicBezTo>
                  <a:lnTo>
                    <a:pt x="101" y="699"/>
                  </a:lnTo>
                  <a:cubicBezTo>
                    <a:pt x="151" y="799"/>
                    <a:pt x="176" y="925"/>
                    <a:pt x="126" y="1025"/>
                  </a:cubicBezTo>
                  <a:cubicBezTo>
                    <a:pt x="101" y="1125"/>
                    <a:pt x="51" y="1200"/>
                    <a:pt x="1" y="1301"/>
                  </a:cubicBezTo>
                  <a:cubicBezTo>
                    <a:pt x="136" y="1317"/>
                    <a:pt x="273" y="1325"/>
                    <a:pt x="412" y="1325"/>
                  </a:cubicBezTo>
                  <a:cubicBezTo>
                    <a:pt x="713" y="1325"/>
                    <a:pt x="1021" y="1286"/>
                    <a:pt x="1329" y="1200"/>
                  </a:cubicBezTo>
                  <a:cubicBezTo>
                    <a:pt x="1705" y="1075"/>
                    <a:pt x="2056" y="900"/>
                    <a:pt x="2482" y="649"/>
                  </a:cubicBezTo>
                  <a:cubicBezTo>
                    <a:pt x="2524" y="618"/>
                    <a:pt x="2575" y="604"/>
                    <a:pt x="2625" y="604"/>
                  </a:cubicBezTo>
                  <a:cubicBezTo>
                    <a:pt x="2695" y="604"/>
                    <a:pt x="2764" y="630"/>
                    <a:pt x="2808" y="674"/>
                  </a:cubicBezTo>
                  <a:cubicBezTo>
                    <a:pt x="3209" y="1075"/>
                    <a:pt x="3710" y="1401"/>
                    <a:pt x="4262" y="1627"/>
                  </a:cubicBezTo>
                  <a:cubicBezTo>
                    <a:pt x="4487" y="1702"/>
                    <a:pt x="4788" y="1802"/>
                    <a:pt x="5114" y="1802"/>
                  </a:cubicBezTo>
                  <a:lnTo>
                    <a:pt x="5239" y="1802"/>
                  </a:lnTo>
                  <a:cubicBezTo>
                    <a:pt x="5565" y="1777"/>
                    <a:pt x="5866" y="1627"/>
                    <a:pt x="6141" y="1476"/>
                  </a:cubicBezTo>
                  <a:cubicBezTo>
                    <a:pt x="6492" y="1276"/>
                    <a:pt x="6843" y="1050"/>
                    <a:pt x="7169" y="825"/>
                  </a:cubicBezTo>
                  <a:cubicBezTo>
                    <a:pt x="7445" y="1075"/>
                    <a:pt x="7745" y="1351"/>
                    <a:pt x="8121" y="1551"/>
                  </a:cubicBezTo>
                  <a:cubicBezTo>
                    <a:pt x="8448" y="1715"/>
                    <a:pt x="8785" y="1793"/>
                    <a:pt x="9098" y="1793"/>
                  </a:cubicBezTo>
                  <a:cubicBezTo>
                    <a:pt x="9266" y="1793"/>
                    <a:pt x="9426" y="1770"/>
                    <a:pt x="9575" y="1727"/>
                  </a:cubicBezTo>
                  <a:cubicBezTo>
                    <a:pt x="10001" y="1601"/>
                    <a:pt x="10302" y="1301"/>
                    <a:pt x="10577" y="1025"/>
                  </a:cubicBezTo>
                  <a:cubicBezTo>
                    <a:pt x="10678" y="925"/>
                    <a:pt x="10778" y="825"/>
                    <a:pt x="10878" y="749"/>
                  </a:cubicBezTo>
                  <a:lnTo>
                    <a:pt x="11480" y="1125"/>
                  </a:lnTo>
                  <a:cubicBezTo>
                    <a:pt x="11705" y="1276"/>
                    <a:pt x="11956" y="1426"/>
                    <a:pt x="12257" y="1526"/>
                  </a:cubicBezTo>
                  <a:cubicBezTo>
                    <a:pt x="12461" y="1594"/>
                    <a:pt x="12685" y="1629"/>
                    <a:pt x="12923" y="1629"/>
                  </a:cubicBezTo>
                  <a:cubicBezTo>
                    <a:pt x="13297" y="1629"/>
                    <a:pt x="13708" y="1544"/>
                    <a:pt x="14136" y="1376"/>
                  </a:cubicBezTo>
                  <a:cubicBezTo>
                    <a:pt x="14161" y="1226"/>
                    <a:pt x="14237" y="1075"/>
                    <a:pt x="14337" y="950"/>
                  </a:cubicBezTo>
                  <a:cubicBezTo>
                    <a:pt x="14387" y="875"/>
                    <a:pt x="14437" y="799"/>
                    <a:pt x="14462" y="724"/>
                  </a:cubicBezTo>
                  <a:cubicBezTo>
                    <a:pt x="14462" y="674"/>
                    <a:pt x="14462" y="624"/>
                    <a:pt x="14462" y="574"/>
                  </a:cubicBezTo>
                  <a:cubicBezTo>
                    <a:pt x="14287" y="649"/>
                    <a:pt x="14136" y="724"/>
                    <a:pt x="13936" y="799"/>
                  </a:cubicBezTo>
                  <a:cubicBezTo>
                    <a:pt x="13661" y="920"/>
                    <a:pt x="13304" y="1028"/>
                    <a:pt x="12945" y="1028"/>
                  </a:cubicBezTo>
                  <a:cubicBezTo>
                    <a:pt x="12780" y="1028"/>
                    <a:pt x="12615" y="1005"/>
                    <a:pt x="12457" y="950"/>
                  </a:cubicBezTo>
                  <a:cubicBezTo>
                    <a:pt x="12232" y="875"/>
                    <a:pt x="12006" y="749"/>
                    <a:pt x="11806" y="624"/>
                  </a:cubicBezTo>
                  <a:lnTo>
                    <a:pt x="11204" y="223"/>
                  </a:lnTo>
                  <a:cubicBezTo>
                    <a:pt x="11139" y="180"/>
                    <a:pt x="11037" y="118"/>
                    <a:pt x="10897" y="118"/>
                  </a:cubicBezTo>
                  <a:cubicBezTo>
                    <a:pt x="10875" y="118"/>
                    <a:pt x="10852" y="119"/>
                    <a:pt x="10828" y="123"/>
                  </a:cubicBezTo>
                  <a:cubicBezTo>
                    <a:pt x="10653" y="123"/>
                    <a:pt x="10552" y="223"/>
                    <a:pt x="10502" y="273"/>
                  </a:cubicBezTo>
                  <a:cubicBezTo>
                    <a:pt x="10377" y="373"/>
                    <a:pt x="10252" y="499"/>
                    <a:pt x="10151" y="599"/>
                  </a:cubicBezTo>
                  <a:cubicBezTo>
                    <a:pt x="9901" y="825"/>
                    <a:pt x="9700" y="1050"/>
                    <a:pt x="9400" y="1150"/>
                  </a:cubicBezTo>
                  <a:cubicBezTo>
                    <a:pt x="9317" y="1173"/>
                    <a:pt x="9225" y="1184"/>
                    <a:pt x="9128" y="1184"/>
                  </a:cubicBezTo>
                  <a:cubicBezTo>
                    <a:pt x="8903" y="1184"/>
                    <a:pt x="8650" y="1123"/>
                    <a:pt x="8422" y="1000"/>
                  </a:cubicBezTo>
                  <a:cubicBezTo>
                    <a:pt x="8096" y="850"/>
                    <a:pt x="7846" y="599"/>
                    <a:pt x="7570" y="373"/>
                  </a:cubicBezTo>
                  <a:lnTo>
                    <a:pt x="7520" y="323"/>
                  </a:lnTo>
                  <a:cubicBezTo>
                    <a:pt x="7470" y="273"/>
                    <a:pt x="7344" y="173"/>
                    <a:pt x="7194" y="173"/>
                  </a:cubicBezTo>
                  <a:cubicBezTo>
                    <a:pt x="7019" y="173"/>
                    <a:pt x="6918" y="248"/>
                    <a:pt x="6868" y="298"/>
                  </a:cubicBezTo>
                  <a:cubicBezTo>
                    <a:pt x="6542" y="524"/>
                    <a:pt x="6191" y="749"/>
                    <a:pt x="5841" y="950"/>
                  </a:cubicBezTo>
                  <a:cubicBezTo>
                    <a:pt x="5615" y="1075"/>
                    <a:pt x="5389" y="1175"/>
                    <a:pt x="5189" y="1200"/>
                  </a:cubicBezTo>
                  <a:cubicBezTo>
                    <a:pt x="5155" y="1205"/>
                    <a:pt x="5119" y="1207"/>
                    <a:pt x="5083" y="1207"/>
                  </a:cubicBezTo>
                  <a:cubicBezTo>
                    <a:pt x="4910" y="1207"/>
                    <a:pt x="4716" y="1158"/>
                    <a:pt x="4487" y="1075"/>
                  </a:cubicBezTo>
                  <a:cubicBezTo>
                    <a:pt x="4011" y="875"/>
                    <a:pt x="3585" y="599"/>
                    <a:pt x="3234" y="248"/>
                  </a:cubicBezTo>
                  <a:cubicBezTo>
                    <a:pt x="3071" y="85"/>
                    <a:pt x="2846" y="1"/>
                    <a:pt x="26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5"/>
            <p:cNvSpPr/>
            <p:nvPr/>
          </p:nvSpPr>
          <p:spPr>
            <a:xfrm>
              <a:off x="891950" y="3959325"/>
              <a:ext cx="482475" cy="48975"/>
            </a:xfrm>
            <a:custGeom>
              <a:avLst/>
              <a:gdLst/>
              <a:ahLst/>
              <a:cxnLst/>
              <a:rect l="l" t="t" r="r" b="b"/>
              <a:pathLst>
                <a:path w="19299" h="1959" extrusionOk="0">
                  <a:moveTo>
                    <a:pt x="0" y="555"/>
                  </a:moveTo>
                  <a:cubicBezTo>
                    <a:pt x="25" y="555"/>
                    <a:pt x="75" y="581"/>
                    <a:pt x="101" y="606"/>
                  </a:cubicBezTo>
                  <a:cubicBezTo>
                    <a:pt x="132" y="615"/>
                    <a:pt x="161" y="627"/>
                    <a:pt x="189" y="642"/>
                  </a:cubicBezTo>
                  <a:lnTo>
                    <a:pt x="189" y="642"/>
                  </a:lnTo>
                  <a:cubicBezTo>
                    <a:pt x="184" y="638"/>
                    <a:pt x="180" y="634"/>
                    <a:pt x="176" y="631"/>
                  </a:cubicBezTo>
                  <a:cubicBezTo>
                    <a:pt x="126" y="581"/>
                    <a:pt x="50" y="555"/>
                    <a:pt x="0" y="555"/>
                  </a:cubicBezTo>
                  <a:close/>
                  <a:moveTo>
                    <a:pt x="189" y="642"/>
                  </a:moveTo>
                  <a:cubicBezTo>
                    <a:pt x="222" y="670"/>
                    <a:pt x="258" y="696"/>
                    <a:pt x="295" y="721"/>
                  </a:cubicBezTo>
                  <a:lnTo>
                    <a:pt x="295" y="721"/>
                  </a:lnTo>
                  <a:cubicBezTo>
                    <a:pt x="265" y="690"/>
                    <a:pt x="229" y="663"/>
                    <a:pt x="189" y="642"/>
                  </a:cubicBezTo>
                  <a:close/>
                  <a:moveTo>
                    <a:pt x="3711" y="1"/>
                  </a:moveTo>
                  <a:cubicBezTo>
                    <a:pt x="3658" y="1"/>
                    <a:pt x="3605" y="17"/>
                    <a:pt x="3559" y="54"/>
                  </a:cubicBezTo>
                  <a:cubicBezTo>
                    <a:pt x="2983" y="430"/>
                    <a:pt x="2456" y="756"/>
                    <a:pt x="1855" y="906"/>
                  </a:cubicBezTo>
                  <a:cubicBezTo>
                    <a:pt x="1656" y="952"/>
                    <a:pt x="1458" y="975"/>
                    <a:pt x="1267" y="975"/>
                  </a:cubicBezTo>
                  <a:cubicBezTo>
                    <a:pt x="894" y="975"/>
                    <a:pt x="550" y="888"/>
                    <a:pt x="295" y="721"/>
                  </a:cubicBezTo>
                  <a:lnTo>
                    <a:pt x="295" y="721"/>
                  </a:lnTo>
                  <a:cubicBezTo>
                    <a:pt x="405" y="833"/>
                    <a:pt x="437" y="994"/>
                    <a:pt x="351" y="1132"/>
                  </a:cubicBezTo>
                  <a:cubicBezTo>
                    <a:pt x="301" y="1207"/>
                    <a:pt x="251" y="1282"/>
                    <a:pt x="226" y="1357"/>
                  </a:cubicBezTo>
                  <a:cubicBezTo>
                    <a:pt x="551" y="1513"/>
                    <a:pt x="909" y="1573"/>
                    <a:pt x="1248" y="1573"/>
                  </a:cubicBezTo>
                  <a:cubicBezTo>
                    <a:pt x="1511" y="1573"/>
                    <a:pt x="1762" y="1537"/>
                    <a:pt x="1980" y="1483"/>
                  </a:cubicBezTo>
                  <a:cubicBezTo>
                    <a:pt x="2607" y="1332"/>
                    <a:pt x="3133" y="1057"/>
                    <a:pt x="3634" y="706"/>
                  </a:cubicBezTo>
                  <a:cubicBezTo>
                    <a:pt x="3985" y="1132"/>
                    <a:pt x="4386" y="1458"/>
                    <a:pt x="4837" y="1658"/>
                  </a:cubicBezTo>
                  <a:cubicBezTo>
                    <a:pt x="5179" y="1822"/>
                    <a:pt x="5551" y="1904"/>
                    <a:pt x="5912" y="1904"/>
                  </a:cubicBezTo>
                  <a:cubicBezTo>
                    <a:pt x="6212" y="1904"/>
                    <a:pt x="6505" y="1847"/>
                    <a:pt x="6767" y="1733"/>
                  </a:cubicBezTo>
                  <a:cubicBezTo>
                    <a:pt x="7043" y="1633"/>
                    <a:pt x="7294" y="1458"/>
                    <a:pt x="7519" y="1282"/>
                  </a:cubicBezTo>
                  <a:cubicBezTo>
                    <a:pt x="7594" y="1232"/>
                    <a:pt x="7644" y="1182"/>
                    <a:pt x="7720" y="1132"/>
                  </a:cubicBezTo>
                  <a:cubicBezTo>
                    <a:pt x="7745" y="1132"/>
                    <a:pt x="7770" y="1107"/>
                    <a:pt x="7770" y="1107"/>
                  </a:cubicBezTo>
                  <a:cubicBezTo>
                    <a:pt x="7770" y="1107"/>
                    <a:pt x="7795" y="1132"/>
                    <a:pt x="7820" y="1132"/>
                  </a:cubicBezTo>
                  <a:cubicBezTo>
                    <a:pt x="8421" y="1608"/>
                    <a:pt x="9073" y="1884"/>
                    <a:pt x="9725" y="1959"/>
                  </a:cubicBezTo>
                  <a:lnTo>
                    <a:pt x="10000" y="1959"/>
                  </a:lnTo>
                  <a:cubicBezTo>
                    <a:pt x="10702" y="1959"/>
                    <a:pt x="11354" y="1708"/>
                    <a:pt x="11755" y="1257"/>
                  </a:cubicBezTo>
                  <a:lnTo>
                    <a:pt x="11780" y="1207"/>
                  </a:lnTo>
                  <a:cubicBezTo>
                    <a:pt x="11849" y="1138"/>
                    <a:pt x="11962" y="1004"/>
                    <a:pt x="12018" y="1004"/>
                  </a:cubicBezTo>
                  <a:cubicBezTo>
                    <a:pt x="12022" y="1004"/>
                    <a:pt x="12027" y="1005"/>
                    <a:pt x="12030" y="1007"/>
                  </a:cubicBezTo>
                  <a:cubicBezTo>
                    <a:pt x="12056" y="1007"/>
                    <a:pt x="12106" y="1057"/>
                    <a:pt x="12156" y="1107"/>
                  </a:cubicBezTo>
                  <a:lnTo>
                    <a:pt x="12181" y="1107"/>
                  </a:lnTo>
                  <a:cubicBezTo>
                    <a:pt x="12682" y="1558"/>
                    <a:pt x="13334" y="1834"/>
                    <a:pt x="13985" y="1859"/>
                  </a:cubicBezTo>
                  <a:cubicBezTo>
                    <a:pt x="14042" y="1863"/>
                    <a:pt x="14099" y="1865"/>
                    <a:pt x="14156" y="1865"/>
                  </a:cubicBezTo>
                  <a:cubicBezTo>
                    <a:pt x="14824" y="1865"/>
                    <a:pt x="15472" y="1598"/>
                    <a:pt x="15865" y="1182"/>
                  </a:cubicBezTo>
                  <a:cubicBezTo>
                    <a:pt x="15915" y="1132"/>
                    <a:pt x="15940" y="1107"/>
                    <a:pt x="15965" y="1082"/>
                  </a:cubicBezTo>
                  <a:cubicBezTo>
                    <a:pt x="16116" y="906"/>
                    <a:pt x="16216" y="806"/>
                    <a:pt x="16316" y="806"/>
                  </a:cubicBezTo>
                  <a:cubicBezTo>
                    <a:pt x="16366" y="806"/>
                    <a:pt x="16442" y="831"/>
                    <a:pt x="16542" y="881"/>
                  </a:cubicBezTo>
                  <a:lnTo>
                    <a:pt x="16567" y="906"/>
                  </a:lnTo>
                  <a:cubicBezTo>
                    <a:pt x="17009" y="1104"/>
                    <a:pt x="17496" y="1201"/>
                    <a:pt x="17980" y="1201"/>
                  </a:cubicBezTo>
                  <a:cubicBezTo>
                    <a:pt x="18292" y="1201"/>
                    <a:pt x="18603" y="1160"/>
                    <a:pt x="18898" y="1082"/>
                  </a:cubicBezTo>
                  <a:cubicBezTo>
                    <a:pt x="19048" y="1032"/>
                    <a:pt x="19173" y="982"/>
                    <a:pt x="19299" y="931"/>
                  </a:cubicBezTo>
                  <a:cubicBezTo>
                    <a:pt x="19299" y="906"/>
                    <a:pt x="19299" y="906"/>
                    <a:pt x="19274" y="881"/>
                  </a:cubicBezTo>
                  <a:cubicBezTo>
                    <a:pt x="19198" y="706"/>
                    <a:pt x="19173" y="505"/>
                    <a:pt x="19198" y="305"/>
                  </a:cubicBezTo>
                  <a:lnTo>
                    <a:pt x="19198" y="305"/>
                  </a:lnTo>
                  <a:cubicBezTo>
                    <a:pt x="19048" y="380"/>
                    <a:pt x="18898" y="455"/>
                    <a:pt x="18747" y="480"/>
                  </a:cubicBezTo>
                  <a:cubicBezTo>
                    <a:pt x="18498" y="550"/>
                    <a:pt x="18233" y="584"/>
                    <a:pt x="17968" y="584"/>
                  </a:cubicBezTo>
                  <a:cubicBezTo>
                    <a:pt x="17566" y="584"/>
                    <a:pt x="17165" y="506"/>
                    <a:pt x="16817" y="355"/>
                  </a:cubicBezTo>
                  <a:lnTo>
                    <a:pt x="16792" y="330"/>
                  </a:lnTo>
                  <a:cubicBezTo>
                    <a:pt x="16667" y="280"/>
                    <a:pt x="16517" y="205"/>
                    <a:pt x="16341" y="205"/>
                  </a:cubicBezTo>
                  <a:lnTo>
                    <a:pt x="16316" y="205"/>
                  </a:lnTo>
                  <a:cubicBezTo>
                    <a:pt x="15940" y="205"/>
                    <a:pt x="15690" y="480"/>
                    <a:pt x="15514" y="681"/>
                  </a:cubicBezTo>
                  <a:cubicBezTo>
                    <a:pt x="15489" y="706"/>
                    <a:pt x="15464" y="731"/>
                    <a:pt x="15439" y="756"/>
                  </a:cubicBezTo>
                  <a:cubicBezTo>
                    <a:pt x="15134" y="1085"/>
                    <a:pt x="14652" y="1260"/>
                    <a:pt x="14139" y="1260"/>
                  </a:cubicBezTo>
                  <a:cubicBezTo>
                    <a:pt x="14105" y="1260"/>
                    <a:pt x="14070" y="1259"/>
                    <a:pt x="14035" y="1257"/>
                  </a:cubicBezTo>
                  <a:cubicBezTo>
                    <a:pt x="13509" y="1232"/>
                    <a:pt x="12983" y="1007"/>
                    <a:pt x="12582" y="656"/>
                  </a:cubicBezTo>
                  <a:lnTo>
                    <a:pt x="12557" y="656"/>
                  </a:lnTo>
                  <a:cubicBezTo>
                    <a:pt x="12457" y="555"/>
                    <a:pt x="12306" y="430"/>
                    <a:pt x="12106" y="405"/>
                  </a:cubicBezTo>
                  <a:cubicBezTo>
                    <a:pt x="12075" y="401"/>
                    <a:pt x="12045" y="399"/>
                    <a:pt x="12016" y="399"/>
                  </a:cubicBezTo>
                  <a:cubicBezTo>
                    <a:pt x="11690" y="399"/>
                    <a:pt x="11467" y="645"/>
                    <a:pt x="11329" y="806"/>
                  </a:cubicBezTo>
                  <a:lnTo>
                    <a:pt x="11279" y="856"/>
                  </a:lnTo>
                  <a:cubicBezTo>
                    <a:pt x="11009" y="1171"/>
                    <a:pt x="10496" y="1365"/>
                    <a:pt x="9959" y="1365"/>
                  </a:cubicBezTo>
                  <a:cubicBezTo>
                    <a:pt x="9898" y="1365"/>
                    <a:pt x="9836" y="1363"/>
                    <a:pt x="9775" y="1357"/>
                  </a:cubicBezTo>
                  <a:cubicBezTo>
                    <a:pt x="9248" y="1282"/>
                    <a:pt x="8697" y="1057"/>
                    <a:pt x="8196" y="656"/>
                  </a:cubicBezTo>
                  <a:cubicBezTo>
                    <a:pt x="8096" y="606"/>
                    <a:pt x="7970" y="505"/>
                    <a:pt x="7770" y="480"/>
                  </a:cubicBezTo>
                  <a:cubicBezTo>
                    <a:pt x="7594" y="480"/>
                    <a:pt x="7444" y="581"/>
                    <a:pt x="7369" y="631"/>
                  </a:cubicBezTo>
                  <a:cubicBezTo>
                    <a:pt x="7294" y="681"/>
                    <a:pt x="7218" y="756"/>
                    <a:pt x="7143" y="806"/>
                  </a:cubicBezTo>
                  <a:cubicBezTo>
                    <a:pt x="6943" y="956"/>
                    <a:pt x="6742" y="1107"/>
                    <a:pt x="6542" y="1182"/>
                  </a:cubicBezTo>
                  <a:cubicBezTo>
                    <a:pt x="6355" y="1259"/>
                    <a:pt x="6145" y="1297"/>
                    <a:pt x="5927" y="1297"/>
                  </a:cubicBezTo>
                  <a:cubicBezTo>
                    <a:pt x="5648" y="1297"/>
                    <a:pt x="5356" y="1234"/>
                    <a:pt x="5088" y="1107"/>
                  </a:cubicBezTo>
                  <a:cubicBezTo>
                    <a:pt x="4662" y="906"/>
                    <a:pt x="4286" y="581"/>
                    <a:pt x="3960" y="129"/>
                  </a:cubicBezTo>
                  <a:cubicBezTo>
                    <a:pt x="3897" y="50"/>
                    <a:pt x="3803" y="1"/>
                    <a:pt x="371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5" name="Google Shape;175;p5"/>
          <p:cNvGrpSpPr/>
          <p:nvPr/>
        </p:nvGrpSpPr>
        <p:grpSpPr>
          <a:xfrm rot="-7626389">
            <a:off x="183417" y="47669"/>
            <a:ext cx="985762" cy="1249965"/>
            <a:chOff x="1512675" y="1459925"/>
            <a:chExt cx="726850" cy="921700"/>
          </a:xfrm>
        </p:grpSpPr>
        <p:sp>
          <p:nvSpPr>
            <p:cNvPr id="176" name="Google Shape;176;p5"/>
            <p:cNvSpPr/>
            <p:nvPr/>
          </p:nvSpPr>
          <p:spPr>
            <a:xfrm>
              <a:off x="1512675" y="1459925"/>
              <a:ext cx="726850" cy="921700"/>
            </a:xfrm>
            <a:custGeom>
              <a:avLst/>
              <a:gdLst/>
              <a:ahLst/>
              <a:cxnLst/>
              <a:rect l="l" t="t" r="r" b="b"/>
              <a:pathLst>
                <a:path w="29074" h="36868" extrusionOk="0">
                  <a:moveTo>
                    <a:pt x="12356" y="0"/>
                  </a:moveTo>
                  <a:cubicBezTo>
                    <a:pt x="11780" y="51"/>
                    <a:pt x="11228" y="326"/>
                    <a:pt x="10852" y="752"/>
                  </a:cubicBezTo>
                  <a:cubicBezTo>
                    <a:pt x="10451" y="1203"/>
                    <a:pt x="10276" y="1780"/>
                    <a:pt x="10301" y="2356"/>
                  </a:cubicBezTo>
                  <a:lnTo>
                    <a:pt x="10301" y="2432"/>
                  </a:lnTo>
                  <a:lnTo>
                    <a:pt x="10076" y="2757"/>
                  </a:lnTo>
                  <a:cubicBezTo>
                    <a:pt x="10025" y="2858"/>
                    <a:pt x="9950" y="2933"/>
                    <a:pt x="9900" y="3033"/>
                  </a:cubicBezTo>
                  <a:lnTo>
                    <a:pt x="9725" y="3259"/>
                  </a:lnTo>
                  <a:cubicBezTo>
                    <a:pt x="9649" y="3384"/>
                    <a:pt x="9549" y="3509"/>
                    <a:pt x="9474" y="3609"/>
                  </a:cubicBezTo>
                  <a:lnTo>
                    <a:pt x="9349" y="3760"/>
                  </a:lnTo>
                  <a:cubicBezTo>
                    <a:pt x="9248" y="3910"/>
                    <a:pt x="9148" y="4036"/>
                    <a:pt x="9048" y="4186"/>
                  </a:cubicBezTo>
                  <a:lnTo>
                    <a:pt x="8948" y="4286"/>
                  </a:lnTo>
                  <a:cubicBezTo>
                    <a:pt x="8847" y="4437"/>
                    <a:pt x="8722" y="4587"/>
                    <a:pt x="8597" y="4737"/>
                  </a:cubicBezTo>
                  <a:lnTo>
                    <a:pt x="8547" y="4787"/>
                  </a:lnTo>
                  <a:cubicBezTo>
                    <a:pt x="8421" y="4963"/>
                    <a:pt x="8271" y="5138"/>
                    <a:pt x="8146" y="5314"/>
                  </a:cubicBezTo>
                  <a:cubicBezTo>
                    <a:pt x="7970" y="5489"/>
                    <a:pt x="7820" y="5690"/>
                    <a:pt x="7669" y="5890"/>
                  </a:cubicBezTo>
                  <a:lnTo>
                    <a:pt x="7569" y="5990"/>
                  </a:lnTo>
                  <a:cubicBezTo>
                    <a:pt x="7319" y="6291"/>
                    <a:pt x="7068" y="6592"/>
                    <a:pt x="6817" y="6893"/>
                  </a:cubicBezTo>
                  <a:lnTo>
                    <a:pt x="6065" y="7770"/>
                  </a:lnTo>
                  <a:lnTo>
                    <a:pt x="5765" y="8171"/>
                  </a:lnTo>
                  <a:cubicBezTo>
                    <a:pt x="5664" y="8246"/>
                    <a:pt x="5314" y="8697"/>
                    <a:pt x="5314" y="8697"/>
                  </a:cubicBezTo>
                  <a:lnTo>
                    <a:pt x="4862" y="9249"/>
                  </a:lnTo>
                  <a:cubicBezTo>
                    <a:pt x="4712" y="9424"/>
                    <a:pt x="4587" y="9625"/>
                    <a:pt x="4436" y="9800"/>
                  </a:cubicBezTo>
                  <a:cubicBezTo>
                    <a:pt x="4436" y="9800"/>
                    <a:pt x="4361" y="9925"/>
                    <a:pt x="4336" y="9925"/>
                  </a:cubicBezTo>
                  <a:cubicBezTo>
                    <a:pt x="4035" y="10326"/>
                    <a:pt x="3760" y="10727"/>
                    <a:pt x="3484" y="11128"/>
                  </a:cubicBezTo>
                  <a:cubicBezTo>
                    <a:pt x="3258" y="11454"/>
                    <a:pt x="3033" y="11780"/>
                    <a:pt x="2832" y="12106"/>
                  </a:cubicBezTo>
                  <a:cubicBezTo>
                    <a:pt x="2832" y="12106"/>
                    <a:pt x="2832" y="12131"/>
                    <a:pt x="2832" y="12131"/>
                  </a:cubicBezTo>
                  <a:cubicBezTo>
                    <a:pt x="2607" y="12457"/>
                    <a:pt x="2406" y="12808"/>
                    <a:pt x="2231" y="13133"/>
                  </a:cubicBezTo>
                  <a:cubicBezTo>
                    <a:pt x="2231" y="13133"/>
                    <a:pt x="2206" y="13158"/>
                    <a:pt x="2206" y="13158"/>
                  </a:cubicBezTo>
                  <a:cubicBezTo>
                    <a:pt x="2005" y="13509"/>
                    <a:pt x="1830" y="13860"/>
                    <a:pt x="1654" y="14211"/>
                  </a:cubicBezTo>
                  <a:cubicBezTo>
                    <a:pt x="1654" y="14236"/>
                    <a:pt x="1654" y="14236"/>
                    <a:pt x="1654" y="14236"/>
                  </a:cubicBezTo>
                  <a:cubicBezTo>
                    <a:pt x="777" y="16041"/>
                    <a:pt x="251" y="17820"/>
                    <a:pt x="75" y="19524"/>
                  </a:cubicBezTo>
                  <a:cubicBezTo>
                    <a:pt x="25" y="19900"/>
                    <a:pt x="25" y="20276"/>
                    <a:pt x="0" y="20627"/>
                  </a:cubicBezTo>
                  <a:cubicBezTo>
                    <a:pt x="0" y="20752"/>
                    <a:pt x="0" y="20853"/>
                    <a:pt x="0" y="20978"/>
                  </a:cubicBezTo>
                  <a:cubicBezTo>
                    <a:pt x="0" y="21103"/>
                    <a:pt x="25" y="21229"/>
                    <a:pt x="25" y="21354"/>
                  </a:cubicBezTo>
                  <a:cubicBezTo>
                    <a:pt x="50" y="22106"/>
                    <a:pt x="151" y="22757"/>
                    <a:pt x="351" y="23384"/>
                  </a:cubicBezTo>
                  <a:cubicBezTo>
                    <a:pt x="527" y="24061"/>
                    <a:pt x="827" y="24737"/>
                    <a:pt x="1228" y="25364"/>
                  </a:cubicBezTo>
                  <a:cubicBezTo>
                    <a:pt x="1855" y="26417"/>
                    <a:pt x="2707" y="27294"/>
                    <a:pt x="3710" y="28021"/>
                  </a:cubicBezTo>
                  <a:cubicBezTo>
                    <a:pt x="5013" y="28948"/>
                    <a:pt x="6492" y="29549"/>
                    <a:pt x="8045" y="29725"/>
                  </a:cubicBezTo>
                  <a:cubicBezTo>
                    <a:pt x="8371" y="29750"/>
                    <a:pt x="8722" y="29775"/>
                    <a:pt x="9073" y="29775"/>
                  </a:cubicBezTo>
                  <a:lnTo>
                    <a:pt x="9098" y="29775"/>
                  </a:lnTo>
                  <a:cubicBezTo>
                    <a:pt x="9449" y="29775"/>
                    <a:pt x="9800" y="29750"/>
                    <a:pt x="10126" y="29700"/>
                  </a:cubicBezTo>
                  <a:cubicBezTo>
                    <a:pt x="10301" y="29700"/>
                    <a:pt x="10477" y="29675"/>
                    <a:pt x="10652" y="29625"/>
                  </a:cubicBezTo>
                  <a:cubicBezTo>
                    <a:pt x="11153" y="29549"/>
                    <a:pt x="11680" y="29399"/>
                    <a:pt x="12156" y="29249"/>
                  </a:cubicBezTo>
                  <a:cubicBezTo>
                    <a:pt x="12582" y="29098"/>
                    <a:pt x="13008" y="28898"/>
                    <a:pt x="13409" y="28697"/>
                  </a:cubicBezTo>
                  <a:cubicBezTo>
                    <a:pt x="13810" y="30326"/>
                    <a:pt x="14236" y="31905"/>
                    <a:pt x="14712" y="33409"/>
                  </a:cubicBezTo>
                  <a:lnTo>
                    <a:pt x="14737" y="33484"/>
                  </a:lnTo>
                  <a:cubicBezTo>
                    <a:pt x="14812" y="33760"/>
                    <a:pt x="14913" y="34036"/>
                    <a:pt x="14988" y="34311"/>
                  </a:cubicBezTo>
                  <a:lnTo>
                    <a:pt x="15063" y="34512"/>
                  </a:lnTo>
                  <a:cubicBezTo>
                    <a:pt x="15163" y="34788"/>
                    <a:pt x="15264" y="35088"/>
                    <a:pt x="15364" y="35389"/>
                  </a:cubicBezTo>
                  <a:cubicBezTo>
                    <a:pt x="15665" y="36266"/>
                    <a:pt x="16517" y="36868"/>
                    <a:pt x="17444" y="36868"/>
                  </a:cubicBezTo>
                  <a:cubicBezTo>
                    <a:pt x="17695" y="36868"/>
                    <a:pt x="17945" y="36818"/>
                    <a:pt x="18171" y="36742"/>
                  </a:cubicBezTo>
                  <a:cubicBezTo>
                    <a:pt x="18722" y="36542"/>
                    <a:pt x="19173" y="36141"/>
                    <a:pt x="19449" y="35590"/>
                  </a:cubicBezTo>
                  <a:cubicBezTo>
                    <a:pt x="19700" y="35063"/>
                    <a:pt x="19725" y="34462"/>
                    <a:pt x="19524" y="33910"/>
                  </a:cubicBezTo>
                  <a:cubicBezTo>
                    <a:pt x="19424" y="33635"/>
                    <a:pt x="19349" y="33359"/>
                    <a:pt x="19249" y="33108"/>
                  </a:cubicBezTo>
                  <a:lnTo>
                    <a:pt x="19198" y="32908"/>
                  </a:lnTo>
                  <a:cubicBezTo>
                    <a:pt x="19098" y="32657"/>
                    <a:pt x="19023" y="32407"/>
                    <a:pt x="18948" y="32156"/>
                  </a:cubicBezTo>
                  <a:lnTo>
                    <a:pt x="18923" y="32106"/>
                  </a:lnTo>
                  <a:cubicBezTo>
                    <a:pt x="18622" y="31153"/>
                    <a:pt x="18346" y="30151"/>
                    <a:pt x="18071" y="29148"/>
                  </a:cubicBezTo>
                  <a:lnTo>
                    <a:pt x="18071" y="29148"/>
                  </a:lnTo>
                  <a:cubicBezTo>
                    <a:pt x="18221" y="29174"/>
                    <a:pt x="18346" y="29224"/>
                    <a:pt x="18472" y="29249"/>
                  </a:cubicBezTo>
                  <a:cubicBezTo>
                    <a:pt x="18522" y="29249"/>
                    <a:pt x="18572" y="29249"/>
                    <a:pt x="18622" y="29274"/>
                  </a:cubicBezTo>
                  <a:cubicBezTo>
                    <a:pt x="18747" y="29299"/>
                    <a:pt x="18898" y="29324"/>
                    <a:pt x="19023" y="29349"/>
                  </a:cubicBezTo>
                  <a:cubicBezTo>
                    <a:pt x="19073" y="29349"/>
                    <a:pt x="19123" y="29349"/>
                    <a:pt x="19198" y="29374"/>
                  </a:cubicBezTo>
                  <a:lnTo>
                    <a:pt x="19249" y="29374"/>
                  </a:lnTo>
                  <a:cubicBezTo>
                    <a:pt x="19374" y="29399"/>
                    <a:pt x="19474" y="29399"/>
                    <a:pt x="19599" y="29424"/>
                  </a:cubicBezTo>
                  <a:lnTo>
                    <a:pt x="19775" y="29424"/>
                  </a:lnTo>
                  <a:lnTo>
                    <a:pt x="19875" y="29449"/>
                  </a:lnTo>
                  <a:lnTo>
                    <a:pt x="20151" y="29449"/>
                  </a:lnTo>
                  <a:cubicBezTo>
                    <a:pt x="20226" y="29474"/>
                    <a:pt x="20301" y="29474"/>
                    <a:pt x="20376" y="29474"/>
                  </a:cubicBezTo>
                  <a:lnTo>
                    <a:pt x="20727" y="29474"/>
                  </a:lnTo>
                  <a:cubicBezTo>
                    <a:pt x="20827" y="29474"/>
                    <a:pt x="20953" y="29449"/>
                    <a:pt x="21053" y="29449"/>
                  </a:cubicBezTo>
                  <a:lnTo>
                    <a:pt x="21304" y="29449"/>
                  </a:lnTo>
                  <a:cubicBezTo>
                    <a:pt x="21504" y="29424"/>
                    <a:pt x="21705" y="29399"/>
                    <a:pt x="21905" y="29374"/>
                  </a:cubicBezTo>
                  <a:cubicBezTo>
                    <a:pt x="25213" y="28923"/>
                    <a:pt x="28071" y="26467"/>
                    <a:pt x="28822" y="23434"/>
                  </a:cubicBezTo>
                  <a:cubicBezTo>
                    <a:pt x="28873" y="23209"/>
                    <a:pt x="28923" y="22983"/>
                    <a:pt x="28948" y="22757"/>
                  </a:cubicBezTo>
                  <a:cubicBezTo>
                    <a:pt x="29023" y="22181"/>
                    <a:pt x="29073" y="21554"/>
                    <a:pt x="29048" y="20853"/>
                  </a:cubicBezTo>
                  <a:cubicBezTo>
                    <a:pt x="29023" y="20402"/>
                    <a:pt x="28998" y="19925"/>
                    <a:pt x="28923" y="19474"/>
                  </a:cubicBezTo>
                  <a:cubicBezTo>
                    <a:pt x="28822" y="18697"/>
                    <a:pt x="28647" y="17920"/>
                    <a:pt x="28421" y="17194"/>
                  </a:cubicBezTo>
                  <a:cubicBezTo>
                    <a:pt x="28371" y="16993"/>
                    <a:pt x="28296" y="16767"/>
                    <a:pt x="28196" y="16542"/>
                  </a:cubicBezTo>
                  <a:lnTo>
                    <a:pt x="28196" y="16492"/>
                  </a:lnTo>
                  <a:cubicBezTo>
                    <a:pt x="28171" y="16417"/>
                    <a:pt x="28146" y="16366"/>
                    <a:pt x="28121" y="16291"/>
                  </a:cubicBezTo>
                  <a:cubicBezTo>
                    <a:pt x="28046" y="16116"/>
                    <a:pt x="27995" y="15940"/>
                    <a:pt x="27920" y="15765"/>
                  </a:cubicBezTo>
                  <a:cubicBezTo>
                    <a:pt x="27444" y="14662"/>
                    <a:pt x="26817" y="13559"/>
                    <a:pt x="26041" y="12482"/>
                  </a:cubicBezTo>
                  <a:lnTo>
                    <a:pt x="26015" y="12432"/>
                  </a:lnTo>
                  <a:cubicBezTo>
                    <a:pt x="25840" y="12206"/>
                    <a:pt x="25640" y="11955"/>
                    <a:pt x="25439" y="11705"/>
                  </a:cubicBezTo>
                  <a:lnTo>
                    <a:pt x="25364" y="11579"/>
                  </a:lnTo>
                  <a:cubicBezTo>
                    <a:pt x="25264" y="11479"/>
                    <a:pt x="25163" y="11354"/>
                    <a:pt x="25088" y="11254"/>
                  </a:cubicBezTo>
                  <a:cubicBezTo>
                    <a:pt x="25038" y="11204"/>
                    <a:pt x="24938" y="11078"/>
                    <a:pt x="24938" y="11078"/>
                  </a:cubicBezTo>
                  <a:cubicBezTo>
                    <a:pt x="24787" y="10903"/>
                    <a:pt x="24637" y="10752"/>
                    <a:pt x="24487" y="10577"/>
                  </a:cubicBezTo>
                  <a:cubicBezTo>
                    <a:pt x="24411" y="10502"/>
                    <a:pt x="24336" y="10427"/>
                    <a:pt x="24261" y="10326"/>
                  </a:cubicBezTo>
                  <a:cubicBezTo>
                    <a:pt x="24186" y="10251"/>
                    <a:pt x="24111" y="10176"/>
                    <a:pt x="24035" y="10101"/>
                  </a:cubicBezTo>
                  <a:cubicBezTo>
                    <a:pt x="23910" y="9975"/>
                    <a:pt x="23810" y="9875"/>
                    <a:pt x="23685" y="9750"/>
                  </a:cubicBezTo>
                  <a:cubicBezTo>
                    <a:pt x="23609" y="9675"/>
                    <a:pt x="23509" y="9574"/>
                    <a:pt x="23434" y="9499"/>
                  </a:cubicBezTo>
                  <a:cubicBezTo>
                    <a:pt x="23309" y="9399"/>
                    <a:pt x="23208" y="9274"/>
                    <a:pt x="23083" y="9173"/>
                  </a:cubicBezTo>
                  <a:cubicBezTo>
                    <a:pt x="23033" y="9123"/>
                    <a:pt x="22958" y="9048"/>
                    <a:pt x="22883" y="8998"/>
                  </a:cubicBezTo>
                  <a:cubicBezTo>
                    <a:pt x="22732" y="8848"/>
                    <a:pt x="22582" y="8722"/>
                    <a:pt x="22406" y="8572"/>
                  </a:cubicBezTo>
                  <a:cubicBezTo>
                    <a:pt x="21830" y="8071"/>
                    <a:pt x="21178" y="7544"/>
                    <a:pt x="20527" y="7043"/>
                  </a:cubicBezTo>
                  <a:cubicBezTo>
                    <a:pt x="20276" y="6868"/>
                    <a:pt x="20025" y="6692"/>
                    <a:pt x="19775" y="6517"/>
                  </a:cubicBezTo>
                  <a:cubicBezTo>
                    <a:pt x="19599" y="6391"/>
                    <a:pt x="19424" y="6266"/>
                    <a:pt x="19249" y="6141"/>
                  </a:cubicBezTo>
                  <a:cubicBezTo>
                    <a:pt x="18597" y="5690"/>
                    <a:pt x="17995" y="5264"/>
                    <a:pt x="17394" y="4787"/>
                  </a:cubicBezTo>
                  <a:cubicBezTo>
                    <a:pt x="17168" y="4612"/>
                    <a:pt x="16968" y="4462"/>
                    <a:pt x="16792" y="4311"/>
                  </a:cubicBezTo>
                  <a:cubicBezTo>
                    <a:pt x="16792" y="4311"/>
                    <a:pt x="16792" y="4286"/>
                    <a:pt x="16792" y="4286"/>
                  </a:cubicBezTo>
                  <a:cubicBezTo>
                    <a:pt x="16692" y="4211"/>
                    <a:pt x="16592" y="4136"/>
                    <a:pt x="16517" y="4061"/>
                  </a:cubicBezTo>
                  <a:lnTo>
                    <a:pt x="16441" y="4010"/>
                  </a:lnTo>
                  <a:cubicBezTo>
                    <a:pt x="16366" y="3910"/>
                    <a:pt x="16266" y="3835"/>
                    <a:pt x="16191" y="3760"/>
                  </a:cubicBezTo>
                  <a:lnTo>
                    <a:pt x="16141" y="3710"/>
                  </a:lnTo>
                  <a:cubicBezTo>
                    <a:pt x="16066" y="3635"/>
                    <a:pt x="15990" y="3559"/>
                    <a:pt x="15915" y="3484"/>
                  </a:cubicBezTo>
                  <a:lnTo>
                    <a:pt x="15865" y="3434"/>
                  </a:lnTo>
                  <a:cubicBezTo>
                    <a:pt x="15790" y="3359"/>
                    <a:pt x="15715" y="3259"/>
                    <a:pt x="15614" y="3183"/>
                  </a:cubicBezTo>
                  <a:lnTo>
                    <a:pt x="15564" y="3108"/>
                  </a:lnTo>
                  <a:cubicBezTo>
                    <a:pt x="15489" y="3033"/>
                    <a:pt x="15414" y="2958"/>
                    <a:pt x="15364" y="2858"/>
                  </a:cubicBezTo>
                  <a:cubicBezTo>
                    <a:pt x="15364" y="2858"/>
                    <a:pt x="15339" y="2833"/>
                    <a:pt x="15339" y="2833"/>
                  </a:cubicBezTo>
                  <a:cubicBezTo>
                    <a:pt x="15264" y="2757"/>
                    <a:pt x="15188" y="2657"/>
                    <a:pt x="15138" y="2582"/>
                  </a:cubicBezTo>
                  <a:lnTo>
                    <a:pt x="15088" y="2507"/>
                  </a:lnTo>
                  <a:cubicBezTo>
                    <a:pt x="15013" y="2432"/>
                    <a:pt x="14963" y="2331"/>
                    <a:pt x="14888" y="2256"/>
                  </a:cubicBezTo>
                  <a:lnTo>
                    <a:pt x="14863" y="2206"/>
                  </a:lnTo>
                  <a:cubicBezTo>
                    <a:pt x="14812" y="2106"/>
                    <a:pt x="14762" y="2031"/>
                    <a:pt x="14712" y="1930"/>
                  </a:cubicBezTo>
                  <a:cubicBezTo>
                    <a:pt x="14562" y="853"/>
                    <a:pt x="13634" y="0"/>
                    <a:pt x="12507" y="0"/>
                  </a:cubicBezTo>
                  <a:close/>
                </a:path>
              </a:pathLst>
            </a:custGeom>
            <a:solidFill>
              <a:schemeClr val="accent6"/>
            </a:solidFill>
            <a:ln>
              <a:noFill/>
            </a:ln>
            <a:effectLst>
              <a:outerShdw blurRad="57150" dist="19050" dir="5400000" algn="bl" rotWithShape="0">
                <a:schemeClr val="lt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5"/>
            <p:cNvSpPr/>
            <p:nvPr/>
          </p:nvSpPr>
          <p:spPr>
            <a:xfrm>
              <a:off x="1553400" y="1509425"/>
              <a:ext cx="641000" cy="649650"/>
            </a:xfrm>
            <a:custGeom>
              <a:avLst/>
              <a:gdLst/>
              <a:ahLst/>
              <a:cxnLst/>
              <a:rect l="l" t="t" r="r" b="b"/>
              <a:pathLst>
                <a:path w="25640" h="25986" extrusionOk="0">
                  <a:moveTo>
                    <a:pt x="11078" y="0"/>
                  </a:moveTo>
                  <a:cubicBezTo>
                    <a:pt x="9223" y="3284"/>
                    <a:pt x="6542" y="5915"/>
                    <a:pt x="4236" y="8923"/>
                  </a:cubicBezTo>
                  <a:cubicBezTo>
                    <a:pt x="1955" y="11930"/>
                    <a:pt x="0" y="15489"/>
                    <a:pt x="201" y="19274"/>
                  </a:cubicBezTo>
                  <a:cubicBezTo>
                    <a:pt x="226" y="19825"/>
                    <a:pt x="301" y="20376"/>
                    <a:pt x="451" y="20903"/>
                  </a:cubicBezTo>
                  <a:cubicBezTo>
                    <a:pt x="602" y="21454"/>
                    <a:pt x="852" y="21980"/>
                    <a:pt x="1128" y="22457"/>
                  </a:cubicBezTo>
                  <a:cubicBezTo>
                    <a:pt x="2306" y="24361"/>
                    <a:pt x="4386" y="25690"/>
                    <a:pt x="6617" y="25940"/>
                  </a:cubicBezTo>
                  <a:cubicBezTo>
                    <a:pt x="6886" y="25971"/>
                    <a:pt x="7157" y="25986"/>
                    <a:pt x="7428" y="25986"/>
                  </a:cubicBezTo>
                  <a:cubicBezTo>
                    <a:pt x="9400" y="25986"/>
                    <a:pt x="11369" y="25195"/>
                    <a:pt x="12757" y="23785"/>
                  </a:cubicBezTo>
                  <a:cubicBezTo>
                    <a:pt x="12646" y="23785"/>
                    <a:pt x="13011" y="23527"/>
                    <a:pt x="13022" y="23470"/>
                  </a:cubicBezTo>
                  <a:lnTo>
                    <a:pt x="13022" y="23470"/>
                  </a:lnTo>
                  <a:cubicBezTo>
                    <a:pt x="14701" y="24801"/>
                    <a:pt x="16822" y="25687"/>
                    <a:pt x="18973" y="25687"/>
                  </a:cubicBezTo>
                  <a:cubicBezTo>
                    <a:pt x="19323" y="25687"/>
                    <a:pt x="19675" y="25664"/>
                    <a:pt x="20026" y="25615"/>
                  </a:cubicBezTo>
                  <a:cubicBezTo>
                    <a:pt x="22507" y="25264"/>
                    <a:pt x="24838" y="23459"/>
                    <a:pt x="25439" y="21028"/>
                  </a:cubicBezTo>
                  <a:cubicBezTo>
                    <a:pt x="25589" y="20351"/>
                    <a:pt x="25640" y="19650"/>
                    <a:pt x="25615" y="18948"/>
                  </a:cubicBezTo>
                  <a:cubicBezTo>
                    <a:pt x="25564" y="17845"/>
                    <a:pt x="25389" y="16767"/>
                    <a:pt x="25063" y="15740"/>
                  </a:cubicBezTo>
                  <a:cubicBezTo>
                    <a:pt x="23910" y="11930"/>
                    <a:pt x="21003" y="8898"/>
                    <a:pt x="17820" y="6517"/>
                  </a:cubicBezTo>
                  <a:cubicBezTo>
                    <a:pt x="16542" y="5589"/>
                    <a:pt x="15213" y="4712"/>
                    <a:pt x="13985" y="3685"/>
                  </a:cubicBezTo>
                  <a:cubicBezTo>
                    <a:pt x="12782" y="2682"/>
                    <a:pt x="11705" y="1454"/>
                    <a:pt x="11078" y="0"/>
                  </a:cubicBezTo>
                  <a:close/>
                </a:path>
              </a:pathLst>
            </a:custGeom>
            <a:solidFill>
              <a:srgbClr val="0051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5"/>
            <p:cNvSpPr/>
            <p:nvPr/>
          </p:nvSpPr>
          <p:spPr>
            <a:xfrm>
              <a:off x="1814675" y="1505025"/>
              <a:ext cx="145400" cy="831500"/>
            </a:xfrm>
            <a:custGeom>
              <a:avLst/>
              <a:gdLst/>
              <a:ahLst/>
              <a:cxnLst/>
              <a:rect l="l" t="t" r="r" b="b"/>
              <a:pathLst>
                <a:path w="5816" h="33260" extrusionOk="0">
                  <a:moveTo>
                    <a:pt x="402" y="1"/>
                  </a:moveTo>
                  <a:cubicBezTo>
                    <a:pt x="176" y="26"/>
                    <a:pt x="1" y="227"/>
                    <a:pt x="26" y="452"/>
                  </a:cubicBezTo>
                  <a:lnTo>
                    <a:pt x="126" y="1831"/>
                  </a:lnTo>
                  <a:cubicBezTo>
                    <a:pt x="777" y="12257"/>
                    <a:pt x="1479" y="23009"/>
                    <a:pt x="4988" y="32984"/>
                  </a:cubicBezTo>
                  <a:cubicBezTo>
                    <a:pt x="5038" y="33134"/>
                    <a:pt x="5189" y="33259"/>
                    <a:pt x="5364" y="33259"/>
                  </a:cubicBezTo>
                  <a:cubicBezTo>
                    <a:pt x="5414" y="33259"/>
                    <a:pt x="5464" y="33234"/>
                    <a:pt x="5489" y="33234"/>
                  </a:cubicBezTo>
                  <a:cubicBezTo>
                    <a:pt x="5715" y="33159"/>
                    <a:pt x="5815" y="32908"/>
                    <a:pt x="5740" y="32708"/>
                  </a:cubicBezTo>
                  <a:cubicBezTo>
                    <a:pt x="2281" y="22858"/>
                    <a:pt x="1605" y="12156"/>
                    <a:pt x="928" y="1780"/>
                  </a:cubicBezTo>
                  <a:lnTo>
                    <a:pt x="828" y="377"/>
                  </a:lnTo>
                  <a:cubicBezTo>
                    <a:pt x="828" y="176"/>
                    <a:pt x="627" y="1"/>
                    <a:pt x="402"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5"/>
            <p:cNvSpPr/>
            <p:nvPr/>
          </p:nvSpPr>
          <p:spPr>
            <a:xfrm>
              <a:off x="1864800" y="2026275"/>
              <a:ext cx="95275" cy="310250"/>
            </a:xfrm>
            <a:custGeom>
              <a:avLst/>
              <a:gdLst/>
              <a:ahLst/>
              <a:cxnLst/>
              <a:rect l="l" t="t" r="r" b="b"/>
              <a:pathLst>
                <a:path w="3811" h="12410" extrusionOk="0">
                  <a:moveTo>
                    <a:pt x="425" y="0"/>
                  </a:moveTo>
                  <a:cubicBezTo>
                    <a:pt x="409" y="0"/>
                    <a:pt x="393" y="1"/>
                    <a:pt x="377" y="3"/>
                  </a:cubicBezTo>
                  <a:cubicBezTo>
                    <a:pt x="151" y="53"/>
                    <a:pt x="1" y="254"/>
                    <a:pt x="51" y="479"/>
                  </a:cubicBezTo>
                  <a:cubicBezTo>
                    <a:pt x="778" y="4790"/>
                    <a:pt x="1730" y="8600"/>
                    <a:pt x="2983" y="12134"/>
                  </a:cubicBezTo>
                  <a:cubicBezTo>
                    <a:pt x="3033" y="12284"/>
                    <a:pt x="3184" y="12409"/>
                    <a:pt x="3359" y="12409"/>
                  </a:cubicBezTo>
                  <a:cubicBezTo>
                    <a:pt x="3409" y="12409"/>
                    <a:pt x="3459" y="12384"/>
                    <a:pt x="3484" y="12384"/>
                  </a:cubicBezTo>
                  <a:cubicBezTo>
                    <a:pt x="3710" y="12309"/>
                    <a:pt x="3810" y="12058"/>
                    <a:pt x="3735" y="11858"/>
                  </a:cubicBezTo>
                  <a:cubicBezTo>
                    <a:pt x="2507" y="8374"/>
                    <a:pt x="1580" y="4615"/>
                    <a:pt x="853" y="354"/>
                  </a:cubicBezTo>
                  <a:cubicBezTo>
                    <a:pt x="806" y="145"/>
                    <a:pt x="631" y="0"/>
                    <a:pt x="425"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5"/>
            <p:cNvSpPr/>
            <p:nvPr/>
          </p:nvSpPr>
          <p:spPr>
            <a:xfrm>
              <a:off x="1738225" y="1620950"/>
              <a:ext cx="99650" cy="111550"/>
            </a:xfrm>
            <a:custGeom>
              <a:avLst/>
              <a:gdLst/>
              <a:ahLst/>
              <a:cxnLst/>
              <a:rect l="l" t="t" r="r" b="b"/>
              <a:pathLst>
                <a:path w="3986" h="4462" extrusionOk="0">
                  <a:moveTo>
                    <a:pt x="502" y="1"/>
                  </a:moveTo>
                  <a:cubicBezTo>
                    <a:pt x="352" y="226"/>
                    <a:pt x="176" y="427"/>
                    <a:pt x="1" y="627"/>
                  </a:cubicBezTo>
                  <a:cubicBezTo>
                    <a:pt x="753" y="1755"/>
                    <a:pt x="1730" y="2657"/>
                    <a:pt x="2708" y="3534"/>
                  </a:cubicBezTo>
                  <a:cubicBezTo>
                    <a:pt x="3008" y="3785"/>
                    <a:pt x="3309" y="4061"/>
                    <a:pt x="3585" y="4336"/>
                  </a:cubicBezTo>
                  <a:cubicBezTo>
                    <a:pt x="3660" y="4412"/>
                    <a:pt x="3760" y="4462"/>
                    <a:pt x="3861" y="4462"/>
                  </a:cubicBezTo>
                  <a:cubicBezTo>
                    <a:pt x="3911" y="4462"/>
                    <a:pt x="3961" y="4437"/>
                    <a:pt x="3986" y="4437"/>
                  </a:cubicBezTo>
                  <a:cubicBezTo>
                    <a:pt x="3961" y="4412"/>
                    <a:pt x="3936" y="4412"/>
                    <a:pt x="3911" y="4387"/>
                  </a:cubicBezTo>
                  <a:cubicBezTo>
                    <a:pt x="3710" y="4261"/>
                    <a:pt x="3660" y="4011"/>
                    <a:pt x="3785" y="3810"/>
                  </a:cubicBezTo>
                  <a:cubicBezTo>
                    <a:pt x="3835" y="3735"/>
                    <a:pt x="3911" y="3660"/>
                    <a:pt x="3961" y="3585"/>
                  </a:cubicBezTo>
                  <a:cubicBezTo>
                    <a:pt x="3735" y="3359"/>
                    <a:pt x="3485" y="3133"/>
                    <a:pt x="3259" y="2933"/>
                  </a:cubicBezTo>
                  <a:cubicBezTo>
                    <a:pt x="2307" y="2081"/>
                    <a:pt x="1354" y="1204"/>
                    <a:pt x="653" y="151"/>
                  </a:cubicBezTo>
                  <a:cubicBezTo>
                    <a:pt x="627" y="76"/>
                    <a:pt x="577" y="51"/>
                    <a:pt x="502"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5"/>
            <p:cNvSpPr/>
            <p:nvPr/>
          </p:nvSpPr>
          <p:spPr>
            <a:xfrm>
              <a:off x="1854150" y="1695525"/>
              <a:ext cx="189250" cy="231850"/>
            </a:xfrm>
            <a:custGeom>
              <a:avLst/>
              <a:gdLst/>
              <a:ahLst/>
              <a:cxnLst/>
              <a:rect l="l" t="t" r="r" b="b"/>
              <a:pathLst>
                <a:path w="7570" h="9274" extrusionOk="0">
                  <a:moveTo>
                    <a:pt x="6968" y="0"/>
                  </a:moveTo>
                  <a:cubicBezTo>
                    <a:pt x="6918" y="25"/>
                    <a:pt x="6868" y="75"/>
                    <a:pt x="6843" y="150"/>
                  </a:cubicBezTo>
                  <a:cubicBezTo>
                    <a:pt x="5214" y="3409"/>
                    <a:pt x="2858" y="6341"/>
                    <a:pt x="1" y="8647"/>
                  </a:cubicBezTo>
                  <a:cubicBezTo>
                    <a:pt x="126" y="8697"/>
                    <a:pt x="226" y="8772"/>
                    <a:pt x="326" y="8822"/>
                  </a:cubicBezTo>
                  <a:cubicBezTo>
                    <a:pt x="502" y="8897"/>
                    <a:pt x="577" y="9098"/>
                    <a:pt x="527" y="9273"/>
                  </a:cubicBezTo>
                  <a:cubicBezTo>
                    <a:pt x="3459" y="6917"/>
                    <a:pt x="5890" y="3885"/>
                    <a:pt x="7569" y="501"/>
                  </a:cubicBezTo>
                  <a:cubicBezTo>
                    <a:pt x="7369" y="326"/>
                    <a:pt x="7168" y="175"/>
                    <a:pt x="6968"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5"/>
            <p:cNvSpPr/>
            <p:nvPr/>
          </p:nvSpPr>
          <p:spPr>
            <a:xfrm>
              <a:off x="1829725" y="1602150"/>
              <a:ext cx="90250" cy="130350"/>
            </a:xfrm>
            <a:custGeom>
              <a:avLst/>
              <a:gdLst/>
              <a:ahLst/>
              <a:cxnLst/>
              <a:rect l="l" t="t" r="r" b="b"/>
              <a:pathLst>
                <a:path w="3610" h="5214" extrusionOk="0">
                  <a:moveTo>
                    <a:pt x="2957" y="1"/>
                  </a:moveTo>
                  <a:cubicBezTo>
                    <a:pt x="2932" y="26"/>
                    <a:pt x="2932" y="51"/>
                    <a:pt x="2907" y="76"/>
                  </a:cubicBezTo>
                  <a:cubicBezTo>
                    <a:pt x="2406" y="1229"/>
                    <a:pt x="1303" y="2833"/>
                    <a:pt x="526" y="3986"/>
                  </a:cubicBezTo>
                  <a:cubicBezTo>
                    <a:pt x="451" y="4111"/>
                    <a:pt x="376" y="4211"/>
                    <a:pt x="301" y="4337"/>
                  </a:cubicBezTo>
                  <a:cubicBezTo>
                    <a:pt x="251" y="4412"/>
                    <a:pt x="175" y="4487"/>
                    <a:pt x="125" y="4562"/>
                  </a:cubicBezTo>
                  <a:cubicBezTo>
                    <a:pt x="0" y="4763"/>
                    <a:pt x="50" y="5013"/>
                    <a:pt x="251" y="5139"/>
                  </a:cubicBezTo>
                  <a:cubicBezTo>
                    <a:pt x="276" y="5164"/>
                    <a:pt x="301" y="5164"/>
                    <a:pt x="326" y="5189"/>
                  </a:cubicBezTo>
                  <a:cubicBezTo>
                    <a:pt x="376" y="5189"/>
                    <a:pt x="426" y="5214"/>
                    <a:pt x="476" y="5214"/>
                  </a:cubicBezTo>
                  <a:cubicBezTo>
                    <a:pt x="602" y="5214"/>
                    <a:pt x="727" y="5139"/>
                    <a:pt x="802" y="5013"/>
                  </a:cubicBezTo>
                  <a:cubicBezTo>
                    <a:pt x="927" y="4838"/>
                    <a:pt x="1053" y="4662"/>
                    <a:pt x="1203" y="4462"/>
                  </a:cubicBezTo>
                  <a:cubicBezTo>
                    <a:pt x="2030" y="3234"/>
                    <a:pt x="3033" y="1705"/>
                    <a:pt x="3609" y="527"/>
                  </a:cubicBezTo>
                  <a:cubicBezTo>
                    <a:pt x="3384" y="352"/>
                    <a:pt x="3158" y="176"/>
                    <a:pt x="2957"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5"/>
            <p:cNvSpPr/>
            <p:nvPr/>
          </p:nvSpPr>
          <p:spPr>
            <a:xfrm>
              <a:off x="1644875" y="1735000"/>
              <a:ext cx="223700" cy="199900"/>
            </a:xfrm>
            <a:custGeom>
              <a:avLst/>
              <a:gdLst/>
              <a:ahLst/>
              <a:cxnLst/>
              <a:rect l="l" t="t" r="r" b="b"/>
              <a:pathLst>
                <a:path w="8948" h="7996" extrusionOk="0">
                  <a:moveTo>
                    <a:pt x="502" y="0"/>
                  </a:moveTo>
                  <a:cubicBezTo>
                    <a:pt x="326" y="226"/>
                    <a:pt x="176" y="451"/>
                    <a:pt x="1" y="677"/>
                  </a:cubicBezTo>
                  <a:cubicBezTo>
                    <a:pt x="2006" y="3208"/>
                    <a:pt x="5189" y="6291"/>
                    <a:pt x="8321" y="7970"/>
                  </a:cubicBezTo>
                  <a:cubicBezTo>
                    <a:pt x="8372" y="7995"/>
                    <a:pt x="8447" y="7995"/>
                    <a:pt x="8497" y="7995"/>
                  </a:cubicBezTo>
                  <a:cubicBezTo>
                    <a:pt x="8647" y="7995"/>
                    <a:pt x="8798" y="7920"/>
                    <a:pt x="8873" y="7795"/>
                  </a:cubicBezTo>
                  <a:cubicBezTo>
                    <a:pt x="8873" y="7769"/>
                    <a:pt x="8898" y="7719"/>
                    <a:pt x="8898" y="7694"/>
                  </a:cubicBezTo>
                  <a:cubicBezTo>
                    <a:pt x="8948" y="7519"/>
                    <a:pt x="8873" y="7318"/>
                    <a:pt x="8697" y="7243"/>
                  </a:cubicBezTo>
                  <a:cubicBezTo>
                    <a:pt x="8597" y="7193"/>
                    <a:pt x="8497" y="7118"/>
                    <a:pt x="8372" y="7068"/>
                  </a:cubicBezTo>
                  <a:cubicBezTo>
                    <a:pt x="5389" y="5363"/>
                    <a:pt x="2381" y="2406"/>
                    <a:pt x="502"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5"/>
            <p:cNvSpPr/>
            <p:nvPr/>
          </p:nvSpPr>
          <p:spPr>
            <a:xfrm>
              <a:off x="1557775" y="1860925"/>
              <a:ext cx="615950" cy="193000"/>
            </a:xfrm>
            <a:custGeom>
              <a:avLst/>
              <a:gdLst/>
              <a:ahLst/>
              <a:cxnLst/>
              <a:rect l="l" t="t" r="r" b="b"/>
              <a:pathLst>
                <a:path w="24638" h="7720" extrusionOk="0">
                  <a:moveTo>
                    <a:pt x="24262" y="1"/>
                  </a:moveTo>
                  <a:cubicBezTo>
                    <a:pt x="22858" y="2031"/>
                    <a:pt x="20327" y="4412"/>
                    <a:pt x="18622" y="5289"/>
                  </a:cubicBezTo>
                  <a:cubicBezTo>
                    <a:pt x="17208" y="6021"/>
                    <a:pt x="15081" y="6895"/>
                    <a:pt x="12888" y="6895"/>
                  </a:cubicBezTo>
                  <a:cubicBezTo>
                    <a:pt x="12828" y="6895"/>
                    <a:pt x="12768" y="6894"/>
                    <a:pt x="12708" y="6893"/>
                  </a:cubicBezTo>
                  <a:cubicBezTo>
                    <a:pt x="9650" y="6843"/>
                    <a:pt x="4036" y="6367"/>
                    <a:pt x="51" y="3660"/>
                  </a:cubicBezTo>
                  <a:cubicBezTo>
                    <a:pt x="26" y="3986"/>
                    <a:pt x="1" y="4286"/>
                    <a:pt x="1" y="4612"/>
                  </a:cubicBezTo>
                  <a:cubicBezTo>
                    <a:pt x="4111" y="7194"/>
                    <a:pt x="9650" y="7670"/>
                    <a:pt x="12683" y="7720"/>
                  </a:cubicBezTo>
                  <a:lnTo>
                    <a:pt x="12833" y="7720"/>
                  </a:lnTo>
                  <a:cubicBezTo>
                    <a:pt x="15214" y="7720"/>
                    <a:pt x="17495" y="6793"/>
                    <a:pt x="18998" y="6016"/>
                  </a:cubicBezTo>
                  <a:cubicBezTo>
                    <a:pt x="20703" y="5139"/>
                    <a:pt x="23109" y="2933"/>
                    <a:pt x="24638" y="878"/>
                  </a:cubicBezTo>
                  <a:cubicBezTo>
                    <a:pt x="24512" y="577"/>
                    <a:pt x="24387" y="301"/>
                    <a:pt x="24262"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5"/>
            <p:cNvSpPr/>
            <p:nvPr/>
          </p:nvSpPr>
          <p:spPr>
            <a:xfrm>
              <a:off x="1553400" y="1509425"/>
              <a:ext cx="641000" cy="649650"/>
            </a:xfrm>
            <a:custGeom>
              <a:avLst/>
              <a:gdLst/>
              <a:ahLst/>
              <a:cxnLst/>
              <a:rect l="l" t="t" r="r" b="b"/>
              <a:pathLst>
                <a:path w="25640" h="25986" extrusionOk="0">
                  <a:moveTo>
                    <a:pt x="11078" y="0"/>
                  </a:moveTo>
                  <a:cubicBezTo>
                    <a:pt x="9223" y="3284"/>
                    <a:pt x="6542" y="5915"/>
                    <a:pt x="4236" y="8923"/>
                  </a:cubicBezTo>
                  <a:cubicBezTo>
                    <a:pt x="1955" y="11930"/>
                    <a:pt x="0" y="15489"/>
                    <a:pt x="201" y="19274"/>
                  </a:cubicBezTo>
                  <a:cubicBezTo>
                    <a:pt x="226" y="19825"/>
                    <a:pt x="301" y="20376"/>
                    <a:pt x="451" y="20903"/>
                  </a:cubicBezTo>
                  <a:cubicBezTo>
                    <a:pt x="602" y="21454"/>
                    <a:pt x="852" y="21980"/>
                    <a:pt x="1128" y="22457"/>
                  </a:cubicBezTo>
                  <a:cubicBezTo>
                    <a:pt x="2306" y="24361"/>
                    <a:pt x="4386" y="25690"/>
                    <a:pt x="6617" y="25940"/>
                  </a:cubicBezTo>
                  <a:cubicBezTo>
                    <a:pt x="6886" y="25971"/>
                    <a:pt x="7157" y="25986"/>
                    <a:pt x="7428" y="25986"/>
                  </a:cubicBezTo>
                  <a:cubicBezTo>
                    <a:pt x="9400" y="25986"/>
                    <a:pt x="11369" y="25195"/>
                    <a:pt x="12757" y="23785"/>
                  </a:cubicBezTo>
                  <a:cubicBezTo>
                    <a:pt x="12646" y="23785"/>
                    <a:pt x="13011" y="23527"/>
                    <a:pt x="13022" y="23470"/>
                  </a:cubicBezTo>
                  <a:lnTo>
                    <a:pt x="13022" y="23470"/>
                  </a:lnTo>
                  <a:cubicBezTo>
                    <a:pt x="14701" y="24801"/>
                    <a:pt x="16822" y="25687"/>
                    <a:pt x="18973" y="25687"/>
                  </a:cubicBezTo>
                  <a:cubicBezTo>
                    <a:pt x="19323" y="25687"/>
                    <a:pt x="19675" y="25664"/>
                    <a:pt x="20026" y="25615"/>
                  </a:cubicBezTo>
                  <a:cubicBezTo>
                    <a:pt x="22507" y="25264"/>
                    <a:pt x="24838" y="23459"/>
                    <a:pt x="25439" y="21028"/>
                  </a:cubicBezTo>
                  <a:cubicBezTo>
                    <a:pt x="25589" y="20351"/>
                    <a:pt x="25640" y="19650"/>
                    <a:pt x="25615" y="18948"/>
                  </a:cubicBezTo>
                  <a:cubicBezTo>
                    <a:pt x="25564" y="17845"/>
                    <a:pt x="25389" y="16767"/>
                    <a:pt x="25063" y="15740"/>
                  </a:cubicBezTo>
                  <a:cubicBezTo>
                    <a:pt x="23910" y="11930"/>
                    <a:pt x="21003" y="8898"/>
                    <a:pt x="17820" y="6517"/>
                  </a:cubicBezTo>
                  <a:cubicBezTo>
                    <a:pt x="16542" y="5589"/>
                    <a:pt x="15213" y="4712"/>
                    <a:pt x="13985" y="3685"/>
                  </a:cubicBezTo>
                  <a:cubicBezTo>
                    <a:pt x="12782" y="2682"/>
                    <a:pt x="11705" y="1454"/>
                    <a:pt x="110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5"/>
            <p:cNvSpPr/>
            <p:nvPr/>
          </p:nvSpPr>
          <p:spPr>
            <a:xfrm>
              <a:off x="1814675" y="1505025"/>
              <a:ext cx="145400" cy="831500"/>
            </a:xfrm>
            <a:custGeom>
              <a:avLst/>
              <a:gdLst/>
              <a:ahLst/>
              <a:cxnLst/>
              <a:rect l="l" t="t" r="r" b="b"/>
              <a:pathLst>
                <a:path w="5816" h="33260" extrusionOk="0">
                  <a:moveTo>
                    <a:pt x="402" y="1"/>
                  </a:moveTo>
                  <a:cubicBezTo>
                    <a:pt x="176" y="26"/>
                    <a:pt x="1" y="227"/>
                    <a:pt x="26" y="452"/>
                  </a:cubicBezTo>
                  <a:lnTo>
                    <a:pt x="126" y="1831"/>
                  </a:lnTo>
                  <a:cubicBezTo>
                    <a:pt x="777" y="12257"/>
                    <a:pt x="1479" y="23009"/>
                    <a:pt x="4988" y="32984"/>
                  </a:cubicBezTo>
                  <a:cubicBezTo>
                    <a:pt x="5038" y="33134"/>
                    <a:pt x="5189" y="33259"/>
                    <a:pt x="5364" y="33259"/>
                  </a:cubicBezTo>
                  <a:cubicBezTo>
                    <a:pt x="5414" y="33259"/>
                    <a:pt x="5464" y="33234"/>
                    <a:pt x="5489" y="33234"/>
                  </a:cubicBezTo>
                  <a:cubicBezTo>
                    <a:pt x="5715" y="33159"/>
                    <a:pt x="5815" y="32908"/>
                    <a:pt x="5740" y="32708"/>
                  </a:cubicBezTo>
                  <a:cubicBezTo>
                    <a:pt x="2281" y="22858"/>
                    <a:pt x="1605" y="12156"/>
                    <a:pt x="928" y="1780"/>
                  </a:cubicBezTo>
                  <a:lnTo>
                    <a:pt x="828" y="377"/>
                  </a:lnTo>
                  <a:cubicBezTo>
                    <a:pt x="828" y="176"/>
                    <a:pt x="627" y="1"/>
                    <a:pt x="4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5"/>
            <p:cNvSpPr/>
            <p:nvPr/>
          </p:nvSpPr>
          <p:spPr>
            <a:xfrm>
              <a:off x="1864800" y="2026275"/>
              <a:ext cx="95275" cy="310250"/>
            </a:xfrm>
            <a:custGeom>
              <a:avLst/>
              <a:gdLst/>
              <a:ahLst/>
              <a:cxnLst/>
              <a:rect l="l" t="t" r="r" b="b"/>
              <a:pathLst>
                <a:path w="3811" h="12410" extrusionOk="0">
                  <a:moveTo>
                    <a:pt x="425" y="0"/>
                  </a:moveTo>
                  <a:cubicBezTo>
                    <a:pt x="409" y="0"/>
                    <a:pt x="393" y="1"/>
                    <a:pt x="377" y="3"/>
                  </a:cubicBezTo>
                  <a:cubicBezTo>
                    <a:pt x="151" y="53"/>
                    <a:pt x="1" y="254"/>
                    <a:pt x="51" y="479"/>
                  </a:cubicBezTo>
                  <a:cubicBezTo>
                    <a:pt x="778" y="4790"/>
                    <a:pt x="1730" y="8600"/>
                    <a:pt x="2983" y="12134"/>
                  </a:cubicBezTo>
                  <a:cubicBezTo>
                    <a:pt x="3033" y="12284"/>
                    <a:pt x="3184" y="12409"/>
                    <a:pt x="3359" y="12409"/>
                  </a:cubicBezTo>
                  <a:cubicBezTo>
                    <a:pt x="3409" y="12409"/>
                    <a:pt x="3459" y="12384"/>
                    <a:pt x="3484" y="12384"/>
                  </a:cubicBezTo>
                  <a:cubicBezTo>
                    <a:pt x="3710" y="12309"/>
                    <a:pt x="3810" y="12058"/>
                    <a:pt x="3735" y="11858"/>
                  </a:cubicBezTo>
                  <a:cubicBezTo>
                    <a:pt x="2507" y="8374"/>
                    <a:pt x="1580" y="4615"/>
                    <a:pt x="853" y="354"/>
                  </a:cubicBezTo>
                  <a:cubicBezTo>
                    <a:pt x="806" y="145"/>
                    <a:pt x="631" y="0"/>
                    <a:pt x="4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5"/>
            <p:cNvSpPr/>
            <p:nvPr/>
          </p:nvSpPr>
          <p:spPr>
            <a:xfrm>
              <a:off x="1738225" y="1620950"/>
              <a:ext cx="99650" cy="111550"/>
            </a:xfrm>
            <a:custGeom>
              <a:avLst/>
              <a:gdLst/>
              <a:ahLst/>
              <a:cxnLst/>
              <a:rect l="l" t="t" r="r" b="b"/>
              <a:pathLst>
                <a:path w="3986" h="4462" extrusionOk="0">
                  <a:moveTo>
                    <a:pt x="502" y="1"/>
                  </a:moveTo>
                  <a:cubicBezTo>
                    <a:pt x="352" y="226"/>
                    <a:pt x="176" y="427"/>
                    <a:pt x="1" y="627"/>
                  </a:cubicBezTo>
                  <a:cubicBezTo>
                    <a:pt x="753" y="1755"/>
                    <a:pt x="1730" y="2657"/>
                    <a:pt x="2708" y="3534"/>
                  </a:cubicBezTo>
                  <a:cubicBezTo>
                    <a:pt x="3008" y="3785"/>
                    <a:pt x="3309" y="4061"/>
                    <a:pt x="3585" y="4336"/>
                  </a:cubicBezTo>
                  <a:cubicBezTo>
                    <a:pt x="3660" y="4412"/>
                    <a:pt x="3760" y="4462"/>
                    <a:pt x="3861" y="4462"/>
                  </a:cubicBezTo>
                  <a:cubicBezTo>
                    <a:pt x="3911" y="4462"/>
                    <a:pt x="3961" y="4437"/>
                    <a:pt x="3986" y="4437"/>
                  </a:cubicBezTo>
                  <a:cubicBezTo>
                    <a:pt x="3961" y="4412"/>
                    <a:pt x="3936" y="4412"/>
                    <a:pt x="3911" y="4387"/>
                  </a:cubicBezTo>
                  <a:cubicBezTo>
                    <a:pt x="3710" y="4261"/>
                    <a:pt x="3660" y="4011"/>
                    <a:pt x="3785" y="3810"/>
                  </a:cubicBezTo>
                  <a:cubicBezTo>
                    <a:pt x="3835" y="3735"/>
                    <a:pt x="3911" y="3660"/>
                    <a:pt x="3961" y="3585"/>
                  </a:cubicBezTo>
                  <a:cubicBezTo>
                    <a:pt x="3735" y="3359"/>
                    <a:pt x="3485" y="3133"/>
                    <a:pt x="3259" y="2933"/>
                  </a:cubicBezTo>
                  <a:cubicBezTo>
                    <a:pt x="2307" y="2081"/>
                    <a:pt x="1354" y="1204"/>
                    <a:pt x="653" y="151"/>
                  </a:cubicBezTo>
                  <a:cubicBezTo>
                    <a:pt x="627" y="76"/>
                    <a:pt x="577" y="51"/>
                    <a:pt x="5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5"/>
            <p:cNvSpPr/>
            <p:nvPr/>
          </p:nvSpPr>
          <p:spPr>
            <a:xfrm>
              <a:off x="1854150" y="1695525"/>
              <a:ext cx="189250" cy="231850"/>
            </a:xfrm>
            <a:custGeom>
              <a:avLst/>
              <a:gdLst/>
              <a:ahLst/>
              <a:cxnLst/>
              <a:rect l="l" t="t" r="r" b="b"/>
              <a:pathLst>
                <a:path w="7570" h="9274" extrusionOk="0">
                  <a:moveTo>
                    <a:pt x="6968" y="0"/>
                  </a:moveTo>
                  <a:cubicBezTo>
                    <a:pt x="6918" y="25"/>
                    <a:pt x="6868" y="75"/>
                    <a:pt x="6843" y="150"/>
                  </a:cubicBezTo>
                  <a:cubicBezTo>
                    <a:pt x="5214" y="3409"/>
                    <a:pt x="2858" y="6341"/>
                    <a:pt x="1" y="8647"/>
                  </a:cubicBezTo>
                  <a:cubicBezTo>
                    <a:pt x="126" y="8697"/>
                    <a:pt x="226" y="8772"/>
                    <a:pt x="326" y="8822"/>
                  </a:cubicBezTo>
                  <a:cubicBezTo>
                    <a:pt x="502" y="8897"/>
                    <a:pt x="577" y="9098"/>
                    <a:pt x="527" y="9273"/>
                  </a:cubicBezTo>
                  <a:cubicBezTo>
                    <a:pt x="3459" y="6917"/>
                    <a:pt x="5890" y="3885"/>
                    <a:pt x="7569" y="501"/>
                  </a:cubicBezTo>
                  <a:cubicBezTo>
                    <a:pt x="7369" y="326"/>
                    <a:pt x="7168" y="175"/>
                    <a:pt x="69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5"/>
            <p:cNvSpPr/>
            <p:nvPr/>
          </p:nvSpPr>
          <p:spPr>
            <a:xfrm>
              <a:off x="1829725" y="1602150"/>
              <a:ext cx="90250" cy="130350"/>
            </a:xfrm>
            <a:custGeom>
              <a:avLst/>
              <a:gdLst/>
              <a:ahLst/>
              <a:cxnLst/>
              <a:rect l="l" t="t" r="r" b="b"/>
              <a:pathLst>
                <a:path w="3610" h="5214" extrusionOk="0">
                  <a:moveTo>
                    <a:pt x="2957" y="1"/>
                  </a:moveTo>
                  <a:cubicBezTo>
                    <a:pt x="2932" y="26"/>
                    <a:pt x="2932" y="51"/>
                    <a:pt x="2907" y="76"/>
                  </a:cubicBezTo>
                  <a:cubicBezTo>
                    <a:pt x="2406" y="1229"/>
                    <a:pt x="1303" y="2833"/>
                    <a:pt x="526" y="3986"/>
                  </a:cubicBezTo>
                  <a:cubicBezTo>
                    <a:pt x="451" y="4111"/>
                    <a:pt x="376" y="4211"/>
                    <a:pt x="301" y="4337"/>
                  </a:cubicBezTo>
                  <a:cubicBezTo>
                    <a:pt x="251" y="4412"/>
                    <a:pt x="175" y="4487"/>
                    <a:pt x="125" y="4562"/>
                  </a:cubicBezTo>
                  <a:cubicBezTo>
                    <a:pt x="0" y="4763"/>
                    <a:pt x="50" y="5013"/>
                    <a:pt x="251" y="5139"/>
                  </a:cubicBezTo>
                  <a:cubicBezTo>
                    <a:pt x="276" y="5164"/>
                    <a:pt x="301" y="5164"/>
                    <a:pt x="326" y="5189"/>
                  </a:cubicBezTo>
                  <a:cubicBezTo>
                    <a:pt x="376" y="5189"/>
                    <a:pt x="426" y="5214"/>
                    <a:pt x="476" y="5214"/>
                  </a:cubicBezTo>
                  <a:cubicBezTo>
                    <a:pt x="602" y="5214"/>
                    <a:pt x="727" y="5139"/>
                    <a:pt x="802" y="5013"/>
                  </a:cubicBezTo>
                  <a:cubicBezTo>
                    <a:pt x="927" y="4838"/>
                    <a:pt x="1053" y="4662"/>
                    <a:pt x="1203" y="4462"/>
                  </a:cubicBezTo>
                  <a:cubicBezTo>
                    <a:pt x="2030" y="3234"/>
                    <a:pt x="3033" y="1705"/>
                    <a:pt x="3609" y="527"/>
                  </a:cubicBezTo>
                  <a:cubicBezTo>
                    <a:pt x="3384" y="352"/>
                    <a:pt x="3158" y="176"/>
                    <a:pt x="29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5"/>
            <p:cNvSpPr/>
            <p:nvPr/>
          </p:nvSpPr>
          <p:spPr>
            <a:xfrm>
              <a:off x="1644875" y="1735000"/>
              <a:ext cx="223700" cy="199900"/>
            </a:xfrm>
            <a:custGeom>
              <a:avLst/>
              <a:gdLst/>
              <a:ahLst/>
              <a:cxnLst/>
              <a:rect l="l" t="t" r="r" b="b"/>
              <a:pathLst>
                <a:path w="8948" h="7996" extrusionOk="0">
                  <a:moveTo>
                    <a:pt x="502" y="0"/>
                  </a:moveTo>
                  <a:cubicBezTo>
                    <a:pt x="326" y="226"/>
                    <a:pt x="176" y="451"/>
                    <a:pt x="1" y="677"/>
                  </a:cubicBezTo>
                  <a:cubicBezTo>
                    <a:pt x="2006" y="3208"/>
                    <a:pt x="5189" y="6291"/>
                    <a:pt x="8321" y="7970"/>
                  </a:cubicBezTo>
                  <a:cubicBezTo>
                    <a:pt x="8372" y="7995"/>
                    <a:pt x="8447" y="7995"/>
                    <a:pt x="8497" y="7995"/>
                  </a:cubicBezTo>
                  <a:cubicBezTo>
                    <a:pt x="8647" y="7995"/>
                    <a:pt x="8798" y="7920"/>
                    <a:pt x="8873" y="7795"/>
                  </a:cubicBezTo>
                  <a:cubicBezTo>
                    <a:pt x="8873" y="7769"/>
                    <a:pt x="8898" y="7719"/>
                    <a:pt x="8898" y="7694"/>
                  </a:cubicBezTo>
                  <a:cubicBezTo>
                    <a:pt x="8948" y="7519"/>
                    <a:pt x="8873" y="7318"/>
                    <a:pt x="8697" y="7243"/>
                  </a:cubicBezTo>
                  <a:cubicBezTo>
                    <a:pt x="8597" y="7193"/>
                    <a:pt x="8497" y="7118"/>
                    <a:pt x="8372" y="7068"/>
                  </a:cubicBezTo>
                  <a:cubicBezTo>
                    <a:pt x="5389" y="5363"/>
                    <a:pt x="2381" y="2406"/>
                    <a:pt x="5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5"/>
            <p:cNvSpPr/>
            <p:nvPr/>
          </p:nvSpPr>
          <p:spPr>
            <a:xfrm>
              <a:off x="1557775" y="1860925"/>
              <a:ext cx="615950" cy="193000"/>
            </a:xfrm>
            <a:custGeom>
              <a:avLst/>
              <a:gdLst/>
              <a:ahLst/>
              <a:cxnLst/>
              <a:rect l="l" t="t" r="r" b="b"/>
              <a:pathLst>
                <a:path w="24638" h="7720" extrusionOk="0">
                  <a:moveTo>
                    <a:pt x="24262" y="1"/>
                  </a:moveTo>
                  <a:cubicBezTo>
                    <a:pt x="22858" y="2031"/>
                    <a:pt x="20327" y="4412"/>
                    <a:pt x="18622" y="5289"/>
                  </a:cubicBezTo>
                  <a:cubicBezTo>
                    <a:pt x="17208" y="6021"/>
                    <a:pt x="15081" y="6895"/>
                    <a:pt x="12888" y="6895"/>
                  </a:cubicBezTo>
                  <a:cubicBezTo>
                    <a:pt x="12828" y="6895"/>
                    <a:pt x="12768" y="6894"/>
                    <a:pt x="12708" y="6893"/>
                  </a:cubicBezTo>
                  <a:cubicBezTo>
                    <a:pt x="9650" y="6843"/>
                    <a:pt x="4036" y="6367"/>
                    <a:pt x="51" y="3660"/>
                  </a:cubicBezTo>
                  <a:cubicBezTo>
                    <a:pt x="26" y="3986"/>
                    <a:pt x="1" y="4286"/>
                    <a:pt x="1" y="4612"/>
                  </a:cubicBezTo>
                  <a:cubicBezTo>
                    <a:pt x="4111" y="7194"/>
                    <a:pt x="9650" y="7670"/>
                    <a:pt x="12683" y="7720"/>
                  </a:cubicBezTo>
                  <a:lnTo>
                    <a:pt x="12833" y="7720"/>
                  </a:lnTo>
                  <a:cubicBezTo>
                    <a:pt x="15214" y="7720"/>
                    <a:pt x="17495" y="6793"/>
                    <a:pt x="18998" y="6016"/>
                  </a:cubicBezTo>
                  <a:cubicBezTo>
                    <a:pt x="20703" y="5139"/>
                    <a:pt x="23109" y="2933"/>
                    <a:pt x="24638" y="878"/>
                  </a:cubicBezTo>
                  <a:cubicBezTo>
                    <a:pt x="24512" y="577"/>
                    <a:pt x="24387" y="301"/>
                    <a:pt x="242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3" name="Google Shape;193;p5"/>
          <p:cNvGrpSpPr/>
          <p:nvPr/>
        </p:nvGrpSpPr>
        <p:grpSpPr>
          <a:xfrm rot="-8478650">
            <a:off x="8165262" y="3756239"/>
            <a:ext cx="651571" cy="1152051"/>
            <a:chOff x="44969" y="140700"/>
            <a:chExt cx="668133" cy="1181334"/>
          </a:xfrm>
        </p:grpSpPr>
        <p:sp>
          <p:nvSpPr>
            <p:cNvPr id="194" name="Google Shape;194;p5"/>
            <p:cNvSpPr/>
            <p:nvPr/>
          </p:nvSpPr>
          <p:spPr>
            <a:xfrm>
              <a:off x="44969" y="140700"/>
              <a:ext cx="668133" cy="1181334"/>
            </a:xfrm>
            <a:custGeom>
              <a:avLst/>
              <a:gdLst/>
              <a:ahLst/>
              <a:cxnLst/>
              <a:rect l="l" t="t" r="r" b="b"/>
              <a:pathLst>
                <a:path w="20001" h="35364" extrusionOk="0">
                  <a:moveTo>
                    <a:pt x="14637" y="0"/>
                  </a:moveTo>
                  <a:cubicBezTo>
                    <a:pt x="14312" y="0"/>
                    <a:pt x="14011" y="75"/>
                    <a:pt x="13735" y="201"/>
                  </a:cubicBezTo>
                  <a:lnTo>
                    <a:pt x="13510" y="201"/>
                  </a:lnTo>
                  <a:cubicBezTo>
                    <a:pt x="13359" y="226"/>
                    <a:pt x="13209" y="251"/>
                    <a:pt x="13033" y="276"/>
                  </a:cubicBezTo>
                  <a:lnTo>
                    <a:pt x="13008" y="276"/>
                  </a:lnTo>
                  <a:cubicBezTo>
                    <a:pt x="12958" y="276"/>
                    <a:pt x="12908" y="276"/>
                    <a:pt x="12858" y="301"/>
                  </a:cubicBezTo>
                  <a:cubicBezTo>
                    <a:pt x="12733" y="301"/>
                    <a:pt x="12607" y="326"/>
                    <a:pt x="12507" y="351"/>
                  </a:cubicBezTo>
                  <a:cubicBezTo>
                    <a:pt x="12407" y="376"/>
                    <a:pt x="12307" y="401"/>
                    <a:pt x="12206" y="426"/>
                  </a:cubicBezTo>
                  <a:cubicBezTo>
                    <a:pt x="11805" y="501"/>
                    <a:pt x="11379" y="627"/>
                    <a:pt x="10978" y="777"/>
                  </a:cubicBezTo>
                  <a:lnTo>
                    <a:pt x="10953" y="802"/>
                  </a:lnTo>
                  <a:cubicBezTo>
                    <a:pt x="10903" y="802"/>
                    <a:pt x="10878" y="827"/>
                    <a:pt x="10828" y="852"/>
                  </a:cubicBezTo>
                  <a:cubicBezTo>
                    <a:pt x="10728" y="877"/>
                    <a:pt x="10627" y="928"/>
                    <a:pt x="10552" y="953"/>
                  </a:cubicBezTo>
                  <a:cubicBezTo>
                    <a:pt x="10477" y="978"/>
                    <a:pt x="10427" y="1003"/>
                    <a:pt x="10352" y="1053"/>
                  </a:cubicBezTo>
                  <a:lnTo>
                    <a:pt x="10302" y="1053"/>
                  </a:lnTo>
                  <a:cubicBezTo>
                    <a:pt x="10226" y="1103"/>
                    <a:pt x="10176" y="1128"/>
                    <a:pt x="10101" y="1153"/>
                  </a:cubicBezTo>
                  <a:lnTo>
                    <a:pt x="10076" y="1153"/>
                  </a:lnTo>
                  <a:cubicBezTo>
                    <a:pt x="9901" y="1253"/>
                    <a:pt x="9775" y="1329"/>
                    <a:pt x="9625" y="1404"/>
                  </a:cubicBezTo>
                  <a:cubicBezTo>
                    <a:pt x="9449" y="1479"/>
                    <a:pt x="9299" y="1579"/>
                    <a:pt x="9124" y="1679"/>
                  </a:cubicBezTo>
                  <a:cubicBezTo>
                    <a:pt x="8948" y="1805"/>
                    <a:pt x="8748" y="1930"/>
                    <a:pt x="8572" y="2055"/>
                  </a:cubicBezTo>
                  <a:cubicBezTo>
                    <a:pt x="8397" y="2181"/>
                    <a:pt x="8196" y="2331"/>
                    <a:pt x="8021" y="2481"/>
                  </a:cubicBezTo>
                  <a:cubicBezTo>
                    <a:pt x="7896" y="2582"/>
                    <a:pt x="7770" y="2682"/>
                    <a:pt x="7645" y="2807"/>
                  </a:cubicBezTo>
                  <a:lnTo>
                    <a:pt x="7620" y="2807"/>
                  </a:lnTo>
                  <a:cubicBezTo>
                    <a:pt x="7495" y="2933"/>
                    <a:pt x="7369" y="3033"/>
                    <a:pt x="7219" y="3158"/>
                  </a:cubicBezTo>
                  <a:lnTo>
                    <a:pt x="7169" y="3208"/>
                  </a:lnTo>
                  <a:cubicBezTo>
                    <a:pt x="7068" y="3334"/>
                    <a:pt x="6943" y="3434"/>
                    <a:pt x="6843" y="3559"/>
                  </a:cubicBezTo>
                  <a:cubicBezTo>
                    <a:pt x="6793" y="3584"/>
                    <a:pt x="6718" y="3684"/>
                    <a:pt x="6718" y="3684"/>
                  </a:cubicBezTo>
                  <a:cubicBezTo>
                    <a:pt x="6617" y="3760"/>
                    <a:pt x="6517" y="3860"/>
                    <a:pt x="6442" y="3960"/>
                  </a:cubicBezTo>
                  <a:cubicBezTo>
                    <a:pt x="6367" y="4035"/>
                    <a:pt x="6317" y="4085"/>
                    <a:pt x="6266" y="4161"/>
                  </a:cubicBezTo>
                  <a:lnTo>
                    <a:pt x="6216" y="4186"/>
                  </a:lnTo>
                  <a:cubicBezTo>
                    <a:pt x="6116" y="4311"/>
                    <a:pt x="6016" y="4436"/>
                    <a:pt x="5916" y="4537"/>
                  </a:cubicBezTo>
                  <a:lnTo>
                    <a:pt x="5891" y="4587"/>
                  </a:lnTo>
                  <a:cubicBezTo>
                    <a:pt x="5840" y="4662"/>
                    <a:pt x="5765" y="4712"/>
                    <a:pt x="5715" y="4787"/>
                  </a:cubicBezTo>
                  <a:cubicBezTo>
                    <a:pt x="5540" y="5013"/>
                    <a:pt x="5389" y="5213"/>
                    <a:pt x="5239" y="5414"/>
                  </a:cubicBezTo>
                  <a:cubicBezTo>
                    <a:pt x="5063" y="5639"/>
                    <a:pt x="4863" y="5890"/>
                    <a:pt x="4662" y="6191"/>
                  </a:cubicBezTo>
                  <a:cubicBezTo>
                    <a:pt x="4587" y="6291"/>
                    <a:pt x="4537" y="6366"/>
                    <a:pt x="4487" y="6441"/>
                  </a:cubicBezTo>
                  <a:lnTo>
                    <a:pt x="4437" y="6517"/>
                  </a:lnTo>
                  <a:cubicBezTo>
                    <a:pt x="4437" y="6542"/>
                    <a:pt x="4287" y="6767"/>
                    <a:pt x="4287" y="6767"/>
                  </a:cubicBezTo>
                  <a:cubicBezTo>
                    <a:pt x="4086" y="7068"/>
                    <a:pt x="3911" y="7344"/>
                    <a:pt x="3735" y="7644"/>
                  </a:cubicBezTo>
                  <a:cubicBezTo>
                    <a:pt x="3560" y="7945"/>
                    <a:pt x="3384" y="8246"/>
                    <a:pt x="3234" y="8522"/>
                  </a:cubicBezTo>
                  <a:cubicBezTo>
                    <a:pt x="3134" y="8672"/>
                    <a:pt x="3058" y="8847"/>
                    <a:pt x="2983" y="8998"/>
                  </a:cubicBezTo>
                  <a:cubicBezTo>
                    <a:pt x="2908" y="9148"/>
                    <a:pt x="2833" y="9273"/>
                    <a:pt x="2758" y="9424"/>
                  </a:cubicBezTo>
                  <a:cubicBezTo>
                    <a:pt x="2657" y="9624"/>
                    <a:pt x="2557" y="9825"/>
                    <a:pt x="2482" y="10050"/>
                  </a:cubicBezTo>
                  <a:cubicBezTo>
                    <a:pt x="2407" y="10151"/>
                    <a:pt x="2357" y="10276"/>
                    <a:pt x="2307" y="10401"/>
                  </a:cubicBezTo>
                  <a:cubicBezTo>
                    <a:pt x="2206" y="10627"/>
                    <a:pt x="2106" y="10852"/>
                    <a:pt x="2006" y="11103"/>
                  </a:cubicBezTo>
                  <a:cubicBezTo>
                    <a:pt x="1956" y="11228"/>
                    <a:pt x="1906" y="11379"/>
                    <a:pt x="1855" y="11504"/>
                  </a:cubicBezTo>
                  <a:lnTo>
                    <a:pt x="1805" y="11604"/>
                  </a:lnTo>
                  <a:cubicBezTo>
                    <a:pt x="1555" y="12281"/>
                    <a:pt x="1329" y="12983"/>
                    <a:pt x="1104" y="13684"/>
                  </a:cubicBezTo>
                  <a:lnTo>
                    <a:pt x="1078" y="13810"/>
                  </a:lnTo>
                  <a:cubicBezTo>
                    <a:pt x="1028" y="13985"/>
                    <a:pt x="978" y="14161"/>
                    <a:pt x="928" y="14336"/>
                  </a:cubicBezTo>
                  <a:lnTo>
                    <a:pt x="903" y="14411"/>
                  </a:lnTo>
                  <a:cubicBezTo>
                    <a:pt x="853" y="14687"/>
                    <a:pt x="778" y="14988"/>
                    <a:pt x="703" y="15289"/>
                  </a:cubicBezTo>
                  <a:lnTo>
                    <a:pt x="652" y="15539"/>
                  </a:lnTo>
                  <a:cubicBezTo>
                    <a:pt x="602" y="15790"/>
                    <a:pt x="552" y="16040"/>
                    <a:pt x="502" y="16291"/>
                  </a:cubicBezTo>
                  <a:lnTo>
                    <a:pt x="477" y="16366"/>
                  </a:lnTo>
                  <a:cubicBezTo>
                    <a:pt x="477" y="16441"/>
                    <a:pt x="452" y="16542"/>
                    <a:pt x="427" y="16642"/>
                  </a:cubicBezTo>
                  <a:cubicBezTo>
                    <a:pt x="427" y="16692"/>
                    <a:pt x="402" y="16767"/>
                    <a:pt x="402" y="16842"/>
                  </a:cubicBezTo>
                  <a:lnTo>
                    <a:pt x="402" y="16893"/>
                  </a:lnTo>
                  <a:cubicBezTo>
                    <a:pt x="327" y="17243"/>
                    <a:pt x="276" y="17619"/>
                    <a:pt x="226" y="17995"/>
                  </a:cubicBezTo>
                  <a:cubicBezTo>
                    <a:pt x="151" y="18722"/>
                    <a:pt x="76" y="19449"/>
                    <a:pt x="51" y="20201"/>
                  </a:cubicBezTo>
                  <a:cubicBezTo>
                    <a:pt x="26" y="20351"/>
                    <a:pt x="26" y="20502"/>
                    <a:pt x="26" y="20677"/>
                  </a:cubicBezTo>
                  <a:lnTo>
                    <a:pt x="26" y="20777"/>
                  </a:lnTo>
                  <a:cubicBezTo>
                    <a:pt x="26" y="20852"/>
                    <a:pt x="1" y="20928"/>
                    <a:pt x="1" y="21003"/>
                  </a:cubicBezTo>
                  <a:cubicBezTo>
                    <a:pt x="1" y="21354"/>
                    <a:pt x="1" y="21705"/>
                    <a:pt x="1" y="22005"/>
                  </a:cubicBezTo>
                  <a:cubicBezTo>
                    <a:pt x="1" y="22156"/>
                    <a:pt x="26" y="22306"/>
                    <a:pt x="26" y="22456"/>
                  </a:cubicBezTo>
                  <a:cubicBezTo>
                    <a:pt x="26" y="22607"/>
                    <a:pt x="26" y="22732"/>
                    <a:pt x="51" y="22883"/>
                  </a:cubicBezTo>
                  <a:cubicBezTo>
                    <a:pt x="51" y="22883"/>
                    <a:pt x="51" y="22908"/>
                    <a:pt x="51" y="22908"/>
                  </a:cubicBezTo>
                  <a:cubicBezTo>
                    <a:pt x="51" y="23233"/>
                    <a:pt x="76" y="23534"/>
                    <a:pt x="126" y="23835"/>
                  </a:cubicBezTo>
                  <a:cubicBezTo>
                    <a:pt x="151" y="24111"/>
                    <a:pt x="201" y="24361"/>
                    <a:pt x="226" y="24587"/>
                  </a:cubicBezTo>
                  <a:cubicBezTo>
                    <a:pt x="226" y="24587"/>
                    <a:pt x="226" y="24587"/>
                    <a:pt x="226" y="24612"/>
                  </a:cubicBezTo>
                  <a:cubicBezTo>
                    <a:pt x="251" y="24687"/>
                    <a:pt x="276" y="24762"/>
                    <a:pt x="276" y="24862"/>
                  </a:cubicBezTo>
                  <a:lnTo>
                    <a:pt x="302" y="24888"/>
                  </a:lnTo>
                  <a:cubicBezTo>
                    <a:pt x="302" y="24963"/>
                    <a:pt x="327" y="25038"/>
                    <a:pt x="327" y="25113"/>
                  </a:cubicBezTo>
                  <a:cubicBezTo>
                    <a:pt x="352" y="25188"/>
                    <a:pt x="377" y="25289"/>
                    <a:pt x="402" y="25364"/>
                  </a:cubicBezTo>
                  <a:cubicBezTo>
                    <a:pt x="427" y="25464"/>
                    <a:pt x="452" y="25564"/>
                    <a:pt x="477" y="25665"/>
                  </a:cubicBezTo>
                  <a:lnTo>
                    <a:pt x="502" y="25690"/>
                  </a:lnTo>
                  <a:cubicBezTo>
                    <a:pt x="502" y="25740"/>
                    <a:pt x="527" y="25815"/>
                    <a:pt x="552" y="25865"/>
                  </a:cubicBezTo>
                  <a:cubicBezTo>
                    <a:pt x="602" y="26040"/>
                    <a:pt x="652" y="26216"/>
                    <a:pt x="728" y="26366"/>
                  </a:cubicBezTo>
                  <a:cubicBezTo>
                    <a:pt x="1053" y="27243"/>
                    <a:pt x="1479" y="27920"/>
                    <a:pt x="2031" y="28446"/>
                  </a:cubicBezTo>
                  <a:cubicBezTo>
                    <a:pt x="2532" y="28923"/>
                    <a:pt x="3084" y="29248"/>
                    <a:pt x="3635" y="29474"/>
                  </a:cubicBezTo>
                  <a:cubicBezTo>
                    <a:pt x="3510" y="30853"/>
                    <a:pt x="3485" y="32156"/>
                    <a:pt x="3535" y="33434"/>
                  </a:cubicBezTo>
                  <a:cubicBezTo>
                    <a:pt x="3585" y="34512"/>
                    <a:pt x="4462" y="35364"/>
                    <a:pt x="5540" y="35364"/>
                  </a:cubicBezTo>
                  <a:lnTo>
                    <a:pt x="5640" y="35364"/>
                  </a:lnTo>
                  <a:cubicBezTo>
                    <a:pt x="6166" y="35339"/>
                    <a:pt x="6667" y="35113"/>
                    <a:pt x="7043" y="34712"/>
                  </a:cubicBezTo>
                  <a:cubicBezTo>
                    <a:pt x="7394" y="34336"/>
                    <a:pt x="7595" y="33810"/>
                    <a:pt x="7570" y="33284"/>
                  </a:cubicBezTo>
                  <a:cubicBezTo>
                    <a:pt x="7520" y="32306"/>
                    <a:pt x="7545" y="31279"/>
                    <a:pt x="7620" y="30226"/>
                  </a:cubicBezTo>
                  <a:lnTo>
                    <a:pt x="7820" y="30226"/>
                  </a:lnTo>
                  <a:cubicBezTo>
                    <a:pt x="10753" y="30226"/>
                    <a:pt x="13384" y="29223"/>
                    <a:pt x="15239" y="27444"/>
                  </a:cubicBezTo>
                  <a:cubicBezTo>
                    <a:pt x="15364" y="27319"/>
                    <a:pt x="15490" y="27193"/>
                    <a:pt x="15615" y="27068"/>
                  </a:cubicBezTo>
                  <a:cubicBezTo>
                    <a:pt x="15665" y="27018"/>
                    <a:pt x="15715" y="26943"/>
                    <a:pt x="15765" y="26893"/>
                  </a:cubicBezTo>
                  <a:lnTo>
                    <a:pt x="15840" y="26817"/>
                  </a:lnTo>
                  <a:cubicBezTo>
                    <a:pt x="15866" y="26792"/>
                    <a:pt x="15916" y="26742"/>
                    <a:pt x="15941" y="26717"/>
                  </a:cubicBezTo>
                  <a:cubicBezTo>
                    <a:pt x="16016" y="26617"/>
                    <a:pt x="16091" y="26517"/>
                    <a:pt x="16191" y="26391"/>
                  </a:cubicBezTo>
                  <a:cubicBezTo>
                    <a:pt x="16191" y="26391"/>
                    <a:pt x="16216" y="26341"/>
                    <a:pt x="16216" y="26341"/>
                  </a:cubicBezTo>
                  <a:cubicBezTo>
                    <a:pt x="16317" y="26241"/>
                    <a:pt x="16392" y="26116"/>
                    <a:pt x="16492" y="25990"/>
                  </a:cubicBezTo>
                  <a:cubicBezTo>
                    <a:pt x="16642" y="25765"/>
                    <a:pt x="16793" y="25539"/>
                    <a:pt x="16918" y="25339"/>
                  </a:cubicBezTo>
                  <a:cubicBezTo>
                    <a:pt x="16918" y="25339"/>
                    <a:pt x="16918" y="25339"/>
                    <a:pt x="16918" y="25314"/>
                  </a:cubicBezTo>
                  <a:cubicBezTo>
                    <a:pt x="17043" y="25138"/>
                    <a:pt x="17169" y="24913"/>
                    <a:pt x="17269" y="24737"/>
                  </a:cubicBezTo>
                  <a:cubicBezTo>
                    <a:pt x="17269" y="24712"/>
                    <a:pt x="17269" y="24687"/>
                    <a:pt x="17294" y="24662"/>
                  </a:cubicBezTo>
                  <a:cubicBezTo>
                    <a:pt x="17369" y="24487"/>
                    <a:pt x="17470" y="24311"/>
                    <a:pt x="17570" y="24136"/>
                  </a:cubicBezTo>
                  <a:lnTo>
                    <a:pt x="17595" y="24035"/>
                  </a:lnTo>
                  <a:cubicBezTo>
                    <a:pt x="17695" y="23860"/>
                    <a:pt x="17770" y="23659"/>
                    <a:pt x="17845" y="23484"/>
                  </a:cubicBezTo>
                  <a:lnTo>
                    <a:pt x="17871" y="23434"/>
                  </a:lnTo>
                  <a:cubicBezTo>
                    <a:pt x="17946" y="23233"/>
                    <a:pt x="18021" y="23033"/>
                    <a:pt x="18096" y="22832"/>
                  </a:cubicBezTo>
                  <a:cubicBezTo>
                    <a:pt x="18096" y="22832"/>
                    <a:pt x="18096" y="22832"/>
                    <a:pt x="18121" y="22807"/>
                  </a:cubicBezTo>
                  <a:cubicBezTo>
                    <a:pt x="18272" y="22356"/>
                    <a:pt x="18447" y="21855"/>
                    <a:pt x="18622" y="21279"/>
                  </a:cubicBezTo>
                  <a:cubicBezTo>
                    <a:pt x="18622" y="21279"/>
                    <a:pt x="18622" y="21253"/>
                    <a:pt x="18622" y="21253"/>
                  </a:cubicBezTo>
                  <a:cubicBezTo>
                    <a:pt x="18673" y="21103"/>
                    <a:pt x="18723" y="20953"/>
                    <a:pt x="18748" y="20777"/>
                  </a:cubicBezTo>
                  <a:lnTo>
                    <a:pt x="18773" y="20752"/>
                  </a:lnTo>
                  <a:cubicBezTo>
                    <a:pt x="18798" y="20602"/>
                    <a:pt x="18848" y="20451"/>
                    <a:pt x="18898" y="20301"/>
                  </a:cubicBezTo>
                  <a:cubicBezTo>
                    <a:pt x="18898" y="20301"/>
                    <a:pt x="18973" y="20025"/>
                    <a:pt x="18973" y="20025"/>
                  </a:cubicBezTo>
                  <a:cubicBezTo>
                    <a:pt x="19099" y="19524"/>
                    <a:pt x="19199" y="19073"/>
                    <a:pt x="19299" y="18647"/>
                  </a:cubicBezTo>
                  <a:cubicBezTo>
                    <a:pt x="19299" y="18647"/>
                    <a:pt x="19299" y="18597"/>
                    <a:pt x="19299" y="18597"/>
                  </a:cubicBezTo>
                  <a:cubicBezTo>
                    <a:pt x="19399" y="18196"/>
                    <a:pt x="19475" y="17845"/>
                    <a:pt x="19550" y="17469"/>
                  </a:cubicBezTo>
                  <a:cubicBezTo>
                    <a:pt x="19550" y="17469"/>
                    <a:pt x="19550" y="17469"/>
                    <a:pt x="19550" y="17444"/>
                  </a:cubicBezTo>
                  <a:cubicBezTo>
                    <a:pt x="19575" y="17268"/>
                    <a:pt x="19625" y="17093"/>
                    <a:pt x="19650" y="16918"/>
                  </a:cubicBezTo>
                  <a:cubicBezTo>
                    <a:pt x="19825" y="15965"/>
                    <a:pt x="19926" y="15088"/>
                    <a:pt x="19976" y="14236"/>
                  </a:cubicBezTo>
                  <a:cubicBezTo>
                    <a:pt x="19976" y="14211"/>
                    <a:pt x="19976" y="14211"/>
                    <a:pt x="19976" y="14211"/>
                  </a:cubicBezTo>
                  <a:cubicBezTo>
                    <a:pt x="19976" y="14035"/>
                    <a:pt x="19976" y="13885"/>
                    <a:pt x="19976" y="13710"/>
                  </a:cubicBezTo>
                  <a:lnTo>
                    <a:pt x="19976" y="13659"/>
                  </a:lnTo>
                  <a:cubicBezTo>
                    <a:pt x="20001" y="13484"/>
                    <a:pt x="20001" y="13309"/>
                    <a:pt x="20001" y="13133"/>
                  </a:cubicBezTo>
                  <a:cubicBezTo>
                    <a:pt x="19976" y="12557"/>
                    <a:pt x="19951" y="12005"/>
                    <a:pt x="19901" y="11404"/>
                  </a:cubicBezTo>
                  <a:lnTo>
                    <a:pt x="19901" y="11354"/>
                  </a:lnTo>
                  <a:cubicBezTo>
                    <a:pt x="19876" y="11178"/>
                    <a:pt x="19851" y="11003"/>
                    <a:pt x="19825" y="10802"/>
                  </a:cubicBezTo>
                  <a:lnTo>
                    <a:pt x="19825" y="10777"/>
                  </a:lnTo>
                  <a:cubicBezTo>
                    <a:pt x="19800" y="10602"/>
                    <a:pt x="19775" y="10426"/>
                    <a:pt x="19750" y="10251"/>
                  </a:cubicBezTo>
                  <a:cubicBezTo>
                    <a:pt x="19750" y="10251"/>
                    <a:pt x="19750" y="10251"/>
                    <a:pt x="19750" y="10226"/>
                  </a:cubicBezTo>
                  <a:cubicBezTo>
                    <a:pt x="19700" y="9900"/>
                    <a:pt x="19650" y="9574"/>
                    <a:pt x="19575" y="9223"/>
                  </a:cubicBezTo>
                  <a:cubicBezTo>
                    <a:pt x="19525" y="8973"/>
                    <a:pt x="19475" y="8697"/>
                    <a:pt x="19424" y="8446"/>
                  </a:cubicBezTo>
                  <a:cubicBezTo>
                    <a:pt x="19399" y="8421"/>
                    <a:pt x="19399" y="8421"/>
                    <a:pt x="19399" y="8421"/>
                  </a:cubicBezTo>
                  <a:cubicBezTo>
                    <a:pt x="19349" y="8146"/>
                    <a:pt x="19299" y="7895"/>
                    <a:pt x="19224" y="7619"/>
                  </a:cubicBezTo>
                  <a:cubicBezTo>
                    <a:pt x="19099" y="7068"/>
                    <a:pt x="18948" y="6491"/>
                    <a:pt x="18748" y="5815"/>
                  </a:cubicBezTo>
                  <a:cubicBezTo>
                    <a:pt x="18673" y="5464"/>
                    <a:pt x="18572" y="5138"/>
                    <a:pt x="18472" y="4812"/>
                  </a:cubicBezTo>
                  <a:cubicBezTo>
                    <a:pt x="18372" y="4436"/>
                    <a:pt x="18246" y="3960"/>
                    <a:pt x="18096" y="3534"/>
                  </a:cubicBezTo>
                  <a:cubicBezTo>
                    <a:pt x="18021" y="3334"/>
                    <a:pt x="17946" y="3158"/>
                    <a:pt x="17896" y="3008"/>
                  </a:cubicBezTo>
                  <a:cubicBezTo>
                    <a:pt x="17871" y="3008"/>
                    <a:pt x="17871" y="3008"/>
                    <a:pt x="17871" y="2983"/>
                  </a:cubicBezTo>
                  <a:cubicBezTo>
                    <a:pt x="17745" y="2707"/>
                    <a:pt x="17620" y="2456"/>
                    <a:pt x="17470" y="2206"/>
                  </a:cubicBezTo>
                  <a:lnTo>
                    <a:pt x="17444" y="2156"/>
                  </a:lnTo>
                  <a:cubicBezTo>
                    <a:pt x="17219" y="1780"/>
                    <a:pt x="16943" y="1454"/>
                    <a:pt x="16668" y="1203"/>
                  </a:cubicBezTo>
                  <a:cubicBezTo>
                    <a:pt x="16642" y="1178"/>
                    <a:pt x="16642" y="1178"/>
                    <a:pt x="16617" y="1178"/>
                  </a:cubicBezTo>
                  <a:cubicBezTo>
                    <a:pt x="16567" y="1128"/>
                    <a:pt x="16517" y="1078"/>
                    <a:pt x="16467" y="1028"/>
                  </a:cubicBezTo>
                  <a:cubicBezTo>
                    <a:pt x="16442" y="1028"/>
                    <a:pt x="16442" y="1003"/>
                    <a:pt x="16417" y="1003"/>
                  </a:cubicBezTo>
                  <a:cubicBezTo>
                    <a:pt x="16392" y="978"/>
                    <a:pt x="16367" y="953"/>
                    <a:pt x="16342" y="953"/>
                  </a:cubicBezTo>
                  <a:cubicBezTo>
                    <a:pt x="16166" y="652"/>
                    <a:pt x="15916" y="401"/>
                    <a:pt x="15615" y="251"/>
                  </a:cubicBezTo>
                  <a:cubicBezTo>
                    <a:pt x="15314" y="75"/>
                    <a:pt x="14963" y="0"/>
                    <a:pt x="14637" y="0"/>
                  </a:cubicBezTo>
                  <a:close/>
                </a:path>
              </a:pathLst>
            </a:custGeom>
            <a:solidFill>
              <a:schemeClr val="accent6"/>
            </a:solidFill>
            <a:ln>
              <a:noFill/>
            </a:ln>
            <a:effectLst>
              <a:outerShdw blurRad="57150" dist="19050" dir="5400000" algn="bl" rotWithShape="0">
                <a:schemeClr val="lt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5"/>
            <p:cNvSpPr/>
            <p:nvPr/>
          </p:nvSpPr>
          <p:spPr>
            <a:xfrm>
              <a:off x="102761" y="207278"/>
              <a:ext cx="550080" cy="882961"/>
            </a:xfrm>
            <a:custGeom>
              <a:avLst/>
              <a:gdLst/>
              <a:ahLst/>
              <a:cxnLst/>
              <a:rect l="l" t="t" r="r" b="b"/>
              <a:pathLst>
                <a:path w="16467" h="26432" extrusionOk="0">
                  <a:moveTo>
                    <a:pt x="12236" y="0"/>
                  </a:moveTo>
                  <a:cubicBezTo>
                    <a:pt x="12145" y="0"/>
                    <a:pt x="12052" y="4"/>
                    <a:pt x="11955" y="12"/>
                  </a:cubicBezTo>
                  <a:cubicBezTo>
                    <a:pt x="10677" y="112"/>
                    <a:pt x="9449" y="539"/>
                    <a:pt x="8371" y="1215"/>
                  </a:cubicBezTo>
                  <a:cubicBezTo>
                    <a:pt x="7018" y="2067"/>
                    <a:pt x="5890" y="3245"/>
                    <a:pt x="4937" y="4498"/>
                  </a:cubicBezTo>
                  <a:cubicBezTo>
                    <a:pt x="1604" y="8884"/>
                    <a:pt x="0" y="14473"/>
                    <a:pt x="75" y="19987"/>
                  </a:cubicBezTo>
                  <a:cubicBezTo>
                    <a:pt x="100" y="21240"/>
                    <a:pt x="226" y="22544"/>
                    <a:pt x="677" y="23722"/>
                  </a:cubicBezTo>
                  <a:cubicBezTo>
                    <a:pt x="877" y="24248"/>
                    <a:pt x="1153" y="24774"/>
                    <a:pt x="1554" y="25150"/>
                  </a:cubicBezTo>
                  <a:cubicBezTo>
                    <a:pt x="2156" y="25727"/>
                    <a:pt x="2983" y="26002"/>
                    <a:pt x="3785" y="26178"/>
                  </a:cubicBezTo>
                  <a:cubicBezTo>
                    <a:pt x="4545" y="26345"/>
                    <a:pt x="5331" y="26432"/>
                    <a:pt x="6115" y="26432"/>
                  </a:cubicBezTo>
                  <a:cubicBezTo>
                    <a:pt x="8380" y="26432"/>
                    <a:pt x="10636" y="25711"/>
                    <a:pt x="12256" y="24148"/>
                  </a:cubicBezTo>
                  <a:cubicBezTo>
                    <a:pt x="14060" y="22443"/>
                    <a:pt x="14862" y="19962"/>
                    <a:pt x="15489" y="17581"/>
                  </a:cubicBezTo>
                  <a:cubicBezTo>
                    <a:pt x="16040" y="15476"/>
                    <a:pt x="16466" y="13321"/>
                    <a:pt x="16466" y="11140"/>
                  </a:cubicBezTo>
                  <a:cubicBezTo>
                    <a:pt x="16441" y="8458"/>
                    <a:pt x="15740" y="5852"/>
                    <a:pt x="15013" y="3295"/>
                  </a:cubicBezTo>
                  <a:cubicBezTo>
                    <a:pt x="14559" y="1671"/>
                    <a:pt x="14082" y="0"/>
                    <a:pt x="12236" y="0"/>
                  </a:cubicBezTo>
                  <a:close/>
                </a:path>
              </a:pathLst>
            </a:custGeom>
            <a:solidFill>
              <a:srgbClr val="CB38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5"/>
            <p:cNvSpPr/>
            <p:nvPr/>
          </p:nvSpPr>
          <p:spPr>
            <a:xfrm>
              <a:off x="215774" y="489193"/>
              <a:ext cx="181723" cy="772591"/>
            </a:xfrm>
            <a:custGeom>
              <a:avLst/>
              <a:gdLst/>
              <a:ahLst/>
              <a:cxnLst/>
              <a:rect l="l" t="t" r="r" b="b"/>
              <a:pathLst>
                <a:path w="5440" h="23128" extrusionOk="0">
                  <a:moveTo>
                    <a:pt x="5183" y="0"/>
                  </a:moveTo>
                  <a:cubicBezTo>
                    <a:pt x="5104" y="0"/>
                    <a:pt x="5025" y="52"/>
                    <a:pt x="4988" y="145"/>
                  </a:cubicBezTo>
                  <a:cubicBezTo>
                    <a:pt x="4111" y="2375"/>
                    <a:pt x="3484" y="4606"/>
                    <a:pt x="2757" y="7288"/>
                  </a:cubicBezTo>
                  <a:cubicBezTo>
                    <a:pt x="1529" y="11799"/>
                    <a:pt x="1" y="17413"/>
                    <a:pt x="226" y="22927"/>
                  </a:cubicBezTo>
                  <a:cubicBezTo>
                    <a:pt x="226" y="23052"/>
                    <a:pt x="326" y="23127"/>
                    <a:pt x="427" y="23127"/>
                  </a:cubicBezTo>
                  <a:lnTo>
                    <a:pt x="452" y="23127"/>
                  </a:lnTo>
                  <a:cubicBezTo>
                    <a:pt x="552" y="23127"/>
                    <a:pt x="652" y="23027"/>
                    <a:pt x="652" y="22902"/>
                  </a:cubicBezTo>
                  <a:cubicBezTo>
                    <a:pt x="427" y="17463"/>
                    <a:pt x="1955" y="11874"/>
                    <a:pt x="3184" y="7388"/>
                  </a:cubicBezTo>
                  <a:cubicBezTo>
                    <a:pt x="3910" y="4731"/>
                    <a:pt x="4537" y="2526"/>
                    <a:pt x="5389" y="295"/>
                  </a:cubicBezTo>
                  <a:cubicBezTo>
                    <a:pt x="5439" y="195"/>
                    <a:pt x="5389" y="70"/>
                    <a:pt x="5264" y="19"/>
                  </a:cubicBezTo>
                  <a:cubicBezTo>
                    <a:pt x="5238" y="6"/>
                    <a:pt x="5210" y="0"/>
                    <a:pt x="5183" y="0"/>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5"/>
            <p:cNvSpPr/>
            <p:nvPr/>
          </p:nvSpPr>
          <p:spPr>
            <a:xfrm>
              <a:off x="215774" y="200597"/>
              <a:ext cx="326567" cy="1061177"/>
            </a:xfrm>
            <a:custGeom>
              <a:avLst/>
              <a:gdLst/>
              <a:ahLst/>
              <a:cxnLst/>
              <a:rect l="l" t="t" r="r" b="b"/>
              <a:pathLst>
                <a:path w="9776" h="31767" extrusionOk="0">
                  <a:moveTo>
                    <a:pt x="9519" y="1"/>
                  </a:moveTo>
                  <a:cubicBezTo>
                    <a:pt x="9446" y="1"/>
                    <a:pt x="9374" y="45"/>
                    <a:pt x="9324" y="112"/>
                  </a:cubicBezTo>
                  <a:lnTo>
                    <a:pt x="8848" y="989"/>
                  </a:lnTo>
                  <a:cubicBezTo>
                    <a:pt x="7469" y="3521"/>
                    <a:pt x="6041" y="6127"/>
                    <a:pt x="4988" y="8784"/>
                  </a:cubicBezTo>
                  <a:cubicBezTo>
                    <a:pt x="4111" y="11014"/>
                    <a:pt x="3484" y="13245"/>
                    <a:pt x="2757" y="15927"/>
                  </a:cubicBezTo>
                  <a:cubicBezTo>
                    <a:pt x="1529" y="20438"/>
                    <a:pt x="1" y="26052"/>
                    <a:pt x="226" y="31566"/>
                  </a:cubicBezTo>
                  <a:cubicBezTo>
                    <a:pt x="226" y="31691"/>
                    <a:pt x="326" y="31766"/>
                    <a:pt x="427" y="31766"/>
                  </a:cubicBezTo>
                  <a:lnTo>
                    <a:pt x="452" y="31766"/>
                  </a:lnTo>
                  <a:cubicBezTo>
                    <a:pt x="552" y="31766"/>
                    <a:pt x="652" y="31666"/>
                    <a:pt x="652" y="31541"/>
                  </a:cubicBezTo>
                  <a:cubicBezTo>
                    <a:pt x="427" y="26102"/>
                    <a:pt x="1955" y="20513"/>
                    <a:pt x="3184" y="16027"/>
                  </a:cubicBezTo>
                  <a:cubicBezTo>
                    <a:pt x="3910" y="13370"/>
                    <a:pt x="4537" y="11165"/>
                    <a:pt x="5389" y="8934"/>
                  </a:cubicBezTo>
                  <a:cubicBezTo>
                    <a:pt x="6417" y="6302"/>
                    <a:pt x="7845" y="3696"/>
                    <a:pt x="9224" y="1190"/>
                  </a:cubicBezTo>
                  <a:lnTo>
                    <a:pt x="9700" y="312"/>
                  </a:lnTo>
                  <a:cubicBezTo>
                    <a:pt x="9775" y="212"/>
                    <a:pt x="9725" y="87"/>
                    <a:pt x="9625" y="37"/>
                  </a:cubicBezTo>
                  <a:cubicBezTo>
                    <a:pt x="9591" y="12"/>
                    <a:pt x="9555" y="1"/>
                    <a:pt x="9519"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5"/>
            <p:cNvSpPr/>
            <p:nvPr/>
          </p:nvSpPr>
          <p:spPr>
            <a:xfrm>
              <a:off x="108607" y="930221"/>
              <a:ext cx="130647" cy="125603"/>
            </a:xfrm>
            <a:custGeom>
              <a:avLst/>
              <a:gdLst/>
              <a:ahLst/>
              <a:cxnLst/>
              <a:rect l="l" t="t" r="r" b="b"/>
              <a:pathLst>
                <a:path w="3911" h="3760" extrusionOk="0">
                  <a:moveTo>
                    <a:pt x="1" y="0"/>
                  </a:moveTo>
                  <a:cubicBezTo>
                    <a:pt x="26" y="226"/>
                    <a:pt x="76" y="426"/>
                    <a:pt x="101" y="652"/>
                  </a:cubicBezTo>
                  <a:lnTo>
                    <a:pt x="3685" y="3710"/>
                  </a:lnTo>
                  <a:cubicBezTo>
                    <a:pt x="3735" y="3735"/>
                    <a:pt x="3785" y="3760"/>
                    <a:pt x="3835" y="3760"/>
                  </a:cubicBezTo>
                  <a:lnTo>
                    <a:pt x="3860" y="3760"/>
                  </a:lnTo>
                  <a:cubicBezTo>
                    <a:pt x="3785" y="3735"/>
                    <a:pt x="3735" y="3660"/>
                    <a:pt x="3735" y="3609"/>
                  </a:cubicBezTo>
                  <a:cubicBezTo>
                    <a:pt x="3710" y="3484"/>
                    <a:pt x="3760" y="3359"/>
                    <a:pt x="3885" y="3334"/>
                  </a:cubicBezTo>
                  <a:lnTo>
                    <a:pt x="3910" y="3334"/>
                  </a:lnTo>
                  <a:lnTo>
                    <a:pt x="1" y="0"/>
                  </a:ln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5"/>
            <p:cNvSpPr/>
            <p:nvPr/>
          </p:nvSpPr>
          <p:spPr>
            <a:xfrm>
              <a:off x="105267" y="818043"/>
              <a:ext cx="158273" cy="151558"/>
            </a:xfrm>
            <a:custGeom>
              <a:avLst/>
              <a:gdLst/>
              <a:ahLst/>
              <a:cxnLst/>
              <a:rect l="l" t="t" r="r" b="b"/>
              <a:pathLst>
                <a:path w="4738" h="4537" extrusionOk="0">
                  <a:moveTo>
                    <a:pt x="25" y="0"/>
                  </a:moveTo>
                  <a:cubicBezTo>
                    <a:pt x="25" y="226"/>
                    <a:pt x="25" y="426"/>
                    <a:pt x="0" y="627"/>
                  </a:cubicBezTo>
                  <a:cubicBezTo>
                    <a:pt x="226" y="877"/>
                    <a:pt x="451" y="1103"/>
                    <a:pt x="677" y="1303"/>
                  </a:cubicBezTo>
                  <a:cubicBezTo>
                    <a:pt x="1253" y="1880"/>
                    <a:pt x="1930" y="2406"/>
                    <a:pt x="2582" y="2907"/>
                  </a:cubicBezTo>
                  <a:cubicBezTo>
                    <a:pt x="3208" y="3409"/>
                    <a:pt x="3860" y="3935"/>
                    <a:pt x="4436" y="4486"/>
                  </a:cubicBezTo>
                  <a:cubicBezTo>
                    <a:pt x="4461" y="4536"/>
                    <a:pt x="4512" y="4536"/>
                    <a:pt x="4587" y="4536"/>
                  </a:cubicBezTo>
                  <a:cubicBezTo>
                    <a:pt x="4637" y="4536"/>
                    <a:pt x="4687" y="4511"/>
                    <a:pt x="4737" y="4486"/>
                  </a:cubicBezTo>
                  <a:cubicBezTo>
                    <a:pt x="4737" y="4486"/>
                    <a:pt x="4737" y="4461"/>
                    <a:pt x="4737" y="4461"/>
                  </a:cubicBezTo>
                  <a:cubicBezTo>
                    <a:pt x="4712" y="4461"/>
                    <a:pt x="4712" y="4461"/>
                    <a:pt x="4687" y="4486"/>
                  </a:cubicBezTo>
                  <a:lnTo>
                    <a:pt x="4637" y="4486"/>
                  </a:lnTo>
                  <a:cubicBezTo>
                    <a:pt x="4537" y="4486"/>
                    <a:pt x="4461" y="4411"/>
                    <a:pt x="4436" y="4311"/>
                  </a:cubicBezTo>
                  <a:cubicBezTo>
                    <a:pt x="4411" y="4185"/>
                    <a:pt x="4487" y="4085"/>
                    <a:pt x="4587" y="4060"/>
                  </a:cubicBezTo>
                  <a:cubicBezTo>
                    <a:pt x="4060" y="3534"/>
                    <a:pt x="3434" y="3058"/>
                    <a:pt x="2832" y="2581"/>
                  </a:cubicBezTo>
                  <a:cubicBezTo>
                    <a:pt x="2206" y="2080"/>
                    <a:pt x="1554" y="1554"/>
                    <a:pt x="978" y="1003"/>
                  </a:cubicBezTo>
                  <a:cubicBezTo>
                    <a:pt x="652" y="677"/>
                    <a:pt x="326" y="351"/>
                    <a:pt x="25" y="0"/>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5"/>
            <p:cNvSpPr/>
            <p:nvPr/>
          </p:nvSpPr>
          <p:spPr>
            <a:xfrm>
              <a:off x="115322" y="706667"/>
              <a:ext cx="158239" cy="196789"/>
            </a:xfrm>
            <a:custGeom>
              <a:avLst/>
              <a:gdLst/>
              <a:ahLst/>
              <a:cxnLst/>
              <a:rect l="l" t="t" r="r" b="b"/>
              <a:pathLst>
                <a:path w="4737" h="5891" extrusionOk="0">
                  <a:moveTo>
                    <a:pt x="100" y="1"/>
                  </a:moveTo>
                  <a:cubicBezTo>
                    <a:pt x="75" y="201"/>
                    <a:pt x="50" y="377"/>
                    <a:pt x="0" y="577"/>
                  </a:cubicBezTo>
                  <a:lnTo>
                    <a:pt x="3709" y="4988"/>
                  </a:lnTo>
                  <a:cubicBezTo>
                    <a:pt x="3935" y="5264"/>
                    <a:pt x="4186" y="5565"/>
                    <a:pt x="4461" y="5815"/>
                  </a:cubicBezTo>
                  <a:cubicBezTo>
                    <a:pt x="4511" y="5865"/>
                    <a:pt x="4561" y="5890"/>
                    <a:pt x="4612" y="5890"/>
                  </a:cubicBezTo>
                  <a:cubicBezTo>
                    <a:pt x="4637" y="5890"/>
                    <a:pt x="4637" y="5890"/>
                    <a:pt x="4662" y="5865"/>
                  </a:cubicBezTo>
                  <a:cubicBezTo>
                    <a:pt x="4612" y="5840"/>
                    <a:pt x="4587" y="5815"/>
                    <a:pt x="4561" y="5740"/>
                  </a:cubicBezTo>
                  <a:cubicBezTo>
                    <a:pt x="4536" y="5640"/>
                    <a:pt x="4612" y="5514"/>
                    <a:pt x="4737" y="5489"/>
                  </a:cubicBezTo>
                  <a:cubicBezTo>
                    <a:pt x="4486" y="5239"/>
                    <a:pt x="4261" y="4963"/>
                    <a:pt x="4035" y="4712"/>
                  </a:cubicBezTo>
                  <a:lnTo>
                    <a:pt x="100" y="1"/>
                  </a:ln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5"/>
            <p:cNvSpPr/>
            <p:nvPr/>
          </p:nvSpPr>
          <p:spPr>
            <a:xfrm>
              <a:off x="134564" y="614566"/>
              <a:ext cx="157438" cy="211855"/>
            </a:xfrm>
            <a:custGeom>
              <a:avLst/>
              <a:gdLst/>
              <a:ahLst/>
              <a:cxnLst/>
              <a:rect l="l" t="t" r="r" b="b"/>
              <a:pathLst>
                <a:path w="4713" h="6342" extrusionOk="0">
                  <a:moveTo>
                    <a:pt x="176" y="1"/>
                  </a:moveTo>
                  <a:cubicBezTo>
                    <a:pt x="101" y="201"/>
                    <a:pt x="51" y="402"/>
                    <a:pt x="0" y="602"/>
                  </a:cubicBezTo>
                  <a:cubicBezTo>
                    <a:pt x="201" y="953"/>
                    <a:pt x="427" y="1279"/>
                    <a:pt x="652" y="1555"/>
                  </a:cubicBezTo>
                  <a:cubicBezTo>
                    <a:pt x="1354" y="2507"/>
                    <a:pt x="2081" y="3459"/>
                    <a:pt x="2808" y="4412"/>
                  </a:cubicBezTo>
                  <a:cubicBezTo>
                    <a:pt x="3058" y="4738"/>
                    <a:pt x="3359" y="5088"/>
                    <a:pt x="3660" y="5439"/>
                  </a:cubicBezTo>
                  <a:cubicBezTo>
                    <a:pt x="3910" y="5715"/>
                    <a:pt x="4186" y="6016"/>
                    <a:pt x="4462" y="6266"/>
                  </a:cubicBezTo>
                  <a:cubicBezTo>
                    <a:pt x="4512" y="6317"/>
                    <a:pt x="4562" y="6342"/>
                    <a:pt x="4612" y="6342"/>
                  </a:cubicBezTo>
                  <a:cubicBezTo>
                    <a:pt x="4628" y="6342"/>
                    <a:pt x="4656" y="6331"/>
                    <a:pt x="4679" y="6316"/>
                  </a:cubicBezTo>
                  <a:lnTo>
                    <a:pt x="4679" y="6316"/>
                  </a:lnTo>
                  <a:cubicBezTo>
                    <a:pt x="4682" y="6317"/>
                    <a:pt x="4685" y="6317"/>
                    <a:pt x="4687" y="6317"/>
                  </a:cubicBezTo>
                  <a:cubicBezTo>
                    <a:pt x="4687" y="6317"/>
                    <a:pt x="4711" y="6292"/>
                    <a:pt x="4712" y="6292"/>
                  </a:cubicBezTo>
                  <a:lnTo>
                    <a:pt x="4712" y="6292"/>
                  </a:lnTo>
                  <a:cubicBezTo>
                    <a:pt x="4704" y="6300"/>
                    <a:pt x="4692" y="6309"/>
                    <a:pt x="4679" y="6316"/>
                  </a:cubicBezTo>
                  <a:lnTo>
                    <a:pt x="4679" y="6316"/>
                  </a:lnTo>
                  <a:cubicBezTo>
                    <a:pt x="4583" y="6313"/>
                    <a:pt x="4511" y="6239"/>
                    <a:pt x="4487" y="6141"/>
                  </a:cubicBezTo>
                  <a:cubicBezTo>
                    <a:pt x="4462" y="6016"/>
                    <a:pt x="4512" y="5916"/>
                    <a:pt x="4637" y="5891"/>
                  </a:cubicBezTo>
                  <a:cubicBezTo>
                    <a:pt x="4637" y="5865"/>
                    <a:pt x="4662" y="5865"/>
                    <a:pt x="4662" y="5865"/>
                  </a:cubicBezTo>
                  <a:cubicBezTo>
                    <a:pt x="4437" y="5640"/>
                    <a:pt x="4186" y="5389"/>
                    <a:pt x="3985" y="5164"/>
                  </a:cubicBezTo>
                  <a:cubicBezTo>
                    <a:pt x="3685" y="4813"/>
                    <a:pt x="3409" y="4462"/>
                    <a:pt x="3133" y="4136"/>
                  </a:cubicBezTo>
                  <a:cubicBezTo>
                    <a:pt x="2407" y="3209"/>
                    <a:pt x="1680" y="2256"/>
                    <a:pt x="978" y="1304"/>
                  </a:cubicBezTo>
                  <a:cubicBezTo>
                    <a:pt x="652" y="828"/>
                    <a:pt x="376" y="427"/>
                    <a:pt x="176"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5"/>
            <p:cNvSpPr/>
            <p:nvPr/>
          </p:nvSpPr>
          <p:spPr>
            <a:xfrm>
              <a:off x="162191" y="534191"/>
              <a:ext cx="152394" cy="200129"/>
            </a:xfrm>
            <a:custGeom>
              <a:avLst/>
              <a:gdLst/>
              <a:ahLst/>
              <a:cxnLst/>
              <a:rect l="l" t="t" r="r" b="b"/>
              <a:pathLst>
                <a:path w="4562" h="5991" extrusionOk="0">
                  <a:moveTo>
                    <a:pt x="176" y="1"/>
                  </a:moveTo>
                  <a:cubicBezTo>
                    <a:pt x="101" y="151"/>
                    <a:pt x="51" y="327"/>
                    <a:pt x="1" y="477"/>
                  </a:cubicBezTo>
                  <a:cubicBezTo>
                    <a:pt x="1354" y="2306"/>
                    <a:pt x="2757" y="4136"/>
                    <a:pt x="4186" y="5916"/>
                  </a:cubicBezTo>
                  <a:cubicBezTo>
                    <a:pt x="4207" y="5957"/>
                    <a:pt x="4245" y="5964"/>
                    <a:pt x="4286" y="5980"/>
                  </a:cubicBezTo>
                  <a:lnTo>
                    <a:pt x="4286" y="5980"/>
                  </a:lnTo>
                  <a:cubicBezTo>
                    <a:pt x="4289" y="5858"/>
                    <a:pt x="4340" y="5739"/>
                    <a:pt x="4462" y="5715"/>
                  </a:cubicBezTo>
                  <a:lnTo>
                    <a:pt x="4562" y="5715"/>
                  </a:lnTo>
                  <a:cubicBezTo>
                    <a:pt x="4562" y="5690"/>
                    <a:pt x="4537" y="5665"/>
                    <a:pt x="4537" y="5640"/>
                  </a:cubicBezTo>
                  <a:cubicBezTo>
                    <a:pt x="3033" y="3810"/>
                    <a:pt x="1580" y="1905"/>
                    <a:pt x="176" y="1"/>
                  </a:cubicBezTo>
                  <a:close/>
                  <a:moveTo>
                    <a:pt x="4286" y="5980"/>
                  </a:moveTo>
                  <a:lnTo>
                    <a:pt x="4286" y="5980"/>
                  </a:lnTo>
                  <a:cubicBezTo>
                    <a:pt x="4286" y="5984"/>
                    <a:pt x="4286" y="5987"/>
                    <a:pt x="4286" y="5991"/>
                  </a:cubicBezTo>
                  <a:lnTo>
                    <a:pt x="4311" y="5991"/>
                  </a:lnTo>
                  <a:cubicBezTo>
                    <a:pt x="4303" y="5987"/>
                    <a:pt x="4295" y="5983"/>
                    <a:pt x="4286" y="5980"/>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5"/>
            <p:cNvSpPr/>
            <p:nvPr/>
          </p:nvSpPr>
          <p:spPr>
            <a:xfrm>
              <a:off x="198203" y="453816"/>
              <a:ext cx="142339" cy="196789"/>
            </a:xfrm>
            <a:custGeom>
              <a:avLst/>
              <a:gdLst/>
              <a:ahLst/>
              <a:cxnLst/>
              <a:rect l="l" t="t" r="r" b="b"/>
              <a:pathLst>
                <a:path w="4261" h="5891" extrusionOk="0">
                  <a:moveTo>
                    <a:pt x="226" y="1"/>
                  </a:moveTo>
                  <a:cubicBezTo>
                    <a:pt x="151" y="151"/>
                    <a:pt x="75" y="301"/>
                    <a:pt x="0" y="452"/>
                  </a:cubicBezTo>
                  <a:cubicBezTo>
                    <a:pt x="1228" y="2306"/>
                    <a:pt x="2557" y="4136"/>
                    <a:pt x="3960" y="5890"/>
                  </a:cubicBezTo>
                  <a:cubicBezTo>
                    <a:pt x="3960" y="5865"/>
                    <a:pt x="3960" y="5865"/>
                    <a:pt x="3935" y="5840"/>
                  </a:cubicBezTo>
                  <a:cubicBezTo>
                    <a:pt x="3910" y="5715"/>
                    <a:pt x="4010" y="5615"/>
                    <a:pt x="4111" y="5590"/>
                  </a:cubicBezTo>
                  <a:cubicBezTo>
                    <a:pt x="4161" y="5590"/>
                    <a:pt x="4211" y="5565"/>
                    <a:pt x="4261" y="5565"/>
                  </a:cubicBezTo>
                  <a:cubicBezTo>
                    <a:pt x="2832" y="3785"/>
                    <a:pt x="1479" y="1931"/>
                    <a:pt x="226"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5"/>
            <p:cNvSpPr/>
            <p:nvPr/>
          </p:nvSpPr>
          <p:spPr>
            <a:xfrm>
              <a:off x="238390" y="386836"/>
              <a:ext cx="132317" cy="167493"/>
            </a:xfrm>
            <a:custGeom>
              <a:avLst/>
              <a:gdLst/>
              <a:ahLst/>
              <a:cxnLst/>
              <a:rect l="l" t="t" r="r" b="b"/>
              <a:pathLst>
                <a:path w="3961" h="5014" extrusionOk="0">
                  <a:moveTo>
                    <a:pt x="251" y="1"/>
                  </a:moveTo>
                  <a:cubicBezTo>
                    <a:pt x="151" y="126"/>
                    <a:pt x="75" y="251"/>
                    <a:pt x="0" y="402"/>
                  </a:cubicBezTo>
                  <a:lnTo>
                    <a:pt x="3609" y="4938"/>
                  </a:lnTo>
                  <a:cubicBezTo>
                    <a:pt x="3659" y="4988"/>
                    <a:pt x="3710" y="5013"/>
                    <a:pt x="3785" y="5013"/>
                  </a:cubicBezTo>
                  <a:lnTo>
                    <a:pt x="3860" y="5013"/>
                  </a:lnTo>
                  <a:cubicBezTo>
                    <a:pt x="3835" y="4988"/>
                    <a:pt x="3810" y="4963"/>
                    <a:pt x="3810" y="4913"/>
                  </a:cubicBezTo>
                  <a:cubicBezTo>
                    <a:pt x="3785" y="4813"/>
                    <a:pt x="3835" y="4687"/>
                    <a:pt x="3960" y="4662"/>
                  </a:cubicBezTo>
                  <a:lnTo>
                    <a:pt x="251" y="1"/>
                  </a:ln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5"/>
            <p:cNvSpPr/>
            <p:nvPr/>
          </p:nvSpPr>
          <p:spPr>
            <a:xfrm>
              <a:off x="282754" y="327407"/>
              <a:ext cx="118087" cy="149888"/>
            </a:xfrm>
            <a:custGeom>
              <a:avLst/>
              <a:gdLst/>
              <a:ahLst/>
              <a:cxnLst/>
              <a:rect l="l" t="t" r="r" b="b"/>
              <a:pathLst>
                <a:path w="3535" h="4487" extrusionOk="0">
                  <a:moveTo>
                    <a:pt x="276" y="0"/>
                  </a:moveTo>
                  <a:cubicBezTo>
                    <a:pt x="176" y="100"/>
                    <a:pt x="101" y="226"/>
                    <a:pt x="1" y="326"/>
                  </a:cubicBezTo>
                  <a:cubicBezTo>
                    <a:pt x="1078" y="1679"/>
                    <a:pt x="2131" y="3058"/>
                    <a:pt x="3159" y="4411"/>
                  </a:cubicBezTo>
                  <a:cubicBezTo>
                    <a:pt x="3209" y="4461"/>
                    <a:pt x="3259" y="4486"/>
                    <a:pt x="3334" y="4486"/>
                  </a:cubicBezTo>
                  <a:cubicBezTo>
                    <a:pt x="3309" y="4486"/>
                    <a:pt x="3309" y="4461"/>
                    <a:pt x="3309" y="4436"/>
                  </a:cubicBezTo>
                  <a:cubicBezTo>
                    <a:pt x="3309" y="4311"/>
                    <a:pt x="3384" y="4211"/>
                    <a:pt x="3509" y="4211"/>
                  </a:cubicBezTo>
                  <a:cubicBezTo>
                    <a:pt x="3509" y="4211"/>
                    <a:pt x="3534" y="4186"/>
                    <a:pt x="3534" y="4186"/>
                  </a:cubicBezTo>
                  <a:cubicBezTo>
                    <a:pt x="3534" y="4186"/>
                    <a:pt x="3534" y="4161"/>
                    <a:pt x="3509" y="4161"/>
                  </a:cubicBezTo>
                  <a:cubicBezTo>
                    <a:pt x="2457" y="2757"/>
                    <a:pt x="1379" y="1379"/>
                    <a:pt x="276" y="0"/>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5"/>
            <p:cNvSpPr/>
            <p:nvPr/>
          </p:nvSpPr>
          <p:spPr>
            <a:xfrm>
              <a:off x="339678" y="270449"/>
              <a:ext cx="92966" cy="139032"/>
            </a:xfrm>
            <a:custGeom>
              <a:avLst/>
              <a:gdLst/>
              <a:ahLst/>
              <a:cxnLst/>
              <a:rect l="l" t="t" r="r" b="b"/>
              <a:pathLst>
                <a:path w="2783" h="4162" extrusionOk="0">
                  <a:moveTo>
                    <a:pt x="327" y="1"/>
                  </a:moveTo>
                  <a:cubicBezTo>
                    <a:pt x="201" y="101"/>
                    <a:pt x="101" y="176"/>
                    <a:pt x="1" y="277"/>
                  </a:cubicBezTo>
                  <a:lnTo>
                    <a:pt x="2432" y="4061"/>
                  </a:lnTo>
                  <a:cubicBezTo>
                    <a:pt x="2457" y="4136"/>
                    <a:pt x="2532" y="4161"/>
                    <a:pt x="2607" y="4161"/>
                  </a:cubicBezTo>
                  <a:lnTo>
                    <a:pt x="2658" y="4161"/>
                  </a:lnTo>
                  <a:cubicBezTo>
                    <a:pt x="2632" y="4136"/>
                    <a:pt x="2632" y="4111"/>
                    <a:pt x="2632" y="4111"/>
                  </a:cubicBezTo>
                  <a:cubicBezTo>
                    <a:pt x="2607" y="3986"/>
                    <a:pt x="2683" y="3861"/>
                    <a:pt x="2783" y="3836"/>
                  </a:cubicBezTo>
                  <a:lnTo>
                    <a:pt x="327" y="1"/>
                  </a:ln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5"/>
            <p:cNvSpPr/>
            <p:nvPr/>
          </p:nvSpPr>
          <p:spPr>
            <a:xfrm>
              <a:off x="395800" y="233636"/>
              <a:ext cx="69516" cy="109702"/>
            </a:xfrm>
            <a:custGeom>
              <a:avLst/>
              <a:gdLst/>
              <a:ahLst/>
              <a:cxnLst/>
              <a:rect l="l" t="t" r="r" b="b"/>
              <a:pathLst>
                <a:path w="2081" h="3284" extrusionOk="0">
                  <a:moveTo>
                    <a:pt x="376" y="0"/>
                  </a:moveTo>
                  <a:cubicBezTo>
                    <a:pt x="251" y="75"/>
                    <a:pt x="125" y="125"/>
                    <a:pt x="0" y="201"/>
                  </a:cubicBezTo>
                  <a:cubicBezTo>
                    <a:pt x="526" y="1228"/>
                    <a:pt x="1128" y="2256"/>
                    <a:pt x="1780" y="3208"/>
                  </a:cubicBezTo>
                  <a:cubicBezTo>
                    <a:pt x="1805" y="3258"/>
                    <a:pt x="1830" y="3283"/>
                    <a:pt x="1880" y="3283"/>
                  </a:cubicBezTo>
                  <a:cubicBezTo>
                    <a:pt x="1830" y="3258"/>
                    <a:pt x="1805" y="3233"/>
                    <a:pt x="1805" y="3183"/>
                  </a:cubicBezTo>
                  <a:cubicBezTo>
                    <a:pt x="1754" y="3083"/>
                    <a:pt x="1830" y="2958"/>
                    <a:pt x="1930" y="2933"/>
                  </a:cubicBezTo>
                  <a:cubicBezTo>
                    <a:pt x="1980" y="2907"/>
                    <a:pt x="2030" y="2882"/>
                    <a:pt x="2080" y="2882"/>
                  </a:cubicBezTo>
                  <a:cubicBezTo>
                    <a:pt x="1454" y="1955"/>
                    <a:pt x="877" y="978"/>
                    <a:pt x="376" y="0"/>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5"/>
            <p:cNvSpPr/>
            <p:nvPr/>
          </p:nvSpPr>
          <p:spPr>
            <a:xfrm>
              <a:off x="451889" y="213525"/>
              <a:ext cx="128943" cy="77065"/>
            </a:xfrm>
            <a:custGeom>
              <a:avLst/>
              <a:gdLst/>
              <a:ahLst/>
              <a:cxnLst/>
              <a:rect l="l" t="t" r="r" b="b"/>
              <a:pathLst>
                <a:path w="3860" h="2307" extrusionOk="0">
                  <a:moveTo>
                    <a:pt x="426" y="1"/>
                  </a:moveTo>
                  <a:cubicBezTo>
                    <a:pt x="276" y="26"/>
                    <a:pt x="126" y="76"/>
                    <a:pt x="0" y="101"/>
                  </a:cubicBezTo>
                  <a:cubicBezTo>
                    <a:pt x="326" y="803"/>
                    <a:pt x="677" y="1504"/>
                    <a:pt x="1028" y="2181"/>
                  </a:cubicBezTo>
                  <a:cubicBezTo>
                    <a:pt x="1078" y="2256"/>
                    <a:pt x="1153" y="2306"/>
                    <a:pt x="1228" y="2306"/>
                  </a:cubicBezTo>
                  <a:cubicBezTo>
                    <a:pt x="1253" y="2306"/>
                    <a:pt x="1278" y="2306"/>
                    <a:pt x="1304" y="2281"/>
                  </a:cubicBezTo>
                  <a:cubicBezTo>
                    <a:pt x="2131" y="1931"/>
                    <a:pt x="2983" y="1555"/>
                    <a:pt x="3860" y="1128"/>
                  </a:cubicBezTo>
                  <a:cubicBezTo>
                    <a:pt x="3785" y="1003"/>
                    <a:pt x="3710" y="878"/>
                    <a:pt x="3634" y="753"/>
                  </a:cubicBezTo>
                  <a:cubicBezTo>
                    <a:pt x="2857" y="1154"/>
                    <a:pt x="2081" y="1479"/>
                    <a:pt x="1329" y="1805"/>
                  </a:cubicBezTo>
                  <a:cubicBezTo>
                    <a:pt x="1003" y="1229"/>
                    <a:pt x="702" y="602"/>
                    <a:pt x="426"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5"/>
            <p:cNvSpPr/>
            <p:nvPr/>
          </p:nvSpPr>
          <p:spPr>
            <a:xfrm>
              <a:off x="454394" y="278834"/>
              <a:ext cx="142372" cy="66175"/>
            </a:xfrm>
            <a:custGeom>
              <a:avLst/>
              <a:gdLst/>
              <a:ahLst/>
              <a:cxnLst/>
              <a:rect l="l" t="t" r="r" b="b"/>
              <a:pathLst>
                <a:path w="4262" h="1981" extrusionOk="0">
                  <a:moveTo>
                    <a:pt x="4136" y="1"/>
                  </a:moveTo>
                  <a:cubicBezTo>
                    <a:pt x="2883" y="577"/>
                    <a:pt x="1605" y="1078"/>
                    <a:pt x="326" y="1529"/>
                  </a:cubicBezTo>
                  <a:cubicBezTo>
                    <a:pt x="276" y="1529"/>
                    <a:pt x="226" y="1554"/>
                    <a:pt x="176" y="1580"/>
                  </a:cubicBezTo>
                  <a:cubicBezTo>
                    <a:pt x="76" y="1605"/>
                    <a:pt x="0" y="1730"/>
                    <a:pt x="51" y="1830"/>
                  </a:cubicBezTo>
                  <a:cubicBezTo>
                    <a:pt x="51" y="1880"/>
                    <a:pt x="76" y="1905"/>
                    <a:pt x="126" y="1930"/>
                  </a:cubicBezTo>
                  <a:cubicBezTo>
                    <a:pt x="151" y="1981"/>
                    <a:pt x="201" y="1981"/>
                    <a:pt x="251" y="1981"/>
                  </a:cubicBezTo>
                  <a:lnTo>
                    <a:pt x="326" y="1981"/>
                  </a:lnTo>
                  <a:cubicBezTo>
                    <a:pt x="1655" y="1529"/>
                    <a:pt x="2983" y="1003"/>
                    <a:pt x="4261" y="402"/>
                  </a:cubicBezTo>
                  <a:cubicBezTo>
                    <a:pt x="4211" y="276"/>
                    <a:pt x="4186" y="126"/>
                    <a:pt x="4136"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5"/>
            <p:cNvSpPr/>
            <p:nvPr/>
          </p:nvSpPr>
          <p:spPr>
            <a:xfrm>
              <a:off x="426768" y="336594"/>
              <a:ext cx="186734" cy="76230"/>
            </a:xfrm>
            <a:custGeom>
              <a:avLst/>
              <a:gdLst/>
              <a:ahLst/>
              <a:cxnLst/>
              <a:rect l="l" t="t" r="r" b="b"/>
              <a:pathLst>
                <a:path w="5590" h="2282" extrusionOk="0">
                  <a:moveTo>
                    <a:pt x="5464" y="1"/>
                  </a:moveTo>
                  <a:cubicBezTo>
                    <a:pt x="3785" y="828"/>
                    <a:pt x="2005" y="1455"/>
                    <a:pt x="176" y="1856"/>
                  </a:cubicBezTo>
                  <a:cubicBezTo>
                    <a:pt x="76" y="1881"/>
                    <a:pt x="0" y="2006"/>
                    <a:pt x="25" y="2131"/>
                  </a:cubicBezTo>
                  <a:cubicBezTo>
                    <a:pt x="25" y="2131"/>
                    <a:pt x="25" y="2156"/>
                    <a:pt x="51" y="2181"/>
                  </a:cubicBezTo>
                  <a:cubicBezTo>
                    <a:pt x="76" y="2257"/>
                    <a:pt x="151" y="2282"/>
                    <a:pt x="226" y="2282"/>
                  </a:cubicBezTo>
                  <a:lnTo>
                    <a:pt x="276" y="2282"/>
                  </a:lnTo>
                  <a:cubicBezTo>
                    <a:pt x="2106" y="1856"/>
                    <a:pt x="3885" y="1229"/>
                    <a:pt x="5589" y="427"/>
                  </a:cubicBezTo>
                  <a:cubicBezTo>
                    <a:pt x="5539" y="277"/>
                    <a:pt x="5514" y="151"/>
                    <a:pt x="5464"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5"/>
            <p:cNvSpPr/>
            <p:nvPr/>
          </p:nvSpPr>
          <p:spPr>
            <a:xfrm>
              <a:off x="393261" y="395221"/>
              <a:ext cx="235305" cy="87087"/>
            </a:xfrm>
            <a:custGeom>
              <a:avLst/>
              <a:gdLst/>
              <a:ahLst/>
              <a:cxnLst/>
              <a:rect l="l" t="t" r="r" b="b"/>
              <a:pathLst>
                <a:path w="7044" h="2607" extrusionOk="0">
                  <a:moveTo>
                    <a:pt x="6943" y="0"/>
                  </a:moveTo>
                  <a:cubicBezTo>
                    <a:pt x="5339" y="602"/>
                    <a:pt x="3685" y="1178"/>
                    <a:pt x="2056" y="1730"/>
                  </a:cubicBezTo>
                  <a:cubicBezTo>
                    <a:pt x="1379" y="1955"/>
                    <a:pt x="828" y="2131"/>
                    <a:pt x="226" y="2156"/>
                  </a:cubicBezTo>
                  <a:cubicBezTo>
                    <a:pt x="226" y="2156"/>
                    <a:pt x="201" y="2181"/>
                    <a:pt x="201" y="2181"/>
                  </a:cubicBezTo>
                  <a:cubicBezTo>
                    <a:pt x="76" y="2181"/>
                    <a:pt x="1" y="2281"/>
                    <a:pt x="1" y="2406"/>
                  </a:cubicBezTo>
                  <a:cubicBezTo>
                    <a:pt x="1" y="2431"/>
                    <a:pt x="1" y="2456"/>
                    <a:pt x="26" y="2456"/>
                  </a:cubicBezTo>
                  <a:cubicBezTo>
                    <a:pt x="51" y="2557"/>
                    <a:pt x="126" y="2607"/>
                    <a:pt x="226" y="2607"/>
                  </a:cubicBezTo>
                  <a:cubicBezTo>
                    <a:pt x="953" y="2557"/>
                    <a:pt x="1630" y="2306"/>
                    <a:pt x="2206" y="2131"/>
                  </a:cubicBezTo>
                  <a:cubicBezTo>
                    <a:pt x="3810" y="1604"/>
                    <a:pt x="5440" y="1028"/>
                    <a:pt x="7044" y="426"/>
                  </a:cubicBezTo>
                  <a:cubicBezTo>
                    <a:pt x="7018" y="301"/>
                    <a:pt x="6968" y="151"/>
                    <a:pt x="6943" y="0"/>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5"/>
            <p:cNvSpPr/>
            <p:nvPr/>
          </p:nvSpPr>
          <p:spPr>
            <a:xfrm>
              <a:off x="364799" y="460530"/>
              <a:ext cx="277161" cy="96307"/>
            </a:xfrm>
            <a:custGeom>
              <a:avLst/>
              <a:gdLst/>
              <a:ahLst/>
              <a:cxnLst/>
              <a:rect l="l" t="t" r="r" b="b"/>
              <a:pathLst>
                <a:path w="8297" h="2883" extrusionOk="0">
                  <a:moveTo>
                    <a:pt x="8221" y="0"/>
                  </a:moveTo>
                  <a:cubicBezTo>
                    <a:pt x="6241" y="827"/>
                    <a:pt x="4136" y="1379"/>
                    <a:pt x="2081" y="1930"/>
                  </a:cubicBezTo>
                  <a:lnTo>
                    <a:pt x="176" y="2456"/>
                  </a:lnTo>
                  <a:cubicBezTo>
                    <a:pt x="51" y="2481"/>
                    <a:pt x="1" y="2607"/>
                    <a:pt x="26" y="2707"/>
                  </a:cubicBezTo>
                  <a:cubicBezTo>
                    <a:pt x="26" y="2757"/>
                    <a:pt x="51" y="2782"/>
                    <a:pt x="76" y="2807"/>
                  </a:cubicBezTo>
                  <a:cubicBezTo>
                    <a:pt x="101" y="2857"/>
                    <a:pt x="176" y="2882"/>
                    <a:pt x="226" y="2882"/>
                  </a:cubicBezTo>
                  <a:cubicBezTo>
                    <a:pt x="251" y="2882"/>
                    <a:pt x="276" y="2882"/>
                    <a:pt x="276" y="2857"/>
                  </a:cubicBezTo>
                  <a:lnTo>
                    <a:pt x="2206" y="2356"/>
                  </a:lnTo>
                  <a:cubicBezTo>
                    <a:pt x="4236" y="1805"/>
                    <a:pt x="6317" y="1253"/>
                    <a:pt x="8297" y="426"/>
                  </a:cubicBezTo>
                  <a:cubicBezTo>
                    <a:pt x="8271" y="276"/>
                    <a:pt x="8246" y="126"/>
                    <a:pt x="8221" y="0"/>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5"/>
            <p:cNvSpPr/>
            <p:nvPr/>
          </p:nvSpPr>
          <p:spPr>
            <a:xfrm>
              <a:off x="328821" y="544246"/>
              <a:ext cx="323193" cy="110537"/>
            </a:xfrm>
            <a:custGeom>
              <a:avLst/>
              <a:gdLst/>
              <a:ahLst/>
              <a:cxnLst/>
              <a:rect l="l" t="t" r="r" b="b"/>
              <a:pathLst>
                <a:path w="9675" h="3309" extrusionOk="0">
                  <a:moveTo>
                    <a:pt x="9649" y="0"/>
                  </a:moveTo>
                  <a:cubicBezTo>
                    <a:pt x="6642" y="1254"/>
                    <a:pt x="3534" y="2206"/>
                    <a:pt x="351" y="2858"/>
                  </a:cubicBezTo>
                  <a:cubicBezTo>
                    <a:pt x="301" y="2858"/>
                    <a:pt x="251" y="2883"/>
                    <a:pt x="201" y="2883"/>
                  </a:cubicBezTo>
                  <a:cubicBezTo>
                    <a:pt x="100" y="2908"/>
                    <a:pt x="0" y="3008"/>
                    <a:pt x="25" y="3133"/>
                  </a:cubicBezTo>
                  <a:cubicBezTo>
                    <a:pt x="50" y="3158"/>
                    <a:pt x="50" y="3158"/>
                    <a:pt x="50" y="3183"/>
                  </a:cubicBezTo>
                  <a:cubicBezTo>
                    <a:pt x="100" y="3259"/>
                    <a:pt x="150" y="3309"/>
                    <a:pt x="251" y="3309"/>
                  </a:cubicBezTo>
                  <a:lnTo>
                    <a:pt x="301" y="3309"/>
                  </a:lnTo>
                  <a:cubicBezTo>
                    <a:pt x="3509" y="2682"/>
                    <a:pt x="6642" y="1730"/>
                    <a:pt x="9674" y="452"/>
                  </a:cubicBezTo>
                  <a:cubicBezTo>
                    <a:pt x="9674" y="301"/>
                    <a:pt x="9649" y="151"/>
                    <a:pt x="9649" y="0"/>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5"/>
            <p:cNvSpPr/>
            <p:nvPr/>
          </p:nvSpPr>
          <p:spPr>
            <a:xfrm>
              <a:off x="305370" y="612896"/>
              <a:ext cx="346644" cy="127306"/>
            </a:xfrm>
            <a:custGeom>
              <a:avLst/>
              <a:gdLst/>
              <a:ahLst/>
              <a:cxnLst/>
              <a:rect l="l" t="t" r="r" b="b"/>
              <a:pathLst>
                <a:path w="10377" h="3811" extrusionOk="0">
                  <a:moveTo>
                    <a:pt x="10376" y="1"/>
                  </a:moveTo>
                  <a:cubicBezTo>
                    <a:pt x="7143" y="1479"/>
                    <a:pt x="3760" y="2607"/>
                    <a:pt x="276" y="3359"/>
                  </a:cubicBezTo>
                  <a:lnTo>
                    <a:pt x="176" y="3359"/>
                  </a:lnTo>
                  <a:cubicBezTo>
                    <a:pt x="75" y="3384"/>
                    <a:pt x="0" y="3509"/>
                    <a:pt x="25" y="3635"/>
                  </a:cubicBezTo>
                  <a:cubicBezTo>
                    <a:pt x="25" y="3735"/>
                    <a:pt x="126" y="3810"/>
                    <a:pt x="226" y="3810"/>
                  </a:cubicBezTo>
                  <a:cubicBezTo>
                    <a:pt x="251" y="3810"/>
                    <a:pt x="251" y="3785"/>
                    <a:pt x="276" y="3785"/>
                  </a:cubicBezTo>
                  <a:cubicBezTo>
                    <a:pt x="3735" y="3058"/>
                    <a:pt x="7118" y="1956"/>
                    <a:pt x="10326" y="477"/>
                  </a:cubicBezTo>
                  <a:cubicBezTo>
                    <a:pt x="10351" y="326"/>
                    <a:pt x="10351" y="151"/>
                    <a:pt x="10376"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5"/>
            <p:cNvSpPr/>
            <p:nvPr/>
          </p:nvSpPr>
          <p:spPr>
            <a:xfrm>
              <a:off x="283589" y="695777"/>
              <a:ext cx="358369" cy="129812"/>
            </a:xfrm>
            <a:custGeom>
              <a:avLst/>
              <a:gdLst/>
              <a:ahLst/>
              <a:cxnLst/>
              <a:rect l="l" t="t" r="r" b="b"/>
              <a:pathLst>
                <a:path w="10728" h="3886" extrusionOk="0">
                  <a:moveTo>
                    <a:pt x="10728" y="1"/>
                  </a:moveTo>
                  <a:lnTo>
                    <a:pt x="10728" y="1"/>
                  </a:lnTo>
                  <a:cubicBezTo>
                    <a:pt x="7319" y="1404"/>
                    <a:pt x="3785" y="2582"/>
                    <a:pt x="201" y="3434"/>
                  </a:cubicBezTo>
                  <a:cubicBezTo>
                    <a:pt x="201" y="3434"/>
                    <a:pt x="176" y="3434"/>
                    <a:pt x="176" y="3460"/>
                  </a:cubicBezTo>
                  <a:cubicBezTo>
                    <a:pt x="51" y="3485"/>
                    <a:pt x="1" y="3585"/>
                    <a:pt x="26" y="3710"/>
                  </a:cubicBezTo>
                  <a:cubicBezTo>
                    <a:pt x="51" y="3810"/>
                    <a:pt x="126" y="3886"/>
                    <a:pt x="226" y="3886"/>
                  </a:cubicBezTo>
                  <a:cubicBezTo>
                    <a:pt x="226" y="3886"/>
                    <a:pt x="251" y="3861"/>
                    <a:pt x="251" y="3861"/>
                  </a:cubicBezTo>
                  <a:lnTo>
                    <a:pt x="276" y="3861"/>
                  </a:lnTo>
                  <a:cubicBezTo>
                    <a:pt x="3810" y="3008"/>
                    <a:pt x="7294" y="1881"/>
                    <a:pt x="10627" y="502"/>
                  </a:cubicBezTo>
                  <a:cubicBezTo>
                    <a:pt x="10677" y="327"/>
                    <a:pt x="10702" y="151"/>
                    <a:pt x="10728"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5"/>
            <p:cNvSpPr/>
            <p:nvPr/>
          </p:nvSpPr>
          <p:spPr>
            <a:xfrm>
              <a:off x="266852" y="786207"/>
              <a:ext cx="355028" cy="118087"/>
            </a:xfrm>
            <a:custGeom>
              <a:avLst/>
              <a:gdLst/>
              <a:ahLst/>
              <a:cxnLst/>
              <a:rect l="l" t="t" r="r" b="b"/>
              <a:pathLst>
                <a:path w="10628" h="3535" extrusionOk="0">
                  <a:moveTo>
                    <a:pt x="10627" y="1"/>
                  </a:moveTo>
                  <a:cubicBezTo>
                    <a:pt x="7219" y="1204"/>
                    <a:pt x="3710" y="2256"/>
                    <a:pt x="201" y="3108"/>
                  </a:cubicBezTo>
                  <a:cubicBezTo>
                    <a:pt x="76" y="3133"/>
                    <a:pt x="0" y="3259"/>
                    <a:pt x="25" y="3359"/>
                  </a:cubicBezTo>
                  <a:cubicBezTo>
                    <a:pt x="51" y="3434"/>
                    <a:pt x="76" y="3459"/>
                    <a:pt x="126" y="3484"/>
                  </a:cubicBezTo>
                  <a:cubicBezTo>
                    <a:pt x="151" y="3509"/>
                    <a:pt x="201" y="3534"/>
                    <a:pt x="251" y="3534"/>
                  </a:cubicBezTo>
                  <a:lnTo>
                    <a:pt x="301" y="3534"/>
                  </a:lnTo>
                  <a:cubicBezTo>
                    <a:pt x="3735" y="2682"/>
                    <a:pt x="7168" y="1680"/>
                    <a:pt x="10502" y="502"/>
                  </a:cubicBezTo>
                  <a:cubicBezTo>
                    <a:pt x="10527" y="427"/>
                    <a:pt x="10552" y="326"/>
                    <a:pt x="10577" y="251"/>
                  </a:cubicBezTo>
                  <a:cubicBezTo>
                    <a:pt x="10602" y="176"/>
                    <a:pt x="10627" y="76"/>
                    <a:pt x="10627"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5"/>
            <p:cNvSpPr/>
            <p:nvPr/>
          </p:nvSpPr>
          <p:spPr>
            <a:xfrm>
              <a:off x="252621" y="864912"/>
              <a:ext cx="346644" cy="103021"/>
            </a:xfrm>
            <a:custGeom>
              <a:avLst/>
              <a:gdLst/>
              <a:ahLst/>
              <a:cxnLst/>
              <a:rect l="l" t="t" r="r" b="b"/>
              <a:pathLst>
                <a:path w="10377" h="3084" extrusionOk="0">
                  <a:moveTo>
                    <a:pt x="10376" y="1"/>
                  </a:moveTo>
                  <a:lnTo>
                    <a:pt x="10376" y="1"/>
                  </a:lnTo>
                  <a:cubicBezTo>
                    <a:pt x="7394" y="928"/>
                    <a:pt x="4236" y="1755"/>
                    <a:pt x="176" y="2657"/>
                  </a:cubicBezTo>
                  <a:cubicBezTo>
                    <a:pt x="76" y="2682"/>
                    <a:pt x="0" y="2782"/>
                    <a:pt x="25" y="2908"/>
                  </a:cubicBezTo>
                  <a:cubicBezTo>
                    <a:pt x="50" y="3008"/>
                    <a:pt x="126" y="3083"/>
                    <a:pt x="226" y="3083"/>
                  </a:cubicBezTo>
                  <a:lnTo>
                    <a:pt x="276" y="3083"/>
                  </a:lnTo>
                  <a:cubicBezTo>
                    <a:pt x="301" y="3058"/>
                    <a:pt x="301" y="3058"/>
                    <a:pt x="326" y="3058"/>
                  </a:cubicBezTo>
                  <a:cubicBezTo>
                    <a:pt x="4211" y="2181"/>
                    <a:pt x="7294" y="1404"/>
                    <a:pt x="10201" y="502"/>
                  </a:cubicBezTo>
                  <a:cubicBezTo>
                    <a:pt x="10276" y="351"/>
                    <a:pt x="10326" y="176"/>
                    <a:pt x="10376" y="1"/>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5"/>
            <p:cNvSpPr/>
            <p:nvPr/>
          </p:nvSpPr>
          <p:spPr>
            <a:xfrm>
              <a:off x="232511" y="955342"/>
              <a:ext cx="326567" cy="100482"/>
            </a:xfrm>
            <a:custGeom>
              <a:avLst/>
              <a:gdLst/>
              <a:ahLst/>
              <a:cxnLst/>
              <a:rect l="l" t="t" r="r" b="b"/>
              <a:pathLst>
                <a:path w="9776" h="3008" extrusionOk="0">
                  <a:moveTo>
                    <a:pt x="9775" y="0"/>
                  </a:moveTo>
                  <a:lnTo>
                    <a:pt x="9775" y="0"/>
                  </a:lnTo>
                  <a:cubicBezTo>
                    <a:pt x="6617" y="928"/>
                    <a:pt x="3409" y="1805"/>
                    <a:pt x="201" y="2582"/>
                  </a:cubicBezTo>
                  <a:lnTo>
                    <a:pt x="176" y="2582"/>
                  </a:lnTo>
                  <a:cubicBezTo>
                    <a:pt x="51" y="2607"/>
                    <a:pt x="1" y="2732"/>
                    <a:pt x="26" y="2857"/>
                  </a:cubicBezTo>
                  <a:cubicBezTo>
                    <a:pt x="26" y="2908"/>
                    <a:pt x="76" y="2983"/>
                    <a:pt x="151" y="3008"/>
                  </a:cubicBezTo>
                  <a:lnTo>
                    <a:pt x="277" y="3008"/>
                  </a:lnTo>
                  <a:cubicBezTo>
                    <a:pt x="3334" y="2256"/>
                    <a:pt x="6392" y="1454"/>
                    <a:pt x="9399" y="552"/>
                  </a:cubicBezTo>
                  <a:cubicBezTo>
                    <a:pt x="9525" y="376"/>
                    <a:pt x="9650" y="201"/>
                    <a:pt x="9775" y="0"/>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5"/>
            <p:cNvSpPr/>
            <p:nvPr/>
          </p:nvSpPr>
          <p:spPr>
            <a:xfrm>
              <a:off x="102761" y="207278"/>
              <a:ext cx="550080" cy="882961"/>
            </a:xfrm>
            <a:custGeom>
              <a:avLst/>
              <a:gdLst/>
              <a:ahLst/>
              <a:cxnLst/>
              <a:rect l="l" t="t" r="r" b="b"/>
              <a:pathLst>
                <a:path w="16467" h="26432" extrusionOk="0">
                  <a:moveTo>
                    <a:pt x="12236" y="0"/>
                  </a:moveTo>
                  <a:cubicBezTo>
                    <a:pt x="12145" y="0"/>
                    <a:pt x="12052" y="4"/>
                    <a:pt x="11955" y="12"/>
                  </a:cubicBezTo>
                  <a:cubicBezTo>
                    <a:pt x="10677" y="112"/>
                    <a:pt x="9449" y="539"/>
                    <a:pt x="8371" y="1215"/>
                  </a:cubicBezTo>
                  <a:cubicBezTo>
                    <a:pt x="7018" y="2067"/>
                    <a:pt x="5890" y="3245"/>
                    <a:pt x="4937" y="4498"/>
                  </a:cubicBezTo>
                  <a:cubicBezTo>
                    <a:pt x="1604" y="8884"/>
                    <a:pt x="0" y="14473"/>
                    <a:pt x="75" y="19987"/>
                  </a:cubicBezTo>
                  <a:cubicBezTo>
                    <a:pt x="100" y="21240"/>
                    <a:pt x="226" y="22544"/>
                    <a:pt x="677" y="23722"/>
                  </a:cubicBezTo>
                  <a:cubicBezTo>
                    <a:pt x="877" y="24248"/>
                    <a:pt x="1153" y="24774"/>
                    <a:pt x="1554" y="25150"/>
                  </a:cubicBezTo>
                  <a:cubicBezTo>
                    <a:pt x="2156" y="25727"/>
                    <a:pt x="2983" y="26002"/>
                    <a:pt x="3785" y="26178"/>
                  </a:cubicBezTo>
                  <a:cubicBezTo>
                    <a:pt x="4545" y="26345"/>
                    <a:pt x="5331" y="26432"/>
                    <a:pt x="6115" y="26432"/>
                  </a:cubicBezTo>
                  <a:cubicBezTo>
                    <a:pt x="8380" y="26432"/>
                    <a:pt x="10636" y="25711"/>
                    <a:pt x="12256" y="24148"/>
                  </a:cubicBezTo>
                  <a:cubicBezTo>
                    <a:pt x="14060" y="22443"/>
                    <a:pt x="14862" y="19962"/>
                    <a:pt x="15489" y="17581"/>
                  </a:cubicBezTo>
                  <a:cubicBezTo>
                    <a:pt x="16040" y="15476"/>
                    <a:pt x="16466" y="13321"/>
                    <a:pt x="16466" y="11140"/>
                  </a:cubicBezTo>
                  <a:cubicBezTo>
                    <a:pt x="16441" y="8458"/>
                    <a:pt x="15740" y="5852"/>
                    <a:pt x="15013" y="3295"/>
                  </a:cubicBezTo>
                  <a:cubicBezTo>
                    <a:pt x="14559" y="1671"/>
                    <a:pt x="14082" y="0"/>
                    <a:pt x="1223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5"/>
            <p:cNvSpPr/>
            <p:nvPr/>
          </p:nvSpPr>
          <p:spPr>
            <a:xfrm>
              <a:off x="215774" y="489193"/>
              <a:ext cx="181723" cy="772591"/>
            </a:xfrm>
            <a:custGeom>
              <a:avLst/>
              <a:gdLst/>
              <a:ahLst/>
              <a:cxnLst/>
              <a:rect l="l" t="t" r="r" b="b"/>
              <a:pathLst>
                <a:path w="5440" h="23128" extrusionOk="0">
                  <a:moveTo>
                    <a:pt x="5183" y="0"/>
                  </a:moveTo>
                  <a:cubicBezTo>
                    <a:pt x="5104" y="0"/>
                    <a:pt x="5025" y="52"/>
                    <a:pt x="4988" y="145"/>
                  </a:cubicBezTo>
                  <a:cubicBezTo>
                    <a:pt x="4111" y="2375"/>
                    <a:pt x="3484" y="4606"/>
                    <a:pt x="2757" y="7288"/>
                  </a:cubicBezTo>
                  <a:cubicBezTo>
                    <a:pt x="1529" y="11799"/>
                    <a:pt x="1" y="17413"/>
                    <a:pt x="226" y="22927"/>
                  </a:cubicBezTo>
                  <a:cubicBezTo>
                    <a:pt x="226" y="23052"/>
                    <a:pt x="326" y="23127"/>
                    <a:pt x="427" y="23127"/>
                  </a:cubicBezTo>
                  <a:lnTo>
                    <a:pt x="452" y="23127"/>
                  </a:lnTo>
                  <a:cubicBezTo>
                    <a:pt x="552" y="23127"/>
                    <a:pt x="652" y="23027"/>
                    <a:pt x="652" y="22902"/>
                  </a:cubicBezTo>
                  <a:cubicBezTo>
                    <a:pt x="427" y="17463"/>
                    <a:pt x="1955" y="11874"/>
                    <a:pt x="3184" y="7388"/>
                  </a:cubicBezTo>
                  <a:cubicBezTo>
                    <a:pt x="3910" y="4731"/>
                    <a:pt x="4537" y="2526"/>
                    <a:pt x="5389" y="295"/>
                  </a:cubicBezTo>
                  <a:cubicBezTo>
                    <a:pt x="5439" y="195"/>
                    <a:pt x="5389" y="70"/>
                    <a:pt x="5264" y="19"/>
                  </a:cubicBezTo>
                  <a:cubicBezTo>
                    <a:pt x="5238" y="6"/>
                    <a:pt x="5210" y="0"/>
                    <a:pt x="5183" y="0"/>
                  </a:cubicBezTo>
                  <a:close/>
                </a:path>
              </a:pathLst>
            </a:custGeom>
            <a:solidFill>
              <a:srgbClr val="5C32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21;p5"/>
            <p:cNvGrpSpPr/>
            <p:nvPr/>
          </p:nvGrpSpPr>
          <p:grpSpPr>
            <a:xfrm>
              <a:off x="105267" y="200597"/>
              <a:ext cx="546747" cy="1061177"/>
              <a:chOff x="105267" y="200597"/>
              <a:chExt cx="546747" cy="1061177"/>
            </a:xfrm>
          </p:grpSpPr>
          <p:sp>
            <p:nvSpPr>
              <p:cNvPr id="222" name="Google Shape;222;p5"/>
              <p:cNvSpPr/>
              <p:nvPr/>
            </p:nvSpPr>
            <p:spPr>
              <a:xfrm>
                <a:off x="215774" y="200597"/>
                <a:ext cx="326567" cy="1061177"/>
              </a:xfrm>
              <a:custGeom>
                <a:avLst/>
                <a:gdLst/>
                <a:ahLst/>
                <a:cxnLst/>
                <a:rect l="l" t="t" r="r" b="b"/>
                <a:pathLst>
                  <a:path w="9776" h="31767" extrusionOk="0">
                    <a:moveTo>
                      <a:pt x="9519" y="1"/>
                    </a:moveTo>
                    <a:cubicBezTo>
                      <a:pt x="9446" y="1"/>
                      <a:pt x="9374" y="45"/>
                      <a:pt x="9324" y="112"/>
                    </a:cubicBezTo>
                    <a:lnTo>
                      <a:pt x="8848" y="989"/>
                    </a:lnTo>
                    <a:cubicBezTo>
                      <a:pt x="7469" y="3521"/>
                      <a:pt x="6041" y="6127"/>
                      <a:pt x="4988" y="8784"/>
                    </a:cubicBezTo>
                    <a:cubicBezTo>
                      <a:pt x="4111" y="11014"/>
                      <a:pt x="3484" y="13245"/>
                      <a:pt x="2757" y="15927"/>
                    </a:cubicBezTo>
                    <a:cubicBezTo>
                      <a:pt x="1529" y="20438"/>
                      <a:pt x="1" y="26052"/>
                      <a:pt x="226" y="31566"/>
                    </a:cubicBezTo>
                    <a:cubicBezTo>
                      <a:pt x="226" y="31691"/>
                      <a:pt x="326" y="31766"/>
                      <a:pt x="427" y="31766"/>
                    </a:cubicBezTo>
                    <a:lnTo>
                      <a:pt x="452" y="31766"/>
                    </a:lnTo>
                    <a:cubicBezTo>
                      <a:pt x="552" y="31766"/>
                      <a:pt x="652" y="31666"/>
                      <a:pt x="652" y="31541"/>
                    </a:cubicBezTo>
                    <a:cubicBezTo>
                      <a:pt x="427" y="26102"/>
                      <a:pt x="1955" y="20513"/>
                      <a:pt x="3184" y="16027"/>
                    </a:cubicBezTo>
                    <a:cubicBezTo>
                      <a:pt x="3910" y="13370"/>
                      <a:pt x="4537" y="11165"/>
                      <a:pt x="5389" y="8934"/>
                    </a:cubicBezTo>
                    <a:cubicBezTo>
                      <a:pt x="6417" y="6302"/>
                      <a:pt x="7845" y="3696"/>
                      <a:pt x="9224" y="1190"/>
                    </a:cubicBezTo>
                    <a:lnTo>
                      <a:pt x="9700" y="312"/>
                    </a:lnTo>
                    <a:cubicBezTo>
                      <a:pt x="9775" y="212"/>
                      <a:pt x="9725" y="87"/>
                      <a:pt x="9625" y="37"/>
                    </a:cubicBezTo>
                    <a:cubicBezTo>
                      <a:pt x="9591" y="12"/>
                      <a:pt x="9555" y="1"/>
                      <a:pt x="951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5"/>
              <p:cNvSpPr/>
              <p:nvPr/>
            </p:nvSpPr>
            <p:spPr>
              <a:xfrm>
                <a:off x="108607" y="930221"/>
                <a:ext cx="130647" cy="125603"/>
              </a:xfrm>
              <a:custGeom>
                <a:avLst/>
                <a:gdLst/>
                <a:ahLst/>
                <a:cxnLst/>
                <a:rect l="l" t="t" r="r" b="b"/>
                <a:pathLst>
                  <a:path w="3911" h="3760" extrusionOk="0">
                    <a:moveTo>
                      <a:pt x="1" y="0"/>
                    </a:moveTo>
                    <a:cubicBezTo>
                      <a:pt x="26" y="226"/>
                      <a:pt x="76" y="426"/>
                      <a:pt x="101" y="652"/>
                    </a:cubicBezTo>
                    <a:lnTo>
                      <a:pt x="3685" y="3710"/>
                    </a:lnTo>
                    <a:cubicBezTo>
                      <a:pt x="3735" y="3735"/>
                      <a:pt x="3785" y="3760"/>
                      <a:pt x="3835" y="3760"/>
                    </a:cubicBezTo>
                    <a:lnTo>
                      <a:pt x="3860" y="3760"/>
                    </a:lnTo>
                    <a:cubicBezTo>
                      <a:pt x="3785" y="3735"/>
                      <a:pt x="3735" y="3660"/>
                      <a:pt x="3735" y="3609"/>
                    </a:cubicBezTo>
                    <a:cubicBezTo>
                      <a:pt x="3710" y="3484"/>
                      <a:pt x="3760" y="3359"/>
                      <a:pt x="3885" y="3334"/>
                    </a:cubicBezTo>
                    <a:lnTo>
                      <a:pt x="3910" y="3334"/>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5"/>
              <p:cNvSpPr/>
              <p:nvPr/>
            </p:nvSpPr>
            <p:spPr>
              <a:xfrm>
                <a:off x="105267" y="818043"/>
                <a:ext cx="158273" cy="151558"/>
              </a:xfrm>
              <a:custGeom>
                <a:avLst/>
                <a:gdLst/>
                <a:ahLst/>
                <a:cxnLst/>
                <a:rect l="l" t="t" r="r" b="b"/>
                <a:pathLst>
                  <a:path w="4738" h="4537" extrusionOk="0">
                    <a:moveTo>
                      <a:pt x="25" y="0"/>
                    </a:moveTo>
                    <a:cubicBezTo>
                      <a:pt x="25" y="226"/>
                      <a:pt x="25" y="426"/>
                      <a:pt x="0" y="627"/>
                    </a:cubicBezTo>
                    <a:cubicBezTo>
                      <a:pt x="226" y="877"/>
                      <a:pt x="451" y="1103"/>
                      <a:pt x="677" y="1303"/>
                    </a:cubicBezTo>
                    <a:cubicBezTo>
                      <a:pt x="1253" y="1880"/>
                      <a:pt x="1930" y="2406"/>
                      <a:pt x="2582" y="2907"/>
                    </a:cubicBezTo>
                    <a:cubicBezTo>
                      <a:pt x="3208" y="3409"/>
                      <a:pt x="3860" y="3935"/>
                      <a:pt x="4436" y="4486"/>
                    </a:cubicBezTo>
                    <a:cubicBezTo>
                      <a:pt x="4461" y="4536"/>
                      <a:pt x="4512" y="4536"/>
                      <a:pt x="4587" y="4536"/>
                    </a:cubicBezTo>
                    <a:cubicBezTo>
                      <a:pt x="4637" y="4536"/>
                      <a:pt x="4687" y="4511"/>
                      <a:pt x="4737" y="4486"/>
                    </a:cubicBezTo>
                    <a:cubicBezTo>
                      <a:pt x="4737" y="4486"/>
                      <a:pt x="4737" y="4461"/>
                      <a:pt x="4737" y="4461"/>
                    </a:cubicBezTo>
                    <a:cubicBezTo>
                      <a:pt x="4712" y="4461"/>
                      <a:pt x="4712" y="4461"/>
                      <a:pt x="4687" y="4486"/>
                    </a:cubicBezTo>
                    <a:lnTo>
                      <a:pt x="4637" y="4486"/>
                    </a:lnTo>
                    <a:cubicBezTo>
                      <a:pt x="4537" y="4486"/>
                      <a:pt x="4461" y="4411"/>
                      <a:pt x="4436" y="4311"/>
                    </a:cubicBezTo>
                    <a:cubicBezTo>
                      <a:pt x="4411" y="4185"/>
                      <a:pt x="4487" y="4085"/>
                      <a:pt x="4587" y="4060"/>
                    </a:cubicBezTo>
                    <a:cubicBezTo>
                      <a:pt x="4060" y="3534"/>
                      <a:pt x="3434" y="3058"/>
                      <a:pt x="2832" y="2581"/>
                    </a:cubicBezTo>
                    <a:cubicBezTo>
                      <a:pt x="2206" y="2080"/>
                      <a:pt x="1554" y="1554"/>
                      <a:pt x="978" y="1003"/>
                    </a:cubicBezTo>
                    <a:cubicBezTo>
                      <a:pt x="652" y="677"/>
                      <a:pt x="326" y="351"/>
                      <a:pt x="2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5"/>
              <p:cNvSpPr/>
              <p:nvPr/>
            </p:nvSpPr>
            <p:spPr>
              <a:xfrm>
                <a:off x="115322" y="706667"/>
                <a:ext cx="158239" cy="196789"/>
              </a:xfrm>
              <a:custGeom>
                <a:avLst/>
                <a:gdLst/>
                <a:ahLst/>
                <a:cxnLst/>
                <a:rect l="l" t="t" r="r" b="b"/>
                <a:pathLst>
                  <a:path w="4737" h="5891" extrusionOk="0">
                    <a:moveTo>
                      <a:pt x="100" y="1"/>
                    </a:moveTo>
                    <a:cubicBezTo>
                      <a:pt x="75" y="201"/>
                      <a:pt x="50" y="377"/>
                      <a:pt x="0" y="577"/>
                    </a:cubicBezTo>
                    <a:lnTo>
                      <a:pt x="3709" y="4988"/>
                    </a:lnTo>
                    <a:cubicBezTo>
                      <a:pt x="3935" y="5264"/>
                      <a:pt x="4186" y="5565"/>
                      <a:pt x="4461" y="5815"/>
                    </a:cubicBezTo>
                    <a:cubicBezTo>
                      <a:pt x="4511" y="5865"/>
                      <a:pt x="4561" y="5890"/>
                      <a:pt x="4612" y="5890"/>
                    </a:cubicBezTo>
                    <a:cubicBezTo>
                      <a:pt x="4637" y="5890"/>
                      <a:pt x="4637" y="5890"/>
                      <a:pt x="4662" y="5865"/>
                    </a:cubicBezTo>
                    <a:cubicBezTo>
                      <a:pt x="4612" y="5840"/>
                      <a:pt x="4587" y="5815"/>
                      <a:pt x="4561" y="5740"/>
                    </a:cubicBezTo>
                    <a:cubicBezTo>
                      <a:pt x="4536" y="5640"/>
                      <a:pt x="4612" y="5514"/>
                      <a:pt x="4737" y="5489"/>
                    </a:cubicBezTo>
                    <a:cubicBezTo>
                      <a:pt x="4486" y="5239"/>
                      <a:pt x="4261" y="4963"/>
                      <a:pt x="4035" y="4712"/>
                    </a:cubicBezTo>
                    <a:lnTo>
                      <a:pt x="10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5"/>
              <p:cNvSpPr/>
              <p:nvPr/>
            </p:nvSpPr>
            <p:spPr>
              <a:xfrm>
                <a:off x="134564" y="614566"/>
                <a:ext cx="157438" cy="211855"/>
              </a:xfrm>
              <a:custGeom>
                <a:avLst/>
                <a:gdLst/>
                <a:ahLst/>
                <a:cxnLst/>
                <a:rect l="l" t="t" r="r" b="b"/>
                <a:pathLst>
                  <a:path w="4713" h="6342" extrusionOk="0">
                    <a:moveTo>
                      <a:pt x="176" y="1"/>
                    </a:moveTo>
                    <a:cubicBezTo>
                      <a:pt x="101" y="201"/>
                      <a:pt x="51" y="402"/>
                      <a:pt x="0" y="602"/>
                    </a:cubicBezTo>
                    <a:cubicBezTo>
                      <a:pt x="201" y="953"/>
                      <a:pt x="427" y="1279"/>
                      <a:pt x="652" y="1555"/>
                    </a:cubicBezTo>
                    <a:cubicBezTo>
                      <a:pt x="1354" y="2507"/>
                      <a:pt x="2081" y="3459"/>
                      <a:pt x="2808" y="4412"/>
                    </a:cubicBezTo>
                    <a:cubicBezTo>
                      <a:pt x="3058" y="4738"/>
                      <a:pt x="3359" y="5088"/>
                      <a:pt x="3660" y="5439"/>
                    </a:cubicBezTo>
                    <a:cubicBezTo>
                      <a:pt x="3910" y="5715"/>
                      <a:pt x="4186" y="6016"/>
                      <a:pt x="4462" y="6266"/>
                    </a:cubicBezTo>
                    <a:cubicBezTo>
                      <a:pt x="4512" y="6317"/>
                      <a:pt x="4562" y="6342"/>
                      <a:pt x="4612" y="6342"/>
                    </a:cubicBezTo>
                    <a:cubicBezTo>
                      <a:pt x="4628" y="6342"/>
                      <a:pt x="4656" y="6331"/>
                      <a:pt x="4679" y="6316"/>
                    </a:cubicBezTo>
                    <a:lnTo>
                      <a:pt x="4679" y="6316"/>
                    </a:lnTo>
                    <a:cubicBezTo>
                      <a:pt x="4682" y="6317"/>
                      <a:pt x="4685" y="6317"/>
                      <a:pt x="4687" y="6317"/>
                    </a:cubicBezTo>
                    <a:cubicBezTo>
                      <a:pt x="4687" y="6317"/>
                      <a:pt x="4711" y="6292"/>
                      <a:pt x="4712" y="6292"/>
                    </a:cubicBezTo>
                    <a:lnTo>
                      <a:pt x="4712" y="6292"/>
                    </a:lnTo>
                    <a:cubicBezTo>
                      <a:pt x="4704" y="6300"/>
                      <a:pt x="4692" y="6309"/>
                      <a:pt x="4679" y="6316"/>
                    </a:cubicBezTo>
                    <a:lnTo>
                      <a:pt x="4679" y="6316"/>
                    </a:lnTo>
                    <a:cubicBezTo>
                      <a:pt x="4583" y="6313"/>
                      <a:pt x="4511" y="6239"/>
                      <a:pt x="4487" y="6141"/>
                    </a:cubicBezTo>
                    <a:cubicBezTo>
                      <a:pt x="4462" y="6016"/>
                      <a:pt x="4512" y="5916"/>
                      <a:pt x="4637" y="5891"/>
                    </a:cubicBezTo>
                    <a:cubicBezTo>
                      <a:pt x="4637" y="5865"/>
                      <a:pt x="4662" y="5865"/>
                      <a:pt x="4662" y="5865"/>
                    </a:cubicBezTo>
                    <a:cubicBezTo>
                      <a:pt x="4437" y="5640"/>
                      <a:pt x="4186" y="5389"/>
                      <a:pt x="3985" y="5164"/>
                    </a:cubicBezTo>
                    <a:cubicBezTo>
                      <a:pt x="3685" y="4813"/>
                      <a:pt x="3409" y="4462"/>
                      <a:pt x="3133" y="4136"/>
                    </a:cubicBezTo>
                    <a:cubicBezTo>
                      <a:pt x="2407" y="3209"/>
                      <a:pt x="1680" y="2256"/>
                      <a:pt x="978" y="1304"/>
                    </a:cubicBezTo>
                    <a:cubicBezTo>
                      <a:pt x="652" y="828"/>
                      <a:pt x="376" y="427"/>
                      <a:pt x="1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5"/>
              <p:cNvSpPr/>
              <p:nvPr/>
            </p:nvSpPr>
            <p:spPr>
              <a:xfrm>
                <a:off x="162191" y="534191"/>
                <a:ext cx="152394" cy="200129"/>
              </a:xfrm>
              <a:custGeom>
                <a:avLst/>
                <a:gdLst/>
                <a:ahLst/>
                <a:cxnLst/>
                <a:rect l="l" t="t" r="r" b="b"/>
                <a:pathLst>
                  <a:path w="4562" h="5991" extrusionOk="0">
                    <a:moveTo>
                      <a:pt x="176" y="1"/>
                    </a:moveTo>
                    <a:cubicBezTo>
                      <a:pt x="101" y="151"/>
                      <a:pt x="51" y="327"/>
                      <a:pt x="1" y="477"/>
                    </a:cubicBezTo>
                    <a:cubicBezTo>
                      <a:pt x="1354" y="2306"/>
                      <a:pt x="2757" y="4136"/>
                      <a:pt x="4186" y="5916"/>
                    </a:cubicBezTo>
                    <a:cubicBezTo>
                      <a:pt x="4207" y="5957"/>
                      <a:pt x="4245" y="5964"/>
                      <a:pt x="4286" y="5980"/>
                    </a:cubicBezTo>
                    <a:lnTo>
                      <a:pt x="4286" y="5980"/>
                    </a:lnTo>
                    <a:cubicBezTo>
                      <a:pt x="4289" y="5858"/>
                      <a:pt x="4340" y="5739"/>
                      <a:pt x="4462" y="5715"/>
                    </a:cubicBezTo>
                    <a:lnTo>
                      <a:pt x="4562" y="5715"/>
                    </a:lnTo>
                    <a:cubicBezTo>
                      <a:pt x="4562" y="5690"/>
                      <a:pt x="4537" y="5665"/>
                      <a:pt x="4537" y="5640"/>
                    </a:cubicBezTo>
                    <a:cubicBezTo>
                      <a:pt x="3033" y="3810"/>
                      <a:pt x="1580" y="1905"/>
                      <a:pt x="176" y="1"/>
                    </a:cubicBezTo>
                    <a:close/>
                    <a:moveTo>
                      <a:pt x="4286" y="5980"/>
                    </a:moveTo>
                    <a:lnTo>
                      <a:pt x="4286" y="5980"/>
                    </a:lnTo>
                    <a:cubicBezTo>
                      <a:pt x="4286" y="5984"/>
                      <a:pt x="4286" y="5987"/>
                      <a:pt x="4286" y="5991"/>
                    </a:cubicBezTo>
                    <a:lnTo>
                      <a:pt x="4311" y="5991"/>
                    </a:lnTo>
                    <a:cubicBezTo>
                      <a:pt x="4303" y="5987"/>
                      <a:pt x="4295" y="5983"/>
                      <a:pt x="4286" y="598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5"/>
              <p:cNvSpPr/>
              <p:nvPr/>
            </p:nvSpPr>
            <p:spPr>
              <a:xfrm>
                <a:off x="198203" y="453816"/>
                <a:ext cx="142339" cy="196789"/>
              </a:xfrm>
              <a:custGeom>
                <a:avLst/>
                <a:gdLst/>
                <a:ahLst/>
                <a:cxnLst/>
                <a:rect l="l" t="t" r="r" b="b"/>
                <a:pathLst>
                  <a:path w="4261" h="5891" extrusionOk="0">
                    <a:moveTo>
                      <a:pt x="226" y="1"/>
                    </a:moveTo>
                    <a:cubicBezTo>
                      <a:pt x="151" y="151"/>
                      <a:pt x="75" y="301"/>
                      <a:pt x="0" y="452"/>
                    </a:cubicBezTo>
                    <a:cubicBezTo>
                      <a:pt x="1228" y="2306"/>
                      <a:pt x="2557" y="4136"/>
                      <a:pt x="3960" y="5890"/>
                    </a:cubicBezTo>
                    <a:cubicBezTo>
                      <a:pt x="3960" y="5865"/>
                      <a:pt x="3960" y="5865"/>
                      <a:pt x="3935" y="5840"/>
                    </a:cubicBezTo>
                    <a:cubicBezTo>
                      <a:pt x="3910" y="5715"/>
                      <a:pt x="4010" y="5615"/>
                      <a:pt x="4111" y="5590"/>
                    </a:cubicBezTo>
                    <a:cubicBezTo>
                      <a:pt x="4161" y="5590"/>
                      <a:pt x="4211" y="5565"/>
                      <a:pt x="4261" y="5565"/>
                    </a:cubicBezTo>
                    <a:cubicBezTo>
                      <a:pt x="2832" y="3785"/>
                      <a:pt x="1479" y="1931"/>
                      <a:pt x="2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5"/>
              <p:cNvSpPr/>
              <p:nvPr/>
            </p:nvSpPr>
            <p:spPr>
              <a:xfrm>
                <a:off x="238390" y="386836"/>
                <a:ext cx="132317" cy="167493"/>
              </a:xfrm>
              <a:custGeom>
                <a:avLst/>
                <a:gdLst/>
                <a:ahLst/>
                <a:cxnLst/>
                <a:rect l="l" t="t" r="r" b="b"/>
                <a:pathLst>
                  <a:path w="3961" h="5014" extrusionOk="0">
                    <a:moveTo>
                      <a:pt x="251" y="1"/>
                    </a:moveTo>
                    <a:cubicBezTo>
                      <a:pt x="151" y="126"/>
                      <a:pt x="75" y="251"/>
                      <a:pt x="0" y="402"/>
                    </a:cubicBezTo>
                    <a:lnTo>
                      <a:pt x="3609" y="4938"/>
                    </a:lnTo>
                    <a:cubicBezTo>
                      <a:pt x="3659" y="4988"/>
                      <a:pt x="3710" y="5013"/>
                      <a:pt x="3785" y="5013"/>
                    </a:cubicBezTo>
                    <a:lnTo>
                      <a:pt x="3860" y="5013"/>
                    </a:lnTo>
                    <a:cubicBezTo>
                      <a:pt x="3835" y="4988"/>
                      <a:pt x="3810" y="4963"/>
                      <a:pt x="3810" y="4913"/>
                    </a:cubicBezTo>
                    <a:cubicBezTo>
                      <a:pt x="3785" y="4813"/>
                      <a:pt x="3835" y="4687"/>
                      <a:pt x="3960" y="4662"/>
                    </a:cubicBezTo>
                    <a:lnTo>
                      <a:pt x="25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5"/>
              <p:cNvSpPr/>
              <p:nvPr/>
            </p:nvSpPr>
            <p:spPr>
              <a:xfrm>
                <a:off x="282754" y="327407"/>
                <a:ext cx="118087" cy="149888"/>
              </a:xfrm>
              <a:custGeom>
                <a:avLst/>
                <a:gdLst/>
                <a:ahLst/>
                <a:cxnLst/>
                <a:rect l="l" t="t" r="r" b="b"/>
                <a:pathLst>
                  <a:path w="3535" h="4487" extrusionOk="0">
                    <a:moveTo>
                      <a:pt x="276" y="0"/>
                    </a:moveTo>
                    <a:cubicBezTo>
                      <a:pt x="176" y="100"/>
                      <a:pt x="101" y="226"/>
                      <a:pt x="1" y="326"/>
                    </a:cubicBezTo>
                    <a:cubicBezTo>
                      <a:pt x="1078" y="1679"/>
                      <a:pt x="2131" y="3058"/>
                      <a:pt x="3159" y="4411"/>
                    </a:cubicBezTo>
                    <a:cubicBezTo>
                      <a:pt x="3209" y="4461"/>
                      <a:pt x="3259" y="4486"/>
                      <a:pt x="3334" y="4486"/>
                    </a:cubicBezTo>
                    <a:cubicBezTo>
                      <a:pt x="3309" y="4486"/>
                      <a:pt x="3309" y="4461"/>
                      <a:pt x="3309" y="4436"/>
                    </a:cubicBezTo>
                    <a:cubicBezTo>
                      <a:pt x="3309" y="4311"/>
                      <a:pt x="3384" y="4211"/>
                      <a:pt x="3509" y="4211"/>
                    </a:cubicBezTo>
                    <a:cubicBezTo>
                      <a:pt x="3509" y="4211"/>
                      <a:pt x="3534" y="4186"/>
                      <a:pt x="3534" y="4186"/>
                    </a:cubicBezTo>
                    <a:cubicBezTo>
                      <a:pt x="3534" y="4186"/>
                      <a:pt x="3534" y="4161"/>
                      <a:pt x="3509" y="4161"/>
                    </a:cubicBezTo>
                    <a:cubicBezTo>
                      <a:pt x="2457" y="2757"/>
                      <a:pt x="1379" y="1379"/>
                      <a:pt x="27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5"/>
              <p:cNvSpPr/>
              <p:nvPr/>
            </p:nvSpPr>
            <p:spPr>
              <a:xfrm>
                <a:off x="339678" y="270449"/>
                <a:ext cx="92966" cy="139032"/>
              </a:xfrm>
              <a:custGeom>
                <a:avLst/>
                <a:gdLst/>
                <a:ahLst/>
                <a:cxnLst/>
                <a:rect l="l" t="t" r="r" b="b"/>
                <a:pathLst>
                  <a:path w="2783" h="4162" extrusionOk="0">
                    <a:moveTo>
                      <a:pt x="327" y="1"/>
                    </a:moveTo>
                    <a:cubicBezTo>
                      <a:pt x="201" y="101"/>
                      <a:pt x="101" y="176"/>
                      <a:pt x="1" y="277"/>
                    </a:cubicBezTo>
                    <a:lnTo>
                      <a:pt x="2432" y="4061"/>
                    </a:lnTo>
                    <a:cubicBezTo>
                      <a:pt x="2457" y="4136"/>
                      <a:pt x="2532" y="4161"/>
                      <a:pt x="2607" y="4161"/>
                    </a:cubicBezTo>
                    <a:lnTo>
                      <a:pt x="2658" y="4161"/>
                    </a:lnTo>
                    <a:cubicBezTo>
                      <a:pt x="2632" y="4136"/>
                      <a:pt x="2632" y="4111"/>
                      <a:pt x="2632" y="4111"/>
                    </a:cubicBezTo>
                    <a:cubicBezTo>
                      <a:pt x="2607" y="3986"/>
                      <a:pt x="2683" y="3861"/>
                      <a:pt x="2783" y="3836"/>
                    </a:cubicBezTo>
                    <a:lnTo>
                      <a:pt x="32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5"/>
              <p:cNvSpPr/>
              <p:nvPr/>
            </p:nvSpPr>
            <p:spPr>
              <a:xfrm>
                <a:off x="395800" y="233636"/>
                <a:ext cx="69516" cy="109702"/>
              </a:xfrm>
              <a:custGeom>
                <a:avLst/>
                <a:gdLst/>
                <a:ahLst/>
                <a:cxnLst/>
                <a:rect l="l" t="t" r="r" b="b"/>
                <a:pathLst>
                  <a:path w="2081" h="3284" extrusionOk="0">
                    <a:moveTo>
                      <a:pt x="376" y="0"/>
                    </a:moveTo>
                    <a:cubicBezTo>
                      <a:pt x="251" y="75"/>
                      <a:pt x="125" y="125"/>
                      <a:pt x="0" y="201"/>
                    </a:cubicBezTo>
                    <a:cubicBezTo>
                      <a:pt x="526" y="1228"/>
                      <a:pt x="1128" y="2256"/>
                      <a:pt x="1780" y="3208"/>
                    </a:cubicBezTo>
                    <a:cubicBezTo>
                      <a:pt x="1805" y="3258"/>
                      <a:pt x="1830" y="3283"/>
                      <a:pt x="1880" y="3283"/>
                    </a:cubicBezTo>
                    <a:cubicBezTo>
                      <a:pt x="1830" y="3258"/>
                      <a:pt x="1805" y="3233"/>
                      <a:pt x="1805" y="3183"/>
                    </a:cubicBezTo>
                    <a:cubicBezTo>
                      <a:pt x="1754" y="3083"/>
                      <a:pt x="1830" y="2958"/>
                      <a:pt x="1930" y="2933"/>
                    </a:cubicBezTo>
                    <a:cubicBezTo>
                      <a:pt x="1980" y="2907"/>
                      <a:pt x="2030" y="2882"/>
                      <a:pt x="2080" y="2882"/>
                    </a:cubicBezTo>
                    <a:cubicBezTo>
                      <a:pt x="1454" y="1955"/>
                      <a:pt x="877" y="978"/>
                      <a:pt x="37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5"/>
              <p:cNvSpPr/>
              <p:nvPr/>
            </p:nvSpPr>
            <p:spPr>
              <a:xfrm>
                <a:off x="451889" y="213525"/>
                <a:ext cx="128943" cy="77065"/>
              </a:xfrm>
              <a:custGeom>
                <a:avLst/>
                <a:gdLst/>
                <a:ahLst/>
                <a:cxnLst/>
                <a:rect l="l" t="t" r="r" b="b"/>
                <a:pathLst>
                  <a:path w="3860" h="2307" extrusionOk="0">
                    <a:moveTo>
                      <a:pt x="426" y="1"/>
                    </a:moveTo>
                    <a:cubicBezTo>
                      <a:pt x="276" y="26"/>
                      <a:pt x="126" y="76"/>
                      <a:pt x="0" y="101"/>
                    </a:cubicBezTo>
                    <a:cubicBezTo>
                      <a:pt x="326" y="803"/>
                      <a:pt x="677" y="1504"/>
                      <a:pt x="1028" y="2181"/>
                    </a:cubicBezTo>
                    <a:cubicBezTo>
                      <a:pt x="1078" y="2256"/>
                      <a:pt x="1153" y="2306"/>
                      <a:pt x="1228" y="2306"/>
                    </a:cubicBezTo>
                    <a:cubicBezTo>
                      <a:pt x="1253" y="2306"/>
                      <a:pt x="1278" y="2306"/>
                      <a:pt x="1304" y="2281"/>
                    </a:cubicBezTo>
                    <a:cubicBezTo>
                      <a:pt x="2131" y="1931"/>
                      <a:pt x="2983" y="1555"/>
                      <a:pt x="3860" y="1128"/>
                    </a:cubicBezTo>
                    <a:cubicBezTo>
                      <a:pt x="3785" y="1003"/>
                      <a:pt x="3710" y="878"/>
                      <a:pt x="3634" y="753"/>
                    </a:cubicBezTo>
                    <a:cubicBezTo>
                      <a:pt x="2857" y="1154"/>
                      <a:pt x="2081" y="1479"/>
                      <a:pt x="1329" y="1805"/>
                    </a:cubicBezTo>
                    <a:cubicBezTo>
                      <a:pt x="1003" y="1229"/>
                      <a:pt x="702" y="602"/>
                      <a:pt x="4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5"/>
              <p:cNvSpPr/>
              <p:nvPr/>
            </p:nvSpPr>
            <p:spPr>
              <a:xfrm>
                <a:off x="454394" y="278834"/>
                <a:ext cx="142372" cy="66175"/>
              </a:xfrm>
              <a:custGeom>
                <a:avLst/>
                <a:gdLst/>
                <a:ahLst/>
                <a:cxnLst/>
                <a:rect l="l" t="t" r="r" b="b"/>
                <a:pathLst>
                  <a:path w="4262" h="1981" extrusionOk="0">
                    <a:moveTo>
                      <a:pt x="4136" y="1"/>
                    </a:moveTo>
                    <a:cubicBezTo>
                      <a:pt x="2883" y="577"/>
                      <a:pt x="1605" y="1078"/>
                      <a:pt x="326" y="1529"/>
                    </a:cubicBezTo>
                    <a:cubicBezTo>
                      <a:pt x="276" y="1529"/>
                      <a:pt x="226" y="1554"/>
                      <a:pt x="176" y="1580"/>
                    </a:cubicBezTo>
                    <a:cubicBezTo>
                      <a:pt x="76" y="1605"/>
                      <a:pt x="0" y="1730"/>
                      <a:pt x="51" y="1830"/>
                    </a:cubicBezTo>
                    <a:cubicBezTo>
                      <a:pt x="51" y="1880"/>
                      <a:pt x="76" y="1905"/>
                      <a:pt x="126" y="1930"/>
                    </a:cubicBezTo>
                    <a:cubicBezTo>
                      <a:pt x="151" y="1981"/>
                      <a:pt x="201" y="1981"/>
                      <a:pt x="251" y="1981"/>
                    </a:cubicBezTo>
                    <a:lnTo>
                      <a:pt x="326" y="1981"/>
                    </a:lnTo>
                    <a:cubicBezTo>
                      <a:pt x="1655" y="1529"/>
                      <a:pt x="2983" y="1003"/>
                      <a:pt x="4261" y="402"/>
                    </a:cubicBezTo>
                    <a:cubicBezTo>
                      <a:pt x="4211" y="276"/>
                      <a:pt x="4186" y="126"/>
                      <a:pt x="41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5"/>
              <p:cNvSpPr/>
              <p:nvPr/>
            </p:nvSpPr>
            <p:spPr>
              <a:xfrm>
                <a:off x="426768" y="336594"/>
                <a:ext cx="186734" cy="76230"/>
              </a:xfrm>
              <a:custGeom>
                <a:avLst/>
                <a:gdLst/>
                <a:ahLst/>
                <a:cxnLst/>
                <a:rect l="l" t="t" r="r" b="b"/>
                <a:pathLst>
                  <a:path w="5590" h="2282" extrusionOk="0">
                    <a:moveTo>
                      <a:pt x="5464" y="1"/>
                    </a:moveTo>
                    <a:cubicBezTo>
                      <a:pt x="3785" y="828"/>
                      <a:pt x="2005" y="1455"/>
                      <a:pt x="176" y="1856"/>
                    </a:cubicBezTo>
                    <a:cubicBezTo>
                      <a:pt x="76" y="1881"/>
                      <a:pt x="0" y="2006"/>
                      <a:pt x="25" y="2131"/>
                    </a:cubicBezTo>
                    <a:cubicBezTo>
                      <a:pt x="25" y="2131"/>
                      <a:pt x="25" y="2156"/>
                      <a:pt x="51" y="2181"/>
                    </a:cubicBezTo>
                    <a:cubicBezTo>
                      <a:pt x="76" y="2257"/>
                      <a:pt x="151" y="2282"/>
                      <a:pt x="226" y="2282"/>
                    </a:cubicBezTo>
                    <a:lnTo>
                      <a:pt x="276" y="2282"/>
                    </a:lnTo>
                    <a:cubicBezTo>
                      <a:pt x="2106" y="1856"/>
                      <a:pt x="3885" y="1229"/>
                      <a:pt x="5589" y="427"/>
                    </a:cubicBezTo>
                    <a:cubicBezTo>
                      <a:pt x="5539" y="277"/>
                      <a:pt x="5514" y="151"/>
                      <a:pt x="546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5"/>
              <p:cNvSpPr/>
              <p:nvPr/>
            </p:nvSpPr>
            <p:spPr>
              <a:xfrm>
                <a:off x="393261" y="395221"/>
                <a:ext cx="235305" cy="87087"/>
              </a:xfrm>
              <a:custGeom>
                <a:avLst/>
                <a:gdLst/>
                <a:ahLst/>
                <a:cxnLst/>
                <a:rect l="l" t="t" r="r" b="b"/>
                <a:pathLst>
                  <a:path w="7044" h="2607" extrusionOk="0">
                    <a:moveTo>
                      <a:pt x="6943" y="0"/>
                    </a:moveTo>
                    <a:cubicBezTo>
                      <a:pt x="5339" y="602"/>
                      <a:pt x="3685" y="1178"/>
                      <a:pt x="2056" y="1730"/>
                    </a:cubicBezTo>
                    <a:cubicBezTo>
                      <a:pt x="1379" y="1955"/>
                      <a:pt x="828" y="2131"/>
                      <a:pt x="226" y="2156"/>
                    </a:cubicBezTo>
                    <a:cubicBezTo>
                      <a:pt x="226" y="2156"/>
                      <a:pt x="201" y="2181"/>
                      <a:pt x="201" y="2181"/>
                    </a:cubicBezTo>
                    <a:cubicBezTo>
                      <a:pt x="76" y="2181"/>
                      <a:pt x="1" y="2281"/>
                      <a:pt x="1" y="2406"/>
                    </a:cubicBezTo>
                    <a:cubicBezTo>
                      <a:pt x="1" y="2431"/>
                      <a:pt x="1" y="2456"/>
                      <a:pt x="26" y="2456"/>
                    </a:cubicBezTo>
                    <a:cubicBezTo>
                      <a:pt x="51" y="2557"/>
                      <a:pt x="126" y="2607"/>
                      <a:pt x="226" y="2607"/>
                    </a:cubicBezTo>
                    <a:cubicBezTo>
                      <a:pt x="953" y="2557"/>
                      <a:pt x="1630" y="2306"/>
                      <a:pt x="2206" y="2131"/>
                    </a:cubicBezTo>
                    <a:cubicBezTo>
                      <a:pt x="3810" y="1604"/>
                      <a:pt x="5440" y="1028"/>
                      <a:pt x="7044" y="426"/>
                    </a:cubicBezTo>
                    <a:cubicBezTo>
                      <a:pt x="7018" y="301"/>
                      <a:pt x="6968" y="151"/>
                      <a:pt x="69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5"/>
              <p:cNvSpPr/>
              <p:nvPr/>
            </p:nvSpPr>
            <p:spPr>
              <a:xfrm>
                <a:off x="364799" y="460530"/>
                <a:ext cx="277161" cy="96307"/>
              </a:xfrm>
              <a:custGeom>
                <a:avLst/>
                <a:gdLst/>
                <a:ahLst/>
                <a:cxnLst/>
                <a:rect l="l" t="t" r="r" b="b"/>
                <a:pathLst>
                  <a:path w="8297" h="2883" extrusionOk="0">
                    <a:moveTo>
                      <a:pt x="8221" y="0"/>
                    </a:moveTo>
                    <a:cubicBezTo>
                      <a:pt x="6241" y="827"/>
                      <a:pt x="4136" y="1379"/>
                      <a:pt x="2081" y="1930"/>
                    </a:cubicBezTo>
                    <a:lnTo>
                      <a:pt x="176" y="2456"/>
                    </a:lnTo>
                    <a:cubicBezTo>
                      <a:pt x="51" y="2481"/>
                      <a:pt x="1" y="2607"/>
                      <a:pt x="26" y="2707"/>
                    </a:cubicBezTo>
                    <a:cubicBezTo>
                      <a:pt x="26" y="2757"/>
                      <a:pt x="51" y="2782"/>
                      <a:pt x="76" y="2807"/>
                    </a:cubicBezTo>
                    <a:cubicBezTo>
                      <a:pt x="101" y="2857"/>
                      <a:pt x="176" y="2882"/>
                      <a:pt x="226" y="2882"/>
                    </a:cubicBezTo>
                    <a:cubicBezTo>
                      <a:pt x="251" y="2882"/>
                      <a:pt x="276" y="2882"/>
                      <a:pt x="276" y="2857"/>
                    </a:cubicBezTo>
                    <a:lnTo>
                      <a:pt x="2206" y="2356"/>
                    </a:lnTo>
                    <a:cubicBezTo>
                      <a:pt x="4236" y="1805"/>
                      <a:pt x="6317" y="1253"/>
                      <a:pt x="8297" y="426"/>
                    </a:cubicBezTo>
                    <a:cubicBezTo>
                      <a:pt x="8271" y="276"/>
                      <a:pt x="8246" y="126"/>
                      <a:pt x="82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5"/>
              <p:cNvSpPr/>
              <p:nvPr/>
            </p:nvSpPr>
            <p:spPr>
              <a:xfrm>
                <a:off x="328821" y="544246"/>
                <a:ext cx="323193" cy="110537"/>
              </a:xfrm>
              <a:custGeom>
                <a:avLst/>
                <a:gdLst/>
                <a:ahLst/>
                <a:cxnLst/>
                <a:rect l="l" t="t" r="r" b="b"/>
                <a:pathLst>
                  <a:path w="9675" h="3309" extrusionOk="0">
                    <a:moveTo>
                      <a:pt x="9649" y="0"/>
                    </a:moveTo>
                    <a:cubicBezTo>
                      <a:pt x="6642" y="1254"/>
                      <a:pt x="3534" y="2206"/>
                      <a:pt x="351" y="2858"/>
                    </a:cubicBezTo>
                    <a:cubicBezTo>
                      <a:pt x="301" y="2858"/>
                      <a:pt x="251" y="2883"/>
                      <a:pt x="201" y="2883"/>
                    </a:cubicBezTo>
                    <a:cubicBezTo>
                      <a:pt x="100" y="2908"/>
                      <a:pt x="0" y="3008"/>
                      <a:pt x="25" y="3133"/>
                    </a:cubicBezTo>
                    <a:cubicBezTo>
                      <a:pt x="50" y="3158"/>
                      <a:pt x="50" y="3158"/>
                      <a:pt x="50" y="3183"/>
                    </a:cubicBezTo>
                    <a:cubicBezTo>
                      <a:pt x="100" y="3259"/>
                      <a:pt x="150" y="3309"/>
                      <a:pt x="251" y="3309"/>
                    </a:cubicBezTo>
                    <a:lnTo>
                      <a:pt x="301" y="3309"/>
                    </a:lnTo>
                    <a:cubicBezTo>
                      <a:pt x="3509" y="2682"/>
                      <a:pt x="6642" y="1730"/>
                      <a:pt x="9674" y="452"/>
                    </a:cubicBezTo>
                    <a:cubicBezTo>
                      <a:pt x="9674" y="301"/>
                      <a:pt x="9649" y="151"/>
                      <a:pt x="964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5"/>
              <p:cNvSpPr/>
              <p:nvPr/>
            </p:nvSpPr>
            <p:spPr>
              <a:xfrm>
                <a:off x="305370" y="612896"/>
                <a:ext cx="346644" cy="127306"/>
              </a:xfrm>
              <a:custGeom>
                <a:avLst/>
                <a:gdLst/>
                <a:ahLst/>
                <a:cxnLst/>
                <a:rect l="l" t="t" r="r" b="b"/>
                <a:pathLst>
                  <a:path w="10377" h="3811" extrusionOk="0">
                    <a:moveTo>
                      <a:pt x="10376" y="1"/>
                    </a:moveTo>
                    <a:cubicBezTo>
                      <a:pt x="7143" y="1479"/>
                      <a:pt x="3760" y="2607"/>
                      <a:pt x="276" y="3359"/>
                    </a:cubicBezTo>
                    <a:lnTo>
                      <a:pt x="176" y="3359"/>
                    </a:lnTo>
                    <a:cubicBezTo>
                      <a:pt x="75" y="3384"/>
                      <a:pt x="0" y="3509"/>
                      <a:pt x="25" y="3635"/>
                    </a:cubicBezTo>
                    <a:cubicBezTo>
                      <a:pt x="25" y="3735"/>
                      <a:pt x="126" y="3810"/>
                      <a:pt x="226" y="3810"/>
                    </a:cubicBezTo>
                    <a:cubicBezTo>
                      <a:pt x="251" y="3810"/>
                      <a:pt x="251" y="3785"/>
                      <a:pt x="276" y="3785"/>
                    </a:cubicBezTo>
                    <a:cubicBezTo>
                      <a:pt x="3735" y="3058"/>
                      <a:pt x="7118" y="1956"/>
                      <a:pt x="10326" y="477"/>
                    </a:cubicBezTo>
                    <a:cubicBezTo>
                      <a:pt x="10351" y="326"/>
                      <a:pt x="10351" y="151"/>
                      <a:pt x="103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5"/>
              <p:cNvSpPr/>
              <p:nvPr/>
            </p:nvSpPr>
            <p:spPr>
              <a:xfrm>
                <a:off x="283589" y="695777"/>
                <a:ext cx="358369" cy="129812"/>
              </a:xfrm>
              <a:custGeom>
                <a:avLst/>
                <a:gdLst/>
                <a:ahLst/>
                <a:cxnLst/>
                <a:rect l="l" t="t" r="r" b="b"/>
                <a:pathLst>
                  <a:path w="10728" h="3886" extrusionOk="0">
                    <a:moveTo>
                      <a:pt x="10728" y="1"/>
                    </a:moveTo>
                    <a:lnTo>
                      <a:pt x="10728" y="1"/>
                    </a:lnTo>
                    <a:cubicBezTo>
                      <a:pt x="7319" y="1404"/>
                      <a:pt x="3785" y="2582"/>
                      <a:pt x="201" y="3434"/>
                    </a:cubicBezTo>
                    <a:cubicBezTo>
                      <a:pt x="201" y="3434"/>
                      <a:pt x="176" y="3434"/>
                      <a:pt x="176" y="3460"/>
                    </a:cubicBezTo>
                    <a:cubicBezTo>
                      <a:pt x="51" y="3485"/>
                      <a:pt x="1" y="3585"/>
                      <a:pt x="26" y="3710"/>
                    </a:cubicBezTo>
                    <a:cubicBezTo>
                      <a:pt x="51" y="3810"/>
                      <a:pt x="126" y="3886"/>
                      <a:pt x="226" y="3886"/>
                    </a:cubicBezTo>
                    <a:cubicBezTo>
                      <a:pt x="226" y="3886"/>
                      <a:pt x="251" y="3861"/>
                      <a:pt x="251" y="3861"/>
                    </a:cubicBezTo>
                    <a:lnTo>
                      <a:pt x="276" y="3861"/>
                    </a:lnTo>
                    <a:cubicBezTo>
                      <a:pt x="3810" y="3008"/>
                      <a:pt x="7294" y="1881"/>
                      <a:pt x="10627" y="502"/>
                    </a:cubicBezTo>
                    <a:cubicBezTo>
                      <a:pt x="10677" y="327"/>
                      <a:pt x="10702" y="151"/>
                      <a:pt x="1072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5"/>
              <p:cNvSpPr/>
              <p:nvPr/>
            </p:nvSpPr>
            <p:spPr>
              <a:xfrm>
                <a:off x="266852" y="786207"/>
                <a:ext cx="355028" cy="118087"/>
              </a:xfrm>
              <a:custGeom>
                <a:avLst/>
                <a:gdLst/>
                <a:ahLst/>
                <a:cxnLst/>
                <a:rect l="l" t="t" r="r" b="b"/>
                <a:pathLst>
                  <a:path w="10628" h="3535" extrusionOk="0">
                    <a:moveTo>
                      <a:pt x="10627" y="1"/>
                    </a:moveTo>
                    <a:cubicBezTo>
                      <a:pt x="7219" y="1204"/>
                      <a:pt x="3710" y="2256"/>
                      <a:pt x="201" y="3108"/>
                    </a:cubicBezTo>
                    <a:cubicBezTo>
                      <a:pt x="76" y="3133"/>
                      <a:pt x="0" y="3259"/>
                      <a:pt x="25" y="3359"/>
                    </a:cubicBezTo>
                    <a:cubicBezTo>
                      <a:pt x="51" y="3434"/>
                      <a:pt x="76" y="3459"/>
                      <a:pt x="126" y="3484"/>
                    </a:cubicBezTo>
                    <a:cubicBezTo>
                      <a:pt x="151" y="3509"/>
                      <a:pt x="201" y="3534"/>
                      <a:pt x="251" y="3534"/>
                    </a:cubicBezTo>
                    <a:lnTo>
                      <a:pt x="301" y="3534"/>
                    </a:lnTo>
                    <a:cubicBezTo>
                      <a:pt x="3735" y="2682"/>
                      <a:pt x="7168" y="1680"/>
                      <a:pt x="10502" y="502"/>
                    </a:cubicBezTo>
                    <a:cubicBezTo>
                      <a:pt x="10527" y="427"/>
                      <a:pt x="10552" y="326"/>
                      <a:pt x="10577" y="251"/>
                    </a:cubicBezTo>
                    <a:cubicBezTo>
                      <a:pt x="10602" y="176"/>
                      <a:pt x="10627" y="76"/>
                      <a:pt x="1062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5"/>
              <p:cNvSpPr/>
              <p:nvPr/>
            </p:nvSpPr>
            <p:spPr>
              <a:xfrm>
                <a:off x="252621" y="864912"/>
                <a:ext cx="346644" cy="103021"/>
              </a:xfrm>
              <a:custGeom>
                <a:avLst/>
                <a:gdLst/>
                <a:ahLst/>
                <a:cxnLst/>
                <a:rect l="l" t="t" r="r" b="b"/>
                <a:pathLst>
                  <a:path w="10377" h="3084" extrusionOk="0">
                    <a:moveTo>
                      <a:pt x="10376" y="1"/>
                    </a:moveTo>
                    <a:lnTo>
                      <a:pt x="10376" y="1"/>
                    </a:lnTo>
                    <a:cubicBezTo>
                      <a:pt x="7394" y="928"/>
                      <a:pt x="4236" y="1755"/>
                      <a:pt x="176" y="2657"/>
                    </a:cubicBezTo>
                    <a:cubicBezTo>
                      <a:pt x="76" y="2682"/>
                      <a:pt x="0" y="2782"/>
                      <a:pt x="25" y="2908"/>
                    </a:cubicBezTo>
                    <a:cubicBezTo>
                      <a:pt x="50" y="3008"/>
                      <a:pt x="126" y="3083"/>
                      <a:pt x="226" y="3083"/>
                    </a:cubicBezTo>
                    <a:lnTo>
                      <a:pt x="276" y="3083"/>
                    </a:lnTo>
                    <a:cubicBezTo>
                      <a:pt x="301" y="3058"/>
                      <a:pt x="301" y="3058"/>
                      <a:pt x="326" y="3058"/>
                    </a:cubicBezTo>
                    <a:cubicBezTo>
                      <a:pt x="4211" y="2181"/>
                      <a:pt x="7294" y="1404"/>
                      <a:pt x="10201" y="502"/>
                    </a:cubicBezTo>
                    <a:cubicBezTo>
                      <a:pt x="10276" y="351"/>
                      <a:pt x="10326" y="176"/>
                      <a:pt x="103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5"/>
              <p:cNvSpPr/>
              <p:nvPr/>
            </p:nvSpPr>
            <p:spPr>
              <a:xfrm>
                <a:off x="232511" y="955342"/>
                <a:ext cx="326567" cy="100482"/>
              </a:xfrm>
              <a:custGeom>
                <a:avLst/>
                <a:gdLst/>
                <a:ahLst/>
                <a:cxnLst/>
                <a:rect l="l" t="t" r="r" b="b"/>
                <a:pathLst>
                  <a:path w="9776" h="3008" extrusionOk="0">
                    <a:moveTo>
                      <a:pt x="9775" y="0"/>
                    </a:moveTo>
                    <a:lnTo>
                      <a:pt x="9775" y="0"/>
                    </a:lnTo>
                    <a:cubicBezTo>
                      <a:pt x="6617" y="928"/>
                      <a:pt x="3409" y="1805"/>
                      <a:pt x="201" y="2582"/>
                    </a:cubicBezTo>
                    <a:lnTo>
                      <a:pt x="176" y="2582"/>
                    </a:lnTo>
                    <a:cubicBezTo>
                      <a:pt x="51" y="2607"/>
                      <a:pt x="1" y="2732"/>
                      <a:pt x="26" y="2857"/>
                    </a:cubicBezTo>
                    <a:cubicBezTo>
                      <a:pt x="26" y="2908"/>
                      <a:pt x="76" y="2983"/>
                      <a:pt x="151" y="3008"/>
                    </a:cubicBezTo>
                    <a:lnTo>
                      <a:pt x="277" y="3008"/>
                    </a:lnTo>
                    <a:cubicBezTo>
                      <a:pt x="3334" y="2256"/>
                      <a:pt x="6392" y="1454"/>
                      <a:pt x="9399" y="552"/>
                    </a:cubicBezTo>
                    <a:cubicBezTo>
                      <a:pt x="9525" y="376"/>
                      <a:pt x="9650" y="201"/>
                      <a:pt x="97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44" name="Google Shape;244;p5"/>
          <p:cNvGrpSpPr/>
          <p:nvPr/>
        </p:nvGrpSpPr>
        <p:grpSpPr>
          <a:xfrm flipH="1">
            <a:off x="62107" y="3616584"/>
            <a:ext cx="1137493" cy="1431375"/>
            <a:chOff x="7344546" y="2726752"/>
            <a:chExt cx="1619668" cy="2038125"/>
          </a:xfrm>
        </p:grpSpPr>
        <p:sp>
          <p:nvSpPr>
            <p:cNvPr id="245" name="Google Shape;245;p5"/>
            <p:cNvSpPr/>
            <p:nvPr/>
          </p:nvSpPr>
          <p:spPr>
            <a:xfrm rot="532185">
              <a:off x="7479258" y="2819774"/>
              <a:ext cx="1350245" cy="1852081"/>
            </a:xfrm>
            <a:custGeom>
              <a:avLst/>
              <a:gdLst/>
              <a:ahLst/>
              <a:cxnLst/>
              <a:rect l="l" t="t" r="r" b="b"/>
              <a:pathLst>
                <a:path w="35064" h="48096" extrusionOk="0">
                  <a:moveTo>
                    <a:pt x="17669" y="0"/>
                  </a:moveTo>
                  <a:cubicBezTo>
                    <a:pt x="16867" y="0"/>
                    <a:pt x="16091" y="251"/>
                    <a:pt x="15464" y="652"/>
                  </a:cubicBezTo>
                  <a:cubicBezTo>
                    <a:pt x="15339" y="627"/>
                    <a:pt x="15188" y="577"/>
                    <a:pt x="15063" y="552"/>
                  </a:cubicBezTo>
                  <a:cubicBezTo>
                    <a:pt x="14687" y="451"/>
                    <a:pt x="14311" y="401"/>
                    <a:pt x="13935" y="401"/>
                  </a:cubicBezTo>
                  <a:cubicBezTo>
                    <a:pt x="13208" y="401"/>
                    <a:pt x="12507" y="577"/>
                    <a:pt x="11905" y="902"/>
                  </a:cubicBezTo>
                  <a:cubicBezTo>
                    <a:pt x="11404" y="1153"/>
                    <a:pt x="10953" y="1504"/>
                    <a:pt x="10602" y="1930"/>
                  </a:cubicBezTo>
                  <a:cubicBezTo>
                    <a:pt x="10426" y="1930"/>
                    <a:pt x="10226" y="1930"/>
                    <a:pt x="10025" y="1955"/>
                  </a:cubicBezTo>
                  <a:cubicBezTo>
                    <a:pt x="9048" y="2055"/>
                    <a:pt x="8146" y="2456"/>
                    <a:pt x="7469" y="3108"/>
                  </a:cubicBezTo>
                  <a:cubicBezTo>
                    <a:pt x="7018" y="3559"/>
                    <a:pt x="6692" y="4085"/>
                    <a:pt x="6466" y="4712"/>
                  </a:cubicBezTo>
                  <a:cubicBezTo>
                    <a:pt x="6015" y="4862"/>
                    <a:pt x="5539" y="5063"/>
                    <a:pt x="5088" y="5439"/>
                  </a:cubicBezTo>
                  <a:cubicBezTo>
                    <a:pt x="4762" y="5714"/>
                    <a:pt x="4537" y="6015"/>
                    <a:pt x="4361" y="6241"/>
                  </a:cubicBezTo>
                  <a:cubicBezTo>
                    <a:pt x="4060" y="6642"/>
                    <a:pt x="3835" y="7093"/>
                    <a:pt x="3684" y="7519"/>
                  </a:cubicBezTo>
                  <a:cubicBezTo>
                    <a:pt x="3083" y="7795"/>
                    <a:pt x="2532" y="8246"/>
                    <a:pt x="2105" y="8797"/>
                  </a:cubicBezTo>
                  <a:cubicBezTo>
                    <a:pt x="1253" y="9825"/>
                    <a:pt x="902" y="11253"/>
                    <a:pt x="1153" y="12582"/>
                  </a:cubicBezTo>
                  <a:cubicBezTo>
                    <a:pt x="1153" y="12607"/>
                    <a:pt x="1153" y="12607"/>
                    <a:pt x="1153" y="12632"/>
                  </a:cubicBezTo>
                  <a:cubicBezTo>
                    <a:pt x="401" y="13634"/>
                    <a:pt x="0" y="14887"/>
                    <a:pt x="50" y="16191"/>
                  </a:cubicBezTo>
                  <a:cubicBezTo>
                    <a:pt x="75" y="16667"/>
                    <a:pt x="151" y="17093"/>
                    <a:pt x="301" y="17469"/>
                  </a:cubicBezTo>
                  <a:cubicBezTo>
                    <a:pt x="451" y="17845"/>
                    <a:pt x="652" y="18171"/>
                    <a:pt x="877" y="18471"/>
                  </a:cubicBezTo>
                  <a:cubicBezTo>
                    <a:pt x="652" y="19524"/>
                    <a:pt x="752" y="20677"/>
                    <a:pt x="1228" y="21730"/>
                  </a:cubicBezTo>
                  <a:cubicBezTo>
                    <a:pt x="1579" y="22532"/>
                    <a:pt x="2131" y="23183"/>
                    <a:pt x="2757" y="23634"/>
                  </a:cubicBezTo>
                  <a:cubicBezTo>
                    <a:pt x="3008" y="23785"/>
                    <a:pt x="3258" y="23935"/>
                    <a:pt x="3509" y="24035"/>
                  </a:cubicBezTo>
                  <a:cubicBezTo>
                    <a:pt x="3960" y="25038"/>
                    <a:pt x="4637" y="25815"/>
                    <a:pt x="5464" y="26316"/>
                  </a:cubicBezTo>
                  <a:cubicBezTo>
                    <a:pt x="6090" y="26667"/>
                    <a:pt x="6792" y="26867"/>
                    <a:pt x="7519" y="26867"/>
                  </a:cubicBezTo>
                  <a:cubicBezTo>
                    <a:pt x="7669" y="27043"/>
                    <a:pt x="7845" y="27193"/>
                    <a:pt x="8045" y="27344"/>
                  </a:cubicBezTo>
                  <a:cubicBezTo>
                    <a:pt x="8246" y="28296"/>
                    <a:pt x="8547" y="29123"/>
                    <a:pt x="8948" y="29850"/>
                  </a:cubicBezTo>
                  <a:cubicBezTo>
                    <a:pt x="9374" y="30602"/>
                    <a:pt x="9900" y="31253"/>
                    <a:pt x="10326" y="31755"/>
                  </a:cubicBezTo>
                  <a:cubicBezTo>
                    <a:pt x="10777" y="32306"/>
                    <a:pt x="11379" y="33058"/>
                    <a:pt x="12306" y="33584"/>
                  </a:cubicBezTo>
                  <a:cubicBezTo>
                    <a:pt x="12732" y="33835"/>
                    <a:pt x="13158" y="33985"/>
                    <a:pt x="13459" y="34111"/>
                  </a:cubicBezTo>
                  <a:cubicBezTo>
                    <a:pt x="13584" y="34136"/>
                    <a:pt x="13684" y="34186"/>
                    <a:pt x="13785" y="34236"/>
                  </a:cubicBezTo>
                  <a:lnTo>
                    <a:pt x="13785" y="38045"/>
                  </a:lnTo>
                  <a:cubicBezTo>
                    <a:pt x="13785" y="39223"/>
                    <a:pt x="13785" y="40401"/>
                    <a:pt x="13785" y="41579"/>
                  </a:cubicBezTo>
                  <a:cubicBezTo>
                    <a:pt x="13785" y="42908"/>
                    <a:pt x="13810" y="44286"/>
                    <a:pt x="13935" y="45690"/>
                  </a:cubicBezTo>
                  <a:cubicBezTo>
                    <a:pt x="13960" y="45940"/>
                    <a:pt x="14010" y="46617"/>
                    <a:pt x="14562" y="47243"/>
                  </a:cubicBezTo>
                  <a:cubicBezTo>
                    <a:pt x="15213" y="47945"/>
                    <a:pt x="16065" y="48020"/>
                    <a:pt x="16341" y="48045"/>
                  </a:cubicBezTo>
                  <a:cubicBezTo>
                    <a:pt x="16692" y="48071"/>
                    <a:pt x="17018" y="48096"/>
                    <a:pt x="17369" y="48096"/>
                  </a:cubicBezTo>
                  <a:cubicBezTo>
                    <a:pt x="17845" y="48096"/>
                    <a:pt x="18321" y="48071"/>
                    <a:pt x="18797" y="48020"/>
                  </a:cubicBezTo>
                  <a:cubicBezTo>
                    <a:pt x="19474" y="47945"/>
                    <a:pt x="20025" y="47644"/>
                    <a:pt x="20426" y="47193"/>
                  </a:cubicBezTo>
                  <a:cubicBezTo>
                    <a:pt x="20903" y="46592"/>
                    <a:pt x="20953" y="45940"/>
                    <a:pt x="20953" y="45740"/>
                  </a:cubicBezTo>
                  <a:cubicBezTo>
                    <a:pt x="21003" y="45113"/>
                    <a:pt x="21028" y="44487"/>
                    <a:pt x="21053" y="43810"/>
                  </a:cubicBezTo>
                  <a:cubicBezTo>
                    <a:pt x="21128" y="41028"/>
                    <a:pt x="21028" y="38221"/>
                    <a:pt x="20953" y="35514"/>
                  </a:cubicBezTo>
                  <a:cubicBezTo>
                    <a:pt x="21554" y="35213"/>
                    <a:pt x="22181" y="34787"/>
                    <a:pt x="22807" y="34261"/>
                  </a:cubicBezTo>
                  <a:cubicBezTo>
                    <a:pt x="24386" y="32908"/>
                    <a:pt x="25589" y="31379"/>
                    <a:pt x="26391" y="29700"/>
                  </a:cubicBezTo>
                  <a:cubicBezTo>
                    <a:pt x="26742" y="28948"/>
                    <a:pt x="26993" y="28171"/>
                    <a:pt x="27168" y="27369"/>
                  </a:cubicBezTo>
                  <a:cubicBezTo>
                    <a:pt x="27494" y="27294"/>
                    <a:pt x="27795" y="27193"/>
                    <a:pt x="28071" y="27043"/>
                  </a:cubicBezTo>
                  <a:cubicBezTo>
                    <a:pt x="28973" y="26567"/>
                    <a:pt x="29700" y="25815"/>
                    <a:pt x="30101" y="24913"/>
                  </a:cubicBezTo>
                  <a:cubicBezTo>
                    <a:pt x="30853" y="24612"/>
                    <a:pt x="31504" y="24161"/>
                    <a:pt x="32005" y="23559"/>
                  </a:cubicBezTo>
                  <a:cubicBezTo>
                    <a:pt x="32582" y="22908"/>
                    <a:pt x="32908" y="22080"/>
                    <a:pt x="32983" y="21253"/>
                  </a:cubicBezTo>
                  <a:cubicBezTo>
                    <a:pt x="34086" y="20476"/>
                    <a:pt x="34837" y="19223"/>
                    <a:pt x="35013" y="17845"/>
                  </a:cubicBezTo>
                  <a:cubicBezTo>
                    <a:pt x="35063" y="17394"/>
                    <a:pt x="35038" y="16943"/>
                    <a:pt x="34963" y="16516"/>
                  </a:cubicBezTo>
                  <a:cubicBezTo>
                    <a:pt x="34888" y="16216"/>
                    <a:pt x="34812" y="15965"/>
                    <a:pt x="34687" y="15714"/>
                  </a:cubicBezTo>
                  <a:cubicBezTo>
                    <a:pt x="35038" y="14562"/>
                    <a:pt x="35013" y="13334"/>
                    <a:pt x="34612" y="12206"/>
                  </a:cubicBezTo>
                  <a:cubicBezTo>
                    <a:pt x="34462" y="11780"/>
                    <a:pt x="34261" y="11404"/>
                    <a:pt x="34010" y="11078"/>
                  </a:cubicBezTo>
                  <a:cubicBezTo>
                    <a:pt x="34035" y="10176"/>
                    <a:pt x="33810" y="9298"/>
                    <a:pt x="33409" y="8572"/>
                  </a:cubicBezTo>
                  <a:cubicBezTo>
                    <a:pt x="32958" y="7745"/>
                    <a:pt x="32256" y="7118"/>
                    <a:pt x="31429" y="6767"/>
                  </a:cubicBezTo>
                  <a:cubicBezTo>
                    <a:pt x="31203" y="6090"/>
                    <a:pt x="30827" y="5439"/>
                    <a:pt x="30351" y="4887"/>
                  </a:cubicBezTo>
                  <a:cubicBezTo>
                    <a:pt x="29775" y="4186"/>
                    <a:pt x="29023" y="3684"/>
                    <a:pt x="28171" y="3409"/>
                  </a:cubicBezTo>
                  <a:cubicBezTo>
                    <a:pt x="27745" y="2582"/>
                    <a:pt x="27043" y="1905"/>
                    <a:pt x="26216" y="1554"/>
                  </a:cubicBezTo>
                  <a:cubicBezTo>
                    <a:pt x="25840" y="1379"/>
                    <a:pt x="25464" y="1278"/>
                    <a:pt x="24988" y="1228"/>
                  </a:cubicBezTo>
                  <a:cubicBezTo>
                    <a:pt x="24762" y="1203"/>
                    <a:pt x="24562" y="1178"/>
                    <a:pt x="24361" y="1178"/>
                  </a:cubicBezTo>
                  <a:cubicBezTo>
                    <a:pt x="24161" y="1178"/>
                    <a:pt x="23985" y="1203"/>
                    <a:pt x="23810" y="1228"/>
                  </a:cubicBezTo>
                  <a:cubicBezTo>
                    <a:pt x="23384" y="877"/>
                    <a:pt x="22908" y="627"/>
                    <a:pt x="22381" y="426"/>
                  </a:cubicBezTo>
                  <a:cubicBezTo>
                    <a:pt x="21955" y="301"/>
                    <a:pt x="21529" y="226"/>
                    <a:pt x="21078" y="226"/>
                  </a:cubicBezTo>
                  <a:cubicBezTo>
                    <a:pt x="20602" y="226"/>
                    <a:pt x="20126" y="301"/>
                    <a:pt x="19700" y="451"/>
                  </a:cubicBezTo>
                  <a:cubicBezTo>
                    <a:pt x="19073" y="176"/>
                    <a:pt x="18421" y="25"/>
                    <a:pt x="17795" y="0"/>
                  </a:cubicBezTo>
                  <a:close/>
                </a:path>
              </a:pathLst>
            </a:custGeom>
            <a:solidFill>
              <a:schemeClr val="accent6"/>
            </a:solidFill>
            <a:ln>
              <a:noFill/>
            </a:ln>
            <a:effectLst>
              <a:outerShdw blurRad="57150" dist="19050" dir="5400000" algn="bl" rotWithShape="0">
                <a:schemeClr val="lt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5"/>
            <p:cNvSpPr/>
            <p:nvPr/>
          </p:nvSpPr>
          <p:spPr>
            <a:xfrm rot="532185">
              <a:off x="7788307" y="3716345"/>
              <a:ext cx="611931" cy="872976"/>
            </a:xfrm>
            <a:custGeom>
              <a:avLst/>
              <a:gdLst/>
              <a:ahLst/>
              <a:cxnLst/>
              <a:rect l="l" t="t" r="r" b="b"/>
              <a:pathLst>
                <a:path w="15891" h="22670" extrusionOk="0">
                  <a:moveTo>
                    <a:pt x="1869" y="1"/>
                  </a:moveTo>
                  <a:cubicBezTo>
                    <a:pt x="1432" y="1"/>
                    <a:pt x="952" y="102"/>
                    <a:pt x="577" y="137"/>
                  </a:cubicBezTo>
                  <a:cubicBezTo>
                    <a:pt x="376" y="162"/>
                    <a:pt x="126" y="212"/>
                    <a:pt x="51" y="388"/>
                  </a:cubicBezTo>
                  <a:cubicBezTo>
                    <a:pt x="0" y="463"/>
                    <a:pt x="26" y="563"/>
                    <a:pt x="26" y="638"/>
                  </a:cubicBezTo>
                  <a:cubicBezTo>
                    <a:pt x="126" y="2292"/>
                    <a:pt x="226" y="3997"/>
                    <a:pt x="1053" y="5475"/>
                  </a:cubicBezTo>
                  <a:cubicBezTo>
                    <a:pt x="1379" y="6052"/>
                    <a:pt x="1805" y="6578"/>
                    <a:pt x="2231" y="7079"/>
                  </a:cubicBezTo>
                  <a:cubicBezTo>
                    <a:pt x="2632" y="7581"/>
                    <a:pt x="3058" y="8107"/>
                    <a:pt x="3635" y="8433"/>
                  </a:cubicBezTo>
                  <a:cubicBezTo>
                    <a:pt x="3910" y="8583"/>
                    <a:pt x="4211" y="8709"/>
                    <a:pt x="4512" y="8809"/>
                  </a:cubicBezTo>
                  <a:cubicBezTo>
                    <a:pt x="4938" y="8959"/>
                    <a:pt x="5364" y="9135"/>
                    <a:pt x="5790" y="9285"/>
                  </a:cubicBezTo>
                  <a:cubicBezTo>
                    <a:pt x="5990" y="9360"/>
                    <a:pt x="6141" y="9561"/>
                    <a:pt x="6141" y="9761"/>
                  </a:cubicBezTo>
                  <a:lnTo>
                    <a:pt x="6141" y="12794"/>
                  </a:lnTo>
                  <a:cubicBezTo>
                    <a:pt x="6141" y="14573"/>
                    <a:pt x="6141" y="16378"/>
                    <a:pt x="6141" y="18182"/>
                  </a:cubicBezTo>
                  <a:cubicBezTo>
                    <a:pt x="6141" y="19486"/>
                    <a:pt x="6141" y="20789"/>
                    <a:pt x="6266" y="22092"/>
                  </a:cubicBezTo>
                  <a:cubicBezTo>
                    <a:pt x="6291" y="22242"/>
                    <a:pt x="6316" y="22368"/>
                    <a:pt x="6391" y="22468"/>
                  </a:cubicBezTo>
                  <a:cubicBezTo>
                    <a:pt x="6492" y="22593"/>
                    <a:pt x="6667" y="22618"/>
                    <a:pt x="6843" y="22643"/>
                  </a:cubicBezTo>
                  <a:cubicBezTo>
                    <a:pt x="7082" y="22661"/>
                    <a:pt x="7322" y="22670"/>
                    <a:pt x="7563" y="22670"/>
                  </a:cubicBezTo>
                  <a:cubicBezTo>
                    <a:pt x="8002" y="22670"/>
                    <a:pt x="8445" y="22642"/>
                    <a:pt x="8898" y="22593"/>
                  </a:cubicBezTo>
                  <a:cubicBezTo>
                    <a:pt x="8998" y="22593"/>
                    <a:pt x="9123" y="22568"/>
                    <a:pt x="9198" y="22493"/>
                  </a:cubicBezTo>
                  <a:cubicBezTo>
                    <a:pt x="9249" y="22418"/>
                    <a:pt x="9274" y="22318"/>
                    <a:pt x="9274" y="22217"/>
                  </a:cubicBezTo>
                  <a:cubicBezTo>
                    <a:pt x="9299" y="21591"/>
                    <a:pt x="9324" y="20964"/>
                    <a:pt x="9349" y="20363"/>
                  </a:cubicBezTo>
                  <a:cubicBezTo>
                    <a:pt x="9424" y="17280"/>
                    <a:pt x="9324" y="14197"/>
                    <a:pt x="9224" y="11140"/>
                  </a:cubicBezTo>
                  <a:cubicBezTo>
                    <a:pt x="9198" y="10889"/>
                    <a:pt x="9374" y="10689"/>
                    <a:pt x="9599" y="10613"/>
                  </a:cubicBezTo>
                  <a:cubicBezTo>
                    <a:pt x="10402" y="10388"/>
                    <a:pt x="11153" y="9861"/>
                    <a:pt x="11830" y="9310"/>
                  </a:cubicBezTo>
                  <a:cubicBezTo>
                    <a:pt x="13083" y="8232"/>
                    <a:pt x="14161" y="6929"/>
                    <a:pt x="14888" y="5425"/>
                  </a:cubicBezTo>
                  <a:cubicBezTo>
                    <a:pt x="15590" y="3922"/>
                    <a:pt x="15890" y="2217"/>
                    <a:pt x="15640" y="588"/>
                  </a:cubicBezTo>
                  <a:cubicBezTo>
                    <a:pt x="15640" y="513"/>
                    <a:pt x="15615" y="438"/>
                    <a:pt x="15564" y="413"/>
                  </a:cubicBezTo>
                  <a:cubicBezTo>
                    <a:pt x="15533" y="365"/>
                    <a:pt x="15481" y="348"/>
                    <a:pt x="15428" y="348"/>
                  </a:cubicBezTo>
                  <a:cubicBezTo>
                    <a:pt x="15397" y="348"/>
                    <a:pt x="15366" y="353"/>
                    <a:pt x="15339" y="363"/>
                  </a:cubicBezTo>
                  <a:cubicBezTo>
                    <a:pt x="15295" y="364"/>
                    <a:pt x="15250" y="365"/>
                    <a:pt x="15203" y="365"/>
                  </a:cubicBezTo>
                  <a:cubicBezTo>
                    <a:pt x="14959" y="365"/>
                    <a:pt x="14673" y="350"/>
                    <a:pt x="14379" y="350"/>
                  </a:cubicBezTo>
                  <a:cubicBezTo>
                    <a:pt x="13656" y="350"/>
                    <a:pt x="12886" y="440"/>
                    <a:pt x="12582" y="1064"/>
                  </a:cubicBezTo>
                  <a:cubicBezTo>
                    <a:pt x="12356" y="1566"/>
                    <a:pt x="12432" y="2242"/>
                    <a:pt x="12381" y="2769"/>
                  </a:cubicBezTo>
                  <a:cubicBezTo>
                    <a:pt x="12331" y="3395"/>
                    <a:pt x="12256" y="4197"/>
                    <a:pt x="11955" y="4774"/>
                  </a:cubicBezTo>
                  <a:cubicBezTo>
                    <a:pt x="11605" y="5786"/>
                    <a:pt x="10107" y="7341"/>
                    <a:pt x="9454" y="7341"/>
                  </a:cubicBezTo>
                  <a:cubicBezTo>
                    <a:pt x="9266" y="7341"/>
                    <a:pt x="9148" y="7212"/>
                    <a:pt x="9148" y="6904"/>
                  </a:cubicBezTo>
                  <a:cubicBezTo>
                    <a:pt x="9148" y="6578"/>
                    <a:pt x="9073" y="4473"/>
                    <a:pt x="9098" y="2869"/>
                  </a:cubicBezTo>
                  <a:cubicBezTo>
                    <a:pt x="9123" y="2192"/>
                    <a:pt x="9224" y="1315"/>
                    <a:pt x="8973" y="663"/>
                  </a:cubicBezTo>
                  <a:cubicBezTo>
                    <a:pt x="8880" y="417"/>
                    <a:pt x="8693" y="369"/>
                    <a:pt x="8463" y="369"/>
                  </a:cubicBezTo>
                  <a:cubicBezTo>
                    <a:pt x="8320" y="369"/>
                    <a:pt x="8159" y="388"/>
                    <a:pt x="7995" y="388"/>
                  </a:cubicBezTo>
                  <a:cubicBezTo>
                    <a:pt x="7845" y="388"/>
                    <a:pt x="7701" y="381"/>
                    <a:pt x="7560" y="381"/>
                  </a:cubicBezTo>
                  <a:cubicBezTo>
                    <a:pt x="7419" y="381"/>
                    <a:pt x="7281" y="388"/>
                    <a:pt x="7143" y="413"/>
                  </a:cubicBezTo>
                  <a:cubicBezTo>
                    <a:pt x="5840" y="638"/>
                    <a:pt x="6116" y="2067"/>
                    <a:pt x="6141" y="3069"/>
                  </a:cubicBezTo>
                  <a:lnTo>
                    <a:pt x="6141" y="5626"/>
                  </a:lnTo>
                  <a:cubicBezTo>
                    <a:pt x="6141" y="5912"/>
                    <a:pt x="5889" y="6141"/>
                    <a:pt x="5607" y="6141"/>
                  </a:cubicBezTo>
                  <a:cubicBezTo>
                    <a:pt x="5568" y="6141"/>
                    <a:pt x="5529" y="6136"/>
                    <a:pt x="5489" y="6127"/>
                  </a:cubicBezTo>
                  <a:cubicBezTo>
                    <a:pt x="5013" y="5977"/>
                    <a:pt x="4562" y="5726"/>
                    <a:pt x="4236" y="5375"/>
                  </a:cubicBezTo>
                  <a:cubicBezTo>
                    <a:pt x="3885" y="4974"/>
                    <a:pt x="3660" y="4473"/>
                    <a:pt x="3509" y="3972"/>
                  </a:cubicBezTo>
                  <a:cubicBezTo>
                    <a:pt x="3334" y="3395"/>
                    <a:pt x="3208" y="2794"/>
                    <a:pt x="3133" y="2192"/>
                  </a:cubicBezTo>
                  <a:cubicBezTo>
                    <a:pt x="3083" y="1691"/>
                    <a:pt x="3158" y="1115"/>
                    <a:pt x="2983" y="638"/>
                  </a:cubicBezTo>
                  <a:cubicBezTo>
                    <a:pt x="2810" y="132"/>
                    <a:pt x="2366" y="1"/>
                    <a:pt x="18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5"/>
            <p:cNvSpPr/>
            <p:nvPr/>
          </p:nvSpPr>
          <p:spPr>
            <a:xfrm rot="532185">
              <a:off x="7614049" y="2902257"/>
              <a:ext cx="1193864" cy="961468"/>
            </a:xfrm>
            <a:custGeom>
              <a:avLst/>
              <a:gdLst/>
              <a:ahLst/>
              <a:cxnLst/>
              <a:rect l="l" t="t" r="r" b="b"/>
              <a:pathLst>
                <a:path w="31003" h="24968" extrusionOk="0">
                  <a:moveTo>
                    <a:pt x="15619" y="1"/>
                  </a:moveTo>
                  <a:cubicBezTo>
                    <a:pt x="14940" y="1"/>
                    <a:pt x="14251" y="350"/>
                    <a:pt x="13960" y="980"/>
                  </a:cubicBezTo>
                  <a:cubicBezTo>
                    <a:pt x="13906" y="1061"/>
                    <a:pt x="13815" y="1106"/>
                    <a:pt x="13723" y="1106"/>
                  </a:cubicBezTo>
                  <a:cubicBezTo>
                    <a:pt x="13645" y="1106"/>
                    <a:pt x="13567" y="1074"/>
                    <a:pt x="13509" y="1005"/>
                  </a:cubicBezTo>
                  <a:cubicBezTo>
                    <a:pt x="13284" y="729"/>
                    <a:pt x="12908" y="579"/>
                    <a:pt x="12557" y="478"/>
                  </a:cubicBezTo>
                  <a:cubicBezTo>
                    <a:pt x="12360" y="436"/>
                    <a:pt x="12155" y="413"/>
                    <a:pt x="11950" y="413"/>
                  </a:cubicBezTo>
                  <a:cubicBezTo>
                    <a:pt x="11551" y="413"/>
                    <a:pt x="11149" y="497"/>
                    <a:pt x="10802" y="679"/>
                  </a:cubicBezTo>
                  <a:cubicBezTo>
                    <a:pt x="10326" y="904"/>
                    <a:pt x="9950" y="1331"/>
                    <a:pt x="9775" y="1832"/>
                  </a:cubicBezTo>
                  <a:cubicBezTo>
                    <a:pt x="9731" y="1941"/>
                    <a:pt x="9630" y="2012"/>
                    <a:pt x="9522" y="2012"/>
                  </a:cubicBezTo>
                  <a:cubicBezTo>
                    <a:pt x="9506" y="2012"/>
                    <a:pt x="9490" y="2010"/>
                    <a:pt x="9474" y="2007"/>
                  </a:cubicBezTo>
                  <a:cubicBezTo>
                    <a:pt x="9154" y="1951"/>
                    <a:pt x="8835" y="1923"/>
                    <a:pt x="8515" y="1923"/>
                  </a:cubicBezTo>
                  <a:cubicBezTo>
                    <a:pt x="8409" y="1923"/>
                    <a:pt x="8302" y="1926"/>
                    <a:pt x="8196" y="1932"/>
                  </a:cubicBezTo>
                  <a:cubicBezTo>
                    <a:pt x="7720" y="1982"/>
                    <a:pt x="7218" y="2183"/>
                    <a:pt x="6867" y="2534"/>
                  </a:cubicBezTo>
                  <a:cubicBezTo>
                    <a:pt x="6416" y="2985"/>
                    <a:pt x="6216" y="3611"/>
                    <a:pt x="6166" y="4263"/>
                  </a:cubicBezTo>
                  <a:cubicBezTo>
                    <a:pt x="6166" y="4388"/>
                    <a:pt x="6040" y="4514"/>
                    <a:pt x="5915" y="4514"/>
                  </a:cubicBezTo>
                  <a:cubicBezTo>
                    <a:pt x="5339" y="4514"/>
                    <a:pt x="4787" y="4614"/>
                    <a:pt x="4361" y="4965"/>
                  </a:cubicBezTo>
                  <a:cubicBezTo>
                    <a:pt x="4211" y="5090"/>
                    <a:pt x="4086" y="5240"/>
                    <a:pt x="3985" y="5391"/>
                  </a:cubicBezTo>
                  <a:cubicBezTo>
                    <a:pt x="3685" y="5817"/>
                    <a:pt x="3434" y="6318"/>
                    <a:pt x="3484" y="6819"/>
                  </a:cubicBezTo>
                  <a:cubicBezTo>
                    <a:pt x="3484" y="6970"/>
                    <a:pt x="3384" y="7070"/>
                    <a:pt x="3233" y="7095"/>
                  </a:cubicBezTo>
                  <a:cubicBezTo>
                    <a:pt x="2607" y="7170"/>
                    <a:pt x="2055" y="7521"/>
                    <a:pt x="1654" y="8022"/>
                  </a:cubicBezTo>
                  <a:cubicBezTo>
                    <a:pt x="1178" y="8624"/>
                    <a:pt x="978" y="9426"/>
                    <a:pt x="1103" y="10178"/>
                  </a:cubicBezTo>
                  <a:cubicBezTo>
                    <a:pt x="1153" y="10428"/>
                    <a:pt x="1253" y="10679"/>
                    <a:pt x="1379" y="10879"/>
                  </a:cubicBezTo>
                  <a:cubicBezTo>
                    <a:pt x="1479" y="11005"/>
                    <a:pt x="1429" y="11180"/>
                    <a:pt x="1329" y="11255"/>
                  </a:cubicBezTo>
                  <a:cubicBezTo>
                    <a:pt x="476" y="11882"/>
                    <a:pt x="0" y="12985"/>
                    <a:pt x="50" y="14062"/>
                  </a:cubicBezTo>
                  <a:cubicBezTo>
                    <a:pt x="50" y="14288"/>
                    <a:pt x="101" y="14514"/>
                    <a:pt x="176" y="14714"/>
                  </a:cubicBezTo>
                  <a:cubicBezTo>
                    <a:pt x="351" y="15165"/>
                    <a:pt x="702" y="15491"/>
                    <a:pt x="1053" y="15792"/>
                  </a:cubicBezTo>
                  <a:cubicBezTo>
                    <a:pt x="1153" y="15867"/>
                    <a:pt x="1178" y="16017"/>
                    <a:pt x="1128" y="16118"/>
                  </a:cubicBezTo>
                  <a:cubicBezTo>
                    <a:pt x="627" y="16945"/>
                    <a:pt x="652" y="17997"/>
                    <a:pt x="1053" y="18874"/>
                  </a:cubicBezTo>
                  <a:cubicBezTo>
                    <a:pt x="1228" y="19301"/>
                    <a:pt x="1504" y="19676"/>
                    <a:pt x="1880" y="19927"/>
                  </a:cubicBezTo>
                  <a:cubicBezTo>
                    <a:pt x="2181" y="20128"/>
                    <a:pt x="2532" y="20253"/>
                    <a:pt x="2883" y="20253"/>
                  </a:cubicBezTo>
                  <a:cubicBezTo>
                    <a:pt x="3008" y="20253"/>
                    <a:pt x="3133" y="20353"/>
                    <a:pt x="3133" y="20504"/>
                  </a:cubicBezTo>
                  <a:cubicBezTo>
                    <a:pt x="3133" y="20629"/>
                    <a:pt x="3158" y="20779"/>
                    <a:pt x="3208" y="20905"/>
                  </a:cubicBezTo>
                  <a:cubicBezTo>
                    <a:pt x="3459" y="21556"/>
                    <a:pt x="3885" y="22183"/>
                    <a:pt x="4487" y="22534"/>
                  </a:cubicBezTo>
                  <a:cubicBezTo>
                    <a:pt x="4782" y="22711"/>
                    <a:pt x="5138" y="22810"/>
                    <a:pt x="5489" y="22810"/>
                  </a:cubicBezTo>
                  <a:cubicBezTo>
                    <a:pt x="5733" y="22810"/>
                    <a:pt x="5975" y="22762"/>
                    <a:pt x="6191" y="22659"/>
                  </a:cubicBezTo>
                  <a:cubicBezTo>
                    <a:pt x="6222" y="22649"/>
                    <a:pt x="6254" y="22644"/>
                    <a:pt x="6284" y="22644"/>
                  </a:cubicBezTo>
                  <a:cubicBezTo>
                    <a:pt x="6401" y="22644"/>
                    <a:pt x="6507" y="22715"/>
                    <a:pt x="6567" y="22834"/>
                  </a:cubicBezTo>
                  <a:cubicBezTo>
                    <a:pt x="6817" y="23436"/>
                    <a:pt x="7369" y="23912"/>
                    <a:pt x="7995" y="24163"/>
                  </a:cubicBezTo>
                  <a:cubicBezTo>
                    <a:pt x="8277" y="24267"/>
                    <a:pt x="8577" y="24319"/>
                    <a:pt x="8875" y="24319"/>
                  </a:cubicBezTo>
                  <a:cubicBezTo>
                    <a:pt x="9293" y="24319"/>
                    <a:pt x="9710" y="24217"/>
                    <a:pt x="10076" y="24012"/>
                  </a:cubicBezTo>
                  <a:cubicBezTo>
                    <a:pt x="10107" y="23981"/>
                    <a:pt x="10147" y="23967"/>
                    <a:pt x="10189" y="23967"/>
                  </a:cubicBezTo>
                  <a:cubicBezTo>
                    <a:pt x="10247" y="23967"/>
                    <a:pt x="10308" y="23994"/>
                    <a:pt x="10351" y="24037"/>
                  </a:cubicBezTo>
                  <a:cubicBezTo>
                    <a:pt x="10842" y="24434"/>
                    <a:pt x="11506" y="24744"/>
                    <a:pt x="12142" y="24744"/>
                  </a:cubicBezTo>
                  <a:cubicBezTo>
                    <a:pt x="12188" y="24744"/>
                    <a:pt x="12235" y="24743"/>
                    <a:pt x="12281" y="24739"/>
                  </a:cubicBezTo>
                  <a:cubicBezTo>
                    <a:pt x="12908" y="24714"/>
                    <a:pt x="13534" y="24463"/>
                    <a:pt x="14010" y="24037"/>
                  </a:cubicBezTo>
                  <a:cubicBezTo>
                    <a:pt x="14073" y="23987"/>
                    <a:pt x="14142" y="23962"/>
                    <a:pt x="14208" y="23962"/>
                  </a:cubicBezTo>
                  <a:cubicBezTo>
                    <a:pt x="14274" y="23962"/>
                    <a:pt x="14336" y="23987"/>
                    <a:pt x="14386" y="24037"/>
                  </a:cubicBezTo>
                  <a:cubicBezTo>
                    <a:pt x="14562" y="24213"/>
                    <a:pt x="14787" y="24388"/>
                    <a:pt x="15013" y="24514"/>
                  </a:cubicBezTo>
                  <a:cubicBezTo>
                    <a:pt x="15460" y="24798"/>
                    <a:pt x="15991" y="24968"/>
                    <a:pt x="16523" y="24968"/>
                  </a:cubicBezTo>
                  <a:cubicBezTo>
                    <a:pt x="16646" y="24968"/>
                    <a:pt x="16770" y="24959"/>
                    <a:pt x="16893" y="24940"/>
                  </a:cubicBezTo>
                  <a:cubicBezTo>
                    <a:pt x="17494" y="24864"/>
                    <a:pt x="18046" y="24564"/>
                    <a:pt x="18447" y="24113"/>
                  </a:cubicBezTo>
                  <a:cubicBezTo>
                    <a:pt x="18495" y="24064"/>
                    <a:pt x="18565" y="24036"/>
                    <a:pt x="18641" y="24036"/>
                  </a:cubicBezTo>
                  <a:cubicBezTo>
                    <a:pt x="18684" y="24036"/>
                    <a:pt x="18728" y="24045"/>
                    <a:pt x="18772" y="24062"/>
                  </a:cubicBezTo>
                  <a:cubicBezTo>
                    <a:pt x="19173" y="24263"/>
                    <a:pt x="19599" y="24463"/>
                    <a:pt x="20025" y="24514"/>
                  </a:cubicBezTo>
                  <a:cubicBezTo>
                    <a:pt x="20188" y="24546"/>
                    <a:pt x="20353" y="24563"/>
                    <a:pt x="20518" y="24563"/>
                  </a:cubicBezTo>
                  <a:cubicBezTo>
                    <a:pt x="20860" y="24563"/>
                    <a:pt x="21199" y="24491"/>
                    <a:pt x="21504" y="24338"/>
                  </a:cubicBezTo>
                  <a:cubicBezTo>
                    <a:pt x="21955" y="24138"/>
                    <a:pt x="22281" y="23762"/>
                    <a:pt x="22607" y="23386"/>
                  </a:cubicBezTo>
                  <a:cubicBezTo>
                    <a:pt x="22648" y="23324"/>
                    <a:pt x="22740" y="23279"/>
                    <a:pt x="22828" y="23279"/>
                  </a:cubicBezTo>
                  <a:cubicBezTo>
                    <a:pt x="22846" y="23279"/>
                    <a:pt x="22865" y="23281"/>
                    <a:pt x="22883" y="23286"/>
                  </a:cubicBezTo>
                  <a:cubicBezTo>
                    <a:pt x="23238" y="23396"/>
                    <a:pt x="23624" y="23464"/>
                    <a:pt x="24004" y="23464"/>
                  </a:cubicBezTo>
                  <a:cubicBezTo>
                    <a:pt x="24401" y="23464"/>
                    <a:pt x="24793" y="23390"/>
                    <a:pt x="25138" y="23210"/>
                  </a:cubicBezTo>
                  <a:cubicBezTo>
                    <a:pt x="25790" y="22859"/>
                    <a:pt x="26316" y="22183"/>
                    <a:pt x="26391" y="21431"/>
                  </a:cubicBezTo>
                  <a:cubicBezTo>
                    <a:pt x="26391" y="21331"/>
                    <a:pt x="26492" y="21230"/>
                    <a:pt x="26617" y="21205"/>
                  </a:cubicBezTo>
                  <a:cubicBezTo>
                    <a:pt x="27294" y="21080"/>
                    <a:pt x="27970" y="20754"/>
                    <a:pt x="28447" y="20228"/>
                  </a:cubicBezTo>
                  <a:cubicBezTo>
                    <a:pt x="28873" y="19702"/>
                    <a:pt x="29073" y="18950"/>
                    <a:pt x="28873" y="18298"/>
                  </a:cubicBezTo>
                  <a:cubicBezTo>
                    <a:pt x="28823" y="18148"/>
                    <a:pt x="28923" y="17997"/>
                    <a:pt x="29048" y="17947"/>
                  </a:cubicBezTo>
                  <a:cubicBezTo>
                    <a:pt x="30051" y="17621"/>
                    <a:pt x="30828" y="16644"/>
                    <a:pt x="30978" y="15566"/>
                  </a:cubicBezTo>
                  <a:cubicBezTo>
                    <a:pt x="31003" y="15366"/>
                    <a:pt x="31003" y="15140"/>
                    <a:pt x="30953" y="14915"/>
                  </a:cubicBezTo>
                  <a:cubicBezTo>
                    <a:pt x="30878" y="14564"/>
                    <a:pt x="30702" y="14263"/>
                    <a:pt x="30502" y="13987"/>
                  </a:cubicBezTo>
                  <a:cubicBezTo>
                    <a:pt x="30452" y="13912"/>
                    <a:pt x="30427" y="13787"/>
                    <a:pt x="30477" y="13712"/>
                  </a:cubicBezTo>
                  <a:cubicBezTo>
                    <a:pt x="30928" y="12834"/>
                    <a:pt x="31003" y="11782"/>
                    <a:pt x="30677" y="10854"/>
                  </a:cubicBezTo>
                  <a:cubicBezTo>
                    <a:pt x="30552" y="10504"/>
                    <a:pt x="30351" y="10128"/>
                    <a:pt x="30026" y="9927"/>
                  </a:cubicBezTo>
                  <a:cubicBezTo>
                    <a:pt x="29925" y="9877"/>
                    <a:pt x="29900" y="9752"/>
                    <a:pt x="29900" y="9651"/>
                  </a:cubicBezTo>
                  <a:cubicBezTo>
                    <a:pt x="30026" y="8925"/>
                    <a:pt x="29950" y="8148"/>
                    <a:pt x="29599" y="7521"/>
                  </a:cubicBezTo>
                  <a:cubicBezTo>
                    <a:pt x="29274" y="6894"/>
                    <a:pt x="28622" y="6443"/>
                    <a:pt x="27945" y="6443"/>
                  </a:cubicBezTo>
                  <a:cubicBezTo>
                    <a:pt x="27795" y="6443"/>
                    <a:pt x="27670" y="6343"/>
                    <a:pt x="27670" y="6193"/>
                  </a:cubicBezTo>
                  <a:cubicBezTo>
                    <a:pt x="27594" y="5466"/>
                    <a:pt x="27244" y="4714"/>
                    <a:pt x="26767" y="4163"/>
                  </a:cubicBezTo>
                  <a:cubicBezTo>
                    <a:pt x="26291" y="3586"/>
                    <a:pt x="25589" y="3210"/>
                    <a:pt x="24838" y="3185"/>
                  </a:cubicBezTo>
                  <a:cubicBezTo>
                    <a:pt x="24737" y="3185"/>
                    <a:pt x="24637" y="3085"/>
                    <a:pt x="24612" y="2985"/>
                  </a:cubicBezTo>
                  <a:cubicBezTo>
                    <a:pt x="24462" y="2283"/>
                    <a:pt x="24010" y="1656"/>
                    <a:pt x="23384" y="1381"/>
                  </a:cubicBezTo>
                  <a:cubicBezTo>
                    <a:pt x="23158" y="1280"/>
                    <a:pt x="22933" y="1230"/>
                    <a:pt x="22707" y="1205"/>
                  </a:cubicBezTo>
                  <a:cubicBezTo>
                    <a:pt x="22593" y="1195"/>
                    <a:pt x="22479" y="1189"/>
                    <a:pt x="22365" y="1189"/>
                  </a:cubicBezTo>
                  <a:cubicBezTo>
                    <a:pt x="22203" y="1189"/>
                    <a:pt x="22042" y="1201"/>
                    <a:pt x="21880" y="1230"/>
                  </a:cubicBezTo>
                  <a:cubicBezTo>
                    <a:pt x="21730" y="1280"/>
                    <a:pt x="21554" y="1356"/>
                    <a:pt x="21429" y="1456"/>
                  </a:cubicBezTo>
                  <a:cubicBezTo>
                    <a:pt x="21379" y="1496"/>
                    <a:pt x="21321" y="1516"/>
                    <a:pt x="21264" y="1516"/>
                  </a:cubicBezTo>
                  <a:cubicBezTo>
                    <a:pt x="21179" y="1516"/>
                    <a:pt x="21098" y="1471"/>
                    <a:pt x="21053" y="1381"/>
                  </a:cubicBezTo>
                  <a:cubicBezTo>
                    <a:pt x="20752" y="879"/>
                    <a:pt x="20251" y="529"/>
                    <a:pt x="19700" y="328"/>
                  </a:cubicBezTo>
                  <a:cubicBezTo>
                    <a:pt x="19491" y="253"/>
                    <a:pt x="19271" y="217"/>
                    <a:pt x="19051" y="217"/>
                  </a:cubicBezTo>
                  <a:cubicBezTo>
                    <a:pt x="18611" y="217"/>
                    <a:pt x="18171" y="361"/>
                    <a:pt x="17820" y="629"/>
                  </a:cubicBezTo>
                  <a:cubicBezTo>
                    <a:pt x="17782" y="654"/>
                    <a:pt x="17732" y="666"/>
                    <a:pt x="17679" y="666"/>
                  </a:cubicBezTo>
                  <a:cubicBezTo>
                    <a:pt x="17626" y="666"/>
                    <a:pt x="17569" y="654"/>
                    <a:pt x="17519" y="629"/>
                  </a:cubicBezTo>
                  <a:cubicBezTo>
                    <a:pt x="16968" y="278"/>
                    <a:pt x="16341" y="27"/>
                    <a:pt x="15690" y="2"/>
                  </a:cubicBezTo>
                  <a:cubicBezTo>
                    <a:pt x="15666" y="1"/>
                    <a:pt x="15643" y="1"/>
                    <a:pt x="156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5"/>
            <p:cNvSpPr/>
            <p:nvPr/>
          </p:nvSpPr>
          <p:spPr>
            <a:xfrm rot="532185">
              <a:off x="8106642" y="3356545"/>
              <a:ext cx="62768" cy="61574"/>
            </a:xfrm>
            <a:custGeom>
              <a:avLst/>
              <a:gdLst/>
              <a:ahLst/>
              <a:cxnLst/>
              <a:rect l="l" t="t" r="r" b="b"/>
              <a:pathLst>
                <a:path w="1630" h="1599" extrusionOk="0">
                  <a:moveTo>
                    <a:pt x="1294" y="1"/>
                  </a:moveTo>
                  <a:cubicBezTo>
                    <a:pt x="1255" y="1"/>
                    <a:pt x="1216" y="7"/>
                    <a:pt x="1178" y="20"/>
                  </a:cubicBezTo>
                  <a:cubicBezTo>
                    <a:pt x="677" y="245"/>
                    <a:pt x="276" y="671"/>
                    <a:pt x="76" y="1197"/>
                  </a:cubicBezTo>
                  <a:cubicBezTo>
                    <a:pt x="0" y="1348"/>
                    <a:pt x="76" y="1523"/>
                    <a:pt x="226" y="1598"/>
                  </a:cubicBezTo>
                  <a:lnTo>
                    <a:pt x="351" y="1598"/>
                  </a:lnTo>
                  <a:cubicBezTo>
                    <a:pt x="477" y="1598"/>
                    <a:pt x="577" y="1523"/>
                    <a:pt x="627" y="1423"/>
                  </a:cubicBezTo>
                  <a:cubicBezTo>
                    <a:pt x="777" y="1047"/>
                    <a:pt x="1053" y="746"/>
                    <a:pt x="1429" y="596"/>
                  </a:cubicBezTo>
                  <a:cubicBezTo>
                    <a:pt x="1579" y="521"/>
                    <a:pt x="1630" y="345"/>
                    <a:pt x="1579" y="170"/>
                  </a:cubicBezTo>
                  <a:cubicBezTo>
                    <a:pt x="1523" y="57"/>
                    <a:pt x="1410" y="1"/>
                    <a:pt x="129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5"/>
            <p:cNvSpPr/>
            <p:nvPr/>
          </p:nvSpPr>
          <p:spPr>
            <a:xfrm rot="532185">
              <a:off x="8355601" y="3184495"/>
              <a:ext cx="72434" cy="57377"/>
            </a:xfrm>
            <a:custGeom>
              <a:avLst/>
              <a:gdLst/>
              <a:ahLst/>
              <a:cxnLst/>
              <a:rect l="l" t="t" r="r" b="b"/>
              <a:pathLst>
                <a:path w="1881" h="1490" extrusionOk="0">
                  <a:moveTo>
                    <a:pt x="353" y="1"/>
                  </a:moveTo>
                  <a:cubicBezTo>
                    <a:pt x="247" y="1"/>
                    <a:pt x="144" y="51"/>
                    <a:pt x="76" y="136"/>
                  </a:cubicBezTo>
                  <a:cubicBezTo>
                    <a:pt x="1" y="287"/>
                    <a:pt x="51" y="487"/>
                    <a:pt x="176" y="562"/>
                  </a:cubicBezTo>
                  <a:cubicBezTo>
                    <a:pt x="602" y="813"/>
                    <a:pt x="978" y="1114"/>
                    <a:pt x="1354" y="1414"/>
                  </a:cubicBezTo>
                  <a:cubicBezTo>
                    <a:pt x="1404" y="1465"/>
                    <a:pt x="1479" y="1490"/>
                    <a:pt x="1555" y="1490"/>
                  </a:cubicBezTo>
                  <a:cubicBezTo>
                    <a:pt x="1630" y="1490"/>
                    <a:pt x="1730" y="1465"/>
                    <a:pt x="1780" y="1389"/>
                  </a:cubicBezTo>
                  <a:cubicBezTo>
                    <a:pt x="1880" y="1264"/>
                    <a:pt x="1880" y="1064"/>
                    <a:pt x="1755" y="963"/>
                  </a:cubicBezTo>
                  <a:cubicBezTo>
                    <a:pt x="1354" y="612"/>
                    <a:pt x="928" y="312"/>
                    <a:pt x="502" y="36"/>
                  </a:cubicBezTo>
                  <a:cubicBezTo>
                    <a:pt x="454" y="12"/>
                    <a:pt x="403" y="1"/>
                    <a:pt x="35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5"/>
            <p:cNvSpPr/>
            <p:nvPr/>
          </p:nvSpPr>
          <p:spPr>
            <a:xfrm rot="532185">
              <a:off x="8503869" y="3360385"/>
              <a:ext cx="69507" cy="71355"/>
            </a:xfrm>
            <a:custGeom>
              <a:avLst/>
              <a:gdLst/>
              <a:ahLst/>
              <a:cxnLst/>
              <a:rect l="l" t="t" r="r" b="b"/>
              <a:pathLst>
                <a:path w="1805" h="1853" extrusionOk="0">
                  <a:moveTo>
                    <a:pt x="335" y="1"/>
                  </a:moveTo>
                  <a:cubicBezTo>
                    <a:pt x="260" y="1"/>
                    <a:pt x="185" y="26"/>
                    <a:pt x="125" y="73"/>
                  </a:cubicBezTo>
                  <a:cubicBezTo>
                    <a:pt x="0" y="198"/>
                    <a:pt x="0" y="399"/>
                    <a:pt x="125" y="524"/>
                  </a:cubicBezTo>
                  <a:lnTo>
                    <a:pt x="1253" y="1752"/>
                  </a:lnTo>
                  <a:cubicBezTo>
                    <a:pt x="1303" y="1827"/>
                    <a:pt x="1379" y="1852"/>
                    <a:pt x="1479" y="1852"/>
                  </a:cubicBezTo>
                  <a:cubicBezTo>
                    <a:pt x="1554" y="1852"/>
                    <a:pt x="1629" y="1827"/>
                    <a:pt x="1679" y="1777"/>
                  </a:cubicBezTo>
                  <a:cubicBezTo>
                    <a:pt x="1805" y="1652"/>
                    <a:pt x="1805" y="1476"/>
                    <a:pt x="1704" y="1351"/>
                  </a:cubicBezTo>
                  <a:lnTo>
                    <a:pt x="551" y="98"/>
                  </a:lnTo>
                  <a:cubicBezTo>
                    <a:pt x="499" y="32"/>
                    <a:pt x="418" y="1"/>
                    <a:pt x="33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5"/>
            <p:cNvSpPr/>
            <p:nvPr/>
          </p:nvSpPr>
          <p:spPr>
            <a:xfrm rot="532185">
              <a:off x="8350307" y="3427462"/>
              <a:ext cx="34811" cy="86913"/>
            </a:xfrm>
            <a:custGeom>
              <a:avLst/>
              <a:gdLst/>
              <a:ahLst/>
              <a:cxnLst/>
              <a:rect l="l" t="t" r="r" b="b"/>
              <a:pathLst>
                <a:path w="904" h="2257" extrusionOk="0">
                  <a:moveTo>
                    <a:pt x="302" y="1"/>
                  </a:moveTo>
                  <a:cubicBezTo>
                    <a:pt x="126" y="26"/>
                    <a:pt x="1" y="176"/>
                    <a:pt x="26" y="327"/>
                  </a:cubicBezTo>
                  <a:cubicBezTo>
                    <a:pt x="51" y="903"/>
                    <a:pt x="151" y="1454"/>
                    <a:pt x="277" y="2006"/>
                  </a:cubicBezTo>
                  <a:cubicBezTo>
                    <a:pt x="302" y="2156"/>
                    <a:pt x="427" y="2256"/>
                    <a:pt x="577" y="2256"/>
                  </a:cubicBezTo>
                  <a:cubicBezTo>
                    <a:pt x="602" y="2256"/>
                    <a:pt x="602" y="2256"/>
                    <a:pt x="628" y="2231"/>
                  </a:cubicBezTo>
                  <a:cubicBezTo>
                    <a:pt x="803" y="2206"/>
                    <a:pt x="903" y="2031"/>
                    <a:pt x="853" y="1880"/>
                  </a:cubicBezTo>
                  <a:cubicBezTo>
                    <a:pt x="753" y="1354"/>
                    <a:pt x="653" y="828"/>
                    <a:pt x="628" y="301"/>
                  </a:cubicBezTo>
                  <a:cubicBezTo>
                    <a:pt x="602" y="126"/>
                    <a:pt x="477" y="1"/>
                    <a:pt x="3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5"/>
            <p:cNvSpPr/>
            <p:nvPr/>
          </p:nvSpPr>
          <p:spPr>
            <a:xfrm rot="532185">
              <a:off x="8060844" y="3119182"/>
              <a:ext cx="71432" cy="59995"/>
            </a:xfrm>
            <a:custGeom>
              <a:avLst/>
              <a:gdLst/>
              <a:ahLst/>
              <a:cxnLst/>
              <a:rect l="l" t="t" r="r" b="b"/>
              <a:pathLst>
                <a:path w="1855" h="1558" extrusionOk="0">
                  <a:moveTo>
                    <a:pt x="1506" y="0"/>
                  </a:moveTo>
                  <a:cubicBezTo>
                    <a:pt x="1446" y="0"/>
                    <a:pt x="1384" y="17"/>
                    <a:pt x="1328" y="54"/>
                  </a:cubicBezTo>
                  <a:cubicBezTo>
                    <a:pt x="902" y="329"/>
                    <a:pt x="501" y="680"/>
                    <a:pt x="125" y="1031"/>
                  </a:cubicBezTo>
                  <a:cubicBezTo>
                    <a:pt x="0" y="1157"/>
                    <a:pt x="0" y="1357"/>
                    <a:pt x="125" y="1482"/>
                  </a:cubicBezTo>
                  <a:cubicBezTo>
                    <a:pt x="176" y="1532"/>
                    <a:pt x="251" y="1558"/>
                    <a:pt x="326" y="1558"/>
                  </a:cubicBezTo>
                  <a:cubicBezTo>
                    <a:pt x="426" y="1558"/>
                    <a:pt x="501" y="1532"/>
                    <a:pt x="551" y="1482"/>
                  </a:cubicBezTo>
                  <a:cubicBezTo>
                    <a:pt x="902" y="1131"/>
                    <a:pt x="1278" y="831"/>
                    <a:pt x="1679" y="555"/>
                  </a:cubicBezTo>
                  <a:cubicBezTo>
                    <a:pt x="1805" y="455"/>
                    <a:pt x="1855" y="279"/>
                    <a:pt x="1755" y="129"/>
                  </a:cubicBezTo>
                  <a:cubicBezTo>
                    <a:pt x="1707" y="50"/>
                    <a:pt x="1609" y="0"/>
                    <a:pt x="150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5"/>
            <p:cNvSpPr/>
            <p:nvPr/>
          </p:nvSpPr>
          <p:spPr>
            <a:xfrm rot="532185">
              <a:off x="8266813" y="3018564"/>
              <a:ext cx="86874" cy="38778"/>
            </a:xfrm>
            <a:custGeom>
              <a:avLst/>
              <a:gdLst/>
              <a:ahLst/>
              <a:cxnLst/>
              <a:rect l="l" t="t" r="r" b="b"/>
              <a:pathLst>
                <a:path w="2256" h="1007" extrusionOk="0">
                  <a:moveTo>
                    <a:pt x="1958" y="0"/>
                  </a:moveTo>
                  <a:cubicBezTo>
                    <a:pt x="1941" y="0"/>
                    <a:pt x="1923" y="1"/>
                    <a:pt x="1905" y="4"/>
                  </a:cubicBezTo>
                  <a:cubicBezTo>
                    <a:pt x="1329" y="79"/>
                    <a:pt x="777" y="205"/>
                    <a:pt x="251" y="405"/>
                  </a:cubicBezTo>
                  <a:cubicBezTo>
                    <a:pt x="75" y="480"/>
                    <a:pt x="0" y="656"/>
                    <a:pt x="75" y="806"/>
                  </a:cubicBezTo>
                  <a:cubicBezTo>
                    <a:pt x="126" y="931"/>
                    <a:pt x="226" y="1007"/>
                    <a:pt x="351" y="1007"/>
                  </a:cubicBezTo>
                  <a:cubicBezTo>
                    <a:pt x="376" y="1007"/>
                    <a:pt x="426" y="981"/>
                    <a:pt x="451" y="981"/>
                  </a:cubicBezTo>
                  <a:cubicBezTo>
                    <a:pt x="953" y="781"/>
                    <a:pt x="1454" y="656"/>
                    <a:pt x="1980" y="606"/>
                  </a:cubicBezTo>
                  <a:cubicBezTo>
                    <a:pt x="2156" y="580"/>
                    <a:pt x="2256" y="430"/>
                    <a:pt x="2256" y="255"/>
                  </a:cubicBezTo>
                  <a:cubicBezTo>
                    <a:pt x="2233" y="97"/>
                    <a:pt x="2110" y="0"/>
                    <a:pt x="19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5"/>
            <p:cNvSpPr/>
            <p:nvPr/>
          </p:nvSpPr>
          <p:spPr>
            <a:xfrm rot="532185">
              <a:off x="8166719" y="3217589"/>
              <a:ext cx="84987" cy="59264"/>
            </a:xfrm>
            <a:custGeom>
              <a:avLst/>
              <a:gdLst/>
              <a:ahLst/>
              <a:cxnLst/>
              <a:rect l="l" t="t" r="r" b="b"/>
              <a:pathLst>
                <a:path w="2207" h="1539" extrusionOk="0">
                  <a:moveTo>
                    <a:pt x="1854" y="0"/>
                  </a:moveTo>
                  <a:cubicBezTo>
                    <a:pt x="1803" y="0"/>
                    <a:pt x="1752" y="12"/>
                    <a:pt x="1705" y="35"/>
                  </a:cubicBezTo>
                  <a:cubicBezTo>
                    <a:pt x="1204" y="336"/>
                    <a:pt x="678" y="661"/>
                    <a:pt x="176" y="987"/>
                  </a:cubicBezTo>
                  <a:cubicBezTo>
                    <a:pt x="51" y="1088"/>
                    <a:pt x="1" y="1263"/>
                    <a:pt x="101" y="1413"/>
                  </a:cubicBezTo>
                  <a:cubicBezTo>
                    <a:pt x="151" y="1489"/>
                    <a:pt x="252" y="1539"/>
                    <a:pt x="352" y="1539"/>
                  </a:cubicBezTo>
                  <a:cubicBezTo>
                    <a:pt x="402" y="1539"/>
                    <a:pt x="477" y="1539"/>
                    <a:pt x="527" y="1489"/>
                  </a:cubicBezTo>
                  <a:cubicBezTo>
                    <a:pt x="1003" y="1163"/>
                    <a:pt x="1505" y="862"/>
                    <a:pt x="2006" y="561"/>
                  </a:cubicBezTo>
                  <a:cubicBezTo>
                    <a:pt x="2156" y="486"/>
                    <a:pt x="2206" y="311"/>
                    <a:pt x="2131" y="160"/>
                  </a:cubicBezTo>
                  <a:cubicBezTo>
                    <a:pt x="2079" y="56"/>
                    <a:pt x="1968" y="0"/>
                    <a:pt x="18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5"/>
            <p:cNvSpPr/>
            <p:nvPr/>
          </p:nvSpPr>
          <p:spPr>
            <a:xfrm rot="532185">
              <a:off x="8539256" y="3166391"/>
              <a:ext cx="84949" cy="32000"/>
            </a:xfrm>
            <a:custGeom>
              <a:avLst/>
              <a:gdLst/>
              <a:ahLst/>
              <a:cxnLst/>
              <a:rect l="l" t="t" r="r" b="b"/>
              <a:pathLst>
                <a:path w="2206" h="831" extrusionOk="0">
                  <a:moveTo>
                    <a:pt x="332" y="1"/>
                  </a:moveTo>
                  <a:cubicBezTo>
                    <a:pt x="176" y="1"/>
                    <a:pt x="48" y="119"/>
                    <a:pt x="25" y="280"/>
                  </a:cubicBezTo>
                  <a:cubicBezTo>
                    <a:pt x="0" y="430"/>
                    <a:pt x="126" y="580"/>
                    <a:pt x="276" y="605"/>
                  </a:cubicBezTo>
                  <a:lnTo>
                    <a:pt x="1830" y="831"/>
                  </a:lnTo>
                  <a:lnTo>
                    <a:pt x="1880" y="831"/>
                  </a:lnTo>
                  <a:cubicBezTo>
                    <a:pt x="2030" y="831"/>
                    <a:pt x="2156" y="731"/>
                    <a:pt x="2181" y="555"/>
                  </a:cubicBezTo>
                  <a:cubicBezTo>
                    <a:pt x="2206" y="405"/>
                    <a:pt x="2080" y="254"/>
                    <a:pt x="1930" y="229"/>
                  </a:cubicBezTo>
                  <a:lnTo>
                    <a:pt x="376" y="4"/>
                  </a:lnTo>
                  <a:cubicBezTo>
                    <a:pt x="361" y="2"/>
                    <a:pt x="346" y="1"/>
                    <a:pt x="3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5"/>
            <p:cNvSpPr/>
            <p:nvPr/>
          </p:nvSpPr>
          <p:spPr>
            <a:xfrm rot="532185">
              <a:off x="8669824" y="3421070"/>
              <a:ext cx="58917" cy="50522"/>
            </a:xfrm>
            <a:custGeom>
              <a:avLst/>
              <a:gdLst/>
              <a:ahLst/>
              <a:cxnLst/>
              <a:rect l="l" t="t" r="r" b="b"/>
              <a:pathLst>
                <a:path w="1530" h="1312" extrusionOk="0">
                  <a:moveTo>
                    <a:pt x="327" y="1"/>
                  </a:moveTo>
                  <a:cubicBezTo>
                    <a:pt x="241" y="1"/>
                    <a:pt x="156" y="39"/>
                    <a:pt x="100" y="108"/>
                  </a:cubicBezTo>
                  <a:cubicBezTo>
                    <a:pt x="0" y="259"/>
                    <a:pt x="25" y="434"/>
                    <a:pt x="151" y="559"/>
                  </a:cubicBezTo>
                  <a:lnTo>
                    <a:pt x="1003" y="1236"/>
                  </a:lnTo>
                  <a:cubicBezTo>
                    <a:pt x="1053" y="1286"/>
                    <a:pt x="1128" y="1311"/>
                    <a:pt x="1203" y="1311"/>
                  </a:cubicBezTo>
                  <a:cubicBezTo>
                    <a:pt x="1278" y="1311"/>
                    <a:pt x="1379" y="1286"/>
                    <a:pt x="1429" y="1211"/>
                  </a:cubicBezTo>
                  <a:cubicBezTo>
                    <a:pt x="1529" y="1061"/>
                    <a:pt x="1529" y="885"/>
                    <a:pt x="1379" y="785"/>
                  </a:cubicBezTo>
                  <a:lnTo>
                    <a:pt x="527" y="83"/>
                  </a:lnTo>
                  <a:cubicBezTo>
                    <a:pt x="470" y="27"/>
                    <a:pt x="398" y="1"/>
                    <a:pt x="32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5"/>
            <p:cNvSpPr/>
            <p:nvPr/>
          </p:nvSpPr>
          <p:spPr>
            <a:xfrm rot="532185">
              <a:off x="8546201" y="3545120"/>
              <a:ext cx="67620" cy="72780"/>
            </a:xfrm>
            <a:custGeom>
              <a:avLst/>
              <a:gdLst/>
              <a:ahLst/>
              <a:cxnLst/>
              <a:rect l="l" t="t" r="r" b="b"/>
              <a:pathLst>
                <a:path w="1756" h="1890" extrusionOk="0">
                  <a:moveTo>
                    <a:pt x="351" y="0"/>
                  </a:moveTo>
                  <a:cubicBezTo>
                    <a:pt x="288" y="0"/>
                    <a:pt x="226" y="20"/>
                    <a:pt x="176" y="60"/>
                  </a:cubicBezTo>
                  <a:cubicBezTo>
                    <a:pt x="26" y="161"/>
                    <a:pt x="1" y="361"/>
                    <a:pt x="101" y="486"/>
                  </a:cubicBezTo>
                  <a:cubicBezTo>
                    <a:pt x="427" y="938"/>
                    <a:pt x="803" y="1389"/>
                    <a:pt x="1204" y="1815"/>
                  </a:cubicBezTo>
                  <a:cubicBezTo>
                    <a:pt x="1279" y="1865"/>
                    <a:pt x="1354" y="1890"/>
                    <a:pt x="1429" y="1890"/>
                  </a:cubicBezTo>
                  <a:cubicBezTo>
                    <a:pt x="1504" y="1890"/>
                    <a:pt x="1580" y="1865"/>
                    <a:pt x="1630" y="1815"/>
                  </a:cubicBezTo>
                  <a:cubicBezTo>
                    <a:pt x="1755" y="1689"/>
                    <a:pt x="1755" y="1514"/>
                    <a:pt x="1655" y="1389"/>
                  </a:cubicBezTo>
                  <a:cubicBezTo>
                    <a:pt x="1254" y="988"/>
                    <a:pt x="903" y="562"/>
                    <a:pt x="602" y="136"/>
                  </a:cubicBezTo>
                  <a:cubicBezTo>
                    <a:pt x="542" y="45"/>
                    <a:pt x="446" y="0"/>
                    <a:pt x="3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5"/>
            <p:cNvSpPr/>
            <p:nvPr/>
          </p:nvSpPr>
          <p:spPr>
            <a:xfrm rot="532185">
              <a:off x="8440434" y="3643392"/>
              <a:ext cx="70508" cy="67659"/>
            </a:xfrm>
            <a:custGeom>
              <a:avLst/>
              <a:gdLst/>
              <a:ahLst/>
              <a:cxnLst/>
              <a:rect l="l" t="t" r="r" b="b"/>
              <a:pathLst>
                <a:path w="1831" h="1757" extrusionOk="0">
                  <a:moveTo>
                    <a:pt x="1466" y="1"/>
                  </a:moveTo>
                  <a:cubicBezTo>
                    <a:pt x="1368" y="1"/>
                    <a:pt x="1277" y="56"/>
                    <a:pt x="1229" y="153"/>
                  </a:cubicBezTo>
                  <a:cubicBezTo>
                    <a:pt x="978" y="579"/>
                    <a:pt x="602" y="955"/>
                    <a:pt x="176" y="1206"/>
                  </a:cubicBezTo>
                  <a:cubicBezTo>
                    <a:pt x="51" y="1281"/>
                    <a:pt x="1" y="1481"/>
                    <a:pt x="76" y="1607"/>
                  </a:cubicBezTo>
                  <a:cubicBezTo>
                    <a:pt x="126" y="1707"/>
                    <a:pt x="226" y="1757"/>
                    <a:pt x="352" y="1757"/>
                  </a:cubicBezTo>
                  <a:cubicBezTo>
                    <a:pt x="402" y="1757"/>
                    <a:pt x="452" y="1757"/>
                    <a:pt x="502" y="1732"/>
                  </a:cubicBezTo>
                  <a:cubicBezTo>
                    <a:pt x="1003" y="1406"/>
                    <a:pt x="1454" y="980"/>
                    <a:pt x="1755" y="454"/>
                  </a:cubicBezTo>
                  <a:cubicBezTo>
                    <a:pt x="1830" y="303"/>
                    <a:pt x="1780" y="128"/>
                    <a:pt x="1630" y="53"/>
                  </a:cubicBezTo>
                  <a:cubicBezTo>
                    <a:pt x="1577" y="17"/>
                    <a:pt x="1520" y="1"/>
                    <a:pt x="14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5"/>
            <p:cNvSpPr/>
            <p:nvPr/>
          </p:nvSpPr>
          <p:spPr>
            <a:xfrm rot="532185">
              <a:off x="8217400" y="3590496"/>
              <a:ext cx="103317" cy="29959"/>
            </a:xfrm>
            <a:custGeom>
              <a:avLst/>
              <a:gdLst/>
              <a:ahLst/>
              <a:cxnLst/>
              <a:rect l="l" t="t" r="r" b="b"/>
              <a:pathLst>
                <a:path w="2683" h="778" extrusionOk="0">
                  <a:moveTo>
                    <a:pt x="301" y="0"/>
                  </a:moveTo>
                  <a:cubicBezTo>
                    <a:pt x="151" y="0"/>
                    <a:pt x="1" y="126"/>
                    <a:pt x="1" y="301"/>
                  </a:cubicBezTo>
                  <a:cubicBezTo>
                    <a:pt x="1" y="451"/>
                    <a:pt x="126" y="602"/>
                    <a:pt x="301" y="602"/>
                  </a:cubicBezTo>
                  <a:cubicBezTo>
                    <a:pt x="978" y="602"/>
                    <a:pt x="1655" y="677"/>
                    <a:pt x="2307" y="777"/>
                  </a:cubicBezTo>
                  <a:lnTo>
                    <a:pt x="2357" y="777"/>
                  </a:lnTo>
                  <a:cubicBezTo>
                    <a:pt x="2507" y="777"/>
                    <a:pt x="2632" y="652"/>
                    <a:pt x="2657" y="501"/>
                  </a:cubicBezTo>
                  <a:cubicBezTo>
                    <a:pt x="2682" y="351"/>
                    <a:pt x="2557" y="201"/>
                    <a:pt x="2407" y="176"/>
                  </a:cubicBezTo>
                  <a:cubicBezTo>
                    <a:pt x="1705" y="75"/>
                    <a:pt x="1003" y="0"/>
                    <a:pt x="30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5"/>
            <p:cNvSpPr/>
            <p:nvPr/>
          </p:nvSpPr>
          <p:spPr>
            <a:xfrm rot="532185">
              <a:off x="8254085" y="3734784"/>
              <a:ext cx="77247" cy="32924"/>
            </a:xfrm>
            <a:custGeom>
              <a:avLst/>
              <a:gdLst/>
              <a:ahLst/>
              <a:cxnLst/>
              <a:rect l="l" t="t" r="r" b="b"/>
              <a:pathLst>
                <a:path w="2006" h="855" extrusionOk="0">
                  <a:moveTo>
                    <a:pt x="1668" y="0"/>
                  </a:moveTo>
                  <a:cubicBezTo>
                    <a:pt x="1614" y="0"/>
                    <a:pt x="1558" y="17"/>
                    <a:pt x="1504" y="52"/>
                  </a:cubicBezTo>
                  <a:cubicBezTo>
                    <a:pt x="1278" y="174"/>
                    <a:pt x="1016" y="248"/>
                    <a:pt x="751" y="248"/>
                  </a:cubicBezTo>
                  <a:cubicBezTo>
                    <a:pt x="634" y="248"/>
                    <a:pt x="517" y="233"/>
                    <a:pt x="402" y="203"/>
                  </a:cubicBezTo>
                  <a:cubicBezTo>
                    <a:pt x="384" y="200"/>
                    <a:pt x="366" y="199"/>
                    <a:pt x="349" y="199"/>
                  </a:cubicBezTo>
                  <a:cubicBezTo>
                    <a:pt x="196" y="199"/>
                    <a:pt x="71" y="296"/>
                    <a:pt x="26" y="453"/>
                  </a:cubicBezTo>
                  <a:cubicBezTo>
                    <a:pt x="1" y="604"/>
                    <a:pt x="101" y="779"/>
                    <a:pt x="276" y="804"/>
                  </a:cubicBezTo>
                  <a:cubicBezTo>
                    <a:pt x="427" y="829"/>
                    <a:pt x="577" y="854"/>
                    <a:pt x="727" y="854"/>
                  </a:cubicBezTo>
                  <a:cubicBezTo>
                    <a:pt x="1103" y="854"/>
                    <a:pt x="1479" y="754"/>
                    <a:pt x="1805" y="579"/>
                  </a:cubicBezTo>
                  <a:cubicBezTo>
                    <a:pt x="1955" y="478"/>
                    <a:pt x="2006" y="303"/>
                    <a:pt x="1905" y="153"/>
                  </a:cubicBezTo>
                  <a:cubicBezTo>
                    <a:pt x="1857" y="56"/>
                    <a:pt x="1766" y="0"/>
                    <a:pt x="166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5"/>
            <p:cNvSpPr/>
            <p:nvPr/>
          </p:nvSpPr>
          <p:spPr>
            <a:xfrm rot="532185">
              <a:off x="8067960" y="3526214"/>
              <a:ext cx="39625" cy="78325"/>
            </a:xfrm>
            <a:custGeom>
              <a:avLst/>
              <a:gdLst/>
              <a:ahLst/>
              <a:cxnLst/>
              <a:rect l="l" t="t" r="r" b="b"/>
              <a:pathLst>
                <a:path w="1029" h="2034" extrusionOk="0">
                  <a:moveTo>
                    <a:pt x="321" y="1"/>
                  </a:moveTo>
                  <a:cubicBezTo>
                    <a:pt x="306" y="1"/>
                    <a:pt x="291" y="2"/>
                    <a:pt x="276" y="4"/>
                  </a:cubicBezTo>
                  <a:cubicBezTo>
                    <a:pt x="126" y="29"/>
                    <a:pt x="1" y="179"/>
                    <a:pt x="1" y="330"/>
                  </a:cubicBezTo>
                  <a:cubicBezTo>
                    <a:pt x="51" y="856"/>
                    <a:pt x="201" y="1357"/>
                    <a:pt x="402" y="1833"/>
                  </a:cubicBezTo>
                  <a:cubicBezTo>
                    <a:pt x="452" y="1959"/>
                    <a:pt x="577" y="2034"/>
                    <a:pt x="677" y="2034"/>
                  </a:cubicBezTo>
                  <a:cubicBezTo>
                    <a:pt x="728" y="2034"/>
                    <a:pt x="778" y="2009"/>
                    <a:pt x="803" y="1984"/>
                  </a:cubicBezTo>
                  <a:cubicBezTo>
                    <a:pt x="953" y="1934"/>
                    <a:pt x="1028" y="1758"/>
                    <a:pt x="953" y="1608"/>
                  </a:cubicBezTo>
                  <a:cubicBezTo>
                    <a:pt x="778" y="1182"/>
                    <a:pt x="652" y="731"/>
                    <a:pt x="627" y="280"/>
                  </a:cubicBezTo>
                  <a:cubicBezTo>
                    <a:pt x="604" y="119"/>
                    <a:pt x="477" y="1"/>
                    <a:pt x="32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5"/>
            <p:cNvSpPr/>
            <p:nvPr/>
          </p:nvSpPr>
          <p:spPr>
            <a:xfrm rot="532185">
              <a:off x="7970514" y="3673104"/>
              <a:ext cx="84987" cy="47942"/>
            </a:xfrm>
            <a:custGeom>
              <a:avLst/>
              <a:gdLst/>
              <a:ahLst/>
              <a:cxnLst/>
              <a:rect l="l" t="t" r="r" b="b"/>
              <a:pathLst>
                <a:path w="2207" h="1245" extrusionOk="0">
                  <a:moveTo>
                    <a:pt x="354" y="0"/>
                  </a:moveTo>
                  <a:cubicBezTo>
                    <a:pt x="249" y="0"/>
                    <a:pt x="149" y="45"/>
                    <a:pt x="101" y="141"/>
                  </a:cubicBezTo>
                  <a:cubicBezTo>
                    <a:pt x="1" y="292"/>
                    <a:pt x="51" y="467"/>
                    <a:pt x="201" y="568"/>
                  </a:cubicBezTo>
                  <a:cubicBezTo>
                    <a:pt x="703" y="868"/>
                    <a:pt x="1229" y="1094"/>
                    <a:pt x="1805" y="1244"/>
                  </a:cubicBezTo>
                  <a:lnTo>
                    <a:pt x="1881" y="1244"/>
                  </a:lnTo>
                  <a:cubicBezTo>
                    <a:pt x="2006" y="1244"/>
                    <a:pt x="2131" y="1144"/>
                    <a:pt x="2181" y="1019"/>
                  </a:cubicBezTo>
                  <a:cubicBezTo>
                    <a:pt x="2206" y="843"/>
                    <a:pt x="2106" y="693"/>
                    <a:pt x="1956" y="643"/>
                  </a:cubicBezTo>
                  <a:cubicBezTo>
                    <a:pt x="1429" y="517"/>
                    <a:pt x="953" y="317"/>
                    <a:pt x="527" y="41"/>
                  </a:cubicBezTo>
                  <a:cubicBezTo>
                    <a:pt x="473" y="14"/>
                    <a:pt x="413" y="0"/>
                    <a:pt x="3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5"/>
            <p:cNvSpPr/>
            <p:nvPr/>
          </p:nvSpPr>
          <p:spPr>
            <a:xfrm rot="532185">
              <a:off x="7921234" y="3429638"/>
              <a:ext cx="33810" cy="86065"/>
            </a:xfrm>
            <a:custGeom>
              <a:avLst/>
              <a:gdLst/>
              <a:ahLst/>
              <a:cxnLst/>
              <a:rect l="l" t="t" r="r" b="b"/>
              <a:pathLst>
                <a:path w="878" h="2235" extrusionOk="0">
                  <a:moveTo>
                    <a:pt x="387" y="1"/>
                  </a:moveTo>
                  <a:cubicBezTo>
                    <a:pt x="247" y="1"/>
                    <a:pt x="98" y="117"/>
                    <a:pt x="76" y="255"/>
                  </a:cubicBezTo>
                  <a:cubicBezTo>
                    <a:pt x="0" y="856"/>
                    <a:pt x="51" y="1458"/>
                    <a:pt x="251" y="2034"/>
                  </a:cubicBezTo>
                  <a:cubicBezTo>
                    <a:pt x="276" y="2160"/>
                    <a:pt x="401" y="2235"/>
                    <a:pt x="527" y="2235"/>
                  </a:cubicBezTo>
                  <a:lnTo>
                    <a:pt x="627" y="2235"/>
                  </a:lnTo>
                  <a:cubicBezTo>
                    <a:pt x="777" y="2160"/>
                    <a:pt x="878" y="2009"/>
                    <a:pt x="827" y="1834"/>
                  </a:cubicBezTo>
                  <a:cubicBezTo>
                    <a:pt x="652" y="1358"/>
                    <a:pt x="602" y="856"/>
                    <a:pt x="677" y="355"/>
                  </a:cubicBezTo>
                  <a:cubicBezTo>
                    <a:pt x="702" y="180"/>
                    <a:pt x="602" y="29"/>
                    <a:pt x="426" y="4"/>
                  </a:cubicBezTo>
                  <a:cubicBezTo>
                    <a:pt x="413" y="2"/>
                    <a:pt x="400" y="1"/>
                    <a:pt x="38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5"/>
            <p:cNvSpPr/>
            <p:nvPr/>
          </p:nvSpPr>
          <p:spPr>
            <a:xfrm rot="532185">
              <a:off x="7962573" y="3273573"/>
              <a:ext cx="72395" cy="46710"/>
            </a:xfrm>
            <a:custGeom>
              <a:avLst/>
              <a:gdLst/>
              <a:ahLst/>
              <a:cxnLst/>
              <a:rect l="l" t="t" r="r" b="b"/>
              <a:pathLst>
                <a:path w="1880" h="1213" extrusionOk="0">
                  <a:moveTo>
                    <a:pt x="1547" y="0"/>
                  </a:moveTo>
                  <a:cubicBezTo>
                    <a:pt x="1499" y="0"/>
                    <a:pt x="1450" y="11"/>
                    <a:pt x="1404" y="35"/>
                  </a:cubicBezTo>
                  <a:cubicBezTo>
                    <a:pt x="978" y="210"/>
                    <a:pt x="602" y="411"/>
                    <a:pt x="201" y="636"/>
                  </a:cubicBezTo>
                  <a:cubicBezTo>
                    <a:pt x="50" y="736"/>
                    <a:pt x="0" y="912"/>
                    <a:pt x="101" y="1062"/>
                  </a:cubicBezTo>
                  <a:cubicBezTo>
                    <a:pt x="151" y="1162"/>
                    <a:pt x="251" y="1213"/>
                    <a:pt x="351" y="1213"/>
                  </a:cubicBezTo>
                  <a:cubicBezTo>
                    <a:pt x="401" y="1213"/>
                    <a:pt x="451" y="1188"/>
                    <a:pt x="502" y="1162"/>
                  </a:cubicBezTo>
                  <a:cubicBezTo>
                    <a:pt x="877" y="962"/>
                    <a:pt x="1253" y="761"/>
                    <a:pt x="1654" y="586"/>
                  </a:cubicBezTo>
                  <a:cubicBezTo>
                    <a:pt x="1805" y="511"/>
                    <a:pt x="1880" y="335"/>
                    <a:pt x="1805" y="160"/>
                  </a:cubicBezTo>
                  <a:cubicBezTo>
                    <a:pt x="1753" y="56"/>
                    <a:pt x="1653" y="0"/>
                    <a:pt x="154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5"/>
            <p:cNvSpPr/>
            <p:nvPr/>
          </p:nvSpPr>
          <p:spPr>
            <a:xfrm rot="532185">
              <a:off x="8028798" y="3005722"/>
              <a:ext cx="85950" cy="34927"/>
            </a:xfrm>
            <a:custGeom>
              <a:avLst/>
              <a:gdLst/>
              <a:ahLst/>
              <a:cxnLst/>
              <a:rect l="l" t="t" r="r" b="b"/>
              <a:pathLst>
                <a:path w="2232" h="907" extrusionOk="0">
                  <a:moveTo>
                    <a:pt x="1759" y="1"/>
                  </a:moveTo>
                  <a:cubicBezTo>
                    <a:pt x="1236" y="1"/>
                    <a:pt x="701" y="105"/>
                    <a:pt x="226" y="330"/>
                  </a:cubicBezTo>
                  <a:cubicBezTo>
                    <a:pt x="76" y="381"/>
                    <a:pt x="1" y="556"/>
                    <a:pt x="76" y="731"/>
                  </a:cubicBezTo>
                  <a:cubicBezTo>
                    <a:pt x="126" y="832"/>
                    <a:pt x="251" y="907"/>
                    <a:pt x="352" y="907"/>
                  </a:cubicBezTo>
                  <a:cubicBezTo>
                    <a:pt x="402" y="907"/>
                    <a:pt x="452" y="882"/>
                    <a:pt x="477" y="882"/>
                  </a:cubicBezTo>
                  <a:cubicBezTo>
                    <a:pt x="883" y="702"/>
                    <a:pt x="1308" y="602"/>
                    <a:pt x="1754" y="602"/>
                  </a:cubicBezTo>
                  <a:cubicBezTo>
                    <a:pt x="1805" y="602"/>
                    <a:pt x="1855" y="604"/>
                    <a:pt x="1906" y="606"/>
                  </a:cubicBezTo>
                  <a:cubicBezTo>
                    <a:pt x="2056" y="606"/>
                    <a:pt x="2206" y="506"/>
                    <a:pt x="2206" y="330"/>
                  </a:cubicBezTo>
                  <a:cubicBezTo>
                    <a:pt x="2231" y="155"/>
                    <a:pt x="2106" y="5"/>
                    <a:pt x="1931" y="5"/>
                  </a:cubicBezTo>
                  <a:cubicBezTo>
                    <a:pt x="1874" y="2"/>
                    <a:pt x="1816" y="1"/>
                    <a:pt x="17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5"/>
            <p:cNvSpPr/>
            <p:nvPr/>
          </p:nvSpPr>
          <p:spPr>
            <a:xfrm rot="532185">
              <a:off x="7878170" y="3095812"/>
              <a:ext cx="66619" cy="56453"/>
            </a:xfrm>
            <a:custGeom>
              <a:avLst/>
              <a:gdLst/>
              <a:ahLst/>
              <a:cxnLst/>
              <a:rect l="l" t="t" r="r" b="b"/>
              <a:pathLst>
                <a:path w="1730" h="1466" extrusionOk="0">
                  <a:moveTo>
                    <a:pt x="351" y="0"/>
                  </a:moveTo>
                  <a:cubicBezTo>
                    <a:pt x="263" y="0"/>
                    <a:pt x="173" y="39"/>
                    <a:pt x="100" y="112"/>
                  </a:cubicBezTo>
                  <a:cubicBezTo>
                    <a:pt x="0" y="238"/>
                    <a:pt x="25" y="438"/>
                    <a:pt x="150" y="538"/>
                  </a:cubicBezTo>
                  <a:lnTo>
                    <a:pt x="1203" y="1390"/>
                  </a:lnTo>
                  <a:cubicBezTo>
                    <a:pt x="1253" y="1441"/>
                    <a:pt x="1328" y="1466"/>
                    <a:pt x="1404" y="1466"/>
                  </a:cubicBezTo>
                  <a:cubicBezTo>
                    <a:pt x="1479" y="1466"/>
                    <a:pt x="1579" y="1416"/>
                    <a:pt x="1629" y="1340"/>
                  </a:cubicBezTo>
                  <a:cubicBezTo>
                    <a:pt x="1729" y="1215"/>
                    <a:pt x="1729" y="1040"/>
                    <a:pt x="1579" y="914"/>
                  </a:cubicBezTo>
                  <a:lnTo>
                    <a:pt x="526" y="62"/>
                  </a:lnTo>
                  <a:cubicBezTo>
                    <a:pt x="474" y="20"/>
                    <a:pt x="413" y="0"/>
                    <a:pt x="3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5"/>
            <p:cNvSpPr/>
            <p:nvPr/>
          </p:nvSpPr>
          <p:spPr>
            <a:xfrm rot="532185">
              <a:off x="7775929" y="3180043"/>
              <a:ext cx="45401" cy="69815"/>
            </a:xfrm>
            <a:custGeom>
              <a:avLst/>
              <a:gdLst/>
              <a:ahLst/>
              <a:cxnLst/>
              <a:rect l="l" t="t" r="r" b="b"/>
              <a:pathLst>
                <a:path w="1179" h="1813" extrusionOk="0">
                  <a:moveTo>
                    <a:pt x="819" y="0"/>
                  </a:moveTo>
                  <a:cubicBezTo>
                    <a:pt x="735" y="0"/>
                    <a:pt x="657" y="39"/>
                    <a:pt x="602" y="108"/>
                  </a:cubicBezTo>
                  <a:cubicBezTo>
                    <a:pt x="276" y="509"/>
                    <a:pt x="76" y="985"/>
                    <a:pt x="26" y="1486"/>
                  </a:cubicBezTo>
                  <a:cubicBezTo>
                    <a:pt x="0" y="1637"/>
                    <a:pt x="126" y="1787"/>
                    <a:pt x="301" y="1812"/>
                  </a:cubicBezTo>
                  <a:lnTo>
                    <a:pt x="326" y="1812"/>
                  </a:lnTo>
                  <a:cubicBezTo>
                    <a:pt x="477" y="1812"/>
                    <a:pt x="602" y="1712"/>
                    <a:pt x="627" y="1536"/>
                  </a:cubicBezTo>
                  <a:cubicBezTo>
                    <a:pt x="677" y="1160"/>
                    <a:pt x="828" y="785"/>
                    <a:pt x="1078" y="509"/>
                  </a:cubicBezTo>
                  <a:cubicBezTo>
                    <a:pt x="1178" y="358"/>
                    <a:pt x="1153" y="183"/>
                    <a:pt x="1028" y="83"/>
                  </a:cubicBezTo>
                  <a:cubicBezTo>
                    <a:pt x="960" y="26"/>
                    <a:pt x="887" y="0"/>
                    <a:pt x="81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5"/>
            <p:cNvSpPr/>
            <p:nvPr/>
          </p:nvSpPr>
          <p:spPr>
            <a:xfrm rot="532185">
              <a:off x="7792194" y="3335013"/>
              <a:ext cx="64693" cy="66388"/>
            </a:xfrm>
            <a:custGeom>
              <a:avLst/>
              <a:gdLst/>
              <a:ahLst/>
              <a:cxnLst/>
              <a:rect l="l" t="t" r="r" b="b"/>
              <a:pathLst>
                <a:path w="1680" h="1724" extrusionOk="0">
                  <a:moveTo>
                    <a:pt x="341" y="0"/>
                  </a:moveTo>
                  <a:cubicBezTo>
                    <a:pt x="302" y="0"/>
                    <a:pt x="263" y="7"/>
                    <a:pt x="226" y="19"/>
                  </a:cubicBezTo>
                  <a:cubicBezTo>
                    <a:pt x="75" y="94"/>
                    <a:pt x="0" y="270"/>
                    <a:pt x="75" y="445"/>
                  </a:cubicBezTo>
                  <a:cubicBezTo>
                    <a:pt x="301" y="947"/>
                    <a:pt x="702" y="1373"/>
                    <a:pt x="1178" y="1673"/>
                  </a:cubicBezTo>
                  <a:cubicBezTo>
                    <a:pt x="1228" y="1698"/>
                    <a:pt x="1278" y="1724"/>
                    <a:pt x="1328" y="1724"/>
                  </a:cubicBezTo>
                  <a:cubicBezTo>
                    <a:pt x="1429" y="1724"/>
                    <a:pt x="1529" y="1673"/>
                    <a:pt x="1579" y="1573"/>
                  </a:cubicBezTo>
                  <a:cubicBezTo>
                    <a:pt x="1679" y="1448"/>
                    <a:pt x="1629" y="1247"/>
                    <a:pt x="1479" y="1172"/>
                  </a:cubicBezTo>
                  <a:cubicBezTo>
                    <a:pt x="1128" y="922"/>
                    <a:pt x="802" y="571"/>
                    <a:pt x="627" y="170"/>
                  </a:cubicBezTo>
                  <a:cubicBezTo>
                    <a:pt x="570" y="57"/>
                    <a:pt x="457" y="0"/>
                    <a:pt x="34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5"/>
            <p:cNvSpPr/>
            <p:nvPr/>
          </p:nvSpPr>
          <p:spPr>
            <a:xfrm rot="532185">
              <a:off x="7713512" y="3444806"/>
              <a:ext cx="65695" cy="28611"/>
            </a:xfrm>
            <a:custGeom>
              <a:avLst/>
              <a:gdLst/>
              <a:ahLst/>
              <a:cxnLst/>
              <a:rect l="l" t="t" r="r" b="b"/>
              <a:pathLst>
                <a:path w="1706" h="743" extrusionOk="0">
                  <a:moveTo>
                    <a:pt x="1328" y="1"/>
                  </a:moveTo>
                  <a:cubicBezTo>
                    <a:pt x="1294" y="1"/>
                    <a:pt x="1260" y="6"/>
                    <a:pt x="1229" y="16"/>
                  </a:cubicBezTo>
                  <a:cubicBezTo>
                    <a:pt x="1058" y="102"/>
                    <a:pt x="851" y="141"/>
                    <a:pt x="650" y="141"/>
                  </a:cubicBezTo>
                  <a:cubicBezTo>
                    <a:pt x="556" y="141"/>
                    <a:pt x="464" y="132"/>
                    <a:pt x="377" y="116"/>
                  </a:cubicBezTo>
                  <a:cubicBezTo>
                    <a:pt x="362" y="114"/>
                    <a:pt x="347" y="113"/>
                    <a:pt x="332" y="113"/>
                  </a:cubicBezTo>
                  <a:cubicBezTo>
                    <a:pt x="176" y="113"/>
                    <a:pt x="49" y="230"/>
                    <a:pt x="26" y="367"/>
                  </a:cubicBezTo>
                  <a:cubicBezTo>
                    <a:pt x="1" y="542"/>
                    <a:pt x="101" y="693"/>
                    <a:pt x="277" y="718"/>
                  </a:cubicBezTo>
                  <a:cubicBezTo>
                    <a:pt x="402" y="743"/>
                    <a:pt x="502" y="743"/>
                    <a:pt x="627" y="743"/>
                  </a:cubicBezTo>
                  <a:cubicBezTo>
                    <a:pt x="903" y="743"/>
                    <a:pt x="1204" y="693"/>
                    <a:pt x="1455" y="593"/>
                  </a:cubicBezTo>
                  <a:cubicBezTo>
                    <a:pt x="1630" y="517"/>
                    <a:pt x="1705" y="342"/>
                    <a:pt x="1630" y="192"/>
                  </a:cubicBezTo>
                  <a:cubicBezTo>
                    <a:pt x="1590" y="73"/>
                    <a:pt x="1456" y="1"/>
                    <a:pt x="132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5"/>
            <p:cNvSpPr/>
            <p:nvPr/>
          </p:nvSpPr>
          <p:spPr>
            <a:xfrm rot="532185">
              <a:off x="7768957" y="3588225"/>
              <a:ext cx="78248" cy="46133"/>
            </a:xfrm>
            <a:custGeom>
              <a:avLst/>
              <a:gdLst/>
              <a:ahLst/>
              <a:cxnLst/>
              <a:rect l="l" t="t" r="r" b="b"/>
              <a:pathLst>
                <a:path w="2032" h="1198" extrusionOk="0">
                  <a:moveTo>
                    <a:pt x="1680" y="1"/>
                  </a:moveTo>
                  <a:cubicBezTo>
                    <a:pt x="1599" y="1"/>
                    <a:pt x="1517" y="32"/>
                    <a:pt x="1455" y="95"/>
                  </a:cubicBezTo>
                  <a:cubicBezTo>
                    <a:pt x="1179" y="421"/>
                    <a:pt x="753" y="596"/>
                    <a:pt x="327" y="596"/>
                  </a:cubicBezTo>
                  <a:cubicBezTo>
                    <a:pt x="151" y="596"/>
                    <a:pt x="1" y="722"/>
                    <a:pt x="1" y="897"/>
                  </a:cubicBezTo>
                  <a:cubicBezTo>
                    <a:pt x="1" y="1047"/>
                    <a:pt x="151" y="1198"/>
                    <a:pt x="302" y="1198"/>
                  </a:cubicBezTo>
                  <a:lnTo>
                    <a:pt x="327" y="1198"/>
                  </a:lnTo>
                  <a:cubicBezTo>
                    <a:pt x="928" y="1198"/>
                    <a:pt x="1505" y="947"/>
                    <a:pt x="1906" y="521"/>
                  </a:cubicBezTo>
                  <a:cubicBezTo>
                    <a:pt x="2031" y="396"/>
                    <a:pt x="2006" y="195"/>
                    <a:pt x="1906" y="95"/>
                  </a:cubicBezTo>
                  <a:cubicBezTo>
                    <a:pt x="1843" y="32"/>
                    <a:pt x="1762" y="1"/>
                    <a:pt x="168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5"/>
            <p:cNvSpPr/>
            <p:nvPr/>
          </p:nvSpPr>
          <p:spPr>
            <a:xfrm rot="532185">
              <a:off x="8295076" y="3313942"/>
              <a:ext cx="72434" cy="23220"/>
            </a:xfrm>
            <a:custGeom>
              <a:avLst/>
              <a:gdLst/>
              <a:ahLst/>
              <a:cxnLst/>
              <a:rect l="l" t="t" r="r" b="b"/>
              <a:pathLst>
                <a:path w="1881" h="603" extrusionOk="0">
                  <a:moveTo>
                    <a:pt x="302" y="1"/>
                  </a:moveTo>
                  <a:cubicBezTo>
                    <a:pt x="151" y="1"/>
                    <a:pt x="1" y="151"/>
                    <a:pt x="1" y="302"/>
                  </a:cubicBezTo>
                  <a:cubicBezTo>
                    <a:pt x="1" y="477"/>
                    <a:pt x="151" y="602"/>
                    <a:pt x="302" y="602"/>
                  </a:cubicBezTo>
                  <a:lnTo>
                    <a:pt x="1580" y="602"/>
                  </a:lnTo>
                  <a:cubicBezTo>
                    <a:pt x="1755" y="602"/>
                    <a:pt x="1881" y="477"/>
                    <a:pt x="1881" y="302"/>
                  </a:cubicBezTo>
                  <a:cubicBezTo>
                    <a:pt x="1881" y="151"/>
                    <a:pt x="1755" y="1"/>
                    <a:pt x="158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5"/>
            <p:cNvSpPr/>
            <p:nvPr/>
          </p:nvSpPr>
          <p:spPr>
            <a:xfrm rot="532185">
              <a:off x="8614112" y="3257905"/>
              <a:ext cx="32847" cy="74860"/>
            </a:xfrm>
            <a:custGeom>
              <a:avLst/>
              <a:gdLst/>
              <a:ahLst/>
              <a:cxnLst/>
              <a:rect l="l" t="t" r="r" b="b"/>
              <a:pathLst>
                <a:path w="853" h="1944" extrusionOk="0">
                  <a:moveTo>
                    <a:pt x="511" y="0"/>
                  </a:moveTo>
                  <a:cubicBezTo>
                    <a:pt x="376" y="0"/>
                    <a:pt x="267" y="90"/>
                    <a:pt x="226" y="214"/>
                  </a:cubicBezTo>
                  <a:cubicBezTo>
                    <a:pt x="100" y="690"/>
                    <a:pt x="50" y="1166"/>
                    <a:pt x="25" y="1617"/>
                  </a:cubicBezTo>
                  <a:cubicBezTo>
                    <a:pt x="0" y="1793"/>
                    <a:pt x="125" y="1943"/>
                    <a:pt x="301" y="1943"/>
                  </a:cubicBezTo>
                  <a:lnTo>
                    <a:pt x="326" y="1943"/>
                  </a:lnTo>
                  <a:cubicBezTo>
                    <a:pt x="476" y="1943"/>
                    <a:pt x="627" y="1818"/>
                    <a:pt x="627" y="1667"/>
                  </a:cubicBezTo>
                  <a:cubicBezTo>
                    <a:pt x="652" y="1216"/>
                    <a:pt x="702" y="790"/>
                    <a:pt x="802" y="364"/>
                  </a:cubicBezTo>
                  <a:cubicBezTo>
                    <a:pt x="852" y="214"/>
                    <a:pt x="752" y="38"/>
                    <a:pt x="602" y="13"/>
                  </a:cubicBezTo>
                  <a:cubicBezTo>
                    <a:pt x="571" y="4"/>
                    <a:pt x="540" y="0"/>
                    <a:pt x="51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5"/>
            <p:cNvSpPr/>
            <p:nvPr/>
          </p:nvSpPr>
          <p:spPr>
            <a:xfrm rot="532185">
              <a:off x="8442404" y="3050455"/>
              <a:ext cx="36737" cy="48867"/>
            </a:xfrm>
            <a:custGeom>
              <a:avLst/>
              <a:gdLst/>
              <a:ahLst/>
              <a:cxnLst/>
              <a:rect l="l" t="t" r="r" b="b"/>
              <a:pathLst>
                <a:path w="954" h="1269" extrusionOk="0">
                  <a:moveTo>
                    <a:pt x="631" y="0"/>
                  </a:moveTo>
                  <a:cubicBezTo>
                    <a:pt x="508" y="0"/>
                    <a:pt x="386" y="72"/>
                    <a:pt x="327" y="191"/>
                  </a:cubicBezTo>
                  <a:lnTo>
                    <a:pt x="51" y="868"/>
                  </a:lnTo>
                  <a:cubicBezTo>
                    <a:pt x="1" y="1018"/>
                    <a:pt x="51" y="1194"/>
                    <a:pt x="226" y="1244"/>
                  </a:cubicBezTo>
                  <a:cubicBezTo>
                    <a:pt x="252" y="1269"/>
                    <a:pt x="302" y="1269"/>
                    <a:pt x="327" y="1269"/>
                  </a:cubicBezTo>
                  <a:cubicBezTo>
                    <a:pt x="452" y="1269"/>
                    <a:pt x="577" y="1219"/>
                    <a:pt x="627" y="1093"/>
                  </a:cubicBezTo>
                  <a:lnTo>
                    <a:pt x="903" y="417"/>
                  </a:lnTo>
                  <a:cubicBezTo>
                    <a:pt x="953" y="266"/>
                    <a:pt x="878" y="91"/>
                    <a:pt x="728" y="16"/>
                  </a:cubicBezTo>
                  <a:cubicBezTo>
                    <a:pt x="696" y="5"/>
                    <a:pt x="664" y="0"/>
                    <a:pt x="63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5"/>
            <p:cNvSpPr/>
            <p:nvPr/>
          </p:nvSpPr>
          <p:spPr>
            <a:xfrm rot="532185">
              <a:off x="8144260" y="3684442"/>
              <a:ext cx="37661" cy="73550"/>
            </a:xfrm>
            <a:custGeom>
              <a:avLst/>
              <a:gdLst/>
              <a:ahLst/>
              <a:cxnLst/>
              <a:rect l="l" t="t" r="r" b="b"/>
              <a:pathLst>
                <a:path w="978" h="1910" extrusionOk="0">
                  <a:moveTo>
                    <a:pt x="329" y="1"/>
                  </a:moveTo>
                  <a:cubicBezTo>
                    <a:pt x="311" y="1"/>
                    <a:pt x="294" y="2"/>
                    <a:pt x="276" y="4"/>
                  </a:cubicBezTo>
                  <a:cubicBezTo>
                    <a:pt x="100" y="29"/>
                    <a:pt x="0" y="180"/>
                    <a:pt x="25" y="355"/>
                  </a:cubicBezTo>
                  <a:cubicBezTo>
                    <a:pt x="100" y="806"/>
                    <a:pt x="201" y="1257"/>
                    <a:pt x="351" y="1709"/>
                  </a:cubicBezTo>
                  <a:cubicBezTo>
                    <a:pt x="401" y="1834"/>
                    <a:pt x="527" y="1909"/>
                    <a:pt x="652" y="1909"/>
                  </a:cubicBezTo>
                  <a:lnTo>
                    <a:pt x="752" y="1909"/>
                  </a:lnTo>
                  <a:cubicBezTo>
                    <a:pt x="902" y="1834"/>
                    <a:pt x="978" y="1684"/>
                    <a:pt x="928" y="1508"/>
                  </a:cubicBezTo>
                  <a:cubicBezTo>
                    <a:pt x="802" y="1107"/>
                    <a:pt x="702" y="681"/>
                    <a:pt x="627" y="255"/>
                  </a:cubicBezTo>
                  <a:cubicBezTo>
                    <a:pt x="604" y="97"/>
                    <a:pt x="481" y="1"/>
                    <a:pt x="3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5"/>
            <p:cNvSpPr/>
            <p:nvPr/>
          </p:nvSpPr>
          <p:spPr>
            <a:xfrm rot="532185">
              <a:off x="8225264" y="3422909"/>
              <a:ext cx="28034" cy="83177"/>
            </a:xfrm>
            <a:custGeom>
              <a:avLst/>
              <a:gdLst/>
              <a:ahLst/>
              <a:cxnLst/>
              <a:rect l="l" t="t" r="r" b="b"/>
              <a:pathLst>
                <a:path w="728" h="2160" extrusionOk="0">
                  <a:moveTo>
                    <a:pt x="407" y="1"/>
                  </a:moveTo>
                  <a:cubicBezTo>
                    <a:pt x="251" y="1"/>
                    <a:pt x="124" y="117"/>
                    <a:pt x="101" y="254"/>
                  </a:cubicBezTo>
                  <a:cubicBezTo>
                    <a:pt x="26" y="806"/>
                    <a:pt x="1" y="1332"/>
                    <a:pt x="26" y="1883"/>
                  </a:cubicBezTo>
                  <a:cubicBezTo>
                    <a:pt x="51" y="2034"/>
                    <a:pt x="176" y="2159"/>
                    <a:pt x="352" y="2159"/>
                  </a:cubicBezTo>
                  <a:cubicBezTo>
                    <a:pt x="527" y="2159"/>
                    <a:pt x="652" y="2009"/>
                    <a:pt x="652" y="1833"/>
                  </a:cubicBezTo>
                  <a:cubicBezTo>
                    <a:pt x="602" y="1357"/>
                    <a:pt x="627" y="831"/>
                    <a:pt x="703" y="355"/>
                  </a:cubicBezTo>
                  <a:cubicBezTo>
                    <a:pt x="728" y="179"/>
                    <a:pt x="602" y="29"/>
                    <a:pt x="452" y="4"/>
                  </a:cubicBezTo>
                  <a:cubicBezTo>
                    <a:pt x="437" y="2"/>
                    <a:pt x="422" y="1"/>
                    <a:pt x="40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5"/>
            <p:cNvSpPr/>
            <p:nvPr/>
          </p:nvSpPr>
          <p:spPr>
            <a:xfrm rot="532185">
              <a:off x="8552629" y="3675907"/>
              <a:ext cx="68544" cy="54566"/>
            </a:xfrm>
            <a:custGeom>
              <a:avLst/>
              <a:gdLst/>
              <a:ahLst/>
              <a:cxnLst/>
              <a:rect l="l" t="t" r="r" b="b"/>
              <a:pathLst>
                <a:path w="1780" h="1417" extrusionOk="0">
                  <a:moveTo>
                    <a:pt x="332" y="1"/>
                  </a:moveTo>
                  <a:cubicBezTo>
                    <a:pt x="243" y="1"/>
                    <a:pt x="159" y="40"/>
                    <a:pt x="101" y="113"/>
                  </a:cubicBezTo>
                  <a:cubicBezTo>
                    <a:pt x="0" y="263"/>
                    <a:pt x="25" y="439"/>
                    <a:pt x="151" y="539"/>
                  </a:cubicBezTo>
                  <a:lnTo>
                    <a:pt x="1253" y="1366"/>
                  </a:lnTo>
                  <a:cubicBezTo>
                    <a:pt x="1304" y="1391"/>
                    <a:pt x="1379" y="1416"/>
                    <a:pt x="1429" y="1416"/>
                  </a:cubicBezTo>
                  <a:cubicBezTo>
                    <a:pt x="1529" y="1416"/>
                    <a:pt x="1604" y="1366"/>
                    <a:pt x="1679" y="1291"/>
                  </a:cubicBezTo>
                  <a:cubicBezTo>
                    <a:pt x="1780" y="1165"/>
                    <a:pt x="1755" y="965"/>
                    <a:pt x="1604" y="865"/>
                  </a:cubicBezTo>
                  <a:lnTo>
                    <a:pt x="527" y="63"/>
                  </a:lnTo>
                  <a:cubicBezTo>
                    <a:pt x="464" y="21"/>
                    <a:pt x="397" y="1"/>
                    <a:pt x="3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7" name="Google Shape;277;p5"/>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78" name="Google Shape;278;p5"/>
          <p:cNvSpPr txBox="1">
            <a:spLocks noGrp="1"/>
          </p:cNvSpPr>
          <p:nvPr>
            <p:ph type="title" idx="2"/>
          </p:nvPr>
        </p:nvSpPr>
        <p:spPr>
          <a:xfrm>
            <a:off x="1604800" y="2503150"/>
            <a:ext cx="2681700" cy="413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2300">
                <a:solidFill>
                  <a:schemeClr val="lt1"/>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79" name="Google Shape;279;p5"/>
          <p:cNvSpPr txBox="1">
            <a:spLocks noGrp="1"/>
          </p:cNvSpPr>
          <p:nvPr>
            <p:ph type="title" idx="3"/>
          </p:nvPr>
        </p:nvSpPr>
        <p:spPr>
          <a:xfrm>
            <a:off x="4857492" y="2503150"/>
            <a:ext cx="2681700" cy="413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2300">
                <a:solidFill>
                  <a:schemeClr val="lt1"/>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80" name="Google Shape;280;p5"/>
          <p:cNvSpPr txBox="1">
            <a:spLocks noGrp="1"/>
          </p:cNvSpPr>
          <p:nvPr>
            <p:ph type="subTitle" idx="1"/>
          </p:nvPr>
        </p:nvSpPr>
        <p:spPr>
          <a:xfrm>
            <a:off x="4857492" y="2916475"/>
            <a:ext cx="2681700" cy="955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81" name="Google Shape;281;p5"/>
          <p:cNvSpPr txBox="1">
            <a:spLocks noGrp="1"/>
          </p:cNvSpPr>
          <p:nvPr>
            <p:ph type="subTitle" idx="4"/>
          </p:nvPr>
        </p:nvSpPr>
        <p:spPr>
          <a:xfrm>
            <a:off x="1604800" y="2916475"/>
            <a:ext cx="2681700" cy="955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2"/>
        <p:cNvGrpSpPr/>
        <p:nvPr/>
      </p:nvGrpSpPr>
      <p:grpSpPr>
        <a:xfrm>
          <a:off x="0" y="0"/>
          <a:ext cx="0" cy="0"/>
          <a:chOff x="0" y="0"/>
          <a:chExt cx="0" cy="0"/>
        </a:xfrm>
      </p:grpSpPr>
      <p:pic>
        <p:nvPicPr>
          <p:cNvPr id="403" name="Google Shape;403;p7"/>
          <p:cNvPicPr preferRelativeResize="0"/>
          <p:nvPr/>
        </p:nvPicPr>
        <p:blipFill>
          <a:blip r:embed="rId2">
            <a:alphaModFix amt="21000"/>
          </a:blip>
          <a:stretch>
            <a:fillRect/>
          </a:stretch>
        </p:blipFill>
        <p:spPr>
          <a:xfrm>
            <a:off x="52574" y="-258750"/>
            <a:ext cx="9058048" cy="5541853"/>
          </a:xfrm>
          <a:prstGeom prst="rect">
            <a:avLst/>
          </a:prstGeom>
          <a:noFill/>
          <a:ln>
            <a:noFill/>
          </a:ln>
        </p:spPr>
      </p:pic>
      <p:sp>
        <p:nvSpPr>
          <p:cNvPr id="404" name="Google Shape;404;p7"/>
          <p:cNvSpPr/>
          <p:nvPr/>
        </p:nvSpPr>
        <p:spPr>
          <a:xfrm>
            <a:off x="254400" y="246300"/>
            <a:ext cx="4863000" cy="4650900"/>
          </a:xfrm>
          <a:prstGeom prst="roundRect">
            <a:avLst>
              <a:gd name="adj" fmla="val 25861"/>
            </a:avLst>
          </a:prstGeom>
          <a:solidFill>
            <a:srgbClr val="F5EBE9"/>
          </a:solidFill>
          <a:ln>
            <a:noFill/>
          </a:ln>
          <a:effectLst>
            <a:outerShdw algn="bl" rotWithShape="0">
              <a:srgbClr val="000000"/>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7"/>
          <p:cNvSpPr txBox="1">
            <a:spLocks noGrp="1"/>
          </p:cNvSpPr>
          <p:nvPr>
            <p:ph type="body" idx="1"/>
          </p:nvPr>
        </p:nvSpPr>
        <p:spPr>
          <a:xfrm>
            <a:off x="817350" y="1987500"/>
            <a:ext cx="3737100" cy="2616600"/>
          </a:xfrm>
          <a:prstGeom prst="rect">
            <a:avLst/>
          </a:prstGeom>
        </p:spPr>
        <p:txBody>
          <a:bodyPr spcFirstLastPara="1" wrap="square" lIns="91425" tIns="91425" rIns="91425" bIns="91425" anchor="ctr" anchorCtr="0">
            <a:noAutofit/>
          </a:bodyPr>
          <a:lstStyle>
            <a:lvl1pPr marL="457200" lvl="0" indent="-317500" rtl="0">
              <a:lnSpc>
                <a:spcPct val="100000"/>
              </a:lnSpc>
              <a:spcBef>
                <a:spcPts val="0"/>
              </a:spcBef>
              <a:spcAft>
                <a:spcPts val="0"/>
              </a:spcAft>
              <a:buSzPts val="1400"/>
              <a:buChar char="●"/>
              <a:defRPr/>
            </a:lvl1pPr>
            <a:lvl2pPr marL="914400" lvl="1" indent="-317500" rtl="0">
              <a:lnSpc>
                <a:spcPct val="115000"/>
              </a:lnSpc>
              <a:spcBef>
                <a:spcPts val="0"/>
              </a:spcBef>
              <a:spcAft>
                <a:spcPts val="0"/>
              </a:spcAft>
              <a:buSzPts val="1400"/>
              <a:buChar char="○"/>
              <a:defRPr/>
            </a:lvl2pPr>
            <a:lvl3pPr marL="1371600" lvl="2" indent="-317500" rtl="0">
              <a:lnSpc>
                <a:spcPct val="115000"/>
              </a:lnSpc>
              <a:spcBef>
                <a:spcPts val="1600"/>
              </a:spcBef>
              <a:spcAft>
                <a:spcPts val="0"/>
              </a:spcAft>
              <a:buSzPts val="1400"/>
              <a:buChar char="■"/>
              <a:defRPr/>
            </a:lvl3pPr>
            <a:lvl4pPr marL="1828800" lvl="3" indent="-317500" rtl="0">
              <a:lnSpc>
                <a:spcPct val="115000"/>
              </a:lnSpc>
              <a:spcBef>
                <a:spcPts val="1600"/>
              </a:spcBef>
              <a:spcAft>
                <a:spcPts val="0"/>
              </a:spcAft>
              <a:buSzPts val="1400"/>
              <a:buChar char="●"/>
              <a:defRPr/>
            </a:lvl4pPr>
            <a:lvl5pPr marL="2286000" lvl="4" indent="-317500" rtl="0">
              <a:lnSpc>
                <a:spcPct val="115000"/>
              </a:lnSpc>
              <a:spcBef>
                <a:spcPts val="1600"/>
              </a:spcBef>
              <a:spcAft>
                <a:spcPts val="0"/>
              </a:spcAft>
              <a:buSzPts val="1400"/>
              <a:buChar char="○"/>
              <a:defRPr/>
            </a:lvl5pPr>
            <a:lvl6pPr marL="2743200" lvl="5" indent="-317500" rtl="0">
              <a:lnSpc>
                <a:spcPct val="115000"/>
              </a:lnSpc>
              <a:spcBef>
                <a:spcPts val="1600"/>
              </a:spcBef>
              <a:spcAft>
                <a:spcPts val="0"/>
              </a:spcAft>
              <a:buSzPts val="1400"/>
              <a:buChar char="■"/>
              <a:defRPr/>
            </a:lvl6pPr>
            <a:lvl7pPr marL="3200400" lvl="6" indent="-317500" rtl="0">
              <a:lnSpc>
                <a:spcPct val="115000"/>
              </a:lnSpc>
              <a:spcBef>
                <a:spcPts val="1600"/>
              </a:spcBef>
              <a:spcAft>
                <a:spcPts val="0"/>
              </a:spcAft>
              <a:buSzPts val="1400"/>
              <a:buChar char="●"/>
              <a:defRPr/>
            </a:lvl7pPr>
            <a:lvl8pPr marL="3657600" lvl="7" indent="-317500" rtl="0">
              <a:lnSpc>
                <a:spcPct val="115000"/>
              </a:lnSpc>
              <a:spcBef>
                <a:spcPts val="1600"/>
              </a:spcBef>
              <a:spcAft>
                <a:spcPts val="0"/>
              </a:spcAft>
              <a:buSzPts val="1400"/>
              <a:buChar char="○"/>
              <a:defRPr/>
            </a:lvl8pPr>
            <a:lvl9pPr marL="4114800" lvl="8" indent="-317500" rtl="0">
              <a:lnSpc>
                <a:spcPct val="115000"/>
              </a:lnSpc>
              <a:spcBef>
                <a:spcPts val="1600"/>
              </a:spcBef>
              <a:spcAft>
                <a:spcPts val="1600"/>
              </a:spcAft>
              <a:buSzPts val="1400"/>
              <a:buChar char="■"/>
              <a:defRPr/>
            </a:lvl9pPr>
          </a:lstStyle>
          <a:p>
            <a:endParaRPr/>
          </a:p>
        </p:txBody>
      </p:sp>
      <p:sp>
        <p:nvSpPr>
          <p:cNvPr id="406" name="Google Shape;406;p7"/>
          <p:cNvSpPr txBox="1">
            <a:spLocks noGrp="1"/>
          </p:cNvSpPr>
          <p:nvPr>
            <p:ph type="title"/>
          </p:nvPr>
        </p:nvSpPr>
        <p:spPr>
          <a:xfrm>
            <a:off x="817350" y="683650"/>
            <a:ext cx="3737100" cy="13038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407" name="Google Shape;407;p7"/>
          <p:cNvGrpSpPr/>
          <p:nvPr/>
        </p:nvGrpSpPr>
        <p:grpSpPr>
          <a:xfrm rot="-2313582">
            <a:off x="290417" y="4167453"/>
            <a:ext cx="688685" cy="873303"/>
            <a:chOff x="1512675" y="1459925"/>
            <a:chExt cx="726850" cy="921700"/>
          </a:xfrm>
        </p:grpSpPr>
        <p:sp>
          <p:nvSpPr>
            <p:cNvPr id="408" name="Google Shape;408;p7"/>
            <p:cNvSpPr/>
            <p:nvPr/>
          </p:nvSpPr>
          <p:spPr>
            <a:xfrm>
              <a:off x="1512675" y="1459925"/>
              <a:ext cx="726850" cy="921700"/>
            </a:xfrm>
            <a:custGeom>
              <a:avLst/>
              <a:gdLst/>
              <a:ahLst/>
              <a:cxnLst/>
              <a:rect l="l" t="t" r="r" b="b"/>
              <a:pathLst>
                <a:path w="29074" h="36868" extrusionOk="0">
                  <a:moveTo>
                    <a:pt x="12356" y="0"/>
                  </a:moveTo>
                  <a:cubicBezTo>
                    <a:pt x="11780" y="51"/>
                    <a:pt x="11228" y="326"/>
                    <a:pt x="10852" y="752"/>
                  </a:cubicBezTo>
                  <a:cubicBezTo>
                    <a:pt x="10451" y="1203"/>
                    <a:pt x="10276" y="1780"/>
                    <a:pt x="10301" y="2356"/>
                  </a:cubicBezTo>
                  <a:lnTo>
                    <a:pt x="10301" y="2432"/>
                  </a:lnTo>
                  <a:lnTo>
                    <a:pt x="10076" y="2757"/>
                  </a:lnTo>
                  <a:cubicBezTo>
                    <a:pt x="10025" y="2858"/>
                    <a:pt x="9950" y="2933"/>
                    <a:pt x="9900" y="3033"/>
                  </a:cubicBezTo>
                  <a:lnTo>
                    <a:pt x="9725" y="3259"/>
                  </a:lnTo>
                  <a:cubicBezTo>
                    <a:pt x="9649" y="3384"/>
                    <a:pt x="9549" y="3509"/>
                    <a:pt x="9474" y="3609"/>
                  </a:cubicBezTo>
                  <a:lnTo>
                    <a:pt x="9349" y="3760"/>
                  </a:lnTo>
                  <a:cubicBezTo>
                    <a:pt x="9248" y="3910"/>
                    <a:pt x="9148" y="4036"/>
                    <a:pt x="9048" y="4186"/>
                  </a:cubicBezTo>
                  <a:lnTo>
                    <a:pt x="8948" y="4286"/>
                  </a:lnTo>
                  <a:cubicBezTo>
                    <a:pt x="8847" y="4437"/>
                    <a:pt x="8722" y="4587"/>
                    <a:pt x="8597" y="4737"/>
                  </a:cubicBezTo>
                  <a:lnTo>
                    <a:pt x="8547" y="4787"/>
                  </a:lnTo>
                  <a:cubicBezTo>
                    <a:pt x="8421" y="4963"/>
                    <a:pt x="8271" y="5138"/>
                    <a:pt x="8146" y="5314"/>
                  </a:cubicBezTo>
                  <a:cubicBezTo>
                    <a:pt x="7970" y="5489"/>
                    <a:pt x="7820" y="5690"/>
                    <a:pt x="7669" y="5890"/>
                  </a:cubicBezTo>
                  <a:lnTo>
                    <a:pt x="7569" y="5990"/>
                  </a:lnTo>
                  <a:cubicBezTo>
                    <a:pt x="7319" y="6291"/>
                    <a:pt x="7068" y="6592"/>
                    <a:pt x="6817" y="6893"/>
                  </a:cubicBezTo>
                  <a:lnTo>
                    <a:pt x="6065" y="7770"/>
                  </a:lnTo>
                  <a:lnTo>
                    <a:pt x="5765" y="8171"/>
                  </a:lnTo>
                  <a:cubicBezTo>
                    <a:pt x="5664" y="8246"/>
                    <a:pt x="5314" y="8697"/>
                    <a:pt x="5314" y="8697"/>
                  </a:cubicBezTo>
                  <a:lnTo>
                    <a:pt x="4862" y="9249"/>
                  </a:lnTo>
                  <a:cubicBezTo>
                    <a:pt x="4712" y="9424"/>
                    <a:pt x="4587" y="9625"/>
                    <a:pt x="4436" y="9800"/>
                  </a:cubicBezTo>
                  <a:cubicBezTo>
                    <a:pt x="4436" y="9800"/>
                    <a:pt x="4361" y="9925"/>
                    <a:pt x="4336" y="9925"/>
                  </a:cubicBezTo>
                  <a:cubicBezTo>
                    <a:pt x="4035" y="10326"/>
                    <a:pt x="3760" y="10727"/>
                    <a:pt x="3484" y="11128"/>
                  </a:cubicBezTo>
                  <a:cubicBezTo>
                    <a:pt x="3258" y="11454"/>
                    <a:pt x="3033" y="11780"/>
                    <a:pt x="2832" y="12106"/>
                  </a:cubicBezTo>
                  <a:cubicBezTo>
                    <a:pt x="2832" y="12106"/>
                    <a:pt x="2832" y="12131"/>
                    <a:pt x="2832" y="12131"/>
                  </a:cubicBezTo>
                  <a:cubicBezTo>
                    <a:pt x="2607" y="12457"/>
                    <a:pt x="2406" y="12808"/>
                    <a:pt x="2231" y="13133"/>
                  </a:cubicBezTo>
                  <a:cubicBezTo>
                    <a:pt x="2231" y="13133"/>
                    <a:pt x="2206" y="13158"/>
                    <a:pt x="2206" y="13158"/>
                  </a:cubicBezTo>
                  <a:cubicBezTo>
                    <a:pt x="2005" y="13509"/>
                    <a:pt x="1830" y="13860"/>
                    <a:pt x="1654" y="14211"/>
                  </a:cubicBezTo>
                  <a:cubicBezTo>
                    <a:pt x="1654" y="14236"/>
                    <a:pt x="1654" y="14236"/>
                    <a:pt x="1654" y="14236"/>
                  </a:cubicBezTo>
                  <a:cubicBezTo>
                    <a:pt x="777" y="16041"/>
                    <a:pt x="251" y="17820"/>
                    <a:pt x="75" y="19524"/>
                  </a:cubicBezTo>
                  <a:cubicBezTo>
                    <a:pt x="25" y="19900"/>
                    <a:pt x="25" y="20276"/>
                    <a:pt x="0" y="20627"/>
                  </a:cubicBezTo>
                  <a:cubicBezTo>
                    <a:pt x="0" y="20752"/>
                    <a:pt x="0" y="20853"/>
                    <a:pt x="0" y="20978"/>
                  </a:cubicBezTo>
                  <a:cubicBezTo>
                    <a:pt x="0" y="21103"/>
                    <a:pt x="25" y="21229"/>
                    <a:pt x="25" y="21354"/>
                  </a:cubicBezTo>
                  <a:cubicBezTo>
                    <a:pt x="50" y="22106"/>
                    <a:pt x="151" y="22757"/>
                    <a:pt x="351" y="23384"/>
                  </a:cubicBezTo>
                  <a:cubicBezTo>
                    <a:pt x="527" y="24061"/>
                    <a:pt x="827" y="24737"/>
                    <a:pt x="1228" y="25364"/>
                  </a:cubicBezTo>
                  <a:cubicBezTo>
                    <a:pt x="1855" y="26417"/>
                    <a:pt x="2707" y="27294"/>
                    <a:pt x="3710" y="28021"/>
                  </a:cubicBezTo>
                  <a:cubicBezTo>
                    <a:pt x="5013" y="28948"/>
                    <a:pt x="6492" y="29549"/>
                    <a:pt x="8045" y="29725"/>
                  </a:cubicBezTo>
                  <a:cubicBezTo>
                    <a:pt x="8371" y="29750"/>
                    <a:pt x="8722" y="29775"/>
                    <a:pt x="9073" y="29775"/>
                  </a:cubicBezTo>
                  <a:lnTo>
                    <a:pt x="9098" y="29775"/>
                  </a:lnTo>
                  <a:cubicBezTo>
                    <a:pt x="9449" y="29775"/>
                    <a:pt x="9800" y="29750"/>
                    <a:pt x="10126" y="29700"/>
                  </a:cubicBezTo>
                  <a:cubicBezTo>
                    <a:pt x="10301" y="29700"/>
                    <a:pt x="10477" y="29675"/>
                    <a:pt x="10652" y="29625"/>
                  </a:cubicBezTo>
                  <a:cubicBezTo>
                    <a:pt x="11153" y="29549"/>
                    <a:pt x="11680" y="29399"/>
                    <a:pt x="12156" y="29249"/>
                  </a:cubicBezTo>
                  <a:cubicBezTo>
                    <a:pt x="12582" y="29098"/>
                    <a:pt x="13008" y="28898"/>
                    <a:pt x="13409" y="28697"/>
                  </a:cubicBezTo>
                  <a:cubicBezTo>
                    <a:pt x="13810" y="30326"/>
                    <a:pt x="14236" y="31905"/>
                    <a:pt x="14712" y="33409"/>
                  </a:cubicBezTo>
                  <a:lnTo>
                    <a:pt x="14737" y="33484"/>
                  </a:lnTo>
                  <a:cubicBezTo>
                    <a:pt x="14812" y="33760"/>
                    <a:pt x="14913" y="34036"/>
                    <a:pt x="14988" y="34311"/>
                  </a:cubicBezTo>
                  <a:lnTo>
                    <a:pt x="15063" y="34512"/>
                  </a:lnTo>
                  <a:cubicBezTo>
                    <a:pt x="15163" y="34788"/>
                    <a:pt x="15264" y="35088"/>
                    <a:pt x="15364" y="35389"/>
                  </a:cubicBezTo>
                  <a:cubicBezTo>
                    <a:pt x="15665" y="36266"/>
                    <a:pt x="16517" y="36868"/>
                    <a:pt x="17444" y="36868"/>
                  </a:cubicBezTo>
                  <a:cubicBezTo>
                    <a:pt x="17695" y="36868"/>
                    <a:pt x="17945" y="36818"/>
                    <a:pt x="18171" y="36742"/>
                  </a:cubicBezTo>
                  <a:cubicBezTo>
                    <a:pt x="18722" y="36542"/>
                    <a:pt x="19173" y="36141"/>
                    <a:pt x="19449" y="35590"/>
                  </a:cubicBezTo>
                  <a:cubicBezTo>
                    <a:pt x="19700" y="35063"/>
                    <a:pt x="19725" y="34462"/>
                    <a:pt x="19524" y="33910"/>
                  </a:cubicBezTo>
                  <a:cubicBezTo>
                    <a:pt x="19424" y="33635"/>
                    <a:pt x="19349" y="33359"/>
                    <a:pt x="19249" y="33108"/>
                  </a:cubicBezTo>
                  <a:lnTo>
                    <a:pt x="19198" y="32908"/>
                  </a:lnTo>
                  <a:cubicBezTo>
                    <a:pt x="19098" y="32657"/>
                    <a:pt x="19023" y="32407"/>
                    <a:pt x="18948" y="32156"/>
                  </a:cubicBezTo>
                  <a:lnTo>
                    <a:pt x="18923" y="32106"/>
                  </a:lnTo>
                  <a:cubicBezTo>
                    <a:pt x="18622" y="31153"/>
                    <a:pt x="18346" y="30151"/>
                    <a:pt x="18071" y="29148"/>
                  </a:cubicBezTo>
                  <a:lnTo>
                    <a:pt x="18071" y="29148"/>
                  </a:lnTo>
                  <a:cubicBezTo>
                    <a:pt x="18221" y="29174"/>
                    <a:pt x="18346" y="29224"/>
                    <a:pt x="18472" y="29249"/>
                  </a:cubicBezTo>
                  <a:cubicBezTo>
                    <a:pt x="18522" y="29249"/>
                    <a:pt x="18572" y="29249"/>
                    <a:pt x="18622" y="29274"/>
                  </a:cubicBezTo>
                  <a:cubicBezTo>
                    <a:pt x="18747" y="29299"/>
                    <a:pt x="18898" y="29324"/>
                    <a:pt x="19023" y="29349"/>
                  </a:cubicBezTo>
                  <a:cubicBezTo>
                    <a:pt x="19073" y="29349"/>
                    <a:pt x="19123" y="29349"/>
                    <a:pt x="19198" y="29374"/>
                  </a:cubicBezTo>
                  <a:lnTo>
                    <a:pt x="19249" y="29374"/>
                  </a:lnTo>
                  <a:cubicBezTo>
                    <a:pt x="19374" y="29399"/>
                    <a:pt x="19474" y="29399"/>
                    <a:pt x="19599" y="29424"/>
                  </a:cubicBezTo>
                  <a:lnTo>
                    <a:pt x="19775" y="29424"/>
                  </a:lnTo>
                  <a:lnTo>
                    <a:pt x="19875" y="29449"/>
                  </a:lnTo>
                  <a:lnTo>
                    <a:pt x="20151" y="29449"/>
                  </a:lnTo>
                  <a:cubicBezTo>
                    <a:pt x="20226" y="29474"/>
                    <a:pt x="20301" y="29474"/>
                    <a:pt x="20376" y="29474"/>
                  </a:cubicBezTo>
                  <a:lnTo>
                    <a:pt x="20727" y="29474"/>
                  </a:lnTo>
                  <a:cubicBezTo>
                    <a:pt x="20827" y="29474"/>
                    <a:pt x="20953" y="29449"/>
                    <a:pt x="21053" y="29449"/>
                  </a:cubicBezTo>
                  <a:lnTo>
                    <a:pt x="21304" y="29449"/>
                  </a:lnTo>
                  <a:cubicBezTo>
                    <a:pt x="21504" y="29424"/>
                    <a:pt x="21705" y="29399"/>
                    <a:pt x="21905" y="29374"/>
                  </a:cubicBezTo>
                  <a:cubicBezTo>
                    <a:pt x="25213" y="28923"/>
                    <a:pt x="28071" y="26467"/>
                    <a:pt x="28822" y="23434"/>
                  </a:cubicBezTo>
                  <a:cubicBezTo>
                    <a:pt x="28873" y="23209"/>
                    <a:pt x="28923" y="22983"/>
                    <a:pt x="28948" y="22757"/>
                  </a:cubicBezTo>
                  <a:cubicBezTo>
                    <a:pt x="29023" y="22181"/>
                    <a:pt x="29073" y="21554"/>
                    <a:pt x="29048" y="20853"/>
                  </a:cubicBezTo>
                  <a:cubicBezTo>
                    <a:pt x="29023" y="20402"/>
                    <a:pt x="28998" y="19925"/>
                    <a:pt x="28923" y="19474"/>
                  </a:cubicBezTo>
                  <a:cubicBezTo>
                    <a:pt x="28822" y="18697"/>
                    <a:pt x="28647" y="17920"/>
                    <a:pt x="28421" y="17194"/>
                  </a:cubicBezTo>
                  <a:cubicBezTo>
                    <a:pt x="28371" y="16993"/>
                    <a:pt x="28296" y="16767"/>
                    <a:pt x="28196" y="16542"/>
                  </a:cubicBezTo>
                  <a:lnTo>
                    <a:pt x="28196" y="16492"/>
                  </a:lnTo>
                  <a:cubicBezTo>
                    <a:pt x="28171" y="16417"/>
                    <a:pt x="28146" y="16366"/>
                    <a:pt x="28121" y="16291"/>
                  </a:cubicBezTo>
                  <a:cubicBezTo>
                    <a:pt x="28046" y="16116"/>
                    <a:pt x="27995" y="15940"/>
                    <a:pt x="27920" y="15765"/>
                  </a:cubicBezTo>
                  <a:cubicBezTo>
                    <a:pt x="27444" y="14662"/>
                    <a:pt x="26817" y="13559"/>
                    <a:pt x="26041" y="12482"/>
                  </a:cubicBezTo>
                  <a:lnTo>
                    <a:pt x="26015" y="12432"/>
                  </a:lnTo>
                  <a:cubicBezTo>
                    <a:pt x="25840" y="12206"/>
                    <a:pt x="25640" y="11955"/>
                    <a:pt x="25439" y="11705"/>
                  </a:cubicBezTo>
                  <a:lnTo>
                    <a:pt x="25364" y="11579"/>
                  </a:lnTo>
                  <a:cubicBezTo>
                    <a:pt x="25264" y="11479"/>
                    <a:pt x="25163" y="11354"/>
                    <a:pt x="25088" y="11254"/>
                  </a:cubicBezTo>
                  <a:cubicBezTo>
                    <a:pt x="25038" y="11204"/>
                    <a:pt x="24938" y="11078"/>
                    <a:pt x="24938" y="11078"/>
                  </a:cubicBezTo>
                  <a:cubicBezTo>
                    <a:pt x="24787" y="10903"/>
                    <a:pt x="24637" y="10752"/>
                    <a:pt x="24487" y="10577"/>
                  </a:cubicBezTo>
                  <a:cubicBezTo>
                    <a:pt x="24411" y="10502"/>
                    <a:pt x="24336" y="10427"/>
                    <a:pt x="24261" y="10326"/>
                  </a:cubicBezTo>
                  <a:cubicBezTo>
                    <a:pt x="24186" y="10251"/>
                    <a:pt x="24111" y="10176"/>
                    <a:pt x="24035" y="10101"/>
                  </a:cubicBezTo>
                  <a:cubicBezTo>
                    <a:pt x="23910" y="9975"/>
                    <a:pt x="23810" y="9875"/>
                    <a:pt x="23685" y="9750"/>
                  </a:cubicBezTo>
                  <a:cubicBezTo>
                    <a:pt x="23609" y="9675"/>
                    <a:pt x="23509" y="9574"/>
                    <a:pt x="23434" y="9499"/>
                  </a:cubicBezTo>
                  <a:cubicBezTo>
                    <a:pt x="23309" y="9399"/>
                    <a:pt x="23208" y="9274"/>
                    <a:pt x="23083" y="9173"/>
                  </a:cubicBezTo>
                  <a:cubicBezTo>
                    <a:pt x="23033" y="9123"/>
                    <a:pt x="22958" y="9048"/>
                    <a:pt x="22883" y="8998"/>
                  </a:cubicBezTo>
                  <a:cubicBezTo>
                    <a:pt x="22732" y="8848"/>
                    <a:pt x="22582" y="8722"/>
                    <a:pt x="22406" y="8572"/>
                  </a:cubicBezTo>
                  <a:cubicBezTo>
                    <a:pt x="21830" y="8071"/>
                    <a:pt x="21178" y="7544"/>
                    <a:pt x="20527" y="7043"/>
                  </a:cubicBezTo>
                  <a:cubicBezTo>
                    <a:pt x="20276" y="6868"/>
                    <a:pt x="20025" y="6692"/>
                    <a:pt x="19775" y="6517"/>
                  </a:cubicBezTo>
                  <a:cubicBezTo>
                    <a:pt x="19599" y="6391"/>
                    <a:pt x="19424" y="6266"/>
                    <a:pt x="19249" y="6141"/>
                  </a:cubicBezTo>
                  <a:cubicBezTo>
                    <a:pt x="18597" y="5690"/>
                    <a:pt x="17995" y="5264"/>
                    <a:pt x="17394" y="4787"/>
                  </a:cubicBezTo>
                  <a:cubicBezTo>
                    <a:pt x="17168" y="4612"/>
                    <a:pt x="16968" y="4462"/>
                    <a:pt x="16792" y="4311"/>
                  </a:cubicBezTo>
                  <a:cubicBezTo>
                    <a:pt x="16792" y="4311"/>
                    <a:pt x="16792" y="4286"/>
                    <a:pt x="16792" y="4286"/>
                  </a:cubicBezTo>
                  <a:cubicBezTo>
                    <a:pt x="16692" y="4211"/>
                    <a:pt x="16592" y="4136"/>
                    <a:pt x="16517" y="4061"/>
                  </a:cubicBezTo>
                  <a:lnTo>
                    <a:pt x="16441" y="4010"/>
                  </a:lnTo>
                  <a:cubicBezTo>
                    <a:pt x="16366" y="3910"/>
                    <a:pt x="16266" y="3835"/>
                    <a:pt x="16191" y="3760"/>
                  </a:cubicBezTo>
                  <a:lnTo>
                    <a:pt x="16141" y="3710"/>
                  </a:lnTo>
                  <a:cubicBezTo>
                    <a:pt x="16066" y="3635"/>
                    <a:pt x="15990" y="3559"/>
                    <a:pt x="15915" y="3484"/>
                  </a:cubicBezTo>
                  <a:lnTo>
                    <a:pt x="15865" y="3434"/>
                  </a:lnTo>
                  <a:cubicBezTo>
                    <a:pt x="15790" y="3359"/>
                    <a:pt x="15715" y="3259"/>
                    <a:pt x="15614" y="3183"/>
                  </a:cubicBezTo>
                  <a:lnTo>
                    <a:pt x="15564" y="3108"/>
                  </a:lnTo>
                  <a:cubicBezTo>
                    <a:pt x="15489" y="3033"/>
                    <a:pt x="15414" y="2958"/>
                    <a:pt x="15364" y="2858"/>
                  </a:cubicBezTo>
                  <a:cubicBezTo>
                    <a:pt x="15364" y="2858"/>
                    <a:pt x="15339" y="2833"/>
                    <a:pt x="15339" y="2833"/>
                  </a:cubicBezTo>
                  <a:cubicBezTo>
                    <a:pt x="15264" y="2757"/>
                    <a:pt x="15188" y="2657"/>
                    <a:pt x="15138" y="2582"/>
                  </a:cubicBezTo>
                  <a:lnTo>
                    <a:pt x="15088" y="2507"/>
                  </a:lnTo>
                  <a:cubicBezTo>
                    <a:pt x="15013" y="2432"/>
                    <a:pt x="14963" y="2331"/>
                    <a:pt x="14888" y="2256"/>
                  </a:cubicBezTo>
                  <a:lnTo>
                    <a:pt x="14863" y="2206"/>
                  </a:lnTo>
                  <a:cubicBezTo>
                    <a:pt x="14812" y="2106"/>
                    <a:pt x="14762" y="2031"/>
                    <a:pt x="14712" y="1930"/>
                  </a:cubicBezTo>
                  <a:cubicBezTo>
                    <a:pt x="14562" y="853"/>
                    <a:pt x="13634" y="0"/>
                    <a:pt x="12507" y="0"/>
                  </a:cubicBezTo>
                  <a:close/>
                </a:path>
              </a:pathLst>
            </a:custGeom>
            <a:solidFill>
              <a:schemeClr val="accent6"/>
            </a:solidFill>
            <a:ln>
              <a:noFill/>
            </a:ln>
            <a:effectLst>
              <a:outerShdw blurRad="57150" dist="19050" dir="5400000" algn="bl" rotWithShape="0">
                <a:schemeClr val="lt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7"/>
            <p:cNvSpPr/>
            <p:nvPr/>
          </p:nvSpPr>
          <p:spPr>
            <a:xfrm>
              <a:off x="1553400" y="1509425"/>
              <a:ext cx="641000" cy="649650"/>
            </a:xfrm>
            <a:custGeom>
              <a:avLst/>
              <a:gdLst/>
              <a:ahLst/>
              <a:cxnLst/>
              <a:rect l="l" t="t" r="r" b="b"/>
              <a:pathLst>
                <a:path w="25640" h="25986" extrusionOk="0">
                  <a:moveTo>
                    <a:pt x="11078" y="0"/>
                  </a:moveTo>
                  <a:cubicBezTo>
                    <a:pt x="9223" y="3284"/>
                    <a:pt x="6542" y="5915"/>
                    <a:pt x="4236" y="8923"/>
                  </a:cubicBezTo>
                  <a:cubicBezTo>
                    <a:pt x="1955" y="11930"/>
                    <a:pt x="0" y="15489"/>
                    <a:pt x="201" y="19274"/>
                  </a:cubicBezTo>
                  <a:cubicBezTo>
                    <a:pt x="226" y="19825"/>
                    <a:pt x="301" y="20376"/>
                    <a:pt x="451" y="20903"/>
                  </a:cubicBezTo>
                  <a:cubicBezTo>
                    <a:pt x="602" y="21454"/>
                    <a:pt x="852" y="21980"/>
                    <a:pt x="1128" y="22457"/>
                  </a:cubicBezTo>
                  <a:cubicBezTo>
                    <a:pt x="2306" y="24361"/>
                    <a:pt x="4386" y="25690"/>
                    <a:pt x="6617" y="25940"/>
                  </a:cubicBezTo>
                  <a:cubicBezTo>
                    <a:pt x="6886" y="25971"/>
                    <a:pt x="7157" y="25986"/>
                    <a:pt x="7428" y="25986"/>
                  </a:cubicBezTo>
                  <a:cubicBezTo>
                    <a:pt x="9400" y="25986"/>
                    <a:pt x="11369" y="25195"/>
                    <a:pt x="12757" y="23785"/>
                  </a:cubicBezTo>
                  <a:cubicBezTo>
                    <a:pt x="12646" y="23785"/>
                    <a:pt x="13011" y="23527"/>
                    <a:pt x="13022" y="23470"/>
                  </a:cubicBezTo>
                  <a:lnTo>
                    <a:pt x="13022" y="23470"/>
                  </a:lnTo>
                  <a:cubicBezTo>
                    <a:pt x="14701" y="24801"/>
                    <a:pt x="16822" y="25687"/>
                    <a:pt x="18973" y="25687"/>
                  </a:cubicBezTo>
                  <a:cubicBezTo>
                    <a:pt x="19323" y="25687"/>
                    <a:pt x="19675" y="25664"/>
                    <a:pt x="20026" y="25615"/>
                  </a:cubicBezTo>
                  <a:cubicBezTo>
                    <a:pt x="22507" y="25264"/>
                    <a:pt x="24838" y="23459"/>
                    <a:pt x="25439" y="21028"/>
                  </a:cubicBezTo>
                  <a:cubicBezTo>
                    <a:pt x="25589" y="20351"/>
                    <a:pt x="25640" y="19650"/>
                    <a:pt x="25615" y="18948"/>
                  </a:cubicBezTo>
                  <a:cubicBezTo>
                    <a:pt x="25564" y="17845"/>
                    <a:pt x="25389" y="16767"/>
                    <a:pt x="25063" y="15740"/>
                  </a:cubicBezTo>
                  <a:cubicBezTo>
                    <a:pt x="23910" y="11930"/>
                    <a:pt x="21003" y="8898"/>
                    <a:pt x="17820" y="6517"/>
                  </a:cubicBezTo>
                  <a:cubicBezTo>
                    <a:pt x="16542" y="5589"/>
                    <a:pt x="15213" y="4712"/>
                    <a:pt x="13985" y="3685"/>
                  </a:cubicBezTo>
                  <a:cubicBezTo>
                    <a:pt x="12782" y="2682"/>
                    <a:pt x="11705" y="1454"/>
                    <a:pt x="11078" y="0"/>
                  </a:cubicBezTo>
                  <a:close/>
                </a:path>
              </a:pathLst>
            </a:custGeom>
            <a:solidFill>
              <a:srgbClr val="0051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7"/>
            <p:cNvSpPr/>
            <p:nvPr/>
          </p:nvSpPr>
          <p:spPr>
            <a:xfrm>
              <a:off x="1814675" y="1505025"/>
              <a:ext cx="145400" cy="831500"/>
            </a:xfrm>
            <a:custGeom>
              <a:avLst/>
              <a:gdLst/>
              <a:ahLst/>
              <a:cxnLst/>
              <a:rect l="l" t="t" r="r" b="b"/>
              <a:pathLst>
                <a:path w="5816" h="33260" extrusionOk="0">
                  <a:moveTo>
                    <a:pt x="402" y="1"/>
                  </a:moveTo>
                  <a:cubicBezTo>
                    <a:pt x="176" y="26"/>
                    <a:pt x="1" y="227"/>
                    <a:pt x="26" y="452"/>
                  </a:cubicBezTo>
                  <a:lnTo>
                    <a:pt x="126" y="1831"/>
                  </a:lnTo>
                  <a:cubicBezTo>
                    <a:pt x="777" y="12257"/>
                    <a:pt x="1479" y="23009"/>
                    <a:pt x="4988" y="32984"/>
                  </a:cubicBezTo>
                  <a:cubicBezTo>
                    <a:pt x="5038" y="33134"/>
                    <a:pt x="5189" y="33259"/>
                    <a:pt x="5364" y="33259"/>
                  </a:cubicBezTo>
                  <a:cubicBezTo>
                    <a:pt x="5414" y="33259"/>
                    <a:pt x="5464" y="33234"/>
                    <a:pt x="5489" y="33234"/>
                  </a:cubicBezTo>
                  <a:cubicBezTo>
                    <a:pt x="5715" y="33159"/>
                    <a:pt x="5815" y="32908"/>
                    <a:pt x="5740" y="32708"/>
                  </a:cubicBezTo>
                  <a:cubicBezTo>
                    <a:pt x="2281" y="22858"/>
                    <a:pt x="1605" y="12156"/>
                    <a:pt x="928" y="1780"/>
                  </a:cubicBezTo>
                  <a:lnTo>
                    <a:pt x="828" y="377"/>
                  </a:lnTo>
                  <a:cubicBezTo>
                    <a:pt x="828" y="176"/>
                    <a:pt x="627" y="1"/>
                    <a:pt x="402"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7"/>
            <p:cNvSpPr/>
            <p:nvPr/>
          </p:nvSpPr>
          <p:spPr>
            <a:xfrm>
              <a:off x="1864800" y="2026275"/>
              <a:ext cx="95275" cy="310250"/>
            </a:xfrm>
            <a:custGeom>
              <a:avLst/>
              <a:gdLst/>
              <a:ahLst/>
              <a:cxnLst/>
              <a:rect l="l" t="t" r="r" b="b"/>
              <a:pathLst>
                <a:path w="3811" h="12410" extrusionOk="0">
                  <a:moveTo>
                    <a:pt x="425" y="0"/>
                  </a:moveTo>
                  <a:cubicBezTo>
                    <a:pt x="409" y="0"/>
                    <a:pt x="393" y="1"/>
                    <a:pt x="377" y="3"/>
                  </a:cubicBezTo>
                  <a:cubicBezTo>
                    <a:pt x="151" y="53"/>
                    <a:pt x="1" y="254"/>
                    <a:pt x="51" y="479"/>
                  </a:cubicBezTo>
                  <a:cubicBezTo>
                    <a:pt x="778" y="4790"/>
                    <a:pt x="1730" y="8600"/>
                    <a:pt x="2983" y="12134"/>
                  </a:cubicBezTo>
                  <a:cubicBezTo>
                    <a:pt x="3033" y="12284"/>
                    <a:pt x="3184" y="12409"/>
                    <a:pt x="3359" y="12409"/>
                  </a:cubicBezTo>
                  <a:cubicBezTo>
                    <a:pt x="3409" y="12409"/>
                    <a:pt x="3459" y="12384"/>
                    <a:pt x="3484" y="12384"/>
                  </a:cubicBezTo>
                  <a:cubicBezTo>
                    <a:pt x="3710" y="12309"/>
                    <a:pt x="3810" y="12058"/>
                    <a:pt x="3735" y="11858"/>
                  </a:cubicBezTo>
                  <a:cubicBezTo>
                    <a:pt x="2507" y="8374"/>
                    <a:pt x="1580" y="4615"/>
                    <a:pt x="853" y="354"/>
                  </a:cubicBezTo>
                  <a:cubicBezTo>
                    <a:pt x="806" y="145"/>
                    <a:pt x="631" y="0"/>
                    <a:pt x="425"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7"/>
            <p:cNvSpPr/>
            <p:nvPr/>
          </p:nvSpPr>
          <p:spPr>
            <a:xfrm>
              <a:off x="1738225" y="1620950"/>
              <a:ext cx="99650" cy="111550"/>
            </a:xfrm>
            <a:custGeom>
              <a:avLst/>
              <a:gdLst/>
              <a:ahLst/>
              <a:cxnLst/>
              <a:rect l="l" t="t" r="r" b="b"/>
              <a:pathLst>
                <a:path w="3986" h="4462" extrusionOk="0">
                  <a:moveTo>
                    <a:pt x="502" y="1"/>
                  </a:moveTo>
                  <a:cubicBezTo>
                    <a:pt x="352" y="226"/>
                    <a:pt x="176" y="427"/>
                    <a:pt x="1" y="627"/>
                  </a:cubicBezTo>
                  <a:cubicBezTo>
                    <a:pt x="753" y="1755"/>
                    <a:pt x="1730" y="2657"/>
                    <a:pt x="2708" y="3534"/>
                  </a:cubicBezTo>
                  <a:cubicBezTo>
                    <a:pt x="3008" y="3785"/>
                    <a:pt x="3309" y="4061"/>
                    <a:pt x="3585" y="4336"/>
                  </a:cubicBezTo>
                  <a:cubicBezTo>
                    <a:pt x="3660" y="4412"/>
                    <a:pt x="3760" y="4462"/>
                    <a:pt x="3861" y="4462"/>
                  </a:cubicBezTo>
                  <a:cubicBezTo>
                    <a:pt x="3911" y="4462"/>
                    <a:pt x="3961" y="4437"/>
                    <a:pt x="3986" y="4437"/>
                  </a:cubicBezTo>
                  <a:cubicBezTo>
                    <a:pt x="3961" y="4412"/>
                    <a:pt x="3936" y="4412"/>
                    <a:pt x="3911" y="4387"/>
                  </a:cubicBezTo>
                  <a:cubicBezTo>
                    <a:pt x="3710" y="4261"/>
                    <a:pt x="3660" y="4011"/>
                    <a:pt x="3785" y="3810"/>
                  </a:cubicBezTo>
                  <a:cubicBezTo>
                    <a:pt x="3835" y="3735"/>
                    <a:pt x="3911" y="3660"/>
                    <a:pt x="3961" y="3585"/>
                  </a:cubicBezTo>
                  <a:cubicBezTo>
                    <a:pt x="3735" y="3359"/>
                    <a:pt x="3485" y="3133"/>
                    <a:pt x="3259" y="2933"/>
                  </a:cubicBezTo>
                  <a:cubicBezTo>
                    <a:pt x="2307" y="2081"/>
                    <a:pt x="1354" y="1204"/>
                    <a:pt x="653" y="151"/>
                  </a:cubicBezTo>
                  <a:cubicBezTo>
                    <a:pt x="627" y="76"/>
                    <a:pt x="577" y="51"/>
                    <a:pt x="502"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7"/>
            <p:cNvSpPr/>
            <p:nvPr/>
          </p:nvSpPr>
          <p:spPr>
            <a:xfrm>
              <a:off x="1854150" y="1695525"/>
              <a:ext cx="189250" cy="231850"/>
            </a:xfrm>
            <a:custGeom>
              <a:avLst/>
              <a:gdLst/>
              <a:ahLst/>
              <a:cxnLst/>
              <a:rect l="l" t="t" r="r" b="b"/>
              <a:pathLst>
                <a:path w="7570" h="9274" extrusionOk="0">
                  <a:moveTo>
                    <a:pt x="6968" y="0"/>
                  </a:moveTo>
                  <a:cubicBezTo>
                    <a:pt x="6918" y="25"/>
                    <a:pt x="6868" y="75"/>
                    <a:pt x="6843" y="150"/>
                  </a:cubicBezTo>
                  <a:cubicBezTo>
                    <a:pt x="5214" y="3409"/>
                    <a:pt x="2858" y="6341"/>
                    <a:pt x="1" y="8647"/>
                  </a:cubicBezTo>
                  <a:cubicBezTo>
                    <a:pt x="126" y="8697"/>
                    <a:pt x="226" y="8772"/>
                    <a:pt x="326" y="8822"/>
                  </a:cubicBezTo>
                  <a:cubicBezTo>
                    <a:pt x="502" y="8897"/>
                    <a:pt x="577" y="9098"/>
                    <a:pt x="527" y="9273"/>
                  </a:cubicBezTo>
                  <a:cubicBezTo>
                    <a:pt x="3459" y="6917"/>
                    <a:pt x="5890" y="3885"/>
                    <a:pt x="7569" y="501"/>
                  </a:cubicBezTo>
                  <a:cubicBezTo>
                    <a:pt x="7369" y="326"/>
                    <a:pt x="7168" y="175"/>
                    <a:pt x="6968"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7"/>
            <p:cNvSpPr/>
            <p:nvPr/>
          </p:nvSpPr>
          <p:spPr>
            <a:xfrm>
              <a:off x="1829725" y="1602150"/>
              <a:ext cx="90250" cy="130350"/>
            </a:xfrm>
            <a:custGeom>
              <a:avLst/>
              <a:gdLst/>
              <a:ahLst/>
              <a:cxnLst/>
              <a:rect l="l" t="t" r="r" b="b"/>
              <a:pathLst>
                <a:path w="3610" h="5214" extrusionOk="0">
                  <a:moveTo>
                    <a:pt x="2957" y="1"/>
                  </a:moveTo>
                  <a:cubicBezTo>
                    <a:pt x="2932" y="26"/>
                    <a:pt x="2932" y="51"/>
                    <a:pt x="2907" y="76"/>
                  </a:cubicBezTo>
                  <a:cubicBezTo>
                    <a:pt x="2406" y="1229"/>
                    <a:pt x="1303" y="2833"/>
                    <a:pt x="526" y="3986"/>
                  </a:cubicBezTo>
                  <a:cubicBezTo>
                    <a:pt x="451" y="4111"/>
                    <a:pt x="376" y="4211"/>
                    <a:pt x="301" y="4337"/>
                  </a:cubicBezTo>
                  <a:cubicBezTo>
                    <a:pt x="251" y="4412"/>
                    <a:pt x="175" y="4487"/>
                    <a:pt x="125" y="4562"/>
                  </a:cubicBezTo>
                  <a:cubicBezTo>
                    <a:pt x="0" y="4763"/>
                    <a:pt x="50" y="5013"/>
                    <a:pt x="251" y="5139"/>
                  </a:cubicBezTo>
                  <a:cubicBezTo>
                    <a:pt x="276" y="5164"/>
                    <a:pt x="301" y="5164"/>
                    <a:pt x="326" y="5189"/>
                  </a:cubicBezTo>
                  <a:cubicBezTo>
                    <a:pt x="376" y="5189"/>
                    <a:pt x="426" y="5214"/>
                    <a:pt x="476" y="5214"/>
                  </a:cubicBezTo>
                  <a:cubicBezTo>
                    <a:pt x="602" y="5214"/>
                    <a:pt x="727" y="5139"/>
                    <a:pt x="802" y="5013"/>
                  </a:cubicBezTo>
                  <a:cubicBezTo>
                    <a:pt x="927" y="4838"/>
                    <a:pt x="1053" y="4662"/>
                    <a:pt x="1203" y="4462"/>
                  </a:cubicBezTo>
                  <a:cubicBezTo>
                    <a:pt x="2030" y="3234"/>
                    <a:pt x="3033" y="1705"/>
                    <a:pt x="3609" y="527"/>
                  </a:cubicBezTo>
                  <a:cubicBezTo>
                    <a:pt x="3384" y="352"/>
                    <a:pt x="3158" y="176"/>
                    <a:pt x="2957"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7"/>
            <p:cNvSpPr/>
            <p:nvPr/>
          </p:nvSpPr>
          <p:spPr>
            <a:xfrm>
              <a:off x="1644875" y="1735000"/>
              <a:ext cx="223700" cy="199900"/>
            </a:xfrm>
            <a:custGeom>
              <a:avLst/>
              <a:gdLst/>
              <a:ahLst/>
              <a:cxnLst/>
              <a:rect l="l" t="t" r="r" b="b"/>
              <a:pathLst>
                <a:path w="8948" h="7996" extrusionOk="0">
                  <a:moveTo>
                    <a:pt x="502" y="0"/>
                  </a:moveTo>
                  <a:cubicBezTo>
                    <a:pt x="326" y="226"/>
                    <a:pt x="176" y="451"/>
                    <a:pt x="1" y="677"/>
                  </a:cubicBezTo>
                  <a:cubicBezTo>
                    <a:pt x="2006" y="3208"/>
                    <a:pt x="5189" y="6291"/>
                    <a:pt x="8321" y="7970"/>
                  </a:cubicBezTo>
                  <a:cubicBezTo>
                    <a:pt x="8372" y="7995"/>
                    <a:pt x="8447" y="7995"/>
                    <a:pt x="8497" y="7995"/>
                  </a:cubicBezTo>
                  <a:cubicBezTo>
                    <a:pt x="8647" y="7995"/>
                    <a:pt x="8798" y="7920"/>
                    <a:pt x="8873" y="7795"/>
                  </a:cubicBezTo>
                  <a:cubicBezTo>
                    <a:pt x="8873" y="7769"/>
                    <a:pt x="8898" y="7719"/>
                    <a:pt x="8898" y="7694"/>
                  </a:cubicBezTo>
                  <a:cubicBezTo>
                    <a:pt x="8948" y="7519"/>
                    <a:pt x="8873" y="7318"/>
                    <a:pt x="8697" y="7243"/>
                  </a:cubicBezTo>
                  <a:cubicBezTo>
                    <a:pt x="8597" y="7193"/>
                    <a:pt x="8497" y="7118"/>
                    <a:pt x="8372" y="7068"/>
                  </a:cubicBezTo>
                  <a:cubicBezTo>
                    <a:pt x="5389" y="5363"/>
                    <a:pt x="2381" y="2406"/>
                    <a:pt x="502"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7"/>
            <p:cNvSpPr/>
            <p:nvPr/>
          </p:nvSpPr>
          <p:spPr>
            <a:xfrm>
              <a:off x="1557775" y="1860925"/>
              <a:ext cx="615950" cy="193000"/>
            </a:xfrm>
            <a:custGeom>
              <a:avLst/>
              <a:gdLst/>
              <a:ahLst/>
              <a:cxnLst/>
              <a:rect l="l" t="t" r="r" b="b"/>
              <a:pathLst>
                <a:path w="24638" h="7720" extrusionOk="0">
                  <a:moveTo>
                    <a:pt x="24262" y="1"/>
                  </a:moveTo>
                  <a:cubicBezTo>
                    <a:pt x="22858" y="2031"/>
                    <a:pt x="20327" y="4412"/>
                    <a:pt x="18622" y="5289"/>
                  </a:cubicBezTo>
                  <a:cubicBezTo>
                    <a:pt x="17208" y="6021"/>
                    <a:pt x="15081" y="6895"/>
                    <a:pt x="12888" y="6895"/>
                  </a:cubicBezTo>
                  <a:cubicBezTo>
                    <a:pt x="12828" y="6895"/>
                    <a:pt x="12768" y="6894"/>
                    <a:pt x="12708" y="6893"/>
                  </a:cubicBezTo>
                  <a:cubicBezTo>
                    <a:pt x="9650" y="6843"/>
                    <a:pt x="4036" y="6367"/>
                    <a:pt x="51" y="3660"/>
                  </a:cubicBezTo>
                  <a:cubicBezTo>
                    <a:pt x="26" y="3986"/>
                    <a:pt x="1" y="4286"/>
                    <a:pt x="1" y="4612"/>
                  </a:cubicBezTo>
                  <a:cubicBezTo>
                    <a:pt x="4111" y="7194"/>
                    <a:pt x="9650" y="7670"/>
                    <a:pt x="12683" y="7720"/>
                  </a:cubicBezTo>
                  <a:lnTo>
                    <a:pt x="12833" y="7720"/>
                  </a:lnTo>
                  <a:cubicBezTo>
                    <a:pt x="15214" y="7720"/>
                    <a:pt x="17495" y="6793"/>
                    <a:pt x="18998" y="6016"/>
                  </a:cubicBezTo>
                  <a:cubicBezTo>
                    <a:pt x="20703" y="5139"/>
                    <a:pt x="23109" y="2933"/>
                    <a:pt x="24638" y="878"/>
                  </a:cubicBezTo>
                  <a:cubicBezTo>
                    <a:pt x="24512" y="577"/>
                    <a:pt x="24387" y="301"/>
                    <a:pt x="24262"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7"/>
            <p:cNvSpPr/>
            <p:nvPr/>
          </p:nvSpPr>
          <p:spPr>
            <a:xfrm>
              <a:off x="1553400" y="1509425"/>
              <a:ext cx="641000" cy="649650"/>
            </a:xfrm>
            <a:custGeom>
              <a:avLst/>
              <a:gdLst/>
              <a:ahLst/>
              <a:cxnLst/>
              <a:rect l="l" t="t" r="r" b="b"/>
              <a:pathLst>
                <a:path w="25640" h="25986" extrusionOk="0">
                  <a:moveTo>
                    <a:pt x="11078" y="0"/>
                  </a:moveTo>
                  <a:cubicBezTo>
                    <a:pt x="9223" y="3284"/>
                    <a:pt x="6542" y="5915"/>
                    <a:pt x="4236" y="8923"/>
                  </a:cubicBezTo>
                  <a:cubicBezTo>
                    <a:pt x="1955" y="11930"/>
                    <a:pt x="0" y="15489"/>
                    <a:pt x="201" y="19274"/>
                  </a:cubicBezTo>
                  <a:cubicBezTo>
                    <a:pt x="226" y="19825"/>
                    <a:pt x="301" y="20376"/>
                    <a:pt x="451" y="20903"/>
                  </a:cubicBezTo>
                  <a:cubicBezTo>
                    <a:pt x="602" y="21454"/>
                    <a:pt x="852" y="21980"/>
                    <a:pt x="1128" y="22457"/>
                  </a:cubicBezTo>
                  <a:cubicBezTo>
                    <a:pt x="2306" y="24361"/>
                    <a:pt x="4386" y="25690"/>
                    <a:pt x="6617" y="25940"/>
                  </a:cubicBezTo>
                  <a:cubicBezTo>
                    <a:pt x="6886" y="25971"/>
                    <a:pt x="7157" y="25986"/>
                    <a:pt x="7428" y="25986"/>
                  </a:cubicBezTo>
                  <a:cubicBezTo>
                    <a:pt x="9400" y="25986"/>
                    <a:pt x="11369" y="25195"/>
                    <a:pt x="12757" y="23785"/>
                  </a:cubicBezTo>
                  <a:cubicBezTo>
                    <a:pt x="12646" y="23785"/>
                    <a:pt x="13011" y="23527"/>
                    <a:pt x="13022" y="23470"/>
                  </a:cubicBezTo>
                  <a:lnTo>
                    <a:pt x="13022" y="23470"/>
                  </a:lnTo>
                  <a:cubicBezTo>
                    <a:pt x="14701" y="24801"/>
                    <a:pt x="16822" y="25687"/>
                    <a:pt x="18973" y="25687"/>
                  </a:cubicBezTo>
                  <a:cubicBezTo>
                    <a:pt x="19323" y="25687"/>
                    <a:pt x="19675" y="25664"/>
                    <a:pt x="20026" y="25615"/>
                  </a:cubicBezTo>
                  <a:cubicBezTo>
                    <a:pt x="22507" y="25264"/>
                    <a:pt x="24838" y="23459"/>
                    <a:pt x="25439" y="21028"/>
                  </a:cubicBezTo>
                  <a:cubicBezTo>
                    <a:pt x="25589" y="20351"/>
                    <a:pt x="25640" y="19650"/>
                    <a:pt x="25615" y="18948"/>
                  </a:cubicBezTo>
                  <a:cubicBezTo>
                    <a:pt x="25564" y="17845"/>
                    <a:pt x="25389" y="16767"/>
                    <a:pt x="25063" y="15740"/>
                  </a:cubicBezTo>
                  <a:cubicBezTo>
                    <a:pt x="23910" y="11930"/>
                    <a:pt x="21003" y="8898"/>
                    <a:pt x="17820" y="6517"/>
                  </a:cubicBezTo>
                  <a:cubicBezTo>
                    <a:pt x="16542" y="5589"/>
                    <a:pt x="15213" y="4712"/>
                    <a:pt x="13985" y="3685"/>
                  </a:cubicBezTo>
                  <a:cubicBezTo>
                    <a:pt x="12782" y="2682"/>
                    <a:pt x="11705" y="1454"/>
                    <a:pt x="110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7"/>
            <p:cNvSpPr/>
            <p:nvPr/>
          </p:nvSpPr>
          <p:spPr>
            <a:xfrm>
              <a:off x="1814675" y="1505025"/>
              <a:ext cx="145400" cy="831500"/>
            </a:xfrm>
            <a:custGeom>
              <a:avLst/>
              <a:gdLst/>
              <a:ahLst/>
              <a:cxnLst/>
              <a:rect l="l" t="t" r="r" b="b"/>
              <a:pathLst>
                <a:path w="5816" h="33260" extrusionOk="0">
                  <a:moveTo>
                    <a:pt x="402" y="1"/>
                  </a:moveTo>
                  <a:cubicBezTo>
                    <a:pt x="176" y="26"/>
                    <a:pt x="1" y="227"/>
                    <a:pt x="26" y="452"/>
                  </a:cubicBezTo>
                  <a:lnTo>
                    <a:pt x="126" y="1831"/>
                  </a:lnTo>
                  <a:cubicBezTo>
                    <a:pt x="777" y="12257"/>
                    <a:pt x="1479" y="23009"/>
                    <a:pt x="4988" y="32984"/>
                  </a:cubicBezTo>
                  <a:cubicBezTo>
                    <a:pt x="5038" y="33134"/>
                    <a:pt x="5189" y="33259"/>
                    <a:pt x="5364" y="33259"/>
                  </a:cubicBezTo>
                  <a:cubicBezTo>
                    <a:pt x="5414" y="33259"/>
                    <a:pt x="5464" y="33234"/>
                    <a:pt x="5489" y="33234"/>
                  </a:cubicBezTo>
                  <a:cubicBezTo>
                    <a:pt x="5715" y="33159"/>
                    <a:pt x="5815" y="32908"/>
                    <a:pt x="5740" y="32708"/>
                  </a:cubicBezTo>
                  <a:cubicBezTo>
                    <a:pt x="2281" y="22858"/>
                    <a:pt x="1605" y="12156"/>
                    <a:pt x="928" y="1780"/>
                  </a:cubicBezTo>
                  <a:lnTo>
                    <a:pt x="828" y="377"/>
                  </a:lnTo>
                  <a:cubicBezTo>
                    <a:pt x="828" y="176"/>
                    <a:pt x="627" y="1"/>
                    <a:pt x="4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7"/>
            <p:cNvSpPr/>
            <p:nvPr/>
          </p:nvSpPr>
          <p:spPr>
            <a:xfrm>
              <a:off x="1864800" y="2026275"/>
              <a:ext cx="95275" cy="310250"/>
            </a:xfrm>
            <a:custGeom>
              <a:avLst/>
              <a:gdLst/>
              <a:ahLst/>
              <a:cxnLst/>
              <a:rect l="l" t="t" r="r" b="b"/>
              <a:pathLst>
                <a:path w="3811" h="12410" extrusionOk="0">
                  <a:moveTo>
                    <a:pt x="425" y="0"/>
                  </a:moveTo>
                  <a:cubicBezTo>
                    <a:pt x="409" y="0"/>
                    <a:pt x="393" y="1"/>
                    <a:pt x="377" y="3"/>
                  </a:cubicBezTo>
                  <a:cubicBezTo>
                    <a:pt x="151" y="53"/>
                    <a:pt x="1" y="254"/>
                    <a:pt x="51" y="479"/>
                  </a:cubicBezTo>
                  <a:cubicBezTo>
                    <a:pt x="778" y="4790"/>
                    <a:pt x="1730" y="8600"/>
                    <a:pt x="2983" y="12134"/>
                  </a:cubicBezTo>
                  <a:cubicBezTo>
                    <a:pt x="3033" y="12284"/>
                    <a:pt x="3184" y="12409"/>
                    <a:pt x="3359" y="12409"/>
                  </a:cubicBezTo>
                  <a:cubicBezTo>
                    <a:pt x="3409" y="12409"/>
                    <a:pt x="3459" y="12384"/>
                    <a:pt x="3484" y="12384"/>
                  </a:cubicBezTo>
                  <a:cubicBezTo>
                    <a:pt x="3710" y="12309"/>
                    <a:pt x="3810" y="12058"/>
                    <a:pt x="3735" y="11858"/>
                  </a:cubicBezTo>
                  <a:cubicBezTo>
                    <a:pt x="2507" y="8374"/>
                    <a:pt x="1580" y="4615"/>
                    <a:pt x="853" y="354"/>
                  </a:cubicBezTo>
                  <a:cubicBezTo>
                    <a:pt x="806" y="145"/>
                    <a:pt x="631" y="0"/>
                    <a:pt x="4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7"/>
            <p:cNvSpPr/>
            <p:nvPr/>
          </p:nvSpPr>
          <p:spPr>
            <a:xfrm>
              <a:off x="1738225" y="1620950"/>
              <a:ext cx="99650" cy="111550"/>
            </a:xfrm>
            <a:custGeom>
              <a:avLst/>
              <a:gdLst/>
              <a:ahLst/>
              <a:cxnLst/>
              <a:rect l="l" t="t" r="r" b="b"/>
              <a:pathLst>
                <a:path w="3986" h="4462" extrusionOk="0">
                  <a:moveTo>
                    <a:pt x="502" y="1"/>
                  </a:moveTo>
                  <a:cubicBezTo>
                    <a:pt x="352" y="226"/>
                    <a:pt x="176" y="427"/>
                    <a:pt x="1" y="627"/>
                  </a:cubicBezTo>
                  <a:cubicBezTo>
                    <a:pt x="753" y="1755"/>
                    <a:pt x="1730" y="2657"/>
                    <a:pt x="2708" y="3534"/>
                  </a:cubicBezTo>
                  <a:cubicBezTo>
                    <a:pt x="3008" y="3785"/>
                    <a:pt x="3309" y="4061"/>
                    <a:pt x="3585" y="4336"/>
                  </a:cubicBezTo>
                  <a:cubicBezTo>
                    <a:pt x="3660" y="4412"/>
                    <a:pt x="3760" y="4462"/>
                    <a:pt x="3861" y="4462"/>
                  </a:cubicBezTo>
                  <a:cubicBezTo>
                    <a:pt x="3911" y="4462"/>
                    <a:pt x="3961" y="4437"/>
                    <a:pt x="3986" y="4437"/>
                  </a:cubicBezTo>
                  <a:cubicBezTo>
                    <a:pt x="3961" y="4412"/>
                    <a:pt x="3936" y="4412"/>
                    <a:pt x="3911" y="4387"/>
                  </a:cubicBezTo>
                  <a:cubicBezTo>
                    <a:pt x="3710" y="4261"/>
                    <a:pt x="3660" y="4011"/>
                    <a:pt x="3785" y="3810"/>
                  </a:cubicBezTo>
                  <a:cubicBezTo>
                    <a:pt x="3835" y="3735"/>
                    <a:pt x="3911" y="3660"/>
                    <a:pt x="3961" y="3585"/>
                  </a:cubicBezTo>
                  <a:cubicBezTo>
                    <a:pt x="3735" y="3359"/>
                    <a:pt x="3485" y="3133"/>
                    <a:pt x="3259" y="2933"/>
                  </a:cubicBezTo>
                  <a:cubicBezTo>
                    <a:pt x="2307" y="2081"/>
                    <a:pt x="1354" y="1204"/>
                    <a:pt x="653" y="151"/>
                  </a:cubicBezTo>
                  <a:cubicBezTo>
                    <a:pt x="627" y="76"/>
                    <a:pt x="577" y="51"/>
                    <a:pt x="5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7"/>
            <p:cNvSpPr/>
            <p:nvPr/>
          </p:nvSpPr>
          <p:spPr>
            <a:xfrm>
              <a:off x="1854150" y="1695525"/>
              <a:ext cx="189250" cy="231850"/>
            </a:xfrm>
            <a:custGeom>
              <a:avLst/>
              <a:gdLst/>
              <a:ahLst/>
              <a:cxnLst/>
              <a:rect l="l" t="t" r="r" b="b"/>
              <a:pathLst>
                <a:path w="7570" h="9274" extrusionOk="0">
                  <a:moveTo>
                    <a:pt x="6968" y="0"/>
                  </a:moveTo>
                  <a:cubicBezTo>
                    <a:pt x="6918" y="25"/>
                    <a:pt x="6868" y="75"/>
                    <a:pt x="6843" y="150"/>
                  </a:cubicBezTo>
                  <a:cubicBezTo>
                    <a:pt x="5214" y="3409"/>
                    <a:pt x="2858" y="6341"/>
                    <a:pt x="1" y="8647"/>
                  </a:cubicBezTo>
                  <a:cubicBezTo>
                    <a:pt x="126" y="8697"/>
                    <a:pt x="226" y="8772"/>
                    <a:pt x="326" y="8822"/>
                  </a:cubicBezTo>
                  <a:cubicBezTo>
                    <a:pt x="502" y="8897"/>
                    <a:pt x="577" y="9098"/>
                    <a:pt x="527" y="9273"/>
                  </a:cubicBezTo>
                  <a:cubicBezTo>
                    <a:pt x="3459" y="6917"/>
                    <a:pt x="5890" y="3885"/>
                    <a:pt x="7569" y="501"/>
                  </a:cubicBezTo>
                  <a:cubicBezTo>
                    <a:pt x="7369" y="326"/>
                    <a:pt x="7168" y="175"/>
                    <a:pt x="69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7"/>
            <p:cNvSpPr/>
            <p:nvPr/>
          </p:nvSpPr>
          <p:spPr>
            <a:xfrm>
              <a:off x="1829725" y="1602150"/>
              <a:ext cx="90250" cy="130350"/>
            </a:xfrm>
            <a:custGeom>
              <a:avLst/>
              <a:gdLst/>
              <a:ahLst/>
              <a:cxnLst/>
              <a:rect l="l" t="t" r="r" b="b"/>
              <a:pathLst>
                <a:path w="3610" h="5214" extrusionOk="0">
                  <a:moveTo>
                    <a:pt x="2957" y="1"/>
                  </a:moveTo>
                  <a:cubicBezTo>
                    <a:pt x="2932" y="26"/>
                    <a:pt x="2932" y="51"/>
                    <a:pt x="2907" y="76"/>
                  </a:cubicBezTo>
                  <a:cubicBezTo>
                    <a:pt x="2406" y="1229"/>
                    <a:pt x="1303" y="2833"/>
                    <a:pt x="526" y="3986"/>
                  </a:cubicBezTo>
                  <a:cubicBezTo>
                    <a:pt x="451" y="4111"/>
                    <a:pt x="376" y="4211"/>
                    <a:pt x="301" y="4337"/>
                  </a:cubicBezTo>
                  <a:cubicBezTo>
                    <a:pt x="251" y="4412"/>
                    <a:pt x="175" y="4487"/>
                    <a:pt x="125" y="4562"/>
                  </a:cubicBezTo>
                  <a:cubicBezTo>
                    <a:pt x="0" y="4763"/>
                    <a:pt x="50" y="5013"/>
                    <a:pt x="251" y="5139"/>
                  </a:cubicBezTo>
                  <a:cubicBezTo>
                    <a:pt x="276" y="5164"/>
                    <a:pt x="301" y="5164"/>
                    <a:pt x="326" y="5189"/>
                  </a:cubicBezTo>
                  <a:cubicBezTo>
                    <a:pt x="376" y="5189"/>
                    <a:pt x="426" y="5214"/>
                    <a:pt x="476" y="5214"/>
                  </a:cubicBezTo>
                  <a:cubicBezTo>
                    <a:pt x="602" y="5214"/>
                    <a:pt x="727" y="5139"/>
                    <a:pt x="802" y="5013"/>
                  </a:cubicBezTo>
                  <a:cubicBezTo>
                    <a:pt x="927" y="4838"/>
                    <a:pt x="1053" y="4662"/>
                    <a:pt x="1203" y="4462"/>
                  </a:cubicBezTo>
                  <a:cubicBezTo>
                    <a:pt x="2030" y="3234"/>
                    <a:pt x="3033" y="1705"/>
                    <a:pt x="3609" y="527"/>
                  </a:cubicBezTo>
                  <a:cubicBezTo>
                    <a:pt x="3384" y="352"/>
                    <a:pt x="3158" y="176"/>
                    <a:pt x="29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7"/>
            <p:cNvSpPr/>
            <p:nvPr/>
          </p:nvSpPr>
          <p:spPr>
            <a:xfrm>
              <a:off x="1644875" y="1735000"/>
              <a:ext cx="223700" cy="199900"/>
            </a:xfrm>
            <a:custGeom>
              <a:avLst/>
              <a:gdLst/>
              <a:ahLst/>
              <a:cxnLst/>
              <a:rect l="l" t="t" r="r" b="b"/>
              <a:pathLst>
                <a:path w="8948" h="7996" extrusionOk="0">
                  <a:moveTo>
                    <a:pt x="502" y="0"/>
                  </a:moveTo>
                  <a:cubicBezTo>
                    <a:pt x="326" y="226"/>
                    <a:pt x="176" y="451"/>
                    <a:pt x="1" y="677"/>
                  </a:cubicBezTo>
                  <a:cubicBezTo>
                    <a:pt x="2006" y="3208"/>
                    <a:pt x="5189" y="6291"/>
                    <a:pt x="8321" y="7970"/>
                  </a:cubicBezTo>
                  <a:cubicBezTo>
                    <a:pt x="8372" y="7995"/>
                    <a:pt x="8447" y="7995"/>
                    <a:pt x="8497" y="7995"/>
                  </a:cubicBezTo>
                  <a:cubicBezTo>
                    <a:pt x="8647" y="7995"/>
                    <a:pt x="8798" y="7920"/>
                    <a:pt x="8873" y="7795"/>
                  </a:cubicBezTo>
                  <a:cubicBezTo>
                    <a:pt x="8873" y="7769"/>
                    <a:pt x="8898" y="7719"/>
                    <a:pt x="8898" y="7694"/>
                  </a:cubicBezTo>
                  <a:cubicBezTo>
                    <a:pt x="8948" y="7519"/>
                    <a:pt x="8873" y="7318"/>
                    <a:pt x="8697" y="7243"/>
                  </a:cubicBezTo>
                  <a:cubicBezTo>
                    <a:pt x="8597" y="7193"/>
                    <a:pt x="8497" y="7118"/>
                    <a:pt x="8372" y="7068"/>
                  </a:cubicBezTo>
                  <a:cubicBezTo>
                    <a:pt x="5389" y="5363"/>
                    <a:pt x="2381" y="2406"/>
                    <a:pt x="5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7"/>
            <p:cNvSpPr/>
            <p:nvPr/>
          </p:nvSpPr>
          <p:spPr>
            <a:xfrm>
              <a:off x="1557775" y="1860925"/>
              <a:ext cx="615950" cy="193000"/>
            </a:xfrm>
            <a:custGeom>
              <a:avLst/>
              <a:gdLst/>
              <a:ahLst/>
              <a:cxnLst/>
              <a:rect l="l" t="t" r="r" b="b"/>
              <a:pathLst>
                <a:path w="24638" h="7720" extrusionOk="0">
                  <a:moveTo>
                    <a:pt x="24262" y="1"/>
                  </a:moveTo>
                  <a:cubicBezTo>
                    <a:pt x="22858" y="2031"/>
                    <a:pt x="20327" y="4412"/>
                    <a:pt x="18622" y="5289"/>
                  </a:cubicBezTo>
                  <a:cubicBezTo>
                    <a:pt x="17208" y="6021"/>
                    <a:pt x="15081" y="6895"/>
                    <a:pt x="12888" y="6895"/>
                  </a:cubicBezTo>
                  <a:cubicBezTo>
                    <a:pt x="12828" y="6895"/>
                    <a:pt x="12768" y="6894"/>
                    <a:pt x="12708" y="6893"/>
                  </a:cubicBezTo>
                  <a:cubicBezTo>
                    <a:pt x="9650" y="6843"/>
                    <a:pt x="4036" y="6367"/>
                    <a:pt x="51" y="3660"/>
                  </a:cubicBezTo>
                  <a:cubicBezTo>
                    <a:pt x="26" y="3986"/>
                    <a:pt x="1" y="4286"/>
                    <a:pt x="1" y="4612"/>
                  </a:cubicBezTo>
                  <a:cubicBezTo>
                    <a:pt x="4111" y="7194"/>
                    <a:pt x="9650" y="7670"/>
                    <a:pt x="12683" y="7720"/>
                  </a:cubicBezTo>
                  <a:lnTo>
                    <a:pt x="12833" y="7720"/>
                  </a:lnTo>
                  <a:cubicBezTo>
                    <a:pt x="15214" y="7720"/>
                    <a:pt x="17495" y="6793"/>
                    <a:pt x="18998" y="6016"/>
                  </a:cubicBezTo>
                  <a:cubicBezTo>
                    <a:pt x="20703" y="5139"/>
                    <a:pt x="23109" y="2933"/>
                    <a:pt x="24638" y="878"/>
                  </a:cubicBezTo>
                  <a:cubicBezTo>
                    <a:pt x="24512" y="577"/>
                    <a:pt x="24387" y="301"/>
                    <a:pt x="242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04"/>
        <p:cNvGrpSpPr/>
        <p:nvPr/>
      </p:nvGrpSpPr>
      <p:grpSpPr>
        <a:xfrm>
          <a:off x="0" y="0"/>
          <a:ext cx="0" cy="0"/>
          <a:chOff x="0" y="0"/>
          <a:chExt cx="0" cy="0"/>
        </a:xfrm>
      </p:grpSpPr>
      <p:pic>
        <p:nvPicPr>
          <p:cNvPr id="505" name="Google Shape;505;p9"/>
          <p:cNvPicPr preferRelativeResize="0"/>
          <p:nvPr/>
        </p:nvPicPr>
        <p:blipFill>
          <a:blip r:embed="rId2">
            <a:alphaModFix amt="21000"/>
          </a:blip>
          <a:stretch>
            <a:fillRect/>
          </a:stretch>
        </p:blipFill>
        <p:spPr>
          <a:xfrm>
            <a:off x="52574" y="-258750"/>
            <a:ext cx="9058048" cy="5541853"/>
          </a:xfrm>
          <a:prstGeom prst="rect">
            <a:avLst/>
          </a:prstGeom>
          <a:noFill/>
          <a:ln>
            <a:noFill/>
          </a:ln>
        </p:spPr>
      </p:pic>
      <p:sp>
        <p:nvSpPr>
          <p:cNvPr id="506" name="Google Shape;506;p9"/>
          <p:cNvSpPr/>
          <p:nvPr/>
        </p:nvSpPr>
        <p:spPr>
          <a:xfrm>
            <a:off x="713100" y="788550"/>
            <a:ext cx="4665000" cy="3566400"/>
          </a:xfrm>
          <a:prstGeom prst="roundRect">
            <a:avLst>
              <a:gd name="adj" fmla="val 35306"/>
            </a:avLst>
          </a:prstGeom>
          <a:solidFill>
            <a:srgbClr val="F5EBE9"/>
          </a:solidFill>
          <a:ln>
            <a:noFill/>
          </a:ln>
          <a:effectLst>
            <a:outerShdw algn="bl" rotWithShape="0">
              <a:srgbClr val="000000"/>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9"/>
          <p:cNvSpPr txBox="1">
            <a:spLocks noGrp="1"/>
          </p:cNvSpPr>
          <p:nvPr>
            <p:ph type="title"/>
          </p:nvPr>
        </p:nvSpPr>
        <p:spPr>
          <a:xfrm>
            <a:off x="1174200" y="1530213"/>
            <a:ext cx="3742800" cy="739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5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508" name="Google Shape;508;p9"/>
          <p:cNvSpPr txBox="1">
            <a:spLocks noGrp="1"/>
          </p:cNvSpPr>
          <p:nvPr>
            <p:ph type="subTitle" idx="1"/>
          </p:nvPr>
        </p:nvSpPr>
        <p:spPr>
          <a:xfrm>
            <a:off x="1174200" y="2269888"/>
            <a:ext cx="3742800" cy="1343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509" name="Google Shape;509;p9"/>
          <p:cNvGrpSpPr/>
          <p:nvPr/>
        </p:nvGrpSpPr>
        <p:grpSpPr>
          <a:xfrm>
            <a:off x="78401" y="147701"/>
            <a:ext cx="1548326" cy="1775408"/>
            <a:chOff x="-23725" y="-25823"/>
            <a:chExt cx="1263733" cy="1449194"/>
          </a:xfrm>
        </p:grpSpPr>
        <p:grpSp>
          <p:nvGrpSpPr>
            <p:cNvPr id="510" name="Google Shape;510;p9"/>
            <p:cNvGrpSpPr/>
            <p:nvPr/>
          </p:nvGrpSpPr>
          <p:grpSpPr>
            <a:xfrm rot="1214565">
              <a:off x="158364" y="92327"/>
              <a:ext cx="899556" cy="1212893"/>
              <a:chOff x="3419325" y="479975"/>
              <a:chExt cx="669200" cy="902275"/>
            </a:xfrm>
          </p:grpSpPr>
          <p:sp>
            <p:nvSpPr>
              <p:cNvPr id="511" name="Google Shape;511;p9"/>
              <p:cNvSpPr/>
              <p:nvPr/>
            </p:nvSpPr>
            <p:spPr>
              <a:xfrm>
                <a:off x="3419325" y="479975"/>
                <a:ext cx="669200" cy="902275"/>
              </a:xfrm>
              <a:custGeom>
                <a:avLst/>
                <a:gdLst/>
                <a:ahLst/>
                <a:cxnLst/>
                <a:rect l="l" t="t" r="r" b="b"/>
                <a:pathLst>
                  <a:path w="26768" h="36091" extrusionOk="0">
                    <a:moveTo>
                      <a:pt x="13334" y="0"/>
                    </a:moveTo>
                    <a:cubicBezTo>
                      <a:pt x="12732" y="0"/>
                      <a:pt x="12156" y="276"/>
                      <a:pt x="11780" y="752"/>
                    </a:cubicBezTo>
                    <a:lnTo>
                      <a:pt x="11680" y="877"/>
                    </a:lnTo>
                    <a:cubicBezTo>
                      <a:pt x="11604" y="978"/>
                      <a:pt x="11504" y="1103"/>
                      <a:pt x="11404" y="1228"/>
                    </a:cubicBezTo>
                    <a:cubicBezTo>
                      <a:pt x="11404" y="1253"/>
                      <a:pt x="11178" y="1529"/>
                      <a:pt x="11178" y="1529"/>
                    </a:cubicBezTo>
                    <a:cubicBezTo>
                      <a:pt x="11103" y="1629"/>
                      <a:pt x="11053" y="1705"/>
                      <a:pt x="10953" y="1830"/>
                    </a:cubicBezTo>
                    <a:cubicBezTo>
                      <a:pt x="10878" y="1930"/>
                      <a:pt x="10802" y="2030"/>
                      <a:pt x="10702" y="2156"/>
                    </a:cubicBezTo>
                    <a:cubicBezTo>
                      <a:pt x="10627" y="2256"/>
                      <a:pt x="10552" y="2381"/>
                      <a:pt x="10477" y="2481"/>
                    </a:cubicBezTo>
                    <a:cubicBezTo>
                      <a:pt x="10477" y="2481"/>
                      <a:pt x="10452" y="2507"/>
                      <a:pt x="10452" y="2507"/>
                    </a:cubicBezTo>
                    <a:cubicBezTo>
                      <a:pt x="10376" y="2632"/>
                      <a:pt x="10301" y="2732"/>
                      <a:pt x="10201" y="2857"/>
                    </a:cubicBezTo>
                    <a:lnTo>
                      <a:pt x="10176" y="2908"/>
                    </a:lnTo>
                    <a:cubicBezTo>
                      <a:pt x="10101" y="3008"/>
                      <a:pt x="10025" y="3133"/>
                      <a:pt x="9950" y="3233"/>
                    </a:cubicBezTo>
                    <a:lnTo>
                      <a:pt x="9900" y="3309"/>
                    </a:lnTo>
                    <a:cubicBezTo>
                      <a:pt x="9825" y="3434"/>
                      <a:pt x="9750" y="3534"/>
                      <a:pt x="9675" y="3659"/>
                    </a:cubicBezTo>
                    <a:lnTo>
                      <a:pt x="9624" y="3735"/>
                    </a:lnTo>
                    <a:cubicBezTo>
                      <a:pt x="9549" y="3860"/>
                      <a:pt x="9474" y="3985"/>
                      <a:pt x="9399" y="4111"/>
                    </a:cubicBezTo>
                    <a:lnTo>
                      <a:pt x="9349" y="4161"/>
                    </a:lnTo>
                    <a:cubicBezTo>
                      <a:pt x="9274" y="4286"/>
                      <a:pt x="9198" y="4411"/>
                      <a:pt x="9123" y="4562"/>
                    </a:cubicBezTo>
                    <a:lnTo>
                      <a:pt x="9098" y="4587"/>
                    </a:lnTo>
                    <a:cubicBezTo>
                      <a:pt x="9048" y="4687"/>
                      <a:pt x="8973" y="4812"/>
                      <a:pt x="8923" y="4913"/>
                    </a:cubicBezTo>
                    <a:lnTo>
                      <a:pt x="8848" y="5013"/>
                    </a:lnTo>
                    <a:cubicBezTo>
                      <a:pt x="8772" y="5163"/>
                      <a:pt x="8722" y="5288"/>
                      <a:pt x="8647" y="5414"/>
                    </a:cubicBezTo>
                    <a:cubicBezTo>
                      <a:pt x="8647" y="5414"/>
                      <a:pt x="8597" y="5489"/>
                      <a:pt x="8597" y="5489"/>
                    </a:cubicBezTo>
                    <a:cubicBezTo>
                      <a:pt x="8547" y="5614"/>
                      <a:pt x="8472" y="5765"/>
                      <a:pt x="8421" y="5890"/>
                    </a:cubicBezTo>
                    <a:lnTo>
                      <a:pt x="8371" y="5965"/>
                    </a:lnTo>
                    <a:cubicBezTo>
                      <a:pt x="8321" y="6090"/>
                      <a:pt x="8246" y="6241"/>
                      <a:pt x="8196" y="6366"/>
                    </a:cubicBezTo>
                    <a:lnTo>
                      <a:pt x="8171" y="6441"/>
                    </a:lnTo>
                    <a:cubicBezTo>
                      <a:pt x="8121" y="6567"/>
                      <a:pt x="8071" y="6717"/>
                      <a:pt x="8020" y="6867"/>
                    </a:cubicBezTo>
                    <a:lnTo>
                      <a:pt x="7995" y="6893"/>
                    </a:lnTo>
                    <a:cubicBezTo>
                      <a:pt x="7945" y="7068"/>
                      <a:pt x="7895" y="7193"/>
                      <a:pt x="7870" y="7344"/>
                    </a:cubicBezTo>
                    <a:cubicBezTo>
                      <a:pt x="7770" y="7795"/>
                      <a:pt x="7670" y="8246"/>
                      <a:pt x="7594" y="8722"/>
                    </a:cubicBezTo>
                    <a:cubicBezTo>
                      <a:pt x="7519" y="9399"/>
                      <a:pt x="7469" y="10126"/>
                      <a:pt x="7444" y="10953"/>
                    </a:cubicBezTo>
                    <a:cubicBezTo>
                      <a:pt x="7444" y="11178"/>
                      <a:pt x="7444" y="11404"/>
                      <a:pt x="7444" y="11654"/>
                    </a:cubicBezTo>
                    <a:cubicBezTo>
                      <a:pt x="7444" y="11705"/>
                      <a:pt x="7444" y="11780"/>
                      <a:pt x="7444" y="11855"/>
                    </a:cubicBezTo>
                    <a:cubicBezTo>
                      <a:pt x="7419" y="11830"/>
                      <a:pt x="7369" y="11805"/>
                      <a:pt x="7369" y="11780"/>
                    </a:cubicBezTo>
                    <a:cubicBezTo>
                      <a:pt x="7218" y="11679"/>
                      <a:pt x="7068" y="11579"/>
                      <a:pt x="6918" y="11479"/>
                    </a:cubicBezTo>
                    <a:cubicBezTo>
                      <a:pt x="6542" y="11228"/>
                      <a:pt x="6166" y="11003"/>
                      <a:pt x="5765" y="10777"/>
                    </a:cubicBezTo>
                    <a:lnTo>
                      <a:pt x="5665" y="10727"/>
                    </a:lnTo>
                    <a:cubicBezTo>
                      <a:pt x="5414" y="10602"/>
                      <a:pt x="5188" y="10476"/>
                      <a:pt x="4963" y="10351"/>
                    </a:cubicBezTo>
                    <a:lnTo>
                      <a:pt x="4938" y="10351"/>
                    </a:lnTo>
                    <a:cubicBezTo>
                      <a:pt x="4737" y="10251"/>
                      <a:pt x="4537" y="10151"/>
                      <a:pt x="4286" y="10050"/>
                    </a:cubicBezTo>
                    <a:cubicBezTo>
                      <a:pt x="4236" y="10025"/>
                      <a:pt x="4086" y="9975"/>
                      <a:pt x="4086" y="9975"/>
                    </a:cubicBezTo>
                    <a:cubicBezTo>
                      <a:pt x="4010" y="9950"/>
                      <a:pt x="3935" y="9900"/>
                      <a:pt x="3860" y="9875"/>
                    </a:cubicBezTo>
                    <a:cubicBezTo>
                      <a:pt x="3710" y="9825"/>
                      <a:pt x="3559" y="9750"/>
                      <a:pt x="3409" y="9700"/>
                    </a:cubicBezTo>
                    <a:cubicBezTo>
                      <a:pt x="3183" y="9624"/>
                      <a:pt x="2958" y="9574"/>
                      <a:pt x="2707" y="9574"/>
                    </a:cubicBezTo>
                    <a:cubicBezTo>
                      <a:pt x="1930" y="9574"/>
                      <a:pt x="1253" y="10025"/>
                      <a:pt x="903" y="10702"/>
                    </a:cubicBezTo>
                    <a:cubicBezTo>
                      <a:pt x="827" y="10827"/>
                      <a:pt x="777" y="10953"/>
                      <a:pt x="727" y="11053"/>
                    </a:cubicBezTo>
                    <a:cubicBezTo>
                      <a:pt x="326" y="12055"/>
                      <a:pt x="226" y="13133"/>
                      <a:pt x="176" y="13910"/>
                    </a:cubicBezTo>
                    <a:cubicBezTo>
                      <a:pt x="126" y="14587"/>
                      <a:pt x="76" y="15213"/>
                      <a:pt x="50" y="15840"/>
                    </a:cubicBezTo>
                    <a:cubicBezTo>
                      <a:pt x="50" y="15840"/>
                      <a:pt x="50" y="15865"/>
                      <a:pt x="50" y="15865"/>
                    </a:cubicBezTo>
                    <a:cubicBezTo>
                      <a:pt x="25" y="16040"/>
                      <a:pt x="25" y="16241"/>
                      <a:pt x="25" y="16441"/>
                    </a:cubicBezTo>
                    <a:cubicBezTo>
                      <a:pt x="25" y="16441"/>
                      <a:pt x="25" y="16492"/>
                      <a:pt x="25" y="16492"/>
                    </a:cubicBezTo>
                    <a:cubicBezTo>
                      <a:pt x="25" y="16667"/>
                      <a:pt x="0" y="16842"/>
                      <a:pt x="0" y="17018"/>
                    </a:cubicBezTo>
                    <a:lnTo>
                      <a:pt x="0" y="17118"/>
                    </a:lnTo>
                    <a:cubicBezTo>
                      <a:pt x="0" y="17294"/>
                      <a:pt x="0" y="17444"/>
                      <a:pt x="0" y="17594"/>
                    </a:cubicBezTo>
                    <a:lnTo>
                      <a:pt x="25" y="17745"/>
                    </a:lnTo>
                    <a:cubicBezTo>
                      <a:pt x="25" y="17970"/>
                      <a:pt x="25" y="18171"/>
                      <a:pt x="50" y="18371"/>
                    </a:cubicBezTo>
                    <a:cubicBezTo>
                      <a:pt x="50" y="18396"/>
                      <a:pt x="50" y="18396"/>
                      <a:pt x="50" y="18421"/>
                    </a:cubicBezTo>
                    <a:cubicBezTo>
                      <a:pt x="76" y="18772"/>
                      <a:pt x="101" y="19148"/>
                      <a:pt x="151" y="19524"/>
                    </a:cubicBezTo>
                    <a:cubicBezTo>
                      <a:pt x="176" y="19675"/>
                      <a:pt x="201" y="19800"/>
                      <a:pt x="201" y="19925"/>
                    </a:cubicBezTo>
                    <a:cubicBezTo>
                      <a:pt x="201" y="19925"/>
                      <a:pt x="226" y="20076"/>
                      <a:pt x="226" y="20101"/>
                    </a:cubicBezTo>
                    <a:cubicBezTo>
                      <a:pt x="251" y="20226"/>
                      <a:pt x="276" y="20351"/>
                      <a:pt x="301" y="20477"/>
                    </a:cubicBezTo>
                    <a:cubicBezTo>
                      <a:pt x="301" y="20477"/>
                      <a:pt x="326" y="20627"/>
                      <a:pt x="351" y="20677"/>
                    </a:cubicBezTo>
                    <a:cubicBezTo>
                      <a:pt x="376" y="20802"/>
                      <a:pt x="401" y="20903"/>
                      <a:pt x="426" y="21028"/>
                    </a:cubicBezTo>
                    <a:cubicBezTo>
                      <a:pt x="426" y="21103"/>
                      <a:pt x="451" y="21178"/>
                      <a:pt x="477" y="21253"/>
                    </a:cubicBezTo>
                    <a:cubicBezTo>
                      <a:pt x="502" y="21354"/>
                      <a:pt x="527" y="21479"/>
                      <a:pt x="552" y="21579"/>
                    </a:cubicBezTo>
                    <a:cubicBezTo>
                      <a:pt x="577" y="21654"/>
                      <a:pt x="602" y="21730"/>
                      <a:pt x="627" y="21805"/>
                    </a:cubicBezTo>
                    <a:cubicBezTo>
                      <a:pt x="652" y="21930"/>
                      <a:pt x="677" y="22030"/>
                      <a:pt x="702" y="22131"/>
                    </a:cubicBezTo>
                    <a:cubicBezTo>
                      <a:pt x="727" y="22206"/>
                      <a:pt x="752" y="22256"/>
                      <a:pt x="777" y="22306"/>
                    </a:cubicBezTo>
                    <a:lnTo>
                      <a:pt x="802" y="22406"/>
                    </a:lnTo>
                    <a:cubicBezTo>
                      <a:pt x="827" y="22507"/>
                      <a:pt x="852" y="22607"/>
                      <a:pt x="878" y="22682"/>
                    </a:cubicBezTo>
                    <a:cubicBezTo>
                      <a:pt x="903" y="22757"/>
                      <a:pt x="928" y="22807"/>
                      <a:pt x="953" y="22858"/>
                    </a:cubicBezTo>
                    <a:lnTo>
                      <a:pt x="1003" y="23008"/>
                    </a:lnTo>
                    <a:cubicBezTo>
                      <a:pt x="1028" y="23083"/>
                      <a:pt x="1053" y="23158"/>
                      <a:pt x="1078" y="23233"/>
                    </a:cubicBezTo>
                    <a:cubicBezTo>
                      <a:pt x="1153" y="23409"/>
                      <a:pt x="1228" y="23584"/>
                      <a:pt x="1279" y="23760"/>
                    </a:cubicBezTo>
                    <a:cubicBezTo>
                      <a:pt x="1329" y="23810"/>
                      <a:pt x="1354" y="23860"/>
                      <a:pt x="1379" y="23935"/>
                    </a:cubicBezTo>
                    <a:lnTo>
                      <a:pt x="1429" y="24035"/>
                    </a:lnTo>
                    <a:cubicBezTo>
                      <a:pt x="1454" y="24136"/>
                      <a:pt x="1504" y="24211"/>
                      <a:pt x="1529" y="24286"/>
                    </a:cubicBezTo>
                    <a:cubicBezTo>
                      <a:pt x="1554" y="24361"/>
                      <a:pt x="1604" y="24411"/>
                      <a:pt x="1629" y="24462"/>
                    </a:cubicBezTo>
                    <a:lnTo>
                      <a:pt x="1655" y="24537"/>
                    </a:lnTo>
                    <a:cubicBezTo>
                      <a:pt x="1705" y="24637"/>
                      <a:pt x="1755" y="24712"/>
                      <a:pt x="1805" y="24812"/>
                    </a:cubicBezTo>
                    <a:cubicBezTo>
                      <a:pt x="1830" y="24888"/>
                      <a:pt x="1880" y="24963"/>
                      <a:pt x="1930" y="25063"/>
                    </a:cubicBezTo>
                    <a:cubicBezTo>
                      <a:pt x="1980" y="25138"/>
                      <a:pt x="2030" y="25238"/>
                      <a:pt x="2081" y="25339"/>
                    </a:cubicBezTo>
                    <a:cubicBezTo>
                      <a:pt x="2131" y="25414"/>
                      <a:pt x="2156" y="25489"/>
                      <a:pt x="2206" y="25564"/>
                    </a:cubicBezTo>
                    <a:cubicBezTo>
                      <a:pt x="2256" y="25665"/>
                      <a:pt x="2331" y="25765"/>
                      <a:pt x="2381" y="25865"/>
                    </a:cubicBezTo>
                    <a:cubicBezTo>
                      <a:pt x="2431" y="25915"/>
                      <a:pt x="2482" y="25990"/>
                      <a:pt x="2532" y="26066"/>
                    </a:cubicBezTo>
                    <a:cubicBezTo>
                      <a:pt x="2582" y="26166"/>
                      <a:pt x="2657" y="26266"/>
                      <a:pt x="2732" y="26366"/>
                    </a:cubicBezTo>
                    <a:lnTo>
                      <a:pt x="2732" y="26391"/>
                    </a:lnTo>
                    <a:cubicBezTo>
                      <a:pt x="2782" y="26441"/>
                      <a:pt x="2807" y="26517"/>
                      <a:pt x="2858" y="26567"/>
                    </a:cubicBezTo>
                    <a:cubicBezTo>
                      <a:pt x="2933" y="26667"/>
                      <a:pt x="3008" y="26767"/>
                      <a:pt x="3083" y="26893"/>
                    </a:cubicBezTo>
                    <a:lnTo>
                      <a:pt x="3133" y="26918"/>
                    </a:lnTo>
                    <a:cubicBezTo>
                      <a:pt x="3158" y="26968"/>
                      <a:pt x="3183" y="26993"/>
                      <a:pt x="3208" y="27043"/>
                    </a:cubicBezTo>
                    <a:cubicBezTo>
                      <a:pt x="3334" y="27193"/>
                      <a:pt x="3459" y="27344"/>
                      <a:pt x="3584" y="27494"/>
                    </a:cubicBezTo>
                    <a:cubicBezTo>
                      <a:pt x="4587" y="28697"/>
                      <a:pt x="5815" y="29700"/>
                      <a:pt x="7168" y="30502"/>
                    </a:cubicBezTo>
                    <a:cubicBezTo>
                      <a:pt x="7319" y="30577"/>
                      <a:pt x="7469" y="30677"/>
                      <a:pt x="7619" y="30727"/>
                    </a:cubicBezTo>
                    <a:cubicBezTo>
                      <a:pt x="7670" y="30777"/>
                      <a:pt x="7720" y="30802"/>
                      <a:pt x="7770" y="30827"/>
                    </a:cubicBezTo>
                    <a:lnTo>
                      <a:pt x="7895" y="30878"/>
                    </a:lnTo>
                    <a:cubicBezTo>
                      <a:pt x="7945" y="30903"/>
                      <a:pt x="8020" y="30953"/>
                      <a:pt x="8096" y="30978"/>
                    </a:cubicBezTo>
                    <a:cubicBezTo>
                      <a:pt x="9374" y="31579"/>
                      <a:pt x="10702" y="31980"/>
                      <a:pt x="12056" y="32131"/>
                    </a:cubicBezTo>
                    <a:cubicBezTo>
                      <a:pt x="12156" y="32933"/>
                      <a:pt x="12231" y="33735"/>
                      <a:pt x="12331" y="34512"/>
                    </a:cubicBezTo>
                    <a:cubicBezTo>
                      <a:pt x="12457" y="35414"/>
                      <a:pt x="13234" y="36091"/>
                      <a:pt x="14136" y="36091"/>
                    </a:cubicBezTo>
                    <a:cubicBezTo>
                      <a:pt x="14186" y="36091"/>
                      <a:pt x="14261" y="36066"/>
                      <a:pt x="14336" y="36066"/>
                    </a:cubicBezTo>
                    <a:cubicBezTo>
                      <a:pt x="15314" y="35940"/>
                      <a:pt x="16041" y="35063"/>
                      <a:pt x="15915" y="34086"/>
                    </a:cubicBezTo>
                    <a:lnTo>
                      <a:pt x="15690" y="32030"/>
                    </a:lnTo>
                    <a:cubicBezTo>
                      <a:pt x="16316" y="31905"/>
                      <a:pt x="16918" y="31730"/>
                      <a:pt x="17494" y="31529"/>
                    </a:cubicBezTo>
                    <a:cubicBezTo>
                      <a:pt x="18597" y="31128"/>
                      <a:pt x="19650" y="30577"/>
                      <a:pt x="20652" y="29875"/>
                    </a:cubicBezTo>
                    <a:cubicBezTo>
                      <a:pt x="20652" y="29875"/>
                      <a:pt x="20727" y="29825"/>
                      <a:pt x="20752" y="29800"/>
                    </a:cubicBezTo>
                    <a:cubicBezTo>
                      <a:pt x="21655" y="29148"/>
                      <a:pt x="22457" y="28396"/>
                      <a:pt x="23183" y="27569"/>
                    </a:cubicBezTo>
                    <a:cubicBezTo>
                      <a:pt x="23309" y="27394"/>
                      <a:pt x="23434" y="27243"/>
                      <a:pt x="23559" y="27068"/>
                    </a:cubicBezTo>
                    <a:cubicBezTo>
                      <a:pt x="23584" y="27018"/>
                      <a:pt x="23635" y="26993"/>
                      <a:pt x="23660" y="26943"/>
                    </a:cubicBezTo>
                    <a:lnTo>
                      <a:pt x="23735" y="26842"/>
                    </a:lnTo>
                    <a:cubicBezTo>
                      <a:pt x="23785" y="26767"/>
                      <a:pt x="23860" y="26667"/>
                      <a:pt x="23935" y="26567"/>
                    </a:cubicBezTo>
                    <a:cubicBezTo>
                      <a:pt x="23960" y="26517"/>
                      <a:pt x="24011" y="26467"/>
                      <a:pt x="24061" y="26391"/>
                    </a:cubicBezTo>
                    <a:lnTo>
                      <a:pt x="24136" y="26266"/>
                    </a:lnTo>
                    <a:cubicBezTo>
                      <a:pt x="24186" y="26216"/>
                      <a:pt x="24236" y="26141"/>
                      <a:pt x="24261" y="26066"/>
                    </a:cubicBezTo>
                    <a:cubicBezTo>
                      <a:pt x="24311" y="25990"/>
                      <a:pt x="24361" y="25915"/>
                      <a:pt x="24412" y="25840"/>
                    </a:cubicBezTo>
                    <a:lnTo>
                      <a:pt x="24487" y="25715"/>
                    </a:lnTo>
                    <a:cubicBezTo>
                      <a:pt x="24512" y="25665"/>
                      <a:pt x="24562" y="25614"/>
                      <a:pt x="24587" y="25539"/>
                    </a:cubicBezTo>
                    <a:cubicBezTo>
                      <a:pt x="24637" y="25464"/>
                      <a:pt x="24687" y="25364"/>
                      <a:pt x="24737" y="25264"/>
                    </a:cubicBezTo>
                    <a:lnTo>
                      <a:pt x="24813" y="25163"/>
                    </a:lnTo>
                    <a:cubicBezTo>
                      <a:pt x="24838" y="25113"/>
                      <a:pt x="24863" y="25063"/>
                      <a:pt x="24888" y="25013"/>
                    </a:cubicBezTo>
                    <a:cubicBezTo>
                      <a:pt x="24938" y="24913"/>
                      <a:pt x="25013" y="24787"/>
                      <a:pt x="25063" y="24662"/>
                    </a:cubicBezTo>
                    <a:lnTo>
                      <a:pt x="25088" y="24612"/>
                    </a:lnTo>
                    <a:cubicBezTo>
                      <a:pt x="25113" y="24562"/>
                      <a:pt x="25138" y="24512"/>
                      <a:pt x="25163" y="24487"/>
                    </a:cubicBezTo>
                    <a:cubicBezTo>
                      <a:pt x="25214" y="24361"/>
                      <a:pt x="25289" y="24211"/>
                      <a:pt x="25339" y="24086"/>
                    </a:cubicBezTo>
                    <a:cubicBezTo>
                      <a:pt x="25339" y="24086"/>
                      <a:pt x="25389" y="23960"/>
                      <a:pt x="25414" y="23935"/>
                    </a:cubicBezTo>
                    <a:cubicBezTo>
                      <a:pt x="25464" y="23785"/>
                      <a:pt x="25514" y="23660"/>
                      <a:pt x="25589" y="23509"/>
                    </a:cubicBezTo>
                    <a:lnTo>
                      <a:pt x="25640" y="23384"/>
                    </a:lnTo>
                    <a:cubicBezTo>
                      <a:pt x="25690" y="23233"/>
                      <a:pt x="25740" y="23083"/>
                      <a:pt x="25790" y="22933"/>
                    </a:cubicBezTo>
                    <a:lnTo>
                      <a:pt x="25840" y="22807"/>
                    </a:lnTo>
                    <a:cubicBezTo>
                      <a:pt x="25890" y="22657"/>
                      <a:pt x="25940" y="22507"/>
                      <a:pt x="25990" y="22331"/>
                    </a:cubicBezTo>
                    <a:lnTo>
                      <a:pt x="26016" y="22256"/>
                    </a:lnTo>
                    <a:cubicBezTo>
                      <a:pt x="26066" y="22081"/>
                      <a:pt x="26116" y="21905"/>
                      <a:pt x="26166" y="21755"/>
                    </a:cubicBezTo>
                    <a:cubicBezTo>
                      <a:pt x="26166" y="21730"/>
                      <a:pt x="26191" y="21680"/>
                      <a:pt x="26191" y="21680"/>
                    </a:cubicBezTo>
                    <a:cubicBezTo>
                      <a:pt x="26241" y="21504"/>
                      <a:pt x="26291" y="21329"/>
                      <a:pt x="26316" y="21153"/>
                    </a:cubicBezTo>
                    <a:lnTo>
                      <a:pt x="26341" y="21103"/>
                    </a:lnTo>
                    <a:cubicBezTo>
                      <a:pt x="26366" y="20928"/>
                      <a:pt x="26417" y="20727"/>
                      <a:pt x="26442" y="20527"/>
                    </a:cubicBezTo>
                    <a:cubicBezTo>
                      <a:pt x="26492" y="20326"/>
                      <a:pt x="26517" y="20151"/>
                      <a:pt x="26542" y="19925"/>
                    </a:cubicBezTo>
                    <a:cubicBezTo>
                      <a:pt x="26592" y="19750"/>
                      <a:pt x="26617" y="19549"/>
                      <a:pt x="26642" y="19349"/>
                    </a:cubicBezTo>
                    <a:cubicBezTo>
                      <a:pt x="26642" y="19148"/>
                      <a:pt x="26667" y="18948"/>
                      <a:pt x="26692" y="18747"/>
                    </a:cubicBezTo>
                    <a:lnTo>
                      <a:pt x="26692" y="18672"/>
                    </a:lnTo>
                    <a:cubicBezTo>
                      <a:pt x="26692" y="18597"/>
                      <a:pt x="26717" y="18522"/>
                      <a:pt x="26717" y="18421"/>
                    </a:cubicBezTo>
                    <a:cubicBezTo>
                      <a:pt x="26717" y="18271"/>
                      <a:pt x="26717" y="18121"/>
                      <a:pt x="26742" y="17970"/>
                    </a:cubicBezTo>
                    <a:cubicBezTo>
                      <a:pt x="26767" y="17369"/>
                      <a:pt x="26742" y="16717"/>
                      <a:pt x="26717" y="16015"/>
                    </a:cubicBezTo>
                    <a:lnTo>
                      <a:pt x="26717" y="15965"/>
                    </a:lnTo>
                    <a:cubicBezTo>
                      <a:pt x="26692" y="15314"/>
                      <a:pt x="26642" y="14662"/>
                      <a:pt x="26592" y="13960"/>
                    </a:cubicBezTo>
                    <a:cubicBezTo>
                      <a:pt x="26517" y="13183"/>
                      <a:pt x="26442" y="12131"/>
                      <a:pt x="26016" y="11128"/>
                    </a:cubicBezTo>
                    <a:cubicBezTo>
                      <a:pt x="25965" y="10978"/>
                      <a:pt x="25915" y="10877"/>
                      <a:pt x="25865" y="10752"/>
                    </a:cubicBezTo>
                    <a:cubicBezTo>
                      <a:pt x="25514" y="10075"/>
                      <a:pt x="24813" y="9649"/>
                      <a:pt x="24036" y="9649"/>
                    </a:cubicBezTo>
                    <a:cubicBezTo>
                      <a:pt x="23810" y="9649"/>
                      <a:pt x="23584" y="9674"/>
                      <a:pt x="23359" y="9750"/>
                    </a:cubicBezTo>
                    <a:cubicBezTo>
                      <a:pt x="23158" y="9825"/>
                      <a:pt x="22933" y="9925"/>
                      <a:pt x="22682" y="10025"/>
                    </a:cubicBezTo>
                    <a:lnTo>
                      <a:pt x="22532" y="10075"/>
                    </a:lnTo>
                    <a:cubicBezTo>
                      <a:pt x="22356" y="10151"/>
                      <a:pt x="22181" y="10251"/>
                      <a:pt x="21980" y="10326"/>
                    </a:cubicBezTo>
                    <a:lnTo>
                      <a:pt x="21880" y="10376"/>
                    </a:lnTo>
                    <a:cubicBezTo>
                      <a:pt x="21454" y="10577"/>
                      <a:pt x="21003" y="10827"/>
                      <a:pt x="20577" y="11078"/>
                    </a:cubicBezTo>
                    <a:cubicBezTo>
                      <a:pt x="20427" y="11178"/>
                      <a:pt x="20251" y="11253"/>
                      <a:pt x="20101" y="11354"/>
                    </a:cubicBezTo>
                    <a:lnTo>
                      <a:pt x="20101" y="11379"/>
                    </a:lnTo>
                    <a:cubicBezTo>
                      <a:pt x="19825" y="11529"/>
                      <a:pt x="19574" y="11730"/>
                      <a:pt x="19299" y="11905"/>
                    </a:cubicBezTo>
                    <a:cubicBezTo>
                      <a:pt x="19299" y="11780"/>
                      <a:pt x="19299" y="11654"/>
                      <a:pt x="19324" y="11529"/>
                    </a:cubicBezTo>
                    <a:cubicBezTo>
                      <a:pt x="19324" y="11354"/>
                      <a:pt x="19324" y="11178"/>
                      <a:pt x="19299" y="11003"/>
                    </a:cubicBezTo>
                    <a:cubicBezTo>
                      <a:pt x="19299" y="10702"/>
                      <a:pt x="19299" y="10401"/>
                      <a:pt x="19274" y="10126"/>
                    </a:cubicBezTo>
                    <a:cubicBezTo>
                      <a:pt x="19224" y="9123"/>
                      <a:pt x="19098" y="8221"/>
                      <a:pt x="18898" y="7419"/>
                    </a:cubicBezTo>
                    <a:cubicBezTo>
                      <a:pt x="18848" y="7268"/>
                      <a:pt x="18797" y="7143"/>
                      <a:pt x="18747" y="6968"/>
                    </a:cubicBezTo>
                    <a:lnTo>
                      <a:pt x="18747" y="6918"/>
                    </a:lnTo>
                    <a:cubicBezTo>
                      <a:pt x="18697" y="6792"/>
                      <a:pt x="18647" y="6642"/>
                      <a:pt x="18597" y="6517"/>
                    </a:cubicBezTo>
                    <a:lnTo>
                      <a:pt x="18547" y="6441"/>
                    </a:lnTo>
                    <a:cubicBezTo>
                      <a:pt x="18497" y="6316"/>
                      <a:pt x="18447" y="6166"/>
                      <a:pt x="18396" y="6040"/>
                    </a:cubicBezTo>
                    <a:lnTo>
                      <a:pt x="18346" y="5965"/>
                    </a:lnTo>
                    <a:cubicBezTo>
                      <a:pt x="18296" y="5840"/>
                      <a:pt x="18221" y="5715"/>
                      <a:pt x="18146" y="5564"/>
                    </a:cubicBezTo>
                    <a:cubicBezTo>
                      <a:pt x="18096" y="5414"/>
                      <a:pt x="18021" y="5288"/>
                      <a:pt x="17945" y="5163"/>
                    </a:cubicBezTo>
                    <a:lnTo>
                      <a:pt x="17920" y="5113"/>
                    </a:lnTo>
                    <a:cubicBezTo>
                      <a:pt x="17845" y="4988"/>
                      <a:pt x="17795" y="4887"/>
                      <a:pt x="17720" y="4787"/>
                    </a:cubicBezTo>
                    <a:cubicBezTo>
                      <a:pt x="17720" y="4762"/>
                      <a:pt x="17645" y="4662"/>
                      <a:pt x="17645" y="4662"/>
                    </a:cubicBezTo>
                    <a:cubicBezTo>
                      <a:pt x="17594" y="4537"/>
                      <a:pt x="17519" y="4436"/>
                      <a:pt x="17444" y="4311"/>
                    </a:cubicBezTo>
                    <a:lnTo>
                      <a:pt x="17394" y="4211"/>
                    </a:lnTo>
                    <a:cubicBezTo>
                      <a:pt x="17319" y="4085"/>
                      <a:pt x="17244" y="3985"/>
                      <a:pt x="17143" y="3835"/>
                    </a:cubicBezTo>
                    <a:cubicBezTo>
                      <a:pt x="17143" y="3835"/>
                      <a:pt x="17143" y="3810"/>
                      <a:pt x="17143" y="3810"/>
                    </a:cubicBezTo>
                    <a:cubicBezTo>
                      <a:pt x="17068" y="3684"/>
                      <a:pt x="16968" y="3584"/>
                      <a:pt x="16893" y="3459"/>
                    </a:cubicBezTo>
                    <a:cubicBezTo>
                      <a:pt x="16893" y="3459"/>
                      <a:pt x="16868" y="3434"/>
                      <a:pt x="16868" y="3409"/>
                    </a:cubicBezTo>
                    <a:cubicBezTo>
                      <a:pt x="16792" y="3309"/>
                      <a:pt x="16717" y="3183"/>
                      <a:pt x="16642" y="3083"/>
                    </a:cubicBezTo>
                    <a:lnTo>
                      <a:pt x="16592" y="3008"/>
                    </a:lnTo>
                    <a:cubicBezTo>
                      <a:pt x="16517" y="2908"/>
                      <a:pt x="16442" y="2782"/>
                      <a:pt x="16366" y="2682"/>
                    </a:cubicBezTo>
                    <a:lnTo>
                      <a:pt x="16316" y="2632"/>
                    </a:lnTo>
                    <a:cubicBezTo>
                      <a:pt x="16241" y="2532"/>
                      <a:pt x="16166" y="2406"/>
                      <a:pt x="16091" y="2306"/>
                    </a:cubicBezTo>
                    <a:lnTo>
                      <a:pt x="16066" y="2281"/>
                    </a:lnTo>
                    <a:cubicBezTo>
                      <a:pt x="15990" y="2181"/>
                      <a:pt x="15940" y="2080"/>
                      <a:pt x="15865" y="1980"/>
                    </a:cubicBezTo>
                    <a:lnTo>
                      <a:pt x="15840" y="1980"/>
                    </a:lnTo>
                    <a:cubicBezTo>
                      <a:pt x="15765" y="1880"/>
                      <a:pt x="15614" y="1654"/>
                      <a:pt x="15614" y="1654"/>
                    </a:cubicBezTo>
                    <a:cubicBezTo>
                      <a:pt x="15539" y="1554"/>
                      <a:pt x="15464" y="1479"/>
                      <a:pt x="15414" y="1404"/>
                    </a:cubicBezTo>
                    <a:cubicBezTo>
                      <a:pt x="15414" y="1404"/>
                      <a:pt x="15213" y="1128"/>
                      <a:pt x="15188" y="1128"/>
                    </a:cubicBezTo>
                    <a:cubicBezTo>
                      <a:pt x="15113" y="1028"/>
                      <a:pt x="15038" y="902"/>
                      <a:pt x="14963" y="827"/>
                    </a:cubicBezTo>
                    <a:lnTo>
                      <a:pt x="14888" y="752"/>
                    </a:lnTo>
                    <a:cubicBezTo>
                      <a:pt x="14512" y="276"/>
                      <a:pt x="13935" y="0"/>
                      <a:pt x="13334" y="0"/>
                    </a:cubicBezTo>
                    <a:close/>
                  </a:path>
                </a:pathLst>
              </a:custGeom>
              <a:solidFill>
                <a:schemeClr val="accent6"/>
              </a:solidFill>
              <a:ln>
                <a:noFill/>
              </a:ln>
              <a:effectLst>
                <a:outerShdw blurRad="57150" dist="19050" dir="5400000" algn="bl" rotWithShape="0">
                  <a:schemeClr val="lt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9"/>
              <p:cNvSpPr/>
              <p:nvPr/>
            </p:nvSpPr>
            <p:spPr>
              <a:xfrm>
                <a:off x="3463175" y="525075"/>
                <a:ext cx="580850" cy="715950"/>
              </a:xfrm>
              <a:custGeom>
                <a:avLst/>
                <a:gdLst/>
                <a:ahLst/>
                <a:cxnLst/>
                <a:rect l="l" t="t" r="r" b="b"/>
                <a:pathLst>
                  <a:path w="23234" h="28638" extrusionOk="0">
                    <a:moveTo>
                      <a:pt x="11580" y="1"/>
                    </a:moveTo>
                    <a:cubicBezTo>
                      <a:pt x="11523" y="1"/>
                      <a:pt x="11467" y="26"/>
                      <a:pt x="11429" y="76"/>
                    </a:cubicBezTo>
                    <a:cubicBezTo>
                      <a:pt x="10803" y="878"/>
                      <a:pt x="8372" y="3986"/>
                      <a:pt x="7870" y="5991"/>
                    </a:cubicBezTo>
                    <a:cubicBezTo>
                      <a:pt x="7595" y="7043"/>
                      <a:pt x="7520" y="8096"/>
                      <a:pt x="7495" y="9174"/>
                    </a:cubicBezTo>
                    <a:cubicBezTo>
                      <a:pt x="7469" y="10853"/>
                      <a:pt x="7595" y="12532"/>
                      <a:pt x="7946" y="14186"/>
                    </a:cubicBezTo>
                    <a:cubicBezTo>
                      <a:pt x="7996" y="14338"/>
                      <a:pt x="7866" y="14456"/>
                      <a:pt x="7729" y="14456"/>
                    </a:cubicBezTo>
                    <a:cubicBezTo>
                      <a:pt x="7662" y="14456"/>
                      <a:pt x="7594" y="14427"/>
                      <a:pt x="7545" y="14362"/>
                    </a:cubicBezTo>
                    <a:cubicBezTo>
                      <a:pt x="5891" y="12181"/>
                      <a:pt x="3635" y="10527"/>
                      <a:pt x="1028" y="9600"/>
                    </a:cubicBezTo>
                    <a:cubicBezTo>
                      <a:pt x="1002" y="9587"/>
                      <a:pt x="975" y="9581"/>
                      <a:pt x="947" y="9581"/>
                    </a:cubicBezTo>
                    <a:cubicBezTo>
                      <a:pt x="868" y="9581"/>
                      <a:pt x="790" y="9632"/>
                      <a:pt x="753" y="9725"/>
                    </a:cubicBezTo>
                    <a:cubicBezTo>
                      <a:pt x="352" y="10477"/>
                      <a:pt x="276" y="11379"/>
                      <a:pt x="226" y="12256"/>
                    </a:cubicBezTo>
                    <a:cubicBezTo>
                      <a:pt x="101" y="13660"/>
                      <a:pt x="1" y="15063"/>
                      <a:pt x="76" y="16467"/>
                    </a:cubicBezTo>
                    <a:cubicBezTo>
                      <a:pt x="251" y="19399"/>
                      <a:pt x="1304" y="22282"/>
                      <a:pt x="3209" y="24537"/>
                    </a:cubicBezTo>
                    <a:cubicBezTo>
                      <a:pt x="5114" y="26768"/>
                      <a:pt x="7870" y="28322"/>
                      <a:pt x="10778" y="28572"/>
                    </a:cubicBezTo>
                    <a:lnTo>
                      <a:pt x="11404" y="28572"/>
                    </a:lnTo>
                    <a:cubicBezTo>
                      <a:pt x="11611" y="28620"/>
                      <a:pt x="11838" y="28637"/>
                      <a:pt x="12065" y="28637"/>
                    </a:cubicBezTo>
                    <a:cubicBezTo>
                      <a:pt x="12197" y="28637"/>
                      <a:pt x="12329" y="28632"/>
                      <a:pt x="12457" y="28622"/>
                    </a:cubicBezTo>
                    <a:cubicBezTo>
                      <a:pt x="15389" y="28372"/>
                      <a:pt x="18146" y="26818"/>
                      <a:pt x="20051" y="24587"/>
                    </a:cubicBezTo>
                    <a:cubicBezTo>
                      <a:pt x="21931" y="22357"/>
                      <a:pt x="22983" y="19449"/>
                      <a:pt x="23159" y="16517"/>
                    </a:cubicBezTo>
                    <a:cubicBezTo>
                      <a:pt x="23234" y="15114"/>
                      <a:pt x="23134" y="13710"/>
                      <a:pt x="23033" y="12307"/>
                    </a:cubicBezTo>
                    <a:cubicBezTo>
                      <a:pt x="22958" y="11429"/>
                      <a:pt x="22883" y="10552"/>
                      <a:pt x="22507" y="9775"/>
                    </a:cubicBezTo>
                    <a:cubicBezTo>
                      <a:pt x="22445" y="9692"/>
                      <a:pt x="22365" y="9644"/>
                      <a:pt x="22269" y="9644"/>
                    </a:cubicBezTo>
                    <a:cubicBezTo>
                      <a:pt x="22249" y="9644"/>
                      <a:pt x="22228" y="9646"/>
                      <a:pt x="22206" y="9650"/>
                    </a:cubicBezTo>
                    <a:cubicBezTo>
                      <a:pt x="19625" y="10577"/>
                      <a:pt x="17344" y="12256"/>
                      <a:pt x="15690" y="14412"/>
                    </a:cubicBezTo>
                    <a:cubicBezTo>
                      <a:pt x="15641" y="14478"/>
                      <a:pt x="15575" y="14506"/>
                      <a:pt x="15511" y="14506"/>
                    </a:cubicBezTo>
                    <a:cubicBezTo>
                      <a:pt x="15380" y="14506"/>
                      <a:pt x="15255" y="14388"/>
                      <a:pt x="15289" y="14236"/>
                    </a:cubicBezTo>
                    <a:cubicBezTo>
                      <a:pt x="15640" y="12582"/>
                      <a:pt x="15790" y="10903"/>
                      <a:pt x="15740" y="9224"/>
                    </a:cubicBezTo>
                    <a:cubicBezTo>
                      <a:pt x="15740" y="8171"/>
                      <a:pt x="15640" y="7094"/>
                      <a:pt x="15389" y="6041"/>
                    </a:cubicBezTo>
                    <a:cubicBezTo>
                      <a:pt x="14863" y="4036"/>
                      <a:pt x="12382" y="878"/>
                      <a:pt x="11730" y="76"/>
                    </a:cubicBezTo>
                    <a:cubicBezTo>
                      <a:pt x="11693" y="26"/>
                      <a:pt x="11636" y="1"/>
                      <a:pt x="115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9"/>
              <p:cNvSpPr/>
              <p:nvPr/>
            </p:nvSpPr>
            <p:spPr>
              <a:xfrm>
                <a:off x="3753275" y="1137875"/>
                <a:ext cx="3800" cy="1275"/>
              </a:xfrm>
              <a:custGeom>
                <a:avLst/>
                <a:gdLst/>
                <a:ahLst/>
                <a:cxnLst/>
                <a:rect l="l" t="t" r="r" b="b"/>
                <a:pathLst>
                  <a:path w="152" h="51" extrusionOk="0">
                    <a:moveTo>
                      <a:pt x="76" y="0"/>
                    </a:moveTo>
                    <a:cubicBezTo>
                      <a:pt x="51" y="0"/>
                      <a:pt x="26" y="25"/>
                      <a:pt x="1" y="25"/>
                    </a:cubicBezTo>
                    <a:cubicBezTo>
                      <a:pt x="1" y="25"/>
                      <a:pt x="26" y="50"/>
                      <a:pt x="26" y="50"/>
                    </a:cubicBezTo>
                    <a:cubicBezTo>
                      <a:pt x="76" y="50"/>
                      <a:pt x="126" y="25"/>
                      <a:pt x="151" y="25"/>
                    </a:cubicBezTo>
                    <a:cubicBezTo>
                      <a:pt x="126" y="0"/>
                      <a:pt x="101" y="0"/>
                      <a:pt x="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9"/>
              <p:cNvSpPr/>
              <p:nvPr/>
            </p:nvSpPr>
            <p:spPr>
              <a:xfrm>
                <a:off x="3750775" y="766150"/>
                <a:ext cx="278850" cy="356075"/>
              </a:xfrm>
              <a:custGeom>
                <a:avLst/>
                <a:gdLst/>
                <a:ahLst/>
                <a:cxnLst/>
                <a:rect l="l" t="t" r="r" b="b"/>
                <a:pathLst>
                  <a:path w="11154" h="14243" extrusionOk="0">
                    <a:moveTo>
                      <a:pt x="10765" y="1"/>
                    </a:moveTo>
                    <a:cubicBezTo>
                      <a:pt x="10745" y="1"/>
                      <a:pt x="10724" y="3"/>
                      <a:pt x="10702" y="7"/>
                    </a:cubicBezTo>
                    <a:cubicBezTo>
                      <a:pt x="10627" y="32"/>
                      <a:pt x="10552" y="82"/>
                      <a:pt x="10452" y="107"/>
                    </a:cubicBezTo>
                    <a:cubicBezTo>
                      <a:pt x="9675" y="1786"/>
                      <a:pt x="8823" y="3466"/>
                      <a:pt x="7795" y="5019"/>
                    </a:cubicBezTo>
                    <a:cubicBezTo>
                      <a:pt x="6793" y="6523"/>
                      <a:pt x="5565" y="7952"/>
                      <a:pt x="4487" y="9180"/>
                    </a:cubicBezTo>
                    <a:cubicBezTo>
                      <a:pt x="3008" y="10884"/>
                      <a:pt x="1554" y="12538"/>
                      <a:pt x="1" y="14067"/>
                    </a:cubicBezTo>
                    <a:lnTo>
                      <a:pt x="226" y="14042"/>
                    </a:lnTo>
                    <a:cubicBezTo>
                      <a:pt x="477" y="14092"/>
                      <a:pt x="727" y="14167"/>
                      <a:pt x="978" y="14243"/>
                    </a:cubicBezTo>
                    <a:cubicBezTo>
                      <a:pt x="2382" y="12814"/>
                      <a:pt x="3735" y="11285"/>
                      <a:pt x="5088" y="9706"/>
                    </a:cubicBezTo>
                    <a:cubicBezTo>
                      <a:pt x="6191" y="8453"/>
                      <a:pt x="7419" y="7025"/>
                      <a:pt x="8472" y="5471"/>
                    </a:cubicBezTo>
                    <a:cubicBezTo>
                      <a:pt x="9524" y="3917"/>
                      <a:pt x="10377" y="2212"/>
                      <a:pt x="11154" y="533"/>
                    </a:cubicBezTo>
                    <a:cubicBezTo>
                      <a:pt x="11103" y="383"/>
                      <a:pt x="11053" y="258"/>
                      <a:pt x="11003" y="132"/>
                    </a:cubicBezTo>
                    <a:cubicBezTo>
                      <a:pt x="10941" y="49"/>
                      <a:pt x="10861" y="1"/>
                      <a:pt x="107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9"/>
              <p:cNvSpPr/>
              <p:nvPr/>
            </p:nvSpPr>
            <p:spPr>
              <a:xfrm>
                <a:off x="3479475" y="764575"/>
                <a:ext cx="270075" cy="363925"/>
              </a:xfrm>
              <a:custGeom>
                <a:avLst/>
                <a:gdLst/>
                <a:ahLst/>
                <a:cxnLst/>
                <a:rect l="l" t="t" r="r" b="b"/>
                <a:pathLst>
                  <a:path w="10803" h="14557" extrusionOk="0">
                    <a:moveTo>
                      <a:pt x="295" y="1"/>
                    </a:moveTo>
                    <a:cubicBezTo>
                      <a:pt x="216" y="1"/>
                      <a:pt x="138" y="52"/>
                      <a:pt x="101" y="145"/>
                    </a:cubicBezTo>
                    <a:cubicBezTo>
                      <a:pt x="51" y="220"/>
                      <a:pt x="25" y="295"/>
                      <a:pt x="0" y="371"/>
                    </a:cubicBezTo>
                    <a:cubicBezTo>
                      <a:pt x="1053" y="2651"/>
                      <a:pt x="2306" y="5108"/>
                      <a:pt x="3810" y="7438"/>
                    </a:cubicBezTo>
                    <a:cubicBezTo>
                      <a:pt x="5690" y="10346"/>
                      <a:pt x="7770" y="12727"/>
                      <a:pt x="10026" y="14556"/>
                    </a:cubicBezTo>
                    <a:cubicBezTo>
                      <a:pt x="10276" y="14406"/>
                      <a:pt x="10527" y="14281"/>
                      <a:pt x="10777" y="14130"/>
                    </a:cubicBezTo>
                    <a:lnTo>
                      <a:pt x="10802" y="14130"/>
                    </a:lnTo>
                    <a:cubicBezTo>
                      <a:pt x="8497" y="12326"/>
                      <a:pt x="6391" y="9945"/>
                      <a:pt x="4487" y="7012"/>
                    </a:cubicBezTo>
                    <a:cubicBezTo>
                      <a:pt x="3058" y="4757"/>
                      <a:pt x="1830" y="2376"/>
                      <a:pt x="802" y="170"/>
                    </a:cubicBezTo>
                    <a:cubicBezTo>
                      <a:pt x="677" y="120"/>
                      <a:pt x="527" y="70"/>
                      <a:pt x="376" y="20"/>
                    </a:cubicBezTo>
                    <a:cubicBezTo>
                      <a:pt x="350" y="7"/>
                      <a:pt x="323" y="1"/>
                      <a:pt x="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9"/>
              <p:cNvSpPr/>
              <p:nvPr/>
            </p:nvSpPr>
            <p:spPr>
              <a:xfrm>
                <a:off x="3675600" y="611550"/>
                <a:ext cx="153525" cy="134100"/>
              </a:xfrm>
              <a:custGeom>
                <a:avLst/>
                <a:gdLst/>
                <a:ahLst/>
                <a:cxnLst/>
                <a:rect l="l" t="t" r="r" b="b"/>
                <a:pathLst>
                  <a:path w="6141" h="5364" extrusionOk="0">
                    <a:moveTo>
                      <a:pt x="5664" y="0"/>
                    </a:moveTo>
                    <a:cubicBezTo>
                      <a:pt x="4837" y="1529"/>
                      <a:pt x="3860" y="2983"/>
                      <a:pt x="2782" y="4286"/>
                    </a:cubicBezTo>
                    <a:cubicBezTo>
                      <a:pt x="1905" y="2933"/>
                      <a:pt x="1153" y="1554"/>
                      <a:pt x="476" y="101"/>
                    </a:cubicBezTo>
                    <a:cubicBezTo>
                      <a:pt x="301" y="401"/>
                      <a:pt x="150" y="677"/>
                      <a:pt x="0" y="978"/>
                    </a:cubicBezTo>
                    <a:cubicBezTo>
                      <a:pt x="702" y="2432"/>
                      <a:pt x="1504" y="3835"/>
                      <a:pt x="2381" y="5188"/>
                    </a:cubicBezTo>
                    <a:cubicBezTo>
                      <a:pt x="2456" y="5289"/>
                      <a:pt x="2582" y="5339"/>
                      <a:pt x="2707" y="5364"/>
                    </a:cubicBezTo>
                    <a:lnTo>
                      <a:pt x="2732" y="5364"/>
                    </a:lnTo>
                    <a:cubicBezTo>
                      <a:pt x="2857" y="5364"/>
                      <a:pt x="2957" y="5314"/>
                      <a:pt x="3033" y="5213"/>
                    </a:cubicBezTo>
                    <a:cubicBezTo>
                      <a:pt x="4186" y="3910"/>
                      <a:pt x="5238" y="2406"/>
                      <a:pt x="6140" y="827"/>
                    </a:cubicBezTo>
                    <a:cubicBezTo>
                      <a:pt x="5990" y="552"/>
                      <a:pt x="5840" y="276"/>
                      <a:pt x="56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9"/>
              <p:cNvSpPr/>
              <p:nvPr/>
            </p:nvSpPr>
            <p:spPr>
              <a:xfrm>
                <a:off x="3650525" y="738125"/>
                <a:ext cx="206800" cy="199275"/>
              </a:xfrm>
              <a:custGeom>
                <a:avLst/>
                <a:gdLst/>
                <a:ahLst/>
                <a:cxnLst/>
                <a:rect l="l" t="t" r="r" b="b"/>
                <a:pathLst>
                  <a:path w="8272" h="7971" extrusionOk="0">
                    <a:moveTo>
                      <a:pt x="8221" y="0"/>
                    </a:moveTo>
                    <a:cubicBezTo>
                      <a:pt x="6918" y="2456"/>
                      <a:pt x="5364" y="4787"/>
                      <a:pt x="3660" y="6892"/>
                    </a:cubicBezTo>
                    <a:cubicBezTo>
                      <a:pt x="2331" y="5113"/>
                      <a:pt x="1103" y="3233"/>
                      <a:pt x="1" y="1303"/>
                    </a:cubicBezTo>
                    <a:lnTo>
                      <a:pt x="1" y="1303"/>
                    </a:lnTo>
                    <a:cubicBezTo>
                      <a:pt x="1" y="1880"/>
                      <a:pt x="26" y="2456"/>
                      <a:pt x="76" y="3033"/>
                    </a:cubicBezTo>
                    <a:cubicBezTo>
                      <a:pt x="1078" y="4687"/>
                      <a:pt x="2156" y="6266"/>
                      <a:pt x="3309" y="7820"/>
                    </a:cubicBezTo>
                    <a:cubicBezTo>
                      <a:pt x="3384" y="7895"/>
                      <a:pt x="3509" y="7970"/>
                      <a:pt x="3635" y="7970"/>
                    </a:cubicBezTo>
                    <a:cubicBezTo>
                      <a:pt x="3760" y="7970"/>
                      <a:pt x="3885" y="7920"/>
                      <a:pt x="3960" y="7820"/>
                    </a:cubicBezTo>
                    <a:cubicBezTo>
                      <a:pt x="5514" y="5940"/>
                      <a:pt x="6968" y="3835"/>
                      <a:pt x="8246" y="1629"/>
                    </a:cubicBezTo>
                    <a:cubicBezTo>
                      <a:pt x="8271" y="1328"/>
                      <a:pt x="8271" y="1003"/>
                      <a:pt x="8246" y="702"/>
                    </a:cubicBezTo>
                    <a:cubicBezTo>
                      <a:pt x="8246" y="476"/>
                      <a:pt x="8246" y="226"/>
                      <a:pt x="822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9"/>
              <p:cNvSpPr/>
              <p:nvPr/>
            </p:nvSpPr>
            <p:spPr>
              <a:xfrm>
                <a:off x="3621075" y="1117200"/>
                <a:ext cx="299525" cy="96500"/>
              </a:xfrm>
              <a:custGeom>
                <a:avLst/>
                <a:gdLst/>
                <a:ahLst/>
                <a:cxnLst/>
                <a:rect l="l" t="t" r="r" b="b"/>
                <a:pathLst>
                  <a:path w="11981" h="3860" extrusionOk="0">
                    <a:moveTo>
                      <a:pt x="5414" y="0"/>
                    </a:moveTo>
                    <a:lnTo>
                      <a:pt x="5189" y="25"/>
                    </a:lnTo>
                    <a:lnTo>
                      <a:pt x="5113" y="25"/>
                    </a:lnTo>
                    <a:cubicBezTo>
                      <a:pt x="4863" y="176"/>
                      <a:pt x="4612" y="301"/>
                      <a:pt x="4362" y="451"/>
                    </a:cubicBezTo>
                    <a:cubicBezTo>
                      <a:pt x="2833" y="1328"/>
                      <a:pt x="1379" y="2331"/>
                      <a:pt x="1" y="3459"/>
                    </a:cubicBezTo>
                    <a:cubicBezTo>
                      <a:pt x="276" y="3609"/>
                      <a:pt x="527" y="3734"/>
                      <a:pt x="803" y="3860"/>
                    </a:cubicBezTo>
                    <a:cubicBezTo>
                      <a:pt x="2206" y="2757"/>
                      <a:pt x="3710" y="1729"/>
                      <a:pt x="5289" y="852"/>
                    </a:cubicBezTo>
                    <a:cubicBezTo>
                      <a:pt x="5314" y="852"/>
                      <a:pt x="5339" y="827"/>
                      <a:pt x="5364" y="827"/>
                    </a:cubicBezTo>
                    <a:cubicBezTo>
                      <a:pt x="5389" y="827"/>
                      <a:pt x="5414" y="827"/>
                      <a:pt x="5439" y="852"/>
                    </a:cubicBezTo>
                    <a:cubicBezTo>
                      <a:pt x="7570" y="1429"/>
                      <a:pt x="9499" y="2181"/>
                      <a:pt x="11254" y="3108"/>
                    </a:cubicBezTo>
                    <a:cubicBezTo>
                      <a:pt x="11504" y="2958"/>
                      <a:pt x="11730" y="2757"/>
                      <a:pt x="11981" y="2582"/>
                    </a:cubicBezTo>
                    <a:cubicBezTo>
                      <a:pt x="10226" y="1604"/>
                      <a:pt x="8271" y="827"/>
                      <a:pt x="6166" y="201"/>
                    </a:cubicBezTo>
                    <a:cubicBezTo>
                      <a:pt x="5915" y="125"/>
                      <a:pt x="5665" y="50"/>
                      <a:pt x="54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9"/>
              <p:cNvSpPr/>
              <p:nvPr/>
            </p:nvSpPr>
            <p:spPr>
              <a:xfrm>
                <a:off x="3465700" y="797650"/>
                <a:ext cx="111550" cy="122825"/>
              </a:xfrm>
              <a:custGeom>
                <a:avLst/>
                <a:gdLst/>
                <a:ahLst/>
                <a:cxnLst/>
                <a:rect l="l" t="t" r="r" b="b"/>
                <a:pathLst>
                  <a:path w="4462" h="4913" extrusionOk="0">
                    <a:moveTo>
                      <a:pt x="3634" y="0"/>
                    </a:moveTo>
                    <a:lnTo>
                      <a:pt x="3634" y="0"/>
                    </a:lnTo>
                    <a:cubicBezTo>
                      <a:pt x="3684" y="1429"/>
                      <a:pt x="3559" y="2757"/>
                      <a:pt x="3484" y="3684"/>
                    </a:cubicBezTo>
                    <a:cubicBezTo>
                      <a:pt x="3484" y="3785"/>
                      <a:pt x="3459" y="3885"/>
                      <a:pt x="3459" y="3985"/>
                    </a:cubicBezTo>
                    <a:cubicBezTo>
                      <a:pt x="2657" y="3709"/>
                      <a:pt x="1278" y="3108"/>
                      <a:pt x="50" y="2331"/>
                    </a:cubicBezTo>
                    <a:cubicBezTo>
                      <a:pt x="25" y="2632"/>
                      <a:pt x="0" y="2932"/>
                      <a:pt x="0" y="3233"/>
                    </a:cubicBezTo>
                    <a:cubicBezTo>
                      <a:pt x="1504" y="4135"/>
                      <a:pt x="3133" y="4787"/>
                      <a:pt x="3759" y="4912"/>
                    </a:cubicBezTo>
                    <a:lnTo>
                      <a:pt x="4236" y="4536"/>
                    </a:lnTo>
                    <a:cubicBezTo>
                      <a:pt x="4236" y="4361"/>
                      <a:pt x="4261" y="4085"/>
                      <a:pt x="4311" y="3734"/>
                    </a:cubicBezTo>
                    <a:cubicBezTo>
                      <a:pt x="4361" y="2983"/>
                      <a:pt x="4461" y="1830"/>
                      <a:pt x="4461" y="551"/>
                    </a:cubicBezTo>
                    <a:cubicBezTo>
                      <a:pt x="4185" y="351"/>
                      <a:pt x="3910" y="176"/>
                      <a:pt x="363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9"/>
              <p:cNvSpPr/>
              <p:nvPr/>
            </p:nvSpPr>
            <p:spPr>
              <a:xfrm>
                <a:off x="3465050" y="845875"/>
                <a:ext cx="184875" cy="181125"/>
              </a:xfrm>
              <a:custGeom>
                <a:avLst/>
                <a:gdLst/>
                <a:ahLst/>
                <a:cxnLst/>
                <a:rect l="l" t="t" r="r" b="b"/>
                <a:pathLst>
                  <a:path w="7395" h="7245" extrusionOk="0">
                    <a:moveTo>
                      <a:pt x="6116" y="1"/>
                    </a:moveTo>
                    <a:cubicBezTo>
                      <a:pt x="6367" y="2683"/>
                      <a:pt x="6517" y="5114"/>
                      <a:pt x="6542" y="6317"/>
                    </a:cubicBezTo>
                    <a:cubicBezTo>
                      <a:pt x="5139" y="5941"/>
                      <a:pt x="1605" y="4763"/>
                      <a:pt x="1" y="3635"/>
                    </a:cubicBezTo>
                    <a:lnTo>
                      <a:pt x="1" y="3635"/>
                    </a:lnTo>
                    <a:cubicBezTo>
                      <a:pt x="26" y="3986"/>
                      <a:pt x="76" y="4312"/>
                      <a:pt x="101" y="4663"/>
                    </a:cubicBezTo>
                    <a:cubicBezTo>
                      <a:pt x="2282" y="5941"/>
                      <a:pt x="6166" y="7119"/>
                      <a:pt x="6868" y="7244"/>
                    </a:cubicBezTo>
                    <a:lnTo>
                      <a:pt x="7344" y="6868"/>
                    </a:lnTo>
                    <a:cubicBezTo>
                      <a:pt x="7394" y="6041"/>
                      <a:pt x="7269" y="3710"/>
                      <a:pt x="7019" y="978"/>
                    </a:cubicBezTo>
                    <a:cubicBezTo>
                      <a:pt x="6743" y="627"/>
                      <a:pt x="6442" y="302"/>
                      <a:pt x="61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9"/>
              <p:cNvSpPr/>
              <p:nvPr/>
            </p:nvSpPr>
            <p:spPr>
              <a:xfrm>
                <a:off x="3935000" y="795750"/>
                <a:ext cx="106525" cy="125350"/>
              </a:xfrm>
              <a:custGeom>
                <a:avLst/>
                <a:gdLst/>
                <a:ahLst/>
                <a:cxnLst/>
                <a:rect l="l" t="t" r="r" b="b"/>
                <a:pathLst>
                  <a:path w="4261" h="5014" extrusionOk="0">
                    <a:moveTo>
                      <a:pt x="877" y="1"/>
                    </a:moveTo>
                    <a:cubicBezTo>
                      <a:pt x="576" y="151"/>
                      <a:pt x="301" y="327"/>
                      <a:pt x="50" y="527"/>
                    </a:cubicBezTo>
                    <a:cubicBezTo>
                      <a:pt x="50" y="803"/>
                      <a:pt x="25" y="1104"/>
                      <a:pt x="25" y="1379"/>
                    </a:cubicBezTo>
                    <a:cubicBezTo>
                      <a:pt x="25" y="2507"/>
                      <a:pt x="0" y="3685"/>
                      <a:pt x="25" y="4612"/>
                    </a:cubicBezTo>
                    <a:cubicBezTo>
                      <a:pt x="50" y="4738"/>
                      <a:pt x="100" y="4863"/>
                      <a:pt x="226" y="4938"/>
                    </a:cubicBezTo>
                    <a:cubicBezTo>
                      <a:pt x="276" y="4988"/>
                      <a:pt x="351" y="5013"/>
                      <a:pt x="451" y="5013"/>
                    </a:cubicBezTo>
                    <a:cubicBezTo>
                      <a:pt x="501" y="5013"/>
                      <a:pt x="526" y="4988"/>
                      <a:pt x="576" y="4988"/>
                    </a:cubicBezTo>
                    <a:cubicBezTo>
                      <a:pt x="1805" y="4537"/>
                      <a:pt x="3033" y="3735"/>
                      <a:pt x="4261" y="2933"/>
                    </a:cubicBezTo>
                    <a:cubicBezTo>
                      <a:pt x="4236" y="2607"/>
                      <a:pt x="4211" y="2307"/>
                      <a:pt x="4186" y="1981"/>
                    </a:cubicBezTo>
                    <a:cubicBezTo>
                      <a:pt x="3083" y="2758"/>
                      <a:pt x="1930" y="3510"/>
                      <a:pt x="827" y="3986"/>
                    </a:cubicBezTo>
                    <a:cubicBezTo>
                      <a:pt x="827" y="3209"/>
                      <a:pt x="827" y="2282"/>
                      <a:pt x="852" y="1404"/>
                    </a:cubicBezTo>
                    <a:cubicBezTo>
                      <a:pt x="852" y="928"/>
                      <a:pt x="852" y="452"/>
                      <a:pt x="87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9"/>
              <p:cNvSpPr/>
              <p:nvPr/>
            </p:nvSpPr>
            <p:spPr>
              <a:xfrm>
                <a:off x="3851025" y="842125"/>
                <a:ext cx="191750" cy="184225"/>
              </a:xfrm>
              <a:custGeom>
                <a:avLst/>
                <a:gdLst/>
                <a:ahLst/>
                <a:cxnLst/>
                <a:rect l="l" t="t" r="r" b="b"/>
                <a:pathLst>
                  <a:path w="7670" h="7369" extrusionOk="0">
                    <a:moveTo>
                      <a:pt x="1755" y="1"/>
                    </a:moveTo>
                    <a:cubicBezTo>
                      <a:pt x="1454" y="301"/>
                      <a:pt x="1154" y="577"/>
                      <a:pt x="878" y="903"/>
                    </a:cubicBezTo>
                    <a:cubicBezTo>
                      <a:pt x="753" y="2757"/>
                      <a:pt x="477" y="4762"/>
                      <a:pt x="26" y="6868"/>
                    </a:cubicBezTo>
                    <a:cubicBezTo>
                      <a:pt x="1" y="7018"/>
                      <a:pt x="51" y="7194"/>
                      <a:pt x="176" y="7294"/>
                    </a:cubicBezTo>
                    <a:cubicBezTo>
                      <a:pt x="251" y="7344"/>
                      <a:pt x="351" y="7369"/>
                      <a:pt x="427" y="7369"/>
                    </a:cubicBezTo>
                    <a:cubicBezTo>
                      <a:pt x="477" y="7369"/>
                      <a:pt x="552" y="7369"/>
                      <a:pt x="602" y="7319"/>
                    </a:cubicBezTo>
                    <a:cubicBezTo>
                      <a:pt x="1354" y="6968"/>
                      <a:pt x="2206" y="6617"/>
                      <a:pt x="3083" y="6241"/>
                    </a:cubicBezTo>
                    <a:cubicBezTo>
                      <a:pt x="4587" y="5640"/>
                      <a:pt x="6216" y="4963"/>
                      <a:pt x="7620" y="4136"/>
                    </a:cubicBezTo>
                    <a:cubicBezTo>
                      <a:pt x="7620" y="4036"/>
                      <a:pt x="7645" y="3935"/>
                      <a:pt x="7645" y="3835"/>
                    </a:cubicBezTo>
                    <a:cubicBezTo>
                      <a:pt x="7670" y="3610"/>
                      <a:pt x="7670" y="3384"/>
                      <a:pt x="7670" y="3133"/>
                    </a:cubicBezTo>
                    <a:lnTo>
                      <a:pt x="7670" y="3133"/>
                    </a:lnTo>
                    <a:cubicBezTo>
                      <a:pt x="6216" y="4061"/>
                      <a:pt x="4412" y="4813"/>
                      <a:pt x="2783" y="5489"/>
                    </a:cubicBezTo>
                    <a:cubicBezTo>
                      <a:pt x="2156" y="5765"/>
                      <a:pt x="1555" y="6016"/>
                      <a:pt x="978" y="6266"/>
                    </a:cubicBezTo>
                    <a:cubicBezTo>
                      <a:pt x="1429" y="4036"/>
                      <a:pt x="1680" y="1930"/>
                      <a:pt x="17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9"/>
              <p:cNvSpPr/>
              <p:nvPr/>
            </p:nvSpPr>
            <p:spPr>
              <a:xfrm>
                <a:off x="3725075" y="525075"/>
                <a:ext cx="47025" cy="715975"/>
              </a:xfrm>
              <a:custGeom>
                <a:avLst/>
                <a:gdLst/>
                <a:ahLst/>
                <a:cxnLst/>
                <a:rect l="l" t="t" r="r" b="b"/>
                <a:pathLst>
                  <a:path w="1881" h="28639" extrusionOk="0">
                    <a:moveTo>
                      <a:pt x="1104" y="1"/>
                    </a:moveTo>
                    <a:cubicBezTo>
                      <a:pt x="1047" y="1"/>
                      <a:pt x="991" y="26"/>
                      <a:pt x="953" y="76"/>
                    </a:cubicBezTo>
                    <a:cubicBezTo>
                      <a:pt x="903" y="151"/>
                      <a:pt x="828" y="226"/>
                      <a:pt x="753" y="327"/>
                    </a:cubicBezTo>
                    <a:cubicBezTo>
                      <a:pt x="1" y="9725"/>
                      <a:pt x="101" y="19224"/>
                      <a:pt x="1054" y="28597"/>
                    </a:cubicBezTo>
                    <a:cubicBezTo>
                      <a:pt x="1215" y="28627"/>
                      <a:pt x="1377" y="28639"/>
                      <a:pt x="1538" y="28639"/>
                    </a:cubicBezTo>
                    <a:cubicBezTo>
                      <a:pt x="1652" y="28639"/>
                      <a:pt x="1767" y="28633"/>
                      <a:pt x="1881" y="28622"/>
                    </a:cubicBezTo>
                    <a:cubicBezTo>
                      <a:pt x="928" y="19274"/>
                      <a:pt x="803" y="9825"/>
                      <a:pt x="1555" y="452"/>
                    </a:cubicBezTo>
                    <a:cubicBezTo>
                      <a:pt x="1430" y="302"/>
                      <a:pt x="1329" y="176"/>
                      <a:pt x="1254" y="76"/>
                    </a:cubicBezTo>
                    <a:cubicBezTo>
                      <a:pt x="1217" y="26"/>
                      <a:pt x="1160" y="1"/>
                      <a:pt x="11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9"/>
              <p:cNvSpPr/>
              <p:nvPr/>
            </p:nvSpPr>
            <p:spPr>
              <a:xfrm>
                <a:off x="3463175" y="525075"/>
                <a:ext cx="580850" cy="715950"/>
              </a:xfrm>
              <a:custGeom>
                <a:avLst/>
                <a:gdLst/>
                <a:ahLst/>
                <a:cxnLst/>
                <a:rect l="l" t="t" r="r" b="b"/>
                <a:pathLst>
                  <a:path w="23234" h="28638" extrusionOk="0">
                    <a:moveTo>
                      <a:pt x="11580" y="1"/>
                    </a:moveTo>
                    <a:cubicBezTo>
                      <a:pt x="11523" y="1"/>
                      <a:pt x="11467" y="26"/>
                      <a:pt x="11429" y="76"/>
                    </a:cubicBezTo>
                    <a:cubicBezTo>
                      <a:pt x="10803" y="878"/>
                      <a:pt x="8372" y="3986"/>
                      <a:pt x="7870" y="5991"/>
                    </a:cubicBezTo>
                    <a:cubicBezTo>
                      <a:pt x="7595" y="7043"/>
                      <a:pt x="7520" y="8096"/>
                      <a:pt x="7495" y="9174"/>
                    </a:cubicBezTo>
                    <a:cubicBezTo>
                      <a:pt x="7469" y="10853"/>
                      <a:pt x="7595" y="12532"/>
                      <a:pt x="7946" y="14186"/>
                    </a:cubicBezTo>
                    <a:cubicBezTo>
                      <a:pt x="7996" y="14338"/>
                      <a:pt x="7866" y="14456"/>
                      <a:pt x="7729" y="14456"/>
                    </a:cubicBezTo>
                    <a:cubicBezTo>
                      <a:pt x="7662" y="14456"/>
                      <a:pt x="7594" y="14427"/>
                      <a:pt x="7545" y="14362"/>
                    </a:cubicBezTo>
                    <a:cubicBezTo>
                      <a:pt x="5891" y="12181"/>
                      <a:pt x="3635" y="10527"/>
                      <a:pt x="1028" y="9600"/>
                    </a:cubicBezTo>
                    <a:cubicBezTo>
                      <a:pt x="1002" y="9587"/>
                      <a:pt x="975" y="9581"/>
                      <a:pt x="947" y="9581"/>
                    </a:cubicBezTo>
                    <a:cubicBezTo>
                      <a:pt x="868" y="9581"/>
                      <a:pt x="790" y="9632"/>
                      <a:pt x="753" y="9725"/>
                    </a:cubicBezTo>
                    <a:cubicBezTo>
                      <a:pt x="352" y="10477"/>
                      <a:pt x="276" y="11379"/>
                      <a:pt x="226" y="12256"/>
                    </a:cubicBezTo>
                    <a:cubicBezTo>
                      <a:pt x="101" y="13660"/>
                      <a:pt x="1" y="15063"/>
                      <a:pt x="76" y="16467"/>
                    </a:cubicBezTo>
                    <a:cubicBezTo>
                      <a:pt x="251" y="19399"/>
                      <a:pt x="1304" y="22282"/>
                      <a:pt x="3209" y="24537"/>
                    </a:cubicBezTo>
                    <a:cubicBezTo>
                      <a:pt x="5114" y="26768"/>
                      <a:pt x="7870" y="28322"/>
                      <a:pt x="10778" y="28572"/>
                    </a:cubicBezTo>
                    <a:lnTo>
                      <a:pt x="11404" y="28572"/>
                    </a:lnTo>
                    <a:cubicBezTo>
                      <a:pt x="11611" y="28620"/>
                      <a:pt x="11838" y="28637"/>
                      <a:pt x="12065" y="28637"/>
                    </a:cubicBezTo>
                    <a:cubicBezTo>
                      <a:pt x="12197" y="28637"/>
                      <a:pt x="12329" y="28632"/>
                      <a:pt x="12457" y="28622"/>
                    </a:cubicBezTo>
                    <a:cubicBezTo>
                      <a:pt x="15389" y="28372"/>
                      <a:pt x="18146" y="26818"/>
                      <a:pt x="20051" y="24587"/>
                    </a:cubicBezTo>
                    <a:cubicBezTo>
                      <a:pt x="21931" y="22357"/>
                      <a:pt x="22983" y="19449"/>
                      <a:pt x="23159" y="16517"/>
                    </a:cubicBezTo>
                    <a:cubicBezTo>
                      <a:pt x="23234" y="15114"/>
                      <a:pt x="23134" y="13710"/>
                      <a:pt x="23033" y="12307"/>
                    </a:cubicBezTo>
                    <a:cubicBezTo>
                      <a:pt x="22958" y="11429"/>
                      <a:pt x="22883" y="10552"/>
                      <a:pt x="22507" y="9775"/>
                    </a:cubicBezTo>
                    <a:cubicBezTo>
                      <a:pt x="22445" y="9692"/>
                      <a:pt x="22365" y="9644"/>
                      <a:pt x="22269" y="9644"/>
                    </a:cubicBezTo>
                    <a:cubicBezTo>
                      <a:pt x="22249" y="9644"/>
                      <a:pt x="22228" y="9646"/>
                      <a:pt x="22206" y="9650"/>
                    </a:cubicBezTo>
                    <a:cubicBezTo>
                      <a:pt x="19625" y="10577"/>
                      <a:pt x="17344" y="12256"/>
                      <a:pt x="15690" y="14412"/>
                    </a:cubicBezTo>
                    <a:cubicBezTo>
                      <a:pt x="15641" y="14478"/>
                      <a:pt x="15575" y="14506"/>
                      <a:pt x="15511" y="14506"/>
                    </a:cubicBezTo>
                    <a:cubicBezTo>
                      <a:pt x="15380" y="14506"/>
                      <a:pt x="15255" y="14388"/>
                      <a:pt x="15289" y="14236"/>
                    </a:cubicBezTo>
                    <a:cubicBezTo>
                      <a:pt x="15640" y="12582"/>
                      <a:pt x="15790" y="10903"/>
                      <a:pt x="15740" y="9224"/>
                    </a:cubicBezTo>
                    <a:cubicBezTo>
                      <a:pt x="15740" y="8171"/>
                      <a:pt x="15640" y="7094"/>
                      <a:pt x="15389" y="6041"/>
                    </a:cubicBezTo>
                    <a:cubicBezTo>
                      <a:pt x="14863" y="4036"/>
                      <a:pt x="12382" y="878"/>
                      <a:pt x="11730" y="76"/>
                    </a:cubicBezTo>
                    <a:cubicBezTo>
                      <a:pt x="11693" y="26"/>
                      <a:pt x="11636" y="1"/>
                      <a:pt x="115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9"/>
              <p:cNvSpPr/>
              <p:nvPr/>
            </p:nvSpPr>
            <p:spPr>
              <a:xfrm>
                <a:off x="3753275" y="1137875"/>
                <a:ext cx="3800" cy="1275"/>
              </a:xfrm>
              <a:custGeom>
                <a:avLst/>
                <a:gdLst/>
                <a:ahLst/>
                <a:cxnLst/>
                <a:rect l="l" t="t" r="r" b="b"/>
                <a:pathLst>
                  <a:path w="152" h="51" extrusionOk="0">
                    <a:moveTo>
                      <a:pt x="76" y="0"/>
                    </a:moveTo>
                    <a:cubicBezTo>
                      <a:pt x="51" y="0"/>
                      <a:pt x="26" y="25"/>
                      <a:pt x="1" y="25"/>
                    </a:cubicBezTo>
                    <a:cubicBezTo>
                      <a:pt x="1" y="25"/>
                      <a:pt x="26" y="50"/>
                      <a:pt x="26" y="50"/>
                    </a:cubicBezTo>
                    <a:cubicBezTo>
                      <a:pt x="76" y="50"/>
                      <a:pt x="126" y="25"/>
                      <a:pt x="151" y="25"/>
                    </a:cubicBezTo>
                    <a:cubicBezTo>
                      <a:pt x="126" y="0"/>
                      <a:pt x="101" y="0"/>
                      <a:pt x="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9"/>
              <p:cNvSpPr/>
              <p:nvPr/>
            </p:nvSpPr>
            <p:spPr>
              <a:xfrm>
                <a:off x="3750775" y="766150"/>
                <a:ext cx="278850" cy="356075"/>
              </a:xfrm>
              <a:custGeom>
                <a:avLst/>
                <a:gdLst/>
                <a:ahLst/>
                <a:cxnLst/>
                <a:rect l="l" t="t" r="r" b="b"/>
                <a:pathLst>
                  <a:path w="11154" h="14243" extrusionOk="0">
                    <a:moveTo>
                      <a:pt x="10765" y="1"/>
                    </a:moveTo>
                    <a:cubicBezTo>
                      <a:pt x="10745" y="1"/>
                      <a:pt x="10724" y="3"/>
                      <a:pt x="10702" y="7"/>
                    </a:cubicBezTo>
                    <a:cubicBezTo>
                      <a:pt x="10627" y="32"/>
                      <a:pt x="10552" y="82"/>
                      <a:pt x="10452" y="107"/>
                    </a:cubicBezTo>
                    <a:cubicBezTo>
                      <a:pt x="9675" y="1786"/>
                      <a:pt x="8823" y="3466"/>
                      <a:pt x="7795" y="5019"/>
                    </a:cubicBezTo>
                    <a:cubicBezTo>
                      <a:pt x="6793" y="6523"/>
                      <a:pt x="5565" y="7952"/>
                      <a:pt x="4487" y="9180"/>
                    </a:cubicBezTo>
                    <a:cubicBezTo>
                      <a:pt x="3008" y="10884"/>
                      <a:pt x="1554" y="12538"/>
                      <a:pt x="1" y="14067"/>
                    </a:cubicBezTo>
                    <a:lnTo>
                      <a:pt x="226" y="14042"/>
                    </a:lnTo>
                    <a:cubicBezTo>
                      <a:pt x="477" y="14092"/>
                      <a:pt x="727" y="14167"/>
                      <a:pt x="978" y="14243"/>
                    </a:cubicBezTo>
                    <a:cubicBezTo>
                      <a:pt x="2382" y="12814"/>
                      <a:pt x="3735" y="11285"/>
                      <a:pt x="5088" y="9706"/>
                    </a:cubicBezTo>
                    <a:cubicBezTo>
                      <a:pt x="6191" y="8453"/>
                      <a:pt x="7419" y="7025"/>
                      <a:pt x="8472" y="5471"/>
                    </a:cubicBezTo>
                    <a:cubicBezTo>
                      <a:pt x="9524" y="3917"/>
                      <a:pt x="10377" y="2212"/>
                      <a:pt x="11154" y="533"/>
                    </a:cubicBezTo>
                    <a:cubicBezTo>
                      <a:pt x="11103" y="383"/>
                      <a:pt x="11053" y="258"/>
                      <a:pt x="11003" y="132"/>
                    </a:cubicBezTo>
                    <a:cubicBezTo>
                      <a:pt x="10941" y="49"/>
                      <a:pt x="10861" y="1"/>
                      <a:pt x="107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9"/>
              <p:cNvSpPr/>
              <p:nvPr/>
            </p:nvSpPr>
            <p:spPr>
              <a:xfrm>
                <a:off x="3479475" y="764575"/>
                <a:ext cx="270075" cy="363925"/>
              </a:xfrm>
              <a:custGeom>
                <a:avLst/>
                <a:gdLst/>
                <a:ahLst/>
                <a:cxnLst/>
                <a:rect l="l" t="t" r="r" b="b"/>
                <a:pathLst>
                  <a:path w="10803" h="14557" extrusionOk="0">
                    <a:moveTo>
                      <a:pt x="295" y="1"/>
                    </a:moveTo>
                    <a:cubicBezTo>
                      <a:pt x="216" y="1"/>
                      <a:pt x="138" y="52"/>
                      <a:pt x="101" y="145"/>
                    </a:cubicBezTo>
                    <a:cubicBezTo>
                      <a:pt x="51" y="220"/>
                      <a:pt x="25" y="295"/>
                      <a:pt x="0" y="371"/>
                    </a:cubicBezTo>
                    <a:cubicBezTo>
                      <a:pt x="1053" y="2651"/>
                      <a:pt x="2306" y="5108"/>
                      <a:pt x="3810" y="7438"/>
                    </a:cubicBezTo>
                    <a:cubicBezTo>
                      <a:pt x="5690" y="10346"/>
                      <a:pt x="7770" y="12727"/>
                      <a:pt x="10026" y="14556"/>
                    </a:cubicBezTo>
                    <a:cubicBezTo>
                      <a:pt x="10276" y="14406"/>
                      <a:pt x="10527" y="14281"/>
                      <a:pt x="10777" y="14130"/>
                    </a:cubicBezTo>
                    <a:lnTo>
                      <a:pt x="10802" y="14130"/>
                    </a:lnTo>
                    <a:cubicBezTo>
                      <a:pt x="8497" y="12326"/>
                      <a:pt x="6391" y="9945"/>
                      <a:pt x="4487" y="7012"/>
                    </a:cubicBezTo>
                    <a:cubicBezTo>
                      <a:pt x="3058" y="4757"/>
                      <a:pt x="1830" y="2376"/>
                      <a:pt x="802" y="170"/>
                    </a:cubicBezTo>
                    <a:cubicBezTo>
                      <a:pt x="677" y="120"/>
                      <a:pt x="527" y="70"/>
                      <a:pt x="376" y="20"/>
                    </a:cubicBezTo>
                    <a:cubicBezTo>
                      <a:pt x="350" y="7"/>
                      <a:pt x="323" y="1"/>
                      <a:pt x="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9"/>
              <p:cNvSpPr/>
              <p:nvPr/>
            </p:nvSpPr>
            <p:spPr>
              <a:xfrm>
                <a:off x="3675600" y="611550"/>
                <a:ext cx="153525" cy="134100"/>
              </a:xfrm>
              <a:custGeom>
                <a:avLst/>
                <a:gdLst/>
                <a:ahLst/>
                <a:cxnLst/>
                <a:rect l="l" t="t" r="r" b="b"/>
                <a:pathLst>
                  <a:path w="6141" h="5364" extrusionOk="0">
                    <a:moveTo>
                      <a:pt x="5664" y="0"/>
                    </a:moveTo>
                    <a:cubicBezTo>
                      <a:pt x="4837" y="1529"/>
                      <a:pt x="3860" y="2983"/>
                      <a:pt x="2782" y="4286"/>
                    </a:cubicBezTo>
                    <a:cubicBezTo>
                      <a:pt x="1905" y="2933"/>
                      <a:pt x="1153" y="1554"/>
                      <a:pt x="476" y="101"/>
                    </a:cubicBezTo>
                    <a:cubicBezTo>
                      <a:pt x="301" y="401"/>
                      <a:pt x="150" y="677"/>
                      <a:pt x="0" y="978"/>
                    </a:cubicBezTo>
                    <a:cubicBezTo>
                      <a:pt x="702" y="2432"/>
                      <a:pt x="1504" y="3835"/>
                      <a:pt x="2381" y="5188"/>
                    </a:cubicBezTo>
                    <a:cubicBezTo>
                      <a:pt x="2456" y="5289"/>
                      <a:pt x="2582" y="5339"/>
                      <a:pt x="2707" y="5364"/>
                    </a:cubicBezTo>
                    <a:lnTo>
                      <a:pt x="2732" y="5364"/>
                    </a:lnTo>
                    <a:cubicBezTo>
                      <a:pt x="2857" y="5364"/>
                      <a:pt x="2957" y="5314"/>
                      <a:pt x="3033" y="5213"/>
                    </a:cubicBezTo>
                    <a:cubicBezTo>
                      <a:pt x="4186" y="3910"/>
                      <a:pt x="5238" y="2406"/>
                      <a:pt x="6140" y="827"/>
                    </a:cubicBezTo>
                    <a:cubicBezTo>
                      <a:pt x="5990" y="552"/>
                      <a:pt x="5840" y="276"/>
                      <a:pt x="56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9"/>
              <p:cNvSpPr/>
              <p:nvPr/>
            </p:nvSpPr>
            <p:spPr>
              <a:xfrm>
                <a:off x="3650525" y="738125"/>
                <a:ext cx="206800" cy="199275"/>
              </a:xfrm>
              <a:custGeom>
                <a:avLst/>
                <a:gdLst/>
                <a:ahLst/>
                <a:cxnLst/>
                <a:rect l="l" t="t" r="r" b="b"/>
                <a:pathLst>
                  <a:path w="8272" h="7971" extrusionOk="0">
                    <a:moveTo>
                      <a:pt x="8221" y="0"/>
                    </a:moveTo>
                    <a:cubicBezTo>
                      <a:pt x="6918" y="2456"/>
                      <a:pt x="5364" y="4787"/>
                      <a:pt x="3660" y="6892"/>
                    </a:cubicBezTo>
                    <a:cubicBezTo>
                      <a:pt x="2331" y="5113"/>
                      <a:pt x="1103" y="3233"/>
                      <a:pt x="1" y="1303"/>
                    </a:cubicBezTo>
                    <a:lnTo>
                      <a:pt x="1" y="1303"/>
                    </a:lnTo>
                    <a:cubicBezTo>
                      <a:pt x="1" y="1880"/>
                      <a:pt x="26" y="2456"/>
                      <a:pt x="76" y="3033"/>
                    </a:cubicBezTo>
                    <a:cubicBezTo>
                      <a:pt x="1078" y="4687"/>
                      <a:pt x="2156" y="6266"/>
                      <a:pt x="3309" y="7820"/>
                    </a:cubicBezTo>
                    <a:cubicBezTo>
                      <a:pt x="3384" y="7895"/>
                      <a:pt x="3509" y="7970"/>
                      <a:pt x="3635" y="7970"/>
                    </a:cubicBezTo>
                    <a:cubicBezTo>
                      <a:pt x="3760" y="7970"/>
                      <a:pt x="3885" y="7920"/>
                      <a:pt x="3960" y="7820"/>
                    </a:cubicBezTo>
                    <a:cubicBezTo>
                      <a:pt x="5514" y="5940"/>
                      <a:pt x="6968" y="3835"/>
                      <a:pt x="8246" y="1629"/>
                    </a:cubicBezTo>
                    <a:cubicBezTo>
                      <a:pt x="8271" y="1328"/>
                      <a:pt x="8271" y="1003"/>
                      <a:pt x="8246" y="702"/>
                    </a:cubicBezTo>
                    <a:cubicBezTo>
                      <a:pt x="8246" y="476"/>
                      <a:pt x="8246" y="226"/>
                      <a:pt x="822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9"/>
              <p:cNvSpPr/>
              <p:nvPr/>
            </p:nvSpPr>
            <p:spPr>
              <a:xfrm>
                <a:off x="3621075" y="1117200"/>
                <a:ext cx="299525" cy="96500"/>
              </a:xfrm>
              <a:custGeom>
                <a:avLst/>
                <a:gdLst/>
                <a:ahLst/>
                <a:cxnLst/>
                <a:rect l="l" t="t" r="r" b="b"/>
                <a:pathLst>
                  <a:path w="11981" h="3860" extrusionOk="0">
                    <a:moveTo>
                      <a:pt x="5414" y="0"/>
                    </a:moveTo>
                    <a:lnTo>
                      <a:pt x="5189" y="25"/>
                    </a:lnTo>
                    <a:lnTo>
                      <a:pt x="5113" y="25"/>
                    </a:lnTo>
                    <a:cubicBezTo>
                      <a:pt x="4863" y="176"/>
                      <a:pt x="4612" y="301"/>
                      <a:pt x="4362" y="451"/>
                    </a:cubicBezTo>
                    <a:cubicBezTo>
                      <a:pt x="2833" y="1328"/>
                      <a:pt x="1379" y="2331"/>
                      <a:pt x="1" y="3459"/>
                    </a:cubicBezTo>
                    <a:cubicBezTo>
                      <a:pt x="276" y="3609"/>
                      <a:pt x="527" y="3734"/>
                      <a:pt x="803" y="3860"/>
                    </a:cubicBezTo>
                    <a:cubicBezTo>
                      <a:pt x="2206" y="2757"/>
                      <a:pt x="3710" y="1729"/>
                      <a:pt x="5289" y="852"/>
                    </a:cubicBezTo>
                    <a:cubicBezTo>
                      <a:pt x="5314" y="852"/>
                      <a:pt x="5339" y="827"/>
                      <a:pt x="5364" y="827"/>
                    </a:cubicBezTo>
                    <a:cubicBezTo>
                      <a:pt x="5389" y="827"/>
                      <a:pt x="5414" y="827"/>
                      <a:pt x="5439" y="852"/>
                    </a:cubicBezTo>
                    <a:cubicBezTo>
                      <a:pt x="7570" y="1429"/>
                      <a:pt x="9499" y="2181"/>
                      <a:pt x="11254" y="3108"/>
                    </a:cubicBezTo>
                    <a:cubicBezTo>
                      <a:pt x="11504" y="2958"/>
                      <a:pt x="11730" y="2757"/>
                      <a:pt x="11981" y="2582"/>
                    </a:cubicBezTo>
                    <a:cubicBezTo>
                      <a:pt x="10226" y="1604"/>
                      <a:pt x="8271" y="827"/>
                      <a:pt x="6166" y="201"/>
                    </a:cubicBezTo>
                    <a:cubicBezTo>
                      <a:pt x="5915" y="125"/>
                      <a:pt x="5665" y="50"/>
                      <a:pt x="54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9"/>
              <p:cNvSpPr/>
              <p:nvPr/>
            </p:nvSpPr>
            <p:spPr>
              <a:xfrm>
                <a:off x="3465700" y="797650"/>
                <a:ext cx="111550" cy="122825"/>
              </a:xfrm>
              <a:custGeom>
                <a:avLst/>
                <a:gdLst/>
                <a:ahLst/>
                <a:cxnLst/>
                <a:rect l="l" t="t" r="r" b="b"/>
                <a:pathLst>
                  <a:path w="4462" h="4913" extrusionOk="0">
                    <a:moveTo>
                      <a:pt x="3634" y="0"/>
                    </a:moveTo>
                    <a:lnTo>
                      <a:pt x="3634" y="0"/>
                    </a:lnTo>
                    <a:cubicBezTo>
                      <a:pt x="3684" y="1429"/>
                      <a:pt x="3559" y="2757"/>
                      <a:pt x="3484" y="3684"/>
                    </a:cubicBezTo>
                    <a:cubicBezTo>
                      <a:pt x="3484" y="3785"/>
                      <a:pt x="3459" y="3885"/>
                      <a:pt x="3459" y="3985"/>
                    </a:cubicBezTo>
                    <a:cubicBezTo>
                      <a:pt x="2657" y="3709"/>
                      <a:pt x="1278" y="3108"/>
                      <a:pt x="50" y="2331"/>
                    </a:cubicBezTo>
                    <a:cubicBezTo>
                      <a:pt x="25" y="2632"/>
                      <a:pt x="0" y="2932"/>
                      <a:pt x="0" y="3233"/>
                    </a:cubicBezTo>
                    <a:cubicBezTo>
                      <a:pt x="1504" y="4135"/>
                      <a:pt x="3133" y="4787"/>
                      <a:pt x="3759" y="4912"/>
                    </a:cubicBezTo>
                    <a:lnTo>
                      <a:pt x="4236" y="4536"/>
                    </a:lnTo>
                    <a:cubicBezTo>
                      <a:pt x="4236" y="4361"/>
                      <a:pt x="4261" y="4085"/>
                      <a:pt x="4311" y="3734"/>
                    </a:cubicBezTo>
                    <a:cubicBezTo>
                      <a:pt x="4361" y="2983"/>
                      <a:pt x="4461" y="1830"/>
                      <a:pt x="4461" y="551"/>
                    </a:cubicBezTo>
                    <a:cubicBezTo>
                      <a:pt x="4185" y="351"/>
                      <a:pt x="3910" y="176"/>
                      <a:pt x="363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9"/>
              <p:cNvSpPr/>
              <p:nvPr/>
            </p:nvSpPr>
            <p:spPr>
              <a:xfrm>
                <a:off x="3465050" y="845875"/>
                <a:ext cx="184875" cy="181125"/>
              </a:xfrm>
              <a:custGeom>
                <a:avLst/>
                <a:gdLst/>
                <a:ahLst/>
                <a:cxnLst/>
                <a:rect l="l" t="t" r="r" b="b"/>
                <a:pathLst>
                  <a:path w="7395" h="7245" extrusionOk="0">
                    <a:moveTo>
                      <a:pt x="6116" y="1"/>
                    </a:moveTo>
                    <a:cubicBezTo>
                      <a:pt x="6367" y="2683"/>
                      <a:pt x="6517" y="5114"/>
                      <a:pt x="6542" y="6317"/>
                    </a:cubicBezTo>
                    <a:cubicBezTo>
                      <a:pt x="5139" y="5941"/>
                      <a:pt x="1605" y="4763"/>
                      <a:pt x="1" y="3635"/>
                    </a:cubicBezTo>
                    <a:lnTo>
                      <a:pt x="1" y="3635"/>
                    </a:lnTo>
                    <a:cubicBezTo>
                      <a:pt x="26" y="3986"/>
                      <a:pt x="76" y="4312"/>
                      <a:pt x="101" y="4663"/>
                    </a:cubicBezTo>
                    <a:cubicBezTo>
                      <a:pt x="2282" y="5941"/>
                      <a:pt x="6166" y="7119"/>
                      <a:pt x="6868" y="7244"/>
                    </a:cubicBezTo>
                    <a:lnTo>
                      <a:pt x="7344" y="6868"/>
                    </a:lnTo>
                    <a:cubicBezTo>
                      <a:pt x="7394" y="6041"/>
                      <a:pt x="7269" y="3710"/>
                      <a:pt x="7019" y="978"/>
                    </a:cubicBezTo>
                    <a:cubicBezTo>
                      <a:pt x="6743" y="627"/>
                      <a:pt x="6442" y="302"/>
                      <a:pt x="61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9"/>
              <p:cNvSpPr/>
              <p:nvPr/>
            </p:nvSpPr>
            <p:spPr>
              <a:xfrm>
                <a:off x="3935000" y="795750"/>
                <a:ext cx="106525" cy="125350"/>
              </a:xfrm>
              <a:custGeom>
                <a:avLst/>
                <a:gdLst/>
                <a:ahLst/>
                <a:cxnLst/>
                <a:rect l="l" t="t" r="r" b="b"/>
                <a:pathLst>
                  <a:path w="4261" h="5014" extrusionOk="0">
                    <a:moveTo>
                      <a:pt x="877" y="1"/>
                    </a:moveTo>
                    <a:cubicBezTo>
                      <a:pt x="576" y="151"/>
                      <a:pt x="301" y="327"/>
                      <a:pt x="50" y="527"/>
                    </a:cubicBezTo>
                    <a:cubicBezTo>
                      <a:pt x="50" y="803"/>
                      <a:pt x="25" y="1104"/>
                      <a:pt x="25" y="1379"/>
                    </a:cubicBezTo>
                    <a:cubicBezTo>
                      <a:pt x="25" y="2507"/>
                      <a:pt x="0" y="3685"/>
                      <a:pt x="25" y="4612"/>
                    </a:cubicBezTo>
                    <a:cubicBezTo>
                      <a:pt x="50" y="4738"/>
                      <a:pt x="100" y="4863"/>
                      <a:pt x="226" y="4938"/>
                    </a:cubicBezTo>
                    <a:cubicBezTo>
                      <a:pt x="276" y="4988"/>
                      <a:pt x="351" y="5013"/>
                      <a:pt x="451" y="5013"/>
                    </a:cubicBezTo>
                    <a:cubicBezTo>
                      <a:pt x="501" y="5013"/>
                      <a:pt x="526" y="4988"/>
                      <a:pt x="576" y="4988"/>
                    </a:cubicBezTo>
                    <a:cubicBezTo>
                      <a:pt x="1805" y="4537"/>
                      <a:pt x="3033" y="3735"/>
                      <a:pt x="4261" y="2933"/>
                    </a:cubicBezTo>
                    <a:cubicBezTo>
                      <a:pt x="4236" y="2607"/>
                      <a:pt x="4211" y="2307"/>
                      <a:pt x="4186" y="1981"/>
                    </a:cubicBezTo>
                    <a:cubicBezTo>
                      <a:pt x="3083" y="2758"/>
                      <a:pt x="1930" y="3510"/>
                      <a:pt x="827" y="3986"/>
                    </a:cubicBezTo>
                    <a:cubicBezTo>
                      <a:pt x="827" y="3209"/>
                      <a:pt x="827" y="2282"/>
                      <a:pt x="852" y="1404"/>
                    </a:cubicBezTo>
                    <a:cubicBezTo>
                      <a:pt x="852" y="928"/>
                      <a:pt x="852" y="452"/>
                      <a:pt x="87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9"/>
              <p:cNvSpPr/>
              <p:nvPr/>
            </p:nvSpPr>
            <p:spPr>
              <a:xfrm>
                <a:off x="3851025" y="842125"/>
                <a:ext cx="191750" cy="184225"/>
              </a:xfrm>
              <a:custGeom>
                <a:avLst/>
                <a:gdLst/>
                <a:ahLst/>
                <a:cxnLst/>
                <a:rect l="l" t="t" r="r" b="b"/>
                <a:pathLst>
                  <a:path w="7670" h="7369" extrusionOk="0">
                    <a:moveTo>
                      <a:pt x="1755" y="1"/>
                    </a:moveTo>
                    <a:cubicBezTo>
                      <a:pt x="1454" y="301"/>
                      <a:pt x="1154" y="577"/>
                      <a:pt x="878" y="903"/>
                    </a:cubicBezTo>
                    <a:cubicBezTo>
                      <a:pt x="753" y="2757"/>
                      <a:pt x="477" y="4762"/>
                      <a:pt x="26" y="6868"/>
                    </a:cubicBezTo>
                    <a:cubicBezTo>
                      <a:pt x="1" y="7018"/>
                      <a:pt x="51" y="7194"/>
                      <a:pt x="176" y="7294"/>
                    </a:cubicBezTo>
                    <a:cubicBezTo>
                      <a:pt x="251" y="7344"/>
                      <a:pt x="351" y="7369"/>
                      <a:pt x="427" y="7369"/>
                    </a:cubicBezTo>
                    <a:cubicBezTo>
                      <a:pt x="477" y="7369"/>
                      <a:pt x="552" y="7369"/>
                      <a:pt x="602" y="7319"/>
                    </a:cubicBezTo>
                    <a:cubicBezTo>
                      <a:pt x="1354" y="6968"/>
                      <a:pt x="2206" y="6617"/>
                      <a:pt x="3083" y="6241"/>
                    </a:cubicBezTo>
                    <a:cubicBezTo>
                      <a:pt x="4587" y="5640"/>
                      <a:pt x="6216" y="4963"/>
                      <a:pt x="7620" y="4136"/>
                    </a:cubicBezTo>
                    <a:cubicBezTo>
                      <a:pt x="7620" y="4036"/>
                      <a:pt x="7645" y="3935"/>
                      <a:pt x="7645" y="3835"/>
                    </a:cubicBezTo>
                    <a:cubicBezTo>
                      <a:pt x="7670" y="3610"/>
                      <a:pt x="7670" y="3384"/>
                      <a:pt x="7670" y="3133"/>
                    </a:cubicBezTo>
                    <a:lnTo>
                      <a:pt x="7670" y="3133"/>
                    </a:lnTo>
                    <a:cubicBezTo>
                      <a:pt x="6216" y="4061"/>
                      <a:pt x="4412" y="4813"/>
                      <a:pt x="2783" y="5489"/>
                    </a:cubicBezTo>
                    <a:cubicBezTo>
                      <a:pt x="2156" y="5765"/>
                      <a:pt x="1555" y="6016"/>
                      <a:pt x="978" y="6266"/>
                    </a:cubicBezTo>
                    <a:cubicBezTo>
                      <a:pt x="1429" y="4036"/>
                      <a:pt x="1680" y="1930"/>
                      <a:pt x="17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9"/>
              <p:cNvSpPr/>
              <p:nvPr/>
            </p:nvSpPr>
            <p:spPr>
              <a:xfrm>
                <a:off x="3725075" y="525075"/>
                <a:ext cx="47025" cy="715975"/>
              </a:xfrm>
              <a:custGeom>
                <a:avLst/>
                <a:gdLst/>
                <a:ahLst/>
                <a:cxnLst/>
                <a:rect l="l" t="t" r="r" b="b"/>
                <a:pathLst>
                  <a:path w="1881" h="28639" extrusionOk="0">
                    <a:moveTo>
                      <a:pt x="1104" y="1"/>
                    </a:moveTo>
                    <a:cubicBezTo>
                      <a:pt x="1047" y="1"/>
                      <a:pt x="991" y="26"/>
                      <a:pt x="953" y="76"/>
                    </a:cubicBezTo>
                    <a:cubicBezTo>
                      <a:pt x="903" y="151"/>
                      <a:pt x="828" y="226"/>
                      <a:pt x="753" y="327"/>
                    </a:cubicBezTo>
                    <a:cubicBezTo>
                      <a:pt x="1" y="9725"/>
                      <a:pt x="101" y="19224"/>
                      <a:pt x="1054" y="28597"/>
                    </a:cubicBezTo>
                    <a:cubicBezTo>
                      <a:pt x="1215" y="28627"/>
                      <a:pt x="1377" y="28639"/>
                      <a:pt x="1538" y="28639"/>
                    </a:cubicBezTo>
                    <a:cubicBezTo>
                      <a:pt x="1652" y="28639"/>
                      <a:pt x="1767" y="28633"/>
                      <a:pt x="1881" y="28622"/>
                    </a:cubicBezTo>
                    <a:cubicBezTo>
                      <a:pt x="928" y="19274"/>
                      <a:pt x="803" y="9825"/>
                      <a:pt x="1555" y="452"/>
                    </a:cubicBezTo>
                    <a:cubicBezTo>
                      <a:pt x="1430" y="302"/>
                      <a:pt x="1329" y="176"/>
                      <a:pt x="1254" y="76"/>
                    </a:cubicBezTo>
                    <a:cubicBezTo>
                      <a:pt x="1217" y="26"/>
                      <a:pt x="1160" y="1"/>
                      <a:pt x="11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36" name="Google Shape;536;p9"/>
            <p:cNvSpPr/>
            <p:nvPr/>
          </p:nvSpPr>
          <p:spPr>
            <a:xfrm rot="951562">
              <a:off x="442657" y="1078598"/>
              <a:ext cx="27445" cy="150616"/>
            </a:xfrm>
            <a:prstGeom prst="roundRect">
              <a:avLst>
                <a:gd name="adj" fmla="val 1666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652"/>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846"/>
        <p:cNvGrpSpPr/>
        <p:nvPr/>
      </p:nvGrpSpPr>
      <p:grpSpPr>
        <a:xfrm>
          <a:off x="0" y="0"/>
          <a:ext cx="0" cy="0"/>
          <a:chOff x="0" y="0"/>
          <a:chExt cx="0" cy="0"/>
        </a:xfrm>
      </p:grpSpPr>
      <p:pic>
        <p:nvPicPr>
          <p:cNvPr id="847" name="Google Shape;847;p15"/>
          <p:cNvPicPr preferRelativeResize="0"/>
          <p:nvPr/>
        </p:nvPicPr>
        <p:blipFill>
          <a:blip r:embed="rId2">
            <a:alphaModFix amt="21000"/>
          </a:blip>
          <a:stretch>
            <a:fillRect/>
          </a:stretch>
        </p:blipFill>
        <p:spPr>
          <a:xfrm>
            <a:off x="52574" y="-258750"/>
            <a:ext cx="9058048" cy="5541853"/>
          </a:xfrm>
          <a:prstGeom prst="rect">
            <a:avLst/>
          </a:prstGeom>
          <a:noFill/>
          <a:ln>
            <a:noFill/>
          </a:ln>
        </p:spPr>
      </p:pic>
      <p:sp>
        <p:nvSpPr>
          <p:cNvPr id="848" name="Google Shape;848;p15"/>
          <p:cNvSpPr/>
          <p:nvPr/>
        </p:nvSpPr>
        <p:spPr>
          <a:xfrm>
            <a:off x="1468650" y="638700"/>
            <a:ext cx="6962400" cy="3866100"/>
          </a:xfrm>
          <a:prstGeom prst="roundRect">
            <a:avLst>
              <a:gd name="adj" fmla="val 42369"/>
            </a:avLst>
          </a:prstGeom>
          <a:solidFill>
            <a:srgbClr val="F5EBE9"/>
          </a:solidFill>
          <a:ln>
            <a:noFill/>
          </a:ln>
          <a:effectLst>
            <a:outerShdw algn="bl" rotWithShape="0">
              <a:srgbClr val="000000"/>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15"/>
          <p:cNvSpPr txBox="1">
            <a:spLocks noGrp="1"/>
          </p:cNvSpPr>
          <p:nvPr>
            <p:ph type="title"/>
          </p:nvPr>
        </p:nvSpPr>
        <p:spPr>
          <a:xfrm>
            <a:off x="2127000" y="2989535"/>
            <a:ext cx="5645700" cy="4860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850" name="Google Shape;850;p15"/>
          <p:cNvSpPr txBox="1">
            <a:spLocks noGrp="1"/>
          </p:cNvSpPr>
          <p:nvPr>
            <p:ph type="subTitle" idx="1"/>
          </p:nvPr>
        </p:nvSpPr>
        <p:spPr>
          <a:xfrm>
            <a:off x="2127000" y="1667950"/>
            <a:ext cx="5645700" cy="13215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2500"/>
              <a:buNone/>
              <a:defRPr sz="2500"/>
            </a:lvl1pPr>
            <a:lvl2pPr lvl="1" algn="ctr" rtl="0">
              <a:lnSpc>
                <a:spcPct val="100000"/>
              </a:lnSpc>
              <a:spcBef>
                <a:spcPts val="0"/>
              </a:spcBef>
              <a:spcAft>
                <a:spcPts val="0"/>
              </a:spcAft>
              <a:buSzPts val="2500"/>
              <a:buNone/>
              <a:defRPr sz="2500"/>
            </a:lvl2pPr>
            <a:lvl3pPr lvl="2" algn="ctr" rtl="0">
              <a:lnSpc>
                <a:spcPct val="100000"/>
              </a:lnSpc>
              <a:spcBef>
                <a:spcPts val="1600"/>
              </a:spcBef>
              <a:spcAft>
                <a:spcPts val="0"/>
              </a:spcAft>
              <a:buSzPts val="2500"/>
              <a:buNone/>
              <a:defRPr sz="2500"/>
            </a:lvl3pPr>
            <a:lvl4pPr lvl="3" algn="ctr" rtl="0">
              <a:lnSpc>
                <a:spcPct val="100000"/>
              </a:lnSpc>
              <a:spcBef>
                <a:spcPts val="1600"/>
              </a:spcBef>
              <a:spcAft>
                <a:spcPts val="0"/>
              </a:spcAft>
              <a:buSzPts val="2500"/>
              <a:buNone/>
              <a:defRPr sz="2500"/>
            </a:lvl4pPr>
            <a:lvl5pPr lvl="4" algn="ctr" rtl="0">
              <a:lnSpc>
                <a:spcPct val="100000"/>
              </a:lnSpc>
              <a:spcBef>
                <a:spcPts val="1600"/>
              </a:spcBef>
              <a:spcAft>
                <a:spcPts val="0"/>
              </a:spcAft>
              <a:buSzPts val="2500"/>
              <a:buNone/>
              <a:defRPr sz="2500"/>
            </a:lvl5pPr>
            <a:lvl6pPr lvl="5" algn="ctr" rtl="0">
              <a:lnSpc>
                <a:spcPct val="100000"/>
              </a:lnSpc>
              <a:spcBef>
                <a:spcPts val="1600"/>
              </a:spcBef>
              <a:spcAft>
                <a:spcPts val="0"/>
              </a:spcAft>
              <a:buSzPts val="2500"/>
              <a:buNone/>
              <a:defRPr sz="2500"/>
            </a:lvl6pPr>
            <a:lvl7pPr lvl="6" algn="ctr" rtl="0">
              <a:lnSpc>
                <a:spcPct val="100000"/>
              </a:lnSpc>
              <a:spcBef>
                <a:spcPts val="1600"/>
              </a:spcBef>
              <a:spcAft>
                <a:spcPts val="0"/>
              </a:spcAft>
              <a:buSzPts val="2500"/>
              <a:buNone/>
              <a:defRPr sz="2500"/>
            </a:lvl7pPr>
            <a:lvl8pPr lvl="7" algn="ctr" rtl="0">
              <a:lnSpc>
                <a:spcPct val="100000"/>
              </a:lnSpc>
              <a:spcBef>
                <a:spcPts val="1600"/>
              </a:spcBef>
              <a:spcAft>
                <a:spcPts val="0"/>
              </a:spcAft>
              <a:buSzPts val="2500"/>
              <a:buNone/>
              <a:defRPr sz="2500"/>
            </a:lvl8pPr>
            <a:lvl9pPr lvl="8" algn="ctr" rtl="0">
              <a:lnSpc>
                <a:spcPct val="100000"/>
              </a:lnSpc>
              <a:spcBef>
                <a:spcPts val="1600"/>
              </a:spcBef>
              <a:spcAft>
                <a:spcPts val="1600"/>
              </a:spcAft>
              <a:buSzPts val="2500"/>
              <a:buNone/>
              <a:defRPr sz="2500"/>
            </a:lvl9pPr>
          </a:lstStyle>
          <a:p>
            <a:endParaRPr/>
          </a:p>
        </p:txBody>
      </p:sp>
      <p:grpSp>
        <p:nvGrpSpPr>
          <p:cNvPr id="851" name="Google Shape;851;p15"/>
          <p:cNvGrpSpPr/>
          <p:nvPr/>
        </p:nvGrpSpPr>
        <p:grpSpPr>
          <a:xfrm rot="-2700000">
            <a:off x="7626529" y="267929"/>
            <a:ext cx="854011" cy="1645535"/>
            <a:chOff x="3550900" y="1404150"/>
            <a:chExt cx="505675" cy="974350"/>
          </a:xfrm>
        </p:grpSpPr>
        <p:sp>
          <p:nvSpPr>
            <p:cNvPr id="852" name="Google Shape;852;p15"/>
            <p:cNvSpPr/>
            <p:nvPr/>
          </p:nvSpPr>
          <p:spPr>
            <a:xfrm>
              <a:off x="3550900" y="1404150"/>
              <a:ext cx="505675" cy="974350"/>
            </a:xfrm>
            <a:custGeom>
              <a:avLst/>
              <a:gdLst/>
              <a:ahLst/>
              <a:cxnLst/>
              <a:rect l="l" t="t" r="r" b="b"/>
              <a:pathLst>
                <a:path w="20227" h="38974" extrusionOk="0">
                  <a:moveTo>
                    <a:pt x="13334" y="1"/>
                  </a:moveTo>
                  <a:cubicBezTo>
                    <a:pt x="12532" y="1"/>
                    <a:pt x="11780" y="477"/>
                    <a:pt x="11404" y="1154"/>
                  </a:cubicBezTo>
                  <a:cubicBezTo>
                    <a:pt x="10527" y="1655"/>
                    <a:pt x="9725" y="2557"/>
                    <a:pt x="8998" y="3861"/>
                  </a:cubicBezTo>
                  <a:lnTo>
                    <a:pt x="8923" y="3861"/>
                  </a:lnTo>
                  <a:cubicBezTo>
                    <a:pt x="8547" y="3861"/>
                    <a:pt x="8171" y="3936"/>
                    <a:pt x="7820" y="4086"/>
                  </a:cubicBezTo>
                  <a:cubicBezTo>
                    <a:pt x="7695" y="4136"/>
                    <a:pt x="7570" y="4211"/>
                    <a:pt x="7444" y="4287"/>
                  </a:cubicBezTo>
                  <a:cubicBezTo>
                    <a:pt x="7394" y="4312"/>
                    <a:pt x="7344" y="4337"/>
                    <a:pt x="7319" y="4362"/>
                  </a:cubicBezTo>
                  <a:cubicBezTo>
                    <a:pt x="7244" y="4412"/>
                    <a:pt x="7169" y="4462"/>
                    <a:pt x="7068" y="4512"/>
                  </a:cubicBezTo>
                  <a:cubicBezTo>
                    <a:pt x="7043" y="4562"/>
                    <a:pt x="7018" y="4587"/>
                    <a:pt x="6968" y="4612"/>
                  </a:cubicBezTo>
                  <a:cubicBezTo>
                    <a:pt x="6918" y="4663"/>
                    <a:pt x="6843" y="4713"/>
                    <a:pt x="6767" y="4788"/>
                  </a:cubicBezTo>
                  <a:cubicBezTo>
                    <a:pt x="6742" y="4813"/>
                    <a:pt x="6717" y="4838"/>
                    <a:pt x="6692" y="4863"/>
                  </a:cubicBezTo>
                  <a:cubicBezTo>
                    <a:pt x="6617" y="4938"/>
                    <a:pt x="6567" y="5013"/>
                    <a:pt x="6492" y="5114"/>
                  </a:cubicBezTo>
                  <a:cubicBezTo>
                    <a:pt x="6467" y="5139"/>
                    <a:pt x="6442" y="5189"/>
                    <a:pt x="6392" y="5214"/>
                  </a:cubicBezTo>
                  <a:cubicBezTo>
                    <a:pt x="6366" y="5264"/>
                    <a:pt x="6341" y="5314"/>
                    <a:pt x="6291" y="5389"/>
                  </a:cubicBezTo>
                  <a:cubicBezTo>
                    <a:pt x="6266" y="5414"/>
                    <a:pt x="6241" y="5439"/>
                    <a:pt x="6216" y="5490"/>
                  </a:cubicBezTo>
                  <a:cubicBezTo>
                    <a:pt x="6191" y="5540"/>
                    <a:pt x="6166" y="5565"/>
                    <a:pt x="6141" y="5615"/>
                  </a:cubicBezTo>
                  <a:cubicBezTo>
                    <a:pt x="6141" y="5615"/>
                    <a:pt x="6141" y="5640"/>
                    <a:pt x="6116" y="5640"/>
                  </a:cubicBezTo>
                  <a:cubicBezTo>
                    <a:pt x="6116" y="5665"/>
                    <a:pt x="6091" y="5715"/>
                    <a:pt x="6066" y="5740"/>
                  </a:cubicBezTo>
                  <a:cubicBezTo>
                    <a:pt x="5991" y="5891"/>
                    <a:pt x="5915" y="6041"/>
                    <a:pt x="5840" y="6216"/>
                  </a:cubicBezTo>
                  <a:cubicBezTo>
                    <a:pt x="5314" y="7369"/>
                    <a:pt x="4963" y="8648"/>
                    <a:pt x="4737" y="10252"/>
                  </a:cubicBezTo>
                  <a:lnTo>
                    <a:pt x="6517" y="10502"/>
                  </a:lnTo>
                  <a:lnTo>
                    <a:pt x="6517" y="10502"/>
                  </a:lnTo>
                  <a:lnTo>
                    <a:pt x="4737" y="10277"/>
                  </a:lnTo>
                  <a:cubicBezTo>
                    <a:pt x="4712" y="10352"/>
                    <a:pt x="4712" y="10452"/>
                    <a:pt x="4687" y="10552"/>
                  </a:cubicBezTo>
                  <a:cubicBezTo>
                    <a:pt x="4086" y="10753"/>
                    <a:pt x="3585" y="11154"/>
                    <a:pt x="3309" y="11755"/>
                  </a:cubicBezTo>
                  <a:cubicBezTo>
                    <a:pt x="3234" y="11906"/>
                    <a:pt x="3158" y="12056"/>
                    <a:pt x="3083" y="12232"/>
                  </a:cubicBezTo>
                  <a:cubicBezTo>
                    <a:pt x="3033" y="12382"/>
                    <a:pt x="2983" y="12532"/>
                    <a:pt x="2908" y="12708"/>
                  </a:cubicBezTo>
                  <a:cubicBezTo>
                    <a:pt x="2908" y="12708"/>
                    <a:pt x="2908" y="12733"/>
                    <a:pt x="2908" y="12733"/>
                  </a:cubicBezTo>
                  <a:cubicBezTo>
                    <a:pt x="2883" y="12808"/>
                    <a:pt x="2858" y="12883"/>
                    <a:pt x="2833" y="12958"/>
                  </a:cubicBezTo>
                  <a:cubicBezTo>
                    <a:pt x="2833" y="13008"/>
                    <a:pt x="2808" y="13059"/>
                    <a:pt x="2808" y="13109"/>
                  </a:cubicBezTo>
                  <a:cubicBezTo>
                    <a:pt x="2732" y="13409"/>
                    <a:pt x="2657" y="13735"/>
                    <a:pt x="2607" y="14061"/>
                  </a:cubicBezTo>
                  <a:cubicBezTo>
                    <a:pt x="2457" y="15039"/>
                    <a:pt x="2482" y="16016"/>
                    <a:pt x="2507" y="16943"/>
                  </a:cubicBezTo>
                  <a:cubicBezTo>
                    <a:pt x="2507" y="17018"/>
                    <a:pt x="2507" y="17094"/>
                    <a:pt x="2507" y="17169"/>
                  </a:cubicBezTo>
                  <a:cubicBezTo>
                    <a:pt x="2181" y="17219"/>
                    <a:pt x="1905" y="17294"/>
                    <a:pt x="1630" y="17445"/>
                  </a:cubicBezTo>
                  <a:cubicBezTo>
                    <a:pt x="1579" y="17470"/>
                    <a:pt x="1529" y="17495"/>
                    <a:pt x="1479" y="17520"/>
                  </a:cubicBezTo>
                  <a:cubicBezTo>
                    <a:pt x="1479" y="17545"/>
                    <a:pt x="1454" y="17545"/>
                    <a:pt x="1454" y="17545"/>
                  </a:cubicBezTo>
                  <a:cubicBezTo>
                    <a:pt x="1404" y="17570"/>
                    <a:pt x="1354" y="17595"/>
                    <a:pt x="1329" y="17645"/>
                  </a:cubicBezTo>
                  <a:cubicBezTo>
                    <a:pt x="1178" y="17745"/>
                    <a:pt x="1078" y="17846"/>
                    <a:pt x="953" y="17971"/>
                  </a:cubicBezTo>
                  <a:cubicBezTo>
                    <a:pt x="577" y="18397"/>
                    <a:pt x="452" y="18848"/>
                    <a:pt x="376" y="19049"/>
                  </a:cubicBezTo>
                  <a:cubicBezTo>
                    <a:pt x="351" y="19199"/>
                    <a:pt x="301" y="19324"/>
                    <a:pt x="276" y="19450"/>
                  </a:cubicBezTo>
                  <a:cubicBezTo>
                    <a:pt x="251" y="19575"/>
                    <a:pt x="226" y="19700"/>
                    <a:pt x="201" y="19826"/>
                  </a:cubicBezTo>
                  <a:cubicBezTo>
                    <a:pt x="201" y="19851"/>
                    <a:pt x="176" y="19901"/>
                    <a:pt x="176" y="19951"/>
                  </a:cubicBezTo>
                  <a:lnTo>
                    <a:pt x="176" y="20026"/>
                  </a:lnTo>
                  <a:cubicBezTo>
                    <a:pt x="151" y="20076"/>
                    <a:pt x="151" y="20126"/>
                    <a:pt x="126" y="20176"/>
                  </a:cubicBezTo>
                  <a:cubicBezTo>
                    <a:pt x="126" y="20227"/>
                    <a:pt x="101" y="20402"/>
                    <a:pt x="101" y="20402"/>
                  </a:cubicBezTo>
                  <a:cubicBezTo>
                    <a:pt x="101" y="20452"/>
                    <a:pt x="101" y="20502"/>
                    <a:pt x="76" y="20552"/>
                  </a:cubicBezTo>
                  <a:cubicBezTo>
                    <a:pt x="76" y="20602"/>
                    <a:pt x="76" y="20653"/>
                    <a:pt x="76" y="20703"/>
                  </a:cubicBezTo>
                  <a:lnTo>
                    <a:pt x="51" y="20728"/>
                  </a:lnTo>
                  <a:cubicBezTo>
                    <a:pt x="51" y="20803"/>
                    <a:pt x="51" y="20853"/>
                    <a:pt x="51" y="20928"/>
                  </a:cubicBezTo>
                  <a:cubicBezTo>
                    <a:pt x="51" y="20978"/>
                    <a:pt x="26" y="21029"/>
                    <a:pt x="26" y="21079"/>
                  </a:cubicBezTo>
                  <a:lnTo>
                    <a:pt x="26" y="21104"/>
                  </a:lnTo>
                  <a:cubicBezTo>
                    <a:pt x="26" y="21154"/>
                    <a:pt x="26" y="21229"/>
                    <a:pt x="26" y="21304"/>
                  </a:cubicBezTo>
                  <a:cubicBezTo>
                    <a:pt x="26" y="21354"/>
                    <a:pt x="1" y="21404"/>
                    <a:pt x="1" y="21455"/>
                  </a:cubicBezTo>
                  <a:cubicBezTo>
                    <a:pt x="1" y="21530"/>
                    <a:pt x="1" y="21605"/>
                    <a:pt x="1" y="21655"/>
                  </a:cubicBezTo>
                  <a:cubicBezTo>
                    <a:pt x="1" y="21705"/>
                    <a:pt x="1" y="21780"/>
                    <a:pt x="1" y="21831"/>
                  </a:cubicBezTo>
                  <a:cubicBezTo>
                    <a:pt x="1" y="21881"/>
                    <a:pt x="1" y="21956"/>
                    <a:pt x="1" y="22006"/>
                  </a:cubicBezTo>
                  <a:cubicBezTo>
                    <a:pt x="1" y="22081"/>
                    <a:pt x="1" y="22131"/>
                    <a:pt x="1" y="22181"/>
                  </a:cubicBezTo>
                  <a:cubicBezTo>
                    <a:pt x="1" y="22257"/>
                    <a:pt x="1" y="22307"/>
                    <a:pt x="1" y="22382"/>
                  </a:cubicBezTo>
                  <a:lnTo>
                    <a:pt x="1" y="22532"/>
                  </a:lnTo>
                  <a:cubicBezTo>
                    <a:pt x="1" y="22607"/>
                    <a:pt x="26" y="22658"/>
                    <a:pt x="26" y="22733"/>
                  </a:cubicBezTo>
                  <a:lnTo>
                    <a:pt x="26" y="22883"/>
                  </a:lnTo>
                  <a:cubicBezTo>
                    <a:pt x="26" y="22958"/>
                    <a:pt x="26" y="23009"/>
                    <a:pt x="51" y="23084"/>
                  </a:cubicBezTo>
                  <a:lnTo>
                    <a:pt x="51" y="23234"/>
                  </a:lnTo>
                  <a:cubicBezTo>
                    <a:pt x="51" y="23309"/>
                    <a:pt x="51" y="23359"/>
                    <a:pt x="76" y="23435"/>
                  </a:cubicBezTo>
                  <a:lnTo>
                    <a:pt x="76" y="23585"/>
                  </a:lnTo>
                  <a:cubicBezTo>
                    <a:pt x="101" y="23660"/>
                    <a:pt x="126" y="23911"/>
                    <a:pt x="126" y="23911"/>
                  </a:cubicBezTo>
                  <a:lnTo>
                    <a:pt x="151" y="24262"/>
                  </a:lnTo>
                  <a:lnTo>
                    <a:pt x="201" y="24587"/>
                  </a:lnTo>
                  <a:cubicBezTo>
                    <a:pt x="226" y="24688"/>
                    <a:pt x="226" y="24813"/>
                    <a:pt x="251" y="24913"/>
                  </a:cubicBezTo>
                  <a:cubicBezTo>
                    <a:pt x="627" y="27294"/>
                    <a:pt x="1354" y="30302"/>
                    <a:pt x="3835" y="32332"/>
                  </a:cubicBezTo>
                  <a:cubicBezTo>
                    <a:pt x="4361" y="32783"/>
                    <a:pt x="4938" y="33209"/>
                    <a:pt x="5564" y="33585"/>
                  </a:cubicBezTo>
                  <a:cubicBezTo>
                    <a:pt x="5364" y="34487"/>
                    <a:pt x="5189" y="35390"/>
                    <a:pt x="4988" y="36267"/>
                  </a:cubicBezTo>
                  <a:cubicBezTo>
                    <a:pt x="4863" y="36843"/>
                    <a:pt x="4963" y="37445"/>
                    <a:pt x="5289" y="37946"/>
                  </a:cubicBezTo>
                  <a:cubicBezTo>
                    <a:pt x="5615" y="38447"/>
                    <a:pt x="6091" y="38773"/>
                    <a:pt x="6667" y="38898"/>
                  </a:cubicBezTo>
                  <a:cubicBezTo>
                    <a:pt x="6818" y="38948"/>
                    <a:pt x="6993" y="38973"/>
                    <a:pt x="7143" y="38973"/>
                  </a:cubicBezTo>
                  <a:cubicBezTo>
                    <a:pt x="8171" y="38973"/>
                    <a:pt x="9073" y="38222"/>
                    <a:pt x="9299" y="37219"/>
                  </a:cubicBezTo>
                  <a:cubicBezTo>
                    <a:pt x="9499" y="36342"/>
                    <a:pt x="9700" y="35440"/>
                    <a:pt x="9875" y="34537"/>
                  </a:cubicBezTo>
                  <a:cubicBezTo>
                    <a:pt x="11003" y="34412"/>
                    <a:pt x="12006" y="34086"/>
                    <a:pt x="12808" y="33786"/>
                  </a:cubicBezTo>
                  <a:cubicBezTo>
                    <a:pt x="13986" y="33334"/>
                    <a:pt x="15063" y="32582"/>
                    <a:pt x="16016" y="31580"/>
                  </a:cubicBezTo>
                  <a:cubicBezTo>
                    <a:pt x="16116" y="31455"/>
                    <a:pt x="16241" y="31329"/>
                    <a:pt x="16367" y="31179"/>
                  </a:cubicBezTo>
                  <a:cubicBezTo>
                    <a:pt x="16567" y="30928"/>
                    <a:pt x="16793" y="30653"/>
                    <a:pt x="16993" y="30377"/>
                  </a:cubicBezTo>
                  <a:cubicBezTo>
                    <a:pt x="17519" y="29650"/>
                    <a:pt x="18021" y="28848"/>
                    <a:pt x="18522" y="27846"/>
                  </a:cubicBezTo>
                  <a:cubicBezTo>
                    <a:pt x="18572" y="27745"/>
                    <a:pt x="18622" y="27645"/>
                    <a:pt x="18672" y="27545"/>
                  </a:cubicBezTo>
                  <a:cubicBezTo>
                    <a:pt x="19098" y="26693"/>
                    <a:pt x="19399" y="25966"/>
                    <a:pt x="19650" y="25239"/>
                  </a:cubicBezTo>
                  <a:cubicBezTo>
                    <a:pt x="19725" y="25014"/>
                    <a:pt x="19800" y="24763"/>
                    <a:pt x="19850" y="24537"/>
                  </a:cubicBezTo>
                  <a:cubicBezTo>
                    <a:pt x="20076" y="23735"/>
                    <a:pt x="20201" y="22983"/>
                    <a:pt x="20226" y="22257"/>
                  </a:cubicBezTo>
                  <a:cubicBezTo>
                    <a:pt x="20226" y="22131"/>
                    <a:pt x="20226" y="22006"/>
                    <a:pt x="20226" y="21906"/>
                  </a:cubicBezTo>
                  <a:cubicBezTo>
                    <a:pt x="20226" y="21805"/>
                    <a:pt x="20201" y="21705"/>
                    <a:pt x="20176" y="21605"/>
                  </a:cubicBezTo>
                  <a:cubicBezTo>
                    <a:pt x="20176" y="21555"/>
                    <a:pt x="20176" y="21530"/>
                    <a:pt x="20176" y="21505"/>
                  </a:cubicBezTo>
                  <a:cubicBezTo>
                    <a:pt x="20126" y="21329"/>
                    <a:pt x="20076" y="21179"/>
                    <a:pt x="20026" y="21029"/>
                  </a:cubicBezTo>
                  <a:cubicBezTo>
                    <a:pt x="19951" y="20853"/>
                    <a:pt x="19825" y="20678"/>
                    <a:pt x="19700" y="20502"/>
                  </a:cubicBezTo>
                  <a:cubicBezTo>
                    <a:pt x="19650" y="20452"/>
                    <a:pt x="19625" y="20402"/>
                    <a:pt x="19575" y="20352"/>
                  </a:cubicBezTo>
                  <a:cubicBezTo>
                    <a:pt x="19499" y="20277"/>
                    <a:pt x="19399" y="20176"/>
                    <a:pt x="19299" y="20101"/>
                  </a:cubicBezTo>
                  <a:cubicBezTo>
                    <a:pt x="19274" y="20076"/>
                    <a:pt x="19249" y="20051"/>
                    <a:pt x="19224" y="20026"/>
                  </a:cubicBezTo>
                  <a:cubicBezTo>
                    <a:pt x="19123" y="19951"/>
                    <a:pt x="18998" y="19876"/>
                    <a:pt x="18873" y="19826"/>
                  </a:cubicBezTo>
                  <a:cubicBezTo>
                    <a:pt x="18848" y="19800"/>
                    <a:pt x="18823" y="19800"/>
                    <a:pt x="18823" y="19800"/>
                  </a:cubicBezTo>
                  <a:cubicBezTo>
                    <a:pt x="18823" y="19725"/>
                    <a:pt x="18848" y="19650"/>
                    <a:pt x="18873" y="19575"/>
                  </a:cubicBezTo>
                  <a:cubicBezTo>
                    <a:pt x="19174" y="18723"/>
                    <a:pt x="19499" y="17821"/>
                    <a:pt x="19675" y="16843"/>
                  </a:cubicBezTo>
                  <a:lnTo>
                    <a:pt x="19675" y="16793"/>
                  </a:lnTo>
                  <a:cubicBezTo>
                    <a:pt x="19725" y="16467"/>
                    <a:pt x="19775" y="16141"/>
                    <a:pt x="19800" y="15841"/>
                  </a:cubicBezTo>
                  <a:cubicBezTo>
                    <a:pt x="19800" y="15790"/>
                    <a:pt x="19800" y="15740"/>
                    <a:pt x="19800" y="15690"/>
                  </a:cubicBezTo>
                  <a:cubicBezTo>
                    <a:pt x="19800" y="15490"/>
                    <a:pt x="19825" y="15289"/>
                    <a:pt x="19800" y="15089"/>
                  </a:cubicBezTo>
                  <a:cubicBezTo>
                    <a:pt x="19800" y="15064"/>
                    <a:pt x="19800" y="15064"/>
                    <a:pt x="19800" y="15064"/>
                  </a:cubicBezTo>
                  <a:cubicBezTo>
                    <a:pt x="19800" y="14988"/>
                    <a:pt x="19800" y="14913"/>
                    <a:pt x="19800" y="14838"/>
                  </a:cubicBezTo>
                  <a:cubicBezTo>
                    <a:pt x="19775" y="14663"/>
                    <a:pt x="19775" y="14537"/>
                    <a:pt x="19750" y="14387"/>
                  </a:cubicBezTo>
                  <a:cubicBezTo>
                    <a:pt x="19700" y="14011"/>
                    <a:pt x="19550" y="13660"/>
                    <a:pt x="19324" y="13359"/>
                  </a:cubicBezTo>
                  <a:cubicBezTo>
                    <a:pt x="19174" y="13134"/>
                    <a:pt x="18998" y="12958"/>
                    <a:pt x="18798" y="12833"/>
                  </a:cubicBezTo>
                  <a:lnTo>
                    <a:pt x="18848" y="12557"/>
                  </a:lnTo>
                  <a:lnTo>
                    <a:pt x="18873" y="12407"/>
                  </a:lnTo>
                  <a:lnTo>
                    <a:pt x="18898" y="12206"/>
                  </a:lnTo>
                  <a:lnTo>
                    <a:pt x="18923" y="12031"/>
                  </a:lnTo>
                  <a:lnTo>
                    <a:pt x="18973" y="11830"/>
                  </a:lnTo>
                  <a:lnTo>
                    <a:pt x="18973" y="11655"/>
                  </a:lnTo>
                  <a:cubicBezTo>
                    <a:pt x="18998" y="11605"/>
                    <a:pt x="18998" y="11530"/>
                    <a:pt x="19023" y="11455"/>
                  </a:cubicBezTo>
                  <a:lnTo>
                    <a:pt x="19023" y="11304"/>
                  </a:lnTo>
                  <a:cubicBezTo>
                    <a:pt x="19048" y="11229"/>
                    <a:pt x="19048" y="11154"/>
                    <a:pt x="19048" y="11079"/>
                  </a:cubicBezTo>
                  <a:lnTo>
                    <a:pt x="19073" y="10928"/>
                  </a:lnTo>
                  <a:cubicBezTo>
                    <a:pt x="19073" y="10853"/>
                    <a:pt x="19073" y="10778"/>
                    <a:pt x="19098" y="10703"/>
                  </a:cubicBezTo>
                  <a:cubicBezTo>
                    <a:pt x="19098" y="10653"/>
                    <a:pt x="19098" y="10527"/>
                    <a:pt x="19098" y="10527"/>
                  </a:cubicBezTo>
                  <a:cubicBezTo>
                    <a:pt x="19098" y="10452"/>
                    <a:pt x="19123" y="10402"/>
                    <a:pt x="19123" y="10327"/>
                  </a:cubicBezTo>
                  <a:lnTo>
                    <a:pt x="19123" y="10151"/>
                  </a:lnTo>
                  <a:cubicBezTo>
                    <a:pt x="19123" y="10076"/>
                    <a:pt x="19123" y="10001"/>
                    <a:pt x="19123" y="9926"/>
                  </a:cubicBezTo>
                  <a:lnTo>
                    <a:pt x="19123" y="9775"/>
                  </a:lnTo>
                  <a:cubicBezTo>
                    <a:pt x="19123" y="9700"/>
                    <a:pt x="19123" y="9625"/>
                    <a:pt x="19123" y="9550"/>
                  </a:cubicBezTo>
                  <a:lnTo>
                    <a:pt x="19123" y="9500"/>
                  </a:lnTo>
                  <a:cubicBezTo>
                    <a:pt x="19123" y="9274"/>
                    <a:pt x="19123" y="9023"/>
                    <a:pt x="19098" y="8798"/>
                  </a:cubicBezTo>
                  <a:cubicBezTo>
                    <a:pt x="19098" y="8798"/>
                    <a:pt x="19098" y="8773"/>
                    <a:pt x="19098" y="8773"/>
                  </a:cubicBezTo>
                  <a:cubicBezTo>
                    <a:pt x="19098" y="8622"/>
                    <a:pt x="19098" y="8472"/>
                    <a:pt x="19073" y="8347"/>
                  </a:cubicBezTo>
                  <a:cubicBezTo>
                    <a:pt x="19073" y="8221"/>
                    <a:pt x="19048" y="8121"/>
                    <a:pt x="19023" y="7996"/>
                  </a:cubicBezTo>
                  <a:cubicBezTo>
                    <a:pt x="19023" y="7996"/>
                    <a:pt x="19023" y="7971"/>
                    <a:pt x="19023" y="7971"/>
                  </a:cubicBezTo>
                  <a:cubicBezTo>
                    <a:pt x="18998" y="7745"/>
                    <a:pt x="18948" y="7545"/>
                    <a:pt x="18898" y="7394"/>
                  </a:cubicBezTo>
                  <a:cubicBezTo>
                    <a:pt x="18898" y="7369"/>
                    <a:pt x="18873" y="7319"/>
                    <a:pt x="18873" y="7294"/>
                  </a:cubicBezTo>
                  <a:cubicBezTo>
                    <a:pt x="18848" y="7194"/>
                    <a:pt x="18798" y="7119"/>
                    <a:pt x="18773" y="7018"/>
                  </a:cubicBezTo>
                  <a:cubicBezTo>
                    <a:pt x="18748" y="6968"/>
                    <a:pt x="18722" y="6893"/>
                    <a:pt x="18697" y="6843"/>
                  </a:cubicBezTo>
                  <a:cubicBezTo>
                    <a:pt x="18672" y="6793"/>
                    <a:pt x="18647" y="6743"/>
                    <a:pt x="18647" y="6718"/>
                  </a:cubicBezTo>
                  <a:cubicBezTo>
                    <a:pt x="18597" y="6617"/>
                    <a:pt x="18547" y="6542"/>
                    <a:pt x="18497" y="6467"/>
                  </a:cubicBezTo>
                  <a:cubicBezTo>
                    <a:pt x="18472" y="6442"/>
                    <a:pt x="18472" y="6392"/>
                    <a:pt x="18447" y="6367"/>
                  </a:cubicBezTo>
                  <a:cubicBezTo>
                    <a:pt x="18372" y="6267"/>
                    <a:pt x="18321" y="6191"/>
                    <a:pt x="18246" y="6091"/>
                  </a:cubicBezTo>
                  <a:cubicBezTo>
                    <a:pt x="18221" y="6066"/>
                    <a:pt x="18196" y="6016"/>
                    <a:pt x="18171" y="5991"/>
                  </a:cubicBezTo>
                  <a:cubicBezTo>
                    <a:pt x="18071" y="5891"/>
                    <a:pt x="17971" y="5790"/>
                    <a:pt x="17870" y="5690"/>
                  </a:cubicBezTo>
                  <a:cubicBezTo>
                    <a:pt x="17544" y="5439"/>
                    <a:pt x="17194" y="5239"/>
                    <a:pt x="16793" y="5114"/>
                  </a:cubicBezTo>
                  <a:cubicBezTo>
                    <a:pt x="16542" y="3710"/>
                    <a:pt x="16116" y="2607"/>
                    <a:pt x="15514" y="1881"/>
                  </a:cubicBezTo>
                  <a:cubicBezTo>
                    <a:pt x="15464" y="1530"/>
                    <a:pt x="15314" y="1179"/>
                    <a:pt x="15113" y="903"/>
                  </a:cubicBezTo>
                  <a:cubicBezTo>
                    <a:pt x="14737" y="427"/>
                    <a:pt x="14236" y="126"/>
                    <a:pt x="13635" y="26"/>
                  </a:cubicBezTo>
                  <a:cubicBezTo>
                    <a:pt x="13534" y="26"/>
                    <a:pt x="13434" y="1"/>
                    <a:pt x="13334" y="1"/>
                  </a:cubicBezTo>
                  <a:close/>
                </a:path>
              </a:pathLst>
            </a:custGeom>
            <a:solidFill>
              <a:schemeClr val="accent6"/>
            </a:solidFill>
            <a:ln>
              <a:noFill/>
            </a:ln>
            <a:effectLst>
              <a:outerShdw blurRad="57150" dist="19050" dir="5400000" algn="bl" rotWithShape="0">
                <a:schemeClr val="lt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15"/>
            <p:cNvSpPr/>
            <p:nvPr/>
          </p:nvSpPr>
          <p:spPr>
            <a:xfrm>
              <a:off x="3591625" y="1465550"/>
              <a:ext cx="419825" cy="757750"/>
            </a:xfrm>
            <a:custGeom>
              <a:avLst/>
              <a:gdLst/>
              <a:ahLst/>
              <a:cxnLst/>
              <a:rect l="l" t="t" r="r" b="b"/>
              <a:pathLst>
                <a:path w="16793" h="30310" extrusionOk="0">
                  <a:moveTo>
                    <a:pt x="11551" y="1"/>
                  </a:moveTo>
                  <a:cubicBezTo>
                    <a:pt x="10162" y="1"/>
                    <a:pt x="9094" y="1816"/>
                    <a:pt x="8472" y="3334"/>
                  </a:cubicBezTo>
                  <a:cubicBezTo>
                    <a:pt x="8425" y="3444"/>
                    <a:pt x="8310" y="3504"/>
                    <a:pt x="8194" y="3504"/>
                  </a:cubicBezTo>
                  <a:cubicBezTo>
                    <a:pt x="8123" y="3504"/>
                    <a:pt x="8052" y="3482"/>
                    <a:pt x="7996" y="3435"/>
                  </a:cubicBezTo>
                  <a:cubicBezTo>
                    <a:pt x="7818" y="3289"/>
                    <a:pt x="7556" y="3206"/>
                    <a:pt x="7298" y="3206"/>
                  </a:cubicBezTo>
                  <a:cubicBezTo>
                    <a:pt x="7157" y="3206"/>
                    <a:pt x="7017" y="3231"/>
                    <a:pt x="6893" y="3284"/>
                  </a:cubicBezTo>
                  <a:cubicBezTo>
                    <a:pt x="6367" y="3510"/>
                    <a:pt x="6066" y="4011"/>
                    <a:pt x="5865" y="4487"/>
                  </a:cubicBezTo>
                  <a:cubicBezTo>
                    <a:pt x="5088" y="6217"/>
                    <a:pt x="4838" y="8096"/>
                    <a:pt x="4687" y="9951"/>
                  </a:cubicBezTo>
                  <a:cubicBezTo>
                    <a:pt x="4672" y="10133"/>
                    <a:pt x="4528" y="10232"/>
                    <a:pt x="4384" y="10232"/>
                  </a:cubicBezTo>
                  <a:cubicBezTo>
                    <a:pt x="4290" y="10232"/>
                    <a:pt x="4195" y="10190"/>
                    <a:pt x="4136" y="10101"/>
                  </a:cubicBezTo>
                  <a:cubicBezTo>
                    <a:pt x="4136" y="10101"/>
                    <a:pt x="4136" y="10101"/>
                    <a:pt x="4136" y="10076"/>
                  </a:cubicBezTo>
                  <a:cubicBezTo>
                    <a:pt x="4042" y="9959"/>
                    <a:pt x="3949" y="9798"/>
                    <a:pt x="3732" y="9798"/>
                  </a:cubicBezTo>
                  <a:cubicBezTo>
                    <a:pt x="3717" y="9798"/>
                    <a:pt x="3701" y="9799"/>
                    <a:pt x="3685" y="9801"/>
                  </a:cubicBezTo>
                  <a:cubicBezTo>
                    <a:pt x="3509" y="9826"/>
                    <a:pt x="3359" y="9951"/>
                    <a:pt x="3284" y="10076"/>
                  </a:cubicBezTo>
                  <a:cubicBezTo>
                    <a:pt x="2306" y="12106"/>
                    <a:pt x="2833" y="14462"/>
                    <a:pt x="2632" y="16668"/>
                  </a:cubicBezTo>
                  <a:cubicBezTo>
                    <a:pt x="2615" y="16838"/>
                    <a:pt x="2471" y="16950"/>
                    <a:pt x="2326" y="16950"/>
                  </a:cubicBezTo>
                  <a:cubicBezTo>
                    <a:pt x="2257" y="16950"/>
                    <a:pt x="2187" y="16925"/>
                    <a:pt x="2131" y="16868"/>
                  </a:cubicBezTo>
                  <a:cubicBezTo>
                    <a:pt x="2006" y="16768"/>
                    <a:pt x="1880" y="16668"/>
                    <a:pt x="1730" y="16593"/>
                  </a:cubicBezTo>
                  <a:cubicBezTo>
                    <a:pt x="1581" y="16529"/>
                    <a:pt x="1414" y="16492"/>
                    <a:pt x="1252" y="16492"/>
                  </a:cubicBezTo>
                  <a:cubicBezTo>
                    <a:pt x="1032" y="16492"/>
                    <a:pt x="821" y="16559"/>
                    <a:pt x="677" y="16718"/>
                  </a:cubicBezTo>
                  <a:cubicBezTo>
                    <a:pt x="577" y="16818"/>
                    <a:pt x="527" y="16969"/>
                    <a:pt x="477" y="17119"/>
                  </a:cubicBezTo>
                  <a:cubicBezTo>
                    <a:pt x="1" y="18748"/>
                    <a:pt x="151" y="20477"/>
                    <a:pt x="402" y="22182"/>
                  </a:cubicBezTo>
                  <a:cubicBezTo>
                    <a:pt x="753" y="24487"/>
                    <a:pt x="1429" y="26918"/>
                    <a:pt x="3334" y="28497"/>
                  </a:cubicBezTo>
                  <a:cubicBezTo>
                    <a:pt x="4311" y="29274"/>
                    <a:pt x="5389" y="30076"/>
                    <a:pt x="6717" y="30252"/>
                  </a:cubicBezTo>
                  <a:lnTo>
                    <a:pt x="6743" y="30252"/>
                  </a:lnTo>
                  <a:cubicBezTo>
                    <a:pt x="6743" y="30252"/>
                    <a:pt x="6768" y="30252"/>
                    <a:pt x="6768" y="30277"/>
                  </a:cubicBezTo>
                  <a:lnTo>
                    <a:pt x="6768" y="30252"/>
                  </a:lnTo>
                  <a:cubicBezTo>
                    <a:pt x="7035" y="30291"/>
                    <a:pt x="7298" y="30310"/>
                    <a:pt x="7556" y="30310"/>
                  </a:cubicBezTo>
                  <a:cubicBezTo>
                    <a:pt x="8604" y="30310"/>
                    <a:pt x="9577" y="30012"/>
                    <a:pt x="10502" y="29650"/>
                  </a:cubicBezTo>
                  <a:cubicBezTo>
                    <a:pt x="12808" y="28748"/>
                    <a:pt x="14211" y="26643"/>
                    <a:pt x="15289" y="24563"/>
                  </a:cubicBezTo>
                  <a:cubicBezTo>
                    <a:pt x="16066" y="23034"/>
                    <a:pt x="16743" y="21430"/>
                    <a:pt x="16793" y="19725"/>
                  </a:cubicBezTo>
                  <a:cubicBezTo>
                    <a:pt x="16793" y="19575"/>
                    <a:pt x="16793" y="19425"/>
                    <a:pt x="16743" y="19299"/>
                  </a:cubicBezTo>
                  <a:cubicBezTo>
                    <a:pt x="16603" y="18997"/>
                    <a:pt x="16226" y="18846"/>
                    <a:pt x="15871" y="18846"/>
                  </a:cubicBezTo>
                  <a:cubicBezTo>
                    <a:pt x="15844" y="18846"/>
                    <a:pt x="15817" y="18846"/>
                    <a:pt x="15790" y="18848"/>
                  </a:cubicBezTo>
                  <a:cubicBezTo>
                    <a:pt x="15615" y="18873"/>
                    <a:pt x="15464" y="18923"/>
                    <a:pt x="15314" y="18999"/>
                  </a:cubicBezTo>
                  <a:cubicBezTo>
                    <a:pt x="15273" y="19017"/>
                    <a:pt x="15232" y="19025"/>
                    <a:pt x="15192" y="19025"/>
                  </a:cubicBezTo>
                  <a:cubicBezTo>
                    <a:pt x="15009" y="19025"/>
                    <a:pt x="14851" y="18853"/>
                    <a:pt x="14913" y="18648"/>
                  </a:cubicBezTo>
                  <a:cubicBezTo>
                    <a:pt x="15389" y="16467"/>
                    <a:pt x="16642" y="14412"/>
                    <a:pt x="16342" y="12182"/>
                  </a:cubicBezTo>
                  <a:cubicBezTo>
                    <a:pt x="16317" y="12031"/>
                    <a:pt x="16216" y="11881"/>
                    <a:pt x="16041" y="11806"/>
                  </a:cubicBezTo>
                  <a:cubicBezTo>
                    <a:pt x="15976" y="11777"/>
                    <a:pt x="15918" y="11765"/>
                    <a:pt x="15865" y="11765"/>
                  </a:cubicBezTo>
                  <a:cubicBezTo>
                    <a:pt x="15731" y="11765"/>
                    <a:pt x="15629" y="11841"/>
                    <a:pt x="15540" y="11931"/>
                  </a:cubicBezTo>
                  <a:cubicBezTo>
                    <a:pt x="15481" y="11977"/>
                    <a:pt x="15415" y="11997"/>
                    <a:pt x="15351" y="11997"/>
                  </a:cubicBezTo>
                  <a:cubicBezTo>
                    <a:pt x="15170" y="11997"/>
                    <a:pt x="15001" y="11834"/>
                    <a:pt x="15038" y="11630"/>
                  </a:cubicBezTo>
                  <a:cubicBezTo>
                    <a:pt x="15489" y="9801"/>
                    <a:pt x="15840" y="7946"/>
                    <a:pt x="15640" y="6066"/>
                  </a:cubicBezTo>
                  <a:cubicBezTo>
                    <a:pt x="15590" y="5540"/>
                    <a:pt x="15464" y="4963"/>
                    <a:pt x="15038" y="4613"/>
                  </a:cubicBezTo>
                  <a:cubicBezTo>
                    <a:pt x="14843" y="4435"/>
                    <a:pt x="14547" y="4333"/>
                    <a:pt x="14267" y="4333"/>
                  </a:cubicBezTo>
                  <a:cubicBezTo>
                    <a:pt x="14151" y="4333"/>
                    <a:pt x="14038" y="4350"/>
                    <a:pt x="13936" y="4387"/>
                  </a:cubicBezTo>
                  <a:cubicBezTo>
                    <a:pt x="13900" y="4402"/>
                    <a:pt x="13864" y="4409"/>
                    <a:pt x="13829" y="4409"/>
                  </a:cubicBezTo>
                  <a:cubicBezTo>
                    <a:pt x="13687" y="4409"/>
                    <a:pt x="13555" y="4297"/>
                    <a:pt x="13535" y="4136"/>
                  </a:cubicBezTo>
                  <a:cubicBezTo>
                    <a:pt x="13384" y="2457"/>
                    <a:pt x="12908" y="176"/>
                    <a:pt x="11630" y="26"/>
                  </a:cubicBezTo>
                  <a:lnTo>
                    <a:pt x="11630" y="1"/>
                  </a:lnTo>
                  <a:lnTo>
                    <a:pt x="11580" y="1"/>
                  </a:lnTo>
                  <a:cubicBezTo>
                    <a:pt x="11570" y="1"/>
                    <a:pt x="11561" y="1"/>
                    <a:pt x="11551" y="1"/>
                  </a:cubicBezTo>
                  <a:close/>
                </a:path>
              </a:pathLst>
            </a:custGeom>
            <a:solidFill>
              <a:srgbClr val="8642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15"/>
            <p:cNvSpPr/>
            <p:nvPr/>
          </p:nvSpPr>
          <p:spPr>
            <a:xfrm>
              <a:off x="3770825" y="1938000"/>
              <a:ext cx="240625" cy="177975"/>
            </a:xfrm>
            <a:custGeom>
              <a:avLst/>
              <a:gdLst/>
              <a:ahLst/>
              <a:cxnLst/>
              <a:rect l="l" t="t" r="r" b="b"/>
              <a:pathLst>
                <a:path w="9625" h="7119" extrusionOk="0">
                  <a:moveTo>
                    <a:pt x="9073" y="0"/>
                  </a:moveTo>
                  <a:cubicBezTo>
                    <a:pt x="8346" y="1053"/>
                    <a:pt x="7344" y="2081"/>
                    <a:pt x="6066" y="3008"/>
                  </a:cubicBezTo>
                  <a:cubicBezTo>
                    <a:pt x="4737" y="3985"/>
                    <a:pt x="3259" y="4787"/>
                    <a:pt x="1830" y="5589"/>
                  </a:cubicBezTo>
                  <a:cubicBezTo>
                    <a:pt x="1329" y="5865"/>
                    <a:pt x="803" y="6141"/>
                    <a:pt x="251" y="6316"/>
                  </a:cubicBezTo>
                  <a:cubicBezTo>
                    <a:pt x="377" y="6441"/>
                    <a:pt x="402" y="6667"/>
                    <a:pt x="301" y="6817"/>
                  </a:cubicBezTo>
                  <a:cubicBezTo>
                    <a:pt x="226" y="6918"/>
                    <a:pt x="126" y="6968"/>
                    <a:pt x="1" y="6993"/>
                  </a:cubicBezTo>
                  <a:cubicBezTo>
                    <a:pt x="76" y="7068"/>
                    <a:pt x="201" y="7118"/>
                    <a:pt x="301" y="7118"/>
                  </a:cubicBezTo>
                  <a:lnTo>
                    <a:pt x="427" y="7118"/>
                  </a:lnTo>
                  <a:cubicBezTo>
                    <a:pt x="1078" y="6918"/>
                    <a:pt x="1655" y="6617"/>
                    <a:pt x="2206" y="6291"/>
                  </a:cubicBezTo>
                  <a:cubicBezTo>
                    <a:pt x="3660" y="5489"/>
                    <a:pt x="5189" y="4662"/>
                    <a:pt x="6567" y="3660"/>
                  </a:cubicBezTo>
                  <a:cubicBezTo>
                    <a:pt x="7820" y="2732"/>
                    <a:pt x="8848" y="1705"/>
                    <a:pt x="9625" y="652"/>
                  </a:cubicBezTo>
                  <a:cubicBezTo>
                    <a:pt x="9625" y="552"/>
                    <a:pt x="9600" y="477"/>
                    <a:pt x="9575" y="401"/>
                  </a:cubicBezTo>
                  <a:cubicBezTo>
                    <a:pt x="9474" y="201"/>
                    <a:pt x="9299" y="76"/>
                    <a:pt x="9073"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15"/>
            <p:cNvSpPr/>
            <p:nvPr/>
          </p:nvSpPr>
          <p:spPr>
            <a:xfrm>
              <a:off x="3815950" y="1782600"/>
              <a:ext cx="185475" cy="109675"/>
            </a:xfrm>
            <a:custGeom>
              <a:avLst/>
              <a:gdLst/>
              <a:ahLst/>
              <a:cxnLst/>
              <a:rect l="l" t="t" r="r" b="b"/>
              <a:pathLst>
                <a:path w="7419" h="4387" extrusionOk="0">
                  <a:moveTo>
                    <a:pt x="7394" y="1"/>
                  </a:moveTo>
                  <a:lnTo>
                    <a:pt x="7394" y="1"/>
                  </a:lnTo>
                  <a:cubicBezTo>
                    <a:pt x="6942" y="352"/>
                    <a:pt x="6441" y="728"/>
                    <a:pt x="5915" y="1028"/>
                  </a:cubicBezTo>
                  <a:cubicBezTo>
                    <a:pt x="5313" y="1379"/>
                    <a:pt x="4687" y="1680"/>
                    <a:pt x="4085" y="1931"/>
                  </a:cubicBezTo>
                  <a:cubicBezTo>
                    <a:pt x="2757" y="2532"/>
                    <a:pt x="1404" y="3084"/>
                    <a:pt x="25" y="3610"/>
                  </a:cubicBezTo>
                  <a:lnTo>
                    <a:pt x="0" y="3610"/>
                  </a:lnTo>
                  <a:cubicBezTo>
                    <a:pt x="25" y="3635"/>
                    <a:pt x="50" y="3660"/>
                    <a:pt x="75" y="3660"/>
                  </a:cubicBezTo>
                  <a:cubicBezTo>
                    <a:pt x="251" y="3810"/>
                    <a:pt x="276" y="4061"/>
                    <a:pt x="125" y="4236"/>
                  </a:cubicBezTo>
                  <a:cubicBezTo>
                    <a:pt x="100" y="4287"/>
                    <a:pt x="50" y="4312"/>
                    <a:pt x="0" y="4337"/>
                  </a:cubicBezTo>
                  <a:cubicBezTo>
                    <a:pt x="50" y="4362"/>
                    <a:pt x="125" y="4387"/>
                    <a:pt x="176" y="4387"/>
                  </a:cubicBezTo>
                  <a:cubicBezTo>
                    <a:pt x="226" y="4387"/>
                    <a:pt x="276" y="4387"/>
                    <a:pt x="326" y="4362"/>
                  </a:cubicBezTo>
                  <a:cubicBezTo>
                    <a:pt x="1704" y="3835"/>
                    <a:pt x="3083" y="3284"/>
                    <a:pt x="4436" y="2683"/>
                  </a:cubicBezTo>
                  <a:cubicBezTo>
                    <a:pt x="5038" y="2407"/>
                    <a:pt x="5689" y="2106"/>
                    <a:pt x="6316" y="1730"/>
                  </a:cubicBezTo>
                  <a:cubicBezTo>
                    <a:pt x="6692" y="1530"/>
                    <a:pt x="7018" y="1304"/>
                    <a:pt x="7344" y="1053"/>
                  </a:cubicBezTo>
                  <a:cubicBezTo>
                    <a:pt x="7394" y="703"/>
                    <a:pt x="7419" y="352"/>
                    <a:pt x="7394"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15"/>
            <p:cNvSpPr/>
            <p:nvPr/>
          </p:nvSpPr>
          <p:spPr>
            <a:xfrm>
              <a:off x="3851025" y="1604025"/>
              <a:ext cx="132850" cy="88375"/>
            </a:xfrm>
            <a:custGeom>
              <a:avLst/>
              <a:gdLst/>
              <a:ahLst/>
              <a:cxnLst/>
              <a:rect l="l" t="t" r="r" b="b"/>
              <a:pathLst>
                <a:path w="5314" h="3535" extrusionOk="0">
                  <a:moveTo>
                    <a:pt x="5189" y="1"/>
                  </a:moveTo>
                  <a:cubicBezTo>
                    <a:pt x="3610" y="1104"/>
                    <a:pt x="1905" y="2031"/>
                    <a:pt x="101" y="2733"/>
                  </a:cubicBezTo>
                  <a:lnTo>
                    <a:pt x="126" y="2758"/>
                  </a:lnTo>
                  <a:cubicBezTo>
                    <a:pt x="301" y="2908"/>
                    <a:pt x="326" y="3159"/>
                    <a:pt x="176" y="3334"/>
                  </a:cubicBezTo>
                  <a:cubicBezTo>
                    <a:pt x="126" y="3409"/>
                    <a:pt x="76" y="3434"/>
                    <a:pt x="1" y="3460"/>
                  </a:cubicBezTo>
                  <a:cubicBezTo>
                    <a:pt x="51" y="3510"/>
                    <a:pt x="151" y="3535"/>
                    <a:pt x="226" y="3535"/>
                  </a:cubicBezTo>
                  <a:cubicBezTo>
                    <a:pt x="276" y="3535"/>
                    <a:pt x="326" y="3535"/>
                    <a:pt x="377" y="3510"/>
                  </a:cubicBezTo>
                  <a:cubicBezTo>
                    <a:pt x="2106" y="2808"/>
                    <a:pt x="3760" y="1931"/>
                    <a:pt x="5314" y="903"/>
                  </a:cubicBezTo>
                  <a:cubicBezTo>
                    <a:pt x="5289" y="778"/>
                    <a:pt x="5289" y="653"/>
                    <a:pt x="5264" y="527"/>
                  </a:cubicBezTo>
                  <a:cubicBezTo>
                    <a:pt x="5264" y="352"/>
                    <a:pt x="5239" y="176"/>
                    <a:pt x="5189"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15"/>
            <p:cNvSpPr/>
            <p:nvPr/>
          </p:nvSpPr>
          <p:spPr>
            <a:xfrm>
              <a:off x="3601650" y="1879100"/>
              <a:ext cx="179225" cy="233725"/>
            </a:xfrm>
            <a:custGeom>
              <a:avLst/>
              <a:gdLst/>
              <a:ahLst/>
              <a:cxnLst/>
              <a:rect l="l" t="t" r="r" b="b"/>
              <a:pathLst>
                <a:path w="7169" h="9349" extrusionOk="0">
                  <a:moveTo>
                    <a:pt x="552" y="0"/>
                  </a:moveTo>
                  <a:cubicBezTo>
                    <a:pt x="452" y="26"/>
                    <a:pt x="352" y="76"/>
                    <a:pt x="276" y="176"/>
                  </a:cubicBezTo>
                  <a:cubicBezTo>
                    <a:pt x="176" y="276"/>
                    <a:pt x="126" y="427"/>
                    <a:pt x="76" y="577"/>
                  </a:cubicBezTo>
                  <a:cubicBezTo>
                    <a:pt x="51" y="677"/>
                    <a:pt x="26" y="777"/>
                    <a:pt x="1" y="878"/>
                  </a:cubicBezTo>
                  <a:cubicBezTo>
                    <a:pt x="402" y="1930"/>
                    <a:pt x="1003" y="3008"/>
                    <a:pt x="1755" y="4086"/>
                  </a:cubicBezTo>
                  <a:cubicBezTo>
                    <a:pt x="2758" y="5464"/>
                    <a:pt x="3910" y="6717"/>
                    <a:pt x="5063" y="7945"/>
                  </a:cubicBezTo>
                  <a:cubicBezTo>
                    <a:pt x="5489" y="8422"/>
                    <a:pt x="5941" y="8898"/>
                    <a:pt x="6492" y="9274"/>
                  </a:cubicBezTo>
                  <a:cubicBezTo>
                    <a:pt x="6567" y="9324"/>
                    <a:pt x="6642" y="9349"/>
                    <a:pt x="6717" y="9349"/>
                  </a:cubicBezTo>
                  <a:lnTo>
                    <a:pt x="6768" y="9349"/>
                  </a:lnTo>
                  <a:cubicBezTo>
                    <a:pt x="6893" y="9324"/>
                    <a:pt x="6993" y="9274"/>
                    <a:pt x="7068" y="9173"/>
                  </a:cubicBezTo>
                  <a:cubicBezTo>
                    <a:pt x="7169" y="9023"/>
                    <a:pt x="7144" y="8797"/>
                    <a:pt x="7018" y="8672"/>
                  </a:cubicBezTo>
                  <a:cubicBezTo>
                    <a:pt x="7018" y="8647"/>
                    <a:pt x="6993" y="8622"/>
                    <a:pt x="6968" y="8597"/>
                  </a:cubicBezTo>
                  <a:cubicBezTo>
                    <a:pt x="6467" y="8271"/>
                    <a:pt x="6066" y="7820"/>
                    <a:pt x="5640" y="7394"/>
                  </a:cubicBezTo>
                  <a:cubicBezTo>
                    <a:pt x="4537" y="6191"/>
                    <a:pt x="3384" y="4963"/>
                    <a:pt x="2432" y="3609"/>
                  </a:cubicBezTo>
                  <a:cubicBezTo>
                    <a:pt x="1555" y="2381"/>
                    <a:pt x="928" y="1178"/>
                    <a:pt x="552"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15"/>
            <p:cNvSpPr/>
            <p:nvPr/>
          </p:nvSpPr>
          <p:spPr>
            <a:xfrm>
              <a:off x="3660550" y="1735625"/>
              <a:ext cx="162300" cy="156650"/>
            </a:xfrm>
            <a:custGeom>
              <a:avLst/>
              <a:gdLst/>
              <a:ahLst/>
              <a:cxnLst/>
              <a:rect l="l" t="t" r="r" b="b"/>
              <a:pathLst>
                <a:path w="6492" h="6266" extrusionOk="0">
                  <a:moveTo>
                    <a:pt x="251" y="0"/>
                  </a:moveTo>
                  <a:cubicBezTo>
                    <a:pt x="126" y="351"/>
                    <a:pt x="51" y="702"/>
                    <a:pt x="1" y="1053"/>
                  </a:cubicBezTo>
                  <a:cubicBezTo>
                    <a:pt x="151" y="1228"/>
                    <a:pt x="301" y="1429"/>
                    <a:pt x="452" y="1604"/>
                  </a:cubicBezTo>
                  <a:cubicBezTo>
                    <a:pt x="928" y="2155"/>
                    <a:pt x="1454" y="2632"/>
                    <a:pt x="1955" y="3083"/>
                  </a:cubicBezTo>
                  <a:cubicBezTo>
                    <a:pt x="2732" y="3785"/>
                    <a:pt x="3710" y="4536"/>
                    <a:pt x="4637" y="5288"/>
                  </a:cubicBezTo>
                  <a:cubicBezTo>
                    <a:pt x="5038" y="5589"/>
                    <a:pt x="5439" y="5890"/>
                    <a:pt x="5765" y="6191"/>
                  </a:cubicBezTo>
                  <a:cubicBezTo>
                    <a:pt x="5840" y="6241"/>
                    <a:pt x="5940" y="6266"/>
                    <a:pt x="6041" y="6266"/>
                  </a:cubicBezTo>
                  <a:cubicBezTo>
                    <a:pt x="6091" y="6266"/>
                    <a:pt x="6166" y="6266"/>
                    <a:pt x="6216" y="6216"/>
                  </a:cubicBezTo>
                  <a:cubicBezTo>
                    <a:pt x="6266" y="6191"/>
                    <a:pt x="6316" y="6166"/>
                    <a:pt x="6341" y="6115"/>
                  </a:cubicBezTo>
                  <a:cubicBezTo>
                    <a:pt x="6492" y="5940"/>
                    <a:pt x="6467" y="5689"/>
                    <a:pt x="6291" y="5539"/>
                  </a:cubicBezTo>
                  <a:cubicBezTo>
                    <a:pt x="6266" y="5539"/>
                    <a:pt x="6241" y="5514"/>
                    <a:pt x="6216" y="5489"/>
                  </a:cubicBezTo>
                  <a:cubicBezTo>
                    <a:pt x="5890" y="5213"/>
                    <a:pt x="5514" y="4937"/>
                    <a:pt x="5138" y="4637"/>
                  </a:cubicBezTo>
                  <a:cubicBezTo>
                    <a:pt x="4211" y="3910"/>
                    <a:pt x="3259" y="3158"/>
                    <a:pt x="2507" y="2481"/>
                  </a:cubicBezTo>
                  <a:cubicBezTo>
                    <a:pt x="2031" y="2055"/>
                    <a:pt x="1529" y="1579"/>
                    <a:pt x="1078" y="1053"/>
                  </a:cubicBezTo>
                  <a:cubicBezTo>
                    <a:pt x="777" y="727"/>
                    <a:pt x="502" y="351"/>
                    <a:pt x="251"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15"/>
            <p:cNvSpPr/>
            <p:nvPr/>
          </p:nvSpPr>
          <p:spPr>
            <a:xfrm>
              <a:off x="3733225" y="1569575"/>
              <a:ext cx="125975" cy="121575"/>
            </a:xfrm>
            <a:custGeom>
              <a:avLst/>
              <a:gdLst/>
              <a:ahLst/>
              <a:cxnLst/>
              <a:rect l="l" t="t" r="r" b="b"/>
              <a:pathLst>
                <a:path w="5039" h="4863" extrusionOk="0">
                  <a:moveTo>
                    <a:pt x="352" y="0"/>
                  </a:moveTo>
                  <a:cubicBezTo>
                    <a:pt x="302" y="101"/>
                    <a:pt x="251" y="226"/>
                    <a:pt x="201" y="326"/>
                  </a:cubicBezTo>
                  <a:cubicBezTo>
                    <a:pt x="126" y="502"/>
                    <a:pt x="51" y="652"/>
                    <a:pt x="1" y="802"/>
                  </a:cubicBezTo>
                  <a:cubicBezTo>
                    <a:pt x="1254" y="2206"/>
                    <a:pt x="2858" y="3534"/>
                    <a:pt x="4211" y="4662"/>
                  </a:cubicBezTo>
                  <a:lnTo>
                    <a:pt x="4312" y="4762"/>
                  </a:lnTo>
                  <a:cubicBezTo>
                    <a:pt x="4387" y="4838"/>
                    <a:pt x="4487" y="4863"/>
                    <a:pt x="4587" y="4863"/>
                  </a:cubicBezTo>
                  <a:cubicBezTo>
                    <a:pt x="4612" y="4863"/>
                    <a:pt x="4662" y="4863"/>
                    <a:pt x="4713" y="4838"/>
                  </a:cubicBezTo>
                  <a:cubicBezTo>
                    <a:pt x="4788" y="4812"/>
                    <a:pt x="4838" y="4787"/>
                    <a:pt x="4888" y="4712"/>
                  </a:cubicBezTo>
                  <a:cubicBezTo>
                    <a:pt x="5038" y="4537"/>
                    <a:pt x="5013" y="4286"/>
                    <a:pt x="4838" y="4136"/>
                  </a:cubicBezTo>
                  <a:lnTo>
                    <a:pt x="4813" y="4111"/>
                  </a:lnTo>
                  <a:lnTo>
                    <a:pt x="4738" y="4036"/>
                  </a:lnTo>
                  <a:cubicBezTo>
                    <a:pt x="3309" y="2858"/>
                    <a:pt x="1630" y="1454"/>
                    <a:pt x="352"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15"/>
            <p:cNvSpPr/>
            <p:nvPr/>
          </p:nvSpPr>
          <p:spPr>
            <a:xfrm>
              <a:off x="3591625" y="1465550"/>
              <a:ext cx="419825" cy="757750"/>
            </a:xfrm>
            <a:custGeom>
              <a:avLst/>
              <a:gdLst/>
              <a:ahLst/>
              <a:cxnLst/>
              <a:rect l="l" t="t" r="r" b="b"/>
              <a:pathLst>
                <a:path w="16793" h="30310" extrusionOk="0">
                  <a:moveTo>
                    <a:pt x="11551" y="1"/>
                  </a:moveTo>
                  <a:cubicBezTo>
                    <a:pt x="10162" y="1"/>
                    <a:pt x="9094" y="1816"/>
                    <a:pt x="8472" y="3334"/>
                  </a:cubicBezTo>
                  <a:cubicBezTo>
                    <a:pt x="8425" y="3444"/>
                    <a:pt x="8310" y="3504"/>
                    <a:pt x="8194" y="3504"/>
                  </a:cubicBezTo>
                  <a:cubicBezTo>
                    <a:pt x="8123" y="3504"/>
                    <a:pt x="8052" y="3482"/>
                    <a:pt x="7996" y="3435"/>
                  </a:cubicBezTo>
                  <a:cubicBezTo>
                    <a:pt x="7818" y="3289"/>
                    <a:pt x="7556" y="3206"/>
                    <a:pt x="7298" y="3206"/>
                  </a:cubicBezTo>
                  <a:cubicBezTo>
                    <a:pt x="7157" y="3206"/>
                    <a:pt x="7017" y="3231"/>
                    <a:pt x="6893" y="3284"/>
                  </a:cubicBezTo>
                  <a:cubicBezTo>
                    <a:pt x="6367" y="3510"/>
                    <a:pt x="6066" y="4011"/>
                    <a:pt x="5865" y="4487"/>
                  </a:cubicBezTo>
                  <a:cubicBezTo>
                    <a:pt x="5088" y="6217"/>
                    <a:pt x="4838" y="8096"/>
                    <a:pt x="4687" y="9951"/>
                  </a:cubicBezTo>
                  <a:cubicBezTo>
                    <a:pt x="4672" y="10133"/>
                    <a:pt x="4528" y="10232"/>
                    <a:pt x="4384" y="10232"/>
                  </a:cubicBezTo>
                  <a:cubicBezTo>
                    <a:pt x="4290" y="10232"/>
                    <a:pt x="4195" y="10190"/>
                    <a:pt x="4136" y="10101"/>
                  </a:cubicBezTo>
                  <a:cubicBezTo>
                    <a:pt x="4136" y="10101"/>
                    <a:pt x="4136" y="10101"/>
                    <a:pt x="4136" y="10076"/>
                  </a:cubicBezTo>
                  <a:cubicBezTo>
                    <a:pt x="4042" y="9959"/>
                    <a:pt x="3949" y="9798"/>
                    <a:pt x="3732" y="9798"/>
                  </a:cubicBezTo>
                  <a:cubicBezTo>
                    <a:pt x="3717" y="9798"/>
                    <a:pt x="3701" y="9799"/>
                    <a:pt x="3685" y="9801"/>
                  </a:cubicBezTo>
                  <a:cubicBezTo>
                    <a:pt x="3509" y="9826"/>
                    <a:pt x="3359" y="9951"/>
                    <a:pt x="3284" y="10076"/>
                  </a:cubicBezTo>
                  <a:cubicBezTo>
                    <a:pt x="2306" y="12106"/>
                    <a:pt x="2833" y="14462"/>
                    <a:pt x="2632" y="16668"/>
                  </a:cubicBezTo>
                  <a:cubicBezTo>
                    <a:pt x="2615" y="16838"/>
                    <a:pt x="2471" y="16950"/>
                    <a:pt x="2326" y="16950"/>
                  </a:cubicBezTo>
                  <a:cubicBezTo>
                    <a:pt x="2257" y="16950"/>
                    <a:pt x="2187" y="16925"/>
                    <a:pt x="2131" y="16868"/>
                  </a:cubicBezTo>
                  <a:cubicBezTo>
                    <a:pt x="2006" y="16768"/>
                    <a:pt x="1880" y="16668"/>
                    <a:pt x="1730" y="16593"/>
                  </a:cubicBezTo>
                  <a:cubicBezTo>
                    <a:pt x="1581" y="16529"/>
                    <a:pt x="1414" y="16492"/>
                    <a:pt x="1252" y="16492"/>
                  </a:cubicBezTo>
                  <a:cubicBezTo>
                    <a:pt x="1032" y="16492"/>
                    <a:pt x="821" y="16559"/>
                    <a:pt x="677" y="16718"/>
                  </a:cubicBezTo>
                  <a:cubicBezTo>
                    <a:pt x="577" y="16818"/>
                    <a:pt x="527" y="16969"/>
                    <a:pt x="477" y="17119"/>
                  </a:cubicBezTo>
                  <a:cubicBezTo>
                    <a:pt x="1" y="18748"/>
                    <a:pt x="151" y="20477"/>
                    <a:pt x="402" y="22182"/>
                  </a:cubicBezTo>
                  <a:cubicBezTo>
                    <a:pt x="753" y="24487"/>
                    <a:pt x="1429" y="26918"/>
                    <a:pt x="3334" y="28497"/>
                  </a:cubicBezTo>
                  <a:cubicBezTo>
                    <a:pt x="4311" y="29274"/>
                    <a:pt x="5389" y="30076"/>
                    <a:pt x="6717" y="30252"/>
                  </a:cubicBezTo>
                  <a:lnTo>
                    <a:pt x="6743" y="30252"/>
                  </a:lnTo>
                  <a:cubicBezTo>
                    <a:pt x="6743" y="30252"/>
                    <a:pt x="6768" y="30252"/>
                    <a:pt x="6768" y="30277"/>
                  </a:cubicBezTo>
                  <a:lnTo>
                    <a:pt x="6768" y="30252"/>
                  </a:lnTo>
                  <a:cubicBezTo>
                    <a:pt x="7035" y="30291"/>
                    <a:pt x="7298" y="30310"/>
                    <a:pt x="7556" y="30310"/>
                  </a:cubicBezTo>
                  <a:cubicBezTo>
                    <a:pt x="8604" y="30310"/>
                    <a:pt x="9577" y="30012"/>
                    <a:pt x="10502" y="29650"/>
                  </a:cubicBezTo>
                  <a:cubicBezTo>
                    <a:pt x="12808" y="28748"/>
                    <a:pt x="14211" y="26643"/>
                    <a:pt x="15289" y="24563"/>
                  </a:cubicBezTo>
                  <a:cubicBezTo>
                    <a:pt x="16066" y="23034"/>
                    <a:pt x="16743" y="21430"/>
                    <a:pt x="16793" y="19725"/>
                  </a:cubicBezTo>
                  <a:cubicBezTo>
                    <a:pt x="16793" y="19575"/>
                    <a:pt x="16793" y="19425"/>
                    <a:pt x="16743" y="19299"/>
                  </a:cubicBezTo>
                  <a:cubicBezTo>
                    <a:pt x="16603" y="18997"/>
                    <a:pt x="16226" y="18846"/>
                    <a:pt x="15871" y="18846"/>
                  </a:cubicBezTo>
                  <a:cubicBezTo>
                    <a:pt x="15844" y="18846"/>
                    <a:pt x="15817" y="18846"/>
                    <a:pt x="15790" y="18848"/>
                  </a:cubicBezTo>
                  <a:cubicBezTo>
                    <a:pt x="15615" y="18873"/>
                    <a:pt x="15464" y="18923"/>
                    <a:pt x="15314" y="18999"/>
                  </a:cubicBezTo>
                  <a:cubicBezTo>
                    <a:pt x="15273" y="19017"/>
                    <a:pt x="15232" y="19025"/>
                    <a:pt x="15192" y="19025"/>
                  </a:cubicBezTo>
                  <a:cubicBezTo>
                    <a:pt x="15009" y="19025"/>
                    <a:pt x="14851" y="18853"/>
                    <a:pt x="14913" y="18648"/>
                  </a:cubicBezTo>
                  <a:cubicBezTo>
                    <a:pt x="15389" y="16467"/>
                    <a:pt x="16642" y="14412"/>
                    <a:pt x="16342" y="12182"/>
                  </a:cubicBezTo>
                  <a:cubicBezTo>
                    <a:pt x="16317" y="12031"/>
                    <a:pt x="16216" y="11881"/>
                    <a:pt x="16041" y="11806"/>
                  </a:cubicBezTo>
                  <a:cubicBezTo>
                    <a:pt x="15976" y="11777"/>
                    <a:pt x="15918" y="11765"/>
                    <a:pt x="15865" y="11765"/>
                  </a:cubicBezTo>
                  <a:cubicBezTo>
                    <a:pt x="15731" y="11765"/>
                    <a:pt x="15629" y="11841"/>
                    <a:pt x="15540" y="11931"/>
                  </a:cubicBezTo>
                  <a:cubicBezTo>
                    <a:pt x="15481" y="11977"/>
                    <a:pt x="15415" y="11997"/>
                    <a:pt x="15351" y="11997"/>
                  </a:cubicBezTo>
                  <a:cubicBezTo>
                    <a:pt x="15170" y="11997"/>
                    <a:pt x="15001" y="11834"/>
                    <a:pt x="15038" y="11630"/>
                  </a:cubicBezTo>
                  <a:cubicBezTo>
                    <a:pt x="15489" y="9801"/>
                    <a:pt x="15840" y="7946"/>
                    <a:pt x="15640" y="6066"/>
                  </a:cubicBezTo>
                  <a:cubicBezTo>
                    <a:pt x="15590" y="5540"/>
                    <a:pt x="15464" y="4963"/>
                    <a:pt x="15038" y="4613"/>
                  </a:cubicBezTo>
                  <a:cubicBezTo>
                    <a:pt x="14843" y="4435"/>
                    <a:pt x="14547" y="4333"/>
                    <a:pt x="14267" y="4333"/>
                  </a:cubicBezTo>
                  <a:cubicBezTo>
                    <a:pt x="14151" y="4333"/>
                    <a:pt x="14038" y="4350"/>
                    <a:pt x="13936" y="4387"/>
                  </a:cubicBezTo>
                  <a:cubicBezTo>
                    <a:pt x="13900" y="4402"/>
                    <a:pt x="13864" y="4409"/>
                    <a:pt x="13829" y="4409"/>
                  </a:cubicBezTo>
                  <a:cubicBezTo>
                    <a:pt x="13687" y="4409"/>
                    <a:pt x="13555" y="4297"/>
                    <a:pt x="13535" y="4136"/>
                  </a:cubicBezTo>
                  <a:cubicBezTo>
                    <a:pt x="13384" y="2457"/>
                    <a:pt x="12908" y="176"/>
                    <a:pt x="11630" y="26"/>
                  </a:cubicBezTo>
                  <a:lnTo>
                    <a:pt x="11630" y="1"/>
                  </a:lnTo>
                  <a:lnTo>
                    <a:pt x="11580" y="1"/>
                  </a:lnTo>
                  <a:cubicBezTo>
                    <a:pt x="11570" y="1"/>
                    <a:pt x="11561" y="1"/>
                    <a:pt x="1155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15"/>
            <p:cNvSpPr/>
            <p:nvPr/>
          </p:nvSpPr>
          <p:spPr>
            <a:xfrm>
              <a:off x="3718200" y="1449675"/>
              <a:ext cx="176725" cy="883700"/>
            </a:xfrm>
            <a:custGeom>
              <a:avLst/>
              <a:gdLst/>
              <a:ahLst/>
              <a:cxnLst/>
              <a:rect l="l" t="t" r="r" b="b"/>
              <a:pathLst>
                <a:path w="7069" h="35348" extrusionOk="0">
                  <a:moveTo>
                    <a:pt x="6621" y="1"/>
                  </a:moveTo>
                  <a:cubicBezTo>
                    <a:pt x="6441" y="1"/>
                    <a:pt x="6263" y="158"/>
                    <a:pt x="6241" y="335"/>
                  </a:cubicBezTo>
                  <a:cubicBezTo>
                    <a:pt x="4637" y="11864"/>
                    <a:pt x="2557" y="23468"/>
                    <a:pt x="50" y="34847"/>
                  </a:cubicBezTo>
                  <a:cubicBezTo>
                    <a:pt x="0" y="35072"/>
                    <a:pt x="151" y="35273"/>
                    <a:pt x="376" y="35323"/>
                  </a:cubicBezTo>
                  <a:cubicBezTo>
                    <a:pt x="401" y="35323"/>
                    <a:pt x="426" y="35348"/>
                    <a:pt x="451" y="35348"/>
                  </a:cubicBezTo>
                  <a:cubicBezTo>
                    <a:pt x="652" y="35348"/>
                    <a:pt x="802" y="35198"/>
                    <a:pt x="852" y="35022"/>
                  </a:cubicBezTo>
                  <a:cubicBezTo>
                    <a:pt x="3359" y="23619"/>
                    <a:pt x="5439" y="12015"/>
                    <a:pt x="7043" y="461"/>
                  </a:cubicBezTo>
                  <a:cubicBezTo>
                    <a:pt x="7068" y="235"/>
                    <a:pt x="6918" y="35"/>
                    <a:pt x="6692" y="9"/>
                  </a:cubicBezTo>
                  <a:cubicBezTo>
                    <a:pt x="6669" y="4"/>
                    <a:pt x="6645" y="1"/>
                    <a:pt x="66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15"/>
            <p:cNvSpPr/>
            <p:nvPr/>
          </p:nvSpPr>
          <p:spPr>
            <a:xfrm>
              <a:off x="3770825" y="1938000"/>
              <a:ext cx="240625" cy="177975"/>
            </a:xfrm>
            <a:custGeom>
              <a:avLst/>
              <a:gdLst/>
              <a:ahLst/>
              <a:cxnLst/>
              <a:rect l="l" t="t" r="r" b="b"/>
              <a:pathLst>
                <a:path w="9625" h="7119" extrusionOk="0">
                  <a:moveTo>
                    <a:pt x="9073" y="0"/>
                  </a:moveTo>
                  <a:cubicBezTo>
                    <a:pt x="8346" y="1053"/>
                    <a:pt x="7344" y="2081"/>
                    <a:pt x="6066" y="3008"/>
                  </a:cubicBezTo>
                  <a:cubicBezTo>
                    <a:pt x="4737" y="3985"/>
                    <a:pt x="3259" y="4787"/>
                    <a:pt x="1830" y="5589"/>
                  </a:cubicBezTo>
                  <a:cubicBezTo>
                    <a:pt x="1329" y="5865"/>
                    <a:pt x="803" y="6141"/>
                    <a:pt x="251" y="6316"/>
                  </a:cubicBezTo>
                  <a:cubicBezTo>
                    <a:pt x="377" y="6441"/>
                    <a:pt x="402" y="6667"/>
                    <a:pt x="301" y="6817"/>
                  </a:cubicBezTo>
                  <a:cubicBezTo>
                    <a:pt x="226" y="6918"/>
                    <a:pt x="126" y="6968"/>
                    <a:pt x="1" y="6993"/>
                  </a:cubicBezTo>
                  <a:cubicBezTo>
                    <a:pt x="76" y="7068"/>
                    <a:pt x="201" y="7118"/>
                    <a:pt x="301" y="7118"/>
                  </a:cubicBezTo>
                  <a:lnTo>
                    <a:pt x="427" y="7118"/>
                  </a:lnTo>
                  <a:cubicBezTo>
                    <a:pt x="1078" y="6918"/>
                    <a:pt x="1655" y="6617"/>
                    <a:pt x="2206" y="6291"/>
                  </a:cubicBezTo>
                  <a:cubicBezTo>
                    <a:pt x="3660" y="5489"/>
                    <a:pt x="5189" y="4662"/>
                    <a:pt x="6567" y="3660"/>
                  </a:cubicBezTo>
                  <a:cubicBezTo>
                    <a:pt x="7820" y="2732"/>
                    <a:pt x="8848" y="1705"/>
                    <a:pt x="9625" y="652"/>
                  </a:cubicBezTo>
                  <a:cubicBezTo>
                    <a:pt x="9625" y="552"/>
                    <a:pt x="9600" y="477"/>
                    <a:pt x="9575" y="401"/>
                  </a:cubicBezTo>
                  <a:cubicBezTo>
                    <a:pt x="9474" y="201"/>
                    <a:pt x="9299" y="76"/>
                    <a:pt x="90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15"/>
            <p:cNvSpPr/>
            <p:nvPr/>
          </p:nvSpPr>
          <p:spPr>
            <a:xfrm>
              <a:off x="3815950" y="1782600"/>
              <a:ext cx="185475" cy="109675"/>
            </a:xfrm>
            <a:custGeom>
              <a:avLst/>
              <a:gdLst/>
              <a:ahLst/>
              <a:cxnLst/>
              <a:rect l="l" t="t" r="r" b="b"/>
              <a:pathLst>
                <a:path w="7419" h="4387" extrusionOk="0">
                  <a:moveTo>
                    <a:pt x="7394" y="1"/>
                  </a:moveTo>
                  <a:lnTo>
                    <a:pt x="7394" y="1"/>
                  </a:lnTo>
                  <a:cubicBezTo>
                    <a:pt x="6942" y="352"/>
                    <a:pt x="6441" y="728"/>
                    <a:pt x="5915" y="1028"/>
                  </a:cubicBezTo>
                  <a:cubicBezTo>
                    <a:pt x="5313" y="1379"/>
                    <a:pt x="4687" y="1680"/>
                    <a:pt x="4085" y="1931"/>
                  </a:cubicBezTo>
                  <a:cubicBezTo>
                    <a:pt x="2757" y="2532"/>
                    <a:pt x="1404" y="3084"/>
                    <a:pt x="25" y="3610"/>
                  </a:cubicBezTo>
                  <a:lnTo>
                    <a:pt x="0" y="3610"/>
                  </a:lnTo>
                  <a:cubicBezTo>
                    <a:pt x="25" y="3635"/>
                    <a:pt x="50" y="3660"/>
                    <a:pt x="75" y="3660"/>
                  </a:cubicBezTo>
                  <a:cubicBezTo>
                    <a:pt x="251" y="3810"/>
                    <a:pt x="276" y="4061"/>
                    <a:pt x="125" y="4236"/>
                  </a:cubicBezTo>
                  <a:cubicBezTo>
                    <a:pt x="100" y="4287"/>
                    <a:pt x="50" y="4312"/>
                    <a:pt x="0" y="4337"/>
                  </a:cubicBezTo>
                  <a:cubicBezTo>
                    <a:pt x="50" y="4362"/>
                    <a:pt x="125" y="4387"/>
                    <a:pt x="176" y="4387"/>
                  </a:cubicBezTo>
                  <a:cubicBezTo>
                    <a:pt x="226" y="4387"/>
                    <a:pt x="276" y="4387"/>
                    <a:pt x="326" y="4362"/>
                  </a:cubicBezTo>
                  <a:cubicBezTo>
                    <a:pt x="1704" y="3835"/>
                    <a:pt x="3083" y="3284"/>
                    <a:pt x="4436" y="2683"/>
                  </a:cubicBezTo>
                  <a:cubicBezTo>
                    <a:pt x="5038" y="2407"/>
                    <a:pt x="5689" y="2106"/>
                    <a:pt x="6316" y="1730"/>
                  </a:cubicBezTo>
                  <a:cubicBezTo>
                    <a:pt x="6692" y="1530"/>
                    <a:pt x="7018" y="1304"/>
                    <a:pt x="7344" y="1053"/>
                  </a:cubicBezTo>
                  <a:cubicBezTo>
                    <a:pt x="7394" y="703"/>
                    <a:pt x="7419" y="352"/>
                    <a:pt x="73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15"/>
            <p:cNvSpPr/>
            <p:nvPr/>
          </p:nvSpPr>
          <p:spPr>
            <a:xfrm>
              <a:off x="3851025" y="1604025"/>
              <a:ext cx="132850" cy="88375"/>
            </a:xfrm>
            <a:custGeom>
              <a:avLst/>
              <a:gdLst/>
              <a:ahLst/>
              <a:cxnLst/>
              <a:rect l="l" t="t" r="r" b="b"/>
              <a:pathLst>
                <a:path w="5314" h="3535" extrusionOk="0">
                  <a:moveTo>
                    <a:pt x="5189" y="1"/>
                  </a:moveTo>
                  <a:cubicBezTo>
                    <a:pt x="3610" y="1104"/>
                    <a:pt x="1905" y="2031"/>
                    <a:pt x="101" y="2733"/>
                  </a:cubicBezTo>
                  <a:lnTo>
                    <a:pt x="126" y="2758"/>
                  </a:lnTo>
                  <a:cubicBezTo>
                    <a:pt x="301" y="2908"/>
                    <a:pt x="326" y="3159"/>
                    <a:pt x="176" y="3334"/>
                  </a:cubicBezTo>
                  <a:cubicBezTo>
                    <a:pt x="126" y="3409"/>
                    <a:pt x="76" y="3434"/>
                    <a:pt x="1" y="3460"/>
                  </a:cubicBezTo>
                  <a:cubicBezTo>
                    <a:pt x="51" y="3510"/>
                    <a:pt x="151" y="3535"/>
                    <a:pt x="226" y="3535"/>
                  </a:cubicBezTo>
                  <a:cubicBezTo>
                    <a:pt x="276" y="3535"/>
                    <a:pt x="326" y="3535"/>
                    <a:pt x="377" y="3510"/>
                  </a:cubicBezTo>
                  <a:cubicBezTo>
                    <a:pt x="2106" y="2808"/>
                    <a:pt x="3760" y="1931"/>
                    <a:pt x="5314" y="903"/>
                  </a:cubicBezTo>
                  <a:cubicBezTo>
                    <a:pt x="5289" y="778"/>
                    <a:pt x="5289" y="653"/>
                    <a:pt x="5264" y="527"/>
                  </a:cubicBezTo>
                  <a:cubicBezTo>
                    <a:pt x="5264" y="352"/>
                    <a:pt x="5239" y="176"/>
                    <a:pt x="518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15"/>
            <p:cNvSpPr/>
            <p:nvPr/>
          </p:nvSpPr>
          <p:spPr>
            <a:xfrm>
              <a:off x="3601650" y="1879100"/>
              <a:ext cx="179225" cy="233725"/>
            </a:xfrm>
            <a:custGeom>
              <a:avLst/>
              <a:gdLst/>
              <a:ahLst/>
              <a:cxnLst/>
              <a:rect l="l" t="t" r="r" b="b"/>
              <a:pathLst>
                <a:path w="7169" h="9349" extrusionOk="0">
                  <a:moveTo>
                    <a:pt x="552" y="0"/>
                  </a:moveTo>
                  <a:cubicBezTo>
                    <a:pt x="452" y="26"/>
                    <a:pt x="352" y="76"/>
                    <a:pt x="276" y="176"/>
                  </a:cubicBezTo>
                  <a:cubicBezTo>
                    <a:pt x="176" y="276"/>
                    <a:pt x="126" y="427"/>
                    <a:pt x="76" y="577"/>
                  </a:cubicBezTo>
                  <a:cubicBezTo>
                    <a:pt x="51" y="677"/>
                    <a:pt x="26" y="777"/>
                    <a:pt x="1" y="878"/>
                  </a:cubicBezTo>
                  <a:cubicBezTo>
                    <a:pt x="402" y="1930"/>
                    <a:pt x="1003" y="3008"/>
                    <a:pt x="1755" y="4086"/>
                  </a:cubicBezTo>
                  <a:cubicBezTo>
                    <a:pt x="2758" y="5464"/>
                    <a:pt x="3910" y="6717"/>
                    <a:pt x="5063" y="7945"/>
                  </a:cubicBezTo>
                  <a:cubicBezTo>
                    <a:pt x="5489" y="8422"/>
                    <a:pt x="5941" y="8898"/>
                    <a:pt x="6492" y="9274"/>
                  </a:cubicBezTo>
                  <a:cubicBezTo>
                    <a:pt x="6567" y="9324"/>
                    <a:pt x="6642" y="9349"/>
                    <a:pt x="6717" y="9349"/>
                  </a:cubicBezTo>
                  <a:lnTo>
                    <a:pt x="6768" y="9349"/>
                  </a:lnTo>
                  <a:cubicBezTo>
                    <a:pt x="6893" y="9324"/>
                    <a:pt x="6993" y="9274"/>
                    <a:pt x="7068" y="9173"/>
                  </a:cubicBezTo>
                  <a:cubicBezTo>
                    <a:pt x="7169" y="9023"/>
                    <a:pt x="7144" y="8797"/>
                    <a:pt x="7018" y="8672"/>
                  </a:cubicBezTo>
                  <a:cubicBezTo>
                    <a:pt x="7018" y="8647"/>
                    <a:pt x="6993" y="8622"/>
                    <a:pt x="6968" y="8597"/>
                  </a:cubicBezTo>
                  <a:cubicBezTo>
                    <a:pt x="6467" y="8271"/>
                    <a:pt x="6066" y="7820"/>
                    <a:pt x="5640" y="7394"/>
                  </a:cubicBezTo>
                  <a:cubicBezTo>
                    <a:pt x="4537" y="6191"/>
                    <a:pt x="3384" y="4963"/>
                    <a:pt x="2432" y="3609"/>
                  </a:cubicBezTo>
                  <a:cubicBezTo>
                    <a:pt x="1555" y="2381"/>
                    <a:pt x="928" y="1178"/>
                    <a:pt x="55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15"/>
            <p:cNvSpPr/>
            <p:nvPr/>
          </p:nvSpPr>
          <p:spPr>
            <a:xfrm>
              <a:off x="3660550" y="1735625"/>
              <a:ext cx="162300" cy="156650"/>
            </a:xfrm>
            <a:custGeom>
              <a:avLst/>
              <a:gdLst/>
              <a:ahLst/>
              <a:cxnLst/>
              <a:rect l="l" t="t" r="r" b="b"/>
              <a:pathLst>
                <a:path w="6492" h="6266" extrusionOk="0">
                  <a:moveTo>
                    <a:pt x="251" y="0"/>
                  </a:moveTo>
                  <a:cubicBezTo>
                    <a:pt x="126" y="351"/>
                    <a:pt x="51" y="702"/>
                    <a:pt x="1" y="1053"/>
                  </a:cubicBezTo>
                  <a:cubicBezTo>
                    <a:pt x="151" y="1228"/>
                    <a:pt x="301" y="1429"/>
                    <a:pt x="452" y="1604"/>
                  </a:cubicBezTo>
                  <a:cubicBezTo>
                    <a:pt x="928" y="2155"/>
                    <a:pt x="1454" y="2632"/>
                    <a:pt x="1955" y="3083"/>
                  </a:cubicBezTo>
                  <a:cubicBezTo>
                    <a:pt x="2732" y="3785"/>
                    <a:pt x="3710" y="4536"/>
                    <a:pt x="4637" y="5288"/>
                  </a:cubicBezTo>
                  <a:cubicBezTo>
                    <a:pt x="5038" y="5589"/>
                    <a:pt x="5439" y="5890"/>
                    <a:pt x="5765" y="6191"/>
                  </a:cubicBezTo>
                  <a:cubicBezTo>
                    <a:pt x="5840" y="6241"/>
                    <a:pt x="5940" y="6266"/>
                    <a:pt x="6041" y="6266"/>
                  </a:cubicBezTo>
                  <a:cubicBezTo>
                    <a:pt x="6091" y="6266"/>
                    <a:pt x="6166" y="6266"/>
                    <a:pt x="6216" y="6216"/>
                  </a:cubicBezTo>
                  <a:cubicBezTo>
                    <a:pt x="6266" y="6191"/>
                    <a:pt x="6316" y="6166"/>
                    <a:pt x="6341" y="6115"/>
                  </a:cubicBezTo>
                  <a:cubicBezTo>
                    <a:pt x="6492" y="5940"/>
                    <a:pt x="6467" y="5689"/>
                    <a:pt x="6291" y="5539"/>
                  </a:cubicBezTo>
                  <a:cubicBezTo>
                    <a:pt x="6266" y="5539"/>
                    <a:pt x="6241" y="5514"/>
                    <a:pt x="6216" y="5489"/>
                  </a:cubicBezTo>
                  <a:cubicBezTo>
                    <a:pt x="5890" y="5213"/>
                    <a:pt x="5514" y="4937"/>
                    <a:pt x="5138" y="4637"/>
                  </a:cubicBezTo>
                  <a:cubicBezTo>
                    <a:pt x="4211" y="3910"/>
                    <a:pt x="3259" y="3158"/>
                    <a:pt x="2507" y="2481"/>
                  </a:cubicBezTo>
                  <a:cubicBezTo>
                    <a:pt x="2031" y="2055"/>
                    <a:pt x="1529" y="1579"/>
                    <a:pt x="1078" y="1053"/>
                  </a:cubicBezTo>
                  <a:cubicBezTo>
                    <a:pt x="777" y="727"/>
                    <a:pt x="502" y="351"/>
                    <a:pt x="2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15"/>
            <p:cNvSpPr/>
            <p:nvPr/>
          </p:nvSpPr>
          <p:spPr>
            <a:xfrm>
              <a:off x="3733225" y="1569575"/>
              <a:ext cx="125975" cy="121575"/>
            </a:xfrm>
            <a:custGeom>
              <a:avLst/>
              <a:gdLst/>
              <a:ahLst/>
              <a:cxnLst/>
              <a:rect l="l" t="t" r="r" b="b"/>
              <a:pathLst>
                <a:path w="5039" h="4863" extrusionOk="0">
                  <a:moveTo>
                    <a:pt x="352" y="0"/>
                  </a:moveTo>
                  <a:cubicBezTo>
                    <a:pt x="302" y="101"/>
                    <a:pt x="251" y="226"/>
                    <a:pt x="201" y="326"/>
                  </a:cubicBezTo>
                  <a:cubicBezTo>
                    <a:pt x="126" y="502"/>
                    <a:pt x="51" y="652"/>
                    <a:pt x="1" y="802"/>
                  </a:cubicBezTo>
                  <a:cubicBezTo>
                    <a:pt x="1254" y="2206"/>
                    <a:pt x="2858" y="3534"/>
                    <a:pt x="4211" y="4662"/>
                  </a:cubicBezTo>
                  <a:lnTo>
                    <a:pt x="4312" y="4762"/>
                  </a:lnTo>
                  <a:cubicBezTo>
                    <a:pt x="4387" y="4838"/>
                    <a:pt x="4487" y="4863"/>
                    <a:pt x="4587" y="4863"/>
                  </a:cubicBezTo>
                  <a:cubicBezTo>
                    <a:pt x="4612" y="4863"/>
                    <a:pt x="4662" y="4863"/>
                    <a:pt x="4713" y="4838"/>
                  </a:cubicBezTo>
                  <a:cubicBezTo>
                    <a:pt x="4788" y="4812"/>
                    <a:pt x="4838" y="4787"/>
                    <a:pt x="4888" y="4712"/>
                  </a:cubicBezTo>
                  <a:cubicBezTo>
                    <a:pt x="5038" y="4537"/>
                    <a:pt x="5013" y="4286"/>
                    <a:pt x="4838" y="4136"/>
                  </a:cubicBezTo>
                  <a:lnTo>
                    <a:pt x="4813" y="4111"/>
                  </a:lnTo>
                  <a:lnTo>
                    <a:pt x="4738" y="4036"/>
                  </a:lnTo>
                  <a:cubicBezTo>
                    <a:pt x="3309" y="2858"/>
                    <a:pt x="1630" y="1454"/>
                    <a:pt x="35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8" name="Google Shape;868;p15"/>
          <p:cNvGrpSpPr/>
          <p:nvPr/>
        </p:nvGrpSpPr>
        <p:grpSpPr>
          <a:xfrm rot="-7626365">
            <a:off x="407339" y="145863"/>
            <a:ext cx="990952" cy="1256490"/>
            <a:chOff x="1512675" y="1459925"/>
            <a:chExt cx="726850" cy="921700"/>
          </a:xfrm>
        </p:grpSpPr>
        <p:sp>
          <p:nvSpPr>
            <p:cNvPr id="869" name="Google Shape;869;p15"/>
            <p:cNvSpPr/>
            <p:nvPr/>
          </p:nvSpPr>
          <p:spPr>
            <a:xfrm>
              <a:off x="1512675" y="1459925"/>
              <a:ext cx="726850" cy="921700"/>
            </a:xfrm>
            <a:custGeom>
              <a:avLst/>
              <a:gdLst/>
              <a:ahLst/>
              <a:cxnLst/>
              <a:rect l="l" t="t" r="r" b="b"/>
              <a:pathLst>
                <a:path w="29074" h="36868" extrusionOk="0">
                  <a:moveTo>
                    <a:pt x="12356" y="0"/>
                  </a:moveTo>
                  <a:cubicBezTo>
                    <a:pt x="11780" y="51"/>
                    <a:pt x="11228" y="326"/>
                    <a:pt x="10852" y="752"/>
                  </a:cubicBezTo>
                  <a:cubicBezTo>
                    <a:pt x="10451" y="1203"/>
                    <a:pt x="10276" y="1780"/>
                    <a:pt x="10301" y="2356"/>
                  </a:cubicBezTo>
                  <a:lnTo>
                    <a:pt x="10301" y="2432"/>
                  </a:lnTo>
                  <a:lnTo>
                    <a:pt x="10076" y="2757"/>
                  </a:lnTo>
                  <a:cubicBezTo>
                    <a:pt x="10025" y="2858"/>
                    <a:pt x="9950" y="2933"/>
                    <a:pt x="9900" y="3033"/>
                  </a:cubicBezTo>
                  <a:lnTo>
                    <a:pt x="9725" y="3259"/>
                  </a:lnTo>
                  <a:cubicBezTo>
                    <a:pt x="9649" y="3384"/>
                    <a:pt x="9549" y="3509"/>
                    <a:pt x="9474" y="3609"/>
                  </a:cubicBezTo>
                  <a:lnTo>
                    <a:pt x="9349" y="3760"/>
                  </a:lnTo>
                  <a:cubicBezTo>
                    <a:pt x="9248" y="3910"/>
                    <a:pt x="9148" y="4036"/>
                    <a:pt x="9048" y="4186"/>
                  </a:cubicBezTo>
                  <a:lnTo>
                    <a:pt x="8948" y="4286"/>
                  </a:lnTo>
                  <a:cubicBezTo>
                    <a:pt x="8847" y="4437"/>
                    <a:pt x="8722" y="4587"/>
                    <a:pt x="8597" y="4737"/>
                  </a:cubicBezTo>
                  <a:lnTo>
                    <a:pt x="8547" y="4787"/>
                  </a:lnTo>
                  <a:cubicBezTo>
                    <a:pt x="8421" y="4963"/>
                    <a:pt x="8271" y="5138"/>
                    <a:pt x="8146" y="5314"/>
                  </a:cubicBezTo>
                  <a:cubicBezTo>
                    <a:pt x="7970" y="5489"/>
                    <a:pt x="7820" y="5690"/>
                    <a:pt x="7669" y="5890"/>
                  </a:cubicBezTo>
                  <a:lnTo>
                    <a:pt x="7569" y="5990"/>
                  </a:lnTo>
                  <a:cubicBezTo>
                    <a:pt x="7319" y="6291"/>
                    <a:pt x="7068" y="6592"/>
                    <a:pt x="6817" y="6893"/>
                  </a:cubicBezTo>
                  <a:lnTo>
                    <a:pt x="6065" y="7770"/>
                  </a:lnTo>
                  <a:lnTo>
                    <a:pt x="5765" y="8171"/>
                  </a:lnTo>
                  <a:cubicBezTo>
                    <a:pt x="5664" y="8246"/>
                    <a:pt x="5314" y="8697"/>
                    <a:pt x="5314" y="8697"/>
                  </a:cubicBezTo>
                  <a:lnTo>
                    <a:pt x="4862" y="9249"/>
                  </a:lnTo>
                  <a:cubicBezTo>
                    <a:pt x="4712" y="9424"/>
                    <a:pt x="4587" y="9625"/>
                    <a:pt x="4436" y="9800"/>
                  </a:cubicBezTo>
                  <a:cubicBezTo>
                    <a:pt x="4436" y="9800"/>
                    <a:pt x="4361" y="9925"/>
                    <a:pt x="4336" y="9925"/>
                  </a:cubicBezTo>
                  <a:cubicBezTo>
                    <a:pt x="4035" y="10326"/>
                    <a:pt x="3760" y="10727"/>
                    <a:pt x="3484" y="11128"/>
                  </a:cubicBezTo>
                  <a:cubicBezTo>
                    <a:pt x="3258" y="11454"/>
                    <a:pt x="3033" y="11780"/>
                    <a:pt x="2832" y="12106"/>
                  </a:cubicBezTo>
                  <a:cubicBezTo>
                    <a:pt x="2832" y="12106"/>
                    <a:pt x="2832" y="12131"/>
                    <a:pt x="2832" y="12131"/>
                  </a:cubicBezTo>
                  <a:cubicBezTo>
                    <a:pt x="2607" y="12457"/>
                    <a:pt x="2406" y="12808"/>
                    <a:pt x="2231" y="13133"/>
                  </a:cubicBezTo>
                  <a:cubicBezTo>
                    <a:pt x="2231" y="13133"/>
                    <a:pt x="2206" y="13158"/>
                    <a:pt x="2206" y="13158"/>
                  </a:cubicBezTo>
                  <a:cubicBezTo>
                    <a:pt x="2005" y="13509"/>
                    <a:pt x="1830" y="13860"/>
                    <a:pt x="1654" y="14211"/>
                  </a:cubicBezTo>
                  <a:cubicBezTo>
                    <a:pt x="1654" y="14236"/>
                    <a:pt x="1654" y="14236"/>
                    <a:pt x="1654" y="14236"/>
                  </a:cubicBezTo>
                  <a:cubicBezTo>
                    <a:pt x="777" y="16041"/>
                    <a:pt x="251" y="17820"/>
                    <a:pt x="75" y="19524"/>
                  </a:cubicBezTo>
                  <a:cubicBezTo>
                    <a:pt x="25" y="19900"/>
                    <a:pt x="25" y="20276"/>
                    <a:pt x="0" y="20627"/>
                  </a:cubicBezTo>
                  <a:cubicBezTo>
                    <a:pt x="0" y="20752"/>
                    <a:pt x="0" y="20853"/>
                    <a:pt x="0" y="20978"/>
                  </a:cubicBezTo>
                  <a:cubicBezTo>
                    <a:pt x="0" y="21103"/>
                    <a:pt x="25" y="21229"/>
                    <a:pt x="25" y="21354"/>
                  </a:cubicBezTo>
                  <a:cubicBezTo>
                    <a:pt x="50" y="22106"/>
                    <a:pt x="151" y="22757"/>
                    <a:pt x="351" y="23384"/>
                  </a:cubicBezTo>
                  <a:cubicBezTo>
                    <a:pt x="527" y="24061"/>
                    <a:pt x="827" y="24737"/>
                    <a:pt x="1228" y="25364"/>
                  </a:cubicBezTo>
                  <a:cubicBezTo>
                    <a:pt x="1855" y="26417"/>
                    <a:pt x="2707" y="27294"/>
                    <a:pt x="3710" y="28021"/>
                  </a:cubicBezTo>
                  <a:cubicBezTo>
                    <a:pt x="5013" y="28948"/>
                    <a:pt x="6492" y="29549"/>
                    <a:pt x="8045" y="29725"/>
                  </a:cubicBezTo>
                  <a:cubicBezTo>
                    <a:pt x="8371" y="29750"/>
                    <a:pt x="8722" y="29775"/>
                    <a:pt x="9073" y="29775"/>
                  </a:cubicBezTo>
                  <a:lnTo>
                    <a:pt x="9098" y="29775"/>
                  </a:lnTo>
                  <a:cubicBezTo>
                    <a:pt x="9449" y="29775"/>
                    <a:pt x="9800" y="29750"/>
                    <a:pt x="10126" y="29700"/>
                  </a:cubicBezTo>
                  <a:cubicBezTo>
                    <a:pt x="10301" y="29700"/>
                    <a:pt x="10477" y="29675"/>
                    <a:pt x="10652" y="29625"/>
                  </a:cubicBezTo>
                  <a:cubicBezTo>
                    <a:pt x="11153" y="29549"/>
                    <a:pt x="11680" y="29399"/>
                    <a:pt x="12156" y="29249"/>
                  </a:cubicBezTo>
                  <a:cubicBezTo>
                    <a:pt x="12582" y="29098"/>
                    <a:pt x="13008" y="28898"/>
                    <a:pt x="13409" y="28697"/>
                  </a:cubicBezTo>
                  <a:cubicBezTo>
                    <a:pt x="13810" y="30326"/>
                    <a:pt x="14236" y="31905"/>
                    <a:pt x="14712" y="33409"/>
                  </a:cubicBezTo>
                  <a:lnTo>
                    <a:pt x="14737" y="33484"/>
                  </a:lnTo>
                  <a:cubicBezTo>
                    <a:pt x="14812" y="33760"/>
                    <a:pt x="14913" y="34036"/>
                    <a:pt x="14988" y="34311"/>
                  </a:cubicBezTo>
                  <a:lnTo>
                    <a:pt x="15063" y="34512"/>
                  </a:lnTo>
                  <a:cubicBezTo>
                    <a:pt x="15163" y="34788"/>
                    <a:pt x="15264" y="35088"/>
                    <a:pt x="15364" y="35389"/>
                  </a:cubicBezTo>
                  <a:cubicBezTo>
                    <a:pt x="15665" y="36266"/>
                    <a:pt x="16517" y="36868"/>
                    <a:pt x="17444" y="36868"/>
                  </a:cubicBezTo>
                  <a:cubicBezTo>
                    <a:pt x="17695" y="36868"/>
                    <a:pt x="17945" y="36818"/>
                    <a:pt x="18171" y="36742"/>
                  </a:cubicBezTo>
                  <a:cubicBezTo>
                    <a:pt x="18722" y="36542"/>
                    <a:pt x="19173" y="36141"/>
                    <a:pt x="19449" y="35590"/>
                  </a:cubicBezTo>
                  <a:cubicBezTo>
                    <a:pt x="19700" y="35063"/>
                    <a:pt x="19725" y="34462"/>
                    <a:pt x="19524" y="33910"/>
                  </a:cubicBezTo>
                  <a:cubicBezTo>
                    <a:pt x="19424" y="33635"/>
                    <a:pt x="19349" y="33359"/>
                    <a:pt x="19249" y="33108"/>
                  </a:cubicBezTo>
                  <a:lnTo>
                    <a:pt x="19198" y="32908"/>
                  </a:lnTo>
                  <a:cubicBezTo>
                    <a:pt x="19098" y="32657"/>
                    <a:pt x="19023" y="32407"/>
                    <a:pt x="18948" y="32156"/>
                  </a:cubicBezTo>
                  <a:lnTo>
                    <a:pt x="18923" y="32106"/>
                  </a:lnTo>
                  <a:cubicBezTo>
                    <a:pt x="18622" y="31153"/>
                    <a:pt x="18346" y="30151"/>
                    <a:pt x="18071" y="29148"/>
                  </a:cubicBezTo>
                  <a:lnTo>
                    <a:pt x="18071" y="29148"/>
                  </a:lnTo>
                  <a:cubicBezTo>
                    <a:pt x="18221" y="29174"/>
                    <a:pt x="18346" y="29224"/>
                    <a:pt x="18472" y="29249"/>
                  </a:cubicBezTo>
                  <a:cubicBezTo>
                    <a:pt x="18522" y="29249"/>
                    <a:pt x="18572" y="29249"/>
                    <a:pt x="18622" y="29274"/>
                  </a:cubicBezTo>
                  <a:cubicBezTo>
                    <a:pt x="18747" y="29299"/>
                    <a:pt x="18898" y="29324"/>
                    <a:pt x="19023" y="29349"/>
                  </a:cubicBezTo>
                  <a:cubicBezTo>
                    <a:pt x="19073" y="29349"/>
                    <a:pt x="19123" y="29349"/>
                    <a:pt x="19198" y="29374"/>
                  </a:cubicBezTo>
                  <a:lnTo>
                    <a:pt x="19249" y="29374"/>
                  </a:lnTo>
                  <a:cubicBezTo>
                    <a:pt x="19374" y="29399"/>
                    <a:pt x="19474" y="29399"/>
                    <a:pt x="19599" y="29424"/>
                  </a:cubicBezTo>
                  <a:lnTo>
                    <a:pt x="19775" y="29424"/>
                  </a:lnTo>
                  <a:lnTo>
                    <a:pt x="19875" y="29449"/>
                  </a:lnTo>
                  <a:lnTo>
                    <a:pt x="20151" y="29449"/>
                  </a:lnTo>
                  <a:cubicBezTo>
                    <a:pt x="20226" y="29474"/>
                    <a:pt x="20301" y="29474"/>
                    <a:pt x="20376" y="29474"/>
                  </a:cubicBezTo>
                  <a:lnTo>
                    <a:pt x="20727" y="29474"/>
                  </a:lnTo>
                  <a:cubicBezTo>
                    <a:pt x="20827" y="29474"/>
                    <a:pt x="20953" y="29449"/>
                    <a:pt x="21053" y="29449"/>
                  </a:cubicBezTo>
                  <a:lnTo>
                    <a:pt x="21304" y="29449"/>
                  </a:lnTo>
                  <a:cubicBezTo>
                    <a:pt x="21504" y="29424"/>
                    <a:pt x="21705" y="29399"/>
                    <a:pt x="21905" y="29374"/>
                  </a:cubicBezTo>
                  <a:cubicBezTo>
                    <a:pt x="25213" y="28923"/>
                    <a:pt x="28071" y="26467"/>
                    <a:pt x="28822" y="23434"/>
                  </a:cubicBezTo>
                  <a:cubicBezTo>
                    <a:pt x="28873" y="23209"/>
                    <a:pt x="28923" y="22983"/>
                    <a:pt x="28948" y="22757"/>
                  </a:cubicBezTo>
                  <a:cubicBezTo>
                    <a:pt x="29023" y="22181"/>
                    <a:pt x="29073" y="21554"/>
                    <a:pt x="29048" y="20853"/>
                  </a:cubicBezTo>
                  <a:cubicBezTo>
                    <a:pt x="29023" y="20402"/>
                    <a:pt x="28998" y="19925"/>
                    <a:pt x="28923" y="19474"/>
                  </a:cubicBezTo>
                  <a:cubicBezTo>
                    <a:pt x="28822" y="18697"/>
                    <a:pt x="28647" y="17920"/>
                    <a:pt x="28421" y="17194"/>
                  </a:cubicBezTo>
                  <a:cubicBezTo>
                    <a:pt x="28371" y="16993"/>
                    <a:pt x="28296" y="16767"/>
                    <a:pt x="28196" y="16542"/>
                  </a:cubicBezTo>
                  <a:lnTo>
                    <a:pt x="28196" y="16492"/>
                  </a:lnTo>
                  <a:cubicBezTo>
                    <a:pt x="28171" y="16417"/>
                    <a:pt x="28146" y="16366"/>
                    <a:pt x="28121" y="16291"/>
                  </a:cubicBezTo>
                  <a:cubicBezTo>
                    <a:pt x="28046" y="16116"/>
                    <a:pt x="27995" y="15940"/>
                    <a:pt x="27920" y="15765"/>
                  </a:cubicBezTo>
                  <a:cubicBezTo>
                    <a:pt x="27444" y="14662"/>
                    <a:pt x="26817" y="13559"/>
                    <a:pt x="26041" y="12482"/>
                  </a:cubicBezTo>
                  <a:lnTo>
                    <a:pt x="26015" y="12432"/>
                  </a:lnTo>
                  <a:cubicBezTo>
                    <a:pt x="25840" y="12206"/>
                    <a:pt x="25640" y="11955"/>
                    <a:pt x="25439" y="11705"/>
                  </a:cubicBezTo>
                  <a:lnTo>
                    <a:pt x="25364" y="11579"/>
                  </a:lnTo>
                  <a:cubicBezTo>
                    <a:pt x="25264" y="11479"/>
                    <a:pt x="25163" y="11354"/>
                    <a:pt x="25088" y="11254"/>
                  </a:cubicBezTo>
                  <a:cubicBezTo>
                    <a:pt x="25038" y="11204"/>
                    <a:pt x="24938" y="11078"/>
                    <a:pt x="24938" y="11078"/>
                  </a:cubicBezTo>
                  <a:cubicBezTo>
                    <a:pt x="24787" y="10903"/>
                    <a:pt x="24637" y="10752"/>
                    <a:pt x="24487" y="10577"/>
                  </a:cubicBezTo>
                  <a:cubicBezTo>
                    <a:pt x="24411" y="10502"/>
                    <a:pt x="24336" y="10427"/>
                    <a:pt x="24261" y="10326"/>
                  </a:cubicBezTo>
                  <a:cubicBezTo>
                    <a:pt x="24186" y="10251"/>
                    <a:pt x="24111" y="10176"/>
                    <a:pt x="24035" y="10101"/>
                  </a:cubicBezTo>
                  <a:cubicBezTo>
                    <a:pt x="23910" y="9975"/>
                    <a:pt x="23810" y="9875"/>
                    <a:pt x="23685" y="9750"/>
                  </a:cubicBezTo>
                  <a:cubicBezTo>
                    <a:pt x="23609" y="9675"/>
                    <a:pt x="23509" y="9574"/>
                    <a:pt x="23434" y="9499"/>
                  </a:cubicBezTo>
                  <a:cubicBezTo>
                    <a:pt x="23309" y="9399"/>
                    <a:pt x="23208" y="9274"/>
                    <a:pt x="23083" y="9173"/>
                  </a:cubicBezTo>
                  <a:cubicBezTo>
                    <a:pt x="23033" y="9123"/>
                    <a:pt x="22958" y="9048"/>
                    <a:pt x="22883" y="8998"/>
                  </a:cubicBezTo>
                  <a:cubicBezTo>
                    <a:pt x="22732" y="8848"/>
                    <a:pt x="22582" y="8722"/>
                    <a:pt x="22406" y="8572"/>
                  </a:cubicBezTo>
                  <a:cubicBezTo>
                    <a:pt x="21830" y="8071"/>
                    <a:pt x="21178" y="7544"/>
                    <a:pt x="20527" y="7043"/>
                  </a:cubicBezTo>
                  <a:cubicBezTo>
                    <a:pt x="20276" y="6868"/>
                    <a:pt x="20025" y="6692"/>
                    <a:pt x="19775" y="6517"/>
                  </a:cubicBezTo>
                  <a:cubicBezTo>
                    <a:pt x="19599" y="6391"/>
                    <a:pt x="19424" y="6266"/>
                    <a:pt x="19249" y="6141"/>
                  </a:cubicBezTo>
                  <a:cubicBezTo>
                    <a:pt x="18597" y="5690"/>
                    <a:pt x="17995" y="5264"/>
                    <a:pt x="17394" y="4787"/>
                  </a:cubicBezTo>
                  <a:cubicBezTo>
                    <a:pt x="17168" y="4612"/>
                    <a:pt x="16968" y="4462"/>
                    <a:pt x="16792" y="4311"/>
                  </a:cubicBezTo>
                  <a:cubicBezTo>
                    <a:pt x="16792" y="4311"/>
                    <a:pt x="16792" y="4286"/>
                    <a:pt x="16792" y="4286"/>
                  </a:cubicBezTo>
                  <a:cubicBezTo>
                    <a:pt x="16692" y="4211"/>
                    <a:pt x="16592" y="4136"/>
                    <a:pt x="16517" y="4061"/>
                  </a:cubicBezTo>
                  <a:lnTo>
                    <a:pt x="16441" y="4010"/>
                  </a:lnTo>
                  <a:cubicBezTo>
                    <a:pt x="16366" y="3910"/>
                    <a:pt x="16266" y="3835"/>
                    <a:pt x="16191" y="3760"/>
                  </a:cubicBezTo>
                  <a:lnTo>
                    <a:pt x="16141" y="3710"/>
                  </a:lnTo>
                  <a:cubicBezTo>
                    <a:pt x="16066" y="3635"/>
                    <a:pt x="15990" y="3559"/>
                    <a:pt x="15915" y="3484"/>
                  </a:cubicBezTo>
                  <a:lnTo>
                    <a:pt x="15865" y="3434"/>
                  </a:lnTo>
                  <a:cubicBezTo>
                    <a:pt x="15790" y="3359"/>
                    <a:pt x="15715" y="3259"/>
                    <a:pt x="15614" y="3183"/>
                  </a:cubicBezTo>
                  <a:lnTo>
                    <a:pt x="15564" y="3108"/>
                  </a:lnTo>
                  <a:cubicBezTo>
                    <a:pt x="15489" y="3033"/>
                    <a:pt x="15414" y="2958"/>
                    <a:pt x="15364" y="2858"/>
                  </a:cubicBezTo>
                  <a:cubicBezTo>
                    <a:pt x="15364" y="2858"/>
                    <a:pt x="15339" y="2833"/>
                    <a:pt x="15339" y="2833"/>
                  </a:cubicBezTo>
                  <a:cubicBezTo>
                    <a:pt x="15264" y="2757"/>
                    <a:pt x="15188" y="2657"/>
                    <a:pt x="15138" y="2582"/>
                  </a:cubicBezTo>
                  <a:lnTo>
                    <a:pt x="15088" y="2507"/>
                  </a:lnTo>
                  <a:cubicBezTo>
                    <a:pt x="15013" y="2432"/>
                    <a:pt x="14963" y="2331"/>
                    <a:pt x="14888" y="2256"/>
                  </a:cubicBezTo>
                  <a:lnTo>
                    <a:pt x="14863" y="2206"/>
                  </a:lnTo>
                  <a:cubicBezTo>
                    <a:pt x="14812" y="2106"/>
                    <a:pt x="14762" y="2031"/>
                    <a:pt x="14712" y="1930"/>
                  </a:cubicBezTo>
                  <a:cubicBezTo>
                    <a:pt x="14562" y="853"/>
                    <a:pt x="13634" y="0"/>
                    <a:pt x="12507" y="0"/>
                  </a:cubicBezTo>
                  <a:close/>
                </a:path>
              </a:pathLst>
            </a:custGeom>
            <a:solidFill>
              <a:schemeClr val="accent6"/>
            </a:solidFill>
            <a:ln>
              <a:noFill/>
            </a:ln>
            <a:effectLst>
              <a:outerShdw blurRad="57150" dist="19050" dir="5400000" algn="bl" rotWithShape="0">
                <a:schemeClr val="lt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15"/>
            <p:cNvSpPr/>
            <p:nvPr/>
          </p:nvSpPr>
          <p:spPr>
            <a:xfrm>
              <a:off x="1553400" y="1509425"/>
              <a:ext cx="641000" cy="649650"/>
            </a:xfrm>
            <a:custGeom>
              <a:avLst/>
              <a:gdLst/>
              <a:ahLst/>
              <a:cxnLst/>
              <a:rect l="l" t="t" r="r" b="b"/>
              <a:pathLst>
                <a:path w="25640" h="25986" extrusionOk="0">
                  <a:moveTo>
                    <a:pt x="11078" y="0"/>
                  </a:moveTo>
                  <a:cubicBezTo>
                    <a:pt x="9223" y="3284"/>
                    <a:pt x="6542" y="5915"/>
                    <a:pt x="4236" y="8923"/>
                  </a:cubicBezTo>
                  <a:cubicBezTo>
                    <a:pt x="1955" y="11930"/>
                    <a:pt x="0" y="15489"/>
                    <a:pt x="201" y="19274"/>
                  </a:cubicBezTo>
                  <a:cubicBezTo>
                    <a:pt x="226" y="19825"/>
                    <a:pt x="301" y="20376"/>
                    <a:pt x="451" y="20903"/>
                  </a:cubicBezTo>
                  <a:cubicBezTo>
                    <a:pt x="602" y="21454"/>
                    <a:pt x="852" y="21980"/>
                    <a:pt x="1128" y="22457"/>
                  </a:cubicBezTo>
                  <a:cubicBezTo>
                    <a:pt x="2306" y="24361"/>
                    <a:pt x="4386" y="25690"/>
                    <a:pt x="6617" y="25940"/>
                  </a:cubicBezTo>
                  <a:cubicBezTo>
                    <a:pt x="6886" y="25971"/>
                    <a:pt x="7157" y="25986"/>
                    <a:pt x="7428" y="25986"/>
                  </a:cubicBezTo>
                  <a:cubicBezTo>
                    <a:pt x="9400" y="25986"/>
                    <a:pt x="11369" y="25195"/>
                    <a:pt x="12757" y="23785"/>
                  </a:cubicBezTo>
                  <a:cubicBezTo>
                    <a:pt x="12646" y="23785"/>
                    <a:pt x="13011" y="23527"/>
                    <a:pt x="13022" y="23470"/>
                  </a:cubicBezTo>
                  <a:lnTo>
                    <a:pt x="13022" y="23470"/>
                  </a:lnTo>
                  <a:cubicBezTo>
                    <a:pt x="14701" y="24801"/>
                    <a:pt x="16822" y="25687"/>
                    <a:pt x="18973" y="25687"/>
                  </a:cubicBezTo>
                  <a:cubicBezTo>
                    <a:pt x="19323" y="25687"/>
                    <a:pt x="19675" y="25664"/>
                    <a:pt x="20026" y="25615"/>
                  </a:cubicBezTo>
                  <a:cubicBezTo>
                    <a:pt x="22507" y="25264"/>
                    <a:pt x="24838" y="23459"/>
                    <a:pt x="25439" y="21028"/>
                  </a:cubicBezTo>
                  <a:cubicBezTo>
                    <a:pt x="25589" y="20351"/>
                    <a:pt x="25640" y="19650"/>
                    <a:pt x="25615" y="18948"/>
                  </a:cubicBezTo>
                  <a:cubicBezTo>
                    <a:pt x="25564" y="17845"/>
                    <a:pt x="25389" y="16767"/>
                    <a:pt x="25063" y="15740"/>
                  </a:cubicBezTo>
                  <a:cubicBezTo>
                    <a:pt x="23910" y="11930"/>
                    <a:pt x="21003" y="8898"/>
                    <a:pt x="17820" y="6517"/>
                  </a:cubicBezTo>
                  <a:cubicBezTo>
                    <a:pt x="16542" y="5589"/>
                    <a:pt x="15213" y="4712"/>
                    <a:pt x="13985" y="3685"/>
                  </a:cubicBezTo>
                  <a:cubicBezTo>
                    <a:pt x="12782" y="2682"/>
                    <a:pt x="11705" y="1454"/>
                    <a:pt x="11078" y="0"/>
                  </a:cubicBezTo>
                  <a:close/>
                </a:path>
              </a:pathLst>
            </a:custGeom>
            <a:solidFill>
              <a:srgbClr val="0051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15"/>
            <p:cNvSpPr/>
            <p:nvPr/>
          </p:nvSpPr>
          <p:spPr>
            <a:xfrm>
              <a:off x="1814675" y="1505025"/>
              <a:ext cx="145400" cy="831500"/>
            </a:xfrm>
            <a:custGeom>
              <a:avLst/>
              <a:gdLst/>
              <a:ahLst/>
              <a:cxnLst/>
              <a:rect l="l" t="t" r="r" b="b"/>
              <a:pathLst>
                <a:path w="5816" h="33260" extrusionOk="0">
                  <a:moveTo>
                    <a:pt x="402" y="1"/>
                  </a:moveTo>
                  <a:cubicBezTo>
                    <a:pt x="176" y="26"/>
                    <a:pt x="1" y="227"/>
                    <a:pt x="26" y="452"/>
                  </a:cubicBezTo>
                  <a:lnTo>
                    <a:pt x="126" y="1831"/>
                  </a:lnTo>
                  <a:cubicBezTo>
                    <a:pt x="777" y="12257"/>
                    <a:pt x="1479" y="23009"/>
                    <a:pt x="4988" y="32984"/>
                  </a:cubicBezTo>
                  <a:cubicBezTo>
                    <a:pt x="5038" y="33134"/>
                    <a:pt x="5189" y="33259"/>
                    <a:pt x="5364" y="33259"/>
                  </a:cubicBezTo>
                  <a:cubicBezTo>
                    <a:pt x="5414" y="33259"/>
                    <a:pt x="5464" y="33234"/>
                    <a:pt x="5489" y="33234"/>
                  </a:cubicBezTo>
                  <a:cubicBezTo>
                    <a:pt x="5715" y="33159"/>
                    <a:pt x="5815" y="32908"/>
                    <a:pt x="5740" y="32708"/>
                  </a:cubicBezTo>
                  <a:cubicBezTo>
                    <a:pt x="2281" y="22858"/>
                    <a:pt x="1605" y="12156"/>
                    <a:pt x="928" y="1780"/>
                  </a:cubicBezTo>
                  <a:lnTo>
                    <a:pt x="828" y="377"/>
                  </a:lnTo>
                  <a:cubicBezTo>
                    <a:pt x="828" y="176"/>
                    <a:pt x="627" y="1"/>
                    <a:pt x="402"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15"/>
            <p:cNvSpPr/>
            <p:nvPr/>
          </p:nvSpPr>
          <p:spPr>
            <a:xfrm>
              <a:off x="1864800" y="2026275"/>
              <a:ext cx="95275" cy="310250"/>
            </a:xfrm>
            <a:custGeom>
              <a:avLst/>
              <a:gdLst/>
              <a:ahLst/>
              <a:cxnLst/>
              <a:rect l="l" t="t" r="r" b="b"/>
              <a:pathLst>
                <a:path w="3811" h="12410" extrusionOk="0">
                  <a:moveTo>
                    <a:pt x="425" y="0"/>
                  </a:moveTo>
                  <a:cubicBezTo>
                    <a:pt x="409" y="0"/>
                    <a:pt x="393" y="1"/>
                    <a:pt x="377" y="3"/>
                  </a:cubicBezTo>
                  <a:cubicBezTo>
                    <a:pt x="151" y="53"/>
                    <a:pt x="1" y="254"/>
                    <a:pt x="51" y="479"/>
                  </a:cubicBezTo>
                  <a:cubicBezTo>
                    <a:pt x="778" y="4790"/>
                    <a:pt x="1730" y="8600"/>
                    <a:pt x="2983" y="12134"/>
                  </a:cubicBezTo>
                  <a:cubicBezTo>
                    <a:pt x="3033" y="12284"/>
                    <a:pt x="3184" y="12409"/>
                    <a:pt x="3359" y="12409"/>
                  </a:cubicBezTo>
                  <a:cubicBezTo>
                    <a:pt x="3409" y="12409"/>
                    <a:pt x="3459" y="12384"/>
                    <a:pt x="3484" y="12384"/>
                  </a:cubicBezTo>
                  <a:cubicBezTo>
                    <a:pt x="3710" y="12309"/>
                    <a:pt x="3810" y="12058"/>
                    <a:pt x="3735" y="11858"/>
                  </a:cubicBezTo>
                  <a:cubicBezTo>
                    <a:pt x="2507" y="8374"/>
                    <a:pt x="1580" y="4615"/>
                    <a:pt x="853" y="354"/>
                  </a:cubicBezTo>
                  <a:cubicBezTo>
                    <a:pt x="806" y="145"/>
                    <a:pt x="631" y="0"/>
                    <a:pt x="425"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15"/>
            <p:cNvSpPr/>
            <p:nvPr/>
          </p:nvSpPr>
          <p:spPr>
            <a:xfrm>
              <a:off x="1738225" y="1620950"/>
              <a:ext cx="99650" cy="111550"/>
            </a:xfrm>
            <a:custGeom>
              <a:avLst/>
              <a:gdLst/>
              <a:ahLst/>
              <a:cxnLst/>
              <a:rect l="l" t="t" r="r" b="b"/>
              <a:pathLst>
                <a:path w="3986" h="4462" extrusionOk="0">
                  <a:moveTo>
                    <a:pt x="502" y="1"/>
                  </a:moveTo>
                  <a:cubicBezTo>
                    <a:pt x="352" y="226"/>
                    <a:pt x="176" y="427"/>
                    <a:pt x="1" y="627"/>
                  </a:cubicBezTo>
                  <a:cubicBezTo>
                    <a:pt x="753" y="1755"/>
                    <a:pt x="1730" y="2657"/>
                    <a:pt x="2708" y="3534"/>
                  </a:cubicBezTo>
                  <a:cubicBezTo>
                    <a:pt x="3008" y="3785"/>
                    <a:pt x="3309" y="4061"/>
                    <a:pt x="3585" y="4336"/>
                  </a:cubicBezTo>
                  <a:cubicBezTo>
                    <a:pt x="3660" y="4412"/>
                    <a:pt x="3760" y="4462"/>
                    <a:pt x="3861" y="4462"/>
                  </a:cubicBezTo>
                  <a:cubicBezTo>
                    <a:pt x="3911" y="4462"/>
                    <a:pt x="3961" y="4437"/>
                    <a:pt x="3986" y="4437"/>
                  </a:cubicBezTo>
                  <a:cubicBezTo>
                    <a:pt x="3961" y="4412"/>
                    <a:pt x="3936" y="4412"/>
                    <a:pt x="3911" y="4387"/>
                  </a:cubicBezTo>
                  <a:cubicBezTo>
                    <a:pt x="3710" y="4261"/>
                    <a:pt x="3660" y="4011"/>
                    <a:pt x="3785" y="3810"/>
                  </a:cubicBezTo>
                  <a:cubicBezTo>
                    <a:pt x="3835" y="3735"/>
                    <a:pt x="3911" y="3660"/>
                    <a:pt x="3961" y="3585"/>
                  </a:cubicBezTo>
                  <a:cubicBezTo>
                    <a:pt x="3735" y="3359"/>
                    <a:pt x="3485" y="3133"/>
                    <a:pt x="3259" y="2933"/>
                  </a:cubicBezTo>
                  <a:cubicBezTo>
                    <a:pt x="2307" y="2081"/>
                    <a:pt x="1354" y="1204"/>
                    <a:pt x="653" y="151"/>
                  </a:cubicBezTo>
                  <a:cubicBezTo>
                    <a:pt x="627" y="76"/>
                    <a:pt x="577" y="51"/>
                    <a:pt x="502"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15"/>
            <p:cNvSpPr/>
            <p:nvPr/>
          </p:nvSpPr>
          <p:spPr>
            <a:xfrm>
              <a:off x="1854150" y="1695525"/>
              <a:ext cx="189250" cy="231850"/>
            </a:xfrm>
            <a:custGeom>
              <a:avLst/>
              <a:gdLst/>
              <a:ahLst/>
              <a:cxnLst/>
              <a:rect l="l" t="t" r="r" b="b"/>
              <a:pathLst>
                <a:path w="7570" h="9274" extrusionOk="0">
                  <a:moveTo>
                    <a:pt x="6968" y="0"/>
                  </a:moveTo>
                  <a:cubicBezTo>
                    <a:pt x="6918" y="25"/>
                    <a:pt x="6868" y="75"/>
                    <a:pt x="6843" y="150"/>
                  </a:cubicBezTo>
                  <a:cubicBezTo>
                    <a:pt x="5214" y="3409"/>
                    <a:pt x="2858" y="6341"/>
                    <a:pt x="1" y="8647"/>
                  </a:cubicBezTo>
                  <a:cubicBezTo>
                    <a:pt x="126" y="8697"/>
                    <a:pt x="226" y="8772"/>
                    <a:pt x="326" y="8822"/>
                  </a:cubicBezTo>
                  <a:cubicBezTo>
                    <a:pt x="502" y="8897"/>
                    <a:pt x="577" y="9098"/>
                    <a:pt x="527" y="9273"/>
                  </a:cubicBezTo>
                  <a:cubicBezTo>
                    <a:pt x="3459" y="6917"/>
                    <a:pt x="5890" y="3885"/>
                    <a:pt x="7569" y="501"/>
                  </a:cubicBezTo>
                  <a:cubicBezTo>
                    <a:pt x="7369" y="326"/>
                    <a:pt x="7168" y="175"/>
                    <a:pt x="6968"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15"/>
            <p:cNvSpPr/>
            <p:nvPr/>
          </p:nvSpPr>
          <p:spPr>
            <a:xfrm>
              <a:off x="1829725" y="1602150"/>
              <a:ext cx="90250" cy="130350"/>
            </a:xfrm>
            <a:custGeom>
              <a:avLst/>
              <a:gdLst/>
              <a:ahLst/>
              <a:cxnLst/>
              <a:rect l="l" t="t" r="r" b="b"/>
              <a:pathLst>
                <a:path w="3610" h="5214" extrusionOk="0">
                  <a:moveTo>
                    <a:pt x="2957" y="1"/>
                  </a:moveTo>
                  <a:cubicBezTo>
                    <a:pt x="2932" y="26"/>
                    <a:pt x="2932" y="51"/>
                    <a:pt x="2907" y="76"/>
                  </a:cubicBezTo>
                  <a:cubicBezTo>
                    <a:pt x="2406" y="1229"/>
                    <a:pt x="1303" y="2833"/>
                    <a:pt x="526" y="3986"/>
                  </a:cubicBezTo>
                  <a:cubicBezTo>
                    <a:pt x="451" y="4111"/>
                    <a:pt x="376" y="4211"/>
                    <a:pt x="301" y="4337"/>
                  </a:cubicBezTo>
                  <a:cubicBezTo>
                    <a:pt x="251" y="4412"/>
                    <a:pt x="175" y="4487"/>
                    <a:pt x="125" y="4562"/>
                  </a:cubicBezTo>
                  <a:cubicBezTo>
                    <a:pt x="0" y="4763"/>
                    <a:pt x="50" y="5013"/>
                    <a:pt x="251" y="5139"/>
                  </a:cubicBezTo>
                  <a:cubicBezTo>
                    <a:pt x="276" y="5164"/>
                    <a:pt x="301" y="5164"/>
                    <a:pt x="326" y="5189"/>
                  </a:cubicBezTo>
                  <a:cubicBezTo>
                    <a:pt x="376" y="5189"/>
                    <a:pt x="426" y="5214"/>
                    <a:pt x="476" y="5214"/>
                  </a:cubicBezTo>
                  <a:cubicBezTo>
                    <a:pt x="602" y="5214"/>
                    <a:pt x="727" y="5139"/>
                    <a:pt x="802" y="5013"/>
                  </a:cubicBezTo>
                  <a:cubicBezTo>
                    <a:pt x="927" y="4838"/>
                    <a:pt x="1053" y="4662"/>
                    <a:pt x="1203" y="4462"/>
                  </a:cubicBezTo>
                  <a:cubicBezTo>
                    <a:pt x="2030" y="3234"/>
                    <a:pt x="3033" y="1705"/>
                    <a:pt x="3609" y="527"/>
                  </a:cubicBezTo>
                  <a:cubicBezTo>
                    <a:pt x="3384" y="352"/>
                    <a:pt x="3158" y="176"/>
                    <a:pt x="2957"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15"/>
            <p:cNvSpPr/>
            <p:nvPr/>
          </p:nvSpPr>
          <p:spPr>
            <a:xfrm>
              <a:off x="1644875" y="1735000"/>
              <a:ext cx="223700" cy="199900"/>
            </a:xfrm>
            <a:custGeom>
              <a:avLst/>
              <a:gdLst/>
              <a:ahLst/>
              <a:cxnLst/>
              <a:rect l="l" t="t" r="r" b="b"/>
              <a:pathLst>
                <a:path w="8948" h="7996" extrusionOk="0">
                  <a:moveTo>
                    <a:pt x="502" y="0"/>
                  </a:moveTo>
                  <a:cubicBezTo>
                    <a:pt x="326" y="226"/>
                    <a:pt x="176" y="451"/>
                    <a:pt x="1" y="677"/>
                  </a:cubicBezTo>
                  <a:cubicBezTo>
                    <a:pt x="2006" y="3208"/>
                    <a:pt x="5189" y="6291"/>
                    <a:pt x="8321" y="7970"/>
                  </a:cubicBezTo>
                  <a:cubicBezTo>
                    <a:pt x="8372" y="7995"/>
                    <a:pt x="8447" y="7995"/>
                    <a:pt x="8497" y="7995"/>
                  </a:cubicBezTo>
                  <a:cubicBezTo>
                    <a:pt x="8647" y="7995"/>
                    <a:pt x="8798" y="7920"/>
                    <a:pt x="8873" y="7795"/>
                  </a:cubicBezTo>
                  <a:cubicBezTo>
                    <a:pt x="8873" y="7769"/>
                    <a:pt x="8898" y="7719"/>
                    <a:pt x="8898" y="7694"/>
                  </a:cubicBezTo>
                  <a:cubicBezTo>
                    <a:pt x="8948" y="7519"/>
                    <a:pt x="8873" y="7318"/>
                    <a:pt x="8697" y="7243"/>
                  </a:cubicBezTo>
                  <a:cubicBezTo>
                    <a:pt x="8597" y="7193"/>
                    <a:pt x="8497" y="7118"/>
                    <a:pt x="8372" y="7068"/>
                  </a:cubicBezTo>
                  <a:cubicBezTo>
                    <a:pt x="5389" y="5363"/>
                    <a:pt x="2381" y="2406"/>
                    <a:pt x="502"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15"/>
            <p:cNvSpPr/>
            <p:nvPr/>
          </p:nvSpPr>
          <p:spPr>
            <a:xfrm>
              <a:off x="1557775" y="1860925"/>
              <a:ext cx="615950" cy="193000"/>
            </a:xfrm>
            <a:custGeom>
              <a:avLst/>
              <a:gdLst/>
              <a:ahLst/>
              <a:cxnLst/>
              <a:rect l="l" t="t" r="r" b="b"/>
              <a:pathLst>
                <a:path w="24638" h="7720" extrusionOk="0">
                  <a:moveTo>
                    <a:pt x="24262" y="1"/>
                  </a:moveTo>
                  <a:cubicBezTo>
                    <a:pt x="22858" y="2031"/>
                    <a:pt x="20327" y="4412"/>
                    <a:pt x="18622" y="5289"/>
                  </a:cubicBezTo>
                  <a:cubicBezTo>
                    <a:pt x="17208" y="6021"/>
                    <a:pt x="15081" y="6895"/>
                    <a:pt x="12888" y="6895"/>
                  </a:cubicBezTo>
                  <a:cubicBezTo>
                    <a:pt x="12828" y="6895"/>
                    <a:pt x="12768" y="6894"/>
                    <a:pt x="12708" y="6893"/>
                  </a:cubicBezTo>
                  <a:cubicBezTo>
                    <a:pt x="9650" y="6843"/>
                    <a:pt x="4036" y="6367"/>
                    <a:pt x="51" y="3660"/>
                  </a:cubicBezTo>
                  <a:cubicBezTo>
                    <a:pt x="26" y="3986"/>
                    <a:pt x="1" y="4286"/>
                    <a:pt x="1" y="4612"/>
                  </a:cubicBezTo>
                  <a:cubicBezTo>
                    <a:pt x="4111" y="7194"/>
                    <a:pt x="9650" y="7670"/>
                    <a:pt x="12683" y="7720"/>
                  </a:cubicBezTo>
                  <a:lnTo>
                    <a:pt x="12833" y="7720"/>
                  </a:lnTo>
                  <a:cubicBezTo>
                    <a:pt x="15214" y="7720"/>
                    <a:pt x="17495" y="6793"/>
                    <a:pt x="18998" y="6016"/>
                  </a:cubicBezTo>
                  <a:cubicBezTo>
                    <a:pt x="20703" y="5139"/>
                    <a:pt x="23109" y="2933"/>
                    <a:pt x="24638" y="878"/>
                  </a:cubicBezTo>
                  <a:cubicBezTo>
                    <a:pt x="24512" y="577"/>
                    <a:pt x="24387" y="301"/>
                    <a:pt x="24262"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15"/>
            <p:cNvSpPr/>
            <p:nvPr/>
          </p:nvSpPr>
          <p:spPr>
            <a:xfrm>
              <a:off x="1553400" y="1509425"/>
              <a:ext cx="641000" cy="649650"/>
            </a:xfrm>
            <a:custGeom>
              <a:avLst/>
              <a:gdLst/>
              <a:ahLst/>
              <a:cxnLst/>
              <a:rect l="l" t="t" r="r" b="b"/>
              <a:pathLst>
                <a:path w="25640" h="25986" extrusionOk="0">
                  <a:moveTo>
                    <a:pt x="11078" y="0"/>
                  </a:moveTo>
                  <a:cubicBezTo>
                    <a:pt x="9223" y="3284"/>
                    <a:pt x="6542" y="5915"/>
                    <a:pt x="4236" y="8923"/>
                  </a:cubicBezTo>
                  <a:cubicBezTo>
                    <a:pt x="1955" y="11930"/>
                    <a:pt x="0" y="15489"/>
                    <a:pt x="201" y="19274"/>
                  </a:cubicBezTo>
                  <a:cubicBezTo>
                    <a:pt x="226" y="19825"/>
                    <a:pt x="301" y="20376"/>
                    <a:pt x="451" y="20903"/>
                  </a:cubicBezTo>
                  <a:cubicBezTo>
                    <a:pt x="602" y="21454"/>
                    <a:pt x="852" y="21980"/>
                    <a:pt x="1128" y="22457"/>
                  </a:cubicBezTo>
                  <a:cubicBezTo>
                    <a:pt x="2306" y="24361"/>
                    <a:pt x="4386" y="25690"/>
                    <a:pt x="6617" y="25940"/>
                  </a:cubicBezTo>
                  <a:cubicBezTo>
                    <a:pt x="6886" y="25971"/>
                    <a:pt x="7157" y="25986"/>
                    <a:pt x="7428" y="25986"/>
                  </a:cubicBezTo>
                  <a:cubicBezTo>
                    <a:pt x="9400" y="25986"/>
                    <a:pt x="11369" y="25195"/>
                    <a:pt x="12757" y="23785"/>
                  </a:cubicBezTo>
                  <a:cubicBezTo>
                    <a:pt x="12646" y="23785"/>
                    <a:pt x="13011" y="23527"/>
                    <a:pt x="13022" y="23470"/>
                  </a:cubicBezTo>
                  <a:lnTo>
                    <a:pt x="13022" y="23470"/>
                  </a:lnTo>
                  <a:cubicBezTo>
                    <a:pt x="14701" y="24801"/>
                    <a:pt x="16822" y="25687"/>
                    <a:pt x="18973" y="25687"/>
                  </a:cubicBezTo>
                  <a:cubicBezTo>
                    <a:pt x="19323" y="25687"/>
                    <a:pt x="19675" y="25664"/>
                    <a:pt x="20026" y="25615"/>
                  </a:cubicBezTo>
                  <a:cubicBezTo>
                    <a:pt x="22507" y="25264"/>
                    <a:pt x="24838" y="23459"/>
                    <a:pt x="25439" y="21028"/>
                  </a:cubicBezTo>
                  <a:cubicBezTo>
                    <a:pt x="25589" y="20351"/>
                    <a:pt x="25640" y="19650"/>
                    <a:pt x="25615" y="18948"/>
                  </a:cubicBezTo>
                  <a:cubicBezTo>
                    <a:pt x="25564" y="17845"/>
                    <a:pt x="25389" y="16767"/>
                    <a:pt x="25063" y="15740"/>
                  </a:cubicBezTo>
                  <a:cubicBezTo>
                    <a:pt x="23910" y="11930"/>
                    <a:pt x="21003" y="8898"/>
                    <a:pt x="17820" y="6517"/>
                  </a:cubicBezTo>
                  <a:cubicBezTo>
                    <a:pt x="16542" y="5589"/>
                    <a:pt x="15213" y="4712"/>
                    <a:pt x="13985" y="3685"/>
                  </a:cubicBezTo>
                  <a:cubicBezTo>
                    <a:pt x="12782" y="2682"/>
                    <a:pt x="11705" y="1454"/>
                    <a:pt x="110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15"/>
            <p:cNvSpPr/>
            <p:nvPr/>
          </p:nvSpPr>
          <p:spPr>
            <a:xfrm>
              <a:off x="1814675" y="1505025"/>
              <a:ext cx="145400" cy="831500"/>
            </a:xfrm>
            <a:custGeom>
              <a:avLst/>
              <a:gdLst/>
              <a:ahLst/>
              <a:cxnLst/>
              <a:rect l="l" t="t" r="r" b="b"/>
              <a:pathLst>
                <a:path w="5816" h="33260" extrusionOk="0">
                  <a:moveTo>
                    <a:pt x="402" y="1"/>
                  </a:moveTo>
                  <a:cubicBezTo>
                    <a:pt x="176" y="26"/>
                    <a:pt x="1" y="227"/>
                    <a:pt x="26" y="452"/>
                  </a:cubicBezTo>
                  <a:lnTo>
                    <a:pt x="126" y="1831"/>
                  </a:lnTo>
                  <a:cubicBezTo>
                    <a:pt x="777" y="12257"/>
                    <a:pt x="1479" y="23009"/>
                    <a:pt x="4988" y="32984"/>
                  </a:cubicBezTo>
                  <a:cubicBezTo>
                    <a:pt x="5038" y="33134"/>
                    <a:pt x="5189" y="33259"/>
                    <a:pt x="5364" y="33259"/>
                  </a:cubicBezTo>
                  <a:cubicBezTo>
                    <a:pt x="5414" y="33259"/>
                    <a:pt x="5464" y="33234"/>
                    <a:pt x="5489" y="33234"/>
                  </a:cubicBezTo>
                  <a:cubicBezTo>
                    <a:pt x="5715" y="33159"/>
                    <a:pt x="5815" y="32908"/>
                    <a:pt x="5740" y="32708"/>
                  </a:cubicBezTo>
                  <a:cubicBezTo>
                    <a:pt x="2281" y="22858"/>
                    <a:pt x="1605" y="12156"/>
                    <a:pt x="928" y="1780"/>
                  </a:cubicBezTo>
                  <a:lnTo>
                    <a:pt x="828" y="377"/>
                  </a:lnTo>
                  <a:cubicBezTo>
                    <a:pt x="828" y="176"/>
                    <a:pt x="627" y="1"/>
                    <a:pt x="4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15"/>
            <p:cNvSpPr/>
            <p:nvPr/>
          </p:nvSpPr>
          <p:spPr>
            <a:xfrm>
              <a:off x="1864800" y="2026275"/>
              <a:ext cx="95275" cy="310250"/>
            </a:xfrm>
            <a:custGeom>
              <a:avLst/>
              <a:gdLst/>
              <a:ahLst/>
              <a:cxnLst/>
              <a:rect l="l" t="t" r="r" b="b"/>
              <a:pathLst>
                <a:path w="3811" h="12410" extrusionOk="0">
                  <a:moveTo>
                    <a:pt x="425" y="0"/>
                  </a:moveTo>
                  <a:cubicBezTo>
                    <a:pt x="409" y="0"/>
                    <a:pt x="393" y="1"/>
                    <a:pt x="377" y="3"/>
                  </a:cubicBezTo>
                  <a:cubicBezTo>
                    <a:pt x="151" y="53"/>
                    <a:pt x="1" y="254"/>
                    <a:pt x="51" y="479"/>
                  </a:cubicBezTo>
                  <a:cubicBezTo>
                    <a:pt x="778" y="4790"/>
                    <a:pt x="1730" y="8600"/>
                    <a:pt x="2983" y="12134"/>
                  </a:cubicBezTo>
                  <a:cubicBezTo>
                    <a:pt x="3033" y="12284"/>
                    <a:pt x="3184" y="12409"/>
                    <a:pt x="3359" y="12409"/>
                  </a:cubicBezTo>
                  <a:cubicBezTo>
                    <a:pt x="3409" y="12409"/>
                    <a:pt x="3459" y="12384"/>
                    <a:pt x="3484" y="12384"/>
                  </a:cubicBezTo>
                  <a:cubicBezTo>
                    <a:pt x="3710" y="12309"/>
                    <a:pt x="3810" y="12058"/>
                    <a:pt x="3735" y="11858"/>
                  </a:cubicBezTo>
                  <a:cubicBezTo>
                    <a:pt x="2507" y="8374"/>
                    <a:pt x="1580" y="4615"/>
                    <a:pt x="853" y="354"/>
                  </a:cubicBezTo>
                  <a:cubicBezTo>
                    <a:pt x="806" y="145"/>
                    <a:pt x="631" y="0"/>
                    <a:pt x="42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15"/>
            <p:cNvSpPr/>
            <p:nvPr/>
          </p:nvSpPr>
          <p:spPr>
            <a:xfrm>
              <a:off x="1738225" y="1620950"/>
              <a:ext cx="99650" cy="111550"/>
            </a:xfrm>
            <a:custGeom>
              <a:avLst/>
              <a:gdLst/>
              <a:ahLst/>
              <a:cxnLst/>
              <a:rect l="l" t="t" r="r" b="b"/>
              <a:pathLst>
                <a:path w="3986" h="4462" extrusionOk="0">
                  <a:moveTo>
                    <a:pt x="502" y="1"/>
                  </a:moveTo>
                  <a:cubicBezTo>
                    <a:pt x="352" y="226"/>
                    <a:pt x="176" y="427"/>
                    <a:pt x="1" y="627"/>
                  </a:cubicBezTo>
                  <a:cubicBezTo>
                    <a:pt x="753" y="1755"/>
                    <a:pt x="1730" y="2657"/>
                    <a:pt x="2708" y="3534"/>
                  </a:cubicBezTo>
                  <a:cubicBezTo>
                    <a:pt x="3008" y="3785"/>
                    <a:pt x="3309" y="4061"/>
                    <a:pt x="3585" y="4336"/>
                  </a:cubicBezTo>
                  <a:cubicBezTo>
                    <a:pt x="3660" y="4412"/>
                    <a:pt x="3760" y="4462"/>
                    <a:pt x="3861" y="4462"/>
                  </a:cubicBezTo>
                  <a:cubicBezTo>
                    <a:pt x="3911" y="4462"/>
                    <a:pt x="3961" y="4437"/>
                    <a:pt x="3986" y="4437"/>
                  </a:cubicBezTo>
                  <a:cubicBezTo>
                    <a:pt x="3961" y="4412"/>
                    <a:pt x="3936" y="4412"/>
                    <a:pt x="3911" y="4387"/>
                  </a:cubicBezTo>
                  <a:cubicBezTo>
                    <a:pt x="3710" y="4261"/>
                    <a:pt x="3660" y="4011"/>
                    <a:pt x="3785" y="3810"/>
                  </a:cubicBezTo>
                  <a:cubicBezTo>
                    <a:pt x="3835" y="3735"/>
                    <a:pt x="3911" y="3660"/>
                    <a:pt x="3961" y="3585"/>
                  </a:cubicBezTo>
                  <a:cubicBezTo>
                    <a:pt x="3735" y="3359"/>
                    <a:pt x="3485" y="3133"/>
                    <a:pt x="3259" y="2933"/>
                  </a:cubicBezTo>
                  <a:cubicBezTo>
                    <a:pt x="2307" y="2081"/>
                    <a:pt x="1354" y="1204"/>
                    <a:pt x="653" y="151"/>
                  </a:cubicBezTo>
                  <a:cubicBezTo>
                    <a:pt x="627" y="76"/>
                    <a:pt x="577" y="51"/>
                    <a:pt x="5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15"/>
            <p:cNvSpPr/>
            <p:nvPr/>
          </p:nvSpPr>
          <p:spPr>
            <a:xfrm>
              <a:off x="1854150" y="1695525"/>
              <a:ext cx="189250" cy="231850"/>
            </a:xfrm>
            <a:custGeom>
              <a:avLst/>
              <a:gdLst/>
              <a:ahLst/>
              <a:cxnLst/>
              <a:rect l="l" t="t" r="r" b="b"/>
              <a:pathLst>
                <a:path w="7570" h="9274" extrusionOk="0">
                  <a:moveTo>
                    <a:pt x="6968" y="0"/>
                  </a:moveTo>
                  <a:cubicBezTo>
                    <a:pt x="6918" y="25"/>
                    <a:pt x="6868" y="75"/>
                    <a:pt x="6843" y="150"/>
                  </a:cubicBezTo>
                  <a:cubicBezTo>
                    <a:pt x="5214" y="3409"/>
                    <a:pt x="2858" y="6341"/>
                    <a:pt x="1" y="8647"/>
                  </a:cubicBezTo>
                  <a:cubicBezTo>
                    <a:pt x="126" y="8697"/>
                    <a:pt x="226" y="8772"/>
                    <a:pt x="326" y="8822"/>
                  </a:cubicBezTo>
                  <a:cubicBezTo>
                    <a:pt x="502" y="8897"/>
                    <a:pt x="577" y="9098"/>
                    <a:pt x="527" y="9273"/>
                  </a:cubicBezTo>
                  <a:cubicBezTo>
                    <a:pt x="3459" y="6917"/>
                    <a:pt x="5890" y="3885"/>
                    <a:pt x="7569" y="501"/>
                  </a:cubicBezTo>
                  <a:cubicBezTo>
                    <a:pt x="7369" y="326"/>
                    <a:pt x="7168" y="175"/>
                    <a:pt x="69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15"/>
            <p:cNvSpPr/>
            <p:nvPr/>
          </p:nvSpPr>
          <p:spPr>
            <a:xfrm>
              <a:off x="1829725" y="1602150"/>
              <a:ext cx="90250" cy="130350"/>
            </a:xfrm>
            <a:custGeom>
              <a:avLst/>
              <a:gdLst/>
              <a:ahLst/>
              <a:cxnLst/>
              <a:rect l="l" t="t" r="r" b="b"/>
              <a:pathLst>
                <a:path w="3610" h="5214" extrusionOk="0">
                  <a:moveTo>
                    <a:pt x="2957" y="1"/>
                  </a:moveTo>
                  <a:cubicBezTo>
                    <a:pt x="2932" y="26"/>
                    <a:pt x="2932" y="51"/>
                    <a:pt x="2907" y="76"/>
                  </a:cubicBezTo>
                  <a:cubicBezTo>
                    <a:pt x="2406" y="1229"/>
                    <a:pt x="1303" y="2833"/>
                    <a:pt x="526" y="3986"/>
                  </a:cubicBezTo>
                  <a:cubicBezTo>
                    <a:pt x="451" y="4111"/>
                    <a:pt x="376" y="4211"/>
                    <a:pt x="301" y="4337"/>
                  </a:cubicBezTo>
                  <a:cubicBezTo>
                    <a:pt x="251" y="4412"/>
                    <a:pt x="175" y="4487"/>
                    <a:pt x="125" y="4562"/>
                  </a:cubicBezTo>
                  <a:cubicBezTo>
                    <a:pt x="0" y="4763"/>
                    <a:pt x="50" y="5013"/>
                    <a:pt x="251" y="5139"/>
                  </a:cubicBezTo>
                  <a:cubicBezTo>
                    <a:pt x="276" y="5164"/>
                    <a:pt x="301" y="5164"/>
                    <a:pt x="326" y="5189"/>
                  </a:cubicBezTo>
                  <a:cubicBezTo>
                    <a:pt x="376" y="5189"/>
                    <a:pt x="426" y="5214"/>
                    <a:pt x="476" y="5214"/>
                  </a:cubicBezTo>
                  <a:cubicBezTo>
                    <a:pt x="602" y="5214"/>
                    <a:pt x="727" y="5139"/>
                    <a:pt x="802" y="5013"/>
                  </a:cubicBezTo>
                  <a:cubicBezTo>
                    <a:pt x="927" y="4838"/>
                    <a:pt x="1053" y="4662"/>
                    <a:pt x="1203" y="4462"/>
                  </a:cubicBezTo>
                  <a:cubicBezTo>
                    <a:pt x="2030" y="3234"/>
                    <a:pt x="3033" y="1705"/>
                    <a:pt x="3609" y="527"/>
                  </a:cubicBezTo>
                  <a:cubicBezTo>
                    <a:pt x="3384" y="352"/>
                    <a:pt x="3158" y="176"/>
                    <a:pt x="29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15"/>
            <p:cNvSpPr/>
            <p:nvPr/>
          </p:nvSpPr>
          <p:spPr>
            <a:xfrm>
              <a:off x="1644875" y="1735000"/>
              <a:ext cx="223700" cy="199900"/>
            </a:xfrm>
            <a:custGeom>
              <a:avLst/>
              <a:gdLst/>
              <a:ahLst/>
              <a:cxnLst/>
              <a:rect l="l" t="t" r="r" b="b"/>
              <a:pathLst>
                <a:path w="8948" h="7996" extrusionOk="0">
                  <a:moveTo>
                    <a:pt x="502" y="0"/>
                  </a:moveTo>
                  <a:cubicBezTo>
                    <a:pt x="326" y="226"/>
                    <a:pt x="176" y="451"/>
                    <a:pt x="1" y="677"/>
                  </a:cubicBezTo>
                  <a:cubicBezTo>
                    <a:pt x="2006" y="3208"/>
                    <a:pt x="5189" y="6291"/>
                    <a:pt x="8321" y="7970"/>
                  </a:cubicBezTo>
                  <a:cubicBezTo>
                    <a:pt x="8372" y="7995"/>
                    <a:pt x="8447" y="7995"/>
                    <a:pt x="8497" y="7995"/>
                  </a:cubicBezTo>
                  <a:cubicBezTo>
                    <a:pt x="8647" y="7995"/>
                    <a:pt x="8798" y="7920"/>
                    <a:pt x="8873" y="7795"/>
                  </a:cubicBezTo>
                  <a:cubicBezTo>
                    <a:pt x="8873" y="7769"/>
                    <a:pt x="8898" y="7719"/>
                    <a:pt x="8898" y="7694"/>
                  </a:cubicBezTo>
                  <a:cubicBezTo>
                    <a:pt x="8948" y="7519"/>
                    <a:pt x="8873" y="7318"/>
                    <a:pt x="8697" y="7243"/>
                  </a:cubicBezTo>
                  <a:cubicBezTo>
                    <a:pt x="8597" y="7193"/>
                    <a:pt x="8497" y="7118"/>
                    <a:pt x="8372" y="7068"/>
                  </a:cubicBezTo>
                  <a:cubicBezTo>
                    <a:pt x="5389" y="5363"/>
                    <a:pt x="2381" y="2406"/>
                    <a:pt x="5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15"/>
            <p:cNvSpPr/>
            <p:nvPr/>
          </p:nvSpPr>
          <p:spPr>
            <a:xfrm>
              <a:off x="1557775" y="1860925"/>
              <a:ext cx="615950" cy="193000"/>
            </a:xfrm>
            <a:custGeom>
              <a:avLst/>
              <a:gdLst/>
              <a:ahLst/>
              <a:cxnLst/>
              <a:rect l="l" t="t" r="r" b="b"/>
              <a:pathLst>
                <a:path w="24638" h="7720" extrusionOk="0">
                  <a:moveTo>
                    <a:pt x="24262" y="1"/>
                  </a:moveTo>
                  <a:cubicBezTo>
                    <a:pt x="22858" y="2031"/>
                    <a:pt x="20327" y="4412"/>
                    <a:pt x="18622" y="5289"/>
                  </a:cubicBezTo>
                  <a:cubicBezTo>
                    <a:pt x="17208" y="6021"/>
                    <a:pt x="15081" y="6895"/>
                    <a:pt x="12888" y="6895"/>
                  </a:cubicBezTo>
                  <a:cubicBezTo>
                    <a:pt x="12828" y="6895"/>
                    <a:pt x="12768" y="6894"/>
                    <a:pt x="12708" y="6893"/>
                  </a:cubicBezTo>
                  <a:cubicBezTo>
                    <a:pt x="9650" y="6843"/>
                    <a:pt x="4036" y="6367"/>
                    <a:pt x="51" y="3660"/>
                  </a:cubicBezTo>
                  <a:cubicBezTo>
                    <a:pt x="26" y="3986"/>
                    <a:pt x="1" y="4286"/>
                    <a:pt x="1" y="4612"/>
                  </a:cubicBezTo>
                  <a:cubicBezTo>
                    <a:pt x="4111" y="7194"/>
                    <a:pt x="9650" y="7670"/>
                    <a:pt x="12683" y="7720"/>
                  </a:cubicBezTo>
                  <a:lnTo>
                    <a:pt x="12833" y="7720"/>
                  </a:lnTo>
                  <a:cubicBezTo>
                    <a:pt x="15214" y="7720"/>
                    <a:pt x="17495" y="6793"/>
                    <a:pt x="18998" y="6016"/>
                  </a:cubicBezTo>
                  <a:cubicBezTo>
                    <a:pt x="20703" y="5139"/>
                    <a:pt x="23109" y="2933"/>
                    <a:pt x="24638" y="878"/>
                  </a:cubicBezTo>
                  <a:cubicBezTo>
                    <a:pt x="24512" y="577"/>
                    <a:pt x="24387" y="301"/>
                    <a:pt x="2426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ext 1">
  <p:cSld name="CUSTOM">
    <p:spTree>
      <p:nvGrpSpPr>
        <p:cNvPr id="1" name="Shape 886"/>
        <p:cNvGrpSpPr/>
        <p:nvPr/>
      </p:nvGrpSpPr>
      <p:grpSpPr>
        <a:xfrm>
          <a:off x="0" y="0"/>
          <a:ext cx="0" cy="0"/>
          <a:chOff x="0" y="0"/>
          <a:chExt cx="0" cy="0"/>
        </a:xfrm>
      </p:grpSpPr>
      <p:pic>
        <p:nvPicPr>
          <p:cNvPr id="887" name="Google Shape;887;p16"/>
          <p:cNvPicPr preferRelativeResize="0"/>
          <p:nvPr/>
        </p:nvPicPr>
        <p:blipFill>
          <a:blip r:embed="rId2">
            <a:alphaModFix amt="21000"/>
          </a:blip>
          <a:stretch>
            <a:fillRect/>
          </a:stretch>
        </p:blipFill>
        <p:spPr>
          <a:xfrm>
            <a:off x="52574" y="-258750"/>
            <a:ext cx="9058048" cy="5541853"/>
          </a:xfrm>
          <a:prstGeom prst="rect">
            <a:avLst/>
          </a:prstGeom>
          <a:noFill/>
          <a:ln>
            <a:noFill/>
          </a:ln>
        </p:spPr>
      </p:pic>
      <p:sp>
        <p:nvSpPr>
          <p:cNvPr id="888" name="Google Shape;888;p16"/>
          <p:cNvSpPr/>
          <p:nvPr/>
        </p:nvSpPr>
        <p:spPr>
          <a:xfrm>
            <a:off x="254400" y="246300"/>
            <a:ext cx="8635200" cy="4650900"/>
          </a:xfrm>
          <a:prstGeom prst="roundRect">
            <a:avLst>
              <a:gd name="adj" fmla="val 8233"/>
            </a:avLst>
          </a:prstGeom>
          <a:solidFill>
            <a:srgbClr val="F5EB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16"/>
          <p:cNvSpPr txBox="1">
            <a:spLocks noGrp="1"/>
          </p:cNvSpPr>
          <p:nvPr>
            <p:ph type="title"/>
          </p:nvPr>
        </p:nvSpPr>
        <p:spPr>
          <a:xfrm>
            <a:off x="4476600" y="1196600"/>
            <a:ext cx="3954300" cy="17457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890" name="Google Shape;890;p16"/>
          <p:cNvSpPr txBox="1">
            <a:spLocks noGrp="1"/>
          </p:cNvSpPr>
          <p:nvPr>
            <p:ph type="subTitle" idx="1"/>
          </p:nvPr>
        </p:nvSpPr>
        <p:spPr>
          <a:xfrm>
            <a:off x="4476600" y="2942200"/>
            <a:ext cx="3954300" cy="1004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891" name="Google Shape;891;p16"/>
          <p:cNvGrpSpPr/>
          <p:nvPr/>
        </p:nvGrpSpPr>
        <p:grpSpPr>
          <a:xfrm flipH="1">
            <a:off x="7794392" y="8049"/>
            <a:ext cx="1093508" cy="1253988"/>
            <a:chOff x="-23725" y="-25823"/>
            <a:chExt cx="1263733" cy="1449194"/>
          </a:xfrm>
        </p:grpSpPr>
        <p:grpSp>
          <p:nvGrpSpPr>
            <p:cNvPr id="892" name="Google Shape;892;p16"/>
            <p:cNvGrpSpPr/>
            <p:nvPr/>
          </p:nvGrpSpPr>
          <p:grpSpPr>
            <a:xfrm rot="1214565">
              <a:off x="158364" y="92327"/>
              <a:ext cx="899556" cy="1212893"/>
              <a:chOff x="3419325" y="479975"/>
              <a:chExt cx="669200" cy="902275"/>
            </a:xfrm>
          </p:grpSpPr>
          <p:sp>
            <p:nvSpPr>
              <p:cNvPr id="893" name="Google Shape;893;p16"/>
              <p:cNvSpPr/>
              <p:nvPr/>
            </p:nvSpPr>
            <p:spPr>
              <a:xfrm>
                <a:off x="3419325" y="479975"/>
                <a:ext cx="669200" cy="902275"/>
              </a:xfrm>
              <a:custGeom>
                <a:avLst/>
                <a:gdLst/>
                <a:ahLst/>
                <a:cxnLst/>
                <a:rect l="l" t="t" r="r" b="b"/>
                <a:pathLst>
                  <a:path w="26768" h="36091" extrusionOk="0">
                    <a:moveTo>
                      <a:pt x="13334" y="0"/>
                    </a:moveTo>
                    <a:cubicBezTo>
                      <a:pt x="12732" y="0"/>
                      <a:pt x="12156" y="276"/>
                      <a:pt x="11780" y="752"/>
                    </a:cubicBezTo>
                    <a:lnTo>
                      <a:pt x="11680" y="877"/>
                    </a:lnTo>
                    <a:cubicBezTo>
                      <a:pt x="11604" y="978"/>
                      <a:pt x="11504" y="1103"/>
                      <a:pt x="11404" y="1228"/>
                    </a:cubicBezTo>
                    <a:cubicBezTo>
                      <a:pt x="11404" y="1253"/>
                      <a:pt x="11178" y="1529"/>
                      <a:pt x="11178" y="1529"/>
                    </a:cubicBezTo>
                    <a:cubicBezTo>
                      <a:pt x="11103" y="1629"/>
                      <a:pt x="11053" y="1705"/>
                      <a:pt x="10953" y="1830"/>
                    </a:cubicBezTo>
                    <a:cubicBezTo>
                      <a:pt x="10878" y="1930"/>
                      <a:pt x="10802" y="2030"/>
                      <a:pt x="10702" y="2156"/>
                    </a:cubicBezTo>
                    <a:cubicBezTo>
                      <a:pt x="10627" y="2256"/>
                      <a:pt x="10552" y="2381"/>
                      <a:pt x="10477" y="2481"/>
                    </a:cubicBezTo>
                    <a:cubicBezTo>
                      <a:pt x="10477" y="2481"/>
                      <a:pt x="10452" y="2507"/>
                      <a:pt x="10452" y="2507"/>
                    </a:cubicBezTo>
                    <a:cubicBezTo>
                      <a:pt x="10376" y="2632"/>
                      <a:pt x="10301" y="2732"/>
                      <a:pt x="10201" y="2857"/>
                    </a:cubicBezTo>
                    <a:lnTo>
                      <a:pt x="10176" y="2908"/>
                    </a:lnTo>
                    <a:cubicBezTo>
                      <a:pt x="10101" y="3008"/>
                      <a:pt x="10025" y="3133"/>
                      <a:pt x="9950" y="3233"/>
                    </a:cubicBezTo>
                    <a:lnTo>
                      <a:pt x="9900" y="3309"/>
                    </a:lnTo>
                    <a:cubicBezTo>
                      <a:pt x="9825" y="3434"/>
                      <a:pt x="9750" y="3534"/>
                      <a:pt x="9675" y="3659"/>
                    </a:cubicBezTo>
                    <a:lnTo>
                      <a:pt x="9624" y="3735"/>
                    </a:lnTo>
                    <a:cubicBezTo>
                      <a:pt x="9549" y="3860"/>
                      <a:pt x="9474" y="3985"/>
                      <a:pt x="9399" y="4111"/>
                    </a:cubicBezTo>
                    <a:lnTo>
                      <a:pt x="9349" y="4161"/>
                    </a:lnTo>
                    <a:cubicBezTo>
                      <a:pt x="9274" y="4286"/>
                      <a:pt x="9198" y="4411"/>
                      <a:pt x="9123" y="4562"/>
                    </a:cubicBezTo>
                    <a:lnTo>
                      <a:pt x="9098" y="4587"/>
                    </a:lnTo>
                    <a:cubicBezTo>
                      <a:pt x="9048" y="4687"/>
                      <a:pt x="8973" y="4812"/>
                      <a:pt x="8923" y="4913"/>
                    </a:cubicBezTo>
                    <a:lnTo>
                      <a:pt x="8848" y="5013"/>
                    </a:lnTo>
                    <a:cubicBezTo>
                      <a:pt x="8772" y="5163"/>
                      <a:pt x="8722" y="5288"/>
                      <a:pt x="8647" y="5414"/>
                    </a:cubicBezTo>
                    <a:cubicBezTo>
                      <a:pt x="8647" y="5414"/>
                      <a:pt x="8597" y="5489"/>
                      <a:pt x="8597" y="5489"/>
                    </a:cubicBezTo>
                    <a:cubicBezTo>
                      <a:pt x="8547" y="5614"/>
                      <a:pt x="8472" y="5765"/>
                      <a:pt x="8421" y="5890"/>
                    </a:cubicBezTo>
                    <a:lnTo>
                      <a:pt x="8371" y="5965"/>
                    </a:lnTo>
                    <a:cubicBezTo>
                      <a:pt x="8321" y="6090"/>
                      <a:pt x="8246" y="6241"/>
                      <a:pt x="8196" y="6366"/>
                    </a:cubicBezTo>
                    <a:lnTo>
                      <a:pt x="8171" y="6441"/>
                    </a:lnTo>
                    <a:cubicBezTo>
                      <a:pt x="8121" y="6567"/>
                      <a:pt x="8071" y="6717"/>
                      <a:pt x="8020" y="6867"/>
                    </a:cubicBezTo>
                    <a:lnTo>
                      <a:pt x="7995" y="6893"/>
                    </a:lnTo>
                    <a:cubicBezTo>
                      <a:pt x="7945" y="7068"/>
                      <a:pt x="7895" y="7193"/>
                      <a:pt x="7870" y="7344"/>
                    </a:cubicBezTo>
                    <a:cubicBezTo>
                      <a:pt x="7770" y="7795"/>
                      <a:pt x="7670" y="8246"/>
                      <a:pt x="7594" y="8722"/>
                    </a:cubicBezTo>
                    <a:cubicBezTo>
                      <a:pt x="7519" y="9399"/>
                      <a:pt x="7469" y="10126"/>
                      <a:pt x="7444" y="10953"/>
                    </a:cubicBezTo>
                    <a:cubicBezTo>
                      <a:pt x="7444" y="11178"/>
                      <a:pt x="7444" y="11404"/>
                      <a:pt x="7444" y="11654"/>
                    </a:cubicBezTo>
                    <a:cubicBezTo>
                      <a:pt x="7444" y="11705"/>
                      <a:pt x="7444" y="11780"/>
                      <a:pt x="7444" y="11855"/>
                    </a:cubicBezTo>
                    <a:cubicBezTo>
                      <a:pt x="7419" y="11830"/>
                      <a:pt x="7369" y="11805"/>
                      <a:pt x="7369" y="11780"/>
                    </a:cubicBezTo>
                    <a:cubicBezTo>
                      <a:pt x="7218" y="11679"/>
                      <a:pt x="7068" y="11579"/>
                      <a:pt x="6918" y="11479"/>
                    </a:cubicBezTo>
                    <a:cubicBezTo>
                      <a:pt x="6542" y="11228"/>
                      <a:pt x="6166" y="11003"/>
                      <a:pt x="5765" y="10777"/>
                    </a:cubicBezTo>
                    <a:lnTo>
                      <a:pt x="5665" y="10727"/>
                    </a:lnTo>
                    <a:cubicBezTo>
                      <a:pt x="5414" y="10602"/>
                      <a:pt x="5188" y="10476"/>
                      <a:pt x="4963" y="10351"/>
                    </a:cubicBezTo>
                    <a:lnTo>
                      <a:pt x="4938" y="10351"/>
                    </a:lnTo>
                    <a:cubicBezTo>
                      <a:pt x="4737" y="10251"/>
                      <a:pt x="4537" y="10151"/>
                      <a:pt x="4286" y="10050"/>
                    </a:cubicBezTo>
                    <a:cubicBezTo>
                      <a:pt x="4236" y="10025"/>
                      <a:pt x="4086" y="9975"/>
                      <a:pt x="4086" y="9975"/>
                    </a:cubicBezTo>
                    <a:cubicBezTo>
                      <a:pt x="4010" y="9950"/>
                      <a:pt x="3935" y="9900"/>
                      <a:pt x="3860" y="9875"/>
                    </a:cubicBezTo>
                    <a:cubicBezTo>
                      <a:pt x="3710" y="9825"/>
                      <a:pt x="3559" y="9750"/>
                      <a:pt x="3409" y="9700"/>
                    </a:cubicBezTo>
                    <a:cubicBezTo>
                      <a:pt x="3183" y="9624"/>
                      <a:pt x="2958" y="9574"/>
                      <a:pt x="2707" y="9574"/>
                    </a:cubicBezTo>
                    <a:cubicBezTo>
                      <a:pt x="1930" y="9574"/>
                      <a:pt x="1253" y="10025"/>
                      <a:pt x="903" y="10702"/>
                    </a:cubicBezTo>
                    <a:cubicBezTo>
                      <a:pt x="827" y="10827"/>
                      <a:pt x="777" y="10953"/>
                      <a:pt x="727" y="11053"/>
                    </a:cubicBezTo>
                    <a:cubicBezTo>
                      <a:pt x="326" y="12055"/>
                      <a:pt x="226" y="13133"/>
                      <a:pt x="176" y="13910"/>
                    </a:cubicBezTo>
                    <a:cubicBezTo>
                      <a:pt x="126" y="14587"/>
                      <a:pt x="76" y="15213"/>
                      <a:pt x="50" y="15840"/>
                    </a:cubicBezTo>
                    <a:cubicBezTo>
                      <a:pt x="50" y="15840"/>
                      <a:pt x="50" y="15865"/>
                      <a:pt x="50" y="15865"/>
                    </a:cubicBezTo>
                    <a:cubicBezTo>
                      <a:pt x="25" y="16040"/>
                      <a:pt x="25" y="16241"/>
                      <a:pt x="25" y="16441"/>
                    </a:cubicBezTo>
                    <a:cubicBezTo>
                      <a:pt x="25" y="16441"/>
                      <a:pt x="25" y="16492"/>
                      <a:pt x="25" y="16492"/>
                    </a:cubicBezTo>
                    <a:cubicBezTo>
                      <a:pt x="25" y="16667"/>
                      <a:pt x="0" y="16842"/>
                      <a:pt x="0" y="17018"/>
                    </a:cubicBezTo>
                    <a:lnTo>
                      <a:pt x="0" y="17118"/>
                    </a:lnTo>
                    <a:cubicBezTo>
                      <a:pt x="0" y="17294"/>
                      <a:pt x="0" y="17444"/>
                      <a:pt x="0" y="17594"/>
                    </a:cubicBezTo>
                    <a:lnTo>
                      <a:pt x="25" y="17745"/>
                    </a:lnTo>
                    <a:cubicBezTo>
                      <a:pt x="25" y="17970"/>
                      <a:pt x="25" y="18171"/>
                      <a:pt x="50" y="18371"/>
                    </a:cubicBezTo>
                    <a:cubicBezTo>
                      <a:pt x="50" y="18396"/>
                      <a:pt x="50" y="18396"/>
                      <a:pt x="50" y="18421"/>
                    </a:cubicBezTo>
                    <a:cubicBezTo>
                      <a:pt x="76" y="18772"/>
                      <a:pt x="101" y="19148"/>
                      <a:pt x="151" y="19524"/>
                    </a:cubicBezTo>
                    <a:cubicBezTo>
                      <a:pt x="176" y="19675"/>
                      <a:pt x="201" y="19800"/>
                      <a:pt x="201" y="19925"/>
                    </a:cubicBezTo>
                    <a:cubicBezTo>
                      <a:pt x="201" y="19925"/>
                      <a:pt x="226" y="20076"/>
                      <a:pt x="226" y="20101"/>
                    </a:cubicBezTo>
                    <a:cubicBezTo>
                      <a:pt x="251" y="20226"/>
                      <a:pt x="276" y="20351"/>
                      <a:pt x="301" y="20477"/>
                    </a:cubicBezTo>
                    <a:cubicBezTo>
                      <a:pt x="301" y="20477"/>
                      <a:pt x="326" y="20627"/>
                      <a:pt x="351" y="20677"/>
                    </a:cubicBezTo>
                    <a:cubicBezTo>
                      <a:pt x="376" y="20802"/>
                      <a:pt x="401" y="20903"/>
                      <a:pt x="426" y="21028"/>
                    </a:cubicBezTo>
                    <a:cubicBezTo>
                      <a:pt x="426" y="21103"/>
                      <a:pt x="451" y="21178"/>
                      <a:pt x="477" y="21253"/>
                    </a:cubicBezTo>
                    <a:cubicBezTo>
                      <a:pt x="502" y="21354"/>
                      <a:pt x="527" y="21479"/>
                      <a:pt x="552" y="21579"/>
                    </a:cubicBezTo>
                    <a:cubicBezTo>
                      <a:pt x="577" y="21654"/>
                      <a:pt x="602" y="21730"/>
                      <a:pt x="627" y="21805"/>
                    </a:cubicBezTo>
                    <a:cubicBezTo>
                      <a:pt x="652" y="21930"/>
                      <a:pt x="677" y="22030"/>
                      <a:pt x="702" y="22131"/>
                    </a:cubicBezTo>
                    <a:cubicBezTo>
                      <a:pt x="727" y="22206"/>
                      <a:pt x="752" y="22256"/>
                      <a:pt x="777" y="22306"/>
                    </a:cubicBezTo>
                    <a:lnTo>
                      <a:pt x="802" y="22406"/>
                    </a:lnTo>
                    <a:cubicBezTo>
                      <a:pt x="827" y="22507"/>
                      <a:pt x="852" y="22607"/>
                      <a:pt x="878" y="22682"/>
                    </a:cubicBezTo>
                    <a:cubicBezTo>
                      <a:pt x="903" y="22757"/>
                      <a:pt x="928" y="22807"/>
                      <a:pt x="953" y="22858"/>
                    </a:cubicBezTo>
                    <a:lnTo>
                      <a:pt x="1003" y="23008"/>
                    </a:lnTo>
                    <a:cubicBezTo>
                      <a:pt x="1028" y="23083"/>
                      <a:pt x="1053" y="23158"/>
                      <a:pt x="1078" y="23233"/>
                    </a:cubicBezTo>
                    <a:cubicBezTo>
                      <a:pt x="1153" y="23409"/>
                      <a:pt x="1228" y="23584"/>
                      <a:pt x="1279" y="23760"/>
                    </a:cubicBezTo>
                    <a:cubicBezTo>
                      <a:pt x="1329" y="23810"/>
                      <a:pt x="1354" y="23860"/>
                      <a:pt x="1379" y="23935"/>
                    </a:cubicBezTo>
                    <a:lnTo>
                      <a:pt x="1429" y="24035"/>
                    </a:lnTo>
                    <a:cubicBezTo>
                      <a:pt x="1454" y="24136"/>
                      <a:pt x="1504" y="24211"/>
                      <a:pt x="1529" y="24286"/>
                    </a:cubicBezTo>
                    <a:cubicBezTo>
                      <a:pt x="1554" y="24361"/>
                      <a:pt x="1604" y="24411"/>
                      <a:pt x="1629" y="24462"/>
                    </a:cubicBezTo>
                    <a:lnTo>
                      <a:pt x="1655" y="24537"/>
                    </a:lnTo>
                    <a:cubicBezTo>
                      <a:pt x="1705" y="24637"/>
                      <a:pt x="1755" y="24712"/>
                      <a:pt x="1805" y="24812"/>
                    </a:cubicBezTo>
                    <a:cubicBezTo>
                      <a:pt x="1830" y="24888"/>
                      <a:pt x="1880" y="24963"/>
                      <a:pt x="1930" y="25063"/>
                    </a:cubicBezTo>
                    <a:cubicBezTo>
                      <a:pt x="1980" y="25138"/>
                      <a:pt x="2030" y="25238"/>
                      <a:pt x="2081" y="25339"/>
                    </a:cubicBezTo>
                    <a:cubicBezTo>
                      <a:pt x="2131" y="25414"/>
                      <a:pt x="2156" y="25489"/>
                      <a:pt x="2206" y="25564"/>
                    </a:cubicBezTo>
                    <a:cubicBezTo>
                      <a:pt x="2256" y="25665"/>
                      <a:pt x="2331" y="25765"/>
                      <a:pt x="2381" y="25865"/>
                    </a:cubicBezTo>
                    <a:cubicBezTo>
                      <a:pt x="2431" y="25915"/>
                      <a:pt x="2482" y="25990"/>
                      <a:pt x="2532" y="26066"/>
                    </a:cubicBezTo>
                    <a:cubicBezTo>
                      <a:pt x="2582" y="26166"/>
                      <a:pt x="2657" y="26266"/>
                      <a:pt x="2732" y="26366"/>
                    </a:cubicBezTo>
                    <a:lnTo>
                      <a:pt x="2732" y="26391"/>
                    </a:lnTo>
                    <a:cubicBezTo>
                      <a:pt x="2782" y="26441"/>
                      <a:pt x="2807" y="26517"/>
                      <a:pt x="2858" y="26567"/>
                    </a:cubicBezTo>
                    <a:cubicBezTo>
                      <a:pt x="2933" y="26667"/>
                      <a:pt x="3008" y="26767"/>
                      <a:pt x="3083" y="26893"/>
                    </a:cubicBezTo>
                    <a:lnTo>
                      <a:pt x="3133" y="26918"/>
                    </a:lnTo>
                    <a:cubicBezTo>
                      <a:pt x="3158" y="26968"/>
                      <a:pt x="3183" y="26993"/>
                      <a:pt x="3208" y="27043"/>
                    </a:cubicBezTo>
                    <a:cubicBezTo>
                      <a:pt x="3334" y="27193"/>
                      <a:pt x="3459" y="27344"/>
                      <a:pt x="3584" y="27494"/>
                    </a:cubicBezTo>
                    <a:cubicBezTo>
                      <a:pt x="4587" y="28697"/>
                      <a:pt x="5815" y="29700"/>
                      <a:pt x="7168" y="30502"/>
                    </a:cubicBezTo>
                    <a:cubicBezTo>
                      <a:pt x="7319" y="30577"/>
                      <a:pt x="7469" y="30677"/>
                      <a:pt x="7619" y="30727"/>
                    </a:cubicBezTo>
                    <a:cubicBezTo>
                      <a:pt x="7670" y="30777"/>
                      <a:pt x="7720" y="30802"/>
                      <a:pt x="7770" y="30827"/>
                    </a:cubicBezTo>
                    <a:lnTo>
                      <a:pt x="7895" y="30878"/>
                    </a:lnTo>
                    <a:cubicBezTo>
                      <a:pt x="7945" y="30903"/>
                      <a:pt x="8020" y="30953"/>
                      <a:pt x="8096" y="30978"/>
                    </a:cubicBezTo>
                    <a:cubicBezTo>
                      <a:pt x="9374" y="31579"/>
                      <a:pt x="10702" y="31980"/>
                      <a:pt x="12056" y="32131"/>
                    </a:cubicBezTo>
                    <a:cubicBezTo>
                      <a:pt x="12156" y="32933"/>
                      <a:pt x="12231" y="33735"/>
                      <a:pt x="12331" y="34512"/>
                    </a:cubicBezTo>
                    <a:cubicBezTo>
                      <a:pt x="12457" y="35414"/>
                      <a:pt x="13234" y="36091"/>
                      <a:pt x="14136" y="36091"/>
                    </a:cubicBezTo>
                    <a:cubicBezTo>
                      <a:pt x="14186" y="36091"/>
                      <a:pt x="14261" y="36066"/>
                      <a:pt x="14336" y="36066"/>
                    </a:cubicBezTo>
                    <a:cubicBezTo>
                      <a:pt x="15314" y="35940"/>
                      <a:pt x="16041" y="35063"/>
                      <a:pt x="15915" y="34086"/>
                    </a:cubicBezTo>
                    <a:lnTo>
                      <a:pt x="15690" y="32030"/>
                    </a:lnTo>
                    <a:cubicBezTo>
                      <a:pt x="16316" y="31905"/>
                      <a:pt x="16918" y="31730"/>
                      <a:pt x="17494" y="31529"/>
                    </a:cubicBezTo>
                    <a:cubicBezTo>
                      <a:pt x="18597" y="31128"/>
                      <a:pt x="19650" y="30577"/>
                      <a:pt x="20652" y="29875"/>
                    </a:cubicBezTo>
                    <a:cubicBezTo>
                      <a:pt x="20652" y="29875"/>
                      <a:pt x="20727" y="29825"/>
                      <a:pt x="20752" y="29800"/>
                    </a:cubicBezTo>
                    <a:cubicBezTo>
                      <a:pt x="21655" y="29148"/>
                      <a:pt x="22457" y="28396"/>
                      <a:pt x="23183" y="27569"/>
                    </a:cubicBezTo>
                    <a:cubicBezTo>
                      <a:pt x="23309" y="27394"/>
                      <a:pt x="23434" y="27243"/>
                      <a:pt x="23559" y="27068"/>
                    </a:cubicBezTo>
                    <a:cubicBezTo>
                      <a:pt x="23584" y="27018"/>
                      <a:pt x="23635" y="26993"/>
                      <a:pt x="23660" y="26943"/>
                    </a:cubicBezTo>
                    <a:lnTo>
                      <a:pt x="23735" y="26842"/>
                    </a:lnTo>
                    <a:cubicBezTo>
                      <a:pt x="23785" y="26767"/>
                      <a:pt x="23860" y="26667"/>
                      <a:pt x="23935" y="26567"/>
                    </a:cubicBezTo>
                    <a:cubicBezTo>
                      <a:pt x="23960" y="26517"/>
                      <a:pt x="24011" y="26467"/>
                      <a:pt x="24061" y="26391"/>
                    </a:cubicBezTo>
                    <a:lnTo>
                      <a:pt x="24136" y="26266"/>
                    </a:lnTo>
                    <a:cubicBezTo>
                      <a:pt x="24186" y="26216"/>
                      <a:pt x="24236" y="26141"/>
                      <a:pt x="24261" y="26066"/>
                    </a:cubicBezTo>
                    <a:cubicBezTo>
                      <a:pt x="24311" y="25990"/>
                      <a:pt x="24361" y="25915"/>
                      <a:pt x="24412" y="25840"/>
                    </a:cubicBezTo>
                    <a:lnTo>
                      <a:pt x="24487" y="25715"/>
                    </a:lnTo>
                    <a:cubicBezTo>
                      <a:pt x="24512" y="25665"/>
                      <a:pt x="24562" y="25614"/>
                      <a:pt x="24587" y="25539"/>
                    </a:cubicBezTo>
                    <a:cubicBezTo>
                      <a:pt x="24637" y="25464"/>
                      <a:pt x="24687" y="25364"/>
                      <a:pt x="24737" y="25264"/>
                    </a:cubicBezTo>
                    <a:lnTo>
                      <a:pt x="24813" y="25163"/>
                    </a:lnTo>
                    <a:cubicBezTo>
                      <a:pt x="24838" y="25113"/>
                      <a:pt x="24863" y="25063"/>
                      <a:pt x="24888" y="25013"/>
                    </a:cubicBezTo>
                    <a:cubicBezTo>
                      <a:pt x="24938" y="24913"/>
                      <a:pt x="25013" y="24787"/>
                      <a:pt x="25063" y="24662"/>
                    </a:cubicBezTo>
                    <a:lnTo>
                      <a:pt x="25088" y="24612"/>
                    </a:lnTo>
                    <a:cubicBezTo>
                      <a:pt x="25113" y="24562"/>
                      <a:pt x="25138" y="24512"/>
                      <a:pt x="25163" y="24487"/>
                    </a:cubicBezTo>
                    <a:cubicBezTo>
                      <a:pt x="25214" y="24361"/>
                      <a:pt x="25289" y="24211"/>
                      <a:pt x="25339" y="24086"/>
                    </a:cubicBezTo>
                    <a:cubicBezTo>
                      <a:pt x="25339" y="24086"/>
                      <a:pt x="25389" y="23960"/>
                      <a:pt x="25414" y="23935"/>
                    </a:cubicBezTo>
                    <a:cubicBezTo>
                      <a:pt x="25464" y="23785"/>
                      <a:pt x="25514" y="23660"/>
                      <a:pt x="25589" y="23509"/>
                    </a:cubicBezTo>
                    <a:lnTo>
                      <a:pt x="25640" y="23384"/>
                    </a:lnTo>
                    <a:cubicBezTo>
                      <a:pt x="25690" y="23233"/>
                      <a:pt x="25740" y="23083"/>
                      <a:pt x="25790" y="22933"/>
                    </a:cubicBezTo>
                    <a:lnTo>
                      <a:pt x="25840" y="22807"/>
                    </a:lnTo>
                    <a:cubicBezTo>
                      <a:pt x="25890" y="22657"/>
                      <a:pt x="25940" y="22507"/>
                      <a:pt x="25990" y="22331"/>
                    </a:cubicBezTo>
                    <a:lnTo>
                      <a:pt x="26016" y="22256"/>
                    </a:lnTo>
                    <a:cubicBezTo>
                      <a:pt x="26066" y="22081"/>
                      <a:pt x="26116" y="21905"/>
                      <a:pt x="26166" y="21755"/>
                    </a:cubicBezTo>
                    <a:cubicBezTo>
                      <a:pt x="26166" y="21730"/>
                      <a:pt x="26191" y="21680"/>
                      <a:pt x="26191" y="21680"/>
                    </a:cubicBezTo>
                    <a:cubicBezTo>
                      <a:pt x="26241" y="21504"/>
                      <a:pt x="26291" y="21329"/>
                      <a:pt x="26316" y="21153"/>
                    </a:cubicBezTo>
                    <a:lnTo>
                      <a:pt x="26341" y="21103"/>
                    </a:lnTo>
                    <a:cubicBezTo>
                      <a:pt x="26366" y="20928"/>
                      <a:pt x="26417" y="20727"/>
                      <a:pt x="26442" y="20527"/>
                    </a:cubicBezTo>
                    <a:cubicBezTo>
                      <a:pt x="26492" y="20326"/>
                      <a:pt x="26517" y="20151"/>
                      <a:pt x="26542" y="19925"/>
                    </a:cubicBezTo>
                    <a:cubicBezTo>
                      <a:pt x="26592" y="19750"/>
                      <a:pt x="26617" y="19549"/>
                      <a:pt x="26642" y="19349"/>
                    </a:cubicBezTo>
                    <a:cubicBezTo>
                      <a:pt x="26642" y="19148"/>
                      <a:pt x="26667" y="18948"/>
                      <a:pt x="26692" y="18747"/>
                    </a:cubicBezTo>
                    <a:lnTo>
                      <a:pt x="26692" y="18672"/>
                    </a:lnTo>
                    <a:cubicBezTo>
                      <a:pt x="26692" y="18597"/>
                      <a:pt x="26717" y="18522"/>
                      <a:pt x="26717" y="18421"/>
                    </a:cubicBezTo>
                    <a:cubicBezTo>
                      <a:pt x="26717" y="18271"/>
                      <a:pt x="26717" y="18121"/>
                      <a:pt x="26742" y="17970"/>
                    </a:cubicBezTo>
                    <a:cubicBezTo>
                      <a:pt x="26767" y="17369"/>
                      <a:pt x="26742" y="16717"/>
                      <a:pt x="26717" y="16015"/>
                    </a:cubicBezTo>
                    <a:lnTo>
                      <a:pt x="26717" y="15965"/>
                    </a:lnTo>
                    <a:cubicBezTo>
                      <a:pt x="26692" y="15314"/>
                      <a:pt x="26642" y="14662"/>
                      <a:pt x="26592" y="13960"/>
                    </a:cubicBezTo>
                    <a:cubicBezTo>
                      <a:pt x="26517" y="13183"/>
                      <a:pt x="26442" y="12131"/>
                      <a:pt x="26016" y="11128"/>
                    </a:cubicBezTo>
                    <a:cubicBezTo>
                      <a:pt x="25965" y="10978"/>
                      <a:pt x="25915" y="10877"/>
                      <a:pt x="25865" y="10752"/>
                    </a:cubicBezTo>
                    <a:cubicBezTo>
                      <a:pt x="25514" y="10075"/>
                      <a:pt x="24813" y="9649"/>
                      <a:pt x="24036" y="9649"/>
                    </a:cubicBezTo>
                    <a:cubicBezTo>
                      <a:pt x="23810" y="9649"/>
                      <a:pt x="23584" y="9674"/>
                      <a:pt x="23359" y="9750"/>
                    </a:cubicBezTo>
                    <a:cubicBezTo>
                      <a:pt x="23158" y="9825"/>
                      <a:pt x="22933" y="9925"/>
                      <a:pt x="22682" y="10025"/>
                    </a:cubicBezTo>
                    <a:lnTo>
                      <a:pt x="22532" y="10075"/>
                    </a:lnTo>
                    <a:cubicBezTo>
                      <a:pt x="22356" y="10151"/>
                      <a:pt x="22181" y="10251"/>
                      <a:pt x="21980" y="10326"/>
                    </a:cubicBezTo>
                    <a:lnTo>
                      <a:pt x="21880" y="10376"/>
                    </a:lnTo>
                    <a:cubicBezTo>
                      <a:pt x="21454" y="10577"/>
                      <a:pt x="21003" y="10827"/>
                      <a:pt x="20577" y="11078"/>
                    </a:cubicBezTo>
                    <a:cubicBezTo>
                      <a:pt x="20427" y="11178"/>
                      <a:pt x="20251" y="11253"/>
                      <a:pt x="20101" y="11354"/>
                    </a:cubicBezTo>
                    <a:lnTo>
                      <a:pt x="20101" y="11379"/>
                    </a:lnTo>
                    <a:cubicBezTo>
                      <a:pt x="19825" y="11529"/>
                      <a:pt x="19574" y="11730"/>
                      <a:pt x="19299" y="11905"/>
                    </a:cubicBezTo>
                    <a:cubicBezTo>
                      <a:pt x="19299" y="11780"/>
                      <a:pt x="19299" y="11654"/>
                      <a:pt x="19324" y="11529"/>
                    </a:cubicBezTo>
                    <a:cubicBezTo>
                      <a:pt x="19324" y="11354"/>
                      <a:pt x="19324" y="11178"/>
                      <a:pt x="19299" y="11003"/>
                    </a:cubicBezTo>
                    <a:cubicBezTo>
                      <a:pt x="19299" y="10702"/>
                      <a:pt x="19299" y="10401"/>
                      <a:pt x="19274" y="10126"/>
                    </a:cubicBezTo>
                    <a:cubicBezTo>
                      <a:pt x="19224" y="9123"/>
                      <a:pt x="19098" y="8221"/>
                      <a:pt x="18898" y="7419"/>
                    </a:cubicBezTo>
                    <a:cubicBezTo>
                      <a:pt x="18848" y="7268"/>
                      <a:pt x="18797" y="7143"/>
                      <a:pt x="18747" y="6968"/>
                    </a:cubicBezTo>
                    <a:lnTo>
                      <a:pt x="18747" y="6918"/>
                    </a:lnTo>
                    <a:cubicBezTo>
                      <a:pt x="18697" y="6792"/>
                      <a:pt x="18647" y="6642"/>
                      <a:pt x="18597" y="6517"/>
                    </a:cubicBezTo>
                    <a:lnTo>
                      <a:pt x="18547" y="6441"/>
                    </a:lnTo>
                    <a:cubicBezTo>
                      <a:pt x="18497" y="6316"/>
                      <a:pt x="18447" y="6166"/>
                      <a:pt x="18396" y="6040"/>
                    </a:cubicBezTo>
                    <a:lnTo>
                      <a:pt x="18346" y="5965"/>
                    </a:lnTo>
                    <a:cubicBezTo>
                      <a:pt x="18296" y="5840"/>
                      <a:pt x="18221" y="5715"/>
                      <a:pt x="18146" y="5564"/>
                    </a:cubicBezTo>
                    <a:cubicBezTo>
                      <a:pt x="18096" y="5414"/>
                      <a:pt x="18021" y="5288"/>
                      <a:pt x="17945" y="5163"/>
                    </a:cubicBezTo>
                    <a:lnTo>
                      <a:pt x="17920" y="5113"/>
                    </a:lnTo>
                    <a:cubicBezTo>
                      <a:pt x="17845" y="4988"/>
                      <a:pt x="17795" y="4887"/>
                      <a:pt x="17720" y="4787"/>
                    </a:cubicBezTo>
                    <a:cubicBezTo>
                      <a:pt x="17720" y="4762"/>
                      <a:pt x="17645" y="4662"/>
                      <a:pt x="17645" y="4662"/>
                    </a:cubicBezTo>
                    <a:cubicBezTo>
                      <a:pt x="17594" y="4537"/>
                      <a:pt x="17519" y="4436"/>
                      <a:pt x="17444" y="4311"/>
                    </a:cubicBezTo>
                    <a:lnTo>
                      <a:pt x="17394" y="4211"/>
                    </a:lnTo>
                    <a:cubicBezTo>
                      <a:pt x="17319" y="4085"/>
                      <a:pt x="17244" y="3985"/>
                      <a:pt x="17143" y="3835"/>
                    </a:cubicBezTo>
                    <a:cubicBezTo>
                      <a:pt x="17143" y="3835"/>
                      <a:pt x="17143" y="3810"/>
                      <a:pt x="17143" y="3810"/>
                    </a:cubicBezTo>
                    <a:cubicBezTo>
                      <a:pt x="17068" y="3684"/>
                      <a:pt x="16968" y="3584"/>
                      <a:pt x="16893" y="3459"/>
                    </a:cubicBezTo>
                    <a:cubicBezTo>
                      <a:pt x="16893" y="3459"/>
                      <a:pt x="16868" y="3434"/>
                      <a:pt x="16868" y="3409"/>
                    </a:cubicBezTo>
                    <a:cubicBezTo>
                      <a:pt x="16792" y="3309"/>
                      <a:pt x="16717" y="3183"/>
                      <a:pt x="16642" y="3083"/>
                    </a:cubicBezTo>
                    <a:lnTo>
                      <a:pt x="16592" y="3008"/>
                    </a:lnTo>
                    <a:cubicBezTo>
                      <a:pt x="16517" y="2908"/>
                      <a:pt x="16442" y="2782"/>
                      <a:pt x="16366" y="2682"/>
                    </a:cubicBezTo>
                    <a:lnTo>
                      <a:pt x="16316" y="2632"/>
                    </a:lnTo>
                    <a:cubicBezTo>
                      <a:pt x="16241" y="2532"/>
                      <a:pt x="16166" y="2406"/>
                      <a:pt x="16091" y="2306"/>
                    </a:cubicBezTo>
                    <a:lnTo>
                      <a:pt x="16066" y="2281"/>
                    </a:lnTo>
                    <a:cubicBezTo>
                      <a:pt x="15990" y="2181"/>
                      <a:pt x="15940" y="2080"/>
                      <a:pt x="15865" y="1980"/>
                    </a:cubicBezTo>
                    <a:lnTo>
                      <a:pt x="15840" y="1980"/>
                    </a:lnTo>
                    <a:cubicBezTo>
                      <a:pt x="15765" y="1880"/>
                      <a:pt x="15614" y="1654"/>
                      <a:pt x="15614" y="1654"/>
                    </a:cubicBezTo>
                    <a:cubicBezTo>
                      <a:pt x="15539" y="1554"/>
                      <a:pt x="15464" y="1479"/>
                      <a:pt x="15414" y="1404"/>
                    </a:cubicBezTo>
                    <a:cubicBezTo>
                      <a:pt x="15414" y="1404"/>
                      <a:pt x="15213" y="1128"/>
                      <a:pt x="15188" y="1128"/>
                    </a:cubicBezTo>
                    <a:cubicBezTo>
                      <a:pt x="15113" y="1028"/>
                      <a:pt x="15038" y="902"/>
                      <a:pt x="14963" y="827"/>
                    </a:cubicBezTo>
                    <a:lnTo>
                      <a:pt x="14888" y="752"/>
                    </a:lnTo>
                    <a:cubicBezTo>
                      <a:pt x="14512" y="276"/>
                      <a:pt x="13935" y="0"/>
                      <a:pt x="13334" y="0"/>
                    </a:cubicBezTo>
                    <a:close/>
                  </a:path>
                </a:pathLst>
              </a:custGeom>
              <a:solidFill>
                <a:schemeClr val="accent6"/>
              </a:solidFill>
              <a:ln>
                <a:noFill/>
              </a:ln>
              <a:effectLst>
                <a:outerShdw blurRad="57150" dist="19050" dir="5400000" algn="bl" rotWithShape="0">
                  <a:schemeClr val="lt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16"/>
              <p:cNvSpPr/>
              <p:nvPr/>
            </p:nvSpPr>
            <p:spPr>
              <a:xfrm>
                <a:off x="3463175" y="525075"/>
                <a:ext cx="580850" cy="715950"/>
              </a:xfrm>
              <a:custGeom>
                <a:avLst/>
                <a:gdLst/>
                <a:ahLst/>
                <a:cxnLst/>
                <a:rect l="l" t="t" r="r" b="b"/>
                <a:pathLst>
                  <a:path w="23234" h="28638" extrusionOk="0">
                    <a:moveTo>
                      <a:pt x="11580" y="1"/>
                    </a:moveTo>
                    <a:cubicBezTo>
                      <a:pt x="11523" y="1"/>
                      <a:pt x="11467" y="26"/>
                      <a:pt x="11429" y="76"/>
                    </a:cubicBezTo>
                    <a:cubicBezTo>
                      <a:pt x="10803" y="878"/>
                      <a:pt x="8372" y="3986"/>
                      <a:pt x="7870" y="5991"/>
                    </a:cubicBezTo>
                    <a:cubicBezTo>
                      <a:pt x="7595" y="7043"/>
                      <a:pt x="7520" y="8096"/>
                      <a:pt x="7495" y="9174"/>
                    </a:cubicBezTo>
                    <a:cubicBezTo>
                      <a:pt x="7469" y="10853"/>
                      <a:pt x="7595" y="12532"/>
                      <a:pt x="7946" y="14186"/>
                    </a:cubicBezTo>
                    <a:cubicBezTo>
                      <a:pt x="7996" y="14338"/>
                      <a:pt x="7866" y="14456"/>
                      <a:pt x="7729" y="14456"/>
                    </a:cubicBezTo>
                    <a:cubicBezTo>
                      <a:pt x="7662" y="14456"/>
                      <a:pt x="7594" y="14427"/>
                      <a:pt x="7545" y="14362"/>
                    </a:cubicBezTo>
                    <a:cubicBezTo>
                      <a:pt x="5891" y="12181"/>
                      <a:pt x="3635" y="10527"/>
                      <a:pt x="1028" y="9600"/>
                    </a:cubicBezTo>
                    <a:cubicBezTo>
                      <a:pt x="1002" y="9587"/>
                      <a:pt x="975" y="9581"/>
                      <a:pt x="947" y="9581"/>
                    </a:cubicBezTo>
                    <a:cubicBezTo>
                      <a:pt x="868" y="9581"/>
                      <a:pt x="790" y="9632"/>
                      <a:pt x="753" y="9725"/>
                    </a:cubicBezTo>
                    <a:cubicBezTo>
                      <a:pt x="352" y="10477"/>
                      <a:pt x="276" y="11379"/>
                      <a:pt x="226" y="12256"/>
                    </a:cubicBezTo>
                    <a:cubicBezTo>
                      <a:pt x="101" y="13660"/>
                      <a:pt x="1" y="15063"/>
                      <a:pt x="76" y="16467"/>
                    </a:cubicBezTo>
                    <a:cubicBezTo>
                      <a:pt x="251" y="19399"/>
                      <a:pt x="1304" y="22282"/>
                      <a:pt x="3209" y="24537"/>
                    </a:cubicBezTo>
                    <a:cubicBezTo>
                      <a:pt x="5114" y="26768"/>
                      <a:pt x="7870" y="28322"/>
                      <a:pt x="10778" y="28572"/>
                    </a:cubicBezTo>
                    <a:lnTo>
                      <a:pt x="11404" y="28572"/>
                    </a:lnTo>
                    <a:cubicBezTo>
                      <a:pt x="11611" y="28620"/>
                      <a:pt x="11838" y="28637"/>
                      <a:pt x="12065" y="28637"/>
                    </a:cubicBezTo>
                    <a:cubicBezTo>
                      <a:pt x="12197" y="28637"/>
                      <a:pt x="12329" y="28632"/>
                      <a:pt x="12457" y="28622"/>
                    </a:cubicBezTo>
                    <a:cubicBezTo>
                      <a:pt x="15389" y="28372"/>
                      <a:pt x="18146" y="26818"/>
                      <a:pt x="20051" y="24587"/>
                    </a:cubicBezTo>
                    <a:cubicBezTo>
                      <a:pt x="21931" y="22357"/>
                      <a:pt x="22983" y="19449"/>
                      <a:pt x="23159" y="16517"/>
                    </a:cubicBezTo>
                    <a:cubicBezTo>
                      <a:pt x="23234" y="15114"/>
                      <a:pt x="23134" y="13710"/>
                      <a:pt x="23033" y="12307"/>
                    </a:cubicBezTo>
                    <a:cubicBezTo>
                      <a:pt x="22958" y="11429"/>
                      <a:pt x="22883" y="10552"/>
                      <a:pt x="22507" y="9775"/>
                    </a:cubicBezTo>
                    <a:cubicBezTo>
                      <a:pt x="22445" y="9692"/>
                      <a:pt x="22365" y="9644"/>
                      <a:pt x="22269" y="9644"/>
                    </a:cubicBezTo>
                    <a:cubicBezTo>
                      <a:pt x="22249" y="9644"/>
                      <a:pt x="22228" y="9646"/>
                      <a:pt x="22206" y="9650"/>
                    </a:cubicBezTo>
                    <a:cubicBezTo>
                      <a:pt x="19625" y="10577"/>
                      <a:pt x="17344" y="12256"/>
                      <a:pt x="15690" y="14412"/>
                    </a:cubicBezTo>
                    <a:cubicBezTo>
                      <a:pt x="15641" y="14478"/>
                      <a:pt x="15575" y="14506"/>
                      <a:pt x="15511" y="14506"/>
                    </a:cubicBezTo>
                    <a:cubicBezTo>
                      <a:pt x="15380" y="14506"/>
                      <a:pt x="15255" y="14388"/>
                      <a:pt x="15289" y="14236"/>
                    </a:cubicBezTo>
                    <a:cubicBezTo>
                      <a:pt x="15640" y="12582"/>
                      <a:pt x="15790" y="10903"/>
                      <a:pt x="15740" y="9224"/>
                    </a:cubicBezTo>
                    <a:cubicBezTo>
                      <a:pt x="15740" y="8171"/>
                      <a:pt x="15640" y="7094"/>
                      <a:pt x="15389" y="6041"/>
                    </a:cubicBezTo>
                    <a:cubicBezTo>
                      <a:pt x="14863" y="4036"/>
                      <a:pt x="12382" y="878"/>
                      <a:pt x="11730" y="76"/>
                    </a:cubicBezTo>
                    <a:cubicBezTo>
                      <a:pt x="11693" y="26"/>
                      <a:pt x="11636" y="1"/>
                      <a:pt x="115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16"/>
              <p:cNvSpPr/>
              <p:nvPr/>
            </p:nvSpPr>
            <p:spPr>
              <a:xfrm>
                <a:off x="3753275" y="1137875"/>
                <a:ext cx="3800" cy="1275"/>
              </a:xfrm>
              <a:custGeom>
                <a:avLst/>
                <a:gdLst/>
                <a:ahLst/>
                <a:cxnLst/>
                <a:rect l="l" t="t" r="r" b="b"/>
                <a:pathLst>
                  <a:path w="152" h="51" extrusionOk="0">
                    <a:moveTo>
                      <a:pt x="76" y="0"/>
                    </a:moveTo>
                    <a:cubicBezTo>
                      <a:pt x="51" y="0"/>
                      <a:pt x="26" y="25"/>
                      <a:pt x="1" y="25"/>
                    </a:cubicBezTo>
                    <a:cubicBezTo>
                      <a:pt x="1" y="25"/>
                      <a:pt x="26" y="50"/>
                      <a:pt x="26" y="50"/>
                    </a:cubicBezTo>
                    <a:cubicBezTo>
                      <a:pt x="76" y="50"/>
                      <a:pt x="126" y="25"/>
                      <a:pt x="151" y="25"/>
                    </a:cubicBezTo>
                    <a:cubicBezTo>
                      <a:pt x="126" y="0"/>
                      <a:pt x="101" y="0"/>
                      <a:pt x="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16"/>
              <p:cNvSpPr/>
              <p:nvPr/>
            </p:nvSpPr>
            <p:spPr>
              <a:xfrm>
                <a:off x="3750775" y="766150"/>
                <a:ext cx="278850" cy="356075"/>
              </a:xfrm>
              <a:custGeom>
                <a:avLst/>
                <a:gdLst/>
                <a:ahLst/>
                <a:cxnLst/>
                <a:rect l="l" t="t" r="r" b="b"/>
                <a:pathLst>
                  <a:path w="11154" h="14243" extrusionOk="0">
                    <a:moveTo>
                      <a:pt x="10765" y="1"/>
                    </a:moveTo>
                    <a:cubicBezTo>
                      <a:pt x="10745" y="1"/>
                      <a:pt x="10724" y="3"/>
                      <a:pt x="10702" y="7"/>
                    </a:cubicBezTo>
                    <a:cubicBezTo>
                      <a:pt x="10627" y="32"/>
                      <a:pt x="10552" y="82"/>
                      <a:pt x="10452" y="107"/>
                    </a:cubicBezTo>
                    <a:cubicBezTo>
                      <a:pt x="9675" y="1786"/>
                      <a:pt x="8823" y="3466"/>
                      <a:pt x="7795" y="5019"/>
                    </a:cubicBezTo>
                    <a:cubicBezTo>
                      <a:pt x="6793" y="6523"/>
                      <a:pt x="5565" y="7952"/>
                      <a:pt x="4487" y="9180"/>
                    </a:cubicBezTo>
                    <a:cubicBezTo>
                      <a:pt x="3008" y="10884"/>
                      <a:pt x="1554" y="12538"/>
                      <a:pt x="1" y="14067"/>
                    </a:cubicBezTo>
                    <a:lnTo>
                      <a:pt x="226" y="14042"/>
                    </a:lnTo>
                    <a:cubicBezTo>
                      <a:pt x="477" y="14092"/>
                      <a:pt x="727" y="14167"/>
                      <a:pt x="978" y="14243"/>
                    </a:cubicBezTo>
                    <a:cubicBezTo>
                      <a:pt x="2382" y="12814"/>
                      <a:pt x="3735" y="11285"/>
                      <a:pt x="5088" y="9706"/>
                    </a:cubicBezTo>
                    <a:cubicBezTo>
                      <a:pt x="6191" y="8453"/>
                      <a:pt x="7419" y="7025"/>
                      <a:pt x="8472" y="5471"/>
                    </a:cubicBezTo>
                    <a:cubicBezTo>
                      <a:pt x="9524" y="3917"/>
                      <a:pt x="10377" y="2212"/>
                      <a:pt x="11154" y="533"/>
                    </a:cubicBezTo>
                    <a:cubicBezTo>
                      <a:pt x="11103" y="383"/>
                      <a:pt x="11053" y="258"/>
                      <a:pt x="11003" y="132"/>
                    </a:cubicBezTo>
                    <a:cubicBezTo>
                      <a:pt x="10941" y="49"/>
                      <a:pt x="10861" y="1"/>
                      <a:pt x="107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16"/>
              <p:cNvSpPr/>
              <p:nvPr/>
            </p:nvSpPr>
            <p:spPr>
              <a:xfrm>
                <a:off x="3479475" y="764575"/>
                <a:ext cx="270075" cy="363925"/>
              </a:xfrm>
              <a:custGeom>
                <a:avLst/>
                <a:gdLst/>
                <a:ahLst/>
                <a:cxnLst/>
                <a:rect l="l" t="t" r="r" b="b"/>
                <a:pathLst>
                  <a:path w="10803" h="14557" extrusionOk="0">
                    <a:moveTo>
                      <a:pt x="295" y="1"/>
                    </a:moveTo>
                    <a:cubicBezTo>
                      <a:pt x="216" y="1"/>
                      <a:pt x="138" y="52"/>
                      <a:pt x="101" y="145"/>
                    </a:cubicBezTo>
                    <a:cubicBezTo>
                      <a:pt x="51" y="220"/>
                      <a:pt x="25" y="295"/>
                      <a:pt x="0" y="371"/>
                    </a:cubicBezTo>
                    <a:cubicBezTo>
                      <a:pt x="1053" y="2651"/>
                      <a:pt x="2306" y="5108"/>
                      <a:pt x="3810" y="7438"/>
                    </a:cubicBezTo>
                    <a:cubicBezTo>
                      <a:pt x="5690" y="10346"/>
                      <a:pt x="7770" y="12727"/>
                      <a:pt x="10026" y="14556"/>
                    </a:cubicBezTo>
                    <a:cubicBezTo>
                      <a:pt x="10276" y="14406"/>
                      <a:pt x="10527" y="14281"/>
                      <a:pt x="10777" y="14130"/>
                    </a:cubicBezTo>
                    <a:lnTo>
                      <a:pt x="10802" y="14130"/>
                    </a:lnTo>
                    <a:cubicBezTo>
                      <a:pt x="8497" y="12326"/>
                      <a:pt x="6391" y="9945"/>
                      <a:pt x="4487" y="7012"/>
                    </a:cubicBezTo>
                    <a:cubicBezTo>
                      <a:pt x="3058" y="4757"/>
                      <a:pt x="1830" y="2376"/>
                      <a:pt x="802" y="170"/>
                    </a:cubicBezTo>
                    <a:cubicBezTo>
                      <a:pt x="677" y="120"/>
                      <a:pt x="527" y="70"/>
                      <a:pt x="376" y="20"/>
                    </a:cubicBezTo>
                    <a:cubicBezTo>
                      <a:pt x="350" y="7"/>
                      <a:pt x="323" y="1"/>
                      <a:pt x="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16"/>
              <p:cNvSpPr/>
              <p:nvPr/>
            </p:nvSpPr>
            <p:spPr>
              <a:xfrm>
                <a:off x="3675600" y="611550"/>
                <a:ext cx="153525" cy="134100"/>
              </a:xfrm>
              <a:custGeom>
                <a:avLst/>
                <a:gdLst/>
                <a:ahLst/>
                <a:cxnLst/>
                <a:rect l="l" t="t" r="r" b="b"/>
                <a:pathLst>
                  <a:path w="6141" h="5364" extrusionOk="0">
                    <a:moveTo>
                      <a:pt x="5664" y="0"/>
                    </a:moveTo>
                    <a:cubicBezTo>
                      <a:pt x="4837" y="1529"/>
                      <a:pt x="3860" y="2983"/>
                      <a:pt x="2782" y="4286"/>
                    </a:cubicBezTo>
                    <a:cubicBezTo>
                      <a:pt x="1905" y="2933"/>
                      <a:pt x="1153" y="1554"/>
                      <a:pt x="476" y="101"/>
                    </a:cubicBezTo>
                    <a:cubicBezTo>
                      <a:pt x="301" y="401"/>
                      <a:pt x="150" y="677"/>
                      <a:pt x="0" y="978"/>
                    </a:cubicBezTo>
                    <a:cubicBezTo>
                      <a:pt x="702" y="2432"/>
                      <a:pt x="1504" y="3835"/>
                      <a:pt x="2381" y="5188"/>
                    </a:cubicBezTo>
                    <a:cubicBezTo>
                      <a:pt x="2456" y="5289"/>
                      <a:pt x="2582" y="5339"/>
                      <a:pt x="2707" y="5364"/>
                    </a:cubicBezTo>
                    <a:lnTo>
                      <a:pt x="2732" y="5364"/>
                    </a:lnTo>
                    <a:cubicBezTo>
                      <a:pt x="2857" y="5364"/>
                      <a:pt x="2957" y="5314"/>
                      <a:pt x="3033" y="5213"/>
                    </a:cubicBezTo>
                    <a:cubicBezTo>
                      <a:pt x="4186" y="3910"/>
                      <a:pt x="5238" y="2406"/>
                      <a:pt x="6140" y="827"/>
                    </a:cubicBezTo>
                    <a:cubicBezTo>
                      <a:pt x="5990" y="552"/>
                      <a:pt x="5840" y="276"/>
                      <a:pt x="56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16"/>
              <p:cNvSpPr/>
              <p:nvPr/>
            </p:nvSpPr>
            <p:spPr>
              <a:xfrm>
                <a:off x="3650525" y="738125"/>
                <a:ext cx="206800" cy="199275"/>
              </a:xfrm>
              <a:custGeom>
                <a:avLst/>
                <a:gdLst/>
                <a:ahLst/>
                <a:cxnLst/>
                <a:rect l="l" t="t" r="r" b="b"/>
                <a:pathLst>
                  <a:path w="8272" h="7971" extrusionOk="0">
                    <a:moveTo>
                      <a:pt x="8221" y="0"/>
                    </a:moveTo>
                    <a:cubicBezTo>
                      <a:pt x="6918" y="2456"/>
                      <a:pt x="5364" y="4787"/>
                      <a:pt x="3660" y="6892"/>
                    </a:cubicBezTo>
                    <a:cubicBezTo>
                      <a:pt x="2331" y="5113"/>
                      <a:pt x="1103" y="3233"/>
                      <a:pt x="1" y="1303"/>
                    </a:cubicBezTo>
                    <a:lnTo>
                      <a:pt x="1" y="1303"/>
                    </a:lnTo>
                    <a:cubicBezTo>
                      <a:pt x="1" y="1880"/>
                      <a:pt x="26" y="2456"/>
                      <a:pt x="76" y="3033"/>
                    </a:cubicBezTo>
                    <a:cubicBezTo>
                      <a:pt x="1078" y="4687"/>
                      <a:pt x="2156" y="6266"/>
                      <a:pt x="3309" y="7820"/>
                    </a:cubicBezTo>
                    <a:cubicBezTo>
                      <a:pt x="3384" y="7895"/>
                      <a:pt x="3509" y="7970"/>
                      <a:pt x="3635" y="7970"/>
                    </a:cubicBezTo>
                    <a:cubicBezTo>
                      <a:pt x="3760" y="7970"/>
                      <a:pt x="3885" y="7920"/>
                      <a:pt x="3960" y="7820"/>
                    </a:cubicBezTo>
                    <a:cubicBezTo>
                      <a:pt x="5514" y="5940"/>
                      <a:pt x="6968" y="3835"/>
                      <a:pt x="8246" y="1629"/>
                    </a:cubicBezTo>
                    <a:cubicBezTo>
                      <a:pt x="8271" y="1328"/>
                      <a:pt x="8271" y="1003"/>
                      <a:pt x="8246" y="702"/>
                    </a:cubicBezTo>
                    <a:cubicBezTo>
                      <a:pt x="8246" y="476"/>
                      <a:pt x="8246" y="226"/>
                      <a:pt x="822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16"/>
              <p:cNvSpPr/>
              <p:nvPr/>
            </p:nvSpPr>
            <p:spPr>
              <a:xfrm>
                <a:off x="3621075" y="1117200"/>
                <a:ext cx="299525" cy="96500"/>
              </a:xfrm>
              <a:custGeom>
                <a:avLst/>
                <a:gdLst/>
                <a:ahLst/>
                <a:cxnLst/>
                <a:rect l="l" t="t" r="r" b="b"/>
                <a:pathLst>
                  <a:path w="11981" h="3860" extrusionOk="0">
                    <a:moveTo>
                      <a:pt x="5414" y="0"/>
                    </a:moveTo>
                    <a:lnTo>
                      <a:pt x="5189" y="25"/>
                    </a:lnTo>
                    <a:lnTo>
                      <a:pt x="5113" y="25"/>
                    </a:lnTo>
                    <a:cubicBezTo>
                      <a:pt x="4863" y="176"/>
                      <a:pt x="4612" y="301"/>
                      <a:pt x="4362" y="451"/>
                    </a:cubicBezTo>
                    <a:cubicBezTo>
                      <a:pt x="2833" y="1328"/>
                      <a:pt x="1379" y="2331"/>
                      <a:pt x="1" y="3459"/>
                    </a:cubicBezTo>
                    <a:cubicBezTo>
                      <a:pt x="276" y="3609"/>
                      <a:pt x="527" y="3734"/>
                      <a:pt x="803" y="3860"/>
                    </a:cubicBezTo>
                    <a:cubicBezTo>
                      <a:pt x="2206" y="2757"/>
                      <a:pt x="3710" y="1729"/>
                      <a:pt x="5289" y="852"/>
                    </a:cubicBezTo>
                    <a:cubicBezTo>
                      <a:pt x="5314" y="852"/>
                      <a:pt x="5339" y="827"/>
                      <a:pt x="5364" y="827"/>
                    </a:cubicBezTo>
                    <a:cubicBezTo>
                      <a:pt x="5389" y="827"/>
                      <a:pt x="5414" y="827"/>
                      <a:pt x="5439" y="852"/>
                    </a:cubicBezTo>
                    <a:cubicBezTo>
                      <a:pt x="7570" y="1429"/>
                      <a:pt x="9499" y="2181"/>
                      <a:pt x="11254" y="3108"/>
                    </a:cubicBezTo>
                    <a:cubicBezTo>
                      <a:pt x="11504" y="2958"/>
                      <a:pt x="11730" y="2757"/>
                      <a:pt x="11981" y="2582"/>
                    </a:cubicBezTo>
                    <a:cubicBezTo>
                      <a:pt x="10226" y="1604"/>
                      <a:pt x="8271" y="827"/>
                      <a:pt x="6166" y="201"/>
                    </a:cubicBezTo>
                    <a:cubicBezTo>
                      <a:pt x="5915" y="125"/>
                      <a:pt x="5665" y="50"/>
                      <a:pt x="54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16"/>
              <p:cNvSpPr/>
              <p:nvPr/>
            </p:nvSpPr>
            <p:spPr>
              <a:xfrm>
                <a:off x="3465700" y="797650"/>
                <a:ext cx="111550" cy="122825"/>
              </a:xfrm>
              <a:custGeom>
                <a:avLst/>
                <a:gdLst/>
                <a:ahLst/>
                <a:cxnLst/>
                <a:rect l="l" t="t" r="r" b="b"/>
                <a:pathLst>
                  <a:path w="4462" h="4913" extrusionOk="0">
                    <a:moveTo>
                      <a:pt x="3634" y="0"/>
                    </a:moveTo>
                    <a:lnTo>
                      <a:pt x="3634" y="0"/>
                    </a:lnTo>
                    <a:cubicBezTo>
                      <a:pt x="3684" y="1429"/>
                      <a:pt x="3559" y="2757"/>
                      <a:pt x="3484" y="3684"/>
                    </a:cubicBezTo>
                    <a:cubicBezTo>
                      <a:pt x="3484" y="3785"/>
                      <a:pt x="3459" y="3885"/>
                      <a:pt x="3459" y="3985"/>
                    </a:cubicBezTo>
                    <a:cubicBezTo>
                      <a:pt x="2657" y="3709"/>
                      <a:pt x="1278" y="3108"/>
                      <a:pt x="50" y="2331"/>
                    </a:cubicBezTo>
                    <a:cubicBezTo>
                      <a:pt x="25" y="2632"/>
                      <a:pt x="0" y="2932"/>
                      <a:pt x="0" y="3233"/>
                    </a:cubicBezTo>
                    <a:cubicBezTo>
                      <a:pt x="1504" y="4135"/>
                      <a:pt x="3133" y="4787"/>
                      <a:pt x="3759" y="4912"/>
                    </a:cubicBezTo>
                    <a:lnTo>
                      <a:pt x="4236" y="4536"/>
                    </a:lnTo>
                    <a:cubicBezTo>
                      <a:pt x="4236" y="4361"/>
                      <a:pt x="4261" y="4085"/>
                      <a:pt x="4311" y="3734"/>
                    </a:cubicBezTo>
                    <a:cubicBezTo>
                      <a:pt x="4361" y="2983"/>
                      <a:pt x="4461" y="1830"/>
                      <a:pt x="4461" y="551"/>
                    </a:cubicBezTo>
                    <a:cubicBezTo>
                      <a:pt x="4185" y="351"/>
                      <a:pt x="3910" y="176"/>
                      <a:pt x="363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16"/>
              <p:cNvSpPr/>
              <p:nvPr/>
            </p:nvSpPr>
            <p:spPr>
              <a:xfrm>
                <a:off x="3465050" y="845875"/>
                <a:ext cx="184875" cy="181125"/>
              </a:xfrm>
              <a:custGeom>
                <a:avLst/>
                <a:gdLst/>
                <a:ahLst/>
                <a:cxnLst/>
                <a:rect l="l" t="t" r="r" b="b"/>
                <a:pathLst>
                  <a:path w="7395" h="7245" extrusionOk="0">
                    <a:moveTo>
                      <a:pt x="6116" y="1"/>
                    </a:moveTo>
                    <a:cubicBezTo>
                      <a:pt x="6367" y="2683"/>
                      <a:pt x="6517" y="5114"/>
                      <a:pt x="6542" y="6317"/>
                    </a:cubicBezTo>
                    <a:cubicBezTo>
                      <a:pt x="5139" y="5941"/>
                      <a:pt x="1605" y="4763"/>
                      <a:pt x="1" y="3635"/>
                    </a:cubicBezTo>
                    <a:lnTo>
                      <a:pt x="1" y="3635"/>
                    </a:lnTo>
                    <a:cubicBezTo>
                      <a:pt x="26" y="3986"/>
                      <a:pt x="76" y="4312"/>
                      <a:pt x="101" y="4663"/>
                    </a:cubicBezTo>
                    <a:cubicBezTo>
                      <a:pt x="2282" y="5941"/>
                      <a:pt x="6166" y="7119"/>
                      <a:pt x="6868" y="7244"/>
                    </a:cubicBezTo>
                    <a:lnTo>
                      <a:pt x="7344" y="6868"/>
                    </a:lnTo>
                    <a:cubicBezTo>
                      <a:pt x="7394" y="6041"/>
                      <a:pt x="7269" y="3710"/>
                      <a:pt x="7019" y="978"/>
                    </a:cubicBezTo>
                    <a:cubicBezTo>
                      <a:pt x="6743" y="627"/>
                      <a:pt x="6442" y="302"/>
                      <a:pt x="61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16"/>
              <p:cNvSpPr/>
              <p:nvPr/>
            </p:nvSpPr>
            <p:spPr>
              <a:xfrm>
                <a:off x="3935000" y="795750"/>
                <a:ext cx="106525" cy="125350"/>
              </a:xfrm>
              <a:custGeom>
                <a:avLst/>
                <a:gdLst/>
                <a:ahLst/>
                <a:cxnLst/>
                <a:rect l="l" t="t" r="r" b="b"/>
                <a:pathLst>
                  <a:path w="4261" h="5014" extrusionOk="0">
                    <a:moveTo>
                      <a:pt x="877" y="1"/>
                    </a:moveTo>
                    <a:cubicBezTo>
                      <a:pt x="576" y="151"/>
                      <a:pt x="301" y="327"/>
                      <a:pt x="50" y="527"/>
                    </a:cubicBezTo>
                    <a:cubicBezTo>
                      <a:pt x="50" y="803"/>
                      <a:pt x="25" y="1104"/>
                      <a:pt x="25" y="1379"/>
                    </a:cubicBezTo>
                    <a:cubicBezTo>
                      <a:pt x="25" y="2507"/>
                      <a:pt x="0" y="3685"/>
                      <a:pt x="25" y="4612"/>
                    </a:cubicBezTo>
                    <a:cubicBezTo>
                      <a:pt x="50" y="4738"/>
                      <a:pt x="100" y="4863"/>
                      <a:pt x="226" y="4938"/>
                    </a:cubicBezTo>
                    <a:cubicBezTo>
                      <a:pt x="276" y="4988"/>
                      <a:pt x="351" y="5013"/>
                      <a:pt x="451" y="5013"/>
                    </a:cubicBezTo>
                    <a:cubicBezTo>
                      <a:pt x="501" y="5013"/>
                      <a:pt x="526" y="4988"/>
                      <a:pt x="576" y="4988"/>
                    </a:cubicBezTo>
                    <a:cubicBezTo>
                      <a:pt x="1805" y="4537"/>
                      <a:pt x="3033" y="3735"/>
                      <a:pt x="4261" y="2933"/>
                    </a:cubicBezTo>
                    <a:cubicBezTo>
                      <a:pt x="4236" y="2607"/>
                      <a:pt x="4211" y="2307"/>
                      <a:pt x="4186" y="1981"/>
                    </a:cubicBezTo>
                    <a:cubicBezTo>
                      <a:pt x="3083" y="2758"/>
                      <a:pt x="1930" y="3510"/>
                      <a:pt x="827" y="3986"/>
                    </a:cubicBezTo>
                    <a:cubicBezTo>
                      <a:pt x="827" y="3209"/>
                      <a:pt x="827" y="2282"/>
                      <a:pt x="852" y="1404"/>
                    </a:cubicBezTo>
                    <a:cubicBezTo>
                      <a:pt x="852" y="928"/>
                      <a:pt x="852" y="452"/>
                      <a:pt x="87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16"/>
              <p:cNvSpPr/>
              <p:nvPr/>
            </p:nvSpPr>
            <p:spPr>
              <a:xfrm>
                <a:off x="3851025" y="842125"/>
                <a:ext cx="191750" cy="184225"/>
              </a:xfrm>
              <a:custGeom>
                <a:avLst/>
                <a:gdLst/>
                <a:ahLst/>
                <a:cxnLst/>
                <a:rect l="l" t="t" r="r" b="b"/>
                <a:pathLst>
                  <a:path w="7670" h="7369" extrusionOk="0">
                    <a:moveTo>
                      <a:pt x="1755" y="1"/>
                    </a:moveTo>
                    <a:cubicBezTo>
                      <a:pt x="1454" y="301"/>
                      <a:pt x="1154" y="577"/>
                      <a:pt x="878" y="903"/>
                    </a:cubicBezTo>
                    <a:cubicBezTo>
                      <a:pt x="753" y="2757"/>
                      <a:pt x="477" y="4762"/>
                      <a:pt x="26" y="6868"/>
                    </a:cubicBezTo>
                    <a:cubicBezTo>
                      <a:pt x="1" y="7018"/>
                      <a:pt x="51" y="7194"/>
                      <a:pt x="176" y="7294"/>
                    </a:cubicBezTo>
                    <a:cubicBezTo>
                      <a:pt x="251" y="7344"/>
                      <a:pt x="351" y="7369"/>
                      <a:pt x="427" y="7369"/>
                    </a:cubicBezTo>
                    <a:cubicBezTo>
                      <a:pt x="477" y="7369"/>
                      <a:pt x="552" y="7369"/>
                      <a:pt x="602" y="7319"/>
                    </a:cubicBezTo>
                    <a:cubicBezTo>
                      <a:pt x="1354" y="6968"/>
                      <a:pt x="2206" y="6617"/>
                      <a:pt x="3083" y="6241"/>
                    </a:cubicBezTo>
                    <a:cubicBezTo>
                      <a:pt x="4587" y="5640"/>
                      <a:pt x="6216" y="4963"/>
                      <a:pt x="7620" y="4136"/>
                    </a:cubicBezTo>
                    <a:cubicBezTo>
                      <a:pt x="7620" y="4036"/>
                      <a:pt x="7645" y="3935"/>
                      <a:pt x="7645" y="3835"/>
                    </a:cubicBezTo>
                    <a:cubicBezTo>
                      <a:pt x="7670" y="3610"/>
                      <a:pt x="7670" y="3384"/>
                      <a:pt x="7670" y="3133"/>
                    </a:cubicBezTo>
                    <a:lnTo>
                      <a:pt x="7670" y="3133"/>
                    </a:lnTo>
                    <a:cubicBezTo>
                      <a:pt x="6216" y="4061"/>
                      <a:pt x="4412" y="4813"/>
                      <a:pt x="2783" y="5489"/>
                    </a:cubicBezTo>
                    <a:cubicBezTo>
                      <a:pt x="2156" y="5765"/>
                      <a:pt x="1555" y="6016"/>
                      <a:pt x="978" y="6266"/>
                    </a:cubicBezTo>
                    <a:cubicBezTo>
                      <a:pt x="1429" y="4036"/>
                      <a:pt x="1680" y="1930"/>
                      <a:pt x="17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16"/>
              <p:cNvSpPr/>
              <p:nvPr/>
            </p:nvSpPr>
            <p:spPr>
              <a:xfrm>
                <a:off x="3725075" y="525075"/>
                <a:ext cx="47025" cy="715975"/>
              </a:xfrm>
              <a:custGeom>
                <a:avLst/>
                <a:gdLst/>
                <a:ahLst/>
                <a:cxnLst/>
                <a:rect l="l" t="t" r="r" b="b"/>
                <a:pathLst>
                  <a:path w="1881" h="28639" extrusionOk="0">
                    <a:moveTo>
                      <a:pt x="1104" y="1"/>
                    </a:moveTo>
                    <a:cubicBezTo>
                      <a:pt x="1047" y="1"/>
                      <a:pt x="991" y="26"/>
                      <a:pt x="953" y="76"/>
                    </a:cubicBezTo>
                    <a:cubicBezTo>
                      <a:pt x="903" y="151"/>
                      <a:pt x="828" y="226"/>
                      <a:pt x="753" y="327"/>
                    </a:cubicBezTo>
                    <a:cubicBezTo>
                      <a:pt x="1" y="9725"/>
                      <a:pt x="101" y="19224"/>
                      <a:pt x="1054" y="28597"/>
                    </a:cubicBezTo>
                    <a:cubicBezTo>
                      <a:pt x="1215" y="28627"/>
                      <a:pt x="1377" y="28639"/>
                      <a:pt x="1538" y="28639"/>
                    </a:cubicBezTo>
                    <a:cubicBezTo>
                      <a:pt x="1652" y="28639"/>
                      <a:pt x="1767" y="28633"/>
                      <a:pt x="1881" y="28622"/>
                    </a:cubicBezTo>
                    <a:cubicBezTo>
                      <a:pt x="928" y="19274"/>
                      <a:pt x="803" y="9825"/>
                      <a:pt x="1555" y="452"/>
                    </a:cubicBezTo>
                    <a:cubicBezTo>
                      <a:pt x="1430" y="302"/>
                      <a:pt x="1329" y="176"/>
                      <a:pt x="1254" y="76"/>
                    </a:cubicBezTo>
                    <a:cubicBezTo>
                      <a:pt x="1217" y="26"/>
                      <a:pt x="1160" y="1"/>
                      <a:pt x="11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16"/>
              <p:cNvSpPr/>
              <p:nvPr/>
            </p:nvSpPr>
            <p:spPr>
              <a:xfrm>
                <a:off x="3463175" y="525075"/>
                <a:ext cx="580850" cy="715950"/>
              </a:xfrm>
              <a:custGeom>
                <a:avLst/>
                <a:gdLst/>
                <a:ahLst/>
                <a:cxnLst/>
                <a:rect l="l" t="t" r="r" b="b"/>
                <a:pathLst>
                  <a:path w="23234" h="28638" extrusionOk="0">
                    <a:moveTo>
                      <a:pt x="11580" y="1"/>
                    </a:moveTo>
                    <a:cubicBezTo>
                      <a:pt x="11523" y="1"/>
                      <a:pt x="11467" y="26"/>
                      <a:pt x="11429" y="76"/>
                    </a:cubicBezTo>
                    <a:cubicBezTo>
                      <a:pt x="10803" y="878"/>
                      <a:pt x="8372" y="3986"/>
                      <a:pt x="7870" y="5991"/>
                    </a:cubicBezTo>
                    <a:cubicBezTo>
                      <a:pt x="7595" y="7043"/>
                      <a:pt x="7520" y="8096"/>
                      <a:pt x="7495" y="9174"/>
                    </a:cubicBezTo>
                    <a:cubicBezTo>
                      <a:pt x="7469" y="10853"/>
                      <a:pt x="7595" y="12532"/>
                      <a:pt x="7946" y="14186"/>
                    </a:cubicBezTo>
                    <a:cubicBezTo>
                      <a:pt x="7996" y="14338"/>
                      <a:pt x="7866" y="14456"/>
                      <a:pt x="7729" y="14456"/>
                    </a:cubicBezTo>
                    <a:cubicBezTo>
                      <a:pt x="7662" y="14456"/>
                      <a:pt x="7594" y="14427"/>
                      <a:pt x="7545" y="14362"/>
                    </a:cubicBezTo>
                    <a:cubicBezTo>
                      <a:pt x="5891" y="12181"/>
                      <a:pt x="3635" y="10527"/>
                      <a:pt x="1028" y="9600"/>
                    </a:cubicBezTo>
                    <a:cubicBezTo>
                      <a:pt x="1002" y="9587"/>
                      <a:pt x="975" y="9581"/>
                      <a:pt x="947" y="9581"/>
                    </a:cubicBezTo>
                    <a:cubicBezTo>
                      <a:pt x="868" y="9581"/>
                      <a:pt x="790" y="9632"/>
                      <a:pt x="753" y="9725"/>
                    </a:cubicBezTo>
                    <a:cubicBezTo>
                      <a:pt x="352" y="10477"/>
                      <a:pt x="276" y="11379"/>
                      <a:pt x="226" y="12256"/>
                    </a:cubicBezTo>
                    <a:cubicBezTo>
                      <a:pt x="101" y="13660"/>
                      <a:pt x="1" y="15063"/>
                      <a:pt x="76" y="16467"/>
                    </a:cubicBezTo>
                    <a:cubicBezTo>
                      <a:pt x="251" y="19399"/>
                      <a:pt x="1304" y="22282"/>
                      <a:pt x="3209" y="24537"/>
                    </a:cubicBezTo>
                    <a:cubicBezTo>
                      <a:pt x="5114" y="26768"/>
                      <a:pt x="7870" y="28322"/>
                      <a:pt x="10778" y="28572"/>
                    </a:cubicBezTo>
                    <a:lnTo>
                      <a:pt x="11404" y="28572"/>
                    </a:lnTo>
                    <a:cubicBezTo>
                      <a:pt x="11611" y="28620"/>
                      <a:pt x="11838" y="28637"/>
                      <a:pt x="12065" y="28637"/>
                    </a:cubicBezTo>
                    <a:cubicBezTo>
                      <a:pt x="12197" y="28637"/>
                      <a:pt x="12329" y="28632"/>
                      <a:pt x="12457" y="28622"/>
                    </a:cubicBezTo>
                    <a:cubicBezTo>
                      <a:pt x="15389" y="28372"/>
                      <a:pt x="18146" y="26818"/>
                      <a:pt x="20051" y="24587"/>
                    </a:cubicBezTo>
                    <a:cubicBezTo>
                      <a:pt x="21931" y="22357"/>
                      <a:pt x="22983" y="19449"/>
                      <a:pt x="23159" y="16517"/>
                    </a:cubicBezTo>
                    <a:cubicBezTo>
                      <a:pt x="23234" y="15114"/>
                      <a:pt x="23134" y="13710"/>
                      <a:pt x="23033" y="12307"/>
                    </a:cubicBezTo>
                    <a:cubicBezTo>
                      <a:pt x="22958" y="11429"/>
                      <a:pt x="22883" y="10552"/>
                      <a:pt x="22507" y="9775"/>
                    </a:cubicBezTo>
                    <a:cubicBezTo>
                      <a:pt x="22445" y="9692"/>
                      <a:pt x="22365" y="9644"/>
                      <a:pt x="22269" y="9644"/>
                    </a:cubicBezTo>
                    <a:cubicBezTo>
                      <a:pt x="22249" y="9644"/>
                      <a:pt x="22228" y="9646"/>
                      <a:pt x="22206" y="9650"/>
                    </a:cubicBezTo>
                    <a:cubicBezTo>
                      <a:pt x="19625" y="10577"/>
                      <a:pt x="17344" y="12256"/>
                      <a:pt x="15690" y="14412"/>
                    </a:cubicBezTo>
                    <a:cubicBezTo>
                      <a:pt x="15641" y="14478"/>
                      <a:pt x="15575" y="14506"/>
                      <a:pt x="15511" y="14506"/>
                    </a:cubicBezTo>
                    <a:cubicBezTo>
                      <a:pt x="15380" y="14506"/>
                      <a:pt x="15255" y="14388"/>
                      <a:pt x="15289" y="14236"/>
                    </a:cubicBezTo>
                    <a:cubicBezTo>
                      <a:pt x="15640" y="12582"/>
                      <a:pt x="15790" y="10903"/>
                      <a:pt x="15740" y="9224"/>
                    </a:cubicBezTo>
                    <a:cubicBezTo>
                      <a:pt x="15740" y="8171"/>
                      <a:pt x="15640" y="7094"/>
                      <a:pt x="15389" y="6041"/>
                    </a:cubicBezTo>
                    <a:cubicBezTo>
                      <a:pt x="14863" y="4036"/>
                      <a:pt x="12382" y="878"/>
                      <a:pt x="11730" y="76"/>
                    </a:cubicBezTo>
                    <a:cubicBezTo>
                      <a:pt x="11693" y="26"/>
                      <a:pt x="11636" y="1"/>
                      <a:pt x="115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16"/>
              <p:cNvSpPr/>
              <p:nvPr/>
            </p:nvSpPr>
            <p:spPr>
              <a:xfrm>
                <a:off x="3753275" y="1137875"/>
                <a:ext cx="3800" cy="1275"/>
              </a:xfrm>
              <a:custGeom>
                <a:avLst/>
                <a:gdLst/>
                <a:ahLst/>
                <a:cxnLst/>
                <a:rect l="l" t="t" r="r" b="b"/>
                <a:pathLst>
                  <a:path w="152" h="51" extrusionOk="0">
                    <a:moveTo>
                      <a:pt x="76" y="0"/>
                    </a:moveTo>
                    <a:cubicBezTo>
                      <a:pt x="51" y="0"/>
                      <a:pt x="26" y="25"/>
                      <a:pt x="1" y="25"/>
                    </a:cubicBezTo>
                    <a:cubicBezTo>
                      <a:pt x="1" y="25"/>
                      <a:pt x="26" y="50"/>
                      <a:pt x="26" y="50"/>
                    </a:cubicBezTo>
                    <a:cubicBezTo>
                      <a:pt x="76" y="50"/>
                      <a:pt x="126" y="25"/>
                      <a:pt x="151" y="25"/>
                    </a:cubicBezTo>
                    <a:cubicBezTo>
                      <a:pt x="126" y="0"/>
                      <a:pt x="101" y="0"/>
                      <a:pt x="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16"/>
              <p:cNvSpPr/>
              <p:nvPr/>
            </p:nvSpPr>
            <p:spPr>
              <a:xfrm>
                <a:off x="3750775" y="766150"/>
                <a:ext cx="278850" cy="356075"/>
              </a:xfrm>
              <a:custGeom>
                <a:avLst/>
                <a:gdLst/>
                <a:ahLst/>
                <a:cxnLst/>
                <a:rect l="l" t="t" r="r" b="b"/>
                <a:pathLst>
                  <a:path w="11154" h="14243" extrusionOk="0">
                    <a:moveTo>
                      <a:pt x="10765" y="1"/>
                    </a:moveTo>
                    <a:cubicBezTo>
                      <a:pt x="10745" y="1"/>
                      <a:pt x="10724" y="3"/>
                      <a:pt x="10702" y="7"/>
                    </a:cubicBezTo>
                    <a:cubicBezTo>
                      <a:pt x="10627" y="32"/>
                      <a:pt x="10552" y="82"/>
                      <a:pt x="10452" y="107"/>
                    </a:cubicBezTo>
                    <a:cubicBezTo>
                      <a:pt x="9675" y="1786"/>
                      <a:pt x="8823" y="3466"/>
                      <a:pt x="7795" y="5019"/>
                    </a:cubicBezTo>
                    <a:cubicBezTo>
                      <a:pt x="6793" y="6523"/>
                      <a:pt x="5565" y="7952"/>
                      <a:pt x="4487" y="9180"/>
                    </a:cubicBezTo>
                    <a:cubicBezTo>
                      <a:pt x="3008" y="10884"/>
                      <a:pt x="1554" y="12538"/>
                      <a:pt x="1" y="14067"/>
                    </a:cubicBezTo>
                    <a:lnTo>
                      <a:pt x="226" y="14042"/>
                    </a:lnTo>
                    <a:cubicBezTo>
                      <a:pt x="477" y="14092"/>
                      <a:pt x="727" y="14167"/>
                      <a:pt x="978" y="14243"/>
                    </a:cubicBezTo>
                    <a:cubicBezTo>
                      <a:pt x="2382" y="12814"/>
                      <a:pt x="3735" y="11285"/>
                      <a:pt x="5088" y="9706"/>
                    </a:cubicBezTo>
                    <a:cubicBezTo>
                      <a:pt x="6191" y="8453"/>
                      <a:pt x="7419" y="7025"/>
                      <a:pt x="8472" y="5471"/>
                    </a:cubicBezTo>
                    <a:cubicBezTo>
                      <a:pt x="9524" y="3917"/>
                      <a:pt x="10377" y="2212"/>
                      <a:pt x="11154" y="533"/>
                    </a:cubicBezTo>
                    <a:cubicBezTo>
                      <a:pt x="11103" y="383"/>
                      <a:pt x="11053" y="258"/>
                      <a:pt x="11003" y="132"/>
                    </a:cubicBezTo>
                    <a:cubicBezTo>
                      <a:pt x="10941" y="49"/>
                      <a:pt x="10861" y="1"/>
                      <a:pt x="107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16"/>
              <p:cNvSpPr/>
              <p:nvPr/>
            </p:nvSpPr>
            <p:spPr>
              <a:xfrm>
                <a:off x="3479475" y="764575"/>
                <a:ext cx="270075" cy="363925"/>
              </a:xfrm>
              <a:custGeom>
                <a:avLst/>
                <a:gdLst/>
                <a:ahLst/>
                <a:cxnLst/>
                <a:rect l="l" t="t" r="r" b="b"/>
                <a:pathLst>
                  <a:path w="10803" h="14557" extrusionOk="0">
                    <a:moveTo>
                      <a:pt x="295" y="1"/>
                    </a:moveTo>
                    <a:cubicBezTo>
                      <a:pt x="216" y="1"/>
                      <a:pt x="138" y="52"/>
                      <a:pt x="101" y="145"/>
                    </a:cubicBezTo>
                    <a:cubicBezTo>
                      <a:pt x="51" y="220"/>
                      <a:pt x="25" y="295"/>
                      <a:pt x="0" y="371"/>
                    </a:cubicBezTo>
                    <a:cubicBezTo>
                      <a:pt x="1053" y="2651"/>
                      <a:pt x="2306" y="5108"/>
                      <a:pt x="3810" y="7438"/>
                    </a:cubicBezTo>
                    <a:cubicBezTo>
                      <a:pt x="5690" y="10346"/>
                      <a:pt x="7770" y="12727"/>
                      <a:pt x="10026" y="14556"/>
                    </a:cubicBezTo>
                    <a:cubicBezTo>
                      <a:pt x="10276" y="14406"/>
                      <a:pt x="10527" y="14281"/>
                      <a:pt x="10777" y="14130"/>
                    </a:cubicBezTo>
                    <a:lnTo>
                      <a:pt x="10802" y="14130"/>
                    </a:lnTo>
                    <a:cubicBezTo>
                      <a:pt x="8497" y="12326"/>
                      <a:pt x="6391" y="9945"/>
                      <a:pt x="4487" y="7012"/>
                    </a:cubicBezTo>
                    <a:cubicBezTo>
                      <a:pt x="3058" y="4757"/>
                      <a:pt x="1830" y="2376"/>
                      <a:pt x="802" y="170"/>
                    </a:cubicBezTo>
                    <a:cubicBezTo>
                      <a:pt x="677" y="120"/>
                      <a:pt x="527" y="70"/>
                      <a:pt x="376" y="20"/>
                    </a:cubicBezTo>
                    <a:cubicBezTo>
                      <a:pt x="350" y="7"/>
                      <a:pt x="323" y="1"/>
                      <a:pt x="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16"/>
              <p:cNvSpPr/>
              <p:nvPr/>
            </p:nvSpPr>
            <p:spPr>
              <a:xfrm>
                <a:off x="3675600" y="611550"/>
                <a:ext cx="153525" cy="134100"/>
              </a:xfrm>
              <a:custGeom>
                <a:avLst/>
                <a:gdLst/>
                <a:ahLst/>
                <a:cxnLst/>
                <a:rect l="l" t="t" r="r" b="b"/>
                <a:pathLst>
                  <a:path w="6141" h="5364" extrusionOk="0">
                    <a:moveTo>
                      <a:pt x="5664" y="0"/>
                    </a:moveTo>
                    <a:cubicBezTo>
                      <a:pt x="4837" y="1529"/>
                      <a:pt x="3860" y="2983"/>
                      <a:pt x="2782" y="4286"/>
                    </a:cubicBezTo>
                    <a:cubicBezTo>
                      <a:pt x="1905" y="2933"/>
                      <a:pt x="1153" y="1554"/>
                      <a:pt x="476" y="101"/>
                    </a:cubicBezTo>
                    <a:cubicBezTo>
                      <a:pt x="301" y="401"/>
                      <a:pt x="150" y="677"/>
                      <a:pt x="0" y="978"/>
                    </a:cubicBezTo>
                    <a:cubicBezTo>
                      <a:pt x="702" y="2432"/>
                      <a:pt x="1504" y="3835"/>
                      <a:pt x="2381" y="5188"/>
                    </a:cubicBezTo>
                    <a:cubicBezTo>
                      <a:pt x="2456" y="5289"/>
                      <a:pt x="2582" y="5339"/>
                      <a:pt x="2707" y="5364"/>
                    </a:cubicBezTo>
                    <a:lnTo>
                      <a:pt x="2732" y="5364"/>
                    </a:lnTo>
                    <a:cubicBezTo>
                      <a:pt x="2857" y="5364"/>
                      <a:pt x="2957" y="5314"/>
                      <a:pt x="3033" y="5213"/>
                    </a:cubicBezTo>
                    <a:cubicBezTo>
                      <a:pt x="4186" y="3910"/>
                      <a:pt x="5238" y="2406"/>
                      <a:pt x="6140" y="827"/>
                    </a:cubicBezTo>
                    <a:cubicBezTo>
                      <a:pt x="5990" y="552"/>
                      <a:pt x="5840" y="276"/>
                      <a:pt x="56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16"/>
              <p:cNvSpPr/>
              <p:nvPr/>
            </p:nvSpPr>
            <p:spPr>
              <a:xfrm>
                <a:off x="3650525" y="738125"/>
                <a:ext cx="206800" cy="199275"/>
              </a:xfrm>
              <a:custGeom>
                <a:avLst/>
                <a:gdLst/>
                <a:ahLst/>
                <a:cxnLst/>
                <a:rect l="l" t="t" r="r" b="b"/>
                <a:pathLst>
                  <a:path w="8272" h="7971" extrusionOk="0">
                    <a:moveTo>
                      <a:pt x="8221" y="0"/>
                    </a:moveTo>
                    <a:cubicBezTo>
                      <a:pt x="6918" y="2456"/>
                      <a:pt x="5364" y="4787"/>
                      <a:pt x="3660" y="6892"/>
                    </a:cubicBezTo>
                    <a:cubicBezTo>
                      <a:pt x="2331" y="5113"/>
                      <a:pt x="1103" y="3233"/>
                      <a:pt x="1" y="1303"/>
                    </a:cubicBezTo>
                    <a:lnTo>
                      <a:pt x="1" y="1303"/>
                    </a:lnTo>
                    <a:cubicBezTo>
                      <a:pt x="1" y="1880"/>
                      <a:pt x="26" y="2456"/>
                      <a:pt x="76" y="3033"/>
                    </a:cubicBezTo>
                    <a:cubicBezTo>
                      <a:pt x="1078" y="4687"/>
                      <a:pt x="2156" y="6266"/>
                      <a:pt x="3309" y="7820"/>
                    </a:cubicBezTo>
                    <a:cubicBezTo>
                      <a:pt x="3384" y="7895"/>
                      <a:pt x="3509" y="7970"/>
                      <a:pt x="3635" y="7970"/>
                    </a:cubicBezTo>
                    <a:cubicBezTo>
                      <a:pt x="3760" y="7970"/>
                      <a:pt x="3885" y="7920"/>
                      <a:pt x="3960" y="7820"/>
                    </a:cubicBezTo>
                    <a:cubicBezTo>
                      <a:pt x="5514" y="5940"/>
                      <a:pt x="6968" y="3835"/>
                      <a:pt x="8246" y="1629"/>
                    </a:cubicBezTo>
                    <a:cubicBezTo>
                      <a:pt x="8271" y="1328"/>
                      <a:pt x="8271" y="1003"/>
                      <a:pt x="8246" y="702"/>
                    </a:cubicBezTo>
                    <a:cubicBezTo>
                      <a:pt x="8246" y="476"/>
                      <a:pt x="8246" y="226"/>
                      <a:pt x="822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16"/>
              <p:cNvSpPr/>
              <p:nvPr/>
            </p:nvSpPr>
            <p:spPr>
              <a:xfrm>
                <a:off x="3621075" y="1117200"/>
                <a:ext cx="299525" cy="96500"/>
              </a:xfrm>
              <a:custGeom>
                <a:avLst/>
                <a:gdLst/>
                <a:ahLst/>
                <a:cxnLst/>
                <a:rect l="l" t="t" r="r" b="b"/>
                <a:pathLst>
                  <a:path w="11981" h="3860" extrusionOk="0">
                    <a:moveTo>
                      <a:pt x="5414" y="0"/>
                    </a:moveTo>
                    <a:lnTo>
                      <a:pt x="5189" y="25"/>
                    </a:lnTo>
                    <a:lnTo>
                      <a:pt x="5113" y="25"/>
                    </a:lnTo>
                    <a:cubicBezTo>
                      <a:pt x="4863" y="176"/>
                      <a:pt x="4612" y="301"/>
                      <a:pt x="4362" y="451"/>
                    </a:cubicBezTo>
                    <a:cubicBezTo>
                      <a:pt x="2833" y="1328"/>
                      <a:pt x="1379" y="2331"/>
                      <a:pt x="1" y="3459"/>
                    </a:cubicBezTo>
                    <a:cubicBezTo>
                      <a:pt x="276" y="3609"/>
                      <a:pt x="527" y="3734"/>
                      <a:pt x="803" y="3860"/>
                    </a:cubicBezTo>
                    <a:cubicBezTo>
                      <a:pt x="2206" y="2757"/>
                      <a:pt x="3710" y="1729"/>
                      <a:pt x="5289" y="852"/>
                    </a:cubicBezTo>
                    <a:cubicBezTo>
                      <a:pt x="5314" y="852"/>
                      <a:pt x="5339" y="827"/>
                      <a:pt x="5364" y="827"/>
                    </a:cubicBezTo>
                    <a:cubicBezTo>
                      <a:pt x="5389" y="827"/>
                      <a:pt x="5414" y="827"/>
                      <a:pt x="5439" y="852"/>
                    </a:cubicBezTo>
                    <a:cubicBezTo>
                      <a:pt x="7570" y="1429"/>
                      <a:pt x="9499" y="2181"/>
                      <a:pt x="11254" y="3108"/>
                    </a:cubicBezTo>
                    <a:cubicBezTo>
                      <a:pt x="11504" y="2958"/>
                      <a:pt x="11730" y="2757"/>
                      <a:pt x="11981" y="2582"/>
                    </a:cubicBezTo>
                    <a:cubicBezTo>
                      <a:pt x="10226" y="1604"/>
                      <a:pt x="8271" y="827"/>
                      <a:pt x="6166" y="201"/>
                    </a:cubicBezTo>
                    <a:cubicBezTo>
                      <a:pt x="5915" y="125"/>
                      <a:pt x="5665" y="50"/>
                      <a:pt x="54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16"/>
              <p:cNvSpPr/>
              <p:nvPr/>
            </p:nvSpPr>
            <p:spPr>
              <a:xfrm>
                <a:off x="3465700" y="797650"/>
                <a:ext cx="111550" cy="122825"/>
              </a:xfrm>
              <a:custGeom>
                <a:avLst/>
                <a:gdLst/>
                <a:ahLst/>
                <a:cxnLst/>
                <a:rect l="l" t="t" r="r" b="b"/>
                <a:pathLst>
                  <a:path w="4462" h="4913" extrusionOk="0">
                    <a:moveTo>
                      <a:pt x="3634" y="0"/>
                    </a:moveTo>
                    <a:lnTo>
                      <a:pt x="3634" y="0"/>
                    </a:lnTo>
                    <a:cubicBezTo>
                      <a:pt x="3684" y="1429"/>
                      <a:pt x="3559" y="2757"/>
                      <a:pt x="3484" y="3684"/>
                    </a:cubicBezTo>
                    <a:cubicBezTo>
                      <a:pt x="3484" y="3785"/>
                      <a:pt x="3459" y="3885"/>
                      <a:pt x="3459" y="3985"/>
                    </a:cubicBezTo>
                    <a:cubicBezTo>
                      <a:pt x="2657" y="3709"/>
                      <a:pt x="1278" y="3108"/>
                      <a:pt x="50" y="2331"/>
                    </a:cubicBezTo>
                    <a:cubicBezTo>
                      <a:pt x="25" y="2632"/>
                      <a:pt x="0" y="2932"/>
                      <a:pt x="0" y="3233"/>
                    </a:cubicBezTo>
                    <a:cubicBezTo>
                      <a:pt x="1504" y="4135"/>
                      <a:pt x="3133" y="4787"/>
                      <a:pt x="3759" y="4912"/>
                    </a:cubicBezTo>
                    <a:lnTo>
                      <a:pt x="4236" y="4536"/>
                    </a:lnTo>
                    <a:cubicBezTo>
                      <a:pt x="4236" y="4361"/>
                      <a:pt x="4261" y="4085"/>
                      <a:pt x="4311" y="3734"/>
                    </a:cubicBezTo>
                    <a:cubicBezTo>
                      <a:pt x="4361" y="2983"/>
                      <a:pt x="4461" y="1830"/>
                      <a:pt x="4461" y="551"/>
                    </a:cubicBezTo>
                    <a:cubicBezTo>
                      <a:pt x="4185" y="351"/>
                      <a:pt x="3910" y="176"/>
                      <a:pt x="363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16"/>
              <p:cNvSpPr/>
              <p:nvPr/>
            </p:nvSpPr>
            <p:spPr>
              <a:xfrm>
                <a:off x="3465050" y="845875"/>
                <a:ext cx="184875" cy="181125"/>
              </a:xfrm>
              <a:custGeom>
                <a:avLst/>
                <a:gdLst/>
                <a:ahLst/>
                <a:cxnLst/>
                <a:rect l="l" t="t" r="r" b="b"/>
                <a:pathLst>
                  <a:path w="7395" h="7245" extrusionOk="0">
                    <a:moveTo>
                      <a:pt x="6116" y="1"/>
                    </a:moveTo>
                    <a:cubicBezTo>
                      <a:pt x="6367" y="2683"/>
                      <a:pt x="6517" y="5114"/>
                      <a:pt x="6542" y="6317"/>
                    </a:cubicBezTo>
                    <a:cubicBezTo>
                      <a:pt x="5139" y="5941"/>
                      <a:pt x="1605" y="4763"/>
                      <a:pt x="1" y="3635"/>
                    </a:cubicBezTo>
                    <a:lnTo>
                      <a:pt x="1" y="3635"/>
                    </a:lnTo>
                    <a:cubicBezTo>
                      <a:pt x="26" y="3986"/>
                      <a:pt x="76" y="4312"/>
                      <a:pt x="101" y="4663"/>
                    </a:cubicBezTo>
                    <a:cubicBezTo>
                      <a:pt x="2282" y="5941"/>
                      <a:pt x="6166" y="7119"/>
                      <a:pt x="6868" y="7244"/>
                    </a:cubicBezTo>
                    <a:lnTo>
                      <a:pt x="7344" y="6868"/>
                    </a:lnTo>
                    <a:cubicBezTo>
                      <a:pt x="7394" y="6041"/>
                      <a:pt x="7269" y="3710"/>
                      <a:pt x="7019" y="978"/>
                    </a:cubicBezTo>
                    <a:cubicBezTo>
                      <a:pt x="6743" y="627"/>
                      <a:pt x="6442" y="302"/>
                      <a:pt x="61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16"/>
              <p:cNvSpPr/>
              <p:nvPr/>
            </p:nvSpPr>
            <p:spPr>
              <a:xfrm>
                <a:off x="3935000" y="795750"/>
                <a:ext cx="106525" cy="125350"/>
              </a:xfrm>
              <a:custGeom>
                <a:avLst/>
                <a:gdLst/>
                <a:ahLst/>
                <a:cxnLst/>
                <a:rect l="l" t="t" r="r" b="b"/>
                <a:pathLst>
                  <a:path w="4261" h="5014" extrusionOk="0">
                    <a:moveTo>
                      <a:pt x="877" y="1"/>
                    </a:moveTo>
                    <a:cubicBezTo>
                      <a:pt x="576" y="151"/>
                      <a:pt x="301" y="327"/>
                      <a:pt x="50" y="527"/>
                    </a:cubicBezTo>
                    <a:cubicBezTo>
                      <a:pt x="50" y="803"/>
                      <a:pt x="25" y="1104"/>
                      <a:pt x="25" y="1379"/>
                    </a:cubicBezTo>
                    <a:cubicBezTo>
                      <a:pt x="25" y="2507"/>
                      <a:pt x="0" y="3685"/>
                      <a:pt x="25" y="4612"/>
                    </a:cubicBezTo>
                    <a:cubicBezTo>
                      <a:pt x="50" y="4738"/>
                      <a:pt x="100" y="4863"/>
                      <a:pt x="226" y="4938"/>
                    </a:cubicBezTo>
                    <a:cubicBezTo>
                      <a:pt x="276" y="4988"/>
                      <a:pt x="351" y="5013"/>
                      <a:pt x="451" y="5013"/>
                    </a:cubicBezTo>
                    <a:cubicBezTo>
                      <a:pt x="501" y="5013"/>
                      <a:pt x="526" y="4988"/>
                      <a:pt x="576" y="4988"/>
                    </a:cubicBezTo>
                    <a:cubicBezTo>
                      <a:pt x="1805" y="4537"/>
                      <a:pt x="3033" y="3735"/>
                      <a:pt x="4261" y="2933"/>
                    </a:cubicBezTo>
                    <a:cubicBezTo>
                      <a:pt x="4236" y="2607"/>
                      <a:pt x="4211" y="2307"/>
                      <a:pt x="4186" y="1981"/>
                    </a:cubicBezTo>
                    <a:cubicBezTo>
                      <a:pt x="3083" y="2758"/>
                      <a:pt x="1930" y="3510"/>
                      <a:pt x="827" y="3986"/>
                    </a:cubicBezTo>
                    <a:cubicBezTo>
                      <a:pt x="827" y="3209"/>
                      <a:pt x="827" y="2282"/>
                      <a:pt x="852" y="1404"/>
                    </a:cubicBezTo>
                    <a:cubicBezTo>
                      <a:pt x="852" y="928"/>
                      <a:pt x="852" y="452"/>
                      <a:pt x="87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16"/>
              <p:cNvSpPr/>
              <p:nvPr/>
            </p:nvSpPr>
            <p:spPr>
              <a:xfrm>
                <a:off x="3851025" y="842125"/>
                <a:ext cx="191750" cy="184225"/>
              </a:xfrm>
              <a:custGeom>
                <a:avLst/>
                <a:gdLst/>
                <a:ahLst/>
                <a:cxnLst/>
                <a:rect l="l" t="t" r="r" b="b"/>
                <a:pathLst>
                  <a:path w="7670" h="7369" extrusionOk="0">
                    <a:moveTo>
                      <a:pt x="1755" y="1"/>
                    </a:moveTo>
                    <a:cubicBezTo>
                      <a:pt x="1454" y="301"/>
                      <a:pt x="1154" y="577"/>
                      <a:pt x="878" y="903"/>
                    </a:cubicBezTo>
                    <a:cubicBezTo>
                      <a:pt x="753" y="2757"/>
                      <a:pt x="477" y="4762"/>
                      <a:pt x="26" y="6868"/>
                    </a:cubicBezTo>
                    <a:cubicBezTo>
                      <a:pt x="1" y="7018"/>
                      <a:pt x="51" y="7194"/>
                      <a:pt x="176" y="7294"/>
                    </a:cubicBezTo>
                    <a:cubicBezTo>
                      <a:pt x="251" y="7344"/>
                      <a:pt x="351" y="7369"/>
                      <a:pt x="427" y="7369"/>
                    </a:cubicBezTo>
                    <a:cubicBezTo>
                      <a:pt x="477" y="7369"/>
                      <a:pt x="552" y="7369"/>
                      <a:pt x="602" y="7319"/>
                    </a:cubicBezTo>
                    <a:cubicBezTo>
                      <a:pt x="1354" y="6968"/>
                      <a:pt x="2206" y="6617"/>
                      <a:pt x="3083" y="6241"/>
                    </a:cubicBezTo>
                    <a:cubicBezTo>
                      <a:pt x="4587" y="5640"/>
                      <a:pt x="6216" y="4963"/>
                      <a:pt x="7620" y="4136"/>
                    </a:cubicBezTo>
                    <a:cubicBezTo>
                      <a:pt x="7620" y="4036"/>
                      <a:pt x="7645" y="3935"/>
                      <a:pt x="7645" y="3835"/>
                    </a:cubicBezTo>
                    <a:cubicBezTo>
                      <a:pt x="7670" y="3610"/>
                      <a:pt x="7670" y="3384"/>
                      <a:pt x="7670" y="3133"/>
                    </a:cubicBezTo>
                    <a:lnTo>
                      <a:pt x="7670" y="3133"/>
                    </a:lnTo>
                    <a:cubicBezTo>
                      <a:pt x="6216" y="4061"/>
                      <a:pt x="4412" y="4813"/>
                      <a:pt x="2783" y="5489"/>
                    </a:cubicBezTo>
                    <a:cubicBezTo>
                      <a:pt x="2156" y="5765"/>
                      <a:pt x="1555" y="6016"/>
                      <a:pt x="978" y="6266"/>
                    </a:cubicBezTo>
                    <a:cubicBezTo>
                      <a:pt x="1429" y="4036"/>
                      <a:pt x="1680" y="1930"/>
                      <a:pt x="17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16"/>
              <p:cNvSpPr/>
              <p:nvPr/>
            </p:nvSpPr>
            <p:spPr>
              <a:xfrm>
                <a:off x="3725075" y="525075"/>
                <a:ext cx="47025" cy="715975"/>
              </a:xfrm>
              <a:custGeom>
                <a:avLst/>
                <a:gdLst/>
                <a:ahLst/>
                <a:cxnLst/>
                <a:rect l="l" t="t" r="r" b="b"/>
                <a:pathLst>
                  <a:path w="1881" h="28639" extrusionOk="0">
                    <a:moveTo>
                      <a:pt x="1104" y="1"/>
                    </a:moveTo>
                    <a:cubicBezTo>
                      <a:pt x="1047" y="1"/>
                      <a:pt x="991" y="26"/>
                      <a:pt x="953" y="76"/>
                    </a:cubicBezTo>
                    <a:cubicBezTo>
                      <a:pt x="903" y="151"/>
                      <a:pt x="828" y="226"/>
                      <a:pt x="753" y="327"/>
                    </a:cubicBezTo>
                    <a:cubicBezTo>
                      <a:pt x="1" y="9725"/>
                      <a:pt x="101" y="19224"/>
                      <a:pt x="1054" y="28597"/>
                    </a:cubicBezTo>
                    <a:cubicBezTo>
                      <a:pt x="1215" y="28627"/>
                      <a:pt x="1377" y="28639"/>
                      <a:pt x="1538" y="28639"/>
                    </a:cubicBezTo>
                    <a:cubicBezTo>
                      <a:pt x="1652" y="28639"/>
                      <a:pt x="1767" y="28633"/>
                      <a:pt x="1881" y="28622"/>
                    </a:cubicBezTo>
                    <a:cubicBezTo>
                      <a:pt x="928" y="19274"/>
                      <a:pt x="803" y="9825"/>
                      <a:pt x="1555" y="452"/>
                    </a:cubicBezTo>
                    <a:cubicBezTo>
                      <a:pt x="1430" y="302"/>
                      <a:pt x="1329" y="176"/>
                      <a:pt x="1254" y="76"/>
                    </a:cubicBezTo>
                    <a:cubicBezTo>
                      <a:pt x="1217" y="26"/>
                      <a:pt x="1160" y="1"/>
                      <a:pt x="11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18" name="Google Shape;918;p16"/>
            <p:cNvSpPr/>
            <p:nvPr/>
          </p:nvSpPr>
          <p:spPr>
            <a:xfrm rot="951562">
              <a:off x="442657" y="1078598"/>
              <a:ext cx="27445" cy="150616"/>
            </a:xfrm>
            <a:prstGeom prst="roundRect">
              <a:avLst>
                <a:gd name="adj" fmla="val 1666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hree columns">
  <p:cSld name="CUSTOM_6">
    <p:spTree>
      <p:nvGrpSpPr>
        <p:cNvPr id="1" name="Shape 1115"/>
        <p:cNvGrpSpPr/>
        <p:nvPr/>
      </p:nvGrpSpPr>
      <p:grpSpPr>
        <a:xfrm>
          <a:off x="0" y="0"/>
          <a:ext cx="0" cy="0"/>
          <a:chOff x="0" y="0"/>
          <a:chExt cx="0" cy="0"/>
        </a:xfrm>
      </p:grpSpPr>
      <p:pic>
        <p:nvPicPr>
          <p:cNvPr id="1116" name="Google Shape;1116;p21"/>
          <p:cNvPicPr preferRelativeResize="0"/>
          <p:nvPr/>
        </p:nvPicPr>
        <p:blipFill>
          <a:blip r:embed="rId2">
            <a:alphaModFix amt="21000"/>
          </a:blip>
          <a:stretch>
            <a:fillRect/>
          </a:stretch>
        </p:blipFill>
        <p:spPr>
          <a:xfrm>
            <a:off x="52574" y="-258750"/>
            <a:ext cx="9058048" cy="5541853"/>
          </a:xfrm>
          <a:prstGeom prst="rect">
            <a:avLst/>
          </a:prstGeom>
          <a:noFill/>
          <a:ln>
            <a:noFill/>
          </a:ln>
        </p:spPr>
      </p:pic>
      <p:sp>
        <p:nvSpPr>
          <p:cNvPr id="1117" name="Google Shape;1117;p21"/>
          <p:cNvSpPr/>
          <p:nvPr/>
        </p:nvSpPr>
        <p:spPr>
          <a:xfrm>
            <a:off x="254400" y="246300"/>
            <a:ext cx="8635200" cy="4650900"/>
          </a:xfrm>
          <a:prstGeom prst="roundRect">
            <a:avLst>
              <a:gd name="adj" fmla="val 8233"/>
            </a:avLst>
          </a:prstGeom>
          <a:solidFill>
            <a:srgbClr val="F5EB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8" name="Google Shape;1118;p21"/>
          <p:cNvGrpSpPr/>
          <p:nvPr/>
        </p:nvGrpSpPr>
        <p:grpSpPr>
          <a:xfrm rot="2527775">
            <a:off x="434004" y="8156"/>
            <a:ext cx="766869" cy="1477627"/>
            <a:chOff x="3550900" y="1404150"/>
            <a:chExt cx="505675" cy="974350"/>
          </a:xfrm>
        </p:grpSpPr>
        <p:sp>
          <p:nvSpPr>
            <p:cNvPr id="1119" name="Google Shape;1119;p21"/>
            <p:cNvSpPr/>
            <p:nvPr/>
          </p:nvSpPr>
          <p:spPr>
            <a:xfrm>
              <a:off x="3550900" y="1404150"/>
              <a:ext cx="505675" cy="974350"/>
            </a:xfrm>
            <a:custGeom>
              <a:avLst/>
              <a:gdLst/>
              <a:ahLst/>
              <a:cxnLst/>
              <a:rect l="l" t="t" r="r" b="b"/>
              <a:pathLst>
                <a:path w="20227" h="38974" extrusionOk="0">
                  <a:moveTo>
                    <a:pt x="13334" y="1"/>
                  </a:moveTo>
                  <a:cubicBezTo>
                    <a:pt x="12532" y="1"/>
                    <a:pt x="11780" y="477"/>
                    <a:pt x="11404" y="1154"/>
                  </a:cubicBezTo>
                  <a:cubicBezTo>
                    <a:pt x="10527" y="1655"/>
                    <a:pt x="9725" y="2557"/>
                    <a:pt x="8998" y="3861"/>
                  </a:cubicBezTo>
                  <a:lnTo>
                    <a:pt x="8923" y="3861"/>
                  </a:lnTo>
                  <a:cubicBezTo>
                    <a:pt x="8547" y="3861"/>
                    <a:pt x="8171" y="3936"/>
                    <a:pt x="7820" y="4086"/>
                  </a:cubicBezTo>
                  <a:cubicBezTo>
                    <a:pt x="7695" y="4136"/>
                    <a:pt x="7570" y="4211"/>
                    <a:pt x="7444" y="4287"/>
                  </a:cubicBezTo>
                  <a:cubicBezTo>
                    <a:pt x="7394" y="4312"/>
                    <a:pt x="7344" y="4337"/>
                    <a:pt x="7319" y="4362"/>
                  </a:cubicBezTo>
                  <a:cubicBezTo>
                    <a:pt x="7244" y="4412"/>
                    <a:pt x="7169" y="4462"/>
                    <a:pt x="7068" y="4512"/>
                  </a:cubicBezTo>
                  <a:cubicBezTo>
                    <a:pt x="7043" y="4562"/>
                    <a:pt x="7018" y="4587"/>
                    <a:pt x="6968" y="4612"/>
                  </a:cubicBezTo>
                  <a:cubicBezTo>
                    <a:pt x="6918" y="4663"/>
                    <a:pt x="6843" y="4713"/>
                    <a:pt x="6767" y="4788"/>
                  </a:cubicBezTo>
                  <a:cubicBezTo>
                    <a:pt x="6742" y="4813"/>
                    <a:pt x="6717" y="4838"/>
                    <a:pt x="6692" y="4863"/>
                  </a:cubicBezTo>
                  <a:cubicBezTo>
                    <a:pt x="6617" y="4938"/>
                    <a:pt x="6567" y="5013"/>
                    <a:pt x="6492" y="5114"/>
                  </a:cubicBezTo>
                  <a:cubicBezTo>
                    <a:pt x="6467" y="5139"/>
                    <a:pt x="6442" y="5189"/>
                    <a:pt x="6392" y="5214"/>
                  </a:cubicBezTo>
                  <a:cubicBezTo>
                    <a:pt x="6366" y="5264"/>
                    <a:pt x="6341" y="5314"/>
                    <a:pt x="6291" y="5389"/>
                  </a:cubicBezTo>
                  <a:cubicBezTo>
                    <a:pt x="6266" y="5414"/>
                    <a:pt x="6241" y="5439"/>
                    <a:pt x="6216" y="5490"/>
                  </a:cubicBezTo>
                  <a:cubicBezTo>
                    <a:pt x="6191" y="5540"/>
                    <a:pt x="6166" y="5565"/>
                    <a:pt x="6141" y="5615"/>
                  </a:cubicBezTo>
                  <a:cubicBezTo>
                    <a:pt x="6141" y="5615"/>
                    <a:pt x="6141" y="5640"/>
                    <a:pt x="6116" y="5640"/>
                  </a:cubicBezTo>
                  <a:cubicBezTo>
                    <a:pt x="6116" y="5665"/>
                    <a:pt x="6091" y="5715"/>
                    <a:pt x="6066" y="5740"/>
                  </a:cubicBezTo>
                  <a:cubicBezTo>
                    <a:pt x="5991" y="5891"/>
                    <a:pt x="5915" y="6041"/>
                    <a:pt x="5840" y="6216"/>
                  </a:cubicBezTo>
                  <a:cubicBezTo>
                    <a:pt x="5314" y="7369"/>
                    <a:pt x="4963" y="8648"/>
                    <a:pt x="4737" y="10252"/>
                  </a:cubicBezTo>
                  <a:lnTo>
                    <a:pt x="6517" y="10502"/>
                  </a:lnTo>
                  <a:lnTo>
                    <a:pt x="6517" y="10502"/>
                  </a:lnTo>
                  <a:lnTo>
                    <a:pt x="4737" y="10277"/>
                  </a:lnTo>
                  <a:cubicBezTo>
                    <a:pt x="4712" y="10352"/>
                    <a:pt x="4712" y="10452"/>
                    <a:pt x="4687" y="10552"/>
                  </a:cubicBezTo>
                  <a:cubicBezTo>
                    <a:pt x="4086" y="10753"/>
                    <a:pt x="3585" y="11154"/>
                    <a:pt x="3309" y="11755"/>
                  </a:cubicBezTo>
                  <a:cubicBezTo>
                    <a:pt x="3234" y="11906"/>
                    <a:pt x="3158" y="12056"/>
                    <a:pt x="3083" y="12232"/>
                  </a:cubicBezTo>
                  <a:cubicBezTo>
                    <a:pt x="3033" y="12382"/>
                    <a:pt x="2983" y="12532"/>
                    <a:pt x="2908" y="12708"/>
                  </a:cubicBezTo>
                  <a:cubicBezTo>
                    <a:pt x="2908" y="12708"/>
                    <a:pt x="2908" y="12733"/>
                    <a:pt x="2908" y="12733"/>
                  </a:cubicBezTo>
                  <a:cubicBezTo>
                    <a:pt x="2883" y="12808"/>
                    <a:pt x="2858" y="12883"/>
                    <a:pt x="2833" y="12958"/>
                  </a:cubicBezTo>
                  <a:cubicBezTo>
                    <a:pt x="2833" y="13008"/>
                    <a:pt x="2808" y="13059"/>
                    <a:pt x="2808" y="13109"/>
                  </a:cubicBezTo>
                  <a:cubicBezTo>
                    <a:pt x="2732" y="13409"/>
                    <a:pt x="2657" y="13735"/>
                    <a:pt x="2607" y="14061"/>
                  </a:cubicBezTo>
                  <a:cubicBezTo>
                    <a:pt x="2457" y="15039"/>
                    <a:pt x="2482" y="16016"/>
                    <a:pt x="2507" y="16943"/>
                  </a:cubicBezTo>
                  <a:cubicBezTo>
                    <a:pt x="2507" y="17018"/>
                    <a:pt x="2507" y="17094"/>
                    <a:pt x="2507" y="17169"/>
                  </a:cubicBezTo>
                  <a:cubicBezTo>
                    <a:pt x="2181" y="17219"/>
                    <a:pt x="1905" y="17294"/>
                    <a:pt x="1630" y="17445"/>
                  </a:cubicBezTo>
                  <a:cubicBezTo>
                    <a:pt x="1579" y="17470"/>
                    <a:pt x="1529" y="17495"/>
                    <a:pt x="1479" y="17520"/>
                  </a:cubicBezTo>
                  <a:cubicBezTo>
                    <a:pt x="1479" y="17545"/>
                    <a:pt x="1454" y="17545"/>
                    <a:pt x="1454" y="17545"/>
                  </a:cubicBezTo>
                  <a:cubicBezTo>
                    <a:pt x="1404" y="17570"/>
                    <a:pt x="1354" y="17595"/>
                    <a:pt x="1329" y="17645"/>
                  </a:cubicBezTo>
                  <a:cubicBezTo>
                    <a:pt x="1178" y="17745"/>
                    <a:pt x="1078" y="17846"/>
                    <a:pt x="953" y="17971"/>
                  </a:cubicBezTo>
                  <a:cubicBezTo>
                    <a:pt x="577" y="18397"/>
                    <a:pt x="452" y="18848"/>
                    <a:pt x="376" y="19049"/>
                  </a:cubicBezTo>
                  <a:cubicBezTo>
                    <a:pt x="351" y="19199"/>
                    <a:pt x="301" y="19324"/>
                    <a:pt x="276" y="19450"/>
                  </a:cubicBezTo>
                  <a:cubicBezTo>
                    <a:pt x="251" y="19575"/>
                    <a:pt x="226" y="19700"/>
                    <a:pt x="201" y="19826"/>
                  </a:cubicBezTo>
                  <a:cubicBezTo>
                    <a:pt x="201" y="19851"/>
                    <a:pt x="176" y="19901"/>
                    <a:pt x="176" y="19951"/>
                  </a:cubicBezTo>
                  <a:lnTo>
                    <a:pt x="176" y="20026"/>
                  </a:lnTo>
                  <a:cubicBezTo>
                    <a:pt x="151" y="20076"/>
                    <a:pt x="151" y="20126"/>
                    <a:pt x="126" y="20176"/>
                  </a:cubicBezTo>
                  <a:cubicBezTo>
                    <a:pt x="126" y="20227"/>
                    <a:pt x="101" y="20402"/>
                    <a:pt x="101" y="20402"/>
                  </a:cubicBezTo>
                  <a:cubicBezTo>
                    <a:pt x="101" y="20452"/>
                    <a:pt x="101" y="20502"/>
                    <a:pt x="76" y="20552"/>
                  </a:cubicBezTo>
                  <a:cubicBezTo>
                    <a:pt x="76" y="20602"/>
                    <a:pt x="76" y="20653"/>
                    <a:pt x="76" y="20703"/>
                  </a:cubicBezTo>
                  <a:lnTo>
                    <a:pt x="51" y="20728"/>
                  </a:lnTo>
                  <a:cubicBezTo>
                    <a:pt x="51" y="20803"/>
                    <a:pt x="51" y="20853"/>
                    <a:pt x="51" y="20928"/>
                  </a:cubicBezTo>
                  <a:cubicBezTo>
                    <a:pt x="51" y="20978"/>
                    <a:pt x="26" y="21029"/>
                    <a:pt x="26" y="21079"/>
                  </a:cubicBezTo>
                  <a:lnTo>
                    <a:pt x="26" y="21104"/>
                  </a:lnTo>
                  <a:cubicBezTo>
                    <a:pt x="26" y="21154"/>
                    <a:pt x="26" y="21229"/>
                    <a:pt x="26" y="21304"/>
                  </a:cubicBezTo>
                  <a:cubicBezTo>
                    <a:pt x="26" y="21354"/>
                    <a:pt x="1" y="21404"/>
                    <a:pt x="1" y="21455"/>
                  </a:cubicBezTo>
                  <a:cubicBezTo>
                    <a:pt x="1" y="21530"/>
                    <a:pt x="1" y="21605"/>
                    <a:pt x="1" y="21655"/>
                  </a:cubicBezTo>
                  <a:cubicBezTo>
                    <a:pt x="1" y="21705"/>
                    <a:pt x="1" y="21780"/>
                    <a:pt x="1" y="21831"/>
                  </a:cubicBezTo>
                  <a:cubicBezTo>
                    <a:pt x="1" y="21881"/>
                    <a:pt x="1" y="21956"/>
                    <a:pt x="1" y="22006"/>
                  </a:cubicBezTo>
                  <a:cubicBezTo>
                    <a:pt x="1" y="22081"/>
                    <a:pt x="1" y="22131"/>
                    <a:pt x="1" y="22181"/>
                  </a:cubicBezTo>
                  <a:cubicBezTo>
                    <a:pt x="1" y="22257"/>
                    <a:pt x="1" y="22307"/>
                    <a:pt x="1" y="22382"/>
                  </a:cubicBezTo>
                  <a:lnTo>
                    <a:pt x="1" y="22532"/>
                  </a:lnTo>
                  <a:cubicBezTo>
                    <a:pt x="1" y="22607"/>
                    <a:pt x="26" y="22658"/>
                    <a:pt x="26" y="22733"/>
                  </a:cubicBezTo>
                  <a:lnTo>
                    <a:pt x="26" y="22883"/>
                  </a:lnTo>
                  <a:cubicBezTo>
                    <a:pt x="26" y="22958"/>
                    <a:pt x="26" y="23009"/>
                    <a:pt x="51" y="23084"/>
                  </a:cubicBezTo>
                  <a:lnTo>
                    <a:pt x="51" y="23234"/>
                  </a:lnTo>
                  <a:cubicBezTo>
                    <a:pt x="51" y="23309"/>
                    <a:pt x="51" y="23359"/>
                    <a:pt x="76" y="23435"/>
                  </a:cubicBezTo>
                  <a:lnTo>
                    <a:pt x="76" y="23585"/>
                  </a:lnTo>
                  <a:cubicBezTo>
                    <a:pt x="101" y="23660"/>
                    <a:pt x="126" y="23911"/>
                    <a:pt x="126" y="23911"/>
                  </a:cubicBezTo>
                  <a:lnTo>
                    <a:pt x="151" y="24262"/>
                  </a:lnTo>
                  <a:lnTo>
                    <a:pt x="201" y="24587"/>
                  </a:lnTo>
                  <a:cubicBezTo>
                    <a:pt x="226" y="24688"/>
                    <a:pt x="226" y="24813"/>
                    <a:pt x="251" y="24913"/>
                  </a:cubicBezTo>
                  <a:cubicBezTo>
                    <a:pt x="627" y="27294"/>
                    <a:pt x="1354" y="30302"/>
                    <a:pt x="3835" y="32332"/>
                  </a:cubicBezTo>
                  <a:cubicBezTo>
                    <a:pt x="4361" y="32783"/>
                    <a:pt x="4938" y="33209"/>
                    <a:pt x="5564" y="33585"/>
                  </a:cubicBezTo>
                  <a:cubicBezTo>
                    <a:pt x="5364" y="34487"/>
                    <a:pt x="5189" y="35390"/>
                    <a:pt x="4988" y="36267"/>
                  </a:cubicBezTo>
                  <a:cubicBezTo>
                    <a:pt x="4863" y="36843"/>
                    <a:pt x="4963" y="37445"/>
                    <a:pt x="5289" y="37946"/>
                  </a:cubicBezTo>
                  <a:cubicBezTo>
                    <a:pt x="5615" y="38447"/>
                    <a:pt x="6091" y="38773"/>
                    <a:pt x="6667" y="38898"/>
                  </a:cubicBezTo>
                  <a:cubicBezTo>
                    <a:pt x="6818" y="38948"/>
                    <a:pt x="6993" y="38973"/>
                    <a:pt x="7143" y="38973"/>
                  </a:cubicBezTo>
                  <a:cubicBezTo>
                    <a:pt x="8171" y="38973"/>
                    <a:pt x="9073" y="38222"/>
                    <a:pt x="9299" y="37219"/>
                  </a:cubicBezTo>
                  <a:cubicBezTo>
                    <a:pt x="9499" y="36342"/>
                    <a:pt x="9700" y="35440"/>
                    <a:pt x="9875" y="34537"/>
                  </a:cubicBezTo>
                  <a:cubicBezTo>
                    <a:pt x="11003" y="34412"/>
                    <a:pt x="12006" y="34086"/>
                    <a:pt x="12808" y="33786"/>
                  </a:cubicBezTo>
                  <a:cubicBezTo>
                    <a:pt x="13986" y="33334"/>
                    <a:pt x="15063" y="32582"/>
                    <a:pt x="16016" y="31580"/>
                  </a:cubicBezTo>
                  <a:cubicBezTo>
                    <a:pt x="16116" y="31455"/>
                    <a:pt x="16241" y="31329"/>
                    <a:pt x="16367" y="31179"/>
                  </a:cubicBezTo>
                  <a:cubicBezTo>
                    <a:pt x="16567" y="30928"/>
                    <a:pt x="16793" y="30653"/>
                    <a:pt x="16993" y="30377"/>
                  </a:cubicBezTo>
                  <a:cubicBezTo>
                    <a:pt x="17519" y="29650"/>
                    <a:pt x="18021" y="28848"/>
                    <a:pt x="18522" y="27846"/>
                  </a:cubicBezTo>
                  <a:cubicBezTo>
                    <a:pt x="18572" y="27745"/>
                    <a:pt x="18622" y="27645"/>
                    <a:pt x="18672" y="27545"/>
                  </a:cubicBezTo>
                  <a:cubicBezTo>
                    <a:pt x="19098" y="26693"/>
                    <a:pt x="19399" y="25966"/>
                    <a:pt x="19650" y="25239"/>
                  </a:cubicBezTo>
                  <a:cubicBezTo>
                    <a:pt x="19725" y="25014"/>
                    <a:pt x="19800" y="24763"/>
                    <a:pt x="19850" y="24537"/>
                  </a:cubicBezTo>
                  <a:cubicBezTo>
                    <a:pt x="20076" y="23735"/>
                    <a:pt x="20201" y="22983"/>
                    <a:pt x="20226" y="22257"/>
                  </a:cubicBezTo>
                  <a:cubicBezTo>
                    <a:pt x="20226" y="22131"/>
                    <a:pt x="20226" y="22006"/>
                    <a:pt x="20226" y="21906"/>
                  </a:cubicBezTo>
                  <a:cubicBezTo>
                    <a:pt x="20226" y="21805"/>
                    <a:pt x="20201" y="21705"/>
                    <a:pt x="20176" y="21605"/>
                  </a:cubicBezTo>
                  <a:cubicBezTo>
                    <a:pt x="20176" y="21555"/>
                    <a:pt x="20176" y="21530"/>
                    <a:pt x="20176" y="21505"/>
                  </a:cubicBezTo>
                  <a:cubicBezTo>
                    <a:pt x="20126" y="21329"/>
                    <a:pt x="20076" y="21179"/>
                    <a:pt x="20026" y="21029"/>
                  </a:cubicBezTo>
                  <a:cubicBezTo>
                    <a:pt x="19951" y="20853"/>
                    <a:pt x="19825" y="20678"/>
                    <a:pt x="19700" y="20502"/>
                  </a:cubicBezTo>
                  <a:cubicBezTo>
                    <a:pt x="19650" y="20452"/>
                    <a:pt x="19625" y="20402"/>
                    <a:pt x="19575" y="20352"/>
                  </a:cubicBezTo>
                  <a:cubicBezTo>
                    <a:pt x="19499" y="20277"/>
                    <a:pt x="19399" y="20176"/>
                    <a:pt x="19299" y="20101"/>
                  </a:cubicBezTo>
                  <a:cubicBezTo>
                    <a:pt x="19274" y="20076"/>
                    <a:pt x="19249" y="20051"/>
                    <a:pt x="19224" y="20026"/>
                  </a:cubicBezTo>
                  <a:cubicBezTo>
                    <a:pt x="19123" y="19951"/>
                    <a:pt x="18998" y="19876"/>
                    <a:pt x="18873" y="19826"/>
                  </a:cubicBezTo>
                  <a:cubicBezTo>
                    <a:pt x="18848" y="19800"/>
                    <a:pt x="18823" y="19800"/>
                    <a:pt x="18823" y="19800"/>
                  </a:cubicBezTo>
                  <a:cubicBezTo>
                    <a:pt x="18823" y="19725"/>
                    <a:pt x="18848" y="19650"/>
                    <a:pt x="18873" y="19575"/>
                  </a:cubicBezTo>
                  <a:cubicBezTo>
                    <a:pt x="19174" y="18723"/>
                    <a:pt x="19499" y="17821"/>
                    <a:pt x="19675" y="16843"/>
                  </a:cubicBezTo>
                  <a:lnTo>
                    <a:pt x="19675" y="16793"/>
                  </a:lnTo>
                  <a:cubicBezTo>
                    <a:pt x="19725" y="16467"/>
                    <a:pt x="19775" y="16141"/>
                    <a:pt x="19800" y="15841"/>
                  </a:cubicBezTo>
                  <a:cubicBezTo>
                    <a:pt x="19800" y="15790"/>
                    <a:pt x="19800" y="15740"/>
                    <a:pt x="19800" y="15690"/>
                  </a:cubicBezTo>
                  <a:cubicBezTo>
                    <a:pt x="19800" y="15490"/>
                    <a:pt x="19825" y="15289"/>
                    <a:pt x="19800" y="15089"/>
                  </a:cubicBezTo>
                  <a:cubicBezTo>
                    <a:pt x="19800" y="15064"/>
                    <a:pt x="19800" y="15064"/>
                    <a:pt x="19800" y="15064"/>
                  </a:cubicBezTo>
                  <a:cubicBezTo>
                    <a:pt x="19800" y="14988"/>
                    <a:pt x="19800" y="14913"/>
                    <a:pt x="19800" y="14838"/>
                  </a:cubicBezTo>
                  <a:cubicBezTo>
                    <a:pt x="19775" y="14663"/>
                    <a:pt x="19775" y="14537"/>
                    <a:pt x="19750" y="14387"/>
                  </a:cubicBezTo>
                  <a:cubicBezTo>
                    <a:pt x="19700" y="14011"/>
                    <a:pt x="19550" y="13660"/>
                    <a:pt x="19324" y="13359"/>
                  </a:cubicBezTo>
                  <a:cubicBezTo>
                    <a:pt x="19174" y="13134"/>
                    <a:pt x="18998" y="12958"/>
                    <a:pt x="18798" y="12833"/>
                  </a:cubicBezTo>
                  <a:lnTo>
                    <a:pt x="18848" y="12557"/>
                  </a:lnTo>
                  <a:lnTo>
                    <a:pt x="18873" y="12407"/>
                  </a:lnTo>
                  <a:lnTo>
                    <a:pt x="18898" y="12206"/>
                  </a:lnTo>
                  <a:lnTo>
                    <a:pt x="18923" y="12031"/>
                  </a:lnTo>
                  <a:lnTo>
                    <a:pt x="18973" y="11830"/>
                  </a:lnTo>
                  <a:lnTo>
                    <a:pt x="18973" y="11655"/>
                  </a:lnTo>
                  <a:cubicBezTo>
                    <a:pt x="18998" y="11605"/>
                    <a:pt x="18998" y="11530"/>
                    <a:pt x="19023" y="11455"/>
                  </a:cubicBezTo>
                  <a:lnTo>
                    <a:pt x="19023" y="11304"/>
                  </a:lnTo>
                  <a:cubicBezTo>
                    <a:pt x="19048" y="11229"/>
                    <a:pt x="19048" y="11154"/>
                    <a:pt x="19048" y="11079"/>
                  </a:cubicBezTo>
                  <a:lnTo>
                    <a:pt x="19073" y="10928"/>
                  </a:lnTo>
                  <a:cubicBezTo>
                    <a:pt x="19073" y="10853"/>
                    <a:pt x="19073" y="10778"/>
                    <a:pt x="19098" y="10703"/>
                  </a:cubicBezTo>
                  <a:cubicBezTo>
                    <a:pt x="19098" y="10653"/>
                    <a:pt x="19098" y="10527"/>
                    <a:pt x="19098" y="10527"/>
                  </a:cubicBezTo>
                  <a:cubicBezTo>
                    <a:pt x="19098" y="10452"/>
                    <a:pt x="19123" y="10402"/>
                    <a:pt x="19123" y="10327"/>
                  </a:cubicBezTo>
                  <a:lnTo>
                    <a:pt x="19123" y="10151"/>
                  </a:lnTo>
                  <a:cubicBezTo>
                    <a:pt x="19123" y="10076"/>
                    <a:pt x="19123" y="10001"/>
                    <a:pt x="19123" y="9926"/>
                  </a:cubicBezTo>
                  <a:lnTo>
                    <a:pt x="19123" y="9775"/>
                  </a:lnTo>
                  <a:cubicBezTo>
                    <a:pt x="19123" y="9700"/>
                    <a:pt x="19123" y="9625"/>
                    <a:pt x="19123" y="9550"/>
                  </a:cubicBezTo>
                  <a:lnTo>
                    <a:pt x="19123" y="9500"/>
                  </a:lnTo>
                  <a:cubicBezTo>
                    <a:pt x="19123" y="9274"/>
                    <a:pt x="19123" y="9023"/>
                    <a:pt x="19098" y="8798"/>
                  </a:cubicBezTo>
                  <a:cubicBezTo>
                    <a:pt x="19098" y="8798"/>
                    <a:pt x="19098" y="8773"/>
                    <a:pt x="19098" y="8773"/>
                  </a:cubicBezTo>
                  <a:cubicBezTo>
                    <a:pt x="19098" y="8622"/>
                    <a:pt x="19098" y="8472"/>
                    <a:pt x="19073" y="8347"/>
                  </a:cubicBezTo>
                  <a:cubicBezTo>
                    <a:pt x="19073" y="8221"/>
                    <a:pt x="19048" y="8121"/>
                    <a:pt x="19023" y="7996"/>
                  </a:cubicBezTo>
                  <a:cubicBezTo>
                    <a:pt x="19023" y="7996"/>
                    <a:pt x="19023" y="7971"/>
                    <a:pt x="19023" y="7971"/>
                  </a:cubicBezTo>
                  <a:cubicBezTo>
                    <a:pt x="18998" y="7745"/>
                    <a:pt x="18948" y="7545"/>
                    <a:pt x="18898" y="7394"/>
                  </a:cubicBezTo>
                  <a:cubicBezTo>
                    <a:pt x="18898" y="7369"/>
                    <a:pt x="18873" y="7319"/>
                    <a:pt x="18873" y="7294"/>
                  </a:cubicBezTo>
                  <a:cubicBezTo>
                    <a:pt x="18848" y="7194"/>
                    <a:pt x="18798" y="7119"/>
                    <a:pt x="18773" y="7018"/>
                  </a:cubicBezTo>
                  <a:cubicBezTo>
                    <a:pt x="18748" y="6968"/>
                    <a:pt x="18722" y="6893"/>
                    <a:pt x="18697" y="6843"/>
                  </a:cubicBezTo>
                  <a:cubicBezTo>
                    <a:pt x="18672" y="6793"/>
                    <a:pt x="18647" y="6743"/>
                    <a:pt x="18647" y="6718"/>
                  </a:cubicBezTo>
                  <a:cubicBezTo>
                    <a:pt x="18597" y="6617"/>
                    <a:pt x="18547" y="6542"/>
                    <a:pt x="18497" y="6467"/>
                  </a:cubicBezTo>
                  <a:cubicBezTo>
                    <a:pt x="18472" y="6442"/>
                    <a:pt x="18472" y="6392"/>
                    <a:pt x="18447" y="6367"/>
                  </a:cubicBezTo>
                  <a:cubicBezTo>
                    <a:pt x="18372" y="6267"/>
                    <a:pt x="18321" y="6191"/>
                    <a:pt x="18246" y="6091"/>
                  </a:cubicBezTo>
                  <a:cubicBezTo>
                    <a:pt x="18221" y="6066"/>
                    <a:pt x="18196" y="6016"/>
                    <a:pt x="18171" y="5991"/>
                  </a:cubicBezTo>
                  <a:cubicBezTo>
                    <a:pt x="18071" y="5891"/>
                    <a:pt x="17971" y="5790"/>
                    <a:pt x="17870" y="5690"/>
                  </a:cubicBezTo>
                  <a:cubicBezTo>
                    <a:pt x="17544" y="5439"/>
                    <a:pt x="17194" y="5239"/>
                    <a:pt x="16793" y="5114"/>
                  </a:cubicBezTo>
                  <a:cubicBezTo>
                    <a:pt x="16542" y="3710"/>
                    <a:pt x="16116" y="2607"/>
                    <a:pt x="15514" y="1881"/>
                  </a:cubicBezTo>
                  <a:cubicBezTo>
                    <a:pt x="15464" y="1530"/>
                    <a:pt x="15314" y="1179"/>
                    <a:pt x="15113" y="903"/>
                  </a:cubicBezTo>
                  <a:cubicBezTo>
                    <a:pt x="14737" y="427"/>
                    <a:pt x="14236" y="126"/>
                    <a:pt x="13635" y="26"/>
                  </a:cubicBezTo>
                  <a:cubicBezTo>
                    <a:pt x="13534" y="26"/>
                    <a:pt x="13434" y="1"/>
                    <a:pt x="13334" y="1"/>
                  </a:cubicBezTo>
                  <a:close/>
                </a:path>
              </a:pathLst>
            </a:custGeom>
            <a:solidFill>
              <a:schemeClr val="accent6"/>
            </a:solidFill>
            <a:ln>
              <a:noFill/>
            </a:ln>
            <a:effectLst>
              <a:outerShdw blurRad="57150" dist="19050" dir="5400000" algn="bl" rotWithShape="0">
                <a:schemeClr val="lt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21"/>
            <p:cNvSpPr/>
            <p:nvPr/>
          </p:nvSpPr>
          <p:spPr>
            <a:xfrm>
              <a:off x="3591625" y="1465550"/>
              <a:ext cx="419825" cy="757750"/>
            </a:xfrm>
            <a:custGeom>
              <a:avLst/>
              <a:gdLst/>
              <a:ahLst/>
              <a:cxnLst/>
              <a:rect l="l" t="t" r="r" b="b"/>
              <a:pathLst>
                <a:path w="16793" h="30310" extrusionOk="0">
                  <a:moveTo>
                    <a:pt x="11551" y="1"/>
                  </a:moveTo>
                  <a:cubicBezTo>
                    <a:pt x="10162" y="1"/>
                    <a:pt x="9094" y="1816"/>
                    <a:pt x="8472" y="3334"/>
                  </a:cubicBezTo>
                  <a:cubicBezTo>
                    <a:pt x="8425" y="3444"/>
                    <a:pt x="8310" y="3504"/>
                    <a:pt x="8194" y="3504"/>
                  </a:cubicBezTo>
                  <a:cubicBezTo>
                    <a:pt x="8123" y="3504"/>
                    <a:pt x="8052" y="3482"/>
                    <a:pt x="7996" y="3435"/>
                  </a:cubicBezTo>
                  <a:cubicBezTo>
                    <a:pt x="7818" y="3289"/>
                    <a:pt x="7556" y="3206"/>
                    <a:pt x="7298" y="3206"/>
                  </a:cubicBezTo>
                  <a:cubicBezTo>
                    <a:pt x="7157" y="3206"/>
                    <a:pt x="7017" y="3231"/>
                    <a:pt x="6893" y="3284"/>
                  </a:cubicBezTo>
                  <a:cubicBezTo>
                    <a:pt x="6367" y="3510"/>
                    <a:pt x="6066" y="4011"/>
                    <a:pt x="5865" y="4487"/>
                  </a:cubicBezTo>
                  <a:cubicBezTo>
                    <a:pt x="5088" y="6217"/>
                    <a:pt x="4838" y="8096"/>
                    <a:pt x="4687" y="9951"/>
                  </a:cubicBezTo>
                  <a:cubicBezTo>
                    <a:pt x="4672" y="10133"/>
                    <a:pt x="4528" y="10232"/>
                    <a:pt x="4384" y="10232"/>
                  </a:cubicBezTo>
                  <a:cubicBezTo>
                    <a:pt x="4290" y="10232"/>
                    <a:pt x="4195" y="10190"/>
                    <a:pt x="4136" y="10101"/>
                  </a:cubicBezTo>
                  <a:cubicBezTo>
                    <a:pt x="4136" y="10101"/>
                    <a:pt x="4136" y="10101"/>
                    <a:pt x="4136" y="10076"/>
                  </a:cubicBezTo>
                  <a:cubicBezTo>
                    <a:pt x="4042" y="9959"/>
                    <a:pt x="3949" y="9798"/>
                    <a:pt x="3732" y="9798"/>
                  </a:cubicBezTo>
                  <a:cubicBezTo>
                    <a:pt x="3717" y="9798"/>
                    <a:pt x="3701" y="9799"/>
                    <a:pt x="3685" y="9801"/>
                  </a:cubicBezTo>
                  <a:cubicBezTo>
                    <a:pt x="3509" y="9826"/>
                    <a:pt x="3359" y="9951"/>
                    <a:pt x="3284" y="10076"/>
                  </a:cubicBezTo>
                  <a:cubicBezTo>
                    <a:pt x="2306" y="12106"/>
                    <a:pt x="2833" y="14462"/>
                    <a:pt x="2632" y="16668"/>
                  </a:cubicBezTo>
                  <a:cubicBezTo>
                    <a:pt x="2615" y="16838"/>
                    <a:pt x="2471" y="16950"/>
                    <a:pt x="2326" y="16950"/>
                  </a:cubicBezTo>
                  <a:cubicBezTo>
                    <a:pt x="2257" y="16950"/>
                    <a:pt x="2187" y="16925"/>
                    <a:pt x="2131" y="16868"/>
                  </a:cubicBezTo>
                  <a:cubicBezTo>
                    <a:pt x="2006" y="16768"/>
                    <a:pt x="1880" y="16668"/>
                    <a:pt x="1730" y="16593"/>
                  </a:cubicBezTo>
                  <a:cubicBezTo>
                    <a:pt x="1581" y="16529"/>
                    <a:pt x="1414" y="16492"/>
                    <a:pt x="1252" y="16492"/>
                  </a:cubicBezTo>
                  <a:cubicBezTo>
                    <a:pt x="1032" y="16492"/>
                    <a:pt x="821" y="16559"/>
                    <a:pt x="677" y="16718"/>
                  </a:cubicBezTo>
                  <a:cubicBezTo>
                    <a:pt x="577" y="16818"/>
                    <a:pt x="527" y="16969"/>
                    <a:pt x="477" y="17119"/>
                  </a:cubicBezTo>
                  <a:cubicBezTo>
                    <a:pt x="1" y="18748"/>
                    <a:pt x="151" y="20477"/>
                    <a:pt x="402" y="22182"/>
                  </a:cubicBezTo>
                  <a:cubicBezTo>
                    <a:pt x="753" y="24487"/>
                    <a:pt x="1429" y="26918"/>
                    <a:pt x="3334" y="28497"/>
                  </a:cubicBezTo>
                  <a:cubicBezTo>
                    <a:pt x="4311" y="29274"/>
                    <a:pt x="5389" y="30076"/>
                    <a:pt x="6717" y="30252"/>
                  </a:cubicBezTo>
                  <a:lnTo>
                    <a:pt x="6743" y="30252"/>
                  </a:lnTo>
                  <a:cubicBezTo>
                    <a:pt x="6743" y="30252"/>
                    <a:pt x="6768" y="30252"/>
                    <a:pt x="6768" y="30277"/>
                  </a:cubicBezTo>
                  <a:lnTo>
                    <a:pt x="6768" y="30252"/>
                  </a:lnTo>
                  <a:cubicBezTo>
                    <a:pt x="7035" y="30291"/>
                    <a:pt x="7298" y="30310"/>
                    <a:pt x="7556" y="30310"/>
                  </a:cubicBezTo>
                  <a:cubicBezTo>
                    <a:pt x="8604" y="30310"/>
                    <a:pt x="9577" y="30012"/>
                    <a:pt x="10502" y="29650"/>
                  </a:cubicBezTo>
                  <a:cubicBezTo>
                    <a:pt x="12808" y="28748"/>
                    <a:pt x="14211" y="26643"/>
                    <a:pt x="15289" y="24563"/>
                  </a:cubicBezTo>
                  <a:cubicBezTo>
                    <a:pt x="16066" y="23034"/>
                    <a:pt x="16743" y="21430"/>
                    <a:pt x="16793" y="19725"/>
                  </a:cubicBezTo>
                  <a:cubicBezTo>
                    <a:pt x="16793" y="19575"/>
                    <a:pt x="16793" y="19425"/>
                    <a:pt x="16743" y="19299"/>
                  </a:cubicBezTo>
                  <a:cubicBezTo>
                    <a:pt x="16603" y="18997"/>
                    <a:pt x="16226" y="18846"/>
                    <a:pt x="15871" y="18846"/>
                  </a:cubicBezTo>
                  <a:cubicBezTo>
                    <a:pt x="15844" y="18846"/>
                    <a:pt x="15817" y="18846"/>
                    <a:pt x="15790" y="18848"/>
                  </a:cubicBezTo>
                  <a:cubicBezTo>
                    <a:pt x="15615" y="18873"/>
                    <a:pt x="15464" y="18923"/>
                    <a:pt x="15314" y="18999"/>
                  </a:cubicBezTo>
                  <a:cubicBezTo>
                    <a:pt x="15273" y="19017"/>
                    <a:pt x="15232" y="19025"/>
                    <a:pt x="15192" y="19025"/>
                  </a:cubicBezTo>
                  <a:cubicBezTo>
                    <a:pt x="15009" y="19025"/>
                    <a:pt x="14851" y="18853"/>
                    <a:pt x="14913" y="18648"/>
                  </a:cubicBezTo>
                  <a:cubicBezTo>
                    <a:pt x="15389" y="16467"/>
                    <a:pt x="16642" y="14412"/>
                    <a:pt x="16342" y="12182"/>
                  </a:cubicBezTo>
                  <a:cubicBezTo>
                    <a:pt x="16317" y="12031"/>
                    <a:pt x="16216" y="11881"/>
                    <a:pt x="16041" y="11806"/>
                  </a:cubicBezTo>
                  <a:cubicBezTo>
                    <a:pt x="15976" y="11777"/>
                    <a:pt x="15918" y="11765"/>
                    <a:pt x="15865" y="11765"/>
                  </a:cubicBezTo>
                  <a:cubicBezTo>
                    <a:pt x="15731" y="11765"/>
                    <a:pt x="15629" y="11841"/>
                    <a:pt x="15540" y="11931"/>
                  </a:cubicBezTo>
                  <a:cubicBezTo>
                    <a:pt x="15481" y="11977"/>
                    <a:pt x="15415" y="11997"/>
                    <a:pt x="15351" y="11997"/>
                  </a:cubicBezTo>
                  <a:cubicBezTo>
                    <a:pt x="15170" y="11997"/>
                    <a:pt x="15001" y="11834"/>
                    <a:pt x="15038" y="11630"/>
                  </a:cubicBezTo>
                  <a:cubicBezTo>
                    <a:pt x="15489" y="9801"/>
                    <a:pt x="15840" y="7946"/>
                    <a:pt x="15640" y="6066"/>
                  </a:cubicBezTo>
                  <a:cubicBezTo>
                    <a:pt x="15590" y="5540"/>
                    <a:pt x="15464" y="4963"/>
                    <a:pt x="15038" y="4613"/>
                  </a:cubicBezTo>
                  <a:cubicBezTo>
                    <a:pt x="14843" y="4435"/>
                    <a:pt x="14547" y="4333"/>
                    <a:pt x="14267" y="4333"/>
                  </a:cubicBezTo>
                  <a:cubicBezTo>
                    <a:pt x="14151" y="4333"/>
                    <a:pt x="14038" y="4350"/>
                    <a:pt x="13936" y="4387"/>
                  </a:cubicBezTo>
                  <a:cubicBezTo>
                    <a:pt x="13900" y="4402"/>
                    <a:pt x="13864" y="4409"/>
                    <a:pt x="13829" y="4409"/>
                  </a:cubicBezTo>
                  <a:cubicBezTo>
                    <a:pt x="13687" y="4409"/>
                    <a:pt x="13555" y="4297"/>
                    <a:pt x="13535" y="4136"/>
                  </a:cubicBezTo>
                  <a:cubicBezTo>
                    <a:pt x="13384" y="2457"/>
                    <a:pt x="12908" y="176"/>
                    <a:pt x="11630" y="26"/>
                  </a:cubicBezTo>
                  <a:lnTo>
                    <a:pt x="11630" y="1"/>
                  </a:lnTo>
                  <a:lnTo>
                    <a:pt x="11580" y="1"/>
                  </a:lnTo>
                  <a:cubicBezTo>
                    <a:pt x="11570" y="1"/>
                    <a:pt x="11561" y="1"/>
                    <a:pt x="11551" y="1"/>
                  </a:cubicBezTo>
                  <a:close/>
                </a:path>
              </a:pathLst>
            </a:custGeom>
            <a:solidFill>
              <a:srgbClr val="8642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21"/>
            <p:cNvSpPr/>
            <p:nvPr/>
          </p:nvSpPr>
          <p:spPr>
            <a:xfrm>
              <a:off x="3770825" y="1938000"/>
              <a:ext cx="240625" cy="177975"/>
            </a:xfrm>
            <a:custGeom>
              <a:avLst/>
              <a:gdLst/>
              <a:ahLst/>
              <a:cxnLst/>
              <a:rect l="l" t="t" r="r" b="b"/>
              <a:pathLst>
                <a:path w="9625" h="7119" extrusionOk="0">
                  <a:moveTo>
                    <a:pt x="9073" y="0"/>
                  </a:moveTo>
                  <a:cubicBezTo>
                    <a:pt x="8346" y="1053"/>
                    <a:pt x="7344" y="2081"/>
                    <a:pt x="6066" y="3008"/>
                  </a:cubicBezTo>
                  <a:cubicBezTo>
                    <a:pt x="4737" y="3985"/>
                    <a:pt x="3259" y="4787"/>
                    <a:pt x="1830" y="5589"/>
                  </a:cubicBezTo>
                  <a:cubicBezTo>
                    <a:pt x="1329" y="5865"/>
                    <a:pt x="803" y="6141"/>
                    <a:pt x="251" y="6316"/>
                  </a:cubicBezTo>
                  <a:cubicBezTo>
                    <a:pt x="377" y="6441"/>
                    <a:pt x="402" y="6667"/>
                    <a:pt x="301" y="6817"/>
                  </a:cubicBezTo>
                  <a:cubicBezTo>
                    <a:pt x="226" y="6918"/>
                    <a:pt x="126" y="6968"/>
                    <a:pt x="1" y="6993"/>
                  </a:cubicBezTo>
                  <a:cubicBezTo>
                    <a:pt x="76" y="7068"/>
                    <a:pt x="201" y="7118"/>
                    <a:pt x="301" y="7118"/>
                  </a:cubicBezTo>
                  <a:lnTo>
                    <a:pt x="427" y="7118"/>
                  </a:lnTo>
                  <a:cubicBezTo>
                    <a:pt x="1078" y="6918"/>
                    <a:pt x="1655" y="6617"/>
                    <a:pt x="2206" y="6291"/>
                  </a:cubicBezTo>
                  <a:cubicBezTo>
                    <a:pt x="3660" y="5489"/>
                    <a:pt x="5189" y="4662"/>
                    <a:pt x="6567" y="3660"/>
                  </a:cubicBezTo>
                  <a:cubicBezTo>
                    <a:pt x="7820" y="2732"/>
                    <a:pt x="8848" y="1705"/>
                    <a:pt x="9625" y="652"/>
                  </a:cubicBezTo>
                  <a:cubicBezTo>
                    <a:pt x="9625" y="552"/>
                    <a:pt x="9600" y="477"/>
                    <a:pt x="9575" y="401"/>
                  </a:cubicBezTo>
                  <a:cubicBezTo>
                    <a:pt x="9474" y="201"/>
                    <a:pt x="9299" y="76"/>
                    <a:pt x="9073"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21"/>
            <p:cNvSpPr/>
            <p:nvPr/>
          </p:nvSpPr>
          <p:spPr>
            <a:xfrm>
              <a:off x="3815950" y="1782600"/>
              <a:ext cx="185475" cy="109675"/>
            </a:xfrm>
            <a:custGeom>
              <a:avLst/>
              <a:gdLst/>
              <a:ahLst/>
              <a:cxnLst/>
              <a:rect l="l" t="t" r="r" b="b"/>
              <a:pathLst>
                <a:path w="7419" h="4387" extrusionOk="0">
                  <a:moveTo>
                    <a:pt x="7394" y="1"/>
                  </a:moveTo>
                  <a:lnTo>
                    <a:pt x="7394" y="1"/>
                  </a:lnTo>
                  <a:cubicBezTo>
                    <a:pt x="6942" y="352"/>
                    <a:pt x="6441" y="728"/>
                    <a:pt x="5915" y="1028"/>
                  </a:cubicBezTo>
                  <a:cubicBezTo>
                    <a:pt x="5313" y="1379"/>
                    <a:pt x="4687" y="1680"/>
                    <a:pt x="4085" y="1931"/>
                  </a:cubicBezTo>
                  <a:cubicBezTo>
                    <a:pt x="2757" y="2532"/>
                    <a:pt x="1404" y="3084"/>
                    <a:pt x="25" y="3610"/>
                  </a:cubicBezTo>
                  <a:lnTo>
                    <a:pt x="0" y="3610"/>
                  </a:lnTo>
                  <a:cubicBezTo>
                    <a:pt x="25" y="3635"/>
                    <a:pt x="50" y="3660"/>
                    <a:pt x="75" y="3660"/>
                  </a:cubicBezTo>
                  <a:cubicBezTo>
                    <a:pt x="251" y="3810"/>
                    <a:pt x="276" y="4061"/>
                    <a:pt x="125" y="4236"/>
                  </a:cubicBezTo>
                  <a:cubicBezTo>
                    <a:pt x="100" y="4287"/>
                    <a:pt x="50" y="4312"/>
                    <a:pt x="0" y="4337"/>
                  </a:cubicBezTo>
                  <a:cubicBezTo>
                    <a:pt x="50" y="4362"/>
                    <a:pt x="125" y="4387"/>
                    <a:pt x="176" y="4387"/>
                  </a:cubicBezTo>
                  <a:cubicBezTo>
                    <a:pt x="226" y="4387"/>
                    <a:pt x="276" y="4387"/>
                    <a:pt x="326" y="4362"/>
                  </a:cubicBezTo>
                  <a:cubicBezTo>
                    <a:pt x="1704" y="3835"/>
                    <a:pt x="3083" y="3284"/>
                    <a:pt x="4436" y="2683"/>
                  </a:cubicBezTo>
                  <a:cubicBezTo>
                    <a:pt x="5038" y="2407"/>
                    <a:pt x="5689" y="2106"/>
                    <a:pt x="6316" y="1730"/>
                  </a:cubicBezTo>
                  <a:cubicBezTo>
                    <a:pt x="6692" y="1530"/>
                    <a:pt x="7018" y="1304"/>
                    <a:pt x="7344" y="1053"/>
                  </a:cubicBezTo>
                  <a:cubicBezTo>
                    <a:pt x="7394" y="703"/>
                    <a:pt x="7419" y="352"/>
                    <a:pt x="7394"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21"/>
            <p:cNvSpPr/>
            <p:nvPr/>
          </p:nvSpPr>
          <p:spPr>
            <a:xfrm>
              <a:off x="3851025" y="1604025"/>
              <a:ext cx="132850" cy="88375"/>
            </a:xfrm>
            <a:custGeom>
              <a:avLst/>
              <a:gdLst/>
              <a:ahLst/>
              <a:cxnLst/>
              <a:rect l="l" t="t" r="r" b="b"/>
              <a:pathLst>
                <a:path w="5314" h="3535" extrusionOk="0">
                  <a:moveTo>
                    <a:pt x="5189" y="1"/>
                  </a:moveTo>
                  <a:cubicBezTo>
                    <a:pt x="3610" y="1104"/>
                    <a:pt x="1905" y="2031"/>
                    <a:pt x="101" y="2733"/>
                  </a:cubicBezTo>
                  <a:lnTo>
                    <a:pt x="126" y="2758"/>
                  </a:lnTo>
                  <a:cubicBezTo>
                    <a:pt x="301" y="2908"/>
                    <a:pt x="326" y="3159"/>
                    <a:pt x="176" y="3334"/>
                  </a:cubicBezTo>
                  <a:cubicBezTo>
                    <a:pt x="126" y="3409"/>
                    <a:pt x="76" y="3434"/>
                    <a:pt x="1" y="3460"/>
                  </a:cubicBezTo>
                  <a:cubicBezTo>
                    <a:pt x="51" y="3510"/>
                    <a:pt x="151" y="3535"/>
                    <a:pt x="226" y="3535"/>
                  </a:cubicBezTo>
                  <a:cubicBezTo>
                    <a:pt x="276" y="3535"/>
                    <a:pt x="326" y="3535"/>
                    <a:pt x="377" y="3510"/>
                  </a:cubicBezTo>
                  <a:cubicBezTo>
                    <a:pt x="2106" y="2808"/>
                    <a:pt x="3760" y="1931"/>
                    <a:pt x="5314" y="903"/>
                  </a:cubicBezTo>
                  <a:cubicBezTo>
                    <a:pt x="5289" y="778"/>
                    <a:pt x="5289" y="653"/>
                    <a:pt x="5264" y="527"/>
                  </a:cubicBezTo>
                  <a:cubicBezTo>
                    <a:pt x="5264" y="352"/>
                    <a:pt x="5239" y="176"/>
                    <a:pt x="5189"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21"/>
            <p:cNvSpPr/>
            <p:nvPr/>
          </p:nvSpPr>
          <p:spPr>
            <a:xfrm>
              <a:off x="3601650" y="1879100"/>
              <a:ext cx="179225" cy="233725"/>
            </a:xfrm>
            <a:custGeom>
              <a:avLst/>
              <a:gdLst/>
              <a:ahLst/>
              <a:cxnLst/>
              <a:rect l="l" t="t" r="r" b="b"/>
              <a:pathLst>
                <a:path w="7169" h="9349" extrusionOk="0">
                  <a:moveTo>
                    <a:pt x="552" y="0"/>
                  </a:moveTo>
                  <a:cubicBezTo>
                    <a:pt x="452" y="26"/>
                    <a:pt x="352" y="76"/>
                    <a:pt x="276" y="176"/>
                  </a:cubicBezTo>
                  <a:cubicBezTo>
                    <a:pt x="176" y="276"/>
                    <a:pt x="126" y="427"/>
                    <a:pt x="76" y="577"/>
                  </a:cubicBezTo>
                  <a:cubicBezTo>
                    <a:pt x="51" y="677"/>
                    <a:pt x="26" y="777"/>
                    <a:pt x="1" y="878"/>
                  </a:cubicBezTo>
                  <a:cubicBezTo>
                    <a:pt x="402" y="1930"/>
                    <a:pt x="1003" y="3008"/>
                    <a:pt x="1755" y="4086"/>
                  </a:cubicBezTo>
                  <a:cubicBezTo>
                    <a:pt x="2758" y="5464"/>
                    <a:pt x="3910" y="6717"/>
                    <a:pt x="5063" y="7945"/>
                  </a:cubicBezTo>
                  <a:cubicBezTo>
                    <a:pt x="5489" y="8422"/>
                    <a:pt x="5941" y="8898"/>
                    <a:pt x="6492" y="9274"/>
                  </a:cubicBezTo>
                  <a:cubicBezTo>
                    <a:pt x="6567" y="9324"/>
                    <a:pt x="6642" y="9349"/>
                    <a:pt x="6717" y="9349"/>
                  </a:cubicBezTo>
                  <a:lnTo>
                    <a:pt x="6768" y="9349"/>
                  </a:lnTo>
                  <a:cubicBezTo>
                    <a:pt x="6893" y="9324"/>
                    <a:pt x="6993" y="9274"/>
                    <a:pt x="7068" y="9173"/>
                  </a:cubicBezTo>
                  <a:cubicBezTo>
                    <a:pt x="7169" y="9023"/>
                    <a:pt x="7144" y="8797"/>
                    <a:pt x="7018" y="8672"/>
                  </a:cubicBezTo>
                  <a:cubicBezTo>
                    <a:pt x="7018" y="8647"/>
                    <a:pt x="6993" y="8622"/>
                    <a:pt x="6968" y="8597"/>
                  </a:cubicBezTo>
                  <a:cubicBezTo>
                    <a:pt x="6467" y="8271"/>
                    <a:pt x="6066" y="7820"/>
                    <a:pt x="5640" y="7394"/>
                  </a:cubicBezTo>
                  <a:cubicBezTo>
                    <a:pt x="4537" y="6191"/>
                    <a:pt x="3384" y="4963"/>
                    <a:pt x="2432" y="3609"/>
                  </a:cubicBezTo>
                  <a:cubicBezTo>
                    <a:pt x="1555" y="2381"/>
                    <a:pt x="928" y="1178"/>
                    <a:pt x="552"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21"/>
            <p:cNvSpPr/>
            <p:nvPr/>
          </p:nvSpPr>
          <p:spPr>
            <a:xfrm>
              <a:off x="3660550" y="1735625"/>
              <a:ext cx="162300" cy="156650"/>
            </a:xfrm>
            <a:custGeom>
              <a:avLst/>
              <a:gdLst/>
              <a:ahLst/>
              <a:cxnLst/>
              <a:rect l="l" t="t" r="r" b="b"/>
              <a:pathLst>
                <a:path w="6492" h="6266" extrusionOk="0">
                  <a:moveTo>
                    <a:pt x="251" y="0"/>
                  </a:moveTo>
                  <a:cubicBezTo>
                    <a:pt x="126" y="351"/>
                    <a:pt x="51" y="702"/>
                    <a:pt x="1" y="1053"/>
                  </a:cubicBezTo>
                  <a:cubicBezTo>
                    <a:pt x="151" y="1228"/>
                    <a:pt x="301" y="1429"/>
                    <a:pt x="452" y="1604"/>
                  </a:cubicBezTo>
                  <a:cubicBezTo>
                    <a:pt x="928" y="2155"/>
                    <a:pt x="1454" y="2632"/>
                    <a:pt x="1955" y="3083"/>
                  </a:cubicBezTo>
                  <a:cubicBezTo>
                    <a:pt x="2732" y="3785"/>
                    <a:pt x="3710" y="4536"/>
                    <a:pt x="4637" y="5288"/>
                  </a:cubicBezTo>
                  <a:cubicBezTo>
                    <a:pt x="5038" y="5589"/>
                    <a:pt x="5439" y="5890"/>
                    <a:pt x="5765" y="6191"/>
                  </a:cubicBezTo>
                  <a:cubicBezTo>
                    <a:pt x="5840" y="6241"/>
                    <a:pt x="5940" y="6266"/>
                    <a:pt x="6041" y="6266"/>
                  </a:cubicBezTo>
                  <a:cubicBezTo>
                    <a:pt x="6091" y="6266"/>
                    <a:pt x="6166" y="6266"/>
                    <a:pt x="6216" y="6216"/>
                  </a:cubicBezTo>
                  <a:cubicBezTo>
                    <a:pt x="6266" y="6191"/>
                    <a:pt x="6316" y="6166"/>
                    <a:pt x="6341" y="6115"/>
                  </a:cubicBezTo>
                  <a:cubicBezTo>
                    <a:pt x="6492" y="5940"/>
                    <a:pt x="6467" y="5689"/>
                    <a:pt x="6291" y="5539"/>
                  </a:cubicBezTo>
                  <a:cubicBezTo>
                    <a:pt x="6266" y="5539"/>
                    <a:pt x="6241" y="5514"/>
                    <a:pt x="6216" y="5489"/>
                  </a:cubicBezTo>
                  <a:cubicBezTo>
                    <a:pt x="5890" y="5213"/>
                    <a:pt x="5514" y="4937"/>
                    <a:pt x="5138" y="4637"/>
                  </a:cubicBezTo>
                  <a:cubicBezTo>
                    <a:pt x="4211" y="3910"/>
                    <a:pt x="3259" y="3158"/>
                    <a:pt x="2507" y="2481"/>
                  </a:cubicBezTo>
                  <a:cubicBezTo>
                    <a:pt x="2031" y="2055"/>
                    <a:pt x="1529" y="1579"/>
                    <a:pt x="1078" y="1053"/>
                  </a:cubicBezTo>
                  <a:cubicBezTo>
                    <a:pt x="777" y="727"/>
                    <a:pt x="502" y="351"/>
                    <a:pt x="251"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21"/>
            <p:cNvSpPr/>
            <p:nvPr/>
          </p:nvSpPr>
          <p:spPr>
            <a:xfrm>
              <a:off x="3733225" y="1569575"/>
              <a:ext cx="125975" cy="121575"/>
            </a:xfrm>
            <a:custGeom>
              <a:avLst/>
              <a:gdLst/>
              <a:ahLst/>
              <a:cxnLst/>
              <a:rect l="l" t="t" r="r" b="b"/>
              <a:pathLst>
                <a:path w="5039" h="4863" extrusionOk="0">
                  <a:moveTo>
                    <a:pt x="352" y="0"/>
                  </a:moveTo>
                  <a:cubicBezTo>
                    <a:pt x="302" y="101"/>
                    <a:pt x="251" y="226"/>
                    <a:pt x="201" y="326"/>
                  </a:cubicBezTo>
                  <a:cubicBezTo>
                    <a:pt x="126" y="502"/>
                    <a:pt x="51" y="652"/>
                    <a:pt x="1" y="802"/>
                  </a:cubicBezTo>
                  <a:cubicBezTo>
                    <a:pt x="1254" y="2206"/>
                    <a:pt x="2858" y="3534"/>
                    <a:pt x="4211" y="4662"/>
                  </a:cubicBezTo>
                  <a:lnTo>
                    <a:pt x="4312" y="4762"/>
                  </a:lnTo>
                  <a:cubicBezTo>
                    <a:pt x="4387" y="4838"/>
                    <a:pt x="4487" y="4863"/>
                    <a:pt x="4587" y="4863"/>
                  </a:cubicBezTo>
                  <a:cubicBezTo>
                    <a:pt x="4612" y="4863"/>
                    <a:pt x="4662" y="4863"/>
                    <a:pt x="4713" y="4838"/>
                  </a:cubicBezTo>
                  <a:cubicBezTo>
                    <a:pt x="4788" y="4812"/>
                    <a:pt x="4838" y="4787"/>
                    <a:pt x="4888" y="4712"/>
                  </a:cubicBezTo>
                  <a:cubicBezTo>
                    <a:pt x="5038" y="4537"/>
                    <a:pt x="5013" y="4286"/>
                    <a:pt x="4838" y="4136"/>
                  </a:cubicBezTo>
                  <a:lnTo>
                    <a:pt x="4813" y="4111"/>
                  </a:lnTo>
                  <a:lnTo>
                    <a:pt x="4738" y="4036"/>
                  </a:lnTo>
                  <a:cubicBezTo>
                    <a:pt x="3309" y="2858"/>
                    <a:pt x="1630" y="1454"/>
                    <a:pt x="352"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21"/>
            <p:cNvSpPr/>
            <p:nvPr/>
          </p:nvSpPr>
          <p:spPr>
            <a:xfrm>
              <a:off x="3591625" y="1465550"/>
              <a:ext cx="419825" cy="757750"/>
            </a:xfrm>
            <a:custGeom>
              <a:avLst/>
              <a:gdLst/>
              <a:ahLst/>
              <a:cxnLst/>
              <a:rect l="l" t="t" r="r" b="b"/>
              <a:pathLst>
                <a:path w="16793" h="30310" extrusionOk="0">
                  <a:moveTo>
                    <a:pt x="11551" y="1"/>
                  </a:moveTo>
                  <a:cubicBezTo>
                    <a:pt x="10162" y="1"/>
                    <a:pt x="9094" y="1816"/>
                    <a:pt x="8472" y="3334"/>
                  </a:cubicBezTo>
                  <a:cubicBezTo>
                    <a:pt x="8425" y="3444"/>
                    <a:pt x="8310" y="3504"/>
                    <a:pt x="8194" y="3504"/>
                  </a:cubicBezTo>
                  <a:cubicBezTo>
                    <a:pt x="8123" y="3504"/>
                    <a:pt x="8052" y="3482"/>
                    <a:pt x="7996" y="3435"/>
                  </a:cubicBezTo>
                  <a:cubicBezTo>
                    <a:pt x="7818" y="3289"/>
                    <a:pt x="7556" y="3206"/>
                    <a:pt x="7298" y="3206"/>
                  </a:cubicBezTo>
                  <a:cubicBezTo>
                    <a:pt x="7157" y="3206"/>
                    <a:pt x="7017" y="3231"/>
                    <a:pt x="6893" y="3284"/>
                  </a:cubicBezTo>
                  <a:cubicBezTo>
                    <a:pt x="6367" y="3510"/>
                    <a:pt x="6066" y="4011"/>
                    <a:pt x="5865" y="4487"/>
                  </a:cubicBezTo>
                  <a:cubicBezTo>
                    <a:pt x="5088" y="6217"/>
                    <a:pt x="4838" y="8096"/>
                    <a:pt x="4687" y="9951"/>
                  </a:cubicBezTo>
                  <a:cubicBezTo>
                    <a:pt x="4672" y="10133"/>
                    <a:pt x="4528" y="10232"/>
                    <a:pt x="4384" y="10232"/>
                  </a:cubicBezTo>
                  <a:cubicBezTo>
                    <a:pt x="4290" y="10232"/>
                    <a:pt x="4195" y="10190"/>
                    <a:pt x="4136" y="10101"/>
                  </a:cubicBezTo>
                  <a:cubicBezTo>
                    <a:pt x="4136" y="10101"/>
                    <a:pt x="4136" y="10101"/>
                    <a:pt x="4136" y="10076"/>
                  </a:cubicBezTo>
                  <a:cubicBezTo>
                    <a:pt x="4042" y="9959"/>
                    <a:pt x="3949" y="9798"/>
                    <a:pt x="3732" y="9798"/>
                  </a:cubicBezTo>
                  <a:cubicBezTo>
                    <a:pt x="3717" y="9798"/>
                    <a:pt x="3701" y="9799"/>
                    <a:pt x="3685" y="9801"/>
                  </a:cubicBezTo>
                  <a:cubicBezTo>
                    <a:pt x="3509" y="9826"/>
                    <a:pt x="3359" y="9951"/>
                    <a:pt x="3284" y="10076"/>
                  </a:cubicBezTo>
                  <a:cubicBezTo>
                    <a:pt x="2306" y="12106"/>
                    <a:pt x="2833" y="14462"/>
                    <a:pt x="2632" y="16668"/>
                  </a:cubicBezTo>
                  <a:cubicBezTo>
                    <a:pt x="2615" y="16838"/>
                    <a:pt x="2471" y="16950"/>
                    <a:pt x="2326" y="16950"/>
                  </a:cubicBezTo>
                  <a:cubicBezTo>
                    <a:pt x="2257" y="16950"/>
                    <a:pt x="2187" y="16925"/>
                    <a:pt x="2131" y="16868"/>
                  </a:cubicBezTo>
                  <a:cubicBezTo>
                    <a:pt x="2006" y="16768"/>
                    <a:pt x="1880" y="16668"/>
                    <a:pt x="1730" y="16593"/>
                  </a:cubicBezTo>
                  <a:cubicBezTo>
                    <a:pt x="1581" y="16529"/>
                    <a:pt x="1414" y="16492"/>
                    <a:pt x="1252" y="16492"/>
                  </a:cubicBezTo>
                  <a:cubicBezTo>
                    <a:pt x="1032" y="16492"/>
                    <a:pt x="821" y="16559"/>
                    <a:pt x="677" y="16718"/>
                  </a:cubicBezTo>
                  <a:cubicBezTo>
                    <a:pt x="577" y="16818"/>
                    <a:pt x="527" y="16969"/>
                    <a:pt x="477" y="17119"/>
                  </a:cubicBezTo>
                  <a:cubicBezTo>
                    <a:pt x="1" y="18748"/>
                    <a:pt x="151" y="20477"/>
                    <a:pt x="402" y="22182"/>
                  </a:cubicBezTo>
                  <a:cubicBezTo>
                    <a:pt x="753" y="24487"/>
                    <a:pt x="1429" y="26918"/>
                    <a:pt x="3334" y="28497"/>
                  </a:cubicBezTo>
                  <a:cubicBezTo>
                    <a:pt x="4311" y="29274"/>
                    <a:pt x="5389" y="30076"/>
                    <a:pt x="6717" y="30252"/>
                  </a:cubicBezTo>
                  <a:lnTo>
                    <a:pt x="6743" y="30252"/>
                  </a:lnTo>
                  <a:cubicBezTo>
                    <a:pt x="6743" y="30252"/>
                    <a:pt x="6768" y="30252"/>
                    <a:pt x="6768" y="30277"/>
                  </a:cubicBezTo>
                  <a:lnTo>
                    <a:pt x="6768" y="30252"/>
                  </a:lnTo>
                  <a:cubicBezTo>
                    <a:pt x="7035" y="30291"/>
                    <a:pt x="7298" y="30310"/>
                    <a:pt x="7556" y="30310"/>
                  </a:cubicBezTo>
                  <a:cubicBezTo>
                    <a:pt x="8604" y="30310"/>
                    <a:pt x="9577" y="30012"/>
                    <a:pt x="10502" y="29650"/>
                  </a:cubicBezTo>
                  <a:cubicBezTo>
                    <a:pt x="12808" y="28748"/>
                    <a:pt x="14211" y="26643"/>
                    <a:pt x="15289" y="24563"/>
                  </a:cubicBezTo>
                  <a:cubicBezTo>
                    <a:pt x="16066" y="23034"/>
                    <a:pt x="16743" y="21430"/>
                    <a:pt x="16793" y="19725"/>
                  </a:cubicBezTo>
                  <a:cubicBezTo>
                    <a:pt x="16793" y="19575"/>
                    <a:pt x="16793" y="19425"/>
                    <a:pt x="16743" y="19299"/>
                  </a:cubicBezTo>
                  <a:cubicBezTo>
                    <a:pt x="16603" y="18997"/>
                    <a:pt x="16226" y="18846"/>
                    <a:pt x="15871" y="18846"/>
                  </a:cubicBezTo>
                  <a:cubicBezTo>
                    <a:pt x="15844" y="18846"/>
                    <a:pt x="15817" y="18846"/>
                    <a:pt x="15790" y="18848"/>
                  </a:cubicBezTo>
                  <a:cubicBezTo>
                    <a:pt x="15615" y="18873"/>
                    <a:pt x="15464" y="18923"/>
                    <a:pt x="15314" y="18999"/>
                  </a:cubicBezTo>
                  <a:cubicBezTo>
                    <a:pt x="15273" y="19017"/>
                    <a:pt x="15232" y="19025"/>
                    <a:pt x="15192" y="19025"/>
                  </a:cubicBezTo>
                  <a:cubicBezTo>
                    <a:pt x="15009" y="19025"/>
                    <a:pt x="14851" y="18853"/>
                    <a:pt x="14913" y="18648"/>
                  </a:cubicBezTo>
                  <a:cubicBezTo>
                    <a:pt x="15389" y="16467"/>
                    <a:pt x="16642" y="14412"/>
                    <a:pt x="16342" y="12182"/>
                  </a:cubicBezTo>
                  <a:cubicBezTo>
                    <a:pt x="16317" y="12031"/>
                    <a:pt x="16216" y="11881"/>
                    <a:pt x="16041" y="11806"/>
                  </a:cubicBezTo>
                  <a:cubicBezTo>
                    <a:pt x="15976" y="11777"/>
                    <a:pt x="15918" y="11765"/>
                    <a:pt x="15865" y="11765"/>
                  </a:cubicBezTo>
                  <a:cubicBezTo>
                    <a:pt x="15731" y="11765"/>
                    <a:pt x="15629" y="11841"/>
                    <a:pt x="15540" y="11931"/>
                  </a:cubicBezTo>
                  <a:cubicBezTo>
                    <a:pt x="15481" y="11977"/>
                    <a:pt x="15415" y="11997"/>
                    <a:pt x="15351" y="11997"/>
                  </a:cubicBezTo>
                  <a:cubicBezTo>
                    <a:pt x="15170" y="11997"/>
                    <a:pt x="15001" y="11834"/>
                    <a:pt x="15038" y="11630"/>
                  </a:cubicBezTo>
                  <a:cubicBezTo>
                    <a:pt x="15489" y="9801"/>
                    <a:pt x="15840" y="7946"/>
                    <a:pt x="15640" y="6066"/>
                  </a:cubicBezTo>
                  <a:cubicBezTo>
                    <a:pt x="15590" y="5540"/>
                    <a:pt x="15464" y="4963"/>
                    <a:pt x="15038" y="4613"/>
                  </a:cubicBezTo>
                  <a:cubicBezTo>
                    <a:pt x="14843" y="4435"/>
                    <a:pt x="14547" y="4333"/>
                    <a:pt x="14267" y="4333"/>
                  </a:cubicBezTo>
                  <a:cubicBezTo>
                    <a:pt x="14151" y="4333"/>
                    <a:pt x="14038" y="4350"/>
                    <a:pt x="13936" y="4387"/>
                  </a:cubicBezTo>
                  <a:cubicBezTo>
                    <a:pt x="13900" y="4402"/>
                    <a:pt x="13864" y="4409"/>
                    <a:pt x="13829" y="4409"/>
                  </a:cubicBezTo>
                  <a:cubicBezTo>
                    <a:pt x="13687" y="4409"/>
                    <a:pt x="13555" y="4297"/>
                    <a:pt x="13535" y="4136"/>
                  </a:cubicBezTo>
                  <a:cubicBezTo>
                    <a:pt x="13384" y="2457"/>
                    <a:pt x="12908" y="176"/>
                    <a:pt x="11630" y="26"/>
                  </a:cubicBezTo>
                  <a:lnTo>
                    <a:pt x="11630" y="1"/>
                  </a:lnTo>
                  <a:lnTo>
                    <a:pt x="11580" y="1"/>
                  </a:lnTo>
                  <a:cubicBezTo>
                    <a:pt x="11570" y="1"/>
                    <a:pt x="11561" y="1"/>
                    <a:pt x="1155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21"/>
            <p:cNvSpPr/>
            <p:nvPr/>
          </p:nvSpPr>
          <p:spPr>
            <a:xfrm>
              <a:off x="3718200" y="1449675"/>
              <a:ext cx="176725" cy="883700"/>
            </a:xfrm>
            <a:custGeom>
              <a:avLst/>
              <a:gdLst/>
              <a:ahLst/>
              <a:cxnLst/>
              <a:rect l="l" t="t" r="r" b="b"/>
              <a:pathLst>
                <a:path w="7069" h="35348" extrusionOk="0">
                  <a:moveTo>
                    <a:pt x="6621" y="1"/>
                  </a:moveTo>
                  <a:cubicBezTo>
                    <a:pt x="6441" y="1"/>
                    <a:pt x="6263" y="158"/>
                    <a:pt x="6241" y="335"/>
                  </a:cubicBezTo>
                  <a:cubicBezTo>
                    <a:pt x="4637" y="11864"/>
                    <a:pt x="2557" y="23468"/>
                    <a:pt x="50" y="34847"/>
                  </a:cubicBezTo>
                  <a:cubicBezTo>
                    <a:pt x="0" y="35072"/>
                    <a:pt x="151" y="35273"/>
                    <a:pt x="376" y="35323"/>
                  </a:cubicBezTo>
                  <a:cubicBezTo>
                    <a:pt x="401" y="35323"/>
                    <a:pt x="426" y="35348"/>
                    <a:pt x="451" y="35348"/>
                  </a:cubicBezTo>
                  <a:cubicBezTo>
                    <a:pt x="652" y="35348"/>
                    <a:pt x="802" y="35198"/>
                    <a:pt x="852" y="35022"/>
                  </a:cubicBezTo>
                  <a:cubicBezTo>
                    <a:pt x="3359" y="23619"/>
                    <a:pt x="5439" y="12015"/>
                    <a:pt x="7043" y="461"/>
                  </a:cubicBezTo>
                  <a:cubicBezTo>
                    <a:pt x="7068" y="235"/>
                    <a:pt x="6918" y="35"/>
                    <a:pt x="6692" y="9"/>
                  </a:cubicBezTo>
                  <a:cubicBezTo>
                    <a:pt x="6669" y="4"/>
                    <a:pt x="6645" y="1"/>
                    <a:pt x="66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21"/>
            <p:cNvSpPr/>
            <p:nvPr/>
          </p:nvSpPr>
          <p:spPr>
            <a:xfrm>
              <a:off x="3770825" y="1938000"/>
              <a:ext cx="240625" cy="177975"/>
            </a:xfrm>
            <a:custGeom>
              <a:avLst/>
              <a:gdLst/>
              <a:ahLst/>
              <a:cxnLst/>
              <a:rect l="l" t="t" r="r" b="b"/>
              <a:pathLst>
                <a:path w="9625" h="7119" extrusionOk="0">
                  <a:moveTo>
                    <a:pt x="9073" y="0"/>
                  </a:moveTo>
                  <a:cubicBezTo>
                    <a:pt x="8346" y="1053"/>
                    <a:pt x="7344" y="2081"/>
                    <a:pt x="6066" y="3008"/>
                  </a:cubicBezTo>
                  <a:cubicBezTo>
                    <a:pt x="4737" y="3985"/>
                    <a:pt x="3259" y="4787"/>
                    <a:pt x="1830" y="5589"/>
                  </a:cubicBezTo>
                  <a:cubicBezTo>
                    <a:pt x="1329" y="5865"/>
                    <a:pt x="803" y="6141"/>
                    <a:pt x="251" y="6316"/>
                  </a:cubicBezTo>
                  <a:cubicBezTo>
                    <a:pt x="377" y="6441"/>
                    <a:pt x="402" y="6667"/>
                    <a:pt x="301" y="6817"/>
                  </a:cubicBezTo>
                  <a:cubicBezTo>
                    <a:pt x="226" y="6918"/>
                    <a:pt x="126" y="6968"/>
                    <a:pt x="1" y="6993"/>
                  </a:cubicBezTo>
                  <a:cubicBezTo>
                    <a:pt x="76" y="7068"/>
                    <a:pt x="201" y="7118"/>
                    <a:pt x="301" y="7118"/>
                  </a:cubicBezTo>
                  <a:lnTo>
                    <a:pt x="427" y="7118"/>
                  </a:lnTo>
                  <a:cubicBezTo>
                    <a:pt x="1078" y="6918"/>
                    <a:pt x="1655" y="6617"/>
                    <a:pt x="2206" y="6291"/>
                  </a:cubicBezTo>
                  <a:cubicBezTo>
                    <a:pt x="3660" y="5489"/>
                    <a:pt x="5189" y="4662"/>
                    <a:pt x="6567" y="3660"/>
                  </a:cubicBezTo>
                  <a:cubicBezTo>
                    <a:pt x="7820" y="2732"/>
                    <a:pt x="8848" y="1705"/>
                    <a:pt x="9625" y="652"/>
                  </a:cubicBezTo>
                  <a:cubicBezTo>
                    <a:pt x="9625" y="552"/>
                    <a:pt x="9600" y="477"/>
                    <a:pt x="9575" y="401"/>
                  </a:cubicBezTo>
                  <a:cubicBezTo>
                    <a:pt x="9474" y="201"/>
                    <a:pt x="9299" y="76"/>
                    <a:pt x="90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21"/>
            <p:cNvSpPr/>
            <p:nvPr/>
          </p:nvSpPr>
          <p:spPr>
            <a:xfrm>
              <a:off x="3815950" y="1782600"/>
              <a:ext cx="185475" cy="109675"/>
            </a:xfrm>
            <a:custGeom>
              <a:avLst/>
              <a:gdLst/>
              <a:ahLst/>
              <a:cxnLst/>
              <a:rect l="l" t="t" r="r" b="b"/>
              <a:pathLst>
                <a:path w="7419" h="4387" extrusionOk="0">
                  <a:moveTo>
                    <a:pt x="7394" y="1"/>
                  </a:moveTo>
                  <a:lnTo>
                    <a:pt x="7394" y="1"/>
                  </a:lnTo>
                  <a:cubicBezTo>
                    <a:pt x="6942" y="352"/>
                    <a:pt x="6441" y="728"/>
                    <a:pt x="5915" y="1028"/>
                  </a:cubicBezTo>
                  <a:cubicBezTo>
                    <a:pt x="5313" y="1379"/>
                    <a:pt x="4687" y="1680"/>
                    <a:pt x="4085" y="1931"/>
                  </a:cubicBezTo>
                  <a:cubicBezTo>
                    <a:pt x="2757" y="2532"/>
                    <a:pt x="1404" y="3084"/>
                    <a:pt x="25" y="3610"/>
                  </a:cubicBezTo>
                  <a:lnTo>
                    <a:pt x="0" y="3610"/>
                  </a:lnTo>
                  <a:cubicBezTo>
                    <a:pt x="25" y="3635"/>
                    <a:pt x="50" y="3660"/>
                    <a:pt x="75" y="3660"/>
                  </a:cubicBezTo>
                  <a:cubicBezTo>
                    <a:pt x="251" y="3810"/>
                    <a:pt x="276" y="4061"/>
                    <a:pt x="125" y="4236"/>
                  </a:cubicBezTo>
                  <a:cubicBezTo>
                    <a:pt x="100" y="4287"/>
                    <a:pt x="50" y="4312"/>
                    <a:pt x="0" y="4337"/>
                  </a:cubicBezTo>
                  <a:cubicBezTo>
                    <a:pt x="50" y="4362"/>
                    <a:pt x="125" y="4387"/>
                    <a:pt x="176" y="4387"/>
                  </a:cubicBezTo>
                  <a:cubicBezTo>
                    <a:pt x="226" y="4387"/>
                    <a:pt x="276" y="4387"/>
                    <a:pt x="326" y="4362"/>
                  </a:cubicBezTo>
                  <a:cubicBezTo>
                    <a:pt x="1704" y="3835"/>
                    <a:pt x="3083" y="3284"/>
                    <a:pt x="4436" y="2683"/>
                  </a:cubicBezTo>
                  <a:cubicBezTo>
                    <a:pt x="5038" y="2407"/>
                    <a:pt x="5689" y="2106"/>
                    <a:pt x="6316" y="1730"/>
                  </a:cubicBezTo>
                  <a:cubicBezTo>
                    <a:pt x="6692" y="1530"/>
                    <a:pt x="7018" y="1304"/>
                    <a:pt x="7344" y="1053"/>
                  </a:cubicBezTo>
                  <a:cubicBezTo>
                    <a:pt x="7394" y="703"/>
                    <a:pt x="7419" y="352"/>
                    <a:pt x="73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21"/>
            <p:cNvSpPr/>
            <p:nvPr/>
          </p:nvSpPr>
          <p:spPr>
            <a:xfrm>
              <a:off x="3851025" y="1604025"/>
              <a:ext cx="132850" cy="88375"/>
            </a:xfrm>
            <a:custGeom>
              <a:avLst/>
              <a:gdLst/>
              <a:ahLst/>
              <a:cxnLst/>
              <a:rect l="l" t="t" r="r" b="b"/>
              <a:pathLst>
                <a:path w="5314" h="3535" extrusionOk="0">
                  <a:moveTo>
                    <a:pt x="5189" y="1"/>
                  </a:moveTo>
                  <a:cubicBezTo>
                    <a:pt x="3610" y="1104"/>
                    <a:pt x="1905" y="2031"/>
                    <a:pt x="101" y="2733"/>
                  </a:cubicBezTo>
                  <a:lnTo>
                    <a:pt x="126" y="2758"/>
                  </a:lnTo>
                  <a:cubicBezTo>
                    <a:pt x="301" y="2908"/>
                    <a:pt x="326" y="3159"/>
                    <a:pt x="176" y="3334"/>
                  </a:cubicBezTo>
                  <a:cubicBezTo>
                    <a:pt x="126" y="3409"/>
                    <a:pt x="76" y="3434"/>
                    <a:pt x="1" y="3460"/>
                  </a:cubicBezTo>
                  <a:cubicBezTo>
                    <a:pt x="51" y="3510"/>
                    <a:pt x="151" y="3535"/>
                    <a:pt x="226" y="3535"/>
                  </a:cubicBezTo>
                  <a:cubicBezTo>
                    <a:pt x="276" y="3535"/>
                    <a:pt x="326" y="3535"/>
                    <a:pt x="377" y="3510"/>
                  </a:cubicBezTo>
                  <a:cubicBezTo>
                    <a:pt x="2106" y="2808"/>
                    <a:pt x="3760" y="1931"/>
                    <a:pt x="5314" y="903"/>
                  </a:cubicBezTo>
                  <a:cubicBezTo>
                    <a:pt x="5289" y="778"/>
                    <a:pt x="5289" y="653"/>
                    <a:pt x="5264" y="527"/>
                  </a:cubicBezTo>
                  <a:cubicBezTo>
                    <a:pt x="5264" y="352"/>
                    <a:pt x="5239" y="176"/>
                    <a:pt x="518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21"/>
            <p:cNvSpPr/>
            <p:nvPr/>
          </p:nvSpPr>
          <p:spPr>
            <a:xfrm>
              <a:off x="3601650" y="1879100"/>
              <a:ext cx="179225" cy="233725"/>
            </a:xfrm>
            <a:custGeom>
              <a:avLst/>
              <a:gdLst/>
              <a:ahLst/>
              <a:cxnLst/>
              <a:rect l="l" t="t" r="r" b="b"/>
              <a:pathLst>
                <a:path w="7169" h="9349" extrusionOk="0">
                  <a:moveTo>
                    <a:pt x="552" y="0"/>
                  </a:moveTo>
                  <a:cubicBezTo>
                    <a:pt x="452" y="26"/>
                    <a:pt x="352" y="76"/>
                    <a:pt x="276" y="176"/>
                  </a:cubicBezTo>
                  <a:cubicBezTo>
                    <a:pt x="176" y="276"/>
                    <a:pt x="126" y="427"/>
                    <a:pt x="76" y="577"/>
                  </a:cubicBezTo>
                  <a:cubicBezTo>
                    <a:pt x="51" y="677"/>
                    <a:pt x="26" y="777"/>
                    <a:pt x="1" y="878"/>
                  </a:cubicBezTo>
                  <a:cubicBezTo>
                    <a:pt x="402" y="1930"/>
                    <a:pt x="1003" y="3008"/>
                    <a:pt x="1755" y="4086"/>
                  </a:cubicBezTo>
                  <a:cubicBezTo>
                    <a:pt x="2758" y="5464"/>
                    <a:pt x="3910" y="6717"/>
                    <a:pt x="5063" y="7945"/>
                  </a:cubicBezTo>
                  <a:cubicBezTo>
                    <a:pt x="5489" y="8422"/>
                    <a:pt x="5941" y="8898"/>
                    <a:pt x="6492" y="9274"/>
                  </a:cubicBezTo>
                  <a:cubicBezTo>
                    <a:pt x="6567" y="9324"/>
                    <a:pt x="6642" y="9349"/>
                    <a:pt x="6717" y="9349"/>
                  </a:cubicBezTo>
                  <a:lnTo>
                    <a:pt x="6768" y="9349"/>
                  </a:lnTo>
                  <a:cubicBezTo>
                    <a:pt x="6893" y="9324"/>
                    <a:pt x="6993" y="9274"/>
                    <a:pt x="7068" y="9173"/>
                  </a:cubicBezTo>
                  <a:cubicBezTo>
                    <a:pt x="7169" y="9023"/>
                    <a:pt x="7144" y="8797"/>
                    <a:pt x="7018" y="8672"/>
                  </a:cubicBezTo>
                  <a:cubicBezTo>
                    <a:pt x="7018" y="8647"/>
                    <a:pt x="6993" y="8622"/>
                    <a:pt x="6968" y="8597"/>
                  </a:cubicBezTo>
                  <a:cubicBezTo>
                    <a:pt x="6467" y="8271"/>
                    <a:pt x="6066" y="7820"/>
                    <a:pt x="5640" y="7394"/>
                  </a:cubicBezTo>
                  <a:cubicBezTo>
                    <a:pt x="4537" y="6191"/>
                    <a:pt x="3384" y="4963"/>
                    <a:pt x="2432" y="3609"/>
                  </a:cubicBezTo>
                  <a:cubicBezTo>
                    <a:pt x="1555" y="2381"/>
                    <a:pt x="928" y="1178"/>
                    <a:pt x="55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21"/>
            <p:cNvSpPr/>
            <p:nvPr/>
          </p:nvSpPr>
          <p:spPr>
            <a:xfrm>
              <a:off x="3660550" y="1735625"/>
              <a:ext cx="162300" cy="156650"/>
            </a:xfrm>
            <a:custGeom>
              <a:avLst/>
              <a:gdLst/>
              <a:ahLst/>
              <a:cxnLst/>
              <a:rect l="l" t="t" r="r" b="b"/>
              <a:pathLst>
                <a:path w="6492" h="6266" extrusionOk="0">
                  <a:moveTo>
                    <a:pt x="251" y="0"/>
                  </a:moveTo>
                  <a:cubicBezTo>
                    <a:pt x="126" y="351"/>
                    <a:pt x="51" y="702"/>
                    <a:pt x="1" y="1053"/>
                  </a:cubicBezTo>
                  <a:cubicBezTo>
                    <a:pt x="151" y="1228"/>
                    <a:pt x="301" y="1429"/>
                    <a:pt x="452" y="1604"/>
                  </a:cubicBezTo>
                  <a:cubicBezTo>
                    <a:pt x="928" y="2155"/>
                    <a:pt x="1454" y="2632"/>
                    <a:pt x="1955" y="3083"/>
                  </a:cubicBezTo>
                  <a:cubicBezTo>
                    <a:pt x="2732" y="3785"/>
                    <a:pt x="3710" y="4536"/>
                    <a:pt x="4637" y="5288"/>
                  </a:cubicBezTo>
                  <a:cubicBezTo>
                    <a:pt x="5038" y="5589"/>
                    <a:pt x="5439" y="5890"/>
                    <a:pt x="5765" y="6191"/>
                  </a:cubicBezTo>
                  <a:cubicBezTo>
                    <a:pt x="5840" y="6241"/>
                    <a:pt x="5940" y="6266"/>
                    <a:pt x="6041" y="6266"/>
                  </a:cubicBezTo>
                  <a:cubicBezTo>
                    <a:pt x="6091" y="6266"/>
                    <a:pt x="6166" y="6266"/>
                    <a:pt x="6216" y="6216"/>
                  </a:cubicBezTo>
                  <a:cubicBezTo>
                    <a:pt x="6266" y="6191"/>
                    <a:pt x="6316" y="6166"/>
                    <a:pt x="6341" y="6115"/>
                  </a:cubicBezTo>
                  <a:cubicBezTo>
                    <a:pt x="6492" y="5940"/>
                    <a:pt x="6467" y="5689"/>
                    <a:pt x="6291" y="5539"/>
                  </a:cubicBezTo>
                  <a:cubicBezTo>
                    <a:pt x="6266" y="5539"/>
                    <a:pt x="6241" y="5514"/>
                    <a:pt x="6216" y="5489"/>
                  </a:cubicBezTo>
                  <a:cubicBezTo>
                    <a:pt x="5890" y="5213"/>
                    <a:pt x="5514" y="4937"/>
                    <a:pt x="5138" y="4637"/>
                  </a:cubicBezTo>
                  <a:cubicBezTo>
                    <a:pt x="4211" y="3910"/>
                    <a:pt x="3259" y="3158"/>
                    <a:pt x="2507" y="2481"/>
                  </a:cubicBezTo>
                  <a:cubicBezTo>
                    <a:pt x="2031" y="2055"/>
                    <a:pt x="1529" y="1579"/>
                    <a:pt x="1078" y="1053"/>
                  </a:cubicBezTo>
                  <a:cubicBezTo>
                    <a:pt x="777" y="727"/>
                    <a:pt x="502" y="351"/>
                    <a:pt x="2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21"/>
            <p:cNvSpPr/>
            <p:nvPr/>
          </p:nvSpPr>
          <p:spPr>
            <a:xfrm>
              <a:off x="3733225" y="1569575"/>
              <a:ext cx="125975" cy="121575"/>
            </a:xfrm>
            <a:custGeom>
              <a:avLst/>
              <a:gdLst/>
              <a:ahLst/>
              <a:cxnLst/>
              <a:rect l="l" t="t" r="r" b="b"/>
              <a:pathLst>
                <a:path w="5039" h="4863" extrusionOk="0">
                  <a:moveTo>
                    <a:pt x="352" y="0"/>
                  </a:moveTo>
                  <a:cubicBezTo>
                    <a:pt x="302" y="101"/>
                    <a:pt x="251" y="226"/>
                    <a:pt x="201" y="326"/>
                  </a:cubicBezTo>
                  <a:cubicBezTo>
                    <a:pt x="126" y="502"/>
                    <a:pt x="51" y="652"/>
                    <a:pt x="1" y="802"/>
                  </a:cubicBezTo>
                  <a:cubicBezTo>
                    <a:pt x="1254" y="2206"/>
                    <a:pt x="2858" y="3534"/>
                    <a:pt x="4211" y="4662"/>
                  </a:cubicBezTo>
                  <a:lnTo>
                    <a:pt x="4312" y="4762"/>
                  </a:lnTo>
                  <a:cubicBezTo>
                    <a:pt x="4387" y="4838"/>
                    <a:pt x="4487" y="4863"/>
                    <a:pt x="4587" y="4863"/>
                  </a:cubicBezTo>
                  <a:cubicBezTo>
                    <a:pt x="4612" y="4863"/>
                    <a:pt x="4662" y="4863"/>
                    <a:pt x="4713" y="4838"/>
                  </a:cubicBezTo>
                  <a:cubicBezTo>
                    <a:pt x="4788" y="4812"/>
                    <a:pt x="4838" y="4787"/>
                    <a:pt x="4888" y="4712"/>
                  </a:cubicBezTo>
                  <a:cubicBezTo>
                    <a:pt x="5038" y="4537"/>
                    <a:pt x="5013" y="4286"/>
                    <a:pt x="4838" y="4136"/>
                  </a:cubicBezTo>
                  <a:lnTo>
                    <a:pt x="4813" y="4111"/>
                  </a:lnTo>
                  <a:lnTo>
                    <a:pt x="4738" y="4036"/>
                  </a:lnTo>
                  <a:cubicBezTo>
                    <a:pt x="3309" y="2858"/>
                    <a:pt x="1630" y="1454"/>
                    <a:pt x="35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5" name="Google Shape;1135;p21"/>
          <p:cNvGrpSpPr/>
          <p:nvPr/>
        </p:nvGrpSpPr>
        <p:grpSpPr>
          <a:xfrm rot="7626365" flipH="1">
            <a:off x="7886214" y="103126"/>
            <a:ext cx="990952" cy="1256490"/>
            <a:chOff x="1512675" y="1459925"/>
            <a:chExt cx="726850" cy="921700"/>
          </a:xfrm>
        </p:grpSpPr>
        <p:sp>
          <p:nvSpPr>
            <p:cNvPr id="1136" name="Google Shape;1136;p21"/>
            <p:cNvSpPr/>
            <p:nvPr/>
          </p:nvSpPr>
          <p:spPr>
            <a:xfrm>
              <a:off x="1512675" y="1459925"/>
              <a:ext cx="726850" cy="921700"/>
            </a:xfrm>
            <a:custGeom>
              <a:avLst/>
              <a:gdLst/>
              <a:ahLst/>
              <a:cxnLst/>
              <a:rect l="l" t="t" r="r" b="b"/>
              <a:pathLst>
                <a:path w="29074" h="36868" extrusionOk="0">
                  <a:moveTo>
                    <a:pt x="12356" y="0"/>
                  </a:moveTo>
                  <a:cubicBezTo>
                    <a:pt x="11780" y="51"/>
                    <a:pt x="11228" y="326"/>
                    <a:pt x="10852" y="752"/>
                  </a:cubicBezTo>
                  <a:cubicBezTo>
                    <a:pt x="10451" y="1203"/>
                    <a:pt x="10276" y="1780"/>
                    <a:pt x="10301" y="2356"/>
                  </a:cubicBezTo>
                  <a:lnTo>
                    <a:pt x="10301" y="2432"/>
                  </a:lnTo>
                  <a:lnTo>
                    <a:pt x="10076" y="2757"/>
                  </a:lnTo>
                  <a:cubicBezTo>
                    <a:pt x="10025" y="2858"/>
                    <a:pt x="9950" y="2933"/>
                    <a:pt x="9900" y="3033"/>
                  </a:cubicBezTo>
                  <a:lnTo>
                    <a:pt x="9725" y="3259"/>
                  </a:lnTo>
                  <a:cubicBezTo>
                    <a:pt x="9649" y="3384"/>
                    <a:pt x="9549" y="3509"/>
                    <a:pt x="9474" y="3609"/>
                  </a:cubicBezTo>
                  <a:lnTo>
                    <a:pt x="9349" y="3760"/>
                  </a:lnTo>
                  <a:cubicBezTo>
                    <a:pt x="9248" y="3910"/>
                    <a:pt x="9148" y="4036"/>
                    <a:pt x="9048" y="4186"/>
                  </a:cubicBezTo>
                  <a:lnTo>
                    <a:pt x="8948" y="4286"/>
                  </a:lnTo>
                  <a:cubicBezTo>
                    <a:pt x="8847" y="4437"/>
                    <a:pt x="8722" y="4587"/>
                    <a:pt x="8597" y="4737"/>
                  </a:cubicBezTo>
                  <a:lnTo>
                    <a:pt x="8547" y="4787"/>
                  </a:lnTo>
                  <a:cubicBezTo>
                    <a:pt x="8421" y="4963"/>
                    <a:pt x="8271" y="5138"/>
                    <a:pt x="8146" y="5314"/>
                  </a:cubicBezTo>
                  <a:cubicBezTo>
                    <a:pt x="7970" y="5489"/>
                    <a:pt x="7820" y="5690"/>
                    <a:pt x="7669" y="5890"/>
                  </a:cubicBezTo>
                  <a:lnTo>
                    <a:pt x="7569" y="5990"/>
                  </a:lnTo>
                  <a:cubicBezTo>
                    <a:pt x="7319" y="6291"/>
                    <a:pt x="7068" y="6592"/>
                    <a:pt x="6817" y="6893"/>
                  </a:cubicBezTo>
                  <a:lnTo>
                    <a:pt x="6065" y="7770"/>
                  </a:lnTo>
                  <a:lnTo>
                    <a:pt x="5765" y="8171"/>
                  </a:lnTo>
                  <a:cubicBezTo>
                    <a:pt x="5664" y="8246"/>
                    <a:pt x="5314" y="8697"/>
                    <a:pt x="5314" y="8697"/>
                  </a:cubicBezTo>
                  <a:lnTo>
                    <a:pt x="4862" y="9249"/>
                  </a:lnTo>
                  <a:cubicBezTo>
                    <a:pt x="4712" y="9424"/>
                    <a:pt x="4587" y="9625"/>
                    <a:pt x="4436" y="9800"/>
                  </a:cubicBezTo>
                  <a:cubicBezTo>
                    <a:pt x="4436" y="9800"/>
                    <a:pt x="4361" y="9925"/>
                    <a:pt x="4336" y="9925"/>
                  </a:cubicBezTo>
                  <a:cubicBezTo>
                    <a:pt x="4035" y="10326"/>
                    <a:pt x="3760" y="10727"/>
                    <a:pt x="3484" y="11128"/>
                  </a:cubicBezTo>
                  <a:cubicBezTo>
                    <a:pt x="3258" y="11454"/>
                    <a:pt x="3033" y="11780"/>
                    <a:pt x="2832" y="12106"/>
                  </a:cubicBezTo>
                  <a:cubicBezTo>
                    <a:pt x="2832" y="12106"/>
                    <a:pt x="2832" y="12131"/>
                    <a:pt x="2832" y="12131"/>
                  </a:cubicBezTo>
                  <a:cubicBezTo>
                    <a:pt x="2607" y="12457"/>
                    <a:pt x="2406" y="12808"/>
                    <a:pt x="2231" y="13133"/>
                  </a:cubicBezTo>
                  <a:cubicBezTo>
                    <a:pt x="2231" y="13133"/>
                    <a:pt x="2206" y="13158"/>
                    <a:pt x="2206" y="13158"/>
                  </a:cubicBezTo>
                  <a:cubicBezTo>
                    <a:pt x="2005" y="13509"/>
                    <a:pt x="1830" y="13860"/>
                    <a:pt x="1654" y="14211"/>
                  </a:cubicBezTo>
                  <a:cubicBezTo>
                    <a:pt x="1654" y="14236"/>
                    <a:pt x="1654" y="14236"/>
                    <a:pt x="1654" y="14236"/>
                  </a:cubicBezTo>
                  <a:cubicBezTo>
                    <a:pt x="777" y="16041"/>
                    <a:pt x="251" y="17820"/>
                    <a:pt x="75" y="19524"/>
                  </a:cubicBezTo>
                  <a:cubicBezTo>
                    <a:pt x="25" y="19900"/>
                    <a:pt x="25" y="20276"/>
                    <a:pt x="0" y="20627"/>
                  </a:cubicBezTo>
                  <a:cubicBezTo>
                    <a:pt x="0" y="20752"/>
                    <a:pt x="0" y="20853"/>
                    <a:pt x="0" y="20978"/>
                  </a:cubicBezTo>
                  <a:cubicBezTo>
                    <a:pt x="0" y="21103"/>
                    <a:pt x="25" y="21229"/>
                    <a:pt x="25" y="21354"/>
                  </a:cubicBezTo>
                  <a:cubicBezTo>
                    <a:pt x="50" y="22106"/>
                    <a:pt x="151" y="22757"/>
                    <a:pt x="351" y="23384"/>
                  </a:cubicBezTo>
                  <a:cubicBezTo>
                    <a:pt x="527" y="24061"/>
                    <a:pt x="827" y="24737"/>
                    <a:pt x="1228" y="25364"/>
                  </a:cubicBezTo>
                  <a:cubicBezTo>
                    <a:pt x="1855" y="26417"/>
                    <a:pt x="2707" y="27294"/>
                    <a:pt x="3710" y="28021"/>
                  </a:cubicBezTo>
                  <a:cubicBezTo>
                    <a:pt x="5013" y="28948"/>
                    <a:pt x="6492" y="29549"/>
                    <a:pt x="8045" y="29725"/>
                  </a:cubicBezTo>
                  <a:cubicBezTo>
                    <a:pt x="8371" y="29750"/>
                    <a:pt x="8722" y="29775"/>
                    <a:pt x="9073" y="29775"/>
                  </a:cubicBezTo>
                  <a:lnTo>
                    <a:pt x="9098" y="29775"/>
                  </a:lnTo>
                  <a:cubicBezTo>
                    <a:pt x="9449" y="29775"/>
                    <a:pt x="9800" y="29750"/>
                    <a:pt x="10126" y="29700"/>
                  </a:cubicBezTo>
                  <a:cubicBezTo>
                    <a:pt x="10301" y="29700"/>
                    <a:pt x="10477" y="29675"/>
                    <a:pt x="10652" y="29625"/>
                  </a:cubicBezTo>
                  <a:cubicBezTo>
                    <a:pt x="11153" y="29549"/>
                    <a:pt x="11680" y="29399"/>
                    <a:pt x="12156" y="29249"/>
                  </a:cubicBezTo>
                  <a:cubicBezTo>
                    <a:pt x="12582" y="29098"/>
                    <a:pt x="13008" y="28898"/>
                    <a:pt x="13409" y="28697"/>
                  </a:cubicBezTo>
                  <a:cubicBezTo>
                    <a:pt x="13810" y="30326"/>
                    <a:pt x="14236" y="31905"/>
                    <a:pt x="14712" y="33409"/>
                  </a:cubicBezTo>
                  <a:lnTo>
                    <a:pt x="14737" y="33484"/>
                  </a:lnTo>
                  <a:cubicBezTo>
                    <a:pt x="14812" y="33760"/>
                    <a:pt x="14913" y="34036"/>
                    <a:pt x="14988" y="34311"/>
                  </a:cubicBezTo>
                  <a:lnTo>
                    <a:pt x="15063" y="34512"/>
                  </a:lnTo>
                  <a:cubicBezTo>
                    <a:pt x="15163" y="34788"/>
                    <a:pt x="15264" y="35088"/>
                    <a:pt x="15364" y="35389"/>
                  </a:cubicBezTo>
                  <a:cubicBezTo>
                    <a:pt x="15665" y="36266"/>
                    <a:pt x="16517" y="36868"/>
                    <a:pt x="17444" y="36868"/>
                  </a:cubicBezTo>
                  <a:cubicBezTo>
                    <a:pt x="17695" y="36868"/>
                    <a:pt x="17945" y="36818"/>
                    <a:pt x="18171" y="36742"/>
                  </a:cubicBezTo>
                  <a:cubicBezTo>
                    <a:pt x="18722" y="36542"/>
                    <a:pt x="19173" y="36141"/>
                    <a:pt x="19449" y="35590"/>
                  </a:cubicBezTo>
                  <a:cubicBezTo>
                    <a:pt x="19700" y="35063"/>
                    <a:pt x="19725" y="34462"/>
                    <a:pt x="19524" y="33910"/>
                  </a:cubicBezTo>
                  <a:cubicBezTo>
                    <a:pt x="19424" y="33635"/>
                    <a:pt x="19349" y="33359"/>
                    <a:pt x="19249" y="33108"/>
                  </a:cubicBezTo>
                  <a:lnTo>
                    <a:pt x="19198" y="32908"/>
                  </a:lnTo>
                  <a:cubicBezTo>
                    <a:pt x="19098" y="32657"/>
                    <a:pt x="19023" y="32407"/>
                    <a:pt x="18948" y="32156"/>
                  </a:cubicBezTo>
                  <a:lnTo>
                    <a:pt x="18923" y="32106"/>
                  </a:lnTo>
                  <a:cubicBezTo>
                    <a:pt x="18622" y="31153"/>
                    <a:pt x="18346" y="30151"/>
                    <a:pt x="18071" y="29148"/>
                  </a:cubicBezTo>
                  <a:lnTo>
                    <a:pt x="18071" y="29148"/>
                  </a:lnTo>
                  <a:cubicBezTo>
                    <a:pt x="18221" y="29174"/>
                    <a:pt x="18346" y="29224"/>
                    <a:pt x="18472" y="29249"/>
                  </a:cubicBezTo>
                  <a:cubicBezTo>
                    <a:pt x="18522" y="29249"/>
                    <a:pt x="18572" y="29249"/>
                    <a:pt x="18622" y="29274"/>
                  </a:cubicBezTo>
                  <a:cubicBezTo>
                    <a:pt x="18747" y="29299"/>
                    <a:pt x="18898" y="29324"/>
                    <a:pt x="19023" y="29349"/>
                  </a:cubicBezTo>
                  <a:cubicBezTo>
                    <a:pt x="19073" y="29349"/>
                    <a:pt x="19123" y="29349"/>
                    <a:pt x="19198" y="29374"/>
                  </a:cubicBezTo>
                  <a:lnTo>
                    <a:pt x="19249" y="29374"/>
                  </a:lnTo>
                  <a:cubicBezTo>
                    <a:pt x="19374" y="29399"/>
                    <a:pt x="19474" y="29399"/>
                    <a:pt x="19599" y="29424"/>
                  </a:cubicBezTo>
                  <a:lnTo>
                    <a:pt x="19775" y="29424"/>
                  </a:lnTo>
                  <a:lnTo>
                    <a:pt x="19875" y="29449"/>
                  </a:lnTo>
                  <a:lnTo>
                    <a:pt x="20151" y="29449"/>
                  </a:lnTo>
                  <a:cubicBezTo>
                    <a:pt x="20226" y="29474"/>
                    <a:pt x="20301" y="29474"/>
                    <a:pt x="20376" y="29474"/>
                  </a:cubicBezTo>
                  <a:lnTo>
                    <a:pt x="20727" y="29474"/>
                  </a:lnTo>
                  <a:cubicBezTo>
                    <a:pt x="20827" y="29474"/>
                    <a:pt x="20953" y="29449"/>
                    <a:pt x="21053" y="29449"/>
                  </a:cubicBezTo>
                  <a:lnTo>
                    <a:pt x="21304" y="29449"/>
                  </a:lnTo>
                  <a:cubicBezTo>
                    <a:pt x="21504" y="29424"/>
                    <a:pt x="21705" y="29399"/>
                    <a:pt x="21905" y="29374"/>
                  </a:cubicBezTo>
                  <a:cubicBezTo>
                    <a:pt x="25213" y="28923"/>
                    <a:pt x="28071" y="26467"/>
                    <a:pt x="28822" y="23434"/>
                  </a:cubicBezTo>
                  <a:cubicBezTo>
                    <a:pt x="28873" y="23209"/>
                    <a:pt x="28923" y="22983"/>
                    <a:pt x="28948" y="22757"/>
                  </a:cubicBezTo>
                  <a:cubicBezTo>
                    <a:pt x="29023" y="22181"/>
                    <a:pt x="29073" y="21554"/>
                    <a:pt x="29048" y="20853"/>
                  </a:cubicBezTo>
                  <a:cubicBezTo>
                    <a:pt x="29023" y="20402"/>
                    <a:pt x="28998" y="19925"/>
                    <a:pt x="28923" y="19474"/>
                  </a:cubicBezTo>
                  <a:cubicBezTo>
                    <a:pt x="28822" y="18697"/>
                    <a:pt x="28647" y="17920"/>
                    <a:pt x="28421" y="17194"/>
                  </a:cubicBezTo>
                  <a:cubicBezTo>
                    <a:pt x="28371" y="16993"/>
                    <a:pt x="28296" y="16767"/>
                    <a:pt x="28196" y="16542"/>
                  </a:cubicBezTo>
                  <a:lnTo>
                    <a:pt x="28196" y="16492"/>
                  </a:lnTo>
                  <a:cubicBezTo>
                    <a:pt x="28171" y="16417"/>
                    <a:pt x="28146" y="16366"/>
                    <a:pt x="28121" y="16291"/>
                  </a:cubicBezTo>
                  <a:cubicBezTo>
                    <a:pt x="28046" y="16116"/>
                    <a:pt x="27995" y="15940"/>
                    <a:pt x="27920" y="15765"/>
                  </a:cubicBezTo>
                  <a:cubicBezTo>
                    <a:pt x="27444" y="14662"/>
                    <a:pt x="26817" y="13559"/>
                    <a:pt x="26041" y="12482"/>
                  </a:cubicBezTo>
                  <a:lnTo>
                    <a:pt x="26015" y="12432"/>
                  </a:lnTo>
                  <a:cubicBezTo>
                    <a:pt x="25840" y="12206"/>
                    <a:pt x="25640" y="11955"/>
                    <a:pt x="25439" y="11705"/>
                  </a:cubicBezTo>
                  <a:lnTo>
                    <a:pt x="25364" y="11579"/>
                  </a:lnTo>
                  <a:cubicBezTo>
                    <a:pt x="25264" y="11479"/>
                    <a:pt x="25163" y="11354"/>
                    <a:pt x="25088" y="11254"/>
                  </a:cubicBezTo>
                  <a:cubicBezTo>
                    <a:pt x="25038" y="11204"/>
                    <a:pt x="24938" y="11078"/>
                    <a:pt x="24938" y="11078"/>
                  </a:cubicBezTo>
                  <a:cubicBezTo>
                    <a:pt x="24787" y="10903"/>
                    <a:pt x="24637" y="10752"/>
                    <a:pt x="24487" y="10577"/>
                  </a:cubicBezTo>
                  <a:cubicBezTo>
                    <a:pt x="24411" y="10502"/>
                    <a:pt x="24336" y="10427"/>
                    <a:pt x="24261" y="10326"/>
                  </a:cubicBezTo>
                  <a:cubicBezTo>
                    <a:pt x="24186" y="10251"/>
                    <a:pt x="24111" y="10176"/>
                    <a:pt x="24035" y="10101"/>
                  </a:cubicBezTo>
                  <a:cubicBezTo>
                    <a:pt x="23910" y="9975"/>
                    <a:pt x="23810" y="9875"/>
                    <a:pt x="23685" y="9750"/>
                  </a:cubicBezTo>
                  <a:cubicBezTo>
                    <a:pt x="23609" y="9675"/>
                    <a:pt x="23509" y="9574"/>
                    <a:pt x="23434" y="9499"/>
                  </a:cubicBezTo>
                  <a:cubicBezTo>
                    <a:pt x="23309" y="9399"/>
                    <a:pt x="23208" y="9274"/>
                    <a:pt x="23083" y="9173"/>
                  </a:cubicBezTo>
                  <a:cubicBezTo>
                    <a:pt x="23033" y="9123"/>
                    <a:pt x="22958" y="9048"/>
                    <a:pt x="22883" y="8998"/>
                  </a:cubicBezTo>
                  <a:cubicBezTo>
                    <a:pt x="22732" y="8848"/>
                    <a:pt x="22582" y="8722"/>
                    <a:pt x="22406" y="8572"/>
                  </a:cubicBezTo>
                  <a:cubicBezTo>
                    <a:pt x="21830" y="8071"/>
                    <a:pt x="21178" y="7544"/>
                    <a:pt x="20527" y="7043"/>
                  </a:cubicBezTo>
                  <a:cubicBezTo>
                    <a:pt x="20276" y="6868"/>
                    <a:pt x="20025" y="6692"/>
                    <a:pt x="19775" y="6517"/>
                  </a:cubicBezTo>
                  <a:cubicBezTo>
                    <a:pt x="19599" y="6391"/>
                    <a:pt x="19424" y="6266"/>
                    <a:pt x="19249" y="6141"/>
                  </a:cubicBezTo>
                  <a:cubicBezTo>
                    <a:pt x="18597" y="5690"/>
                    <a:pt x="17995" y="5264"/>
                    <a:pt x="17394" y="4787"/>
                  </a:cubicBezTo>
                  <a:cubicBezTo>
                    <a:pt x="17168" y="4612"/>
                    <a:pt x="16968" y="4462"/>
                    <a:pt x="16792" y="4311"/>
                  </a:cubicBezTo>
                  <a:cubicBezTo>
                    <a:pt x="16792" y="4311"/>
                    <a:pt x="16792" y="4286"/>
                    <a:pt x="16792" y="4286"/>
                  </a:cubicBezTo>
                  <a:cubicBezTo>
                    <a:pt x="16692" y="4211"/>
                    <a:pt x="16592" y="4136"/>
                    <a:pt x="16517" y="4061"/>
                  </a:cubicBezTo>
                  <a:lnTo>
                    <a:pt x="16441" y="4010"/>
                  </a:lnTo>
                  <a:cubicBezTo>
                    <a:pt x="16366" y="3910"/>
                    <a:pt x="16266" y="3835"/>
                    <a:pt x="16191" y="3760"/>
                  </a:cubicBezTo>
                  <a:lnTo>
                    <a:pt x="16141" y="3710"/>
                  </a:lnTo>
                  <a:cubicBezTo>
                    <a:pt x="16066" y="3635"/>
                    <a:pt x="15990" y="3559"/>
                    <a:pt x="15915" y="3484"/>
                  </a:cubicBezTo>
                  <a:lnTo>
                    <a:pt x="15865" y="3434"/>
                  </a:lnTo>
                  <a:cubicBezTo>
                    <a:pt x="15790" y="3359"/>
                    <a:pt x="15715" y="3259"/>
                    <a:pt x="15614" y="3183"/>
                  </a:cubicBezTo>
                  <a:lnTo>
                    <a:pt x="15564" y="3108"/>
                  </a:lnTo>
                  <a:cubicBezTo>
                    <a:pt x="15489" y="3033"/>
                    <a:pt x="15414" y="2958"/>
                    <a:pt x="15364" y="2858"/>
                  </a:cubicBezTo>
                  <a:cubicBezTo>
                    <a:pt x="15364" y="2858"/>
                    <a:pt x="15339" y="2833"/>
                    <a:pt x="15339" y="2833"/>
                  </a:cubicBezTo>
                  <a:cubicBezTo>
                    <a:pt x="15264" y="2757"/>
                    <a:pt x="15188" y="2657"/>
                    <a:pt x="15138" y="2582"/>
                  </a:cubicBezTo>
                  <a:lnTo>
                    <a:pt x="15088" y="2507"/>
                  </a:lnTo>
                  <a:cubicBezTo>
                    <a:pt x="15013" y="2432"/>
                    <a:pt x="14963" y="2331"/>
                    <a:pt x="14888" y="2256"/>
                  </a:cubicBezTo>
                  <a:lnTo>
                    <a:pt x="14863" y="2206"/>
                  </a:lnTo>
                  <a:cubicBezTo>
                    <a:pt x="14812" y="2106"/>
                    <a:pt x="14762" y="2031"/>
                    <a:pt x="14712" y="1930"/>
                  </a:cubicBezTo>
                  <a:cubicBezTo>
                    <a:pt x="14562" y="853"/>
                    <a:pt x="13634" y="0"/>
                    <a:pt x="12507" y="0"/>
                  </a:cubicBezTo>
                  <a:close/>
                </a:path>
              </a:pathLst>
            </a:custGeom>
            <a:solidFill>
              <a:schemeClr val="accent6"/>
            </a:solidFill>
            <a:ln>
              <a:noFill/>
            </a:ln>
            <a:effectLst>
              <a:outerShdw blurRad="57150" dist="19050" dir="5400000" algn="bl" rotWithShape="0">
                <a:schemeClr val="lt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21"/>
            <p:cNvSpPr/>
            <p:nvPr/>
          </p:nvSpPr>
          <p:spPr>
            <a:xfrm>
              <a:off x="1553400" y="1509425"/>
              <a:ext cx="641000" cy="649650"/>
            </a:xfrm>
            <a:custGeom>
              <a:avLst/>
              <a:gdLst/>
              <a:ahLst/>
              <a:cxnLst/>
              <a:rect l="l" t="t" r="r" b="b"/>
              <a:pathLst>
                <a:path w="25640" h="25986" extrusionOk="0">
                  <a:moveTo>
                    <a:pt x="11078" y="0"/>
                  </a:moveTo>
                  <a:cubicBezTo>
                    <a:pt x="9223" y="3284"/>
                    <a:pt x="6542" y="5915"/>
                    <a:pt x="4236" y="8923"/>
                  </a:cubicBezTo>
                  <a:cubicBezTo>
                    <a:pt x="1955" y="11930"/>
                    <a:pt x="0" y="15489"/>
                    <a:pt x="201" y="19274"/>
                  </a:cubicBezTo>
                  <a:cubicBezTo>
                    <a:pt x="226" y="19825"/>
                    <a:pt x="301" y="20376"/>
                    <a:pt x="451" y="20903"/>
                  </a:cubicBezTo>
                  <a:cubicBezTo>
                    <a:pt x="602" y="21454"/>
                    <a:pt x="852" y="21980"/>
                    <a:pt x="1128" y="22457"/>
                  </a:cubicBezTo>
                  <a:cubicBezTo>
                    <a:pt x="2306" y="24361"/>
                    <a:pt x="4386" y="25690"/>
                    <a:pt x="6617" y="25940"/>
                  </a:cubicBezTo>
                  <a:cubicBezTo>
                    <a:pt x="6886" y="25971"/>
                    <a:pt x="7157" y="25986"/>
                    <a:pt x="7428" y="25986"/>
                  </a:cubicBezTo>
                  <a:cubicBezTo>
                    <a:pt x="9400" y="25986"/>
                    <a:pt x="11369" y="25195"/>
                    <a:pt x="12757" y="23785"/>
                  </a:cubicBezTo>
                  <a:cubicBezTo>
                    <a:pt x="12646" y="23785"/>
                    <a:pt x="13011" y="23527"/>
                    <a:pt x="13022" y="23470"/>
                  </a:cubicBezTo>
                  <a:lnTo>
                    <a:pt x="13022" y="23470"/>
                  </a:lnTo>
                  <a:cubicBezTo>
                    <a:pt x="14701" y="24801"/>
                    <a:pt x="16822" y="25687"/>
                    <a:pt x="18973" y="25687"/>
                  </a:cubicBezTo>
                  <a:cubicBezTo>
                    <a:pt x="19323" y="25687"/>
                    <a:pt x="19675" y="25664"/>
                    <a:pt x="20026" y="25615"/>
                  </a:cubicBezTo>
                  <a:cubicBezTo>
                    <a:pt x="22507" y="25264"/>
                    <a:pt x="24838" y="23459"/>
                    <a:pt x="25439" y="21028"/>
                  </a:cubicBezTo>
                  <a:cubicBezTo>
                    <a:pt x="25589" y="20351"/>
                    <a:pt x="25640" y="19650"/>
                    <a:pt x="25615" y="18948"/>
                  </a:cubicBezTo>
                  <a:cubicBezTo>
                    <a:pt x="25564" y="17845"/>
                    <a:pt x="25389" y="16767"/>
                    <a:pt x="25063" y="15740"/>
                  </a:cubicBezTo>
                  <a:cubicBezTo>
                    <a:pt x="23910" y="11930"/>
                    <a:pt x="21003" y="8898"/>
                    <a:pt x="17820" y="6517"/>
                  </a:cubicBezTo>
                  <a:cubicBezTo>
                    <a:pt x="16542" y="5589"/>
                    <a:pt x="15213" y="4712"/>
                    <a:pt x="13985" y="3685"/>
                  </a:cubicBezTo>
                  <a:cubicBezTo>
                    <a:pt x="12782" y="2682"/>
                    <a:pt x="11705" y="1454"/>
                    <a:pt x="11078" y="0"/>
                  </a:cubicBezTo>
                  <a:close/>
                </a:path>
              </a:pathLst>
            </a:custGeom>
            <a:solidFill>
              <a:srgbClr val="0051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21"/>
            <p:cNvSpPr/>
            <p:nvPr/>
          </p:nvSpPr>
          <p:spPr>
            <a:xfrm>
              <a:off x="1814675" y="1505025"/>
              <a:ext cx="145400" cy="831500"/>
            </a:xfrm>
            <a:custGeom>
              <a:avLst/>
              <a:gdLst/>
              <a:ahLst/>
              <a:cxnLst/>
              <a:rect l="l" t="t" r="r" b="b"/>
              <a:pathLst>
                <a:path w="5816" h="33260" extrusionOk="0">
                  <a:moveTo>
                    <a:pt x="402" y="1"/>
                  </a:moveTo>
                  <a:cubicBezTo>
                    <a:pt x="176" y="26"/>
                    <a:pt x="1" y="227"/>
                    <a:pt x="26" y="452"/>
                  </a:cubicBezTo>
                  <a:lnTo>
                    <a:pt x="126" y="1831"/>
                  </a:lnTo>
                  <a:cubicBezTo>
                    <a:pt x="777" y="12257"/>
                    <a:pt x="1479" y="23009"/>
                    <a:pt x="4988" y="32984"/>
                  </a:cubicBezTo>
                  <a:cubicBezTo>
                    <a:pt x="5038" y="33134"/>
                    <a:pt x="5189" y="33259"/>
                    <a:pt x="5364" y="33259"/>
                  </a:cubicBezTo>
                  <a:cubicBezTo>
                    <a:pt x="5414" y="33259"/>
                    <a:pt x="5464" y="33234"/>
                    <a:pt x="5489" y="33234"/>
                  </a:cubicBezTo>
                  <a:cubicBezTo>
                    <a:pt x="5715" y="33159"/>
                    <a:pt x="5815" y="32908"/>
                    <a:pt x="5740" y="32708"/>
                  </a:cubicBezTo>
                  <a:cubicBezTo>
                    <a:pt x="2281" y="22858"/>
                    <a:pt x="1605" y="12156"/>
                    <a:pt x="928" y="1780"/>
                  </a:cubicBezTo>
                  <a:lnTo>
                    <a:pt x="828" y="377"/>
                  </a:lnTo>
                  <a:cubicBezTo>
                    <a:pt x="828" y="176"/>
                    <a:pt x="627" y="1"/>
                    <a:pt x="402"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21"/>
            <p:cNvSpPr/>
            <p:nvPr/>
          </p:nvSpPr>
          <p:spPr>
            <a:xfrm>
              <a:off x="1864800" y="2026275"/>
              <a:ext cx="95275" cy="310250"/>
            </a:xfrm>
            <a:custGeom>
              <a:avLst/>
              <a:gdLst/>
              <a:ahLst/>
              <a:cxnLst/>
              <a:rect l="l" t="t" r="r" b="b"/>
              <a:pathLst>
                <a:path w="3811" h="12410" extrusionOk="0">
                  <a:moveTo>
                    <a:pt x="425" y="0"/>
                  </a:moveTo>
                  <a:cubicBezTo>
                    <a:pt x="409" y="0"/>
                    <a:pt x="393" y="1"/>
                    <a:pt x="377" y="3"/>
                  </a:cubicBezTo>
                  <a:cubicBezTo>
                    <a:pt x="151" y="53"/>
                    <a:pt x="1" y="254"/>
                    <a:pt x="51" y="479"/>
                  </a:cubicBezTo>
                  <a:cubicBezTo>
                    <a:pt x="778" y="4790"/>
                    <a:pt x="1730" y="8600"/>
                    <a:pt x="2983" y="12134"/>
                  </a:cubicBezTo>
                  <a:cubicBezTo>
                    <a:pt x="3033" y="12284"/>
                    <a:pt x="3184" y="12409"/>
                    <a:pt x="3359" y="12409"/>
                  </a:cubicBezTo>
                  <a:cubicBezTo>
                    <a:pt x="3409" y="12409"/>
                    <a:pt x="3459" y="12384"/>
                    <a:pt x="3484" y="12384"/>
                  </a:cubicBezTo>
                  <a:cubicBezTo>
                    <a:pt x="3710" y="12309"/>
                    <a:pt x="3810" y="12058"/>
                    <a:pt x="3735" y="11858"/>
                  </a:cubicBezTo>
                  <a:cubicBezTo>
                    <a:pt x="2507" y="8374"/>
                    <a:pt x="1580" y="4615"/>
                    <a:pt x="853" y="354"/>
                  </a:cubicBezTo>
                  <a:cubicBezTo>
                    <a:pt x="806" y="145"/>
                    <a:pt x="631" y="0"/>
                    <a:pt x="425"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21"/>
            <p:cNvSpPr/>
            <p:nvPr/>
          </p:nvSpPr>
          <p:spPr>
            <a:xfrm>
              <a:off x="1738225" y="1620950"/>
              <a:ext cx="99650" cy="111550"/>
            </a:xfrm>
            <a:custGeom>
              <a:avLst/>
              <a:gdLst/>
              <a:ahLst/>
              <a:cxnLst/>
              <a:rect l="l" t="t" r="r" b="b"/>
              <a:pathLst>
                <a:path w="3986" h="4462" extrusionOk="0">
                  <a:moveTo>
                    <a:pt x="502" y="1"/>
                  </a:moveTo>
                  <a:cubicBezTo>
                    <a:pt x="352" y="226"/>
                    <a:pt x="176" y="427"/>
                    <a:pt x="1" y="627"/>
                  </a:cubicBezTo>
                  <a:cubicBezTo>
                    <a:pt x="753" y="1755"/>
                    <a:pt x="1730" y="2657"/>
                    <a:pt x="2708" y="3534"/>
                  </a:cubicBezTo>
                  <a:cubicBezTo>
                    <a:pt x="3008" y="3785"/>
                    <a:pt x="3309" y="4061"/>
                    <a:pt x="3585" y="4336"/>
                  </a:cubicBezTo>
                  <a:cubicBezTo>
                    <a:pt x="3660" y="4412"/>
                    <a:pt x="3760" y="4462"/>
                    <a:pt x="3861" y="4462"/>
                  </a:cubicBezTo>
                  <a:cubicBezTo>
                    <a:pt x="3911" y="4462"/>
                    <a:pt x="3961" y="4437"/>
                    <a:pt x="3986" y="4437"/>
                  </a:cubicBezTo>
                  <a:cubicBezTo>
                    <a:pt x="3961" y="4412"/>
                    <a:pt x="3936" y="4412"/>
                    <a:pt x="3911" y="4387"/>
                  </a:cubicBezTo>
                  <a:cubicBezTo>
                    <a:pt x="3710" y="4261"/>
                    <a:pt x="3660" y="4011"/>
                    <a:pt x="3785" y="3810"/>
                  </a:cubicBezTo>
                  <a:cubicBezTo>
                    <a:pt x="3835" y="3735"/>
                    <a:pt x="3911" y="3660"/>
                    <a:pt x="3961" y="3585"/>
                  </a:cubicBezTo>
                  <a:cubicBezTo>
                    <a:pt x="3735" y="3359"/>
                    <a:pt x="3485" y="3133"/>
                    <a:pt x="3259" y="2933"/>
                  </a:cubicBezTo>
                  <a:cubicBezTo>
                    <a:pt x="2307" y="2081"/>
                    <a:pt x="1354" y="1204"/>
                    <a:pt x="653" y="151"/>
                  </a:cubicBezTo>
                  <a:cubicBezTo>
                    <a:pt x="627" y="76"/>
                    <a:pt x="577" y="51"/>
                    <a:pt x="502"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21"/>
            <p:cNvSpPr/>
            <p:nvPr/>
          </p:nvSpPr>
          <p:spPr>
            <a:xfrm>
              <a:off x="1854150" y="1695525"/>
              <a:ext cx="189250" cy="231850"/>
            </a:xfrm>
            <a:custGeom>
              <a:avLst/>
              <a:gdLst/>
              <a:ahLst/>
              <a:cxnLst/>
              <a:rect l="l" t="t" r="r" b="b"/>
              <a:pathLst>
                <a:path w="7570" h="9274" extrusionOk="0">
                  <a:moveTo>
                    <a:pt x="6968" y="0"/>
                  </a:moveTo>
                  <a:cubicBezTo>
                    <a:pt x="6918" y="25"/>
                    <a:pt x="6868" y="75"/>
                    <a:pt x="6843" y="150"/>
                  </a:cubicBezTo>
                  <a:cubicBezTo>
                    <a:pt x="5214" y="3409"/>
                    <a:pt x="2858" y="6341"/>
                    <a:pt x="1" y="8647"/>
                  </a:cubicBezTo>
                  <a:cubicBezTo>
                    <a:pt x="126" y="8697"/>
                    <a:pt x="226" y="8772"/>
                    <a:pt x="326" y="8822"/>
                  </a:cubicBezTo>
                  <a:cubicBezTo>
                    <a:pt x="502" y="8897"/>
                    <a:pt x="577" y="9098"/>
                    <a:pt x="527" y="9273"/>
                  </a:cubicBezTo>
                  <a:cubicBezTo>
                    <a:pt x="3459" y="6917"/>
                    <a:pt x="5890" y="3885"/>
                    <a:pt x="7569" y="501"/>
                  </a:cubicBezTo>
                  <a:cubicBezTo>
                    <a:pt x="7369" y="326"/>
                    <a:pt x="7168" y="175"/>
                    <a:pt x="6968"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21"/>
            <p:cNvSpPr/>
            <p:nvPr/>
          </p:nvSpPr>
          <p:spPr>
            <a:xfrm>
              <a:off x="1829725" y="1602150"/>
              <a:ext cx="90250" cy="130350"/>
            </a:xfrm>
            <a:custGeom>
              <a:avLst/>
              <a:gdLst/>
              <a:ahLst/>
              <a:cxnLst/>
              <a:rect l="l" t="t" r="r" b="b"/>
              <a:pathLst>
                <a:path w="3610" h="5214" extrusionOk="0">
                  <a:moveTo>
                    <a:pt x="2957" y="1"/>
                  </a:moveTo>
                  <a:cubicBezTo>
                    <a:pt x="2932" y="26"/>
                    <a:pt x="2932" y="51"/>
                    <a:pt x="2907" y="76"/>
                  </a:cubicBezTo>
                  <a:cubicBezTo>
                    <a:pt x="2406" y="1229"/>
                    <a:pt x="1303" y="2833"/>
                    <a:pt x="526" y="3986"/>
                  </a:cubicBezTo>
                  <a:cubicBezTo>
                    <a:pt x="451" y="4111"/>
                    <a:pt x="376" y="4211"/>
                    <a:pt x="301" y="4337"/>
                  </a:cubicBezTo>
                  <a:cubicBezTo>
                    <a:pt x="251" y="4412"/>
                    <a:pt x="175" y="4487"/>
                    <a:pt x="125" y="4562"/>
                  </a:cubicBezTo>
                  <a:cubicBezTo>
                    <a:pt x="0" y="4763"/>
                    <a:pt x="50" y="5013"/>
                    <a:pt x="251" y="5139"/>
                  </a:cubicBezTo>
                  <a:cubicBezTo>
                    <a:pt x="276" y="5164"/>
                    <a:pt x="301" y="5164"/>
                    <a:pt x="326" y="5189"/>
                  </a:cubicBezTo>
                  <a:cubicBezTo>
                    <a:pt x="376" y="5189"/>
                    <a:pt x="426" y="5214"/>
                    <a:pt x="476" y="5214"/>
                  </a:cubicBezTo>
                  <a:cubicBezTo>
                    <a:pt x="602" y="5214"/>
                    <a:pt x="727" y="5139"/>
                    <a:pt x="802" y="5013"/>
                  </a:cubicBezTo>
                  <a:cubicBezTo>
                    <a:pt x="927" y="4838"/>
                    <a:pt x="1053" y="4662"/>
                    <a:pt x="1203" y="4462"/>
                  </a:cubicBezTo>
                  <a:cubicBezTo>
                    <a:pt x="2030" y="3234"/>
                    <a:pt x="3033" y="1705"/>
                    <a:pt x="3609" y="527"/>
                  </a:cubicBezTo>
                  <a:cubicBezTo>
                    <a:pt x="3384" y="352"/>
                    <a:pt x="3158" y="176"/>
                    <a:pt x="2957"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21"/>
            <p:cNvSpPr/>
            <p:nvPr/>
          </p:nvSpPr>
          <p:spPr>
            <a:xfrm>
              <a:off x="1644875" y="1735000"/>
              <a:ext cx="223700" cy="199900"/>
            </a:xfrm>
            <a:custGeom>
              <a:avLst/>
              <a:gdLst/>
              <a:ahLst/>
              <a:cxnLst/>
              <a:rect l="l" t="t" r="r" b="b"/>
              <a:pathLst>
                <a:path w="8948" h="7996" extrusionOk="0">
                  <a:moveTo>
                    <a:pt x="502" y="0"/>
                  </a:moveTo>
                  <a:cubicBezTo>
                    <a:pt x="326" y="226"/>
                    <a:pt x="176" y="451"/>
                    <a:pt x="1" y="677"/>
                  </a:cubicBezTo>
                  <a:cubicBezTo>
                    <a:pt x="2006" y="3208"/>
                    <a:pt x="5189" y="6291"/>
                    <a:pt x="8321" y="7970"/>
                  </a:cubicBezTo>
                  <a:cubicBezTo>
                    <a:pt x="8372" y="7995"/>
                    <a:pt x="8447" y="7995"/>
                    <a:pt x="8497" y="7995"/>
                  </a:cubicBezTo>
                  <a:cubicBezTo>
                    <a:pt x="8647" y="7995"/>
                    <a:pt x="8798" y="7920"/>
                    <a:pt x="8873" y="7795"/>
                  </a:cubicBezTo>
                  <a:cubicBezTo>
                    <a:pt x="8873" y="7769"/>
                    <a:pt x="8898" y="7719"/>
                    <a:pt x="8898" y="7694"/>
                  </a:cubicBezTo>
                  <a:cubicBezTo>
                    <a:pt x="8948" y="7519"/>
                    <a:pt x="8873" y="7318"/>
                    <a:pt x="8697" y="7243"/>
                  </a:cubicBezTo>
                  <a:cubicBezTo>
                    <a:pt x="8597" y="7193"/>
                    <a:pt x="8497" y="7118"/>
                    <a:pt x="8372" y="7068"/>
                  </a:cubicBezTo>
                  <a:cubicBezTo>
                    <a:pt x="5389" y="5363"/>
                    <a:pt x="2381" y="2406"/>
                    <a:pt x="502"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21"/>
            <p:cNvSpPr/>
            <p:nvPr/>
          </p:nvSpPr>
          <p:spPr>
            <a:xfrm>
              <a:off x="1557775" y="1860925"/>
              <a:ext cx="615950" cy="193000"/>
            </a:xfrm>
            <a:custGeom>
              <a:avLst/>
              <a:gdLst/>
              <a:ahLst/>
              <a:cxnLst/>
              <a:rect l="l" t="t" r="r" b="b"/>
              <a:pathLst>
                <a:path w="24638" h="7720" extrusionOk="0">
                  <a:moveTo>
                    <a:pt x="24262" y="1"/>
                  </a:moveTo>
                  <a:cubicBezTo>
                    <a:pt x="22858" y="2031"/>
                    <a:pt x="20327" y="4412"/>
                    <a:pt x="18622" y="5289"/>
                  </a:cubicBezTo>
                  <a:cubicBezTo>
                    <a:pt x="17208" y="6021"/>
                    <a:pt x="15081" y="6895"/>
                    <a:pt x="12888" y="6895"/>
                  </a:cubicBezTo>
                  <a:cubicBezTo>
                    <a:pt x="12828" y="6895"/>
                    <a:pt x="12768" y="6894"/>
                    <a:pt x="12708" y="6893"/>
                  </a:cubicBezTo>
                  <a:cubicBezTo>
                    <a:pt x="9650" y="6843"/>
                    <a:pt x="4036" y="6367"/>
                    <a:pt x="51" y="3660"/>
                  </a:cubicBezTo>
                  <a:cubicBezTo>
                    <a:pt x="26" y="3986"/>
                    <a:pt x="1" y="4286"/>
                    <a:pt x="1" y="4612"/>
                  </a:cubicBezTo>
                  <a:cubicBezTo>
                    <a:pt x="4111" y="7194"/>
                    <a:pt x="9650" y="7670"/>
                    <a:pt x="12683" y="7720"/>
                  </a:cubicBezTo>
                  <a:lnTo>
                    <a:pt x="12833" y="7720"/>
                  </a:lnTo>
                  <a:cubicBezTo>
                    <a:pt x="15214" y="7720"/>
                    <a:pt x="17495" y="6793"/>
                    <a:pt x="18998" y="6016"/>
                  </a:cubicBezTo>
                  <a:cubicBezTo>
                    <a:pt x="20703" y="5139"/>
                    <a:pt x="23109" y="2933"/>
                    <a:pt x="24638" y="878"/>
                  </a:cubicBezTo>
                  <a:cubicBezTo>
                    <a:pt x="24512" y="577"/>
                    <a:pt x="24387" y="301"/>
                    <a:pt x="24262"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21"/>
            <p:cNvSpPr/>
            <p:nvPr/>
          </p:nvSpPr>
          <p:spPr>
            <a:xfrm>
              <a:off x="1553400" y="1509425"/>
              <a:ext cx="641000" cy="649650"/>
            </a:xfrm>
            <a:custGeom>
              <a:avLst/>
              <a:gdLst/>
              <a:ahLst/>
              <a:cxnLst/>
              <a:rect l="l" t="t" r="r" b="b"/>
              <a:pathLst>
                <a:path w="25640" h="25986" extrusionOk="0">
                  <a:moveTo>
                    <a:pt x="11078" y="0"/>
                  </a:moveTo>
                  <a:cubicBezTo>
                    <a:pt x="9223" y="3284"/>
                    <a:pt x="6542" y="5915"/>
                    <a:pt x="4236" y="8923"/>
                  </a:cubicBezTo>
                  <a:cubicBezTo>
                    <a:pt x="1955" y="11930"/>
                    <a:pt x="0" y="15489"/>
                    <a:pt x="201" y="19274"/>
                  </a:cubicBezTo>
                  <a:cubicBezTo>
                    <a:pt x="226" y="19825"/>
                    <a:pt x="301" y="20376"/>
                    <a:pt x="451" y="20903"/>
                  </a:cubicBezTo>
                  <a:cubicBezTo>
                    <a:pt x="602" y="21454"/>
                    <a:pt x="852" y="21980"/>
                    <a:pt x="1128" y="22457"/>
                  </a:cubicBezTo>
                  <a:cubicBezTo>
                    <a:pt x="2306" y="24361"/>
                    <a:pt x="4386" y="25690"/>
                    <a:pt x="6617" y="25940"/>
                  </a:cubicBezTo>
                  <a:cubicBezTo>
                    <a:pt x="6886" y="25971"/>
                    <a:pt x="7157" y="25986"/>
                    <a:pt x="7428" y="25986"/>
                  </a:cubicBezTo>
                  <a:cubicBezTo>
                    <a:pt x="9400" y="25986"/>
                    <a:pt x="11369" y="25195"/>
                    <a:pt x="12757" y="23785"/>
                  </a:cubicBezTo>
                  <a:cubicBezTo>
                    <a:pt x="12646" y="23785"/>
                    <a:pt x="13011" y="23527"/>
                    <a:pt x="13022" y="23470"/>
                  </a:cubicBezTo>
                  <a:lnTo>
                    <a:pt x="13022" y="23470"/>
                  </a:lnTo>
                  <a:cubicBezTo>
                    <a:pt x="14701" y="24801"/>
                    <a:pt x="16822" y="25687"/>
                    <a:pt x="18973" y="25687"/>
                  </a:cubicBezTo>
                  <a:cubicBezTo>
                    <a:pt x="19323" y="25687"/>
                    <a:pt x="19675" y="25664"/>
                    <a:pt x="20026" y="25615"/>
                  </a:cubicBezTo>
                  <a:cubicBezTo>
                    <a:pt x="22507" y="25264"/>
                    <a:pt x="24838" y="23459"/>
                    <a:pt x="25439" y="21028"/>
                  </a:cubicBezTo>
                  <a:cubicBezTo>
                    <a:pt x="25589" y="20351"/>
                    <a:pt x="25640" y="19650"/>
                    <a:pt x="25615" y="18948"/>
                  </a:cubicBezTo>
                  <a:cubicBezTo>
                    <a:pt x="25564" y="17845"/>
                    <a:pt x="25389" y="16767"/>
                    <a:pt x="25063" y="15740"/>
                  </a:cubicBezTo>
                  <a:cubicBezTo>
                    <a:pt x="23910" y="11930"/>
                    <a:pt x="21003" y="8898"/>
                    <a:pt x="17820" y="6517"/>
                  </a:cubicBezTo>
                  <a:cubicBezTo>
                    <a:pt x="16542" y="5589"/>
                    <a:pt x="15213" y="4712"/>
                    <a:pt x="13985" y="3685"/>
                  </a:cubicBezTo>
                  <a:cubicBezTo>
                    <a:pt x="12782" y="2682"/>
                    <a:pt x="11705" y="1454"/>
                    <a:pt x="110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21"/>
            <p:cNvSpPr/>
            <p:nvPr/>
          </p:nvSpPr>
          <p:spPr>
            <a:xfrm>
              <a:off x="1814675" y="1505025"/>
              <a:ext cx="145400" cy="831500"/>
            </a:xfrm>
            <a:custGeom>
              <a:avLst/>
              <a:gdLst/>
              <a:ahLst/>
              <a:cxnLst/>
              <a:rect l="l" t="t" r="r" b="b"/>
              <a:pathLst>
                <a:path w="5816" h="33260" extrusionOk="0">
                  <a:moveTo>
                    <a:pt x="402" y="1"/>
                  </a:moveTo>
                  <a:cubicBezTo>
                    <a:pt x="176" y="26"/>
                    <a:pt x="1" y="227"/>
                    <a:pt x="26" y="452"/>
                  </a:cubicBezTo>
                  <a:lnTo>
                    <a:pt x="126" y="1831"/>
                  </a:lnTo>
                  <a:cubicBezTo>
                    <a:pt x="777" y="12257"/>
                    <a:pt x="1479" y="23009"/>
                    <a:pt x="4988" y="32984"/>
                  </a:cubicBezTo>
                  <a:cubicBezTo>
                    <a:pt x="5038" y="33134"/>
                    <a:pt x="5189" y="33259"/>
                    <a:pt x="5364" y="33259"/>
                  </a:cubicBezTo>
                  <a:cubicBezTo>
                    <a:pt x="5414" y="33259"/>
                    <a:pt x="5464" y="33234"/>
                    <a:pt x="5489" y="33234"/>
                  </a:cubicBezTo>
                  <a:cubicBezTo>
                    <a:pt x="5715" y="33159"/>
                    <a:pt x="5815" y="32908"/>
                    <a:pt x="5740" y="32708"/>
                  </a:cubicBezTo>
                  <a:cubicBezTo>
                    <a:pt x="2281" y="22858"/>
                    <a:pt x="1605" y="12156"/>
                    <a:pt x="928" y="1780"/>
                  </a:cubicBezTo>
                  <a:lnTo>
                    <a:pt x="828" y="377"/>
                  </a:lnTo>
                  <a:cubicBezTo>
                    <a:pt x="828" y="176"/>
                    <a:pt x="627" y="1"/>
                    <a:pt x="4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21"/>
            <p:cNvSpPr/>
            <p:nvPr/>
          </p:nvSpPr>
          <p:spPr>
            <a:xfrm>
              <a:off x="1864800" y="2026275"/>
              <a:ext cx="95275" cy="310250"/>
            </a:xfrm>
            <a:custGeom>
              <a:avLst/>
              <a:gdLst/>
              <a:ahLst/>
              <a:cxnLst/>
              <a:rect l="l" t="t" r="r" b="b"/>
              <a:pathLst>
                <a:path w="3811" h="12410" extrusionOk="0">
                  <a:moveTo>
                    <a:pt x="425" y="0"/>
                  </a:moveTo>
                  <a:cubicBezTo>
                    <a:pt x="409" y="0"/>
                    <a:pt x="393" y="1"/>
                    <a:pt x="377" y="3"/>
                  </a:cubicBezTo>
                  <a:cubicBezTo>
                    <a:pt x="151" y="53"/>
                    <a:pt x="1" y="254"/>
                    <a:pt x="51" y="479"/>
                  </a:cubicBezTo>
                  <a:cubicBezTo>
                    <a:pt x="778" y="4790"/>
                    <a:pt x="1730" y="8600"/>
                    <a:pt x="2983" y="12134"/>
                  </a:cubicBezTo>
                  <a:cubicBezTo>
                    <a:pt x="3033" y="12284"/>
                    <a:pt x="3184" y="12409"/>
                    <a:pt x="3359" y="12409"/>
                  </a:cubicBezTo>
                  <a:cubicBezTo>
                    <a:pt x="3409" y="12409"/>
                    <a:pt x="3459" y="12384"/>
                    <a:pt x="3484" y="12384"/>
                  </a:cubicBezTo>
                  <a:cubicBezTo>
                    <a:pt x="3710" y="12309"/>
                    <a:pt x="3810" y="12058"/>
                    <a:pt x="3735" y="11858"/>
                  </a:cubicBezTo>
                  <a:cubicBezTo>
                    <a:pt x="2507" y="8374"/>
                    <a:pt x="1580" y="4615"/>
                    <a:pt x="853" y="354"/>
                  </a:cubicBezTo>
                  <a:cubicBezTo>
                    <a:pt x="806" y="145"/>
                    <a:pt x="631" y="0"/>
                    <a:pt x="42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21"/>
            <p:cNvSpPr/>
            <p:nvPr/>
          </p:nvSpPr>
          <p:spPr>
            <a:xfrm>
              <a:off x="1738225" y="1620950"/>
              <a:ext cx="99650" cy="111550"/>
            </a:xfrm>
            <a:custGeom>
              <a:avLst/>
              <a:gdLst/>
              <a:ahLst/>
              <a:cxnLst/>
              <a:rect l="l" t="t" r="r" b="b"/>
              <a:pathLst>
                <a:path w="3986" h="4462" extrusionOk="0">
                  <a:moveTo>
                    <a:pt x="502" y="1"/>
                  </a:moveTo>
                  <a:cubicBezTo>
                    <a:pt x="352" y="226"/>
                    <a:pt x="176" y="427"/>
                    <a:pt x="1" y="627"/>
                  </a:cubicBezTo>
                  <a:cubicBezTo>
                    <a:pt x="753" y="1755"/>
                    <a:pt x="1730" y="2657"/>
                    <a:pt x="2708" y="3534"/>
                  </a:cubicBezTo>
                  <a:cubicBezTo>
                    <a:pt x="3008" y="3785"/>
                    <a:pt x="3309" y="4061"/>
                    <a:pt x="3585" y="4336"/>
                  </a:cubicBezTo>
                  <a:cubicBezTo>
                    <a:pt x="3660" y="4412"/>
                    <a:pt x="3760" y="4462"/>
                    <a:pt x="3861" y="4462"/>
                  </a:cubicBezTo>
                  <a:cubicBezTo>
                    <a:pt x="3911" y="4462"/>
                    <a:pt x="3961" y="4437"/>
                    <a:pt x="3986" y="4437"/>
                  </a:cubicBezTo>
                  <a:cubicBezTo>
                    <a:pt x="3961" y="4412"/>
                    <a:pt x="3936" y="4412"/>
                    <a:pt x="3911" y="4387"/>
                  </a:cubicBezTo>
                  <a:cubicBezTo>
                    <a:pt x="3710" y="4261"/>
                    <a:pt x="3660" y="4011"/>
                    <a:pt x="3785" y="3810"/>
                  </a:cubicBezTo>
                  <a:cubicBezTo>
                    <a:pt x="3835" y="3735"/>
                    <a:pt x="3911" y="3660"/>
                    <a:pt x="3961" y="3585"/>
                  </a:cubicBezTo>
                  <a:cubicBezTo>
                    <a:pt x="3735" y="3359"/>
                    <a:pt x="3485" y="3133"/>
                    <a:pt x="3259" y="2933"/>
                  </a:cubicBezTo>
                  <a:cubicBezTo>
                    <a:pt x="2307" y="2081"/>
                    <a:pt x="1354" y="1204"/>
                    <a:pt x="653" y="151"/>
                  </a:cubicBezTo>
                  <a:cubicBezTo>
                    <a:pt x="627" y="76"/>
                    <a:pt x="577" y="51"/>
                    <a:pt x="5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21"/>
            <p:cNvSpPr/>
            <p:nvPr/>
          </p:nvSpPr>
          <p:spPr>
            <a:xfrm>
              <a:off x="1854150" y="1695525"/>
              <a:ext cx="189250" cy="231850"/>
            </a:xfrm>
            <a:custGeom>
              <a:avLst/>
              <a:gdLst/>
              <a:ahLst/>
              <a:cxnLst/>
              <a:rect l="l" t="t" r="r" b="b"/>
              <a:pathLst>
                <a:path w="7570" h="9274" extrusionOk="0">
                  <a:moveTo>
                    <a:pt x="6968" y="0"/>
                  </a:moveTo>
                  <a:cubicBezTo>
                    <a:pt x="6918" y="25"/>
                    <a:pt x="6868" y="75"/>
                    <a:pt x="6843" y="150"/>
                  </a:cubicBezTo>
                  <a:cubicBezTo>
                    <a:pt x="5214" y="3409"/>
                    <a:pt x="2858" y="6341"/>
                    <a:pt x="1" y="8647"/>
                  </a:cubicBezTo>
                  <a:cubicBezTo>
                    <a:pt x="126" y="8697"/>
                    <a:pt x="226" y="8772"/>
                    <a:pt x="326" y="8822"/>
                  </a:cubicBezTo>
                  <a:cubicBezTo>
                    <a:pt x="502" y="8897"/>
                    <a:pt x="577" y="9098"/>
                    <a:pt x="527" y="9273"/>
                  </a:cubicBezTo>
                  <a:cubicBezTo>
                    <a:pt x="3459" y="6917"/>
                    <a:pt x="5890" y="3885"/>
                    <a:pt x="7569" y="501"/>
                  </a:cubicBezTo>
                  <a:cubicBezTo>
                    <a:pt x="7369" y="326"/>
                    <a:pt x="7168" y="175"/>
                    <a:pt x="69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21"/>
            <p:cNvSpPr/>
            <p:nvPr/>
          </p:nvSpPr>
          <p:spPr>
            <a:xfrm>
              <a:off x="1829725" y="1602150"/>
              <a:ext cx="90250" cy="130350"/>
            </a:xfrm>
            <a:custGeom>
              <a:avLst/>
              <a:gdLst/>
              <a:ahLst/>
              <a:cxnLst/>
              <a:rect l="l" t="t" r="r" b="b"/>
              <a:pathLst>
                <a:path w="3610" h="5214" extrusionOk="0">
                  <a:moveTo>
                    <a:pt x="2957" y="1"/>
                  </a:moveTo>
                  <a:cubicBezTo>
                    <a:pt x="2932" y="26"/>
                    <a:pt x="2932" y="51"/>
                    <a:pt x="2907" y="76"/>
                  </a:cubicBezTo>
                  <a:cubicBezTo>
                    <a:pt x="2406" y="1229"/>
                    <a:pt x="1303" y="2833"/>
                    <a:pt x="526" y="3986"/>
                  </a:cubicBezTo>
                  <a:cubicBezTo>
                    <a:pt x="451" y="4111"/>
                    <a:pt x="376" y="4211"/>
                    <a:pt x="301" y="4337"/>
                  </a:cubicBezTo>
                  <a:cubicBezTo>
                    <a:pt x="251" y="4412"/>
                    <a:pt x="175" y="4487"/>
                    <a:pt x="125" y="4562"/>
                  </a:cubicBezTo>
                  <a:cubicBezTo>
                    <a:pt x="0" y="4763"/>
                    <a:pt x="50" y="5013"/>
                    <a:pt x="251" y="5139"/>
                  </a:cubicBezTo>
                  <a:cubicBezTo>
                    <a:pt x="276" y="5164"/>
                    <a:pt x="301" y="5164"/>
                    <a:pt x="326" y="5189"/>
                  </a:cubicBezTo>
                  <a:cubicBezTo>
                    <a:pt x="376" y="5189"/>
                    <a:pt x="426" y="5214"/>
                    <a:pt x="476" y="5214"/>
                  </a:cubicBezTo>
                  <a:cubicBezTo>
                    <a:pt x="602" y="5214"/>
                    <a:pt x="727" y="5139"/>
                    <a:pt x="802" y="5013"/>
                  </a:cubicBezTo>
                  <a:cubicBezTo>
                    <a:pt x="927" y="4838"/>
                    <a:pt x="1053" y="4662"/>
                    <a:pt x="1203" y="4462"/>
                  </a:cubicBezTo>
                  <a:cubicBezTo>
                    <a:pt x="2030" y="3234"/>
                    <a:pt x="3033" y="1705"/>
                    <a:pt x="3609" y="527"/>
                  </a:cubicBezTo>
                  <a:cubicBezTo>
                    <a:pt x="3384" y="352"/>
                    <a:pt x="3158" y="176"/>
                    <a:pt x="29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21"/>
            <p:cNvSpPr/>
            <p:nvPr/>
          </p:nvSpPr>
          <p:spPr>
            <a:xfrm>
              <a:off x="1644875" y="1735000"/>
              <a:ext cx="223700" cy="199900"/>
            </a:xfrm>
            <a:custGeom>
              <a:avLst/>
              <a:gdLst/>
              <a:ahLst/>
              <a:cxnLst/>
              <a:rect l="l" t="t" r="r" b="b"/>
              <a:pathLst>
                <a:path w="8948" h="7996" extrusionOk="0">
                  <a:moveTo>
                    <a:pt x="502" y="0"/>
                  </a:moveTo>
                  <a:cubicBezTo>
                    <a:pt x="326" y="226"/>
                    <a:pt x="176" y="451"/>
                    <a:pt x="1" y="677"/>
                  </a:cubicBezTo>
                  <a:cubicBezTo>
                    <a:pt x="2006" y="3208"/>
                    <a:pt x="5189" y="6291"/>
                    <a:pt x="8321" y="7970"/>
                  </a:cubicBezTo>
                  <a:cubicBezTo>
                    <a:pt x="8372" y="7995"/>
                    <a:pt x="8447" y="7995"/>
                    <a:pt x="8497" y="7995"/>
                  </a:cubicBezTo>
                  <a:cubicBezTo>
                    <a:pt x="8647" y="7995"/>
                    <a:pt x="8798" y="7920"/>
                    <a:pt x="8873" y="7795"/>
                  </a:cubicBezTo>
                  <a:cubicBezTo>
                    <a:pt x="8873" y="7769"/>
                    <a:pt x="8898" y="7719"/>
                    <a:pt x="8898" y="7694"/>
                  </a:cubicBezTo>
                  <a:cubicBezTo>
                    <a:pt x="8948" y="7519"/>
                    <a:pt x="8873" y="7318"/>
                    <a:pt x="8697" y="7243"/>
                  </a:cubicBezTo>
                  <a:cubicBezTo>
                    <a:pt x="8597" y="7193"/>
                    <a:pt x="8497" y="7118"/>
                    <a:pt x="8372" y="7068"/>
                  </a:cubicBezTo>
                  <a:cubicBezTo>
                    <a:pt x="5389" y="5363"/>
                    <a:pt x="2381" y="2406"/>
                    <a:pt x="5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21"/>
            <p:cNvSpPr/>
            <p:nvPr/>
          </p:nvSpPr>
          <p:spPr>
            <a:xfrm>
              <a:off x="1557775" y="1860925"/>
              <a:ext cx="615950" cy="193000"/>
            </a:xfrm>
            <a:custGeom>
              <a:avLst/>
              <a:gdLst/>
              <a:ahLst/>
              <a:cxnLst/>
              <a:rect l="l" t="t" r="r" b="b"/>
              <a:pathLst>
                <a:path w="24638" h="7720" extrusionOk="0">
                  <a:moveTo>
                    <a:pt x="24262" y="1"/>
                  </a:moveTo>
                  <a:cubicBezTo>
                    <a:pt x="22858" y="2031"/>
                    <a:pt x="20327" y="4412"/>
                    <a:pt x="18622" y="5289"/>
                  </a:cubicBezTo>
                  <a:cubicBezTo>
                    <a:pt x="17208" y="6021"/>
                    <a:pt x="15081" y="6895"/>
                    <a:pt x="12888" y="6895"/>
                  </a:cubicBezTo>
                  <a:cubicBezTo>
                    <a:pt x="12828" y="6895"/>
                    <a:pt x="12768" y="6894"/>
                    <a:pt x="12708" y="6893"/>
                  </a:cubicBezTo>
                  <a:cubicBezTo>
                    <a:pt x="9650" y="6843"/>
                    <a:pt x="4036" y="6367"/>
                    <a:pt x="51" y="3660"/>
                  </a:cubicBezTo>
                  <a:cubicBezTo>
                    <a:pt x="26" y="3986"/>
                    <a:pt x="1" y="4286"/>
                    <a:pt x="1" y="4612"/>
                  </a:cubicBezTo>
                  <a:cubicBezTo>
                    <a:pt x="4111" y="7194"/>
                    <a:pt x="9650" y="7670"/>
                    <a:pt x="12683" y="7720"/>
                  </a:cubicBezTo>
                  <a:lnTo>
                    <a:pt x="12833" y="7720"/>
                  </a:lnTo>
                  <a:cubicBezTo>
                    <a:pt x="15214" y="7720"/>
                    <a:pt x="17495" y="6793"/>
                    <a:pt x="18998" y="6016"/>
                  </a:cubicBezTo>
                  <a:cubicBezTo>
                    <a:pt x="20703" y="5139"/>
                    <a:pt x="23109" y="2933"/>
                    <a:pt x="24638" y="878"/>
                  </a:cubicBezTo>
                  <a:cubicBezTo>
                    <a:pt x="24512" y="577"/>
                    <a:pt x="24387" y="301"/>
                    <a:pt x="2426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53" name="Google Shape;1153;p21"/>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54" name="Google Shape;1154;p21"/>
          <p:cNvSpPr txBox="1">
            <a:spLocks noGrp="1"/>
          </p:cNvSpPr>
          <p:nvPr>
            <p:ph type="title" idx="2"/>
          </p:nvPr>
        </p:nvSpPr>
        <p:spPr>
          <a:xfrm>
            <a:off x="720000" y="2623825"/>
            <a:ext cx="2203200" cy="504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300">
                <a:solidFill>
                  <a:schemeClr val="l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155" name="Google Shape;1155;p21"/>
          <p:cNvSpPr txBox="1">
            <a:spLocks noGrp="1"/>
          </p:cNvSpPr>
          <p:nvPr>
            <p:ph type="subTitle" idx="1"/>
          </p:nvPr>
        </p:nvSpPr>
        <p:spPr>
          <a:xfrm>
            <a:off x="720002" y="3128125"/>
            <a:ext cx="2203200" cy="660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156" name="Google Shape;1156;p21"/>
          <p:cNvSpPr txBox="1">
            <a:spLocks noGrp="1"/>
          </p:cNvSpPr>
          <p:nvPr>
            <p:ph type="title" idx="3"/>
          </p:nvPr>
        </p:nvSpPr>
        <p:spPr>
          <a:xfrm>
            <a:off x="3470402" y="2623825"/>
            <a:ext cx="2203200" cy="504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300">
                <a:solidFill>
                  <a:schemeClr val="l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157" name="Google Shape;1157;p21"/>
          <p:cNvSpPr txBox="1">
            <a:spLocks noGrp="1"/>
          </p:cNvSpPr>
          <p:nvPr>
            <p:ph type="subTitle" idx="4"/>
          </p:nvPr>
        </p:nvSpPr>
        <p:spPr>
          <a:xfrm>
            <a:off x="3470398" y="3128125"/>
            <a:ext cx="2203200" cy="660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158" name="Google Shape;1158;p21"/>
          <p:cNvSpPr txBox="1">
            <a:spLocks noGrp="1"/>
          </p:cNvSpPr>
          <p:nvPr>
            <p:ph type="title" idx="5"/>
          </p:nvPr>
        </p:nvSpPr>
        <p:spPr>
          <a:xfrm>
            <a:off x="6220802" y="2623825"/>
            <a:ext cx="2203200" cy="504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300">
                <a:solidFill>
                  <a:schemeClr val="l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159" name="Google Shape;1159;p21"/>
          <p:cNvSpPr txBox="1">
            <a:spLocks noGrp="1"/>
          </p:cNvSpPr>
          <p:nvPr>
            <p:ph type="subTitle" idx="6"/>
          </p:nvPr>
        </p:nvSpPr>
        <p:spPr>
          <a:xfrm>
            <a:off x="6220800" y="3128125"/>
            <a:ext cx="2203200" cy="660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microsoft.com/office/2007/relationships/hdphoto" Target="../media/hdphoto1.wdp"/><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100" y="445025"/>
            <a:ext cx="7717800" cy="5727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3500"/>
              <a:buFont typeface="Amaranth"/>
              <a:buNone/>
              <a:defRPr sz="3500" b="1">
                <a:solidFill>
                  <a:schemeClr val="dk1"/>
                </a:solidFill>
                <a:latin typeface="Amaranth"/>
                <a:ea typeface="Amaranth"/>
                <a:cs typeface="Amaranth"/>
                <a:sym typeface="Amaranth"/>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713100" y="1152475"/>
            <a:ext cx="7717800" cy="3416400"/>
          </a:xfrm>
          <a:prstGeom prst="rect">
            <a:avLst/>
          </a:prstGeom>
          <a:noFill/>
          <a:ln>
            <a:noFill/>
          </a:ln>
        </p:spPr>
        <p:txBody>
          <a:bodyPr spcFirstLastPara="1" wrap="square" lIns="91425" tIns="91425" rIns="91425" bIns="91425" anchor="ctr" anchorCtr="0">
            <a:noAutofit/>
          </a:bodyPr>
          <a:lstStyle>
            <a:lvl1pPr marL="457200" lvl="0" indent="-317500">
              <a:lnSpc>
                <a:spcPct val="115000"/>
              </a:lnSpc>
              <a:spcBef>
                <a:spcPts val="0"/>
              </a:spcBef>
              <a:spcAft>
                <a:spcPts val="0"/>
              </a:spcAft>
              <a:buClr>
                <a:schemeClr val="lt2"/>
              </a:buClr>
              <a:buSzPts val="1400"/>
              <a:buFont typeface="Bellota Text"/>
              <a:buChar char="●"/>
              <a:defRPr>
                <a:solidFill>
                  <a:schemeClr val="lt2"/>
                </a:solidFill>
                <a:latin typeface="Bellota Text"/>
                <a:ea typeface="Bellota Text"/>
                <a:cs typeface="Bellota Text"/>
                <a:sym typeface="Bellota Text"/>
              </a:defRPr>
            </a:lvl1pPr>
            <a:lvl2pPr marL="914400" lvl="1" indent="-317500">
              <a:lnSpc>
                <a:spcPct val="115000"/>
              </a:lnSpc>
              <a:spcBef>
                <a:spcPts val="1600"/>
              </a:spcBef>
              <a:spcAft>
                <a:spcPts val="0"/>
              </a:spcAft>
              <a:buClr>
                <a:schemeClr val="lt2"/>
              </a:buClr>
              <a:buSzPts val="1400"/>
              <a:buFont typeface="Bellota Text"/>
              <a:buChar char="○"/>
              <a:defRPr>
                <a:solidFill>
                  <a:schemeClr val="lt2"/>
                </a:solidFill>
                <a:latin typeface="Bellota Text"/>
                <a:ea typeface="Bellota Text"/>
                <a:cs typeface="Bellota Text"/>
                <a:sym typeface="Bellota Text"/>
              </a:defRPr>
            </a:lvl2pPr>
            <a:lvl3pPr marL="1371600" lvl="2" indent="-317500">
              <a:lnSpc>
                <a:spcPct val="115000"/>
              </a:lnSpc>
              <a:spcBef>
                <a:spcPts val="1600"/>
              </a:spcBef>
              <a:spcAft>
                <a:spcPts val="0"/>
              </a:spcAft>
              <a:buClr>
                <a:schemeClr val="lt2"/>
              </a:buClr>
              <a:buSzPts val="1400"/>
              <a:buFont typeface="Bellota Text"/>
              <a:buChar char="■"/>
              <a:defRPr>
                <a:solidFill>
                  <a:schemeClr val="lt2"/>
                </a:solidFill>
                <a:latin typeface="Bellota Text"/>
                <a:ea typeface="Bellota Text"/>
                <a:cs typeface="Bellota Text"/>
                <a:sym typeface="Bellota Text"/>
              </a:defRPr>
            </a:lvl3pPr>
            <a:lvl4pPr marL="1828800" lvl="3" indent="-317500">
              <a:lnSpc>
                <a:spcPct val="115000"/>
              </a:lnSpc>
              <a:spcBef>
                <a:spcPts val="1600"/>
              </a:spcBef>
              <a:spcAft>
                <a:spcPts val="0"/>
              </a:spcAft>
              <a:buClr>
                <a:schemeClr val="lt2"/>
              </a:buClr>
              <a:buSzPts val="1400"/>
              <a:buFont typeface="Bellota Text"/>
              <a:buChar char="●"/>
              <a:defRPr>
                <a:solidFill>
                  <a:schemeClr val="lt2"/>
                </a:solidFill>
                <a:latin typeface="Bellota Text"/>
                <a:ea typeface="Bellota Text"/>
                <a:cs typeface="Bellota Text"/>
                <a:sym typeface="Bellota Text"/>
              </a:defRPr>
            </a:lvl4pPr>
            <a:lvl5pPr marL="2286000" lvl="4" indent="-317500">
              <a:lnSpc>
                <a:spcPct val="115000"/>
              </a:lnSpc>
              <a:spcBef>
                <a:spcPts val="1600"/>
              </a:spcBef>
              <a:spcAft>
                <a:spcPts val="0"/>
              </a:spcAft>
              <a:buClr>
                <a:schemeClr val="lt2"/>
              </a:buClr>
              <a:buSzPts val="1400"/>
              <a:buFont typeface="Bellota Text"/>
              <a:buChar char="○"/>
              <a:defRPr>
                <a:solidFill>
                  <a:schemeClr val="lt2"/>
                </a:solidFill>
                <a:latin typeface="Bellota Text"/>
                <a:ea typeface="Bellota Text"/>
                <a:cs typeface="Bellota Text"/>
                <a:sym typeface="Bellota Text"/>
              </a:defRPr>
            </a:lvl5pPr>
            <a:lvl6pPr marL="2743200" lvl="5" indent="-317500">
              <a:lnSpc>
                <a:spcPct val="115000"/>
              </a:lnSpc>
              <a:spcBef>
                <a:spcPts val="1600"/>
              </a:spcBef>
              <a:spcAft>
                <a:spcPts val="0"/>
              </a:spcAft>
              <a:buClr>
                <a:schemeClr val="lt2"/>
              </a:buClr>
              <a:buSzPts val="1400"/>
              <a:buFont typeface="Bellota Text"/>
              <a:buChar char="■"/>
              <a:defRPr>
                <a:solidFill>
                  <a:schemeClr val="lt2"/>
                </a:solidFill>
                <a:latin typeface="Bellota Text"/>
                <a:ea typeface="Bellota Text"/>
                <a:cs typeface="Bellota Text"/>
                <a:sym typeface="Bellota Text"/>
              </a:defRPr>
            </a:lvl6pPr>
            <a:lvl7pPr marL="3200400" lvl="6" indent="-317500">
              <a:lnSpc>
                <a:spcPct val="115000"/>
              </a:lnSpc>
              <a:spcBef>
                <a:spcPts val="1600"/>
              </a:spcBef>
              <a:spcAft>
                <a:spcPts val="0"/>
              </a:spcAft>
              <a:buClr>
                <a:schemeClr val="lt2"/>
              </a:buClr>
              <a:buSzPts val="1400"/>
              <a:buFont typeface="Bellota Text"/>
              <a:buChar char="●"/>
              <a:defRPr>
                <a:solidFill>
                  <a:schemeClr val="lt2"/>
                </a:solidFill>
                <a:latin typeface="Bellota Text"/>
                <a:ea typeface="Bellota Text"/>
                <a:cs typeface="Bellota Text"/>
                <a:sym typeface="Bellota Text"/>
              </a:defRPr>
            </a:lvl7pPr>
            <a:lvl8pPr marL="3657600" lvl="7" indent="-317500">
              <a:lnSpc>
                <a:spcPct val="115000"/>
              </a:lnSpc>
              <a:spcBef>
                <a:spcPts val="1600"/>
              </a:spcBef>
              <a:spcAft>
                <a:spcPts val="0"/>
              </a:spcAft>
              <a:buClr>
                <a:schemeClr val="lt2"/>
              </a:buClr>
              <a:buSzPts val="1400"/>
              <a:buFont typeface="Bellota Text"/>
              <a:buChar char="○"/>
              <a:defRPr>
                <a:solidFill>
                  <a:schemeClr val="lt2"/>
                </a:solidFill>
                <a:latin typeface="Bellota Text"/>
                <a:ea typeface="Bellota Text"/>
                <a:cs typeface="Bellota Text"/>
                <a:sym typeface="Bellota Text"/>
              </a:defRPr>
            </a:lvl8pPr>
            <a:lvl9pPr marL="4114800" lvl="8" indent="-317500">
              <a:lnSpc>
                <a:spcPct val="115000"/>
              </a:lnSpc>
              <a:spcBef>
                <a:spcPts val="1600"/>
              </a:spcBef>
              <a:spcAft>
                <a:spcPts val="1600"/>
              </a:spcAft>
              <a:buClr>
                <a:schemeClr val="lt2"/>
              </a:buClr>
              <a:buSzPts val="1400"/>
              <a:buFont typeface="Bellota Text"/>
              <a:buChar char="■"/>
              <a:defRPr>
                <a:solidFill>
                  <a:schemeClr val="lt2"/>
                </a:solidFill>
                <a:latin typeface="Bellota Text"/>
                <a:ea typeface="Bellota Text"/>
                <a:cs typeface="Bellota Text"/>
                <a:sym typeface="Bellota Text"/>
              </a:defRPr>
            </a:lvl9pPr>
          </a:lstStyle>
          <a:p>
            <a:endParaRPr/>
          </a:p>
        </p:txBody>
      </p:sp>
      <p:pic>
        <p:nvPicPr>
          <p:cNvPr id="2" name="Picture 1"/>
          <p:cNvPicPr>
            <a:picLocks noChangeAspect="1"/>
          </p:cNvPicPr>
          <p:nvPr userDrawn="1"/>
        </p:nvPicPr>
        <p:blipFill>
          <a:blip r:embed="rId17">
            <a:extLst>
              <a:ext uri="{BEBA8EAE-BF5A-486C-A8C5-ECC9F3942E4B}">
                <a14:imgProps xmlns:a14="http://schemas.microsoft.com/office/drawing/2010/main">
                  <a14:imgLayer r:embed="rId18">
                    <a14:imgEffect>
                      <a14:saturation sat="400000"/>
                    </a14:imgEffect>
                  </a14:imgLayer>
                </a14:imgProps>
              </a:ext>
              <a:ext uri="{28A0092B-C50C-407E-A947-70E740481C1C}">
                <a14:useLocalDpi xmlns:a14="http://schemas.microsoft.com/office/drawing/2010/main" val="0"/>
              </a:ext>
            </a:extLst>
          </a:blip>
          <a:stretch>
            <a:fillRect/>
          </a:stretch>
        </p:blipFill>
        <p:spPr>
          <a:xfrm>
            <a:off x="-1143000" y="-171450"/>
            <a:ext cx="1179516" cy="1179516"/>
          </a:xfrm>
          <a:prstGeom prst="rect">
            <a:avLst/>
          </a:prstGeom>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3" r:id="rId4"/>
    <p:sldLayoutId id="2147483655" r:id="rId5"/>
    <p:sldLayoutId id="2147483658" r:id="rId6"/>
    <p:sldLayoutId id="2147483661" r:id="rId7"/>
    <p:sldLayoutId id="2147483662" r:id="rId8"/>
    <p:sldLayoutId id="2147483667" r:id="rId9"/>
    <p:sldLayoutId id="2147483668" r:id="rId10"/>
    <p:sldLayoutId id="2147483669" r:id="rId11"/>
    <p:sldLayoutId id="2147483670" r:id="rId12"/>
    <p:sldLayoutId id="2147483676" r:id="rId13"/>
    <p:sldLayoutId id="2147483681" r:id="rId14"/>
    <p:sldLayoutId id="2147483682" r:id="rId1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340">
          <p15:clr>
            <a:srgbClr val="EA4335"/>
          </p15:clr>
        </p15:guide>
        <p15:guide id="2" pos="449">
          <p15:clr>
            <a:srgbClr val="EA4335"/>
          </p15:clr>
        </p15:guide>
        <p15:guide id="3" orient="horz" pos="2900">
          <p15:clr>
            <a:srgbClr val="EA4335"/>
          </p15:clr>
        </p15:guide>
        <p15:guide id="4" pos="5311">
          <p15:clr>
            <a:srgbClr val="EA4335"/>
          </p15:clr>
        </p15:guide>
        <p15:guide id="5" pos="2880">
          <p15:clr>
            <a:srgbClr val="EA4335"/>
          </p15:clr>
        </p15:guide>
        <p15:guide id="6" orient="horz" pos="1620">
          <p15:clr>
            <a:srgbClr val="EA4335"/>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CCCC0"/>
        </a:solidFill>
        <a:effectLst/>
      </p:bgPr>
    </p:bg>
    <p:spTree>
      <p:nvGrpSpPr>
        <p:cNvPr id="1" name="Shape 2207"/>
        <p:cNvGrpSpPr/>
        <p:nvPr/>
      </p:nvGrpSpPr>
      <p:grpSpPr>
        <a:xfrm>
          <a:off x="0" y="0"/>
          <a:ext cx="0" cy="0"/>
          <a:chOff x="0" y="0"/>
          <a:chExt cx="0" cy="0"/>
        </a:xfrm>
      </p:grpSpPr>
      <p:cxnSp>
        <p:nvCxnSpPr>
          <p:cNvPr id="2208" name="Google Shape;2208;p40"/>
          <p:cNvCxnSpPr/>
          <p:nvPr/>
        </p:nvCxnSpPr>
        <p:spPr>
          <a:xfrm>
            <a:off x="2439300" y="3703475"/>
            <a:ext cx="4284600" cy="0"/>
          </a:xfrm>
          <a:prstGeom prst="straightConnector1">
            <a:avLst/>
          </a:prstGeom>
          <a:noFill/>
          <a:ln w="28575" cap="flat" cmpd="sng">
            <a:solidFill>
              <a:srgbClr val="ECCCC0"/>
            </a:solidFill>
            <a:prstDash val="solid"/>
            <a:round/>
            <a:headEnd type="none" w="med" len="med"/>
            <a:tailEnd type="none" w="med" len="med"/>
          </a:ln>
        </p:spPr>
      </p:cxnSp>
      <p:sp>
        <p:nvSpPr>
          <p:cNvPr id="2209" name="Google Shape;2209;p40"/>
          <p:cNvSpPr txBox="1">
            <a:spLocks noGrp="1"/>
          </p:cNvSpPr>
          <p:nvPr>
            <p:ph type="ctrTitle"/>
          </p:nvPr>
        </p:nvSpPr>
        <p:spPr>
          <a:xfrm>
            <a:off x="1799350" y="783863"/>
            <a:ext cx="5545200" cy="782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lt2"/>
              </a:buClr>
              <a:buSzPts val="1100"/>
              <a:buFont typeface="Arial"/>
              <a:buNone/>
            </a:pPr>
            <a:r>
              <a:rPr lang="en" u="sng" dirty="0"/>
              <a:t>Đạo đức</a:t>
            </a:r>
            <a:endParaRPr u="sng" dirty="0"/>
          </a:p>
        </p:txBody>
      </p:sp>
      <p:sp>
        <p:nvSpPr>
          <p:cNvPr id="2211" name="Google Shape;2211;p40"/>
          <p:cNvSpPr txBox="1">
            <a:spLocks noGrp="1"/>
          </p:cNvSpPr>
          <p:nvPr>
            <p:ph type="ctrTitle" idx="2"/>
          </p:nvPr>
        </p:nvSpPr>
        <p:spPr>
          <a:xfrm>
            <a:off x="1799350" y="1504238"/>
            <a:ext cx="5545200" cy="2092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lt2"/>
              </a:buClr>
              <a:buSzPts val="1100"/>
              <a:buFont typeface="Arial"/>
              <a:buNone/>
            </a:pPr>
            <a:r>
              <a:rPr lang="en" dirty="0">
                <a:latin typeface="Times New Roman" panose="02020603050405020304" pitchFamily="18" charset="0"/>
                <a:cs typeface="Times New Roman" panose="02020603050405020304" pitchFamily="18" charset="0"/>
              </a:rPr>
              <a:t>Em yêu quê hương</a:t>
            </a:r>
            <a:endParaRPr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209"/>
                                        </p:tgtEl>
                                        <p:attrNameLst>
                                          <p:attrName>style.visibility</p:attrName>
                                        </p:attrNameLst>
                                      </p:cBhvr>
                                      <p:to>
                                        <p:strVal val="visible"/>
                                      </p:to>
                                    </p:set>
                                    <p:animEffect transition="in" filter="wipe(down)">
                                      <p:cBhvr>
                                        <p:cTn id="7" dur="580">
                                          <p:stCondLst>
                                            <p:cond delay="0"/>
                                          </p:stCondLst>
                                        </p:cTn>
                                        <p:tgtEl>
                                          <p:spTgt spid="2209"/>
                                        </p:tgtEl>
                                      </p:cBhvr>
                                    </p:animEffect>
                                    <p:anim calcmode="lin" valueType="num">
                                      <p:cBhvr>
                                        <p:cTn id="8" dur="1822" tmFilter="0,0; 0.14,0.36; 0.43,0.73; 0.71,0.91; 1.0,1.0">
                                          <p:stCondLst>
                                            <p:cond delay="0"/>
                                          </p:stCondLst>
                                        </p:cTn>
                                        <p:tgtEl>
                                          <p:spTgt spid="220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20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20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20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209"/>
                                        </p:tgtEl>
                                        <p:attrNameLst>
                                          <p:attrName>ppt_y</p:attrName>
                                        </p:attrNameLst>
                                      </p:cBhvr>
                                      <p:tavLst>
                                        <p:tav tm="0" fmla="#ppt_y-sin(pi*$)/81">
                                          <p:val>
                                            <p:fltVal val="0"/>
                                          </p:val>
                                        </p:tav>
                                        <p:tav tm="100000">
                                          <p:val>
                                            <p:fltVal val="1"/>
                                          </p:val>
                                        </p:tav>
                                      </p:tavLst>
                                    </p:anim>
                                    <p:animScale>
                                      <p:cBhvr>
                                        <p:cTn id="13" dur="26">
                                          <p:stCondLst>
                                            <p:cond delay="650"/>
                                          </p:stCondLst>
                                        </p:cTn>
                                        <p:tgtEl>
                                          <p:spTgt spid="2209"/>
                                        </p:tgtEl>
                                      </p:cBhvr>
                                      <p:to x="100000" y="60000"/>
                                    </p:animScale>
                                    <p:animScale>
                                      <p:cBhvr>
                                        <p:cTn id="14" dur="166" decel="50000">
                                          <p:stCondLst>
                                            <p:cond delay="676"/>
                                          </p:stCondLst>
                                        </p:cTn>
                                        <p:tgtEl>
                                          <p:spTgt spid="2209"/>
                                        </p:tgtEl>
                                      </p:cBhvr>
                                      <p:to x="100000" y="100000"/>
                                    </p:animScale>
                                    <p:animScale>
                                      <p:cBhvr>
                                        <p:cTn id="15" dur="26">
                                          <p:stCondLst>
                                            <p:cond delay="1312"/>
                                          </p:stCondLst>
                                        </p:cTn>
                                        <p:tgtEl>
                                          <p:spTgt spid="2209"/>
                                        </p:tgtEl>
                                      </p:cBhvr>
                                      <p:to x="100000" y="80000"/>
                                    </p:animScale>
                                    <p:animScale>
                                      <p:cBhvr>
                                        <p:cTn id="16" dur="166" decel="50000">
                                          <p:stCondLst>
                                            <p:cond delay="1338"/>
                                          </p:stCondLst>
                                        </p:cTn>
                                        <p:tgtEl>
                                          <p:spTgt spid="2209"/>
                                        </p:tgtEl>
                                      </p:cBhvr>
                                      <p:to x="100000" y="100000"/>
                                    </p:animScale>
                                    <p:animScale>
                                      <p:cBhvr>
                                        <p:cTn id="17" dur="26">
                                          <p:stCondLst>
                                            <p:cond delay="1642"/>
                                          </p:stCondLst>
                                        </p:cTn>
                                        <p:tgtEl>
                                          <p:spTgt spid="2209"/>
                                        </p:tgtEl>
                                      </p:cBhvr>
                                      <p:to x="100000" y="90000"/>
                                    </p:animScale>
                                    <p:animScale>
                                      <p:cBhvr>
                                        <p:cTn id="18" dur="166" decel="50000">
                                          <p:stCondLst>
                                            <p:cond delay="1668"/>
                                          </p:stCondLst>
                                        </p:cTn>
                                        <p:tgtEl>
                                          <p:spTgt spid="2209"/>
                                        </p:tgtEl>
                                      </p:cBhvr>
                                      <p:to x="100000" y="100000"/>
                                    </p:animScale>
                                    <p:animScale>
                                      <p:cBhvr>
                                        <p:cTn id="19" dur="26">
                                          <p:stCondLst>
                                            <p:cond delay="1808"/>
                                          </p:stCondLst>
                                        </p:cTn>
                                        <p:tgtEl>
                                          <p:spTgt spid="2209"/>
                                        </p:tgtEl>
                                      </p:cBhvr>
                                      <p:to x="100000" y="95000"/>
                                    </p:animScale>
                                    <p:animScale>
                                      <p:cBhvr>
                                        <p:cTn id="20" dur="166" decel="50000">
                                          <p:stCondLst>
                                            <p:cond delay="1834"/>
                                          </p:stCondLst>
                                        </p:cTn>
                                        <p:tgtEl>
                                          <p:spTgt spid="2209"/>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2211"/>
                                        </p:tgtEl>
                                        <p:attrNameLst>
                                          <p:attrName>style.visibility</p:attrName>
                                        </p:attrNameLst>
                                      </p:cBhvr>
                                      <p:to>
                                        <p:strVal val="visible"/>
                                      </p:to>
                                    </p:set>
                                    <p:anim calcmode="lin" valueType="num">
                                      <p:cBhvr>
                                        <p:cTn id="25" dur="1000" fill="hold"/>
                                        <p:tgtEl>
                                          <p:spTgt spid="2211"/>
                                        </p:tgtEl>
                                        <p:attrNameLst>
                                          <p:attrName>ppt_w</p:attrName>
                                        </p:attrNameLst>
                                      </p:cBhvr>
                                      <p:tavLst>
                                        <p:tav tm="0">
                                          <p:val>
                                            <p:fltVal val="0"/>
                                          </p:val>
                                        </p:tav>
                                        <p:tav tm="100000">
                                          <p:val>
                                            <p:strVal val="#ppt_w"/>
                                          </p:val>
                                        </p:tav>
                                      </p:tavLst>
                                    </p:anim>
                                    <p:anim calcmode="lin" valueType="num">
                                      <p:cBhvr>
                                        <p:cTn id="26" dur="1000" fill="hold"/>
                                        <p:tgtEl>
                                          <p:spTgt spid="2211"/>
                                        </p:tgtEl>
                                        <p:attrNameLst>
                                          <p:attrName>ppt_h</p:attrName>
                                        </p:attrNameLst>
                                      </p:cBhvr>
                                      <p:tavLst>
                                        <p:tav tm="0">
                                          <p:val>
                                            <p:fltVal val="0"/>
                                          </p:val>
                                        </p:tav>
                                        <p:tav tm="100000">
                                          <p:val>
                                            <p:strVal val="#ppt_h"/>
                                          </p:val>
                                        </p:tav>
                                      </p:tavLst>
                                    </p:anim>
                                    <p:anim calcmode="lin" valueType="num">
                                      <p:cBhvr>
                                        <p:cTn id="27" dur="1000" fill="hold"/>
                                        <p:tgtEl>
                                          <p:spTgt spid="2211"/>
                                        </p:tgtEl>
                                        <p:attrNameLst>
                                          <p:attrName>style.rotation</p:attrName>
                                        </p:attrNameLst>
                                      </p:cBhvr>
                                      <p:tavLst>
                                        <p:tav tm="0">
                                          <p:val>
                                            <p:fltVal val="90"/>
                                          </p:val>
                                        </p:tav>
                                        <p:tav tm="100000">
                                          <p:val>
                                            <p:fltVal val="0"/>
                                          </p:val>
                                        </p:tav>
                                      </p:tavLst>
                                    </p:anim>
                                    <p:animEffect transition="in" filter="fade">
                                      <p:cBhvr>
                                        <p:cTn id="28" dur="1000"/>
                                        <p:tgtEl>
                                          <p:spTgt spid="22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09" grpId="0"/>
      <p:bldP spid="221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789"/>
        <p:cNvGrpSpPr/>
        <p:nvPr/>
      </p:nvGrpSpPr>
      <p:grpSpPr>
        <a:xfrm>
          <a:off x="0" y="0"/>
          <a:ext cx="0" cy="0"/>
          <a:chOff x="0" y="0"/>
          <a:chExt cx="0" cy="0"/>
        </a:xfrm>
      </p:grpSpPr>
      <p:sp>
        <p:nvSpPr>
          <p:cNvPr id="2" name="Title 1"/>
          <p:cNvSpPr>
            <a:spLocks noGrp="1"/>
          </p:cNvSpPr>
          <p:nvPr>
            <p:ph type="title"/>
          </p:nvPr>
        </p:nvSpPr>
        <p:spPr>
          <a:xfrm>
            <a:off x="1295047" y="438150"/>
            <a:ext cx="6248400" cy="572700"/>
          </a:xfrm>
        </p:spPr>
        <p:txBody>
          <a:bodyPr/>
          <a:lstStyle/>
          <a:p>
            <a:r>
              <a:rPr lang="vi-VN" sz="1800" dirty="0">
                <a:latin typeface="+mj-lt"/>
              </a:rPr>
              <a:t>3</a:t>
            </a:r>
            <a:r>
              <a:rPr lang="en-US" sz="1800" dirty="0">
                <a:latin typeface="+mj-lt"/>
              </a:rPr>
              <a:t>.</a:t>
            </a:r>
            <a:r>
              <a:rPr lang="vi-VN" sz="1800" dirty="0">
                <a:latin typeface="+mj-lt"/>
              </a:rPr>
              <a:t> Em hãy cùng các bạn trong nhóm thảo luận để xử lí các tình huống sau:</a:t>
            </a:r>
            <a:endParaRPr lang="en-US" sz="1800" dirty="0">
              <a:latin typeface="+mj-lt"/>
            </a:endParaRPr>
          </a:p>
        </p:txBody>
      </p:sp>
      <p:sp>
        <p:nvSpPr>
          <p:cNvPr id="3" name="Rectangle 2"/>
          <p:cNvSpPr/>
          <p:nvPr/>
        </p:nvSpPr>
        <p:spPr>
          <a:xfrm>
            <a:off x="1369255" y="1200150"/>
            <a:ext cx="6096000" cy="3247043"/>
          </a:xfrm>
          <a:prstGeom prst="rect">
            <a:avLst/>
          </a:prstGeom>
        </p:spPr>
        <p:txBody>
          <a:bodyPr wrap="square">
            <a:spAutoFit/>
          </a:bodyPr>
          <a:lstStyle/>
          <a:p>
            <a:r>
              <a:rPr lang="vi-VN" sz="2050" dirty="0">
                <a:latin typeface="+mj-lt"/>
              </a:rPr>
              <a:t>a) Thôn của Tuấn đang lập tủ sách dùng chung. Tuấn băn khoăn không biết cần làm gì để góp phần xây dựng tủ sách.</a:t>
            </a:r>
          </a:p>
          <a:p>
            <a:r>
              <a:rPr lang="vi-VN" sz="2050" dirty="0">
                <a:latin typeface="+mj-lt"/>
              </a:rPr>
              <a:t>Các em có thể gợi ý giúp Tuấn nên làm những việc gì?</a:t>
            </a:r>
          </a:p>
          <a:p>
            <a:r>
              <a:rPr lang="vi-VN" sz="2050" dirty="0">
                <a:latin typeface="+mj-lt"/>
              </a:rPr>
              <a:t>b) Đội thiếu niên quyết định tổng vệ sinh đường làng vào sáng thứ bảy. Sáng hôm ấy, đang chuẩn bị đi thì Hằng chợt nhớ đến một chương trình trên ti vi mà bạn đã đợi cả tuần.</a:t>
            </a:r>
          </a:p>
          <a:p>
            <a:r>
              <a:rPr lang="vi-VN" sz="2050" dirty="0">
                <a:latin typeface="+mj-lt"/>
              </a:rPr>
              <a:t>Theo các em, bạn Hằng cần làm gì khi đó? Vì sao?</a:t>
            </a:r>
          </a:p>
          <a:p>
            <a:endParaRPr lang="vi-VN" sz="2050" dirty="0">
              <a:latin typeface="+mj-lt"/>
            </a:endParaRPr>
          </a:p>
        </p:txBody>
      </p:sp>
    </p:spTree>
    <p:extLst>
      <p:ext uri="{BB962C8B-B14F-4D97-AF65-F5344CB8AC3E}">
        <p14:creationId xmlns:p14="http://schemas.microsoft.com/office/powerpoint/2010/main" val="2437042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914400" y="1276350"/>
            <a:ext cx="6629400" cy="2308324"/>
          </a:xfrm>
          <a:prstGeom prst="rect">
            <a:avLst/>
          </a:prstGeom>
        </p:spPr>
        <p:txBody>
          <a:bodyPr wrap="square">
            <a:spAutoFit/>
          </a:bodyPr>
          <a:lstStyle/>
          <a:p>
            <a:r>
              <a:rPr lang="vi-VN" sz="2400" dirty="0">
                <a:latin typeface="+mj-lt"/>
              </a:rPr>
              <a:t>a) Tuấn có thể làm:</a:t>
            </a:r>
          </a:p>
          <a:p>
            <a:r>
              <a:rPr lang="vi-VN" sz="2400" dirty="0">
                <a:latin typeface="+mj-lt"/>
              </a:rPr>
              <a:t>- Đóng góp sách vào tủ sách, dọn dẹp tủ sách.</a:t>
            </a:r>
          </a:p>
          <a:p>
            <a:r>
              <a:rPr lang="vi-VN" sz="2400" dirty="0">
                <a:latin typeface="+mj-lt"/>
              </a:rPr>
              <a:t>- Kêu gọi mọi người ở lớp học, trong trường ở thôn với Tuấn cùng chung tay xây dựng tủ sách.</a:t>
            </a:r>
          </a:p>
          <a:p>
            <a:r>
              <a:rPr lang="vi-VN" sz="2400" dirty="0">
                <a:latin typeface="+mj-lt"/>
              </a:rPr>
              <a:t>b) Hằng có thể đi tổng vệ sinh và về nhà xem sau trên Internet.</a:t>
            </a:r>
          </a:p>
        </p:txBody>
      </p:sp>
    </p:spTree>
    <p:extLst>
      <p:ext uri="{BB962C8B-B14F-4D97-AF65-F5344CB8AC3E}">
        <p14:creationId xmlns:p14="http://schemas.microsoft.com/office/powerpoint/2010/main" val="2443235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 calcmode="lin" valueType="num">
                                      <p:cBhvr additive="base">
                                        <p:cTn id="7"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3">
                                            <p:txEl>
                                              <p:pRg st="1" end="1"/>
                                            </p:txEl>
                                          </p:spTgt>
                                        </p:tgtEl>
                                        <p:attrNameLst>
                                          <p:attrName>style.visibility</p:attrName>
                                        </p:attrNameLst>
                                      </p:cBhvr>
                                      <p:to>
                                        <p:strVal val="visible"/>
                                      </p:to>
                                    </p:set>
                                    <p:anim calcmode="lin" valueType="num">
                                      <p:cBhvr additive="base">
                                        <p:cTn id="11" dur="500" fill="hold"/>
                                        <p:tgtEl>
                                          <p:spTgt spid="1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anim calcmode="lin" valueType="num">
                                      <p:cBhvr additive="base">
                                        <p:cTn id="15" dur="500" fill="hold"/>
                                        <p:tgtEl>
                                          <p:spTgt spid="1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3">
                                            <p:txEl>
                                              <p:pRg st="3" end="3"/>
                                            </p:txEl>
                                          </p:spTgt>
                                        </p:tgtEl>
                                        <p:attrNameLst>
                                          <p:attrName>style.visibility</p:attrName>
                                        </p:attrNameLst>
                                      </p:cBhvr>
                                      <p:to>
                                        <p:strVal val="visible"/>
                                      </p:to>
                                    </p:set>
                                    <p:anim calcmode="lin" valueType="num">
                                      <p:cBhvr additive="base">
                                        <p:cTn id="21" dur="500" fill="hold"/>
                                        <p:tgtEl>
                                          <p:spTgt spid="1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20000" y="514350"/>
            <a:ext cx="7704000" cy="572700"/>
          </a:xfrm>
        </p:spPr>
        <p:txBody>
          <a:bodyPr/>
          <a:lstStyle/>
          <a:p>
            <a:r>
              <a:rPr lang="vi-VN" sz="2400" dirty="0">
                <a:latin typeface="+mj-lt"/>
              </a:rPr>
              <a:t>4</a:t>
            </a:r>
            <a:r>
              <a:rPr lang="en-US" sz="2400" dirty="0">
                <a:latin typeface="+mj-lt"/>
              </a:rPr>
              <a:t>.</a:t>
            </a:r>
            <a:r>
              <a:rPr lang="vi-VN" sz="2400" dirty="0">
                <a:latin typeface="+mj-lt"/>
              </a:rPr>
              <a:t> Em sẽ làm gì để thể hiện tình yêu quê hương?</a:t>
            </a:r>
            <a:endParaRPr lang="en-US" sz="2400" dirty="0">
              <a:latin typeface="+mj-lt"/>
            </a:endParaRPr>
          </a:p>
        </p:txBody>
      </p:sp>
      <p:sp>
        <p:nvSpPr>
          <p:cNvPr id="13" name="Rectangle 12"/>
          <p:cNvSpPr/>
          <p:nvPr/>
        </p:nvSpPr>
        <p:spPr>
          <a:xfrm>
            <a:off x="1524000" y="1581150"/>
            <a:ext cx="6705600" cy="2246769"/>
          </a:xfrm>
          <a:prstGeom prst="rect">
            <a:avLst/>
          </a:prstGeom>
        </p:spPr>
        <p:txBody>
          <a:bodyPr wrap="square">
            <a:spAutoFit/>
          </a:bodyPr>
          <a:lstStyle/>
          <a:p>
            <a:r>
              <a:rPr lang="vi-VN" sz="2800" dirty="0">
                <a:latin typeface="Times New Roman" pitchFamily="18" charset="0"/>
                <a:cs typeface="Times New Roman" pitchFamily="18" charset="0"/>
              </a:rPr>
              <a:t>- Bảo vệ giá trị tinh thần quê hương: di tích lịch sử, danh lam thắng cảnh, …</a:t>
            </a:r>
          </a:p>
          <a:p>
            <a:r>
              <a:rPr lang="vi-VN" sz="2800" dirty="0">
                <a:latin typeface="Times New Roman" pitchFamily="18" charset="0"/>
                <a:cs typeface="Times New Roman" pitchFamily="18" charset="0"/>
              </a:rPr>
              <a:t>- Vệ sinh khu phố mình đang ở cũng như xung quanh, hạn chế thả rác bừa bãi.</a:t>
            </a:r>
          </a:p>
          <a:p>
            <a:r>
              <a:rPr lang="vi-VN" sz="2800" dirty="0">
                <a:latin typeface="Times New Roman" pitchFamily="18" charset="0"/>
                <a:cs typeface="Times New Roman" pitchFamily="18" charset="0"/>
              </a:rPr>
              <a:t>- Giữ gìn vệ sinh chung.</a:t>
            </a:r>
          </a:p>
        </p:txBody>
      </p:sp>
    </p:spTree>
    <p:extLst>
      <p:ext uri="{BB962C8B-B14F-4D97-AF65-F5344CB8AC3E}">
        <p14:creationId xmlns:p14="http://schemas.microsoft.com/office/powerpoint/2010/main" val="3717479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
                                            <p:txEl>
                                              <p:pRg st="0" end="0"/>
                                            </p:txEl>
                                          </p:spTgt>
                                        </p:tgtEl>
                                        <p:attrNameLst>
                                          <p:attrName>style.visibility</p:attrName>
                                        </p:attrNameLst>
                                      </p:cBhvr>
                                      <p:to>
                                        <p:strVal val="visible"/>
                                      </p:to>
                                    </p:set>
                                    <p:anim calcmode="lin" valueType="num">
                                      <p:cBhvr additive="base">
                                        <p:cTn id="13"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3">
                                            <p:txEl>
                                              <p:pRg st="1" end="1"/>
                                            </p:txEl>
                                          </p:spTgt>
                                        </p:tgtEl>
                                        <p:attrNameLst>
                                          <p:attrName>style.visibility</p:attrName>
                                        </p:attrNameLst>
                                      </p:cBhvr>
                                      <p:to>
                                        <p:strVal val="visible"/>
                                      </p:to>
                                    </p:set>
                                    <p:anim calcmode="lin" valueType="num">
                                      <p:cBhvr additive="base">
                                        <p:cTn id="19" dur="500" fill="hold"/>
                                        <p:tgtEl>
                                          <p:spTgt spid="1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3">
                                            <p:txEl>
                                              <p:pRg st="2" end="2"/>
                                            </p:txEl>
                                          </p:spTgt>
                                        </p:tgtEl>
                                        <p:attrNameLst>
                                          <p:attrName>style.visibility</p:attrName>
                                        </p:attrNameLst>
                                      </p:cBhvr>
                                      <p:to>
                                        <p:strVal val="visible"/>
                                      </p:to>
                                    </p:set>
                                    <p:anim calcmode="lin" valueType="num">
                                      <p:cBhvr additive="base">
                                        <p:cTn id="25" dur="500" fill="hold"/>
                                        <p:tgtEl>
                                          <p:spTgt spid="1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47800" y="514350"/>
            <a:ext cx="6248400" cy="914400"/>
          </a:xfrm>
        </p:spPr>
        <p:txBody>
          <a:bodyPr/>
          <a:lstStyle/>
          <a:p>
            <a:r>
              <a:rPr lang="vi-VN" sz="1800" dirty="0">
                <a:latin typeface="+mj-lt"/>
              </a:rPr>
              <a:t>5</a:t>
            </a:r>
            <a:r>
              <a:rPr lang="en-US" sz="1800" dirty="0">
                <a:latin typeface="+mj-lt"/>
              </a:rPr>
              <a:t>.</a:t>
            </a:r>
            <a:r>
              <a:rPr lang="vi-VN" sz="1800" dirty="0">
                <a:latin typeface="+mj-lt"/>
              </a:rPr>
              <a:t> Hãy tìm hiểu vễ những danh nhân, những phong tục, tập quán tốt đẹp, những danh lam thắng cảnh của quê hương em và giới thiệu cho các bạn cùng biết.</a:t>
            </a:r>
            <a:endParaRPr lang="en-US" sz="1800" dirty="0">
              <a:latin typeface="+mj-lt"/>
            </a:endParaRPr>
          </a:p>
        </p:txBody>
      </p:sp>
      <p:sp>
        <p:nvSpPr>
          <p:cNvPr id="13" name="Rectangle 12"/>
          <p:cNvSpPr/>
          <p:nvPr/>
        </p:nvSpPr>
        <p:spPr>
          <a:xfrm>
            <a:off x="1447800" y="1593752"/>
            <a:ext cx="6934200" cy="2616101"/>
          </a:xfrm>
          <a:prstGeom prst="rect">
            <a:avLst/>
          </a:prstGeom>
        </p:spPr>
        <p:txBody>
          <a:bodyPr wrap="square">
            <a:spAutoFit/>
          </a:bodyPr>
          <a:lstStyle/>
          <a:p>
            <a:r>
              <a:rPr lang="vi-VN" sz="2050" dirty="0">
                <a:latin typeface="+mj-lt"/>
              </a:rPr>
              <a:t>- Bắc Giang quê hương em có rất nhiều những danh lam thắng cảnh, những phong tục tập quán tốt đẹp như:</a:t>
            </a:r>
          </a:p>
          <a:p>
            <a:r>
              <a:rPr lang="vi-VN" sz="2050" dirty="0">
                <a:latin typeface="+mj-lt"/>
              </a:rPr>
              <a:t>Chùa Vĩnh Nghiêm</a:t>
            </a:r>
          </a:p>
          <a:p>
            <a:r>
              <a:rPr lang="vi-VN" sz="2050" dirty="0">
                <a:latin typeface="+mj-lt"/>
              </a:rPr>
              <a:t>Khu du lịch sinh thái Suối Mỡ</a:t>
            </a:r>
          </a:p>
          <a:p>
            <a:r>
              <a:rPr lang="vi-VN" sz="2050" dirty="0">
                <a:latin typeface="+mj-lt"/>
              </a:rPr>
              <a:t>Thành Xương Giang</a:t>
            </a:r>
          </a:p>
          <a:p>
            <a:r>
              <a:rPr lang="vi-VN" sz="2050" dirty="0">
                <a:latin typeface="+mj-lt"/>
              </a:rPr>
              <a:t>Hội hát, hội đình, hội chùa.</a:t>
            </a:r>
          </a:p>
          <a:p>
            <a:r>
              <a:rPr lang="vi-VN" sz="2050" dirty="0">
                <a:latin typeface="+mj-lt"/>
              </a:rPr>
              <a:t>Chí sĩ yêu nước Hoàng Hoa Thám.</a:t>
            </a:r>
          </a:p>
          <a:p>
            <a:endParaRPr lang="vi-VN" sz="2050" dirty="0">
              <a:latin typeface="+mj-lt"/>
              <a:cs typeface="Times New Roman" pitchFamily="18" charset="0"/>
            </a:endParaRPr>
          </a:p>
        </p:txBody>
      </p:sp>
    </p:spTree>
    <p:extLst>
      <p:ext uri="{BB962C8B-B14F-4D97-AF65-F5344CB8AC3E}">
        <p14:creationId xmlns:p14="http://schemas.microsoft.com/office/powerpoint/2010/main" val="3270489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
                                            <p:txEl>
                                              <p:pRg st="0" end="0"/>
                                            </p:txEl>
                                          </p:spTgt>
                                        </p:tgtEl>
                                        <p:attrNameLst>
                                          <p:attrName>style.visibility</p:attrName>
                                        </p:attrNameLst>
                                      </p:cBhvr>
                                      <p:to>
                                        <p:strVal val="visible"/>
                                      </p:to>
                                    </p:set>
                                    <p:anim calcmode="lin" valueType="num">
                                      <p:cBhvr additive="base">
                                        <p:cTn id="13"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3">
                                            <p:txEl>
                                              <p:pRg st="1" end="1"/>
                                            </p:txEl>
                                          </p:spTgt>
                                        </p:tgtEl>
                                        <p:attrNameLst>
                                          <p:attrName>style.visibility</p:attrName>
                                        </p:attrNameLst>
                                      </p:cBhvr>
                                      <p:to>
                                        <p:strVal val="visible"/>
                                      </p:to>
                                    </p:set>
                                    <p:anim calcmode="lin" valueType="num">
                                      <p:cBhvr additive="base">
                                        <p:cTn id="19" dur="500" fill="hold"/>
                                        <p:tgtEl>
                                          <p:spTgt spid="1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3">
                                            <p:txEl>
                                              <p:pRg st="2" end="2"/>
                                            </p:txEl>
                                          </p:spTgt>
                                        </p:tgtEl>
                                        <p:attrNameLst>
                                          <p:attrName>style.visibility</p:attrName>
                                        </p:attrNameLst>
                                      </p:cBhvr>
                                      <p:to>
                                        <p:strVal val="visible"/>
                                      </p:to>
                                    </p:set>
                                    <p:anim calcmode="lin" valueType="num">
                                      <p:cBhvr additive="base">
                                        <p:cTn id="25" dur="500" fill="hold"/>
                                        <p:tgtEl>
                                          <p:spTgt spid="1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3">
                                            <p:txEl>
                                              <p:pRg st="3" end="3"/>
                                            </p:txEl>
                                          </p:spTgt>
                                        </p:tgtEl>
                                        <p:attrNameLst>
                                          <p:attrName>style.visibility</p:attrName>
                                        </p:attrNameLst>
                                      </p:cBhvr>
                                      <p:to>
                                        <p:strVal val="visible"/>
                                      </p:to>
                                    </p:set>
                                    <p:anim calcmode="lin" valueType="num">
                                      <p:cBhvr additive="base">
                                        <p:cTn id="31" dur="500" fill="hold"/>
                                        <p:tgtEl>
                                          <p:spTgt spid="1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3">
                                            <p:txEl>
                                              <p:pRg st="4" end="4"/>
                                            </p:txEl>
                                          </p:spTgt>
                                        </p:tgtEl>
                                        <p:attrNameLst>
                                          <p:attrName>style.visibility</p:attrName>
                                        </p:attrNameLst>
                                      </p:cBhvr>
                                      <p:to>
                                        <p:strVal val="visible"/>
                                      </p:to>
                                    </p:set>
                                    <p:anim calcmode="lin" valueType="num">
                                      <p:cBhvr additive="base">
                                        <p:cTn id="37" dur="500" fill="hold"/>
                                        <p:tgtEl>
                                          <p:spTgt spid="1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3">
                                            <p:txEl>
                                              <p:pRg st="5" end="5"/>
                                            </p:txEl>
                                          </p:spTgt>
                                        </p:tgtEl>
                                        <p:attrNameLst>
                                          <p:attrName>style.visibility</p:attrName>
                                        </p:attrNameLst>
                                      </p:cBhvr>
                                      <p:to>
                                        <p:strVal val="visible"/>
                                      </p:to>
                                    </p:set>
                                    <p:anim calcmode="lin" valueType="num">
                                      <p:cBhvr additive="base">
                                        <p:cTn id="43" dur="500" fill="hold"/>
                                        <p:tgtEl>
                                          <p:spTgt spid="1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09"/>
        <p:cNvGrpSpPr/>
        <p:nvPr/>
      </p:nvGrpSpPr>
      <p:grpSpPr>
        <a:xfrm>
          <a:off x="0" y="0"/>
          <a:ext cx="0" cy="0"/>
          <a:chOff x="0" y="0"/>
          <a:chExt cx="0" cy="0"/>
        </a:xfrm>
      </p:grpSpPr>
      <p:cxnSp>
        <p:nvCxnSpPr>
          <p:cNvPr id="3119" name="Google Shape;3119;p57"/>
          <p:cNvCxnSpPr/>
          <p:nvPr/>
        </p:nvCxnSpPr>
        <p:spPr>
          <a:xfrm>
            <a:off x="2745600" y="1053600"/>
            <a:ext cx="3652800" cy="0"/>
          </a:xfrm>
          <a:prstGeom prst="straightConnector1">
            <a:avLst/>
          </a:prstGeom>
          <a:noFill/>
          <a:ln w="28575" cap="flat" cmpd="sng">
            <a:solidFill>
              <a:schemeClr val="dk2"/>
            </a:solidFill>
            <a:prstDash val="solid"/>
            <a:round/>
            <a:headEnd type="none" w="med" len="med"/>
            <a:tailEnd type="none" w="med" len="med"/>
          </a:ln>
        </p:spPr>
      </p:cxnSp>
      <p:sp>
        <p:nvSpPr>
          <p:cNvPr id="4" name="Title 3"/>
          <p:cNvSpPr>
            <a:spLocks noGrp="1"/>
          </p:cNvSpPr>
          <p:nvPr>
            <p:ph type="title"/>
          </p:nvPr>
        </p:nvSpPr>
        <p:spPr/>
        <p:txBody>
          <a:bodyPr/>
          <a:lstStyle/>
          <a:p>
            <a:r>
              <a:rPr lang="en-US" dirty="0" err="1">
                <a:latin typeface="Times New Roman" panose="02020603050405020304" pitchFamily="18" charset="0"/>
                <a:cs typeface="Times New Roman" panose="02020603050405020304" pitchFamily="18" charset="0"/>
              </a:rPr>
              <a:t>Ghi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nhớ</a:t>
            </a:r>
            <a:endParaRPr lang="en-US" dirty="0">
              <a:latin typeface="Times New Roman" panose="02020603050405020304" pitchFamily="18" charset="0"/>
              <a:cs typeface="Times New Roman" panose="02020603050405020304" pitchFamily="18" charset="0"/>
            </a:endParaRPr>
          </a:p>
        </p:txBody>
      </p:sp>
      <p:sp>
        <p:nvSpPr>
          <p:cNvPr id="3" name="TextBox 2"/>
          <p:cNvSpPr txBox="1"/>
          <p:nvPr/>
        </p:nvSpPr>
        <p:spPr>
          <a:xfrm>
            <a:off x="990600" y="1657350"/>
            <a:ext cx="7239000" cy="255454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en-US" sz="3200" dirty="0" err="1">
                <a:latin typeface="Times New Roman" pitchFamily="18" charset="0"/>
                <a:cs typeface="Times New Roman" pitchFamily="18" charset="0"/>
              </a:rPr>
              <a:t>Quê</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hương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mỗi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người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chỉ</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một</a:t>
            </a:r>
            <a:r>
              <a:rPr lang="en-US" sz="3200" dirty="0">
                <a:latin typeface="Times New Roman" pitchFamily="18" charset="0"/>
                <a:cs typeface="Times New Roman" pitchFamily="18" charset="0"/>
              </a:rPr>
              <a:t>, </a:t>
            </a:r>
          </a:p>
          <a:p>
            <a:r>
              <a:rPr lang="en-US" sz="3200" dirty="0" err="1">
                <a:latin typeface="Times New Roman" pitchFamily="18" charset="0"/>
                <a:cs typeface="Times New Roman" pitchFamily="18" charset="0"/>
              </a:rPr>
              <a:t>Như</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là</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chỉ</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một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mẹ</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thôi</a:t>
            </a:r>
            <a:r>
              <a:rPr lang="en-US" sz="3200" dirty="0">
                <a:latin typeface="Times New Roman" pitchFamily="18" charset="0"/>
                <a:cs typeface="Times New Roman" pitchFamily="18" charset="0"/>
              </a:rPr>
              <a:t>.</a:t>
            </a:r>
          </a:p>
          <a:p>
            <a:r>
              <a:rPr lang="en-US" sz="3200" dirty="0" err="1">
                <a:latin typeface="Times New Roman" pitchFamily="18" charset="0"/>
                <a:cs typeface="Times New Roman" pitchFamily="18" charset="0"/>
              </a:rPr>
              <a:t>Quê</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hương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nếu</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ai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không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nhớ</a:t>
            </a:r>
            <a:r>
              <a:rPr lang="en-US" sz="3200" dirty="0">
                <a:latin typeface="Times New Roman" pitchFamily="18" charset="0"/>
                <a:cs typeface="Times New Roman" pitchFamily="18" charset="0"/>
              </a:rPr>
              <a:t>,</a:t>
            </a:r>
          </a:p>
          <a:p>
            <a:r>
              <a:rPr lang="en-US" sz="3200" dirty="0" err="1">
                <a:latin typeface="Times New Roman" pitchFamily="18" charset="0"/>
                <a:cs typeface="Times New Roman" pitchFamily="18" charset="0"/>
              </a:rPr>
              <a:t>Sẽ</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không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lớn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nổi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thành</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người</a:t>
            </a:r>
            <a:r>
              <a:rPr lang="en-US" sz="3200" dirty="0">
                <a:latin typeface="Times New Roman" pitchFamily="18" charset="0"/>
                <a:cs typeface="Times New Roman" pitchFamily="18" charset="0"/>
              </a:rPr>
              <a:t>.</a:t>
            </a:r>
          </a:p>
          <a:p>
            <a:r>
              <a:rPr lang="en-US" sz="3200" dirty="0">
                <a:latin typeface="Times New Roman" pitchFamily="18" charset="0"/>
                <a:cs typeface="Times New Roman" pitchFamily="18" charset="0"/>
              </a:rPr>
              <a:t>			ĐỖ TRUNG QUÂN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66"/>
        <p:cNvGrpSpPr/>
        <p:nvPr/>
      </p:nvGrpSpPr>
      <p:grpSpPr>
        <a:xfrm>
          <a:off x="0" y="0"/>
          <a:ext cx="0" cy="0"/>
          <a:chOff x="0" y="0"/>
          <a:chExt cx="0" cy="0"/>
        </a:xfrm>
      </p:grpSpPr>
      <p:sp>
        <p:nvSpPr>
          <p:cNvPr id="3167" name="Google Shape;3167;p58"/>
          <p:cNvSpPr txBox="1">
            <a:spLocks noGrp="1"/>
          </p:cNvSpPr>
          <p:nvPr>
            <p:ph type="title"/>
          </p:nvPr>
        </p:nvSpPr>
        <p:spPr>
          <a:xfrm>
            <a:off x="3277025" y="1893150"/>
            <a:ext cx="3978900" cy="841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dirty="0"/>
              <a:t>Goodbye</a:t>
            </a:r>
            <a:endParaRPr dirty="0"/>
          </a:p>
        </p:txBody>
      </p:sp>
      <p:cxnSp>
        <p:nvCxnSpPr>
          <p:cNvPr id="3169" name="Google Shape;3169;p58"/>
          <p:cNvCxnSpPr/>
          <p:nvPr/>
        </p:nvCxnSpPr>
        <p:spPr>
          <a:xfrm>
            <a:off x="2620200" y="2734950"/>
            <a:ext cx="3704400" cy="0"/>
          </a:xfrm>
          <a:prstGeom prst="straightConnector1">
            <a:avLst/>
          </a:prstGeom>
          <a:noFill/>
          <a:ln w="28575" cap="flat" cmpd="sng">
            <a:solidFill>
              <a:srgbClr val="ECCCC0"/>
            </a:solidFill>
            <a:prstDash val="solid"/>
            <a:round/>
            <a:headEnd type="none" w="med" len="med"/>
            <a:tailEnd type="none" w="med" len="med"/>
          </a:ln>
        </p:spPr>
      </p:cxnSp>
      <p:grpSp>
        <p:nvGrpSpPr>
          <p:cNvPr id="3172" name="Google Shape;3172;p58"/>
          <p:cNvGrpSpPr/>
          <p:nvPr/>
        </p:nvGrpSpPr>
        <p:grpSpPr>
          <a:xfrm>
            <a:off x="421838" y="274281"/>
            <a:ext cx="1747297" cy="2198729"/>
            <a:chOff x="7344546" y="2726752"/>
            <a:chExt cx="1619668" cy="2038125"/>
          </a:xfrm>
        </p:grpSpPr>
        <p:sp>
          <p:nvSpPr>
            <p:cNvPr id="3173" name="Google Shape;3173;p58"/>
            <p:cNvSpPr/>
            <p:nvPr/>
          </p:nvSpPr>
          <p:spPr>
            <a:xfrm rot="532185">
              <a:off x="7479258" y="2819774"/>
              <a:ext cx="1350245" cy="1852081"/>
            </a:xfrm>
            <a:custGeom>
              <a:avLst/>
              <a:gdLst/>
              <a:ahLst/>
              <a:cxnLst/>
              <a:rect l="l" t="t" r="r" b="b"/>
              <a:pathLst>
                <a:path w="35064" h="48096" extrusionOk="0">
                  <a:moveTo>
                    <a:pt x="17669" y="0"/>
                  </a:moveTo>
                  <a:cubicBezTo>
                    <a:pt x="16867" y="0"/>
                    <a:pt x="16091" y="251"/>
                    <a:pt x="15464" y="652"/>
                  </a:cubicBezTo>
                  <a:cubicBezTo>
                    <a:pt x="15339" y="627"/>
                    <a:pt x="15188" y="577"/>
                    <a:pt x="15063" y="552"/>
                  </a:cubicBezTo>
                  <a:cubicBezTo>
                    <a:pt x="14687" y="451"/>
                    <a:pt x="14311" y="401"/>
                    <a:pt x="13935" y="401"/>
                  </a:cubicBezTo>
                  <a:cubicBezTo>
                    <a:pt x="13208" y="401"/>
                    <a:pt x="12507" y="577"/>
                    <a:pt x="11905" y="902"/>
                  </a:cubicBezTo>
                  <a:cubicBezTo>
                    <a:pt x="11404" y="1153"/>
                    <a:pt x="10953" y="1504"/>
                    <a:pt x="10602" y="1930"/>
                  </a:cubicBezTo>
                  <a:cubicBezTo>
                    <a:pt x="10426" y="1930"/>
                    <a:pt x="10226" y="1930"/>
                    <a:pt x="10025" y="1955"/>
                  </a:cubicBezTo>
                  <a:cubicBezTo>
                    <a:pt x="9048" y="2055"/>
                    <a:pt x="8146" y="2456"/>
                    <a:pt x="7469" y="3108"/>
                  </a:cubicBezTo>
                  <a:cubicBezTo>
                    <a:pt x="7018" y="3559"/>
                    <a:pt x="6692" y="4085"/>
                    <a:pt x="6466" y="4712"/>
                  </a:cubicBezTo>
                  <a:cubicBezTo>
                    <a:pt x="6015" y="4862"/>
                    <a:pt x="5539" y="5063"/>
                    <a:pt x="5088" y="5439"/>
                  </a:cubicBezTo>
                  <a:cubicBezTo>
                    <a:pt x="4762" y="5714"/>
                    <a:pt x="4537" y="6015"/>
                    <a:pt x="4361" y="6241"/>
                  </a:cubicBezTo>
                  <a:cubicBezTo>
                    <a:pt x="4060" y="6642"/>
                    <a:pt x="3835" y="7093"/>
                    <a:pt x="3684" y="7519"/>
                  </a:cubicBezTo>
                  <a:cubicBezTo>
                    <a:pt x="3083" y="7795"/>
                    <a:pt x="2532" y="8246"/>
                    <a:pt x="2105" y="8797"/>
                  </a:cubicBezTo>
                  <a:cubicBezTo>
                    <a:pt x="1253" y="9825"/>
                    <a:pt x="902" y="11253"/>
                    <a:pt x="1153" y="12582"/>
                  </a:cubicBezTo>
                  <a:cubicBezTo>
                    <a:pt x="1153" y="12607"/>
                    <a:pt x="1153" y="12607"/>
                    <a:pt x="1153" y="12632"/>
                  </a:cubicBezTo>
                  <a:cubicBezTo>
                    <a:pt x="401" y="13634"/>
                    <a:pt x="0" y="14887"/>
                    <a:pt x="50" y="16191"/>
                  </a:cubicBezTo>
                  <a:cubicBezTo>
                    <a:pt x="75" y="16667"/>
                    <a:pt x="151" y="17093"/>
                    <a:pt x="301" y="17469"/>
                  </a:cubicBezTo>
                  <a:cubicBezTo>
                    <a:pt x="451" y="17845"/>
                    <a:pt x="652" y="18171"/>
                    <a:pt x="877" y="18471"/>
                  </a:cubicBezTo>
                  <a:cubicBezTo>
                    <a:pt x="652" y="19524"/>
                    <a:pt x="752" y="20677"/>
                    <a:pt x="1228" y="21730"/>
                  </a:cubicBezTo>
                  <a:cubicBezTo>
                    <a:pt x="1579" y="22532"/>
                    <a:pt x="2131" y="23183"/>
                    <a:pt x="2757" y="23634"/>
                  </a:cubicBezTo>
                  <a:cubicBezTo>
                    <a:pt x="3008" y="23785"/>
                    <a:pt x="3258" y="23935"/>
                    <a:pt x="3509" y="24035"/>
                  </a:cubicBezTo>
                  <a:cubicBezTo>
                    <a:pt x="3960" y="25038"/>
                    <a:pt x="4637" y="25815"/>
                    <a:pt x="5464" y="26316"/>
                  </a:cubicBezTo>
                  <a:cubicBezTo>
                    <a:pt x="6090" y="26667"/>
                    <a:pt x="6792" y="26867"/>
                    <a:pt x="7519" y="26867"/>
                  </a:cubicBezTo>
                  <a:cubicBezTo>
                    <a:pt x="7669" y="27043"/>
                    <a:pt x="7845" y="27193"/>
                    <a:pt x="8045" y="27344"/>
                  </a:cubicBezTo>
                  <a:cubicBezTo>
                    <a:pt x="8246" y="28296"/>
                    <a:pt x="8547" y="29123"/>
                    <a:pt x="8948" y="29850"/>
                  </a:cubicBezTo>
                  <a:cubicBezTo>
                    <a:pt x="9374" y="30602"/>
                    <a:pt x="9900" y="31253"/>
                    <a:pt x="10326" y="31755"/>
                  </a:cubicBezTo>
                  <a:cubicBezTo>
                    <a:pt x="10777" y="32306"/>
                    <a:pt x="11379" y="33058"/>
                    <a:pt x="12306" y="33584"/>
                  </a:cubicBezTo>
                  <a:cubicBezTo>
                    <a:pt x="12732" y="33835"/>
                    <a:pt x="13158" y="33985"/>
                    <a:pt x="13459" y="34111"/>
                  </a:cubicBezTo>
                  <a:cubicBezTo>
                    <a:pt x="13584" y="34136"/>
                    <a:pt x="13684" y="34186"/>
                    <a:pt x="13785" y="34236"/>
                  </a:cubicBezTo>
                  <a:lnTo>
                    <a:pt x="13785" y="38045"/>
                  </a:lnTo>
                  <a:cubicBezTo>
                    <a:pt x="13785" y="39223"/>
                    <a:pt x="13785" y="40401"/>
                    <a:pt x="13785" y="41579"/>
                  </a:cubicBezTo>
                  <a:cubicBezTo>
                    <a:pt x="13785" y="42908"/>
                    <a:pt x="13810" y="44286"/>
                    <a:pt x="13935" y="45690"/>
                  </a:cubicBezTo>
                  <a:cubicBezTo>
                    <a:pt x="13960" y="45940"/>
                    <a:pt x="14010" y="46617"/>
                    <a:pt x="14562" y="47243"/>
                  </a:cubicBezTo>
                  <a:cubicBezTo>
                    <a:pt x="15213" y="47945"/>
                    <a:pt x="16065" y="48020"/>
                    <a:pt x="16341" y="48045"/>
                  </a:cubicBezTo>
                  <a:cubicBezTo>
                    <a:pt x="16692" y="48071"/>
                    <a:pt x="17018" y="48096"/>
                    <a:pt x="17369" y="48096"/>
                  </a:cubicBezTo>
                  <a:cubicBezTo>
                    <a:pt x="17845" y="48096"/>
                    <a:pt x="18321" y="48071"/>
                    <a:pt x="18797" y="48020"/>
                  </a:cubicBezTo>
                  <a:cubicBezTo>
                    <a:pt x="19474" y="47945"/>
                    <a:pt x="20025" y="47644"/>
                    <a:pt x="20426" y="47193"/>
                  </a:cubicBezTo>
                  <a:cubicBezTo>
                    <a:pt x="20903" y="46592"/>
                    <a:pt x="20953" y="45940"/>
                    <a:pt x="20953" y="45740"/>
                  </a:cubicBezTo>
                  <a:cubicBezTo>
                    <a:pt x="21003" y="45113"/>
                    <a:pt x="21028" y="44487"/>
                    <a:pt x="21053" y="43810"/>
                  </a:cubicBezTo>
                  <a:cubicBezTo>
                    <a:pt x="21128" y="41028"/>
                    <a:pt x="21028" y="38221"/>
                    <a:pt x="20953" y="35514"/>
                  </a:cubicBezTo>
                  <a:cubicBezTo>
                    <a:pt x="21554" y="35213"/>
                    <a:pt x="22181" y="34787"/>
                    <a:pt x="22807" y="34261"/>
                  </a:cubicBezTo>
                  <a:cubicBezTo>
                    <a:pt x="24386" y="32908"/>
                    <a:pt x="25589" y="31379"/>
                    <a:pt x="26391" y="29700"/>
                  </a:cubicBezTo>
                  <a:cubicBezTo>
                    <a:pt x="26742" y="28948"/>
                    <a:pt x="26993" y="28171"/>
                    <a:pt x="27168" y="27369"/>
                  </a:cubicBezTo>
                  <a:cubicBezTo>
                    <a:pt x="27494" y="27294"/>
                    <a:pt x="27795" y="27193"/>
                    <a:pt x="28071" y="27043"/>
                  </a:cubicBezTo>
                  <a:cubicBezTo>
                    <a:pt x="28973" y="26567"/>
                    <a:pt x="29700" y="25815"/>
                    <a:pt x="30101" y="24913"/>
                  </a:cubicBezTo>
                  <a:cubicBezTo>
                    <a:pt x="30853" y="24612"/>
                    <a:pt x="31504" y="24161"/>
                    <a:pt x="32005" y="23559"/>
                  </a:cubicBezTo>
                  <a:cubicBezTo>
                    <a:pt x="32582" y="22908"/>
                    <a:pt x="32908" y="22080"/>
                    <a:pt x="32983" y="21253"/>
                  </a:cubicBezTo>
                  <a:cubicBezTo>
                    <a:pt x="34086" y="20476"/>
                    <a:pt x="34837" y="19223"/>
                    <a:pt x="35013" y="17845"/>
                  </a:cubicBezTo>
                  <a:cubicBezTo>
                    <a:pt x="35063" y="17394"/>
                    <a:pt x="35038" y="16943"/>
                    <a:pt x="34963" y="16516"/>
                  </a:cubicBezTo>
                  <a:cubicBezTo>
                    <a:pt x="34888" y="16216"/>
                    <a:pt x="34812" y="15965"/>
                    <a:pt x="34687" y="15714"/>
                  </a:cubicBezTo>
                  <a:cubicBezTo>
                    <a:pt x="35038" y="14562"/>
                    <a:pt x="35013" y="13334"/>
                    <a:pt x="34612" y="12206"/>
                  </a:cubicBezTo>
                  <a:cubicBezTo>
                    <a:pt x="34462" y="11780"/>
                    <a:pt x="34261" y="11404"/>
                    <a:pt x="34010" y="11078"/>
                  </a:cubicBezTo>
                  <a:cubicBezTo>
                    <a:pt x="34035" y="10176"/>
                    <a:pt x="33810" y="9298"/>
                    <a:pt x="33409" y="8572"/>
                  </a:cubicBezTo>
                  <a:cubicBezTo>
                    <a:pt x="32958" y="7745"/>
                    <a:pt x="32256" y="7118"/>
                    <a:pt x="31429" y="6767"/>
                  </a:cubicBezTo>
                  <a:cubicBezTo>
                    <a:pt x="31203" y="6090"/>
                    <a:pt x="30827" y="5439"/>
                    <a:pt x="30351" y="4887"/>
                  </a:cubicBezTo>
                  <a:cubicBezTo>
                    <a:pt x="29775" y="4186"/>
                    <a:pt x="29023" y="3684"/>
                    <a:pt x="28171" y="3409"/>
                  </a:cubicBezTo>
                  <a:cubicBezTo>
                    <a:pt x="27745" y="2582"/>
                    <a:pt x="27043" y="1905"/>
                    <a:pt x="26216" y="1554"/>
                  </a:cubicBezTo>
                  <a:cubicBezTo>
                    <a:pt x="25840" y="1379"/>
                    <a:pt x="25464" y="1278"/>
                    <a:pt x="24988" y="1228"/>
                  </a:cubicBezTo>
                  <a:cubicBezTo>
                    <a:pt x="24762" y="1203"/>
                    <a:pt x="24562" y="1178"/>
                    <a:pt x="24361" y="1178"/>
                  </a:cubicBezTo>
                  <a:cubicBezTo>
                    <a:pt x="24161" y="1178"/>
                    <a:pt x="23985" y="1203"/>
                    <a:pt x="23810" y="1228"/>
                  </a:cubicBezTo>
                  <a:cubicBezTo>
                    <a:pt x="23384" y="877"/>
                    <a:pt x="22908" y="627"/>
                    <a:pt x="22381" y="426"/>
                  </a:cubicBezTo>
                  <a:cubicBezTo>
                    <a:pt x="21955" y="301"/>
                    <a:pt x="21529" y="226"/>
                    <a:pt x="21078" y="226"/>
                  </a:cubicBezTo>
                  <a:cubicBezTo>
                    <a:pt x="20602" y="226"/>
                    <a:pt x="20126" y="301"/>
                    <a:pt x="19700" y="451"/>
                  </a:cubicBezTo>
                  <a:cubicBezTo>
                    <a:pt x="19073" y="176"/>
                    <a:pt x="18421" y="25"/>
                    <a:pt x="17795" y="0"/>
                  </a:cubicBezTo>
                  <a:close/>
                </a:path>
              </a:pathLst>
            </a:custGeom>
            <a:solidFill>
              <a:schemeClr val="accent6"/>
            </a:solidFill>
            <a:ln>
              <a:noFill/>
            </a:ln>
            <a:effectLst>
              <a:outerShdw blurRad="57150" dist="19050" dir="5400000" algn="bl" rotWithShape="0">
                <a:schemeClr val="lt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4" name="Google Shape;3174;p58"/>
            <p:cNvSpPr/>
            <p:nvPr/>
          </p:nvSpPr>
          <p:spPr>
            <a:xfrm rot="532185">
              <a:off x="7788307" y="3716345"/>
              <a:ext cx="611931" cy="872976"/>
            </a:xfrm>
            <a:custGeom>
              <a:avLst/>
              <a:gdLst/>
              <a:ahLst/>
              <a:cxnLst/>
              <a:rect l="l" t="t" r="r" b="b"/>
              <a:pathLst>
                <a:path w="15891" h="22670" extrusionOk="0">
                  <a:moveTo>
                    <a:pt x="1869" y="1"/>
                  </a:moveTo>
                  <a:cubicBezTo>
                    <a:pt x="1432" y="1"/>
                    <a:pt x="952" y="102"/>
                    <a:pt x="577" y="137"/>
                  </a:cubicBezTo>
                  <a:cubicBezTo>
                    <a:pt x="376" y="162"/>
                    <a:pt x="126" y="212"/>
                    <a:pt x="51" y="388"/>
                  </a:cubicBezTo>
                  <a:cubicBezTo>
                    <a:pt x="0" y="463"/>
                    <a:pt x="26" y="563"/>
                    <a:pt x="26" y="638"/>
                  </a:cubicBezTo>
                  <a:cubicBezTo>
                    <a:pt x="126" y="2292"/>
                    <a:pt x="226" y="3997"/>
                    <a:pt x="1053" y="5475"/>
                  </a:cubicBezTo>
                  <a:cubicBezTo>
                    <a:pt x="1379" y="6052"/>
                    <a:pt x="1805" y="6578"/>
                    <a:pt x="2231" y="7079"/>
                  </a:cubicBezTo>
                  <a:cubicBezTo>
                    <a:pt x="2632" y="7581"/>
                    <a:pt x="3058" y="8107"/>
                    <a:pt x="3635" y="8433"/>
                  </a:cubicBezTo>
                  <a:cubicBezTo>
                    <a:pt x="3910" y="8583"/>
                    <a:pt x="4211" y="8709"/>
                    <a:pt x="4512" y="8809"/>
                  </a:cubicBezTo>
                  <a:cubicBezTo>
                    <a:pt x="4938" y="8959"/>
                    <a:pt x="5364" y="9135"/>
                    <a:pt x="5790" y="9285"/>
                  </a:cubicBezTo>
                  <a:cubicBezTo>
                    <a:pt x="5990" y="9360"/>
                    <a:pt x="6141" y="9561"/>
                    <a:pt x="6141" y="9761"/>
                  </a:cubicBezTo>
                  <a:lnTo>
                    <a:pt x="6141" y="12794"/>
                  </a:lnTo>
                  <a:cubicBezTo>
                    <a:pt x="6141" y="14573"/>
                    <a:pt x="6141" y="16378"/>
                    <a:pt x="6141" y="18182"/>
                  </a:cubicBezTo>
                  <a:cubicBezTo>
                    <a:pt x="6141" y="19486"/>
                    <a:pt x="6141" y="20789"/>
                    <a:pt x="6266" y="22092"/>
                  </a:cubicBezTo>
                  <a:cubicBezTo>
                    <a:pt x="6291" y="22242"/>
                    <a:pt x="6316" y="22368"/>
                    <a:pt x="6391" y="22468"/>
                  </a:cubicBezTo>
                  <a:cubicBezTo>
                    <a:pt x="6492" y="22593"/>
                    <a:pt x="6667" y="22618"/>
                    <a:pt x="6843" y="22643"/>
                  </a:cubicBezTo>
                  <a:cubicBezTo>
                    <a:pt x="7082" y="22661"/>
                    <a:pt x="7322" y="22670"/>
                    <a:pt x="7563" y="22670"/>
                  </a:cubicBezTo>
                  <a:cubicBezTo>
                    <a:pt x="8002" y="22670"/>
                    <a:pt x="8445" y="22642"/>
                    <a:pt x="8898" y="22593"/>
                  </a:cubicBezTo>
                  <a:cubicBezTo>
                    <a:pt x="8998" y="22593"/>
                    <a:pt x="9123" y="22568"/>
                    <a:pt x="9198" y="22493"/>
                  </a:cubicBezTo>
                  <a:cubicBezTo>
                    <a:pt x="9249" y="22418"/>
                    <a:pt x="9274" y="22318"/>
                    <a:pt x="9274" y="22217"/>
                  </a:cubicBezTo>
                  <a:cubicBezTo>
                    <a:pt x="9299" y="21591"/>
                    <a:pt x="9324" y="20964"/>
                    <a:pt x="9349" y="20363"/>
                  </a:cubicBezTo>
                  <a:cubicBezTo>
                    <a:pt x="9424" y="17280"/>
                    <a:pt x="9324" y="14197"/>
                    <a:pt x="9224" y="11140"/>
                  </a:cubicBezTo>
                  <a:cubicBezTo>
                    <a:pt x="9198" y="10889"/>
                    <a:pt x="9374" y="10689"/>
                    <a:pt x="9599" y="10613"/>
                  </a:cubicBezTo>
                  <a:cubicBezTo>
                    <a:pt x="10402" y="10388"/>
                    <a:pt x="11153" y="9861"/>
                    <a:pt x="11830" y="9310"/>
                  </a:cubicBezTo>
                  <a:cubicBezTo>
                    <a:pt x="13083" y="8232"/>
                    <a:pt x="14161" y="6929"/>
                    <a:pt x="14888" y="5425"/>
                  </a:cubicBezTo>
                  <a:cubicBezTo>
                    <a:pt x="15590" y="3922"/>
                    <a:pt x="15890" y="2217"/>
                    <a:pt x="15640" y="588"/>
                  </a:cubicBezTo>
                  <a:cubicBezTo>
                    <a:pt x="15640" y="513"/>
                    <a:pt x="15615" y="438"/>
                    <a:pt x="15564" y="413"/>
                  </a:cubicBezTo>
                  <a:cubicBezTo>
                    <a:pt x="15533" y="365"/>
                    <a:pt x="15481" y="348"/>
                    <a:pt x="15428" y="348"/>
                  </a:cubicBezTo>
                  <a:cubicBezTo>
                    <a:pt x="15397" y="348"/>
                    <a:pt x="15366" y="353"/>
                    <a:pt x="15339" y="363"/>
                  </a:cubicBezTo>
                  <a:cubicBezTo>
                    <a:pt x="15295" y="364"/>
                    <a:pt x="15250" y="365"/>
                    <a:pt x="15203" y="365"/>
                  </a:cubicBezTo>
                  <a:cubicBezTo>
                    <a:pt x="14959" y="365"/>
                    <a:pt x="14673" y="350"/>
                    <a:pt x="14379" y="350"/>
                  </a:cubicBezTo>
                  <a:cubicBezTo>
                    <a:pt x="13656" y="350"/>
                    <a:pt x="12886" y="440"/>
                    <a:pt x="12582" y="1064"/>
                  </a:cubicBezTo>
                  <a:cubicBezTo>
                    <a:pt x="12356" y="1566"/>
                    <a:pt x="12432" y="2242"/>
                    <a:pt x="12381" y="2769"/>
                  </a:cubicBezTo>
                  <a:cubicBezTo>
                    <a:pt x="12331" y="3395"/>
                    <a:pt x="12256" y="4197"/>
                    <a:pt x="11955" y="4774"/>
                  </a:cubicBezTo>
                  <a:cubicBezTo>
                    <a:pt x="11605" y="5786"/>
                    <a:pt x="10107" y="7341"/>
                    <a:pt x="9454" y="7341"/>
                  </a:cubicBezTo>
                  <a:cubicBezTo>
                    <a:pt x="9266" y="7341"/>
                    <a:pt x="9148" y="7212"/>
                    <a:pt x="9148" y="6904"/>
                  </a:cubicBezTo>
                  <a:cubicBezTo>
                    <a:pt x="9148" y="6578"/>
                    <a:pt x="9073" y="4473"/>
                    <a:pt x="9098" y="2869"/>
                  </a:cubicBezTo>
                  <a:cubicBezTo>
                    <a:pt x="9123" y="2192"/>
                    <a:pt x="9224" y="1315"/>
                    <a:pt x="8973" y="663"/>
                  </a:cubicBezTo>
                  <a:cubicBezTo>
                    <a:pt x="8880" y="417"/>
                    <a:pt x="8693" y="369"/>
                    <a:pt x="8463" y="369"/>
                  </a:cubicBezTo>
                  <a:cubicBezTo>
                    <a:pt x="8320" y="369"/>
                    <a:pt x="8159" y="388"/>
                    <a:pt x="7995" y="388"/>
                  </a:cubicBezTo>
                  <a:cubicBezTo>
                    <a:pt x="7845" y="388"/>
                    <a:pt x="7701" y="381"/>
                    <a:pt x="7560" y="381"/>
                  </a:cubicBezTo>
                  <a:cubicBezTo>
                    <a:pt x="7419" y="381"/>
                    <a:pt x="7281" y="388"/>
                    <a:pt x="7143" y="413"/>
                  </a:cubicBezTo>
                  <a:cubicBezTo>
                    <a:pt x="5840" y="638"/>
                    <a:pt x="6116" y="2067"/>
                    <a:pt x="6141" y="3069"/>
                  </a:cubicBezTo>
                  <a:lnTo>
                    <a:pt x="6141" y="5626"/>
                  </a:lnTo>
                  <a:cubicBezTo>
                    <a:pt x="6141" y="5912"/>
                    <a:pt x="5889" y="6141"/>
                    <a:pt x="5607" y="6141"/>
                  </a:cubicBezTo>
                  <a:cubicBezTo>
                    <a:pt x="5568" y="6141"/>
                    <a:pt x="5529" y="6136"/>
                    <a:pt x="5489" y="6127"/>
                  </a:cubicBezTo>
                  <a:cubicBezTo>
                    <a:pt x="5013" y="5977"/>
                    <a:pt x="4562" y="5726"/>
                    <a:pt x="4236" y="5375"/>
                  </a:cubicBezTo>
                  <a:cubicBezTo>
                    <a:pt x="3885" y="4974"/>
                    <a:pt x="3660" y="4473"/>
                    <a:pt x="3509" y="3972"/>
                  </a:cubicBezTo>
                  <a:cubicBezTo>
                    <a:pt x="3334" y="3395"/>
                    <a:pt x="3208" y="2794"/>
                    <a:pt x="3133" y="2192"/>
                  </a:cubicBezTo>
                  <a:cubicBezTo>
                    <a:pt x="3083" y="1691"/>
                    <a:pt x="3158" y="1115"/>
                    <a:pt x="2983" y="638"/>
                  </a:cubicBezTo>
                  <a:cubicBezTo>
                    <a:pt x="2810" y="132"/>
                    <a:pt x="2366" y="1"/>
                    <a:pt x="18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5" name="Google Shape;3175;p58"/>
            <p:cNvSpPr/>
            <p:nvPr/>
          </p:nvSpPr>
          <p:spPr>
            <a:xfrm rot="532185">
              <a:off x="7614049" y="2902257"/>
              <a:ext cx="1193864" cy="961468"/>
            </a:xfrm>
            <a:custGeom>
              <a:avLst/>
              <a:gdLst/>
              <a:ahLst/>
              <a:cxnLst/>
              <a:rect l="l" t="t" r="r" b="b"/>
              <a:pathLst>
                <a:path w="31003" h="24968" extrusionOk="0">
                  <a:moveTo>
                    <a:pt x="15619" y="1"/>
                  </a:moveTo>
                  <a:cubicBezTo>
                    <a:pt x="14940" y="1"/>
                    <a:pt x="14251" y="350"/>
                    <a:pt x="13960" y="980"/>
                  </a:cubicBezTo>
                  <a:cubicBezTo>
                    <a:pt x="13906" y="1061"/>
                    <a:pt x="13815" y="1106"/>
                    <a:pt x="13723" y="1106"/>
                  </a:cubicBezTo>
                  <a:cubicBezTo>
                    <a:pt x="13645" y="1106"/>
                    <a:pt x="13567" y="1074"/>
                    <a:pt x="13509" y="1005"/>
                  </a:cubicBezTo>
                  <a:cubicBezTo>
                    <a:pt x="13284" y="729"/>
                    <a:pt x="12908" y="579"/>
                    <a:pt x="12557" y="478"/>
                  </a:cubicBezTo>
                  <a:cubicBezTo>
                    <a:pt x="12360" y="436"/>
                    <a:pt x="12155" y="413"/>
                    <a:pt x="11950" y="413"/>
                  </a:cubicBezTo>
                  <a:cubicBezTo>
                    <a:pt x="11551" y="413"/>
                    <a:pt x="11149" y="497"/>
                    <a:pt x="10802" y="679"/>
                  </a:cubicBezTo>
                  <a:cubicBezTo>
                    <a:pt x="10326" y="904"/>
                    <a:pt x="9950" y="1331"/>
                    <a:pt x="9775" y="1832"/>
                  </a:cubicBezTo>
                  <a:cubicBezTo>
                    <a:pt x="9731" y="1941"/>
                    <a:pt x="9630" y="2012"/>
                    <a:pt x="9522" y="2012"/>
                  </a:cubicBezTo>
                  <a:cubicBezTo>
                    <a:pt x="9506" y="2012"/>
                    <a:pt x="9490" y="2010"/>
                    <a:pt x="9474" y="2007"/>
                  </a:cubicBezTo>
                  <a:cubicBezTo>
                    <a:pt x="9154" y="1951"/>
                    <a:pt x="8835" y="1923"/>
                    <a:pt x="8515" y="1923"/>
                  </a:cubicBezTo>
                  <a:cubicBezTo>
                    <a:pt x="8409" y="1923"/>
                    <a:pt x="8302" y="1926"/>
                    <a:pt x="8196" y="1932"/>
                  </a:cubicBezTo>
                  <a:cubicBezTo>
                    <a:pt x="7720" y="1982"/>
                    <a:pt x="7218" y="2183"/>
                    <a:pt x="6867" y="2534"/>
                  </a:cubicBezTo>
                  <a:cubicBezTo>
                    <a:pt x="6416" y="2985"/>
                    <a:pt x="6216" y="3611"/>
                    <a:pt x="6166" y="4263"/>
                  </a:cubicBezTo>
                  <a:cubicBezTo>
                    <a:pt x="6166" y="4388"/>
                    <a:pt x="6040" y="4514"/>
                    <a:pt x="5915" y="4514"/>
                  </a:cubicBezTo>
                  <a:cubicBezTo>
                    <a:pt x="5339" y="4514"/>
                    <a:pt x="4787" y="4614"/>
                    <a:pt x="4361" y="4965"/>
                  </a:cubicBezTo>
                  <a:cubicBezTo>
                    <a:pt x="4211" y="5090"/>
                    <a:pt x="4086" y="5240"/>
                    <a:pt x="3985" y="5391"/>
                  </a:cubicBezTo>
                  <a:cubicBezTo>
                    <a:pt x="3685" y="5817"/>
                    <a:pt x="3434" y="6318"/>
                    <a:pt x="3484" y="6819"/>
                  </a:cubicBezTo>
                  <a:cubicBezTo>
                    <a:pt x="3484" y="6970"/>
                    <a:pt x="3384" y="7070"/>
                    <a:pt x="3233" y="7095"/>
                  </a:cubicBezTo>
                  <a:cubicBezTo>
                    <a:pt x="2607" y="7170"/>
                    <a:pt x="2055" y="7521"/>
                    <a:pt x="1654" y="8022"/>
                  </a:cubicBezTo>
                  <a:cubicBezTo>
                    <a:pt x="1178" y="8624"/>
                    <a:pt x="978" y="9426"/>
                    <a:pt x="1103" y="10178"/>
                  </a:cubicBezTo>
                  <a:cubicBezTo>
                    <a:pt x="1153" y="10428"/>
                    <a:pt x="1253" y="10679"/>
                    <a:pt x="1379" y="10879"/>
                  </a:cubicBezTo>
                  <a:cubicBezTo>
                    <a:pt x="1479" y="11005"/>
                    <a:pt x="1429" y="11180"/>
                    <a:pt x="1329" y="11255"/>
                  </a:cubicBezTo>
                  <a:cubicBezTo>
                    <a:pt x="476" y="11882"/>
                    <a:pt x="0" y="12985"/>
                    <a:pt x="50" y="14062"/>
                  </a:cubicBezTo>
                  <a:cubicBezTo>
                    <a:pt x="50" y="14288"/>
                    <a:pt x="101" y="14514"/>
                    <a:pt x="176" y="14714"/>
                  </a:cubicBezTo>
                  <a:cubicBezTo>
                    <a:pt x="351" y="15165"/>
                    <a:pt x="702" y="15491"/>
                    <a:pt x="1053" y="15792"/>
                  </a:cubicBezTo>
                  <a:cubicBezTo>
                    <a:pt x="1153" y="15867"/>
                    <a:pt x="1178" y="16017"/>
                    <a:pt x="1128" y="16118"/>
                  </a:cubicBezTo>
                  <a:cubicBezTo>
                    <a:pt x="627" y="16945"/>
                    <a:pt x="652" y="17997"/>
                    <a:pt x="1053" y="18874"/>
                  </a:cubicBezTo>
                  <a:cubicBezTo>
                    <a:pt x="1228" y="19301"/>
                    <a:pt x="1504" y="19676"/>
                    <a:pt x="1880" y="19927"/>
                  </a:cubicBezTo>
                  <a:cubicBezTo>
                    <a:pt x="2181" y="20128"/>
                    <a:pt x="2532" y="20253"/>
                    <a:pt x="2883" y="20253"/>
                  </a:cubicBezTo>
                  <a:cubicBezTo>
                    <a:pt x="3008" y="20253"/>
                    <a:pt x="3133" y="20353"/>
                    <a:pt x="3133" y="20504"/>
                  </a:cubicBezTo>
                  <a:cubicBezTo>
                    <a:pt x="3133" y="20629"/>
                    <a:pt x="3158" y="20779"/>
                    <a:pt x="3208" y="20905"/>
                  </a:cubicBezTo>
                  <a:cubicBezTo>
                    <a:pt x="3459" y="21556"/>
                    <a:pt x="3885" y="22183"/>
                    <a:pt x="4487" y="22534"/>
                  </a:cubicBezTo>
                  <a:cubicBezTo>
                    <a:pt x="4782" y="22711"/>
                    <a:pt x="5138" y="22810"/>
                    <a:pt x="5489" y="22810"/>
                  </a:cubicBezTo>
                  <a:cubicBezTo>
                    <a:pt x="5733" y="22810"/>
                    <a:pt x="5975" y="22762"/>
                    <a:pt x="6191" y="22659"/>
                  </a:cubicBezTo>
                  <a:cubicBezTo>
                    <a:pt x="6222" y="22649"/>
                    <a:pt x="6254" y="22644"/>
                    <a:pt x="6284" y="22644"/>
                  </a:cubicBezTo>
                  <a:cubicBezTo>
                    <a:pt x="6401" y="22644"/>
                    <a:pt x="6507" y="22715"/>
                    <a:pt x="6567" y="22834"/>
                  </a:cubicBezTo>
                  <a:cubicBezTo>
                    <a:pt x="6817" y="23436"/>
                    <a:pt x="7369" y="23912"/>
                    <a:pt x="7995" y="24163"/>
                  </a:cubicBezTo>
                  <a:cubicBezTo>
                    <a:pt x="8277" y="24267"/>
                    <a:pt x="8577" y="24319"/>
                    <a:pt x="8875" y="24319"/>
                  </a:cubicBezTo>
                  <a:cubicBezTo>
                    <a:pt x="9293" y="24319"/>
                    <a:pt x="9710" y="24217"/>
                    <a:pt x="10076" y="24012"/>
                  </a:cubicBezTo>
                  <a:cubicBezTo>
                    <a:pt x="10107" y="23981"/>
                    <a:pt x="10147" y="23967"/>
                    <a:pt x="10189" y="23967"/>
                  </a:cubicBezTo>
                  <a:cubicBezTo>
                    <a:pt x="10247" y="23967"/>
                    <a:pt x="10308" y="23994"/>
                    <a:pt x="10351" y="24037"/>
                  </a:cubicBezTo>
                  <a:cubicBezTo>
                    <a:pt x="10842" y="24434"/>
                    <a:pt x="11506" y="24744"/>
                    <a:pt x="12142" y="24744"/>
                  </a:cubicBezTo>
                  <a:cubicBezTo>
                    <a:pt x="12188" y="24744"/>
                    <a:pt x="12235" y="24743"/>
                    <a:pt x="12281" y="24739"/>
                  </a:cubicBezTo>
                  <a:cubicBezTo>
                    <a:pt x="12908" y="24714"/>
                    <a:pt x="13534" y="24463"/>
                    <a:pt x="14010" y="24037"/>
                  </a:cubicBezTo>
                  <a:cubicBezTo>
                    <a:pt x="14073" y="23987"/>
                    <a:pt x="14142" y="23962"/>
                    <a:pt x="14208" y="23962"/>
                  </a:cubicBezTo>
                  <a:cubicBezTo>
                    <a:pt x="14274" y="23962"/>
                    <a:pt x="14336" y="23987"/>
                    <a:pt x="14386" y="24037"/>
                  </a:cubicBezTo>
                  <a:cubicBezTo>
                    <a:pt x="14562" y="24213"/>
                    <a:pt x="14787" y="24388"/>
                    <a:pt x="15013" y="24514"/>
                  </a:cubicBezTo>
                  <a:cubicBezTo>
                    <a:pt x="15460" y="24798"/>
                    <a:pt x="15991" y="24968"/>
                    <a:pt x="16523" y="24968"/>
                  </a:cubicBezTo>
                  <a:cubicBezTo>
                    <a:pt x="16646" y="24968"/>
                    <a:pt x="16770" y="24959"/>
                    <a:pt x="16893" y="24940"/>
                  </a:cubicBezTo>
                  <a:cubicBezTo>
                    <a:pt x="17494" y="24864"/>
                    <a:pt x="18046" y="24564"/>
                    <a:pt x="18447" y="24113"/>
                  </a:cubicBezTo>
                  <a:cubicBezTo>
                    <a:pt x="18495" y="24064"/>
                    <a:pt x="18565" y="24036"/>
                    <a:pt x="18641" y="24036"/>
                  </a:cubicBezTo>
                  <a:cubicBezTo>
                    <a:pt x="18684" y="24036"/>
                    <a:pt x="18728" y="24045"/>
                    <a:pt x="18772" y="24062"/>
                  </a:cubicBezTo>
                  <a:cubicBezTo>
                    <a:pt x="19173" y="24263"/>
                    <a:pt x="19599" y="24463"/>
                    <a:pt x="20025" y="24514"/>
                  </a:cubicBezTo>
                  <a:cubicBezTo>
                    <a:pt x="20188" y="24546"/>
                    <a:pt x="20353" y="24563"/>
                    <a:pt x="20518" y="24563"/>
                  </a:cubicBezTo>
                  <a:cubicBezTo>
                    <a:pt x="20860" y="24563"/>
                    <a:pt x="21199" y="24491"/>
                    <a:pt x="21504" y="24338"/>
                  </a:cubicBezTo>
                  <a:cubicBezTo>
                    <a:pt x="21955" y="24138"/>
                    <a:pt x="22281" y="23762"/>
                    <a:pt x="22607" y="23386"/>
                  </a:cubicBezTo>
                  <a:cubicBezTo>
                    <a:pt x="22648" y="23324"/>
                    <a:pt x="22740" y="23279"/>
                    <a:pt x="22828" y="23279"/>
                  </a:cubicBezTo>
                  <a:cubicBezTo>
                    <a:pt x="22846" y="23279"/>
                    <a:pt x="22865" y="23281"/>
                    <a:pt x="22883" y="23286"/>
                  </a:cubicBezTo>
                  <a:cubicBezTo>
                    <a:pt x="23238" y="23396"/>
                    <a:pt x="23624" y="23464"/>
                    <a:pt x="24004" y="23464"/>
                  </a:cubicBezTo>
                  <a:cubicBezTo>
                    <a:pt x="24401" y="23464"/>
                    <a:pt x="24793" y="23390"/>
                    <a:pt x="25138" y="23210"/>
                  </a:cubicBezTo>
                  <a:cubicBezTo>
                    <a:pt x="25790" y="22859"/>
                    <a:pt x="26316" y="22183"/>
                    <a:pt x="26391" y="21431"/>
                  </a:cubicBezTo>
                  <a:cubicBezTo>
                    <a:pt x="26391" y="21331"/>
                    <a:pt x="26492" y="21230"/>
                    <a:pt x="26617" y="21205"/>
                  </a:cubicBezTo>
                  <a:cubicBezTo>
                    <a:pt x="27294" y="21080"/>
                    <a:pt x="27970" y="20754"/>
                    <a:pt x="28447" y="20228"/>
                  </a:cubicBezTo>
                  <a:cubicBezTo>
                    <a:pt x="28873" y="19702"/>
                    <a:pt x="29073" y="18950"/>
                    <a:pt x="28873" y="18298"/>
                  </a:cubicBezTo>
                  <a:cubicBezTo>
                    <a:pt x="28823" y="18148"/>
                    <a:pt x="28923" y="17997"/>
                    <a:pt x="29048" y="17947"/>
                  </a:cubicBezTo>
                  <a:cubicBezTo>
                    <a:pt x="30051" y="17621"/>
                    <a:pt x="30828" y="16644"/>
                    <a:pt x="30978" y="15566"/>
                  </a:cubicBezTo>
                  <a:cubicBezTo>
                    <a:pt x="31003" y="15366"/>
                    <a:pt x="31003" y="15140"/>
                    <a:pt x="30953" y="14915"/>
                  </a:cubicBezTo>
                  <a:cubicBezTo>
                    <a:pt x="30878" y="14564"/>
                    <a:pt x="30702" y="14263"/>
                    <a:pt x="30502" y="13987"/>
                  </a:cubicBezTo>
                  <a:cubicBezTo>
                    <a:pt x="30452" y="13912"/>
                    <a:pt x="30427" y="13787"/>
                    <a:pt x="30477" y="13712"/>
                  </a:cubicBezTo>
                  <a:cubicBezTo>
                    <a:pt x="30928" y="12834"/>
                    <a:pt x="31003" y="11782"/>
                    <a:pt x="30677" y="10854"/>
                  </a:cubicBezTo>
                  <a:cubicBezTo>
                    <a:pt x="30552" y="10504"/>
                    <a:pt x="30351" y="10128"/>
                    <a:pt x="30026" y="9927"/>
                  </a:cubicBezTo>
                  <a:cubicBezTo>
                    <a:pt x="29925" y="9877"/>
                    <a:pt x="29900" y="9752"/>
                    <a:pt x="29900" y="9651"/>
                  </a:cubicBezTo>
                  <a:cubicBezTo>
                    <a:pt x="30026" y="8925"/>
                    <a:pt x="29950" y="8148"/>
                    <a:pt x="29599" y="7521"/>
                  </a:cubicBezTo>
                  <a:cubicBezTo>
                    <a:pt x="29274" y="6894"/>
                    <a:pt x="28622" y="6443"/>
                    <a:pt x="27945" y="6443"/>
                  </a:cubicBezTo>
                  <a:cubicBezTo>
                    <a:pt x="27795" y="6443"/>
                    <a:pt x="27670" y="6343"/>
                    <a:pt x="27670" y="6193"/>
                  </a:cubicBezTo>
                  <a:cubicBezTo>
                    <a:pt x="27594" y="5466"/>
                    <a:pt x="27244" y="4714"/>
                    <a:pt x="26767" y="4163"/>
                  </a:cubicBezTo>
                  <a:cubicBezTo>
                    <a:pt x="26291" y="3586"/>
                    <a:pt x="25589" y="3210"/>
                    <a:pt x="24838" y="3185"/>
                  </a:cubicBezTo>
                  <a:cubicBezTo>
                    <a:pt x="24737" y="3185"/>
                    <a:pt x="24637" y="3085"/>
                    <a:pt x="24612" y="2985"/>
                  </a:cubicBezTo>
                  <a:cubicBezTo>
                    <a:pt x="24462" y="2283"/>
                    <a:pt x="24010" y="1656"/>
                    <a:pt x="23384" y="1381"/>
                  </a:cubicBezTo>
                  <a:cubicBezTo>
                    <a:pt x="23158" y="1280"/>
                    <a:pt x="22933" y="1230"/>
                    <a:pt x="22707" y="1205"/>
                  </a:cubicBezTo>
                  <a:cubicBezTo>
                    <a:pt x="22593" y="1195"/>
                    <a:pt x="22479" y="1189"/>
                    <a:pt x="22365" y="1189"/>
                  </a:cubicBezTo>
                  <a:cubicBezTo>
                    <a:pt x="22203" y="1189"/>
                    <a:pt x="22042" y="1201"/>
                    <a:pt x="21880" y="1230"/>
                  </a:cubicBezTo>
                  <a:cubicBezTo>
                    <a:pt x="21730" y="1280"/>
                    <a:pt x="21554" y="1356"/>
                    <a:pt x="21429" y="1456"/>
                  </a:cubicBezTo>
                  <a:cubicBezTo>
                    <a:pt x="21379" y="1496"/>
                    <a:pt x="21321" y="1516"/>
                    <a:pt x="21264" y="1516"/>
                  </a:cubicBezTo>
                  <a:cubicBezTo>
                    <a:pt x="21179" y="1516"/>
                    <a:pt x="21098" y="1471"/>
                    <a:pt x="21053" y="1381"/>
                  </a:cubicBezTo>
                  <a:cubicBezTo>
                    <a:pt x="20752" y="879"/>
                    <a:pt x="20251" y="529"/>
                    <a:pt x="19700" y="328"/>
                  </a:cubicBezTo>
                  <a:cubicBezTo>
                    <a:pt x="19491" y="253"/>
                    <a:pt x="19271" y="217"/>
                    <a:pt x="19051" y="217"/>
                  </a:cubicBezTo>
                  <a:cubicBezTo>
                    <a:pt x="18611" y="217"/>
                    <a:pt x="18171" y="361"/>
                    <a:pt x="17820" y="629"/>
                  </a:cubicBezTo>
                  <a:cubicBezTo>
                    <a:pt x="17782" y="654"/>
                    <a:pt x="17732" y="666"/>
                    <a:pt x="17679" y="666"/>
                  </a:cubicBezTo>
                  <a:cubicBezTo>
                    <a:pt x="17626" y="666"/>
                    <a:pt x="17569" y="654"/>
                    <a:pt x="17519" y="629"/>
                  </a:cubicBezTo>
                  <a:cubicBezTo>
                    <a:pt x="16968" y="278"/>
                    <a:pt x="16341" y="27"/>
                    <a:pt x="15690" y="2"/>
                  </a:cubicBezTo>
                  <a:cubicBezTo>
                    <a:pt x="15666" y="1"/>
                    <a:pt x="15643" y="1"/>
                    <a:pt x="156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6" name="Google Shape;3176;p58"/>
            <p:cNvSpPr/>
            <p:nvPr/>
          </p:nvSpPr>
          <p:spPr>
            <a:xfrm rot="532185">
              <a:off x="8106642" y="3356545"/>
              <a:ext cx="62768" cy="61574"/>
            </a:xfrm>
            <a:custGeom>
              <a:avLst/>
              <a:gdLst/>
              <a:ahLst/>
              <a:cxnLst/>
              <a:rect l="l" t="t" r="r" b="b"/>
              <a:pathLst>
                <a:path w="1630" h="1599" extrusionOk="0">
                  <a:moveTo>
                    <a:pt x="1294" y="1"/>
                  </a:moveTo>
                  <a:cubicBezTo>
                    <a:pt x="1255" y="1"/>
                    <a:pt x="1216" y="7"/>
                    <a:pt x="1178" y="20"/>
                  </a:cubicBezTo>
                  <a:cubicBezTo>
                    <a:pt x="677" y="245"/>
                    <a:pt x="276" y="671"/>
                    <a:pt x="76" y="1197"/>
                  </a:cubicBezTo>
                  <a:cubicBezTo>
                    <a:pt x="0" y="1348"/>
                    <a:pt x="76" y="1523"/>
                    <a:pt x="226" y="1598"/>
                  </a:cubicBezTo>
                  <a:lnTo>
                    <a:pt x="351" y="1598"/>
                  </a:lnTo>
                  <a:cubicBezTo>
                    <a:pt x="477" y="1598"/>
                    <a:pt x="577" y="1523"/>
                    <a:pt x="627" y="1423"/>
                  </a:cubicBezTo>
                  <a:cubicBezTo>
                    <a:pt x="777" y="1047"/>
                    <a:pt x="1053" y="746"/>
                    <a:pt x="1429" y="596"/>
                  </a:cubicBezTo>
                  <a:cubicBezTo>
                    <a:pt x="1579" y="521"/>
                    <a:pt x="1630" y="345"/>
                    <a:pt x="1579" y="170"/>
                  </a:cubicBezTo>
                  <a:cubicBezTo>
                    <a:pt x="1523" y="57"/>
                    <a:pt x="1410" y="1"/>
                    <a:pt x="129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7" name="Google Shape;3177;p58"/>
            <p:cNvSpPr/>
            <p:nvPr/>
          </p:nvSpPr>
          <p:spPr>
            <a:xfrm rot="532185">
              <a:off x="8355601" y="3184495"/>
              <a:ext cx="72434" cy="57377"/>
            </a:xfrm>
            <a:custGeom>
              <a:avLst/>
              <a:gdLst/>
              <a:ahLst/>
              <a:cxnLst/>
              <a:rect l="l" t="t" r="r" b="b"/>
              <a:pathLst>
                <a:path w="1881" h="1490" extrusionOk="0">
                  <a:moveTo>
                    <a:pt x="353" y="1"/>
                  </a:moveTo>
                  <a:cubicBezTo>
                    <a:pt x="247" y="1"/>
                    <a:pt x="144" y="51"/>
                    <a:pt x="76" y="136"/>
                  </a:cubicBezTo>
                  <a:cubicBezTo>
                    <a:pt x="1" y="287"/>
                    <a:pt x="51" y="487"/>
                    <a:pt x="176" y="562"/>
                  </a:cubicBezTo>
                  <a:cubicBezTo>
                    <a:pt x="602" y="813"/>
                    <a:pt x="978" y="1114"/>
                    <a:pt x="1354" y="1414"/>
                  </a:cubicBezTo>
                  <a:cubicBezTo>
                    <a:pt x="1404" y="1465"/>
                    <a:pt x="1479" y="1490"/>
                    <a:pt x="1555" y="1490"/>
                  </a:cubicBezTo>
                  <a:cubicBezTo>
                    <a:pt x="1630" y="1490"/>
                    <a:pt x="1730" y="1465"/>
                    <a:pt x="1780" y="1389"/>
                  </a:cubicBezTo>
                  <a:cubicBezTo>
                    <a:pt x="1880" y="1264"/>
                    <a:pt x="1880" y="1064"/>
                    <a:pt x="1755" y="963"/>
                  </a:cubicBezTo>
                  <a:cubicBezTo>
                    <a:pt x="1354" y="612"/>
                    <a:pt x="928" y="312"/>
                    <a:pt x="502" y="36"/>
                  </a:cubicBezTo>
                  <a:cubicBezTo>
                    <a:pt x="454" y="12"/>
                    <a:pt x="403" y="1"/>
                    <a:pt x="35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8" name="Google Shape;3178;p58"/>
            <p:cNvSpPr/>
            <p:nvPr/>
          </p:nvSpPr>
          <p:spPr>
            <a:xfrm rot="532185">
              <a:off x="8503869" y="3360385"/>
              <a:ext cx="69507" cy="71355"/>
            </a:xfrm>
            <a:custGeom>
              <a:avLst/>
              <a:gdLst/>
              <a:ahLst/>
              <a:cxnLst/>
              <a:rect l="l" t="t" r="r" b="b"/>
              <a:pathLst>
                <a:path w="1805" h="1853" extrusionOk="0">
                  <a:moveTo>
                    <a:pt x="335" y="1"/>
                  </a:moveTo>
                  <a:cubicBezTo>
                    <a:pt x="260" y="1"/>
                    <a:pt x="185" y="26"/>
                    <a:pt x="125" y="73"/>
                  </a:cubicBezTo>
                  <a:cubicBezTo>
                    <a:pt x="0" y="198"/>
                    <a:pt x="0" y="399"/>
                    <a:pt x="125" y="524"/>
                  </a:cubicBezTo>
                  <a:lnTo>
                    <a:pt x="1253" y="1752"/>
                  </a:lnTo>
                  <a:cubicBezTo>
                    <a:pt x="1303" y="1827"/>
                    <a:pt x="1379" y="1852"/>
                    <a:pt x="1479" y="1852"/>
                  </a:cubicBezTo>
                  <a:cubicBezTo>
                    <a:pt x="1554" y="1852"/>
                    <a:pt x="1629" y="1827"/>
                    <a:pt x="1679" y="1777"/>
                  </a:cubicBezTo>
                  <a:cubicBezTo>
                    <a:pt x="1805" y="1652"/>
                    <a:pt x="1805" y="1476"/>
                    <a:pt x="1704" y="1351"/>
                  </a:cubicBezTo>
                  <a:lnTo>
                    <a:pt x="551" y="98"/>
                  </a:lnTo>
                  <a:cubicBezTo>
                    <a:pt x="499" y="32"/>
                    <a:pt x="418" y="1"/>
                    <a:pt x="33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9" name="Google Shape;3179;p58"/>
            <p:cNvSpPr/>
            <p:nvPr/>
          </p:nvSpPr>
          <p:spPr>
            <a:xfrm rot="532185">
              <a:off x="8350307" y="3427462"/>
              <a:ext cx="34811" cy="86913"/>
            </a:xfrm>
            <a:custGeom>
              <a:avLst/>
              <a:gdLst/>
              <a:ahLst/>
              <a:cxnLst/>
              <a:rect l="l" t="t" r="r" b="b"/>
              <a:pathLst>
                <a:path w="904" h="2257" extrusionOk="0">
                  <a:moveTo>
                    <a:pt x="302" y="1"/>
                  </a:moveTo>
                  <a:cubicBezTo>
                    <a:pt x="126" y="26"/>
                    <a:pt x="1" y="176"/>
                    <a:pt x="26" y="327"/>
                  </a:cubicBezTo>
                  <a:cubicBezTo>
                    <a:pt x="51" y="903"/>
                    <a:pt x="151" y="1454"/>
                    <a:pt x="277" y="2006"/>
                  </a:cubicBezTo>
                  <a:cubicBezTo>
                    <a:pt x="302" y="2156"/>
                    <a:pt x="427" y="2256"/>
                    <a:pt x="577" y="2256"/>
                  </a:cubicBezTo>
                  <a:cubicBezTo>
                    <a:pt x="602" y="2256"/>
                    <a:pt x="602" y="2256"/>
                    <a:pt x="628" y="2231"/>
                  </a:cubicBezTo>
                  <a:cubicBezTo>
                    <a:pt x="803" y="2206"/>
                    <a:pt x="903" y="2031"/>
                    <a:pt x="853" y="1880"/>
                  </a:cubicBezTo>
                  <a:cubicBezTo>
                    <a:pt x="753" y="1354"/>
                    <a:pt x="653" y="828"/>
                    <a:pt x="628" y="301"/>
                  </a:cubicBezTo>
                  <a:cubicBezTo>
                    <a:pt x="602" y="126"/>
                    <a:pt x="477" y="1"/>
                    <a:pt x="3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0" name="Google Shape;3180;p58"/>
            <p:cNvSpPr/>
            <p:nvPr/>
          </p:nvSpPr>
          <p:spPr>
            <a:xfrm rot="532185">
              <a:off x="8060844" y="3119182"/>
              <a:ext cx="71432" cy="59995"/>
            </a:xfrm>
            <a:custGeom>
              <a:avLst/>
              <a:gdLst/>
              <a:ahLst/>
              <a:cxnLst/>
              <a:rect l="l" t="t" r="r" b="b"/>
              <a:pathLst>
                <a:path w="1855" h="1558" extrusionOk="0">
                  <a:moveTo>
                    <a:pt x="1506" y="0"/>
                  </a:moveTo>
                  <a:cubicBezTo>
                    <a:pt x="1446" y="0"/>
                    <a:pt x="1384" y="17"/>
                    <a:pt x="1328" y="54"/>
                  </a:cubicBezTo>
                  <a:cubicBezTo>
                    <a:pt x="902" y="329"/>
                    <a:pt x="501" y="680"/>
                    <a:pt x="125" y="1031"/>
                  </a:cubicBezTo>
                  <a:cubicBezTo>
                    <a:pt x="0" y="1157"/>
                    <a:pt x="0" y="1357"/>
                    <a:pt x="125" y="1482"/>
                  </a:cubicBezTo>
                  <a:cubicBezTo>
                    <a:pt x="176" y="1532"/>
                    <a:pt x="251" y="1558"/>
                    <a:pt x="326" y="1558"/>
                  </a:cubicBezTo>
                  <a:cubicBezTo>
                    <a:pt x="426" y="1558"/>
                    <a:pt x="501" y="1532"/>
                    <a:pt x="551" y="1482"/>
                  </a:cubicBezTo>
                  <a:cubicBezTo>
                    <a:pt x="902" y="1131"/>
                    <a:pt x="1278" y="831"/>
                    <a:pt x="1679" y="555"/>
                  </a:cubicBezTo>
                  <a:cubicBezTo>
                    <a:pt x="1805" y="455"/>
                    <a:pt x="1855" y="279"/>
                    <a:pt x="1755" y="129"/>
                  </a:cubicBezTo>
                  <a:cubicBezTo>
                    <a:pt x="1707" y="50"/>
                    <a:pt x="1609" y="0"/>
                    <a:pt x="150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1" name="Google Shape;3181;p58"/>
            <p:cNvSpPr/>
            <p:nvPr/>
          </p:nvSpPr>
          <p:spPr>
            <a:xfrm rot="532185">
              <a:off x="8266813" y="3018564"/>
              <a:ext cx="86874" cy="38778"/>
            </a:xfrm>
            <a:custGeom>
              <a:avLst/>
              <a:gdLst/>
              <a:ahLst/>
              <a:cxnLst/>
              <a:rect l="l" t="t" r="r" b="b"/>
              <a:pathLst>
                <a:path w="2256" h="1007" extrusionOk="0">
                  <a:moveTo>
                    <a:pt x="1958" y="0"/>
                  </a:moveTo>
                  <a:cubicBezTo>
                    <a:pt x="1941" y="0"/>
                    <a:pt x="1923" y="1"/>
                    <a:pt x="1905" y="4"/>
                  </a:cubicBezTo>
                  <a:cubicBezTo>
                    <a:pt x="1329" y="79"/>
                    <a:pt x="777" y="205"/>
                    <a:pt x="251" y="405"/>
                  </a:cubicBezTo>
                  <a:cubicBezTo>
                    <a:pt x="75" y="480"/>
                    <a:pt x="0" y="656"/>
                    <a:pt x="75" y="806"/>
                  </a:cubicBezTo>
                  <a:cubicBezTo>
                    <a:pt x="126" y="931"/>
                    <a:pt x="226" y="1007"/>
                    <a:pt x="351" y="1007"/>
                  </a:cubicBezTo>
                  <a:cubicBezTo>
                    <a:pt x="376" y="1007"/>
                    <a:pt x="426" y="981"/>
                    <a:pt x="451" y="981"/>
                  </a:cubicBezTo>
                  <a:cubicBezTo>
                    <a:pt x="953" y="781"/>
                    <a:pt x="1454" y="656"/>
                    <a:pt x="1980" y="606"/>
                  </a:cubicBezTo>
                  <a:cubicBezTo>
                    <a:pt x="2156" y="580"/>
                    <a:pt x="2256" y="430"/>
                    <a:pt x="2256" y="255"/>
                  </a:cubicBezTo>
                  <a:cubicBezTo>
                    <a:pt x="2233" y="97"/>
                    <a:pt x="2110" y="0"/>
                    <a:pt x="19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2" name="Google Shape;3182;p58"/>
            <p:cNvSpPr/>
            <p:nvPr/>
          </p:nvSpPr>
          <p:spPr>
            <a:xfrm rot="532185">
              <a:off x="8166719" y="3217589"/>
              <a:ext cx="84987" cy="59264"/>
            </a:xfrm>
            <a:custGeom>
              <a:avLst/>
              <a:gdLst/>
              <a:ahLst/>
              <a:cxnLst/>
              <a:rect l="l" t="t" r="r" b="b"/>
              <a:pathLst>
                <a:path w="2207" h="1539" extrusionOk="0">
                  <a:moveTo>
                    <a:pt x="1854" y="0"/>
                  </a:moveTo>
                  <a:cubicBezTo>
                    <a:pt x="1803" y="0"/>
                    <a:pt x="1752" y="12"/>
                    <a:pt x="1705" y="35"/>
                  </a:cubicBezTo>
                  <a:cubicBezTo>
                    <a:pt x="1204" y="336"/>
                    <a:pt x="678" y="661"/>
                    <a:pt x="176" y="987"/>
                  </a:cubicBezTo>
                  <a:cubicBezTo>
                    <a:pt x="51" y="1088"/>
                    <a:pt x="1" y="1263"/>
                    <a:pt x="101" y="1413"/>
                  </a:cubicBezTo>
                  <a:cubicBezTo>
                    <a:pt x="151" y="1489"/>
                    <a:pt x="252" y="1539"/>
                    <a:pt x="352" y="1539"/>
                  </a:cubicBezTo>
                  <a:cubicBezTo>
                    <a:pt x="402" y="1539"/>
                    <a:pt x="477" y="1539"/>
                    <a:pt x="527" y="1489"/>
                  </a:cubicBezTo>
                  <a:cubicBezTo>
                    <a:pt x="1003" y="1163"/>
                    <a:pt x="1505" y="862"/>
                    <a:pt x="2006" y="561"/>
                  </a:cubicBezTo>
                  <a:cubicBezTo>
                    <a:pt x="2156" y="486"/>
                    <a:pt x="2206" y="311"/>
                    <a:pt x="2131" y="160"/>
                  </a:cubicBezTo>
                  <a:cubicBezTo>
                    <a:pt x="2079" y="56"/>
                    <a:pt x="1968" y="0"/>
                    <a:pt x="18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3" name="Google Shape;3183;p58"/>
            <p:cNvSpPr/>
            <p:nvPr/>
          </p:nvSpPr>
          <p:spPr>
            <a:xfrm rot="532185">
              <a:off x="8539256" y="3166391"/>
              <a:ext cx="84949" cy="32000"/>
            </a:xfrm>
            <a:custGeom>
              <a:avLst/>
              <a:gdLst/>
              <a:ahLst/>
              <a:cxnLst/>
              <a:rect l="l" t="t" r="r" b="b"/>
              <a:pathLst>
                <a:path w="2206" h="831" extrusionOk="0">
                  <a:moveTo>
                    <a:pt x="332" y="1"/>
                  </a:moveTo>
                  <a:cubicBezTo>
                    <a:pt x="176" y="1"/>
                    <a:pt x="48" y="119"/>
                    <a:pt x="25" y="280"/>
                  </a:cubicBezTo>
                  <a:cubicBezTo>
                    <a:pt x="0" y="430"/>
                    <a:pt x="126" y="580"/>
                    <a:pt x="276" y="605"/>
                  </a:cubicBezTo>
                  <a:lnTo>
                    <a:pt x="1830" y="831"/>
                  </a:lnTo>
                  <a:lnTo>
                    <a:pt x="1880" y="831"/>
                  </a:lnTo>
                  <a:cubicBezTo>
                    <a:pt x="2030" y="831"/>
                    <a:pt x="2156" y="731"/>
                    <a:pt x="2181" y="555"/>
                  </a:cubicBezTo>
                  <a:cubicBezTo>
                    <a:pt x="2206" y="405"/>
                    <a:pt x="2080" y="254"/>
                    <a:pt x="1930" y="229"/>
                  </a:cubicBezTo>
                  <a:lnTo>
                    <a:pt x="376" y="4"/>
                  </a:lnTo>
                  <a:cubicBezTo>
                    <a:pt x="361" y="2"/>
                    <a:pt x="346" y="1"/>
                    <a:pt x="3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4" name="Google Shape;3184;p58"/>
            <p:cNvSpPr/>
            <p:nvPr/>
          </p:nvSpPr>
          <p:spPr>
            <a:xfrm rot="532185">
              <a:off x="8669824" y="3421070"/>
              <a:ext cx="58917" cy="50522"/>
            </a:xfrm>
            <a:custGeom>
              <a:avLst/>
              <a:gdLst/>
              <a:ahLst/>
              <a:cxnLst/>
              <a:rect l="l" t="t" r="r" b="b"/>
              <a:pathLst>
                <a:path w="1530" h="1312" extrusionOk="0">
                  <a:moveTo>
                    <a:pt x="327" y="1"/>
                  </a:moveTo>
                  <a:cubicBezTo>
                    <a:pt x="241" y="1"/>
                    <a:pt x="156" y="39"/>
                    <a:pt x="100" y="108"/>
                  </a:cubicBezTo>
                  <a:cubicBezTo>
                    <a:pt x="0" y="259"/>
                    <a:pt x="25" y="434"/>
                    <a:pt x="151" y="559"/>
                  </a:cubicBezTo>
                  <a:lnTo>
                    <a:pt x="1003" y="1236"/>
                  </a:lnTo>
                  <a:cubicBezTo>
                    <a:pt x="1053" y="1286"/>
                    <a:pt x="1128" y="1311"/>
                    <a:pt x="1203" y="1311"/>
                  </a:cubicBezTo>
                  <a:cubicBezTo>
                    <a:pt x="1278" y="1311"/>
                    <a:pt x="1379" y="1286"/>
                    <a:pt x="1429" y="1211"/>
                  </a:cubicBezTo>
                  <a:cubicBezTo>
                    <a:pt x="1529" y="1061"/>
                    <a:pt x="1529" y="885"/>
                    <a:pt x="1379" y="785"/>
                  </a:cubicBezTo>
                  <a:lnTo>
                    <a:pt x="527" y="83"/>
                  </a:lnTo>
                  <a:cubicBezTo>
                    <a:pt x="470" y="27"/>
                    <a:pt x="398" y="1"/>
                    <a:pt x="32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5" name="Google Shape;3185;p58"/>
            <p:cNvSpPr/>
            <p:nvPr/>
          </p:nvSpPr>
          <p:spPr>
            <a:xfrm rot="532185">
              <a:off x="8546201" y="3545120"/>
              <a:ext cx="67620" cy="72780"/>
            </a:xfrm>
            <a:custGeom>
              <a:avLst/>
              <a:gdLst/>
              <a:ahLst/>
              <a:cxnLst/>
              <a:rect l="l" t="t" r="r" b="b"/>
              <a:pathLst>
                <a:path w="1756" h="1890" extrusionOk="0">
                  <a:moveTo>
                    <a:pt x="351" y="0"/>
                  </a:moveTo>
                  <a:cubicBezTo>
                    <a:pt x="288" y="0"/>
                    <a:pt x="226" y="20"/>
                    <a:pt x="176" y="60"/>
                  </a:cubicBezTo>
                  <a:cubicBezTo>
                    <a:pt x="26" y="161"/>
                    <a:pt x="1" y="361"/>
                    <a:pt x="101" y="486"/>
                  </a:cubicBezTo>
                  <a:cubicBezTo>
                    <a:pt x="427" y="938"/>
                    <a:pt x="803" y="1389"/>
                    <a:pt x="1204" y="1815"/>
                  </a:cubicBezTo>
                  <a:cubicBezTo>
                    <a:pt x="1279" y="1865"/>
                    <a:pt x="1354" y="1890"/>
                    <a:pt x="1429" y="1890"/>
                  </a:cubicBezTo>
                  <a:cubicBezTo>
                    <a:pt x="1504" y="1890"/>
                    <a:pt x="1580" y="1865"/>
                    <a:pt x="1630" y="1815"/>
                  </a:cubicBezTo>
                  <a:cubicBezTo>
                    <a:pt x="1755" y="1689"/>
                    <a:pt x="1755" y="1514"/>
                    <a:pt x="1655" y="1389"/>
                  </a:cubicBezTo>
                  <a:cubicBezTo>
                    <a:pt x="1254" y="988"/>
                    <a:pt x="903" y="562"/>
                    <a:pt x="602" y="136"/>
                  </a:cubicBezTo>
                  <a:cubicBezTo>
                    <a:pt x="542" y="45"/>
                    <a:pt x="446" y="0"/>
                    <a:pt x="3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6" name="Google Shape;3186;p58"/>
            <p:cNvSpPr/>
            <p:nvPr/>
          </p:nvSpPr>
          <p:spPr>
            <a:xfrm rot="532185">
              <a:off x="8440434" y="3643392"/>
              <a:ext cx="70508" cy="67659"/>
            </a:xfrm>
            <a:custGeom>
              <a:avLst/>
              <a:gdLst/>
              <a:ahLst/>
              <a:cxnLst/>
              <a:rect l="l" t="t" r="r" b="b"/>
              <a:pathLst>
                <a:path w="1831" h="1757" extrusionOk="0">
                  <a:moveTo>
                    <a:pt x="1466" y="1"/>
                  </a:moveTo>
                  <a:cubicBezTo>
                    <a:pt x="1368" y="1"/>
                    <a:pt x="1277" y="56"/>
                    <a:pt x="1229" y="153"/>
                  </a:cubicBezTo>
                  <a:cubicBezTo>
                    <a:pt x="978" y="579"/>
                    <a:pt x="602" y="955"/>
                    <a:pt x="176" y="1206"/>
                  </a:cubicBezTo>
                  <a:cubicBezTo>
                    <a:pt x="51" y="1281"/>
                    <a:pt x="1" y="1481"/>
                    <a:pt x="76" y="1607"/>
                  </a:cubicBezTo>
                  <a:cubicBezTo>
                    <a:pt x="126" y="1707"/>
                    <a:pt x="226" y="1757"/>
                    <a:pt x="352" y="1757"/>
                  </a:cubicBezTo>
                  <a:cubicBezTo>
                    <a:pt x="402" y="1757"/>
                    <a:pt x="452" y="1757"/>
                    <a:pt x="502" y="1732"/>
                  </a:cubicBezTo>
                  <a:cubicBezTo>
                    <a:pt x="1003" y="1406"/>
                    <a:pt x="1454" y="980"/>
                    <a:pt x="1755" y="454"/>
                  </a:cubicBezTo>
                  <a:cubicBezTo>
                    <a:pt x="1830" y="303"/>
                    <a:pt x="1780" y="128"/>
                    <a:pt x="1630" y="53"/>
                  </a:cubicBezTo>
                  <a:cubicBezTo>
                    <a:pt x="1577" y="17"/>
                    <a:pt x="1520" y="1"/>
                    <a:pt x="14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7" name="Google Shape;3187;p58"/>
            <p:cNvSpPr/>
            <p:nvPr/>
          </p:nvSpPr>
          <p:spPr>
            <a:xfrm rot="532185">
              <a:off x="8217400" y="3590496"/>
              <a:ext cx="103317" cy="29959"/>
            </a:xfrm>
            <a:custGeom>
              <a:avLst/>
              <a:gdLst/>
              <a:ahLst/>
              <a:cxnLst/>
              <a:rect l="l" t="t" r="r" b="b"/>
              <a:pathLst>
                <a:path w="2683" h="778" extrusionOk="0">
                  <a:moveTo>
                    <a:pt x="301" y="0"/>
                  </a:moveTo>
                  <a:cubicBezTo>
                    <a:pt x="151" y="0"/>
                    <a:pt x="1" y="126"/>
                    <a:pt x="1" y="301"/>
                  </a:cubicBezTo>
                  <a:cubicBezTo>
                    <a:pt x="1" y="451"/>
                    <a:pt x="126" y="602"/>
                    <a:pt x="301" y="602"/>
                  </a:cubicBezTo>
                  <a:cubicBezTo>
                    <a:pt x="978" y="602"/>
                    <a:pt x="1655" y="677"/>
                    <a:pt x="2307" y="777"/>
                  </a:cubicBezTo>
                  <a:lnTo>
                    <a:pt x="2357" y="777"/>
                  </a:lnTo>
                  <a:cubicBezTo>
                    <a:pt x="2507" y="777"/>
                    <a:pt x="2632" y="652"/>
                    <a:pt x="2657" y="501"/>
                  </a:cubicBezTo>
                  <a:cubicBezTo>
                    <a:pt x="2682" y="351"/>
                    <a:pt x="2557" y="201"/>
                    <a:pt x="2407" y="176"/>
                  </a:cubicBezTo>
                  <a:cubicBezTo>
                    <a:pt x="1705" y="75"/>
                    <a:pt x="1003" y="0"/>
                    <a:pt x="30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8" name="Google Shape;3188;p58"/>
            <p:cNvSpPr/>
            <p:nvPr/>
          </p:nvSpPr>
          <p:spPr>
            <a:xfrm rot="532185">
              <a:off x="8254085" y="3734784"/>
              <a:ext cx="77247" cy="32924"/>
            </a:xfrm>
            <a:custGeom>
              <a:avLst/>
              <a:gdLst/>
              <a:ahLst/>
              <a:cxnLst/>
              <a:rect l="l" t="t" r="r" b="b"/>
              <a:pathLst>
                <a:path w="2006" h="855" extrusionOk="0">
                  <a:moveTo>
                    <a:pt x="1668" y="0"/>
                  </a:moveTo>
                  <a:cubicBezTo>
                    <a:pt x="1614" y="0"/>
                    <a:pt x="1558" y="17"/>
                    <a:pt x="1504" y="52"/>
                  </a:cubicBezTo>
                  <a:cubicBezTo>
                    <a:pt x="1278" y="174"/>
                    <a:pt x="1016" y="248"/>
                    <a:pt x="751" y="248"/>
                  </a:cubicBezTo>
                  <a:cubicBezTo>
                    <a:pt x="634" y="248"/>
                    <a:pt x="517" y="233"/>
                    <a:pt x="402" y="203"/>
                  </a:cubicBezTo>
                  <a:cubicBezTo>
                    <a:pt x="384" y="200"/>
                    <a:pt x="366" y="199"/>
                    <a:pt x="349" y="199"/>
                  </a:cubicBezTo>
                  <a:cubicBezTo>
                    <a:pt x="196" y="199"/>
                    <a:pt x="71" y="296"/>
                    <a:pt x="26" y="453"/>
                  </a:cubicBezTo>
                  <a:cubicBezTo>
                    <a:pt x="1" y="604"/>
                    <a:pt x="101" y="779"/>
                    <a:pt x="276" y="804"/>
                  </a:cubicBezTo>
                  <a:cubicBezTo>
                    <a:pt x="427" y="829"/>
                    <a:pt x="577" y="854"/>
                    <a:pt x="727" y="854"/>
                  </a:cubicBezTo>
                  <a:cubicBezTo>
                    <a:pt x="1103" y="854"/>
                    <a:pt x="1479" y="754"/>
                    <a:pt x="1805" y="579"/>
                  </a:cubicBezTo>
                  <a:cubicBezTo>
                    <a:pt x="1955" y="478"/>
                    <a:pt x="2006" y="303"/>
                    <a:pt x="1905" y="153"/>
                  </a:cubicBezTo>
                  <a:cubicBezTo>
                    <a:pt x="1857" y="56"/>
                    <a:pt x="1766" y="0"/>
                    <a:pt x="166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9" name="Google Shape;3189;p58"/>
            <p:cNvSpPr/>
            <p:nvPr/>
          </p:nvSpPr>
          <p:spPr>
            <a:xfrm rot="532185">
              <a:off x="8067960" y="3526214"/>
              <a:ext cx="39625" cy="78325"/>
            </a:xfrm>
            <a:custGeom>
              <a:avLst/>
              <a:gdLst/>
              <a:ahLst/>
              <a:cxnLst/>
              <a:rect l="l" t="t" r="r" b="b"/>
              <a:pathLst>
                <a:path w="1029" h="2034" extrusionOk="0">
                  <a:moveTo>
                    <a:pt x="321" y="1"/>
                  </a:moveTo>
                  <a:cubicBezTo>
                    <a:pt x="306" y="1"/>
                    <a:pt x="291" y="2"/>
                    <a:pt x="276" y="4"/>
                  </a:cubicBezTo>
                  <a:cubicBezTo>
                    <a:pt x="126" y="29"/>
                    <a:pt x="1" y="179"/>
                    <a:pt x="1" y="330"/>
                  </a:cubicBezTo>
                  <a:cubicBezTo>
                    <a:pt x="51" y="856"/>
                    <a:pt x="201" y="1357"/>
                    <a:pt x="402" y="1833"/>
                  </a:cubicBezTo>
                  <a:cubicBezTo>
                    <a:pt x="452" y="1959"/>
                    <a:pt x="577" y="2034"/>
                    <a:pt x="677" y="2034"/>
                  </a:cubicBezTo>
                  <a:cubicBezTo>
                    <a:pt x="728" y="2034"/>
                    <a:pt x="778" y="2009"/>
                    <a:pt x="803" y="1984"/>
                  </a:cubicBezTo>
                  <a:cubicBezTo>
                    <a:pt x="953" y="1934"/>
                    <a:pt x="1028" y="1758"/>
                    <a:pt x="953" y="1608"/>
                  </a:cubicBezTo>
                  <a:cubicBezTo>
                    <a:pt x="778" y="1182"/>
                    <a:pt x="652" y="731"/>
                    <a:pt x="627" y="280"/>
                  </a:cubicBezTo>
                  <a:cubicBezTo>
                    <a:pt x="604" y="119"/>
                    <a:pt x="477" y="1"/>
                    <a:pt x="32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0" name="Google Shape;3190;p58"/>
            <p:cNvSpPr/>
            <p:nvPr/>
          </p:nvSpPr>
          <p:spPr>
            <a:xfrm rot="532185">
              <a:off x="7970514" y="3673104"/>
              <a:ext cx="84987" cy="47942"/>
            </a:xfrm>
            <a:custGeom>
              <a:avLst/>
              <a:gdLst/>
              <a:ahLst/>
              <a:cxnLst/>
              <a:rect l="l" t="t" r="r" b="b"/>
              <a:pathLst>
                <a:path w="2207" h="1245" extrusionOk="0">
                  <a:moveTo>
                    <a:pt x="354" y="0"/>
                  </a:moveTo>
                  <a:cubicBezTo>
                    <a:pt x="249" y="0"/>
                    <a:pt x="149" y="45"/>
                    <a:pt x="101" y="141"/>
                  </a:cubicBezTo>
                  <a:cubicBezTo>
                    <a:pt x="1" y="292"/>
                    <a:pt x="51" y="467"/>
                    <a:pt x="201" y="568"/>
                  </a:cubicBezTo>
                  <a:cubicBezTo>
                    <a:pt x="703" y="868"/>
                    <a:pt x="1229" y="1094"/>
                    <a:pt x="1805" y="1244"/>
                  </a:cubicBezTo>
                  <a:lnTo>
                    <a:pt x="1881" y="1244"/>
                  </a:lnTo>
                  <a:cubicBezTo>
                    <a:pt x="2006" y="1244"/>
                    <a:pt x="2131" y="1144"/>
                    <a:pt x="2181" y="1019"/>
                  </a:cubicBezTo>
                  <a:cubicBezTo>
                    <a:pt x="2206" y="843"/>
                    <a:pt x="2106" y="693"/>
                    <a:pt x="1956" y="643"/>
                  </a:cubicBezTo>
                  <a:cubicBezTo>
                    <a:pt x="1429" y="517"/>
                    <a:pt x="953" y="317"/>
                    <a:pt x="527" y="41"/>
                  </a:cubicBezTo>
                  <a:cubicBezTo>
                    <a:pt x="473" y="14"/>
                    <a:pt x="413" y="0"/>
                    <a:pt x="3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1" name="Google Shape;3191;p58"/>
            <p:cNvSpPr/>
            <p:nvPr/>
          </p:nvSpPr>
          <p:spPr>
            <a:xfrm rot="532185">
              <a:off x="7921234" y="3429638"/>
              <a:ext cx="33810" cy="86065"/>
            </a:xfrm>
            <a:custGeom>
              <a:avLst/>
              <a:gdLst/>
              <a:ahLst/>
              <a:cxnLst/>
              <a:rect l="l" t="t" r="r" b="b"/>
              <a:pathLst>
                <a:path w="878" h="2235" extrusionOk="0">
                  <a:moveTo>
                    <a:pt x="387" y="1"/>
                  </a:moveTo>
                  <a:cubicBezTo>
                    <a:pt x="247" y="1"/>
                    <a:pt x="98" y="117"/>
                    <a:pt x="76" y="255"/>
                  </a:cubicBezTo>
                  <a:cubicBezTo>
                    <a:pt x="0" y="856"/>
                    <a:pt x="51" y="1458"/>
                    <a:pt x="251" y="2034"/>
                  </a:cubicBezTo>
                  <a:cubicBezTo>
                    <a:pt x="276" y="2160"/>
                    <a:pt x="401" y="2235"/>
                    <a:pt x="527" y="2235"/>
                  </a:cubicBezTo>
                  <a:lnTo>
                    <a:pt x="627" y="2235"/>
                  </a:lnTo>
                  <a:cubicBezTo>
                    <a:pt x="777" y="2160"/>
                    <a:pt x="878" y="2009"/>
                    <a:pt x="827" y="1834"/>
                  </a:cubicBezTo>
                  <a:cubicBezTo>
                    <a:pt x="652" y="1358"/>
                    <a:pt x="602" y="856"/>
                    <a:pt x="677" y="355"/>
                  </a:cubicBezTo>
                  <a:cubicBezTo>
                    <a:pt x="702" y="180"/>
                    <a:pt x="602" y="29"/>
                    <a:pt x="426" y="4"/>
                  </a:cubicBezTo>
                  <a:cubicBezTo>
                    <a:pt x="413" y="2"/>
                    <a:pt x="400" y="1"/>
                    <a:pt x="38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2" name="Google Shape;3192;p58"/>
            <p:cNvSpPr/>
            <p:nvPr/>
          </p:nvSpPr>
          <p:spPr>
            <a:xfrm rot="532185">
              <a:off x="7962573" y="3273573"/>
              <a:ext cx="72395" cy="46710"/>
            </a:xfrm>
            <a:custGeom>
              <a:avLst/>
              <a:gdLst/>
              <a:ahLst/>
              <a:cxnLst/>
              <a:rect l="l" t="t" r="r" b="b"/>
              <a:pathLst>
                <a:path w="1880" h="1213" extrusionOk="0">
                  <a:moveTo>
                    <a:pt x="1547" y="0"/>
                  </a:moveTo>
                  <a:cubicBezTo>
                    <a:pt x="1499" y="0"/>
                    <a:pt x="1450" y="11"/>
                    <a:pt x="1404" y="35"/>
                  </a:cubicBezTo>
                  <a:cubicBezTo>
                    <a:pt x="978" y="210"/>
                    <a:pt x="602" y="411"/>
                    <a:pt x="201" y="636"/>
                  </a:cubicBezTo>
                  <a:cubicBezTo>
                    <a:pt x="50" y="736"/>
                    <a:pt x="0" y="912"/>
                    <a:pt x="101" y="1062"/>
                  </a:cubicBezTo>
                  <a:cubicBezTo>
                    <a:pt x="151" y="1162"/>
                    <a:pt x="251" y="1213"/>
                    <a:pt x="351" y="1213"/>
                  </a:cubicBezTo>
                  <a:cubicBezTo>
                    <a:pt x="401" y="1213"/>
                    <a:pt x="451" y="1188"/>
                    <a:pt x="502" y="1162"/>
                  </a:cubicBezTo>
                  <a:cubicBezTo>
                    <a:pt x="877" y="962"/>
                    <a:pt x="1253" y="761"/>
                    <a:pt x="1654" y="586"/>
                  </a:cubicBezTo>
                  <a:cubicBezTo>
                    <a:pt x="1805" y="511"/>
                    <a:pt x="1880" y="335"/>
                    <a:pt x="1805" y="160"/>
                  </a:cubicBezTo>
                  <a:cubicBezTo>
                    <a:pt x="1753" y="56"/>
                    <a:pt x="1653" y="0"/>
                    <a:pt x="154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3" name="Google Shape;3193;p58"/>
            <p:cNvSpPr/>
            <p:nvPr/>
          </p:nvSpPr>
          <p:spPr>
            <a:xfrm rot="532185">
              <a:off x="8028798" y="3005722"/>
              <a:ext cx="85950" cy="34927"/>
            </a:xfrm>
            <a:custGeom>
              <a:avLst/>
              <a:gdLst/>
              <a:ahLst/>
              <a:cxnLst/>
              <a:rect l="l" t="t" r="r" b="b"/>
              <a:pathLst>
                <a:path w="2232" h="907" extrusionOk="0">
                  <a:moveTo>
                    <a:pt x="1759" y="1"/>
                  </a:moveTo>
                  <a:cubicBezTo>
                    <a:pt x="1236" y="1"/>
                    <a:pt x="701" y="105"/>
                    <a:pt x="226" y="330"/>
                  </a:cubicBezTo>
                  <a:cubicBezTo>
                    <a:pt x="76" y="381"/>
                    <a:pt x="1" y="556"/>
                    <a:pt x="76" y="731"/>
                  </a:cubicBezTo>
                  <a:cubicBezTo>
                    <a:pt x="126" y="832"/>
                    <a:pt x="251" y="907"/>
                    <a:pt x="352" y="907"/>
                  </a:cubicBezTo>
                  <a:cubicBezTo>
                    <a:pt x="402" y="907"/>
                    <a:pt x="452" y="882"/>
                    <a:pt x="477" y="882"/>
                  </a:cubicBezTo>
                  <a:cubicBezTo>
                    <a:pt x="883" y="702"/>
                    <a:pt x="1308" y="602"/>
                    <a:pt x="1754" y="602"/>
                  </a:cubicBezTo>
                  <a:cubicBezTo>
                    <a:pt x="1805" y="602"/>
                    <a:pt x="1855" y="604"/>
                    <a:pt x="1906" y="606"/>
                  </a:cubicBezTo>
                  <a:cubicBezTo>
                    <a:pt x="2056" y="606"/>
                    <a:pt x="2206" y="506"/>
                    <a:pt x="2206" y="330"/>
                  </a:cubicBezTo>
                  <a:cubicBezTo>
                    <a:pt x="2231" y="155"/>
                    <a:pt x="2106" y="5"/>
                    <a:pt x="1931" y="5"/>
                  </a:cubicBezTo>
                  <a:cubicBezTo>
                    <a:pt x="1874" y="2"/>
                    <a:pt x="1816" y="1"/>
                    <a:pt x="17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4" name="Google Shape;3194;p58"/>
            <p:cNvSpPr/>
            <p:nvPr/>
          </p:nvSpPr>
          <p:spPr>
            <a:xfrm rot="532185">
              <a:off x="7878170" y="3095812"/>
              <a:ext cx="66619" cy="56453"/>
            </a:xfrm>
            <a:custGeom>
              <a:avLst/>
              <a:gdLst/>
              <a:ahLst/>
              <a:cxnLst/>
              <a:rect l="l" t="t" r="r" b="b"/>
              <a:pathLst>
                <a:path w="1730" h="1466" extrusionOk="0">
                  <a:moveTo>
                    <a:pt x="351" y="0"/>
                  </a:moveTo>
                  <a:cubicBezTo>
                    <a:pt x="263" y="0"/>
                    <a:pt x="173" y="39"/>
                    <a:pt x="100" y="112"/>
                  </a:cubicBezTo>
                  <a:cubicBezTo>
                    <a:pt x="0" y="238"/>
                    <a:pt x="25" y="438"/>
                    <a:pt x="150" y="538"/>
                  </a:cubicBezTo>
                  <a:lnTo>
                    <a:pt x="1203" y="1390"/>
                  </a:lnTo>
                  <a:cubicBezTo>
                    <a:pt x="1253" y="1441"/>
                    <a:pt x="1328" y="1466"/>
                    <a:pt x="1404" y="1466"/>
                  </a:cubicBezTo>
                  <a:cubicBezTo>
                    <a:pt x="1479" y="1466"/>
                    <a:pt x="1579" y="1416"/>
                    <a:pt x="1629" y="1340"/>
                  </a:cubicBezTo>
                  <a:cubicBezTo>
                    <a:pt x="1729" y="1215"/>
                    <a:pt x="1729" y="1040"/>
                    <a:pt x="1579" y="914"/>
                  </a:cubicBezTo>
                  <a:lnTo>
                    <a:pt x="526" y="62"/>
                  </a:lnTo>
                  <a:cubicBezTo>
                    <a:pt x="474" y="20"/>
                    <a:pt x="413" y="0"/>
                    <a:pt x="3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5" name="Google Shape;3195;p58"/>
            <p:cNvSpPr/>
            <p:nvPr/>
          </p:nvSpPr>
          <p:spPr>
            <a:xfrm rot="532185">
              <a:off x="7775929" y="3180043"/>
              <a:ext cx="45401" cy="69815"/>
            </a:xfrm>
            <a:custGeom>
              <a:avLst/>
              <a:gdLst/>
              <a:ahLst/>
              <a:cxnLst/>
              <a:rect l="l" t="t" r="r" b="b"/>
              <a:pathLst>
                <a:path w="1179" h="1813" extrusionOk="0">
                  <a:moveTo>
                    <a:pt x="819" y="0"/>
                  </a:moveTo>
                  <a:cubicBezTo>
                    <a:pt x="735" y="0"/>
                    <a:pt x="657" y="39"/>
                    <a:pt x="602" y="108"/>
                  </a:cubicBezTo>
                  <a:cubicBezTo>
                    <a:pt x="276" y="509"/>
                    <a:pt x="76" y="985"/>
                    <a:pt x="26" y="1486"/>
                  </a:cubicBezTo>
                  <a:cubicBezTo>
                    <a:pt x="0" y="1637"/>
                    <a:pt x="126" y="1787"/>
                    <a:pt x="301" y="1812"/>
                  </a:cubicBezTo>
                  <a:lnTo>
                    <a:pt x="326" y="1812"/>
                  </a:lnTo>
                  <a:cubicBezTo>
                    <a:pt x="477" y="1812"/>
                    <a:pt x="602" y="1712"/>
                    <a:pt x="627" y="1536"/>
                  </a:cubicBezTo>
                  <a:cubicBezTo>
                    <a:pt x="677" y="1160"/>
                    <a:pt x="828" y="785"/>
                    <a:pt x="1078" y="509"/>
                  </a:cubicBezTo>
                  <a:cubicBezTo>
                    <a:pt x="1178" y="358"/>
                    <a:pt x="1153" y="183"/>
                    <a:pt x="1028" y="83"/>
                  </a:cubicBezTo>
                  <a:cubicBezTo>
                    <a:pt x="960" y="26"/>
                    <a:pt x="887" y="0"/>
                    <a:pt x="81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6" name="Google Shape;3196;p58"/>
            <p:cNvSpPr/>
            <p:nvPr/>
          </p:nvSpPr>
          <p:spPr>
            <a:xfrm rot="532185">
              <a:off x="7792194" y="3335013"/>
              <a:ext cx="64693" cy="66388"/>
            </a:xfrm>
            <a:custGeom>
              <a:avLst/>
              <a:gdLst/>
              <a:ahLst/>
              <a:cxnLst/>
              <a:rect l="l" t="t" r="r" b="b"/>
              <a:pathLst>
                <a:path w="1680" h="1724" extrusionOk="0">
                  <a:moveTo>
                    <a:pt x="341" y="0"/>
                  </a:moveTo>
                  <a:cubicBezTo>
                    <a:pt x="302" y="0"/>
                    <a:pt x="263" y="7"/>
                    <a:pt x="226" y="19"/>
                  </a:cubicBezTo>
                  <a:cubicBezTo>
                    <a:pt x="75" y="94"/>
                    <a:pt x="0" y="270"/>
                    <a:pt x="75" y="445"/>
                  </a:cubicBezTo>
                  <a:cubicBezTo>
                    <a:pt x="301" y="947"/>
                    <a:pt x="702" y="1373"/>
                    <a:pt x="1178" y="1673"/>
                  </a:cubicBezTo>
                  <a:cubicBezTo>
                    <a:pt x="1228" y="1698"/>
                    <a:pt x="1278" y="1724"/>
                    <a:pt x="1328" y="1724"/>
                  </a:cubicBezTo>
                  <a:cubicBezTo>
                    <a:pt x="1429" y="1724"/>
                    <a:pt x="1529" y="1673"/>
                    <a:pt x="1579" y="1573"/>
                  </a:cubicBezTo>
                  <a:cubicBezTo>
                    <a:pt x="1679" y="1448"/>
                    <a:pt x="1629" y="1247"/>
                    <a:pt x="1479" y="1172"/>
                  </a:cubicBezTo>
                  <a:cubicBezTo>
                    <a:pt x="1128" y="922"/>
                    <a:pt x="802" y="571"/>
                    <a:pt x="627" y="170"/>
                  </a:cubicBezTo>
                  <a:cubicBezTo>
                    <a:pt x="570" y="57"/>
                    <a:pt x="457" y="0"/>
                    <a:pt x="34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7" name="Google Shape;3197;p58"/>
            <p:cNvSpPr/>
            <p:nvPr/>
          </p:nvSpPr>
          <p:spPr>
            <a:xfrm rot="532185">
              <a:off x="7713512" y="3444806"/>
              <a:ext cx="65695" cy="28611"/>
            </a:xfrm>
            <a:custGeom>
              <a:avLst/>
              <a:gdLst/>
              <a:ahLst/>
              <a:cxnLst/>
              <a:rect l="l" t="t" r="r" b="b"/>
              <a:pathLst>
                <a:path w="1706" h="743" extrusionOk="0">
                  <a:moveTo>
                    <a:pt x="1328" y="1"/>
                  </a:moveTo>
                  <a:cubicBezTo>
                    <a:pt x="1294" y="1"/>
                    <a:pt x="1260" y="6"/>
                    <a:pt x="1229" y="16"/>
                  </a:cubicBezTo>
                  <a:cubicBezTo>
                    <a:pt x="1058" y="102"/>
                    <a:pt x="851" y="141"/>
                    <a:pt x="650" y="141"/>
                  </a:cubicBezTo>
                  <a:cubicBezTo>
                    <a:pt x="556" y="141"/>
                    <a:pt x="464" y="132"/>
                    <a:pt x="377" y="116"/>
                  </a:cubicBezTo>
                  <a:cubicBezTo>
                    <a:pt x="362" y="114"/>
                    <a:pt x="347" y="113"/>
                    <a:pt x="332" y="113"/>
                  </a:cubicBezTo>
                  <a:cubicBezTo>
                    <a:pt x="176" y="113"/>
                    <a:pt x="49" y="230"/>
                    <a:pt x="26" y="367"/>
                  </a:cubicBezTo>
                  <a:cubicBezTo>
                    <a:pt x="1" y="542"/>
                    <a:pt x="101" y="693"/>
                    <a:pt x="277" y="718"/>
                  </a:cubicBezTo>
                  <a:cubicBezTo>
                    <a:pt x="402" y="743"/>
                    <a:pt x="502" y="743"/>
                    <a:pt x="627" y="743"/>
                  </a:cubicBezTo>
                  <a:cubicBezTo>
                    <a:pt x="903" y="743"/>
                    <a:pt x="1204" y="693"/>
                    <a:pt x="1455" y="593"/>
                  </a:cubicBezTo>
                  <a:cubicBezTo>
                    <a:pt x="1630" y="517"/>
                    <a:pt x="1705" y="342"/>
                    <a:pt x="1630" y="192"/>
                  </a:cubicBezTo>
                  <a:cubicBezTo>
                    <a:pt x="1590" y="73"/>
                    <a:pt x="1456" y="1"/>
                    <a:pt x="132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8" name="Google Shape;3198;p58"/>
            <p:cNvSpPr/>
            <p:nvPr/>
          </p:nvSpPr>
          <p:spPr>
            <a:xfrm rot="532185">
              <a:off x="7768957" y="3588225"/>
              <a:ext cx="78248" cy="46133"/>
            </a:xfrm>
            <a:custGeom>
              <a:avLst/>
              <a:gdLst/>
              <a:ahLst/>
              <a:cxnLst/>
              <a:rect l="l" t="t" r="r" b="b"/>
              <a:pathLst>
                <a:path w="2032" h="1198" extrusionOk="0">
                  <a:moveTo>
                    <a:pt x="1680" y="1"/>
                  </a:moveTo>
                  <a:cubicBezTo>
                    <a:pt x="1599" y="1"/>
                    <a:pt x="1517" y="32"/>
                    <a:pt x="1455" y="95"/>
                  </a:cubicBezTo>
                  <a:cubicBezTo>
                    <a:pt x="1179" y="421"/>
                    <a:pt x="753" y="596"/>
                    <a:pt x="327" y="596"/>
                  </a:cubicBezTo>
                  <a:cubicBezTo>
                    <a:pt x="151" y="596"/>
                    <a:pt x="1" y="722"/>
                    <a:pt x="1" y="897"/>
                  </a:cubicBezTo>
                  <a:cubicBezTo>
                    <a:pt x="1" y="1047"/>
                    <a:pt x="151" y="1198"/>
                    <a:pt x="302" y="1198"/>
                  </a:cubicBezTo>
                  <a:lnTo>
                    <a:pt x="327" y="1198"/>
                  </a:lnTo>
                  <a:cubicBezTo>
                    <a:pt x="928" y="1198"/>
                    <a:pt x="1505" y="947"/>
                    <a:pt x="1906" y="521"/>
                  </a:cubicBezTo>
                  <a:cubicBezTo>
                    <a:pt x="2031" y="396"/>
                    <a:pt x="2006" y="195"/>
                    <a:pt x="1906" y="95"/>
                  </a:cubicBezTo>
                  <a:cubicBezTo>
                    <a:pt x="1843" y="32"/>
                    <a:pt x="1762" y="1"/>
                    <a:pt x="168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9" name="Google Shape;3199;p58"/>
            <p:cNvSpPr/>
            <p:nvPr/>
          </p:nvSpPr>
          <p:spPr>
            <a:xfrm rot="532185">
              <a:off x="8295076" y="3313942"/>
              <a:ext cx="72434" cy="23220"/>
            </a:xfrm>
            <a:custGeom>
              <a:avLst/>
              <a:gdLst/>
              <a:ahLst/>
              <a:cxnLst/>
              <a:rect l="l" t="t" r="r" b="b"/>
              <a:pathLst>
                <a:path w="1881" h="603" extrusionOk="0">
                  <a:moveTo>
                    <a:pt x="302" y="1"/>
                  </a:moveTo>
                  <a:cubicBezTo>
                    <a:pt x="151" y="1"/>
                    <a:pt x="1" y="151"/>
                    <a:pt x="1" y="302"/>
                  </a:cubicBezTo>
                  <a:cubicBezTo>
                    <a:pt x="1" y="477"/>
                    <a:pt x="151" y="602"/>
                    <a:pt x="302" y="602"/>
                  </a:cubicBezTo>
                  <a:lnTo>
                    <a:pt x="1580" y="602"/>
                  </a:lnTo>
                  <a:cubicBezTo>
                    <a:pt x="1755" y="602"/>
                    <a:pt x="1881" y="477"/>
                    <a:pt x="1881" y="302"/>
                  </a:cubicBezTo>
                  <a:cubicBezTo>
                    <a:pt x="1881" y="151"/>
                    <a:pt x="1755" y="1"/>
                    <a:pt x="158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0" name="Google Shape;3200;p58"/>
            <p:cNvSpPr/>
            <p:nvPr/>
          </p:nvSpPr>
          <p:spPr>
            <a:xfrm rot="532185">
              <a:off x="8614112" y="3257905"/>
              <a:ext cx="32847" cy="74860"/>
            </a:xfrm>
            <a:custGeom>
              <a:avLst/>
              <a:gdLst/>
              <a:ahLst/>
              <a:cxnLst/>
              <a:rect l="l" t="t" r="r" b="b"/>
              <a:pathLst>
                <a:path w="853" h="1944" extrusionOk="0">
                  <a:moveTo>
                    <a:pt x="511" y="0"/>
                  </a:moveTo>
                  <a:cubicBezTo>
                    <a:pt x="376" y="0"/>
                    <a:pt x="267" y="90"/>
                    <a:pt x="226" y="214"/>
                  </a:cubicBezTo>
                  <a:cubicBezTo>
                    <a:pt x="100" y="690"/>
                    <a:pt x="50" y="1166"/>
                    <a:pt x="25" y="1617"/>
                  </a:cubicBezTo>
                  <a:cubicBezTo>
                    <a:pt x="0" y="1793"/>
                    <a:pt x="125" y="1943"/>
                    <a:pt x="301" y="1943"/>
                  </a:cubicBezTo>
                  <a:lnTo>
                    <a:pt x="326" y="1943"/>
                  </a:lnTo>
                  <a:cubicBezTo>
                    <a:pt x="476" y="1943"/>
                    <a:pt x="627" y="1818"/>
                    <a:pt x="627" y="1667"/>
                  </a:cubicBezTo>
                  <a:cubicBezTo>
                    <a:pt x="652" y="1216"/>
                    <a:pt x="702" y="790"/>
                    <a:pt x="802" y="364"/>
                  </a:cubicBezTo>
                  <a:cubicBezTo>
                    <a:pt x="852" y="214"/>
                    <a:pt x="752" y="38"/>
                    <a:pt x="602" y="13"/>
                  </a:cubicBezTo>
                  <a:cubicBezTo>
                    <a:pt x="571" y="4"/>
                    <a:pt x="540" y="0"/>
                    <a:pt x="51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1" name="Google Shape;3201;p58"/>
            <p:cNvSpPr/>
            <p:nvPr/>
          </p:nvSpPr>
          <p:spPr>
            <a:xfrm rot="532185">
              <a:off x="8442404" y="3050455"/>
              <a:ext cx="36737" cy="48867"/>
            </a:xfrm>
            <a:custGeom>
              <a:avLst/>
              <a:gdLst/>
              <a:ahLst/>
              <a:cxnLst/>
              <a:rect l="l" t="t" r="r" b="b"/>
              <a:pathLst>
                <a:path w="954" h="1269" extrusionOk="0">
                  <a:moveTo>
                    <a:pt x="631" y="0"/>
                  </a:moveTo>
                  <a:cubicBezTo>
                    <a:pt x="508" y="0"/>
                    <a:pt x="386" y="72"/>
                    <a:pt x="327" y="191"/>
                  </a:cubicBezTo>
                  <a:lnTo>
                    <a:pt x="51" y="868"/>
                  </a:lnTo>
                  <a:cubicBezTo>
                    <a:pt x="1" y="1018"/>
                    <a:pt x="51" y="1194"/>
                    <a:pt x="226" y="1244"/>
                  </a:cubicBezTo>
                  <a:cubicBezTo>
                    <a:pt x="252" y="1269"/>
                    <a:pt x="302" y="1269"/>
                    <a:pt x="327" y="1269"/>
                  </a:cubicBezTo>
                  <a:cubicBezTo>
                    <a:pt x="452" y="1269"/>
                    <a:pt x="577" y="1219"/>
                    <a:pt x="627" y="1093"/>
                  </a:cubicBezTo>
                  <a:lnTo>
                    <a:pt x="903" y="417"/>
                  </a:lnTo>
                  <a:cubicBezTo>
                    <a:pt x="953" y="266"/>
                    <a:pt x="878" y="91"/>
                    <a:pt x="728" y="16"/>
                  </a:cubicBezTo>
                  <a:cubicBezTo>
                    <a:pt x="696" y="5"/>
                    <a:pt x="664" y="0"/>
                    <a:pt x="63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2" name="Google Shape;3202;p58"/>
            <p:cNvSpPr/>
            <p:nvPr/>
          </p:nvSpPr>
          <p:spPr>
            <a:xfrm rot="532185">
              <a:off x="8144260" y="3684442"/>
              <a:ext cx="37661" cy="73550"/>
            </a:xfrm>
            <a:custGeom>
              <a:avLst/>
              <a:gdLst/>
              <a:ahLst/>
              <a:cxnLst/>
              <a:rect l="l" t="t" r="r" b="b"/>
              <a:pathLst>
                <a:path w="978" h="1910" extrusionOk="0">
                  <a:moveTo>
                    <a:pt x="329" y="1"/>
                  </a:moveTo>
                  <a:cubicBezTo>
                    <a:pt x="311" y="1"/>
                    <a:pt x="294" y="2"/>
                    <a:pt x="276" y="4"/>
                  </a:cubicBezTo>
                  <a:cubicBezTo>
                    <a:pt x="100" y="29"/>
                    <a:pt x="0" y="180"/>
                    <a:pt x="25" y="355"/>
                  </a:cubicBezTo>
                  <a:cubicBezTo>
                    <a:pt x="100" y="806"/>
                    <a:pt x="201" y="1257"/>
                    <a:pt x="351" y="1709"/>
                  </a:cubicBezTo>
                  <a:cubicBezTo>
                    <a:pt x="401" y="1834"/>
                    <a:pt x="527" y="1909"/>
                    <a:pt x="652" y="1909"/>
                  </a:cubicBezTo>
                  <a:lnTo>
                    <a:pt x="752" y="1909"/>
                  </a:lnTo>
                  <a:cubicBezTo>
                    <a:pt x="902" y="1834"/>
                    <a:pt x="978" y="1684"/>
                    <a:pt x="928" y="1508"/>
                  </a:cubicBezTo>
                  <a:cubicBezTo>
                    <a:pt x="802" y="1107"/>
                    <a:pt x="702" y="681"/>
                    <a:pt x="627" y="255"/>
                  </a:cubicBezTo>
                  <a:cubicBezTo>
                    <a:pt x="604" y="97"/>
                    <a:pt x="481" y="1"/>
                    <a:pt x="3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3" name="Google Shape;3203;p58"/>
            <p:cNvSpPr/>
            <p:nvPr/>
          </p:nvSpPr>
          <p:spPr>
            <a:xfrm rot="532185">
              <a:off x="8225264" y="3422909"/>
              <a:ext cx="28034" cy="83177"/>
            </a:xfrm>
            <a:custGeom>
              <a:avLst/>
              <a:gdLst/>
              <a:ahLst/>
              <a:cxnLst/>
              <a:rect l="l" t="t" r="r" b="b"/>
              <a:pathLst>
                <a:path w="728" h="2160" extrusionOk="0">
                  <a:moveTo>
                    <a:pt x="407" y="1"/>
                  </a:moveTo>
                  <a:cubicBezTo>
                    <a:pt x="251" y="1"/>
                    <a:pt x="124" y="117"/>
                    <a:pt x="101" y="254"/>
                  </a:cubicBezTo>
                  <a:cubicBezTo>
                    <a:pt x="26" y="806"/>
                    <a:pt x="1" y="1332"/>
                    <a:pt x="26" y="1883"/>
                  </a:cubicBezTo>
                  <a:cubicBezTo>
                    <a:pt x="51" y="2034"/>
                    <a:pt x="176" y="2159"/>
                    <a:pt x="352" y="2159"/>
                  </a:cubicBezTo>
                  <a:cubicBezTo>
                    <a:pt x="527" y="2159"/>
                    <a:pt x="652" y="2009"/>
                    <a:pt x="652" y="1833"/>
                  </a:cubicBezTo>
                  <a:cubicBezTo>
                    <a:pt x="602" y="1357"/>
                    <a:pt x="627" y="831"/>
                    <a:pt x="703" y="355"/>
                  </a:cubicBezTo>
                  <a:cubicBezTo>
                    <a:pt x="728" y="179"/>
                    <a:pt x="602" y="29"/>
                    <a:pt x="452" y="4"/>
                  </a:cubicBezTo>
                  <a:cubicBezTo>
                    <a:pt x="437" y="2"/>
                    <a:pt x="422" y="1"/>
                    <a:pt x="40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4" name="Google Shape;3204;p58"/>
            <p:cNvSpPr/>
            <p:nvPr/>
          </p:nvSpPr>
          <p:spPr>
            <a:xfrm rot="532185">
              <a:off x="8552629" y="3675907"/>
              <a:ext cx="68544" cy="54566"/>
            </a:xfrm>
            <a:custGeom>
              <a:avLst/>
              <a:gdLst/>
              <a:ahLst/>
              <a:cxnLst/>
              <a:rect l="l" t="t" r="r" b="b"/>
              <a:pathLst>
                <a:path w="1780" h="1417" extrusionOk="0">
                  <a:moveTo>
                    <a:pt x="332" y="1"/>
                  </a:moveTo>
                  <a:cubicBezTo>
                    <a:pt x="243" y="1"/>
                    <a:pt x="159" y="40"/>
                    <a:pt x="101" y="113"/>
                  </a:cubicBezTo>
                  <a:cubicBezTo>
                    <a:pt x="0" y="263"/>
                    <a:pt x="25" y="439"/>
                    <a:pt x="151" y="539"/>
                  </a:cubicBezTo>
                  <a:lnTo>
                    <a:pt x="1253" y="1366"/>
                  </a:lnTo>
                  <a:cubicBezTo>
                    <a:pt x="1304" y="1391"/>
                    <a:pt x="1379" y="1416"/>
                    <a:pt x="1429" y="1416"/>
                  </a:cubicBezTo>
                  <a:cubicBezTo>
                    <a:pt x="1529" y="1416"/>
                    <a:pt x="1604" y="1366"/>
                    <a:pt x="1679" y="1291"/>
                  </a:cubicBezTo>
                  <a:cubicBezTo>
                    <a:pt x="1780" y="1165"/>
                    <a:pt x="1755" y="965"/>
                    <a:pt x="1604" y="865"/>
                  </a:cubicBezTo>
                  <a:lnTo>
                    <a:pt x="527" y="63"/>
                  </a:lnTo>
                  <a:cubicBezTo>
                    <a:pt x="464" y="21"/>
                    <a:pt x="397" y="1"/>
                    <a:pt x="3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05" name="Google Shape;3205;p58"/>
          <p:cNvGrpSpPr/>
          <p:nvPr/>
        </p:nvGrpSpPr>
        <p:grpSpPr>
          <a:xfrm rot="579673">
            <a:off x="7067936" y="2924197"/>
            <a:ext cx="1143980" cy="1927683"/>
            <a:chOff x="781050" y="3169925"/>
            <a:chExt cx="704275" cy="1186750"/>
          </a:xfrm>
        </p:grpSpPr>
        <p:sp>
          <p:nvSpPr>
            <p:cNvPr id="3206" name="Google Shape;3206;p58"/>
            <p:cNvSpPr/>
            <p:nvPr/>
          </p:nvSpPr>
          <p:spPr>
            <a:xfrm>
              <a:off x="781050" y="3169925"/>
              <a:ext cx="704275" cy="1186750"/>
            </a:xfrm>
            <a:custGeom>
              <a:avLst/>
              <a:gdLst/>
              <a:ahLst/>
              <a:cxnLst/>
              <a:rect l="l" t="t" r="r" b="b"/>
              <a:pathLst>
                <a:path w="28171" h="47470" extrusionOk="0">
                  <a:moveTo>
                    <a:pt x="14010" y="1"/>
                  </a:moveTo>
                  <a:cubicBezTo>
                    <a:pt x="13459" y="1"/>
                    <a:pt x="12933" y="151"/>
                    <a:pt x="12481" y="427"/>
                  </a:cubicBezTo>
                  <a:cubicBezTo>
                    <a:pt x="11679" y="928"/>
                    <a:pt x="11278" y="1680"/>
                    <a:pt x="11103" y="2006"/>
                  </a:cubicBezTo>
                  <a:lnTo>
                    <a:pt x="11053" y="2131"/>
                  </a:lnTo>
                  <a:cubicBezTo>
                    <a:pt x="10827" y="2532"/>
                    <a:pt x="10652" y="2933"/>
                    <a:pt x="10527" y="3334"/>
                  </a:cubicBezTo>
                  <a:lnTo>
                    <a:pt x="9198" y="7044"/>
                  </a:lnTo>
                  <a:cubicBezTo>
                    <a:pt x="9173" y="7094"/>
                    <a:pt x="9148" y="7169"/>
                    <a:pt x="9148" y="7269"/>
                  </a:cubicBezTo>
                  <a:cubicBezTo>
                    <a:pt x="9123" y="7319"/>
                    <a:pt x="9123" y="7344"/>
                    <a:pt x="9098" y="7395"/>
                  </a:cubicBezTo>
                  <a:cubicBezTo>
                    <a:pt x="9098" y="7420"/>
                    <a:pt x="9073" y="7495"/>
                    <a:pt x="9073" y="7495"/>
                  </a:cubicBezTo>
                  <a:cubicBezTo>
                    <a:pt x="9073" y="7570"/>
                    <a:pt x="9048" y="7620"/>
                    <a:pt x="9048" y="7695"/>
                  </a:cubicBezTo>
                  <a:cubicBezTo>
                    <a:pt x="9048" y="7720"/>
                    <a:pt x="9048" y="7720"/>
                    <a:pt x="9048" y="7745"/>
                  </a:cubicBezTo>
                  <a:cubicBezTo>
                    <a:pt x="8998" y="8096"/>
                    <a:pt x="9023" y="8447"/>
                    <a:pt x="9073" y="8748"/>
                  </a:cubicBezTo>
                  <a:lnTo>
                    <a:pt x="7745" y="11605"/>
                  </a:lnTo>
                  <a:cubicBezTo>
                    <a:pt x="7644" y="11831"/>
                    <a:pt x="7519" y="12081"/>
                    <a:pt x="7444" y="12382"/>
                  </a:cubicBezTo>
                  <a:cubicBezTo>
                    <a:pt x="7293" y="12883"/>
                    <a:pt x="7268" y="13359"/>
                    <a:pt x="7369" y="13836"/>
                  </a:cubicBezTo>
                  <a:cubicBezTo>
                    <a:pt x="7394" y="13986"/>
                    <a:pt x="7444" y="14161"/>
                    <a:pt x="7519" y="14312"/>
                  </a:cubicBezTo>
                  <a:cubicBezTo>
                    <a:pt x="7544" y="14362"/>
                    <a:pt x="7544" y="14387"/>
                    <a:pt x="7569" y="14437"/>
                  </a:cubicBezTo>
                  <a:cubicBezTo>
                    <a:pt x="7569" y="14437"/>
                    <a:pt x="7594" y="14462"/>
                    <a:pt x="7594" y="14487"/>
                  </a:cubicBezTo>
                  <a:cubicBezTo>
                    <a:pt x="7218" y="15214"/>
                    <a:pt x="6817" y="15941"/>
                    <a:pt x="6441" y="16668"/>
                  </a:cubicBezTo>
                  <a:cubicBezTo>
                    <a:pt x="6141" y="17244"/>
                    <a:pt x="5840" y="17821"/>
                    <a:pt x="5539" y="18397"/>
                  </a:cubicBezTo>
                  <a:lnTo>
                    <a:pt x="5414" y="18623"/>
                  </a:lnTo>
                  <a:cubicBezTo>
                    <a:pt x="5113" y="19199"/>
                    <a:pt x="4812" y="19750"/>
                    <a:pt x="4537" y="20302"/>
                  </a:cubicBezTo>
                  <a:cubicBezTo>
                    <a:pt x="4286" y="20803"/>
                    <a:pt x="3810" y="21705"/>
                    <a:pt x="4035" y="22833"/>
                  </a:cubicBezTo>
                  <a:cubicBezTo>
                    <a:pt x="4110" y="23184"/>
                    <a:pt x="4261" y="23535"/>
                    <a:pt x="4486" y="23861"/>
                  </a:cubicBezTo>
                  <a:cubicBezTo>
                    <a:pt x="4461" y="23886"/>
                    <a:pt x="4110" y="24738"/>
                    <a:pt x="4110" y="24738"/>
                  </a:cubicBezTo>
                  <a:lnTo>
                    <a:pt x="3935" y="25139"/>
                  </a:lnTo>
                  <a:lnTo>
                    <a:pt x="3735" y="25590"/>
                  </a:lnTo>
                  <a:lnTo>
                    <a:pt x="3484" y="26167"/>
                  </a:lnTo>
                  <a:cubicBezTo>
                    <a:pt x="3409" y="26317"/>
                    <a:pt x="3359" y="26467"/>
                    <a:pt x="3283" y="26593"/>
                  </a:cubicBezTo>
                  <a:cubicBezTo>
                    <a:pt x="2657" y="27946"/>
                    <a:pt x="2231" y="29324"/>
                    <a:pt x="2055" y="30678"/>
                  </a:cubicBezTo>
                  <a:cubicBezTo>
                    <a:pt x="2055" y="30753"/>
                    <a:pt x="2030" y="30803"/>
                    <a:pt x="2030" y="30878"/>
                  </a:cubicBezTo>
                  <a:cubicBezTo>
                    <a:pt x="2005" y="31029"/>
                    <a:pt x="2005" y="31154"/>
                    <a:pt x="2005" y="31304"/>
                  </a:cubicBezTo>
                  <a:lnTo>
                    <a:pt x="2005" y="31329"/>
                  </a:lnTo>
                  <a:cubicBezTo>
                    <a:pt x="2005" y="31881"/>
                    <a:pt x="2131" y="32407"/>
                    <a:pt x="2381" y="32858"/>
                  </a:cubicBezTo>
                  <a:cubicBezTo>
                    <a:pt x="2331" y="32933"/>
                    <a:pt x="2256" y="33109"/>
                    <a:pt x="2256" y="33109"/>
                  </a:cubicBezTo>
                  <a:cubicBezTo>
                    <a:pt x="2156" y="33309"/>
                    <a:pt x="2055" y="33510"/>
                    <a:pt x="1955" y="33685"/>
                  </a:cubicBezTo>
                  <a:lnTo>
                    <a:pt x="1930" y="33761"/>
                  </a:lnTo>
                  <a:cubicBezTo>
                    <a:pt x="1830" y="33936"/>
                    <a:pt x="1755" y="34111"/>
                    <a:pt x="1654" y="34287"/>
                  </a:cubicBezTo>
                  <a:lnTo>
                    <a:pt x="1604" y="34412"/>
                  </a:lnTo>
                  <a:cubicBezTo>
                    <a:pt x="1529" y="34563"/>
                    <a:pt x="1454" y="34738"/>
                    <a:pt x="1379" y="34888"/>
                  </a:cubicBezTo>
                  <a:cubicBezTo>
                    <a:pt x="1354" y="34939"/>
                    <a:pt x="1278" y="35139"/>
                    <a:pt x="1278" y="35139"/>
                  </a:cubicBezTo>
                  <a:cubicBezTo>
                    <a:pt x="1203" y="35264"/>
                    <a:pt x="1153" y="35390"/>
                    <a:pt x="1103" y="35515"/>
                  </a:cubicBezTo>
                  <a:cubicBezTo>
                    <a:pt x="1078" y="35590"/>
                    <a:pt x="928" y="35916"/>
                    <a:pt x="928" y="35916"/>
                  </a:cubicBezTo>
                  <a:cubicBezTo>
                    <a:pt x="902" y="35991"/>
                    <a:pt x="877" y="36066"/>
                    <a:pt x="852" y="36116"/>
                  </a:cubicBezTo>
                  <a:cubicBezTo>
                    <a:pt x="752" y="36342"/>
                    <a:pt x="677" y="36543"/>
                    <a:pt x="602" y="36768"/>
                  </a:cubicBezTo>
                  <a:cubicBezTo>
                    <a:pt x="527" y="36918"/>
                    <a:pt x="476" y="37069"/>
                    <a:pt x="426" y="37219"/>
                  </a:cubicBezTo>
                  <a:cubicBezTo>
                    <a:pt x="326" y="37570"/>
                    <a:pt x="251" y="37896"/>
                    <a:pt x="201" y="38222"/>
                  </a:cubicBezTo>
                  <a:cubicBezTo>
                    <a:pt x="176" y="38397"/>
                    <a:pt x="151" y="38573"/>
                    <a:pt x="151" y="38723"/>
                  </a:cubicBezTo>
                  <a:cubicBezTo>
                    <a:pt x="0" y="40402"/>
                    <a:pt x="652" y="41330"/>
                    <a:pt x="1253" y="41831"/>
                  </a:cubicBezTo>
                  <a:cubicBezTo>
                    <a:pt x="1805" y="42307"/>
                    <a:pt x="2532" y="42558"/>
                    <a:pt x="3409" y="42608"/>
                  </a:cubicBezTo>
                  <a:lnTo>
                    <a:pt x="3960" y="42608"/>
                  </a:lnTo>
                  <a:cubicBezTo>
                    <a:pt x="4361" y="42583"/>
                    <a:pt x="4762" y="42507"/>
                    <a:pt x="5138" y="42432"/>
                  </a:cubicBezTo>
                  <a:cubicBezTo>
                    <a:pt x="5414" y="42357"/>
                    <a:pt x="5664" y="42282"/>
                    <a:pt x="5915" y="42207"/>
                  </a:cubicBezTo>
                  <a:cubicBezTo>
                    <a:pt x="5940" y="42182"/>
                    <a:pt x="5965" y="42182"/>
                    <a:pt x="5990" y="42157"/>
                  </a:cubicBezTo>
                  <a:cubicBezTo>
                    <a:pt x="6266" y="42382"/>
                    <a:pt x="6567" y="42583"/>
                    <a:pt x="6892" y="42733"/>
                  </a:cubicBezTo>
                  <a:cubicBezTo>
                    <a:pt x="7544" y="43034"/>
                    <a:pt x="8321" y="43209"/>
                    <a:pt x="9098" y="43209"/>
                  </a:cubicBezTo>
                  <a:cubicBezTo>
                    <a:pt x="9098" y="43736"/>
                    <a:pt x="9123" y="44287"/>
                    <a:pt x="9123" y="44813"/>
                  </a:cubicBezTo>
                  <a:cubicBezTo>
                    <a:pt x="9173" y="45941"/>
                    <a:pt x="10000" y="46944"/>
                    <a:pt x="11128" y="47219"/>
                  </a:cubicBezTo>
                  <a:cubicBezTo>
                    <a:pt x="11780" y="47395"/>
                    <a:pt x="12607" y="47470"/>
                    <a:pt x="13684" y="47470"/>
                  </a:cubicBezTo>
                  <a:lnTo>
                    <a:pt x="14111" y="47470"/>
                  </a:lnTo>
                  <a:cubicBezTo>
                    <a:pt x="14562" y="47470"/>
                    <a:pt x="15088" y="47470"/>
                    <a:pt x="15639" y="47420"/>
                  </a:cubicBezTo>
                  <a:cubicBezTo>
                    <a:pt x="16065" y="47395"/>
                    <a:pt x="16667" y="47320"/>
                    <a:pt x="17268" y="47144"/>
                  </a:cubicBezTo>
                  <a:cubicBezTo>
                    <a:pt x="18396" y="46843"/>
                    <a:pt x="19198" y="45816"/>
                    <a:pt x="19198" y="44688"/>
                  </a:cubicBezTo>
                  <a:cubicBezTo>
                    <a:pt x="19198" y="44137"/>
                    <a:pt x="19198" y="43610"/>
                    <a:pt x="19173" y="43059"/>
                  </a:cubicBezTo>
                  <a:lnTo>
                    <a:pt x="19173" y="43059"/>
                  </a:lnTo>
                  <a:cubicBezTo>
                    <a:pt x="19349" y="43084"/>
                    <a:pt x="19524" y="43084"/>
                    <a:pt x="19700" y="43084"/>
                  </a:cubicBezTo>
                  <a:lnTo>
                    <a:pt x="19750" y="43084"/>
                  </a:lnTo>
                  <a:cubicBezTo>
                    <a:pt x="20552" y="43084"/>
                    <a:pt x="21354" y="42908"/>
                    <a:pt x="22081" y="42583"/>
                  </a:cubicBezTo>
                  <a:cubicBezTo>
                    <a:pt x="22256" y="42507"/>
                    <a:pt x="22431" y="42432"/>
                    <a:pt x="22582" y="42332"/>
                  </a:cubicBezTo>
                  <a:cubicBezTo>
                    <a:pt x="22933" y="42382"/>
                    <a:pt x="23208" y="42432"/>
                    <a:pt x="23309" y="42432"/>
                  </a:cubicBezTo>
                  <a:cubicBezTo>
                    <a:pt x="23584" y="42457"/>
                    <a:pt x="23835" y="42482"/>
                    <a:pt x="24111" y="42482"/>
                  </a:cubicBezTo>
                  <a:cubicBezTo>
                    <a:pt x="24261" y="42482"/>
                    <a:pt x="24411" y="42482"/>
                    <a:pt x="24537" y="42457"/>
                  </a:cubicBezTo>
                  <a:lnTo>
                    <a:pt x="24612" y="42457"/>
                  </a:lnTo>
                  <a:cubicBezTo>
                    <a:pt x="26592" y="42307"/>
                    <a:pt x="27444" y="41254"/>
                    <a:pt x="27795" y="40628"/>
                  </a:cubicBezTo>
                  <a:cubicBezTo>
                    <a:pt x="28045" y="40152"/>
                    <a:pt x="28171" y="39625"/>
                    <a:pt x="28171" y="39074"/>
                  </a:cubicBezTo>
                  <a:cubicBezTo>
                    <a:pt x="28171" y="38748"/>
                    <a:pt x="28146" y="38397"/>
                    <a:pt x="28045" y="38021"/>
                  </a:cubicBezTo>
                  <a:cubicBezTo>
                    <a:pt x="27970" y="37746"/>
                    <a:pt x="27895" y="37470"/>
                    <a:pt x="27820" y="37169"/>
                  </a:cubicBezTo>
                  <a:cubicBezTo>
                    <a:pt x="27795" y="37094"/>
                    <a:pt x="27770" y="36994"/>
                    <a:pt x="27745" y="36918"/>
                  </a:cubicBezTo>
                  <a:lnTo>
                    <a:pt x="27670" y="36693"/>
                  </a:lnTo>
                  <a:cubicBezTo>
                    <a:pt x="27644" y="36568"/>
                    <a:pt x="27594" y="36442"/>
                    <a:pt x="27569" y="36342"/>
                  </a:cubicBezTo>
                  <a:cubicBezTo>
                    <a:pt x="27519" y="36217"/>
                    <a:pt x="27469" y="36116"/>
                    <a:pt x="27444" y="35991"/>
                  </a:cubicBezTo>
                  <a:lnTo>
                    <a:pt x="27369" y="35766"/>
                  </a:lnTo>
                  <a:cubicBezTo>
                    <a:pt x="27319" y="35690"/>
                    <a:pt x="27294" y="35590"/>
                    <a:pt x="27269" y="35515"/>
                  </a:cubicBezTo>
                  <a:cubicBezTo>
                    <a:pt x="27218" y="35365"/>
                    <a:pt x="27168" y="35214"/>
                    <a:pt x="27093" y="35064"/>
                  </a:cubicBezTo>
                  <a:lnTo>
                    <a:pt x="27043" y="34888"/>
                  </a:lnTo>
                  <a:cubicBezTo>
                    <a:pt x="27018" y="34838"/>
                    <a:pt x="26993" y="34763"/>
                    <a:pt x="26968" y="34688"/>
                  </a:cubicBezTo>
                  <a:cubicBezTo>
                    <a:pt x="26893" y="34512"/>
                    <a:pt x="26817" y="34337"/>
                    <a:pt x="26717" y="34162"/>
                  </a:cubicBezTo>
                  <a:cubicBezTo>
                    <a:pt x="26717" y="34162"/>
                    <a:pt x="26642" y="33961"/>
                    <a:pt x="26617" y="33911"/>
                  </a:cubicBezTo>
                  <a:cubicBezTo>
                    <a:pt x="26542" y="33685"/>
                    <a:pt x="26441" y="33485"/>
                    <a:pt x="26341" y="33284"/>
                  </a:cubicBezTo>
                  <a:lnTo>
                    <a:pt x="26291" y="33134"/>
                  </a:lnTo>
                  <a:cubicBezTo>
                    <a:pt x="26166" y="32908"/>
                    <a:pt x="26065" y="32683"/>
                    <a:pt x="25965" y="32457"/>
                  </a:cubicBezTo>
                  <a:lnTo>
                    <a:pt x="25915" y="32357"/>
                  </a:lnTo>
                  <a:cubicBezTo>
                    <a:pt x="25840" y="32207"/>
                    <a:pt x="25765" y="32056"/>
                    <a:pt x="25690" y="31906"/>
                  </a:cubicBezTo>
                  <a:cubicBezTo>
                    <a:pt x="25765" y="31605"/>
                    <a:pt x="25765" y="31279"/>
                    <a:pt x="25715" y="30954"/>
                  </a:cubicBezTo>
                  <a:cubicBezTo>
                    <a:pt x="25664" y="30553"/>
                    <a:pt x="25514" y="30101"/>
                    <a:pt x="25314" y="29625"/>
                  </a:cubicBezTo>
                  <a:cubicBezTo>
                    <a:pt x="24812" y="28573"/>
                    <a:pt x="24361" y="27495"/>
                    <a:pt x="23885" y="26342"/>
                  </a:cubicBezTo>
                  <a:cubicBezTo>
                    <a:pt x="23609" y="25615"/>
                    <a:pt x="23309" y="24888"/>
                    <a:pt x="22983" y="24136"/>
                  </a:cubicBezTo>
                  <a:cubicBezTo>
                    <a:pt x="23033" y="23986"/>
                    <a:pt x="23083" y="23836"/>
                    <a:pt x="23133" y="23685"/>
                  </a:cubicBezTo>
                  <a:cubicBezTo>
                    <a:pt x="23158" y="23510"/>
                    <a:pt x="23183" y="23360"/>
                    <a:pt x="23183" y="23159"/>
                  </a:cubicBezTo>
                  <a:cubicBezTo>
                    <a:pt x="23208" y="22683"/>
                    <a:pt x="23083" y="22282"/>
                    <a:pt x="23008" y="22031"/>
                  </a:cubicBezTo>
                  <a:cubicBezTo>
                    <a:pt x="22983" y="21956"/>
                    <a:pt x="22958" y="21906"/>
                    <a:pt x="22933" y="21831"/>
                  </a:cubicBezTo>
                  <a:cubicBezTo>
                    <a:pt x="22456" y="20452"/>
                    <a:pt x="21880" y="18948"/>
                    <a:pt x="21354" y="17520"/>
                  </a:cubicBezTo>
                  <a:cubicBezTo>
                    <a:pt x="20928" y="16392"/>
                    <a:pt x="20502" y="15214"/>
                    <a:pt x="20101" y="14111"/>
                  </a:cubicBezTo>
                  <a:cubicBezTo>
                    <a:pt x="20176" y="13936"/>
                    <a:pt x="20226" y="13735"/>
                    <a:pt x="20251" y="13535"/>
                  </a:cubicBezTo>
                  <a:cubicBezTo>
                    <a:pt x="20326" y="13159"/>
                    <a:pt x="20326" y="12808"/>
                    <a:pt x="20251" y="12457"/>
                  </a:cubicBezTo>
                  <a:cubicBezTo>
                    <a:pt x="20201" y="12207"/>
                    <a:pt x="20151" y="11981"/>
                    <a:pt x="20050" y="11755"/>
                  </a:cubicBezTo>
                  <a:cubicBezTo>
                    <a:pt x="19975" y="11580"/>
                    <a:pt x="19875" y="11354"/>
                    <a:pt x="19800" y="11079"/>
                  </a:cubicBezTo>
                  <a:lnTo>
                    <a:pt x="19750" y="11004"/>
                  </a:lnTo>
                  <a:cubicBezTo>
                    <a:pt x="19674" y="10803"/>
                    <a:pt x="19599" y="10577"/>
                    <a:pt x="19524" y="10352"/>
                  </a:cubicBezTo>
                  <a:lnTo>
                    <a:pt x="19424" y="10026"/>
                  </a:lnTo>
                  <a:cubicBezTo>
                    <a:pt x="19299" y="9675"/>
                    <a:pt x="19173" y="9299"/>
                    <a:pt x="19048" y="8948"/>
                  </a:cubicBezTo>
                  <a:cubicBezTo>
                    <a:pt x="19123" y="8698"/>
                    <a:pt x="19173" y="8472"/>
                    <a:pt x="19198" y="8222"/>
                  </a:cubicBezTo>
                  <a:cubicBezTo>
                    <a:pt x="19223" y="7545"/>
                    <a:pt x="19023" y="7019"/>
                    <a:pt x="18898" y="6693"/>
                  </a:cubicBezTo>
                  <a:cubicBezTo>
                    <a:pt x="18547" y="5816"/>
                    <a:pt x="18171" y="4888"/>
                    <a:pt x="17820" y="3986"/>
                  </a:cubicBezTo>
                  <a:cubicBezTo>
                    <a:pt x="17745" y="3836"/>
                    <a:pt x="17695" y="3660"/>
                    <a:pt x="17619" y="3460"/>
                  </a:cubicBezTo>
                  <a:lnTo>
                    <a:pt x="17544" y="3259"/>
                  </a:lnTo>
                  <a:cubicBezTo>
                    <a:pt x="17494" y="3109"/>
                    <a:pt x="17444" y="2958"/>
                    <a:pt x="17394" y="2833"/>
                  </a:cubicBezTo>
                  <a:cubicBezTo>
                    <a:pt x="17168" y="2181"/>
                    <a:pt x="16717" y="1229"/>
                    <a:pt x="15815" y="577"/>
                  </a:cubicBezTo>
                  <a:cubicBezTo>
                    <a:pt x="15564" y="402"/>
                    <a:pt x="15288" y="252"/>
                    <a:pt x="15013" y="176"/>
                  </a:cubicBezTo>
                  <a:cubicBezTo>
                    <a:pt x="14687" y="51"/>
                    <a:pt x="14361" y="1"/>
                    <a:pt x="14010" y="1"/>
                  </a:cubicBezTo>
                  <a:close/>
                </a:path>
              </a:pathLst>
            </a:custGeom>
            <a:solidFill>
              <a:schemeClr val="accent6"/>
            </a:solidFill>
            <a:ln>
              <a:noFill/>
            </a:ln>
            <a:effectLst>
              <a:outerShdw blurRad="57150" dist="19050" dir="5400000" algn="bl" rotWithShape="0">
                <a:schemeClr val="lt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7" name="Google Shape;3207;p58"/>
            <p:cNvSpPr/>
            <p:nvPr/>
          </p:nvSpPr>
          <p:spPr>
            <a:xfrm>
              <a:off x="1057975" y="4069125"/>
              <a:ext cx="152300" cy="237225"/>
            </a:xfrm>
            <a:custGeom>
              <a:avLst/>
              <a:gdLst/>
              <a:ahLst/>
              <a:cxnLst/>
              <a:rect l="l" t="t" r="r" b="b"/>
              <a:pathLst>
                <a:path w="6092" h="9489" extrusionOk="0">
                  <a:moveTo>
                    <a:pt x="3056" y="1"/>
                  </a:moveTo>
                  <a:cubicBezTo>
                    <a:pt x="2378" y="1"/>
                    <a:pt x="1702" y="32"/>
                    <a:pt x="1054" y="98"/>
                  </a:cubicBezTo>
                  <a:cubicBezTo>
                    <a:pt x="753" y="148"/>
                    <a:pt x="527" y="349"/>
                    <a:pt x="477" y="600"/>
                  </a:cubicBezTo>
                  <a:cubicBezTo>
                    <a:pt x="126" y="3331"/>
                    <a:pt x="1" y="6063"/>
                    <a:pt x="76" y="8770"/>
                  </a:cubicBezTo>
                  <a:cubicBezTo>
                    <a:pt x="101" y="9021"/>
                    <a:pt x="277" y="9221"/>
                    <a:pt x="527" y="9296"/>
                  </a:cubicBezTo>
                  <a:cubicBezTo>
                    <a:pt x="1129" y="9447"/>
                    <a:pt x="1931" y="9472"/>
                    <a:pt x="2607" y="9472"/>
                  </a:cubicBezTo>
                  <a:cubicBezTo>
                    <a:pt x="2857" y="9482"/>
                    <a:pt x="3106" y="9488"/>
                    <a:pt x="3353" y="9488"/>
                  </a:cubicBezTo>
                  <a:cubicBezTo>
                    <a:pt x="3703" y="9488"/>
                    <a:pt x="4049" y="9476"/>
                    <a:pt x="4387" y="9447"/>
                  </a:cubicBezTo>
                  <a:cubicBezTo>
                    <a:pt x="4788" y="9397"/>
                    <a:pt x="5264" y="9347"/>
                    <a:pt x="5640" y="9221"/>
                  </a:cubicBezTo>
                  <a:cubicBezTo>
                    <a:pt x="5916" y="9146"/>
                    <a:pt x="6091" y="8946"/>
                    <a:pt x="6091" y="8695"/>
                  </a:cubicBezTo>
                  <a:cubicBezTo>
                    <a:pt x="6091" y="5988"/>
                    <a:pt x="5891" y="3256"/>
                    <a:pt x="5465" y="549"/>
                  </a:cubicBezTo>
                  <a:cubicBezTo>
                    <a:pt x="5415" y="299"/>
                    <a:pt x="5164" y="98"/>
                    <a:pt x="4863" y="73"/>
                  </a:cubicBezTo>
                  <a:cubicBezTo>
                    <a:pt x="4271" y="26"/>
                    <a:pt x="3663" y="1"/>
                    <a:pt x="30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8" name="Google Shape;3208;p58"/>
            <p:cNvSpPr/>
            <p:nvPr/>
          </p:nvSpPr>
          <p:spPr>
            <a:xfrm>
              <a:off x="834300" y="3220900"/>
              <a:ext cx="600900" cy="978675"/>
            </a:xfrm>
            <a:custGeom>
              <a:avLst/>
              <a:gdLst/>
              <a:ahLst/>
              <a:cxnLst/>
              <a:rect l="l" t="t" r="r" b="b"/>
              <a:pathLst>
                <a:path w="24036" h="39147" extrusionOk="0">
                  <a:moveTo>
                    <a:pt x="11893" y="0"/>
                  </a:moveTo>
                  <a:cubicBezTo>
                    <a:pt x="11716" y="0"/>
                    <a:pt x="11539" y="38"/>
                    <a:pt x="11404" y="117"/>
                  </a:cubicBezTo>
                  <a:cubicBezTo>
                    <a:pt x="11053" y="318"/>
                    <a:pt x="10878" y="694"/>
                    <a:pt x="10702" y="1020"/>
                  </a:cubicBezTo>
                  <a:cubicBezTo>
                    <a:pt x="10552" y="1320"/>
                    <a:pt x="10427" y="1646"/>
                    <a:pt x="10301" y="1972"/>
                  </a:cubicBezTo>
                  <a:lnTo>
                    <a:pt x="8998" y="5656"/>
                  </a:lnTo>
                  <a:cubicBezTo>
                    <a:pt x="8898" y="5932"/>
                    <a:pt x="8873" y="6283"/>
                    <a:pt x="9023" y="6458"/>
                  </a:cubicBezTo>
                  <a:cubicBezTo>
                    <a:pt x="9148" y="6609"/>
                    <a:pt x="9148" y="6809"/>
                    <a:pt x="9048" y="6985"/>
                  </a:cubicBezTo>
                  <a:cubicBezTo>
                    <a:pt x="8522" y="8137"/>
                    <a:pt x="7996" y="9290"/>
                    <a:pt x="7444" y="10443"/>
                  </a:cubicBezTo>
                  <a:cubicBezTo>
                    <a:pt x="7294" y="10744"/>
                    <a:pt x="7168" y="11070"/>
                    <a:pt x="7219" y="11396"/>
                  </a:cubicBezTo>
                  <a:cubicBezTo>
                    <a:pt x="7244" y="11546"/>
                    <a:pt x="7369" y="11696"/>
                    <a:pt x="7519" y="11797"/>
                  </a:cubicBezTo>
                  <a:cubicBezTo>
                    <a:pt x="7745" y="11972"/>
                    <a:pt x="7845" y="12248"/>
                    <a:pt x="7720" y="12498"/>
                  </a:cubicBezTo>
                  <a:cubicBezTo>
                    <a:pt x="6567" y="14704"/>
                    <a:pt x="5339" y="16985"/>
                    <a:pt x="4211" y="19190"/>
                  </a:cubicBezTo>
                  <a:cubicBezTo>
                    <a:pt x="4011" y="19566"/>
                    <a:pt x="3810" y="19992"/>
                    <a:pt x="3885" y="20393"/>
                  </a:cubicBezTo>
                  <a:cubicBezTo>
                    <a:pt x="3935" y="20644"/>
                    <a:pt x="4161" y="20894"/>
                    <a:pt x="4412" y="20995"/>
                  </a:cubicBezTo>
                  <a:cubicBezTo>
                    <a:pt x="4662" y="21095"/>
                    <a:pt x="4788" y="21321"/>
                    <a:pt x="4687" y="21521"/>
                  </a:cubicBezTo>
                  <a:cubicBezTo>
                    <a:pt x="4136" y="22824"/>
                    <a:pt x="3559" y="24228"/>
                    <a:pt x="3008" y="25406"/>
                  </a:cubicBezTo>
                  <a:cubicBezTo>
                    <a:pt x="2482" y="26534"/>
                    <a:pt x="2106" y="27712"/>
                    <a:pt x="1930" y="28915"/>
                  </a:cubicBezTo>
                  <a:cubicBezTo>
                    <a:pt x="1880" y="29240"/>
                    <a:pt x="1855" y="29591"/>
                    <a:pt x="2056" y="29867"/>
                  </a:cubicBezTo>
                  <a:cubicBezTo>
                    <a:pt x="2131" y="29992"/>
                    <a:pt x="2256" y="30092"/>
                    <a:pt x="2407" y="30143"/>
                  </a:cubicBezTo>
                  <a:cubicBezTo>
                    <a:pt x="2657" y="30218"/>
                    <a:pt x="2783" y="30468"/>
                    <a:pt x="2657" y="30669"/>
                  </a:cubicBezTo>
                  <a:cubicBezTo>
                    <a:pt x="1755" y="32198"/>
                    <a:pt x="978" y="33827"/>
                    <a:pt x="351" y="35431"/>
                  </a:cubicBezTo>
                  <a:cubicBezTo>
                    <a:pt x="176" y="35907"/>
                    <a:pt x="76" y="36383"/>
                    <a:pt x="26" y="36859"/>
                  </a:cubicBezTo>
                  <a:cubicBezTo>
                    <a:pt x="1" y="37311"/>
                    <a:pt x="26" y="37887"/>
                    <a:pt x="427" y="38238"/>
                  </a:cubicBezTo>
                  <a:cubicBezTo>
                    <a:pt x="705" y="38473"/>
                    <a:pt x="1112" y="38544"/>
                    <a:pt x="1505" y="38544"/>
                  </a:cubicBezTo>
                  <a:cubicBezTo>
                    <a:pt x="1572" y="38544"/>
                    <a:pt x="1639" y="38542"/>
                    <a:pt x="1705" y="38539"/>
                  </a:cubicBezTo>
                  <a:cubicBezTo>
                    <a:pt x="2457" y="38489"/>
                    <a:pt x="3209" y="38263"/>
                    <a:pt x="3835" y="37912"/>
                  </a:cubicBezTo>
                  <a:cubicBezTo>
                    <a:pt x="3937" y="37853"/>
                    <a:pt x="4054" y="37825"/>
                    <a:pt x="4170" y="37825"/>
                  </a:cubicBezTo>
                  <a:cubicBezTo>
                    <a:pt x="4396" y="37825"/>
                    <a:pt x="4621" y="37930"/>
                    <a:pt x="4737" y="38113"/>
                  </a:cubicBezTo>
                  <a:cubicBezTo>
                    <a:pt x="4938" y="38413"/>
                    <a:pt x="5264" y="38689"/>
                    <a:pt x="5615" y="38864"/>
                  </a:cubicBezTo>
                  <a:cubicBezTo>
                    <a:pt x="6053" y="39066"/>
                    <a:pt x="6545" y="39147"/>
                    <a:pt x="7032" y="39147"/>
                  </a:cubicBezTo>
                  <a:cubicBezTo>
                    <a:pt x="7213" y="39147"/>
                    <a:pt x="7393" y="39135"/>
                    <a:pt x="7569" y="39115"/>
                  </a:cubicBezTo>
                  <a:cubicBezTo>
                    <a:pt x="8296" y="39015"/>
                    <a:pt x="8973" y="38739"/>
                    <a:pt x="9499" y="38338"/>
                  </a:cubicBezTo>
                  <a:cubicBezTo>
                    <a:pt x="9620" y="38253"/>
                    <a:pt x="9765" y="38210"/>
                    <a:pt x="9908" y="38210"/>
                  </a:cubicBezTo>
                  <a:cubicBezTo>
                    <a:pt x="10060" y="38210"/>
                    <a:pt x="10210" y="38260"/>
                    <a:pt x="10326" y="38363"/>
                  </a:cubicBezTo>
                  <a:cubicBezTo>
                    <a:pt x="10859" y="38858"/>
                    <a:pt x="11679" y="39121"/>
                    <a:pt x="12482" y="39121"/>
                  </a:cubicBezTo>
                  <a:cubicBezTo>
                    <a:pt x="12738" y="39121"/>
                    <a:pt x="12992" y="39094"/>
                    <a:pt x="13234" y="39040"/>
                  </a:cubicBezTo>
                  <a:cubicBezTo>
                    <a:pt x="13509" y="38965"/>
                    <a:pt x="13760" y="38864"/>
                    <a:pt x="14011" y="38739"/>
                  </a:cubicBezTo>
                  <a:cubicBezTo>
                    <a:pt x="14186" y="38639"/>
                    <a:pt x="14336" y="38564"/>
                    <a:pt x="14462" y="38463"/>
                  </a:cubicBezTo>
                  <a:cubicBezTo>
                    <a:pt x="14647" y="38344"/>
                    <a:pt x="14867" y="38281"/>
                    <a:pt x="15085" y="38281"/>
                  </a:cubicBezTo>
                  <a:cubicBezTo>
                    <a:pt x="15280" y="38281"/>
                    <a:pt x="15474" y="38332"/>
                    <a:pt x="15640" y="38438"/>
                  </a:cubicBezTo>
                  <a:cubicBezTo>
                    <a:pt x="16216" y="38814"/>
                    <a:pt x="16893" y="39040"/>
                    <a:pt x="17595" y="39040"/>
                  </a:cubicBezTo>
                  <a:cubicBezTo>
                    <a:pt x="18296" y="39015"/>
                    <a:pt x="18998" y="38814"/>
                    <a:pt x="19550" y="38463"/>
                  </a:cubicBezTo>
                  <a:cubicBezTo>
                    <a:pt x="19806" y="38317"/>
                    <a:pt x="20104" y="38224"/>
                    <a:pt x="20392" y="38224"/>
                  </a:cubicBezTo>
                  <a:cubicBezTo>
                    <a:pt x="20497" y="38224"/>
                    <a:pt x="20602" y="38236"/>
                    <a:pt x="20702" y="38263"/>
                  </a:cubicBezTo>
                  <a:cubicBezTo>
                    <a:pt x="20978" y="38338"/>
                    <a:pt x="21279" y="38363"/>
                    <a:pt x="21404" y="38388"/>
                  </a:cubicBezTo>
                  <a:cubicBezTo>
                    <a:pt x="21589" y="38408"/>
                    <a:pt x="21782" y="38420"/>
                    <a:pt x="21976" y="38420"/>
                  </a:cubicBezTo>
                  <a:cubicBezTo>
                    <a:pt x="22986" y="38420"/>
                    <a:pt x="24011" y="38100"/>
                    <a:pt x="24011" y="36985"/>
                  </a:cubicBezTo>
                  <a:cubicBezTo>
                    <a:pt x="24036" y="36809"/>
                    <a:pt x="23986" y="36634"/>
                    <a:pt x="23961" y="36483"/>
                  </a:cubicBezTo>
                  <a:cubicBezTo>
                    <a:pt x="23434" y="34403"/>
                    <a:pt x="22557" y="32373"/>
                    <a:pt x="21580" y="30418"/>
                  </a:cubicBezTo>
                  <a:cubicBezTo>
                    <a:pt x="21454" y="30168"/>
                    <a:pt x="21479" y="29867"/>
                    <a:pt x="21555" y="29616"/>
                  </a:cubicBezTo>
                  <a:cubicBezTo>
                    <a:pt x="21655" y="29265"/>
                    <a:pt x="21504" y="28814"/>
                    <a:pt x="21329" y="28463"/>
                  </a:cubicBezTo>
                  <a:cubicBezTo>
                    <a:pt x="20402" y="26483"/>
                    <a:pt x="19650" y="24378"/>
                    <a:pt x="18773" y="22373"/>
                  </a:cubicBezTo>
                  <a:cubicBezTo>
                    <a:pt x="18622" y="22072"/>
                    <a:pt x="18672" y="21722"/>
                    <a:pt x="18898" y="21446"/>
                  </a:cubicBezTo>
                  <a:cubicBezTo>
                    <a:pt x="18948" y="21371"/>
                    <a:pt x="18998" y="21295"/>
                    <a:pt x="19023" y="21220"/>
                  </a:cubicBezTo>
                  <a:cubicBezTo>
                    <a:pt x="19073" y="20970"/>
                    <a:pt x="18973" y="20719"/>
                    <a:pt x="18898" y="20468"/>
                  </a:cubicBezTo>
                  <a:cubicBezTo>
                    <a:pt x="17996" y="17912"/>
                    <a:pt x="16868" y="15030"/>
                    <a:pt x="15940" y="12423"/>
                  </a:cubicBezTo>
                  <a:cubicBezTo>
                    <a:pt x="15815" y="12122"/>
                    <a:pt x="15865" y="11797"/>
                    <a:pt x="16016" y="11496"/>
                  </a:cubicBezTo>
                  <a:cubicBezTo>
                    <a:pt x="16166" y="11195"/>
                    <a:pt x="16191" y="10869"/>
                    <a:pt x="16041" y="10493"/>
                  </a:cubicBezTo>
                  <a:cubicBezTo>
                    <a:pt x="15565" y="9366"/>
                    <a:pt x="15239" y="8112"/>
                    <a:pt x="14788" y="6960"/>
                  </a:cubicBezTo>
                  <a:cubicBezTo>
                    <a:pt x="14712" y="6809"/>
                    <a:pt x="14737" y="6634"/>
                    <a:pt x="14863" y="6508"/>
                  </a:cubicBezTo>
                  <a:cubicBezTo>
                    <a:pt x="14963" y="6383"/>
                    <a:pt x="15038" y="6233"/>
                    <a:pt x="15038" y="6082"/>
                  </a:cubicBezTo>
                  <a:cubicBezTo>
                    <a:pt x="15038" y="5832"/>
                    <a:pt x="14963" y="5606"/>
                    <a:pt x="14888" y="5406"/>
                  </a:cubicBezTo>
                  <a:cubicBezTo>
                    <a:pt x="14512" y="4503"/>
                    <a:pt x="14161" y="3601"/>
                    <a:pt x="13810" y="2699"/>
                  </a:cubicBezTo>
                  <a:cubicBezTo>
                    <a:pt x="13459" y="1872"/>
                    <a:pt x="13259" y="744"/>
                    <a:pt x="12482" y="168"/>
                  </a:cubicBezTo>
                  <a:cubicBezTo>
                    <a:pt x="12330" y="57"/>
                    <a:pt x="12110" y="0"/>
                    <a:pt x="118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9" name="Google Shape;3209;p58"/>
            <p:cNvSpPr/>
            <p:nvPr/>
          </p:nvSpPr>
          <p:spPr>
            <a:xfrm>
              <a:off x="1122525" y="3270200"/>
              <a:ext cx="15675" cy="67050"/>
            </a:xfrm>
            <a:custGeom>
              <a:avLst/>
              <a:gdLst/>
              <a:ahLst/>
              <a:cxnLst/>
              <a:rect l="l" t="t" r="r" b="b"/>
              <a:pathLst>
                <a:path w="627" h="2682" extrusionOk="0">
                  <a:moveTo>
                    <a:pt x="301" y="0"/>
                  </a:moveTo>
                  <a:cubicBezTo>
                    <a:pt x="151" y="0"/>
                    <a:pt x="0" y="150"/>
                    <a:pt x="0" y="326"/>
                  </a:cubicBezTo>
                  <a:lnTo>
                    <a:pt x="0" y="2356"/>
                  </a:lnTo>
                  <a:cubicBezTo>
                    <a:pt x="0" y="2531"/>
                    <a:pt x="151" y="2682"/>
                    <a:pt x="301" y="2682"/>
                  </a:cubicBezTo>
                  <a:cubicBezTo>
                    <a:pt x="477" y="2682"/>
                    <a:pt x="627" y="2531"/>
                    <a:pt x="627" y="2356"/>
                  </a:cubicBezTo>
                  <a:lnTo>
                    <a:pt x="627" y="326"/>
                  </a:lnTo>
                  <a:cubicBezTo>
                    <a:pt x="627" y="150"/>
                    <a:pt x="477" y="0"/>
                    <a:pt x="3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0" name="Google Shape;3210;p58"/>
            <p:cNvSpPr/>
            <p:nvPr/>
          </p:nvSpPr>
          <p:spPr>
            <a:xfrm>
              <a:off x="1078025" y="3424250"/>
              <a:ext cx="23850" cy="59000"/>
            </a:xfrm>
            <a:custGeom>
              <a:avLst/>
              <a:gdLst/>
              <a:ahLst/>
              <a:cxnLst/>
              <a:rect l="l" t="t" r="r" b="b"/>
              <a:pathLst>
                <a:path w="954" h="2360" extrusionOk="0">
                  <a:moveTo>
                    <a:pt x="633" y="0"/>
                  </a:moveTo>
                  <a:cubicBezTo>
                    <a:pt x="477" y="0"/>
                    <a:pt x="350" y="119"/>
                    <a:pt x="327" y="279"/>
                  </a:cubicBezTo>
                  <a:cubicBezTo>
                    <a:pt x="252" y="856"/>
                    <a:pt x="151" y="1432"/>
                    <a:pt x="26" y="2008"/>
                  </a:cubicBezTo>
                  <a:cubicBezTo>
                    <a:pt x="1" y="2159"/>
                    <a:pt x="101" y="2334"/>
                    <a:pt x="252" y="2359"/>
                  </a:cubicBezTo>
                  <a:lnTo>
                    <a:pt x="327" y="2359"/>
                  </a:lnTo>
                  <a:cubicBezTo>
                    <a:pt x="452" y="2359"/>
                    <a:pt x="577" y="2259"/>
                    <a:pt x="628" y="2134"/>
                  </a:cubicBezTo>
                  <a:cubicBezTo>
                    <a:pt x="728" y="1532"/>
                    <a:pt x="853" y="956"/>
                    <a:pt x="928" y="354"/>
                  </a:cubicBezTo>
                  <a:cubicBezTo>
                    <a:pt x="953" y="179"/>
                    <a:pt x="828" y="29"/>
                    <a:pt x="678" y="3"/>
                  </a:cubicBezTo>
                  <a:cubicBezTo>
                    <a:pt x="663" y="1"/>
                    <a:pt x="648" y="0"/>
                    <a:pt x="6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1" name="Google Shape;3211;p58"/>
            <p:cNvSpPr/>
            <p:nvPr/>
          </p:nvSpPr>
          <p:spPr>
            <a:xfrm>
              <a:off x="1138825" y="3413675"/>
              <a:ext cx="24450" cy="58925"/>
            </a:xfrm>
            <a:custGeom>
              <a:avLst/>
              <a:gdLst/>
              <a:ahLst/>
              <a:cxnLst/>
              <a:rect l="l" t="t" r="r" b="b"/>
              <a:pathLst>
                <a:path w="978" h="2357" extrusionOk="0">
                  <a:moveTo>
                    <a:pt x="276" y="0"/>
                  </a:moveTo>
                  <a:cubicBezTo>
                    <a:pt x="100" y="25"/>
                    <a:pt x="0" y="176"/>
                    <a:pt x="0" y="351"/>
                  </a:cubicBezTo>
                  <a:cubicBezTo>
                    <a:pt x="75" y="953"/>
                    <a:pt x="201" y="1554"/>
                    <a:pt x="326" y="2131"/>
                  </a:cubicBezTo>
                  <a:cubicBezTo>
                    <a:pt x="376" y="2256"/>
                    <a:pt x="501" y="2356"/>
                    <a:pt x="627" y="2356"/>
                  </a:cubicBezTo>
                  <a:lnTo>
                    <a:pt x="702" y="2356"/>
                  </a:lnTo>
                  <a:cubicBezTo>
                    <a:pt x="877" y="2306"/>
                    <a:pt x="977" y="2156"/>
                    <a:pt x="927" y="1980"/>
                  </a:cubicBezTo>
                  <a:cubicBezTo>
                    <a:pt x="777" y="1429"/>
                    <a:pt x="677" y="853"/>
                    <a:pt x="627" y="276"/>
                  </a:cubicBezTo>
                  <a:cubicBezTo>
                    <a:pt x="602" y="101"/>
                    <a:pt x="451" y="0"/>
                    <a:pt x="2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2" name="Google Shape;3212;p58"/>
            <p:cNvSpPr/>
            <p:nvPr/>
          </p:nvSpPr>
          <p:spPr>
            <a:xfrm>
              <a:off x="1026025" y="3563675"/>
              <a:ext cx="43275" cy="110675"/>
            </a:xfrm>
            <a:custGeom>
              <a:avLst/>
              <a:gdLst/>
              <a:ahLst/>
              <a:cxnLst/>
              <a:rect l="l" t="t" r="r" b="b"/>
              <a:pathLst>
                <a:path w="1731" h="4427" extrusionOk="0">
                  <a:moveTo>
                    <a:pt x="1376" y="0"/>
                  </a:moveTo>
                  <a:cubicBezTo>
                    <a:pt x="1247" y="0"/>
                    <a:pt x="1143" y="76"/>
                    <a:pt x="1104" y="216"/>
                  </a:cubicBezTo>
                  <a:cubicBezTo>
                    <a:pt x="703" y="1469"/>
                    <a:pt x="352" y="2747"/>
                    <a:pt x="51" y="4051"/>
                  </a:cubicBezTo>
                  <a:cubicBezTo>
                    <a:pt x="1" y="4201"/>
                    <a:pt x="101" y="4376"/>
                    <a:pt x="276" y="4401"/>
                  </a:cubicBezTo>
                  <a:cubicBezTo>
                    <a:pt x="302" y="4401"/>
                    <a:pt x="327" y="4427"/>
                    <a:pt x="352" y="4427"/>
                  </a:cubicBezTo>
                  <a:cubicBezTo>
                    <a:pt x="477" y="4427"/>
                    <a:pt x="602" y="4326"/>
                    <a:pt x="627" y="4176"/>
                  </a:cubicBezTo>
                  <a:cubicBezTo>
                    <a:pt x="928" y="2898"/>
                    <a:pt x="1279" y="1645"/>
                    <a:pt x="1680" y="391"/>
                  </a:cubicBezTo>
                  <a:cubicBezTo>
                    <a:pt x="1730" y="241"/>
                    <a:pt x="1630" y="66"/>
                    <a:pt x="1479" y="15"/>
                  </a:cubicBezTo>
                  <a:cubicBezTo>
                    <a:pt x="1444" y="5"/>
                    <a:pt x="1409" y="0"/>
                    <a:pt x="13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3" name="Google Shape;3213;p58"/>
            <p:cNvSpPr/>
            <p:nvPr/>
          </p:nvSpPr>
          <p:spPr>
            <a:xfrm>
              <a:off x="1120025" y="3570325"/>
              <a:ext cx="16300" cy="102150"/>
            </a:xfrm>
            <a:custGeom>
              <a:avLst/>
              <a:gdLst/>
              <a:ahLst/>
              <a:cxnLst/>
              <a:rect l="l" t="t" r="r" b="b"/>
              <a:pathLst>
                <a:path w="652" h="4086" extrusionOk="0">
                  <a:moveTo>
                    <a:pt x="301" y="0"/>
                  </a:moveTo>
                  <a:cubicBezTo>
                    <a:pt x="151" y="0"/>
                    <a:pt x="0" y="150"/>
                    <a:pt x="25" y="301"/>
                  </a:cubicBezTo>
                  <a:cubicBezTo>
                    <a:pt x="50" y="1454"/>
                    <a:pt x="50" y="2607"/>
                    <a:pt x="25" y="3760"/>
                  </a:cubicBezTo>
                  <a:cubicBezTo>
                    <a:pt x="0" y="3935"/>
                    <a:pt x="151" y="4060"/>
                    <a:pt x="301" y="4085"/>
                  </a:cubicBezTo>
                  <a:lnTo>
                    <a:pt x="326" y="4085"/>
                  </a:lnTo>
                  <a:cubicBezTo>
                    <a:pt x="476" y="4085"/>
                    <a:pt x="627" y="3935"/>
                    <a:pt x="627" y="3785"/>
                  </a:cubicBezTo>
                  <a:cubicBezTo>
                    <a:pt x="652" y="2632"/>
                    <a:pt x="652" y="1454"/>
                    <a:pt x="627" y="301"/>
                  </a:cubicBezTo>
                  <a:cubicBezTo>
                    <a:pt x="627" y="125"/>
                    <a:pt x="476" y="0"/>
                    <a:pt x="3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4" name="Google Shape;3214;p58"/>
            <p:cNvSpPr/>
            <p:nvPr/>
          </p:nvSpPr>
          <p:spPr>
            <a:xfrm>
              <a:off x="1182675" y="3559575"/>
              <a:ext cx="40125" cy="122925"/>
            </a:xfrm>
            <a:custGeom>
              <a:avLst/>
              <a:gdLst/>
              <a:ahLst/>
              <a:cxnLst/>
              <a:rect l="l" t="t" r="r" b="b"/>
              <a:pathLst>
                <a:path w="1605" h="4917" extrusionOk="0">
                  <a:moveTo>
                    <a:pt x="323" y="0"/>
                  </a:moveTo>
                  <a:cubicBezTo>
                    <a:pt x="307" y="0"/>
                    <a:pt x="291" y="1"/>
                    <a:pt x="276" y="4"/>
                  </a:cubicBezTo>
                  <a:cubicBezTo>
                    <a:pt x="101" y="29"/>
                    <a:pt x="0" y="205"/>
                    <a:pt x="26" y="355"/>
                  </a:cubicBezTo>
                  <a:cubicBezTo>
                    <a:pt x="326" y="1809"/>
                    <a:pt x="652" y="3262"/>
                    <a:pt x="978" y="4691"/>
                  </a:cubicBezTo>
                  <a:cubicBezTo>
                    <a:pt x="1028" y="4841"/>
                    <a:pt x="1153" y="4916"/>
                    <a:pt x="1279" y="4916"/>
                  </a:cubicBezTo>
                  <a:lnTo>
                    <a:pt x="1354" y="4916"/>
                  </a:lnTo>
                  <a:cubicBezTo>
                    <a:pt x="1504" y="4891"/>
                    <a:pt x="1604" y="4716"/>
                    <a:pt x="1579" y="4565"/>
                  </a:cubicBezTo>
                  <a:cubicBezTo>
                    <a:pt x="1229" y="3137"/>
                    <a:pt x="928" y="1683"/>
                    <a:pt x="627" y="255"/>
                  </a:cubicBezTo>
                  <a:cubicBezTo>
                    <a:pt x="605" y="97"/>
                    <a:pt x="461" y="0"/>
                    <a:pt x="32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5" name="Google Shape;3215;p58"/>
            <p:cNvSpPr/>
            <p:nvPr/>
          </p:nvSpPr>
          <p:spPr>
            <a:xfrm>
              <a:off x="979675" y="3785525"/>
              <a:ext cx="36975" cy="119400"/>
            </a:xfrm>
            <a:custGeom>
              <a:avLst/>
              <a:gdLst/>
              <a:ahLst/>
              <a:cxnLst/>
              <a:rect l="l" t="t" r="r" b="b"/>
              <a:pathLst>
                <a:path w="1479" h="4776" extrusionOk="0">
                  <a:moveTo>
                    <a:pt x="1147" y="1"/>
                  </a:moveTo>
                  <a:cubicBezTo>
                    <a:pt x="1020" y="1"/>
                    <a:pt x="893" y="90"/>
                    <a:pt x="852" y="214"/>
                  </a:cubicBezTo>
                  <a:cubicBezTo>
                    <a:pt x="451" y="1593"/>
                    <a:pt x="176" y="2996"/>
                    <a:pt x="0" y="4425"/>
                  </a:cubicBezTo>
                  <a:cubicBezTo>
                    <a:pt x="0" y="4600"/>
                    <a:pt x="100" y="4751"/>
                    <a:pt x="276" y="4776"/>
                  </a:cubicBezTo>
                  <a:lnTo>
                    <a:pt x="326" y="4776"/>
                  </a:lnTo>
                  <a:cubicBezTo>
                    <a:pt x="476" y="4776"/>
                    <a:pt x="602" y="4650"/>
                    <a:pt x="627" y="4500"/>
                  </a:cubicBezTo>
                  <a:cubicBezTo>
                    <a:pt x="777" y="3121"/>
                    <a:pt x="1053" y="1718"/>
                    <a:pt x="1454" y="390"/>
                  </a:cubicBezTo>
                  <a:cubicBezTo>
                    <a:pt x="1479" y="239"/>
                    <a:pt x="1404" y="64"/>
                    <a:pt x="1228" y="14"/>
                  </a:cubicBezTo>
                  <a:cubicBezTo>
                    <a:pt x="1202" y="5"/>
                    <a:pt x="1174" y="1"/>
                    <a:pt x="11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6" name="Google Shape;3216;p58"/>
            <p:cNvSpPr/>
            <p:nvPr/>
          </p:nvSpPr>
          <p:spPr>
            <a:xfrm>
              <a:off x="1079300" y="3800275"/>
              <a:ext cx="15050" cy="119075"/>
            </a:xfrm>
            <a:custGeom>
              <a:avLst/>
              <a:gdLst/>
              <a:ahLst/>
              <a:cxnLst/>
              <a:rect l="l" t="t" r="r" b="b"/>
              <a:pathLst>
                <a:path w="602" h="4763" extrusionOk="0">
                  <a:moveTo>
                    <a:pt x="301" y="0"/>
                  </a:moveTo>
                  <a:cubicBezTo>
                    <a:pt x="125" y="0"/>
                    <a:pt x="0" y="151"/>
                    <a:pt x="0" y="301"/>
                  </a:cubicBezTo>
                  <a:lnTo>
                    <a:pt x="0" y="4461"/>
                  </a:lnTo>
                  <a:cubicBezTo>
                    <a:pt x="0" y="4637"/>
                    <a:pt x="125" y="4762"/>
                    <a:pt x="301" y="4762"/>
                  </a:cubicBezTo>
                  <a:cubicBezTo>
                    <a:pt x="451" y="4762"/>
                    <a:pt x="602" y="4637"/>
                    <a:pt x="602" y="4461"/>
                  </a:cubicBezTo>
                  <a:lnTo>
                    <a:pt x="602" y="301"/>
                  </a:lnTo>
                  <a:cubicBezTo>
                    <a:pt x="602" y="151"/>
                    <a:pt x="451" y="0"/>
                    <a:pt x="3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7" name="Google Shape;3217;p58"/>
            <p:cNvSpPr/>
            <p:nvPr/>
          </p:nvSpPr>
          <p:spPr>
            <a:xfrm>
              <a:off x="1167000" y="3793300"/>
              <a:ext cx="28850" cy="141700"/>
            </a:xfrm>
            <a:custGeom>
              <a:avLst/>
              <a:gdLst/>
              <a:ahLst/>
              <a:cxnLst/>
              <a:rect l="l" t="t" r="r" b="b"/>
              <a:pathLst>
                <a:path w="1154" h="5668" extrusionOk="0">
                  <a:moveTo>
                    <a:pt x="340" y="0"/>
                  </a:moveTo>
                  <a:cubicBezTo>
                    <a:pt x="327" y="0"/>
                    <a:pt x="315" y="1"/>
                    <a:pt x="302" y="3"/>
                  </a:cubicBezTo>
                  <a:cubicBezTo>
                    <a:pt x="126" y="29"/>
                    <a:pt x="1" y="179"/>
                    <a:pt x="26" y="329"/>
                  </a:cubicBezTo>
                  <a:lnTo>
                    <a:pt x="527" y="5392"/>
                  </a:lnTo>
                  <a:cubicBezTo>
                    <a:pt x="552" y="5542"/>
                    <a:pt x="678" y="5668"/>
                    <a:pt x="828" y="5668"/>
                  </a:cubicBezTo>
                  <a:lnTo>
                    <a:pt x="878" y="5668"/>
                  </a:lnTo>
                  <a:cubicBezTo>
                    <a:pt x="1028" y="5643"/>
                    <a:pt x="1154" y="5492"/>
                    <a:pt x="1129" y="5317"/>
                  </a:cubicBezTo>
                  <a:lnTo>
                    <a:pt x="627" y="279"/>
                  </a:lnTo>
                  <a:cubicBezTo>
                    <a:pt x="605" y="119"/>
                    <a:pt x="477" y="0"/>
                    <a:pt x="3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8" name="Google Shape;3218;p58"/>
            <p:cNvSpPr/>
            <p:nvPr/>
          </p:nvSpPr>
          <p:spPr>
            <a:xfrm>
              <a:off x="1250975" y="3795150"/>
              <a:ext cx="45750" cy="129200"/>
            </a:xfrm>
            <a:custGeom>
              <a:avLst/>
              <a:gdLst/>
              <a:ahLst/>
              <a:cxnLst/>
              <a:rect l="l" t="t" r="r" b="b"/>
              <a:pathLst>
                <a:path w="1830" h="5168" extrusionOk="0">
                  <a:moveTo>
                    <a:pt x="323" y="1"/>
                  </a:moveTo>
                  <a:cubicBezTo>
                    <a:pt x="307" y="1"/>
                    <a:pt x="291" y="2"/>
                    <a:pt x="276" y="5"/>
                  </a:cubicBezTo>
                  <a:cubicBezTo>
                    <a:pt x="101" y="30"/>
                    <a:pt x="0" y="205"/>
                    <a:pt x="25" y="356"/>
                  </a:cubicBezTo>
                  <a:cubicBezTo>
                    <a:pt x="376" y="1909"/>
                    <a:pt x="752" y="3438"/>
                    <a:pt x="1203" y="4967"/>
                  </a:cubicBezTo>
                  <a:cubicBezTo>
                    <a:pt x="1228" y="5092"/>
                    <a:pt x="1354" y="5168"/>
                    <a:pt x="1479" y="5168"/>
                  </a:cubicBezTo>
                  <a:lnTo>
                    <a:pt x="1579" y="5168"/>
                  </a:lnTo>
                  <a:cubicBezTo>
                    <a:pt x="1730" y="5117"/>
                    <a:pt x="1830" y="4942"/>
                    <a:pt x="1780" y="4792"/>
                  </a:cubicBezTo>
                  <a:cubicBezTo>
                    <a:pt x="1354" y="3288"/>
                    <a:pt x="953" y="1759"/>
                    <a:pt x="627" y="230"/>
                  </a:cubicBezTo>
                  <a:cubicBezTo>
                    <a:pt x="604" y="95"/>
                    <a:pt x="461" y="1"/>
                    <a:pt x="3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9" name="Google Shape;3219;p58"/>
            <p:cNvSpPr/>
            <p:nvPr/>
          </p:nvSpPr>
          <p:spPr>
            <a:xfrm>
              <a:off x="1188950" y="4017600"/>
              <a:ext cx="31975" cy="136075"/>
            </a:xfrm>
            <a:custGeom>
              <a:avLst/>
              <a:gdLst/>
              <a:ahLst/>
              <a:cxnLst/>
              <a:rect l="l" t="t" r="r" b="b"/>
              <a:pathLst>
                <a:path w="1279" h="5443" extrusionOk="0">
                  <a:moveTo>
                    <a:pt x="345" y="1"/>
                  </a:moveTo>
                  <a:cubicBezTo>
                    <a:pt x="331" y="1"/>
                    <a:pt x="316" y="2"/>
                    <a:pt x="301" y="4"/>
                  </a:cubicBezTo>
                  <a:cubicBezTo>
                    <a:pt x="125" y="4"/>
                    <a:pt x="0" y="154"/>
                    <a:pt x="25" y="330"/>
                  </a:cubicBezTo>
                  <a:cubicBezTo>
                    <a:pt x="176" y="1934"/>
                    <a:pt x="376" y="3588"/>
                    <a:pt x="652" y="5192"/>
                  </a:cubicBezTo>
                  <a:cubicBezTo>
                    <a:pt x="652" y="5342"/>
                    <a:pt x="802" y="5443"/>
                    <a:pt x="927" y="5443"/>
                  </a:cubicBezTo>
                  <a:lnTo>
                    <a:pt x="978" y="5443"/>
                  </a:lnTo>
                  <a:cubicBezTo>
                    <a:pt x="1153" y="5418"/>
                    <a:pt x="1278" y="5267"/>
                    <a:pt x="1228" y="5092"/>
                  </a:cubicBezTo>
                  <a:cubicBezTo>
                    <a:pt x="978" y="3488"/>
                    <a:pt x="777" y="1884"/>
                    <a:pt x="627" y="280"/>
                  </a:cubicBezTo>
                  <a:cubicBezTo>
                    <a:pt x="627" y="119"/>
                    <a:pt x="501" y="1"/>
                    <a:pt x="34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0" name="Google Shape;3220;p58"/>
            <p:cNvSpPr/>
            <p:nvPr/>
          </p:nvSpPr>
          <p:spPr>
            <a:xfrm>
              <a:off x="1301100" y="4004425"/>
              <a:ext cx="44500" cy="136725"/>
            </a:xfrm>
            <a:custGeom>
              <a:avLst/>
              <a:gdLst/>
              <a:ahLst/>
              <a:cxnLst/>
              <a:rect l="l" t="t" r="r" b="b"/>
              <a:pathLst>
                <a:path w="1780" h="5469" extrusionOk="0">
                  <a:moveTo>
                    <a:pt x="323" y="1"/>
                  </a:moveTo>
                  <a:cubicBezTo>
                    <a:pt x="307" y="1"/>
                    <a:pt x="292" y="2"/>
                    <a:pt x="276" y="5"/>
                  </a:cubicBezTo>
                  <a:cubicBezTo>
                    <a:pt x="101" y="55"/>
                    <a:pt x="0" y="230"/>
                    <a:pt x="50" y="381"/>
                  </a:cubicBezTo>
                  <a:cubicBezTo>
                    <a:pt x="451" y="1985"/>
                    <a:pt x="827" y="3614"/>
                    <a:pt x="1153" y="5243"/>
                  </a:cubicBezTo>
                  <a:cubicBezTo>
                    <a:pt x="1178" y="5368"/>
                    <a:pt x="1304" y="5468"/>
                    <a:pt x="1454" y="5468"/>
                  </a:cubicBezTo>
                  <a:lnTo>
                    <a:pt x="1504" y="5468"/>
                  </a:lnTo>
                  <a:cubicBezTo>
                    <a:pt x="1680" y="5443"/>
                    <a:pt x="1780" y="5268"/>
                    <a:pt x="1755" y="5117"/>
                  </a:cubicBezTo>
                  <a:cubicBezTo>
                    <a:pt x="1404" y="3488"/>
                    <a:pt x="1028" y="1834"/>
                    <a:pt x="627" y="230"/>
                  </a:cubicBezTo>
                  <a:cubicBezTo>
                    <a:pt x="604" y="95"/>
                    <a:pt x="461" y="1"/>
                    <a:pt x="3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1" name="Google Shape;3221;p58"/>
            <p:cNvSpPr/>
            <p:nvPr/>
          </p:nvSpPr>
          <p:spPr>
            <a:xfrm>
              <a:off x="1068000" y="4020750"/>
              <a:ext cx="25100" cy="133550"/>
            </a:xfrm>
            <a:custGeom>
              <a:avLst/>
              <a:gdLst/>
              <a:ahLst/>
              <a:cxnLst/>
              <a:rect l="l" t="t" r="r" b="b"/>
              <a:pathLst>
                <a:path w="1004" h="5342" extrusionOk="0">
                  <a:moveTo>
                    <a:pt x="664" y="0"/>
                  </a:moveTo>
                  <a:cubicBezTo>
                    <a:pt x="527" y="0"/>
                    <a:pt x="400" y="117"/>
                    <a:pt x="377" y="254"/>
                  </a:cubicBezTo>
                  <a:cubicBezTo>
                    <a:pt x="101" y="1833"/>
                    <a:pt x="1" y="3437"/>
                    <a:pt x="26" y="5041"/>
                  </a:cubicBezTo>
                  <a:cubicBezTo>
                    <a:pt x="26" y="5216"/>
                    <a:pt x="176" y="5342"/>
                    <a:pt x="327" y="5342"/>
                  </a:cubicBezTo>
                  <a:cubicBezTo>
                    <a:pt x="502" y="5342"/>
                    <a:pt x="628" y="5191"/>
                    <a:pt x="628" y="5041"/>
                  </a:cubicBezTo>
                  <a:cubicBezTo>
                    <a:pt x="602" y="3462"/>
                    <a:pt x="728" y="1908"/>
                    <a:pt x="953" y="354"/>
                  </a:cubicBezTo>
                  <a:cubicBezTo>
                    <a:pt x="1003" y="204"/>
                    <a:pt x="878" y="28"/>
                    <a:pt x="703" y="3"/>
                  </a:cubicBezTo>
                  <a:cubicBezTo>
                    <a:pt x="690" y="1"/>
                    <a:pt x="677" y="0"/>
                    <a:pt x="6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2" name="Google Shape;3222;p58"/>
            <p:cNvSpPr/>
            <p:nvPr/>
          </p:nvSpPr>
          <p:spPr>
            <a:xfrm>
              <a:off x="943325" y="4013600"/>
              <a:ext cx="43250" cy="118150"/>
            </a:xfrm>
            <a:custGeom>
              <a:avLst/>
              <a:gdLst/>
              <a:ahLst/>
              <a:cxnLst/>
              <a:rect l="l" t="t" r="r" b="b"/>
              <a:pathLst>
                <a:path w="1730" h="4726" extrusionOk="0">
                  <a:moveTo>
                    <a:pt x="1398" y="1"/>
                  </a:moveTo>
                  <a:cubicBezTo>
                    <a:pt x="1271" y="1"/>
                    <a:pt x="1144" y="90"/>
                    <a:pt x="1103" y="214"/>
                  </a:cubicBezTo>
                  <a:cubicBezTo>
                    <a:pt x="702" y="1593"/>
                    <a:pt x="326" y="2971"/>
                    <a:pt x="26" y="4374"/>
                  </a:cubicBezTo>
                  <a:cubicBezTo>
                    <a:pt x="0" y="4525"/>
                    <a:pt x="101" y="4700"/>
                    <a:pt x="276" y="4725"/>
                  </a:cubicBezTo>
                  <a:lnTo>
                    <a:pt x="326" y="4725"/>
                  </a:lnTo>
                  <a:cubicBezTo>
                    <a:pt x="477" y="4725"/>
                    <a:pt x="602" y="4625"/>
                    <a:pt x="627" y="4500"/>
                  </a:cubicBezTo>
                  <a:cubicBezTo>
                    <a:pt x="928" y="3121"/>
                    <a:pt x="1279" y="1743"/>
                    <a:pt x="1680" y="390"/>
                  </a:cubicBezTo>
                  <a:cubicBezTo>
                    <a:pt x="1730" y="239"/>
                    <a:pt x="1655" y="64"/>
                    <a:pt x="1479" y="14"/>
                  </a:cubicBezTo>
                  <a:cubicBezTo>
                    <a:pt x="1453" y="5"/>
                    <a:pt x="1425" y="1"/>
                    <a:pt x="139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3" name="Google Shape;3223;p58"/>
            <p:cNvSpPr/>
            <p:nvPr/>
          </p:nvSpPr>
          <p:spPr>
            <a:xfrm>
              <a:off x="1059250" y="3367700"/>
              <a:ext cx="146625" cy="37225"/>
            </a:xfrm>
            <a:custGeom>
              <a:avLst/>
              <a:gdLst/>
              <a:ahLst/>
              <a:cxnLst/>
              <a:rect l="l" t="t" r="r" b="b"/>
              <a:pathLst>
                <a:path w="5865" h="1489" extrusionOk="0">
                  <a:moveTo>
                    <a:pt x="3046" y="1"/>
                  </a:moveTo>
                  <a:cubicBezTo>
                    <a:pt x="3017" y="1"/>
                    <a:pt x="2988" y="4"/>
                    <a:pt x="2957" y="10"/>
                  </a:cubicBezTo>
                  <a:cubicBezTo>
                    <a:pt x="2807" y="35"/>
                    <a:pt x="2732" y="110"/>
                    <a:pt x="2682" y="160"/>
                  </a:cubicBezTo>
                  <a:cubicBezTo>
                    <a:pt x="2281" y="561"/>
                    <a:pt x="1780" y="812"/>
                    <a:pt x="1278" y="862"/>
                  </a:cubicBezTo>
                  <a:cubicBezTo>
                    <a:pt x="1186" y="877"/>
                    <a:pt x="1093" y="884"/>
                    <a:pt x="1001" y="884"/>
                  </a:cubicBezTo>
                  <a:cubicBezTo>
                    <a:pt x="622" y="884"/>
                    <a:pt x="262" y="763"/>
                    <a:pt x="0" y="561"/>
                  </a:cubicBezTo>
                  <a:lnTo>
                    <a:pt x="0" y="561"/>
                  </a:lnTo>
                  <a:cubicBezTo>
                    <a:pt x="0" y="561"/>
                    <a:pt x="0" y="586"/>
                    <a:pt x="25" y="586"/>
                  </a:cubicBezTo>
                  <a:cubicBezTo>
                    <a:pt x="150" y="737"/>
                    <a:pt x="150" y="937"/>
                    <a:pt x="50" y="1113"/>
                  </a:cubicBezTo>
                  <a:cubicBezTo>
                    <a:pt x="50" y="1163"/>
                    <a:pt x="25" y="1213"/>
                    <a:pt x="0" y="1263"/>
                  </a:cubicBezTo>
                  <a:cubicBezTo>
                    <a:pt x="301" y="1413"/>
                    <a:pt x="652" y="1489"/>
                    <a:pt x="1028" y="1489"/>
                  </a:cubicBezTo>
                  <a:cubicBezTo>
                    <a:pt x="1128" y="1489"/>
                    <a:pt x="1253" y="1489"/>
                    <a:pt x="1353" y="1463"/>
                  </a:cubicBezTo>
                  <a:cubicBezTo>
                    <a:pt x="1955" y="1388"/>
                    <a:pt x="2556" y="1113"/>
                    <a:pt x="3033" y="661"/>
                  </a:cubicBezTo>
                  <a:cubicBezTo>
                    <a:pt x="3208" y="837"/>
                    <a:pt x="3459" y="1012"/>
                    <a:pt x="3709" y="1138"/>
                  </a:cubicBezTo>
                  <a:cubicBezTo>
                    <a:pt x="4137" y="1324"/>
                    <a:pt x="4620" y="1427"/>
                    <a:pt x="5096" y="1427"/>
                  </a:cubicBezTo>
                  <a:cubicBezTo>
                    <a:pt x="5262" y="1427"/>
                    <a:pt x="5427" y="1414"/>
                    <a:pt x="5589" y="1388"/>
                  </a:cubicBezTo>
                  <a:cubicBezTo>
                    <a:pt x="5689" y="1363"/>
                    <a:pt x="5765" y="1338"/>
                    <a:pt x="5865" y="1313"/>
                  </a:cubicBezTo>
                  <a:cubicBezTo>
                    <a:pt x="5840" y="1238"/>
                    <a:pt x="5815" y="1163"/>
                    <a:pt x="5790" y="1088"/>
                  </a:cubicBezTo>
                  <a:cubicBezTo>
                    <a:pt x="5739" y="962"/>
                    <a:pt x="5739" y="812"/>
                    <a:pt x="5815" y="712"/>
                  </a:cubicBezTo>
                  <a:lnTo>
                    <a:pt x="5815" y="712"/>
                  </a:lnTo>
                  <a:cubicBezTo>
                    <a:pt x="5689" y="737"/>
                    <a:pt x="5589" y="762"/>
                    <a:pt x="5489" y="787"/>
                  </a:cubicBezTo>
                  <a:cubicBezTo>
                    <a:pt x="5354" y="806"/>
                    <a:pt x="5220" y="815"/>
                    <a:pt x="5087" y="815"/>
                  </a:cubicBezTo>
                  <a:cubicBezTo>
                    <a:pt x="4699" y="815"/>
                    <a:pt x="4321" y="736"/>
                    <a:pt x="3985" y="586"/>
                  </a:cubicBezTo>
                  <a:cubicBezTo>
                    <a:pt x="3759" y="461"/>
                    <a:pt x="3584" y="361"/>
                    <a:pt x="3434" y="210"/>
                  </a:cubicBezTo>
                  <a:cubicBezTo>
                    <a:pt x="3390" y="144"/>
                    <a:pt x="3249" y="1"/>
                    <a:pt x="30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4" name="Google Shape;3224;p58"/>
            <p:cNvSpPr/>
            <p:nvPr/>
          </p:nvSpPr>
          <p:spPr>
            <a:xfrm>
              <a:off x="1019775" y="3494150"/>
              <a:ext cx="213675" cy="44225"/>
            </a:xfrm>
            <a:custGeom>
              <a:avLst/>
              <a:gdLst/>
              <a:ahLst/>
              <a:cxnLst/>
              <a:rect l="l" t="t" r="r" b="b"/>
              <a:pathLst>
                <a:path w="8547" h="1769" extrusionOk="0">
                  <a:moveTo>
                    <a:pt x="5839" y="0"/>
                  </a:moveTo>
                  <a:cubicBezTo>
                    <a:pt x="5722" y="0"/>
                    <a:pt x="5574" y="44"/>
                    <a:pt x="5414" y="240"/>
                  </a:cubicBezTo>
                  <a:cubicBezTo>
                    <a:pt x="5263" y="466"/>
                    <a:pt x="5063" y="691"/>
                    <a:pt x="4812" y="892"/>
                  </a:cubicBezTo>
                  <a:cubicBezTo>
                    <a:pt x="4562" y="1067"/>
                    <a:pt x="4286" y="1167"/>
                    <a:pt x="4010" y="1167"/>
                  </a:cubicBezTo>
                  <a:cubicBezTo>
                    <a:pt x="3734" y="1167"/>
                    <a:pt x="3459" y="1067"/>
                    <a:pt x="3208" y="892"/>
                  </a:cubicBezTo>
                  <a:cubicBezTo>
                    <a:pt x="3083" y="791"/>
                    <a:pt x="2983" y="691"/>
                    <a:pt x="2857" y="541"/>
                  </a:cubicBezTo>
                  <a:cubicBezTo>
                    <a:pt x="2732" y="416"/>
                    <a:pt x="2557" y="315"/>
                    <a:pt x="2381" y="315"/>
                  </a:cubicBezTo>
                  <a:cubicBezTo>
                    <a:pt x="2355" y="312"/>
                    <a:pt x="2329" y="310"/>
                    <a:pt x="2304" y="310"/>
                  </a:cubicBezTo>
                  <a:cubicBezTo>
                    <a:pt x="2130" y="310"/>
                    <a:pt x="1964" y="382"/>
                    <a:pt x="1855" y="491"/>
                  </a:cubicBezTo>
                  <a:cubicBezTo>
                    <a:pt x="1604" y="691"/>
                    <a:pt x="1404" y="842"/>
                    <a:pt x="1178" y="917"/>
                  </a:cubicBezTo>
                  <a:cubicBezTo>
                    <a:pt x="1034" y="977"/>
                    <a:pt x="848" y="1014"/>
                    <a:pt x="667" y="1014"/>
                  </a:cubicBezTo>
                  <a:cubicBezTo>
                    <a:pt x="472" y="1014"/>
                    <a:pt x="281" y="971"/>
                    <a:pt x="150" y="867"/>
                  </a:cubicBezTo>
                  <a:cubicBezTo>
                    <a:pt x="100" y="817"/>
                    <a:pt x="50" y="791"/>
                    <a:pt x="0" y="791"/>
                  </a:cubicBezTo>
                  <a:cubicBezTo>
                    <a:pt x="25" y="817"/>
                    <a:pt x="50" y="842"/>
                    <a:pt x="100" y="867"/>
                  </a:cubicBezTo>
                  <a:cubicBezTo>
                    <a:pt x="326" y="1042"/>
                    <a:pt x="426" y="1318"/>
                    <a:pt x="301" y="1568"/>
                  </a:cubicBezTo>
                  <a:cubicBezTo>
                    <a:pt x="439" y="1605"/>
                    <a:pt x="580" y="1622"/>
                    <a:pt x="720" y="1622"/>
                  </a:cubicBezTo>
                  <a:cubicBezTo>
                    <a:pt x="961" y="1622"/>
                    <a:pt x="1197" y="1573"/>
                    <a:pt x="1404" y="1493"/>
                  </a:cubicBezTo>
                  <a:cubicBezTo>
                    <a:pt x="1780" y="1343"/>
                    <a:pt x="2055" y="1092"/>
                    <a:pt x="2256" y="942"/>
                  </a:cubicBezTo>
                  <a:cubicBezTo>
                    <a:pt x="2256" y="917"/>
                    <a:pt x="2306" y="917"/>
                    <a:pt x="2331" y="917"/>
                  </a:cubicBezTo>
                  <a:cubicBezTo>
                    <a:pt x="2356" y="917"/>
                    <a:pt x="2381" y="917"/>
                    <a:pt x="2381" y="942"/>
                  </a:cubicBezTo>
                  <a:cubicBezTo>
                    <a:pt x="2531" y="1117"/>
                    <a:pt x="2682" y="1268"/>
                    <a:pt x="2857" y="1393"/>
                  </a:cubicBezTo>
                  <a:cubicBezTo>
                    <a:pt x="3208" y="1644"/>
                    <a:pt x="3609" y="1769"/>
                    <a:pt x="4010" y="1769"/>
                  </a:cubicBezTo>
                  <a:lnTo>
                    <a:pt x="4035" y="1769"/>
                  </a:lnTo>
                  <a:cubicBezTo>
                    <a:pt x="4411" y="1769"/>
                    <a:pt x="4812" y="1619"/>
                    <a:pt x="5163" y="1368"/>
                  </a:cubicBezTo>
                  <a:cubicBezTo>
                    <a:pt x="5464" y="1167"/>
                    <a:pt x="5689" y="917"/>
                    <a:pt x="5865" y="666"/>
                  </a:cubicBezTo>
                  <a:cubicBezTo>
                    <a:pt x="6316" y="1092"/>
                    <a:pt x="6917" y="1343"/>
                    <a:pt x="7569" y="1418"/>
                  </a:cubicBezTo>
                  <a:cubicBezTo>
                    <a:pt x="7673" y="1428"/>
                    <a:pt x="7777" y="1434"/>
                    <a:pt x="7879" y="1434"/>
                  </a:cubicBezTo>
                  <a:cubicBezTo>
                    <a:pt x="8023" y="1434"/>
                    <a:pt x="8164" y="1422"/>
                    <a:pt x="8296" y="1393"/>
                  </a:cubicBezTo>
                  <a:cubicBezTo>
                    <a:pt x="8346" y="1393"/>
                    <a:pt x="8421" y="1368"/>
                    <a:pt x="8471" y="1368"/>
                  </a:cubicBezTo>
                  <a:cubicBezTo>
                    <a:pt x="8421" y="1142"/>
                    <a:pt x="8446" y="917"/>
                    <a:pt x="8547" y="691"/>
                  </a:cubicBezTo>
                  <a:lnTo>
                    <a:pt x="8547" y="691"/>
                  </a:lnTo>
                  <a:cubicBezTo>
                    <a:pt x="8421" y="741"/>
                    <a:pt x="8296" y="791"/>
                    <a:pt x="8171" y="817"/>
                  </a:cubicBezTo>
                  <a:cubicBezTo>
                    <a:pt x="8095" y="829"/>
                    <a:pt x="8008" y="835"/>
                    <a:pt x="7914" y="835"/>
                  </a:cubicBezTo>
                  <a:cubicBezTo>
                    <a:pt x="7820" y="835"/>
                    <a:pt x="7719" y="829"/>
                    <a:pt x="7619" y="817"/>
                  </a:cubicBezTo>
                  <a:cubicBezTo>
                    <a:pt x="7068" y="766"/>
                    <a:pt x="6542" y="516"/>
                    <a:pt x="6191" y="165"/>
                  </a:cubicBezTo>
                  <a:cubicBezTo>
                    <a:pt x="6141" y="115"/>
                    <a:pt x="6090" y="40"/>
                    <a:pt x="5965" y="15"/>
                  </a:cubicBezTo>
                  <a:cubicBezTo>
                    <a:pt x="5929" y="7"/>
                    <a:pt x="5886" y="0"/>
                    <a:pt x="58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5" name="Google Shape;3225;p58"/>
            <p:cNvSpPr/>
            <p:nvPr/>
          </p:nvSpPr>
          <p:spPr>
            <a:xfrm>
              <a:off x="948325" y="3733300"/>
              <a:ext cx="361575" cy="45050"/>
            </a:xfrm>
            <a:custGeom>
              <a:avLst/>
              <a:gdLst/>
              <a:ahLst/>
              <a:cxnLst/>
              <a:rect l="l" t="t" r="r" b="b"/>
              <a:pathLst>
                <a:path w="14463" h="1802" extrusionOk="0">
                  <a:moveTo>
                    <a:pt x="2618" y="1"/>
                  </a:moveTo>
                  <a:cubicBezTo>
                    <a:pt x="2460" y="1"/>
                    <a:pt x="2300" y="41"/>
                    <a:pt x="2156" y="123"/>
                  </a:cubicBezTo>
                  <a:cubicBezTo>
                    <a:pt x="1780" y="348"/>
                    <a:pt x="1455" y="499"/>
                    <a:pt x="1154" y="599"/>
                  </a:cubicBezTo>
                  <a:cubicBezTo>
                    <a:pt x="897" y="685"/>
                    <a:pt x="652" y="723"/>
                    <a:pt x="418" y="723"/>
                  </a:cubicBezTo>
                  <a:cubicBezTo>
                    <a:pt x="310" y="723"/>
                    <a:pt x="204" y="715"/>
                    <a:pt x="101" y="699"/>
                  </a:cubicBezTo>
                  <a:lnTo>
                    <a:pt x="101" y="699"/>
                  </a:lnTo>
                  <a:cubicBezTo>
                    <a:pt x="151" y="799"/>
                    <a:pt x="176" y="925"/>
                    <a:pt x="126" y="1025"/>
                  </a:cubicBezTo>
                  <a:cubicBezTo>
                    <a:pt x="101" y="1125"/>
                    <a:pt x="51" y="1200"/>
                    <a:pt x="1" y="1301"/>
                  </a:cubicBezTo>
                  <a:cubicBezTo>
                    <a:pt x="136" y="1317"/>
                    <a:pt x="273" y="1325"/>
                    <a:pt x="412" y="1325"/>
                  </a:cubicBezTo>
                  <a:cubicBezTo>
                    <a:pt x="713" y="1325"/>
                    <a:pt x="1021" y="1286"/>
                    <a:pt x="1329" y="1200"/>
                  </a:cubicBezTo>
                  <a:cubicBezTo>
                    <a:pt x="1705" y="1075"/>
                    <a:pt x="2056" y="900"/>
                    <a:pt x="2482" y="649"/>
                  </a:cubicBezTo>
                  <a:cubicBezTo>
                    <a:pt x="2524" y="618"/>
                    <a:pt x="2575" y="604"/>
                    <a:pt x="2625" y="604"/>
                  </a:cubicBezTo>
                  <a:cubicBezTo>
                    <a:pt x="2695" y="604"/>
                    <a:pt x="2764" y="630"/>
                    <a:pt x="2808" y="674"/>
                  </a:cubicBezTo>
                  <a:cubicBezTo>
                    <a:pt x="3209" y="1075"/>
                    <a:pt x="3710" y="1401"/>
                    <a:pt x="4262" y="1627"/>
                  </a:cubicBezTo>
                  <a:cubicBezTo>
                    <a:pt x="4487" y="1702"/>
                    <a:pt x="4788" y="1802"/>
                    <a:pt x="5114" y="1802"/>
                  </a:cubicBezTo>
                  <a:lnTo>
                    <a:pt x="5239" y="1802"/>
                  </a:lnTo>
                  <a:cubicBezTo>
                    <a:pt x="5565" y="1777"/>
                    <a:pt x="5866" y="1627"/>
                    <a:pt x="6141" y="1476"/>
                  </a:cubicBezTo>
                  <a:cubicBezTo>
                    <a:pt x="6492" y="1276"/>
                    <a:pt x="6843" y="1050"/>
                    <a:pt x="7169" y="825"/>
                  </a:cubicBezTo>
                  <a:cubicBezTo>
                    <a:pt x="7445" y="1075"/>
                    <a:pt x="7745" y="1351"/>
                    <a:pt x="8121" y="1551"/>
                  </a:cubicBezTo>
                  <a:cubicBezTo>
                    <a:pt x="8448" y="1715"/>
                    <a:pt x="8785" y="1793"/>
                    <a:pt x="9098" y="1793"/>
                  </a:cubicBezTo>
                  <a:cubicBezTo>
                    <a:pt x="9266" y="1793"/>
                    <a:pt x="9426" y="1770"/>
                    <a:pt x="9575" y="1727"/>
                  </a:cubicBezTo>
                  <a:cubicBezTo>
                    <a:pt x="10001" y="1601"/>
                    <a:pt x="10302" y="1301"/>
                    <a:pt x="10577" y="1025"/>
                  </a:cubicBezTo>
                  <a:cubicBezTo>
                    <a:pt x="10678" y="925"/>
                    <a:pt x="10778" y="825"/>
                    <a:pt x="10878" y="749"/>
                  </a:cubicBezTo>
                  <a:lnTo>
                    <a:pt x="11480" y="1125"/>
                  </a:lnTo>
                  <a:cubicBezTo>
                    <a:pt x="11705" y="1276"/>
                    <a:pt x="11956" y="1426"/>
                    <a:pt x="12257" y="1526"/>
                  </a:cubicBezTo>
                  <a:cubicBezTo>
                    <a:pt x="12461" y="1594"/>
                    <a:pt x="12685" y="1629"/>
                    <a:pt x="12923" y="1629"/>
                  </a:cubicBezTo>
                  <a:cubicBezTo>
                    <a:pt x="13297" y="1629"/>
                    <a:pt x="13708" y="1544"/>
                    <a:pt x="14136" y="1376"/>
                  </a:cubicBezTo>
                  <a:cubicBezTo>
                    <a:pt x="14161" y="1226"/>
                    <a:pt x="14237" y="1075"/>
                    <a:pt x="14337" y="950"/>
                  </a:cubicBezTo>
                  <a:cubicBezTo>
                    <a:pt x="14387" y="875"/>
                    <a:pt x="14437" y="799"/>
                    <a:pt x="14462" y="724"/>
                  </a:cubicBezTo>
                  <a:cubicBezTo>
                    <a:pt x="14462" y="674"/>
                    <a:pt x="14462" y="624"/>
                    <a:pt x="14462" y="574"/>
                  </a:cubicBezTo>
                  <a:cubicBezTo>
                    <a:pt x="14287" y="649"/>
                    <a:pt x="14136" y="724"/>
                    <a:pt x="13936" y="799"/>
                  </a:cubicBezTo>
                  <a:cubicBezTo>
                    <a:pt x="13661" y="920"/>
                    <a:pt x="13304" y="1028"/>
                    <a:pt x="12945" y="1028"/>
                  </a:cubicBezTo>
                  <a:cubicBezTo>
                    <a:pt x="12780" y="1028"/>
                    <a:pt x="12615" y="1005"/>
                    <a:pt x="12457" y="950"/>
                  </a:cubicBezTo>
                  <a:cubicBezTo>
                    <a:pt x="12232" y="875"/>
                    <a:pt x="12006" y="749"/>
                    <a:pt x="11806" y="624"/>
                  </a:cubicBezTo>
                  <a:lnTo>
                    <a:pt x="11204" y="223"/>
                  </a:lnTo>
                  <a:cubicBezTo>
                    <a:pt x="11139" y="180"/>
                    <a:pt x="11037" y="118"/>
                    <a:pt x="10897" y="118"/>
                  </a:cubicBezTo>
                  <a:cubicBezTo>
                    <a:pt x="10875" y="118"/>
                    <a:pt x="10852" y="119"/>
                    <a:pt x="10828" y="123"/>
                  </a:cubicBezTo>
                  <a:cubicBezTo>
                    <a:pt x="10653" y="123"/>
                    <a:pt x="10552" y="223"/>
                    <a:pt x="10502" y="273"/>
                  </a:cubicBezTo>
                  <a:cubicBezTo>
                    <a:pt x="10377" y="373"/>
                    <a:pt x="10252" y="499"/>
                    <a:pt x="10151" y="599"/>
                  </a:cubicBezTo>
                  <a:cubicBezTo>
                    <a:pt x="9901" y="825"/>
                    <a:pt x="9700" y="1050"/>
                    <a:pt x="9400" y="1150"/>
                  </a:cubicBezTo>
                  <a:cubicBezTo>
                    <a:pt x="9317" y="1173"/>
                    <a:pt x="9225" y="1184"/>
                    <a:pt x="9128" y="1184"/>
                  </a:cubicBezTo>
                  <a:cubicBezTo>
                    <a:pt x="8903" y="1184"/>
                    <a:pt x="8650" y="1123"/>
                    <a:pt x="8422" y="1000"/>
                  </a:cubicBezTo>
                  <a:cubicBezTo>
                    <a:pt x="8096" y="850"/>
                    <a:pt x="7846" y="599"/>
                    <a:pt x="7570" y="373"/>
                  </a:cubicBezTo>
                  <a:lnTo>
                    <a:pt x="7520" y="323"/>
                  </a:lnTo>
                  <a:cubicBezTo>
                    <a:pt x="7470" y="273"/>
                    <a:pt x="7344" y="173"/>
                    <a:pt x="7194" y="173"/>
                  </a:cubicBezTo>
                  <a:cubicBezTo>
                    <a:pt x="7019" y="173"/>
                    <a:pt x="6918" y="248"/>
                    <a:pt x="6868" y="298"/>
                  </a:cubicBezTo>
                  <a:cubicBezTo>
                    <a:pt x="6542" y="524"/>
                    <a:pt x="6191" y="749"/>
                    <a:pt x="5841" y="950"/>
                  </a:cubicBezTo>
                  <a:cubicBezTo>
                    <a:pt x="5615" y="1075"/>
                    <a:pt x="5389" y="1175"/>
                    <a:pt x="5189" y="1200"/>
                  </a:cubicBezTo>
                  <a:cubicBezTo>
                    <a:pt x="5155" y="1205"/>
                    <a:pt x="5119" y="1207"/>
                    <a:pt x="5083" y="1207"/>
                  </a:cubicBezTo>
                  <a:cubicBezTo>
                    <a:pt x="4910" y="1207"/>
                    <a:pt x="4716" y="1158"/>
                    <a:pt x="4487" y="1075"/>
                  </a:cubicBezTo>
                  <a:cubicBezTo>
                    <a:pt x="4011" y="875"/>
                    <a:pt x="3585" y="599"/>
                    <a:pt x="3234" y="248"/>
                  </a:cubicBezTo>
                  <a:cubicBezTo>
                    <a:pt x="3071" y="85"/>
                    <a:pt x="2846" y="1"/>
                    <a:pt x="26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6" name="Google Shape;3226;p58"/>
            <p:cNvSpPr/>
            <p:nvPr/>
          </p:nvSpPr>
          <p:spPr>
            <a:xfrm>
              <a:off x="891950" y="3959325"/>
              <a:ext cx="482475" cy="48975"/>
            </a:xfrm>
            <a:custGeom>
              <a:avLst/>
              <a:gdLst/>
              <a:ahLst/>
              <a:cxnLst/>
              <a:rect l="l" t="t" r="r" b="b"/>
              <a:pathLst>
                <a:path w="19299" h="1959" extrusionOk="0">
                  <a:moveTo>
                    <a:pt x="0" y="555"/>
                  </a:moveTo>
                  <a:cubicBezTo>
                    <a:pt x="25" y="555"/>
                    <a:pt x="75" y="581"/>
                    <a:pt x="101" y="606"/>
                  </a:cubicBezTo>
                  <a:cubicBezTo>
                    <a:pt x="132" y="615"/>
                    <a:pt x="161" y="627"/>
                    <a:pt x="189" y="642"/>
                  </a:cubicBezTo>
                  <a:lnTo>
                    <a:pt x="189" y="642"/>
                  </a:lnTo>
                  <a:cubicBezTo>
                    <a:pt x="184" y="638"/>
                    <a:pt x="180" y="634"/>
                    <a:pt x="176" y="631"/>
                  </a:cubicBezTo>
                  <a:cubicBezTo>
                    <a:pt x="126" y="581"/>
                    <a:pt x="50" y="555"/>
                    <a:pt x="0" y="555"/>
                  </a:cubicBezTo>
                  <a:close/>
                  <a:moveTo>
                    <a:pt x="189" y="642"/>
                  </a:moveTo>
                  <a:cubicBezTo>
                    <a:pt x="222" y="670"/>
                    <a:pt x="258" y="696"/>
                    <a:pt x="295" y="721"/>
                  </a:cubicBezTo>
                  <a:lnTo>
                    <a:pt x="295" y="721"/>
                  </a:lnTo>
                  <a:cubicBezTo>
                    <a:pt x="265" y="690"/>
                    <a:pt x="229" y="663"/>
                    <a:pt x="189" y="642"/>
                  </a:cubicBezTo>
                  <a:close/>
                  <a:moveTo>
                    <a:pt x="3711" y="1"/>
                  </a:moveTo>
                  <a:cubicBezTo>
                    <a:pt x="3658" y="1"/>
                    <a:pt x="3605" y="17"/>
                    <a:pt x="3559" y="54"/>
                  </a:cubicBezTo>
                  <a:cubicBezTo>
                    <a:pt x="2983" y="430"/>
                    <a:pt x="2456" y="756"/>
                    <a:pt x="1855" y="906"/>
                  </a:cubicBezTo>
                  <a:cubicBezTo>
                    <a:pt x="1656" y="952"/>
                    <a:pt x="1458" y="975"/>
                    <a:pt x="1267" y="975"/>
                  </a:cubicBezTo>
                  <a:cubicBezTo>
                    <a:pt x="894" y="975"/>
                    <a:pt x="550" y="888"/>
                    <a:pt x="295" y="721"/>
                  </a:cubicBezTo>
                  <a:lnTo>
                    <a:pt x="295" y="721"/>
                  </a:lnTo>
                  <a:cubicBezTo>
                    <a:pt x="405" y="833"/>
                    <a:pt x="437" y="994"/>
                    <a:pt x="351" y="1132"/>
                  </a:cubicBezTo>
                  <a:cubicBezTo>
                    <a:pt x="301" y="1207"/>
                    <a:pt x="251" y="1282"/>
                    <a:pt x="226" y="1357"/>
                  </a:cubicBezTo>
                  <a:cubicBezTo>
                    <a:pt x="551" y="1513"/>
                    <a:pt x="909" y="1573"/>
                    <a:pt x="1248" y="1573"/>
                  </a:cubicBezTo>
                  <a:cubicBezTo>
                    <a:pt x="1511" y="1573"/>
                    <a:pt x="1762" y="1537"/>
                    <a:pt x="1980" y="1483"/>
                  </a:cubicBezTo>
                  <a:cubicBezTo>
                    <a:pt x="2607" y="1332"/>
                    <a:pt x="3133" y="1057"/>
                    <a:pt x="3634" y="706"/>
                  </a:cubicBezTo>
                  <a:cubicBezTo>
                    <a:pt x="3985" y="1132"/>
                    <a:pt x="4386" y="1458"/>
                    <a:pt x="4837" y="1658"/>
                  </a:cubicBezTo>
                  <a:cubicBezTo>
                    <a:pt x="5179" y="1822"/>
                    <a:pt x="5551" y="1904"/>
                    <a:pt x="5912" y="1904"/>
                  </a:cubicBezTo>
                  <a:cubicBezTo>
                    <a:pt x="6212" y="1904"/>
                    <a:pt x="6505" y="1847"/>
                    <a:pt x="6767" y="1733"/>
                  </a:cubicBezTo>
                  <a:cubicBezTo>
                    <a:pt x="7043" y="1633"/>
                    <a:pt x="7294" y="1458"/>
                    <a:pt x="7519" y="1282"/>
                  </a:cubicBezTo>
                  <a:cubicBezTo>
                    <a:pt x="7594" y="1232"/>
                    <a:pt x="7644" y="1182"/>
                    <a:pt x="7720" y="1132"/>
                  </a:cubicBezTo>
                  <a:cubicBezTo>
                    <a:pt x="7745" y="1132"/>
                    <a:pt x="7770" y="1107"/>
                    <a:pt x="7770" y="1107"/>
                  </a:cubicBezTo>
                  <a:cubicBezTo>
                    <a:pt x="7770" y="1107"/>
                    <a:pt x="7795" y="1132"/>
                    <a:pt x="7820" y="1132"/>
                  </a:cubicBezTo>
                  <a:cubicBezTo>
                    <a:pt x="8421" y="1608"/>
                    <a:pt x="9073" y="1884"/>
                    <a:pt x="9725" y="1959"/>
                  </a:cubicBezTo>
                  <a:lnTo>
                    <a:pt x="10000" y="1959"/>
                  </a:lnTo>
                  <a:cubicBezTo>
                    <a:pt x="10702" y="1959"/>
                    <a:pt x="11354" y="1708"/>
                    <a:pt x="11755" y="1257"/>
                  </a:cubicBezTo>
                  <a:lnTo>
                    <a:pt x="11780" y="1207"/>
                  </a:lnTo>
                  <a:cubicBezTo>
                    <a:pt x="11849" y="1138"/>
                    <a:pt x="11962" y="1004"/>
                    <a:pt x="12018" y="1004"/>
                  </a:cubicBezTo>
                  <a:cubicBezTo>
                    <a:pt x="12022" y="1004"/>
                    <a:pt x="12027" y="1005"/>
                    <a:pt x="12030" y="1007"/>
                  </a:cubicBezTo>
                  <a:cubicBezTo>
                    <a:pt x="12056" y="1007"/>
                    <a:pt x="12106" y="1057"/>
                    <a:pt x="12156" y="1107"/>
                  </a:cubicBezTo>
                  <a:lnTo>
                    <a:pt x="12181" y="1107"/>
                  </a:lnTo>
                  <a:cubicBezTo>
                    <a:pt x="12682" y="1558"/>
                    <a:pt x="13334" y="1834"/>
                    <a:pt x="13985" y="1859"/>
                  </a:cubicBezTo>
                  <a:cubicBezTo>
                    <a:pt x="14042" y="1863"/>
                    <a:pt x="14099" y="1865"/>
                    <a:pt x="14156" y="1865"/>
                  </a:cubicBezTo>
                  <a:cubicBezTo>
                    <a:pt x="14824" y="1865"/>
                    <a:pt x="15472" y="1598"/>
                    <a:pt x="15865" y="1182"/>
                  </a:cubicBezTo>
                  <a:cubicBezTo>
                    <a:pt x="15915" y="1132"/>
                    <a:pt x="15940" y="1107"/>
                    <a:pt x="15965" y="1082"/>
                  </a:cubicBezTo>
                  <a:cubicBezTo>
                    <a:pt x="16116" y="906"/>
                    <a:pt x="16216" y="806"/>
                    <a:pt x="16316" y="806"/>
                  </a:cubicBezTo>
                  <a:cubicBezTo>
                    <a:pt x="16366" y="806"/>
                    <a:pt x="16442" y="831"/>
                    <a:pt x="16542" y="881"/>
                  </a:cubicBezTo>
                  <a:lnTo>
                    <a:pt x="16567" y="906"/>
                  </a:lnTo>
                  <a:cubicBezTo>
                    <a:pt x="17009" y="1104"/>
                    <a:pt x="17496" y="1201"/>
                    <a:pt x="17980" y="1201"/>
                  </a:cubicBezTo>
                  <a:cubicBezTo>
                    <a:pt x="18292" y="1201"/>
                    <a:pt x="18603" y="1160"/>
                    <a:pt x="18898" y="1082"/>
                  </a:cubicBezTo>
                  <a:cubicBezTo>
                    <a:pt x="19048" y="1032"/>
                    <a:pt x="19173" y="982"/>
                    <a:pt x="19299" y="931"/>
                  </a:cubicBezTo>
                  <a:cubicBezTo>
                    <a:pt x="19299" y="906"/>
                    <a:pt x="19299" y="906"/>
                    <a:pt x="19274" y="881"/>
                  </a:cubicBezTo>
                  <a:cubicBezTo>
                    <a:pt x="19198" y="706"/>
                    <a:pt x="19173" y="505"/>
                    <a:pt x="19198" y="305"/>
                  </a:cubicBezTo>
                  <a:lnTo>
                    <a:pt x="19198" y="305"/>
                  </a:lnTo>
                  <a:cubicBezTo>
                    <a:pt x="19048" y="380"/>
                    <a:pt x="18898" y="455"/>
                    <a:pt x="18747" y="480"/>
                  </a:cubicBezTo>
                  <a:cubicBezTo>
                    <a:pt x="18498" y="550"/>
                    <a:pt x="18233" y="584"/>
                    <a:pt x="17968" y="584"/>
                  </a:cubicBezTo>
                  <a:cubicBezTo>
                    <a:pt x="17566" y="584"/>
                    <a:pt x="17165" y="506"/>
                    <a:pt x="16817" y="355"/>
                  </a:cubicBezTo>
                  <a:lnTo>
                    <a:pt x="16792" y="330"/>
                  </a:lnTo>
                  <a:cubicBezTo>
                    <a:pt x="16667" y="280"/>
                    <a:pt x="16517" y="205"/>
                    <a:pt x="16341" y="205"/>
                  </a:cubicBezTo>
                  <a:lnTo>
                    <a:pt x="16316" y="205"/>
                  </a:lnTo>
                  <a:cubicBezTo>
                    <a:pt x="15940" y="205"/>
                    <a:pt x="15690" y="480"/>
                    <a:pt x="15514" y="681"/>
                  </a:cubicBezTo>
                  <a:cubicBezTo>
                    <a:pt x="15489" y="706"/>
                    <a:pt x="15464" y="731"/>
                    <a:pt x="15439" y="756"/>
                  </a:cubicBezTo>
                  <a:cubicBezTo>
                    <a:pt x="15134" y="1085"/>
                    <a:pt x="14652" y="1260"/>
                    <a:pt x="14139" y="1260"/>
                  </a:cubicBezTo>
                  <a:cubicBezTo>
                    <a:pt x="14105" y="1260"/>
                    <a:pt x="14070" y="1259"/>
                    <a:pt x="14035" y="1257"/>
                  </a:cubicBezTo>
                  <a:cubicBezTo>
                    <a:pt x="13509" y="1232"/>
                    <a:pt x="12983" y="1007"/>
                    <a:pt x="12582" y="656"/>
                  </a:cubicBezTo>
                  <a:lnTo>
                    <a:pt x="12557" y="656"/>
                  </a:lnTo>
                  <a:cubicBezTo>
                    <a:pt x="12457" y="555"/>
                    <a:pt x="12306" y="430"/>
                    <a:pt x="12106" y="405"/>
                  </a:cubicBezTo>
                  <a:cubicBezTo>
                    <a:pt x="12075" y="401"/>
                    <a:pt x="12045" y="399"/>
                    <a:pt x="12016" y="399"/>
                  </a:cubicBezTo>
                  <a:cubicBezTo>
                    <a:pt x="11690" y="399"/>
                    <a:pt x="11467" y="645"/>
                    <a:pt x="11329" y="806"/>
                  </a:cubicBezTo>
                  <a:lnTo>
                    <a:pt x="11279" y="856"/>
                  </a:lnTo>
                  <a:cubicBezTo>
                    <a:pt x="11009" y="1171"/>
                    <a:pt x="10496" y="1365"/>
                    <a:pt x="9959" y="1365"/>
                  </a:cubicBezTo>
                  <a:cubicBezTo>
                    <a:pt x="9898" y="1365"/>
                    <a:pt x="9836" y="1363"/>
                    <a:pt x="9775" y="1357"/>
                  </a:cubicBezTo>
                  <a:cubicBezTo>
                    <a:pt x="9248" y="1282"/>
                    <a:pt x="8697" y="1057"/>
                    <a:pt x="8196" y="656"/>
                  </a:cubicBezTo>
                  <a:cubicBezTo>
                    <a:pt x="8096" y="606"/>
                    <a:pt x="7970" y="505"/>
                    <a:pt x="7770" y="480"/>
                  </a:cubicBezTo>
                  <a:cubicBezTo>
                    <a:pt x="7594" y="480"/>
                    <a:pt x="7444" y="581"/>
                    <a:pt x="7369" y="631"/>
                  </a:cubicBezTo>
                  <a:cubicBezTo>
                    <a:pt x="7294" y="681"/>
                    <a:pt x="7218" y="756"/>
                    <a:pt x="7143" y="806"/>
                  </a:cubicBezTo>
                  <a:cubicBezTo>
                    <a:pt x="6943" y="956"/>
                    <a:pt x="6742" y="1107"/>
                    <a:pt x="6542" y="1182"/>
                  </a:cubicBezTo>
                  <a:cubicBezTo>
                    <a:pt x="6355" y="1259"/>
                    <a:pt x="6145" y="1297"/>
                    <a:pt x="5927" y="1297"/>
                  </a:cubicBezTo>
                  <a:cubicBezTo>
                    <a:pt x="5648" y="1297"/>
                    <a:pt x="5356" y="1234"/>
                    <a:pt x="5088" y="1107"/>
                  </a:cubicBezTo>
                  <a:cubicBezTo>
                    <a:pt x="4662" y="906"/>
                    <a:pt x="4286" y="581"/>
                    <a:pt x="3960" y="129"/>
                  </a:cubicBezTo>
                  <a:cubicBezTo>
                    <a:pt x="3897" y="50"/>
                    <a:pt x="3803" y="1"/>
                    <a:pt x="371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27" name="Google Shape;3227;p58"/>
          <p:cNvGrpSpPr/>
          <p:nvPr/>
        </p:nvGrpSpPr>
        <p:grpSpPr>
          <a:xfrm rot="6414550">
            <a:off x="6610653" y="99355"/>
            <a:ext cx="853990" cy="1645494"/>
            <a:chOff x="3550900" y="1404150"/>
            <a:chExt cx="505675" cy="974350"/>
          </a:xfrm>
        </p:grpSpPr>
        <p:sp>
          <p:nvSpPr>
            <p:cNvPr id="3228" name="Google Shape;3228;p58"/>
            <p:cNvSpPr/>
            <p:nvPr/>
          </p:nvSpPr>
          <p:spPr>
            <a:xfrm>
              <a:off x="3550900" y="1404150"/>
              <a:ext cx="505675" cy="974350"/>
            </a:xfrm>
            <a:custGeom>
              <a:avLst/>
              <a:gdLst/>
              <a:ahLst/>
              <a:cxnLst/>
              <a:rect l="l" t="t" r="r" b="b"/>
              <a:pathLst>
                <a:path w="20227" h="38974" extrusionOk="0">
                  <a:moveTo>
                    <a:pt x="13334" y="1"/>
                  </a:moveTo>
                  <a:cubicBezTo>
                    <a:pt x="12532" y="1"/>
                    <a:pt x="11780" y="477"/>
                    <a:pt x="11404" y="1154"/>
                  </a:cubicBezTo>
                  <a:cubicBezTo>
                    <a:pt x="10527" y="1655"/>
                    <a:pt x="9725" y="2557"/>
                    <a:pt x="8998" y="3861"/>
                  </a:cubicBezTo>
                  <a:lnTo>
                    <a:pt x="8923" y="3861"/>
                  </a:lnTo>
                  <a:cubicBezTo>
                    <a:pt x="8547" y="3861"/>
                    <a:pt x="8171" y="3936"/>
                    <a:pt x="7820" y="4086"/>
                  </a:cubicBezTo>
                  <a:cubicBezTo>
                    <a:pt x="7695" y="4136"/>
                    <a:pt x="7570" y="4211"/>
                    <a:pt x="7444" y="4287"/>
                  </a:cubicBezTo>
                  <a:cubicBezTo>
                    <a:pt x="7394" y="4312"/>
                    <a:pt x="7344" y="4337"/>
                    <a:pt x="7319" y="4362"/>
                  </a:cubicBezTo>
                  <a:cubicBezTo>
                    <a:pt x="7244" y="4412"/>
                    <a:pt x="7169" y="4462"/>
                    <a:pt x="7068" y="4512"/>
                  </a:cubicBezTo>
                  <a:cubicBezTo>
                    <a:pt x="7043" y="4562"/>
                    <a:pt x="7018" y="4587"/>
                    <a:pt x="6968" y="4612"/>
                  </a:cubicBezTo>
                  <a:cubicBezTo>
                    <a:pt x="6918" y="4663"/>
                    <a:pt x="6843" y="4713"/>
                    <a:pt x="6767" y="4788"/>
                  </a:cubicBezTo>
                  <a:cubicBezTo>
                    <a:pt x="6742" y="4813"/>
                    <a:pt x="6717" y="4838"/>
                    <a:pt x="6692" y="4863"/>
                  </a:cubicBezTo>
                  <a:cubicBezTo>
                    <a:pt x="6617" y="4938"/>
                    <a:pt x="6567" y="5013"/>
                    <a:pt x="6492" y="5114"/>
                  </a:cubicBezTo>
                  <a:cubicBezTo>
                    <a:pt x="6467" y="5139"/>
                    <a:pt x="6442" y="5189"/>
                    <a:pt x="6392" y="5214"/>
                  </a:cubicBezTo>
                  <a:cubicBezTo>
                    <a:pt x="6366" y="5264"/>
                    <a:pt x="6341" y="5314"/>
                    <a:pt x="6291" y="5389"/>
                  </a:cubicBezTo>
                  <a:cubicBezTo>
                    <a:pt x="6266" y="5414"/>
                    <a:pt x="6241" y="5439"/>
                    <a:pt x="6216" y="5490"/>
                  </a:cubicBezTo>
                  <a:cubicBezTo>
                    <a:pt x="6191" y="5540"/>
                    <a:pt x="6166" y="5565"/>
                    <a:pt x="6141" y="5615"/>
                  </a:cubicBezTo>
                  <a:cubicBezTo>
                    <a:pt x="6141" y="5615"/>
                    <a:pt x="6141" y="5640"/>
                    <a:pt x="6116" y="5640"/>
                  </a:cubicBezTo>
                  <a:cubicBezTo>
                    <a:pt x="6116" y="5665"/>
                    <a:pt x="6091" y="5715"/>
                    <a:pt x="6066" y="5740"/>
                  </a:cubicBezTo>
                  <a:cubicBezTo>
                    <a:pt x="5991" y="5891"/>
                    <a:pt x="5915" y="6041"/>
                    <a:pt x="5840" y="6216"/>
                  </a:cubicBezTo>
                  <a:cubicBezTo>
                    <a:pt x="5314" y="7369"/>
                    <a:pt x="4963" y="8648"/>
                    <a:pt x="4737" y="10252"/>
                  </a:cubicBezTo>
                  <a:lnTo>
                    <a:pt x="6517" y="10502"/>
                  </a:lnTo>
                  <a:lnTo>
                    <a:pt x="6517" y="10502"/>
                  </a:lnTo>
                  <a:lnTo>
                    <a:pt x="4737" y="10277"/>
                  </a:lnTo>
                  <a:cubicBezTo>
                    <a:pt x="4712" y="10352"/>
                    <a:pt x="4712" y="10452"/>
                    <a:pt x="4687" y="10552"/>
                  </a:cubicBezTo>
                  <a:cubicBezTo>
                    <a:pt x="4086" y="10753"/>
                    <a:pt x="3585" y="11154"/>
                    <a:pt x="3309" y="11755"/>
                  </a:cubicBezTo>
                  <a:cubicBezTo>
                    <a:pt x="3234" y="11906"/>
                    <a:pt x="3158" y="12056"/>
                    <a:pt x="3083" y="12232"/>
                  </a:cubicBezTo>
                  <a:cubicBezTo>
                    <a:pt x="3033" y="12382"/>
                    <a:pt x="2983" y="12532"/>
                    <a:pt x="2908" y="12708"/>
                  </a:cubicBezTo>
                  <a:cubicBezTo>
                    <a:pt x="2908" y="12708"/>
                    <a:pt x="2908" y="12733"/>
                    <a:pt x="2908" y="12733"/>
                  </a:cubicBezTo>
                  <a:cubicBezTo>
                    <a:pt x="2883" y="12808"/>
                    <a:pt x="2858" y="12883"/>
                    <a:pt x="2833" y="12958"/>
                  </a:cubicBezTo>
                  <a:cubicBezTo>
                    <a:pt x="2833" y="13008"/>
                    <a:pt x="2808" y="13059"/>
                    <a:pt x="2808" y="13109"/>
                  </a:cubicBezTo>
                  <a:cubicBezTo>
                    <a:pt x="2732" y="13409"/>
                    <a:pt x="2657" y="13735"/>
                    <a:pt x="2607" y="14061"/>
                  </a:cubicBezTo>
                  <a:cubicBezTo>
                    <a:pt x="2457" y="15039"/>
                    <a:pt x="2482" y="16016"/>
                    <a:pt x="2507" y="16943"/>
                  </a:cubicBezTo>
                  <a:cubicBezTo>
                    <a:pt x="2507" y="17018"/>
                    <a:pt x="2507" y="17094"/>
                    <a:pt x="2507" y="17169"/>
                  </a:cubicBezTo>
                  <a:cubicBezTo>
                    <a:pt x="2181" y="17219"/>
                    <a:pt x="1905" y="17294"/>
                    <a:pt x="1630" y="17445"/>
                  </a:cubicBezTo>
                  <a:cubicBezTo>
                    <a:pt x="1579" y="17470"/>
                    <a:pt x="1529" y="17495"/>
                    <a:pt x="1479" y="17520"/>
                  </a:cubicBezTo>
                  <a:cubicBezTo>
                    <a:pt x="1479" y="17545"/>
                    <a:pt x="1454" y="17545"/>
                    <a:pt x="1454" y="17545"/>
                  </a:cubicBezTo>
                  <a:cubicBezTo>
                    <a:pt x="1404" y="17570"/>
                    <a:pt x="1354" y="17595"/>
                    <a:pt x="1329" y="17645"/>
                  </a:cubicBezTo>
                  <a:cubicBezTo>
                    <a:pt x="1178" y="17745"/>
                    <a:pt x="1078" y="17846"/>
                    <a:pt x="953" y="17971"/>
                  </a:cubicBezTo>
                  <a:cubicBezTo>
                    <a:pt x="577" y="18397"/>
                    <a:pt x="452" y="18848"/>
                    <a:pt x="376" y="19049"/>
                  </a:cubicBezTo>
                  <a:cubicBezTo>
                    <a:pt x="351" y="19199"/>
                    <a:pt x="301" y="19324"/>
                    <a:pt x="276" y="19450"/>
                  </a:cubicBezTo>
                  <a:cubicBezTo>
                    <a:pt x="251" y="19575"/>
                    <a:pt x="226" y="19700"/>
                    <a:pt x="201" y="19826"/>
                  </a:cubicBezTo>
                  <a:cubicBezTo>
                    <a:pt x="201" y="19851"/>
                    <a:pt x="176" y="19901"/>
                    <a:pt x="176" y="19951"/>
                  </a:cubicBezTo>
                  <a:lnTo>
                    <a:pt x="176" y="20026"/>
                  </a:lnTo>
                  <a:cubicBezTo>
                    <a:pt x="151" y="20076"/>
                    <a:pt x="151" y="20126"/>
                    <a:pt x="126" y="20176"/>
                  </a:cubicBezTo>
                  <a:cubicBezTo>
                    <a:pt x="126" y="20227"/>
                    <a:pt x="101" y="20402"/>
                    <a:pt x="101" y="20402"/>
                  </a:cubicBezTo>
                  <a:cubicBezTo>
                    <a:pt x="101" y="20452"/>
                    <a:pt x="101" y="20502"/>
                    <a:pt x="76" y="20552"/>
                  </a:cubicBezTo>
                  <a:cubicBezTo>
                    <a:pt x="76" y="20602"/>
                    <a:pt x="76" y="20653"/>
                    <a:pt x="76" y="20703"/>
                  </a:cubicBezTo>
                  <a:lnTo>
                    <a:pt x="51" y="20728"/>
                  </a:lnTo>
                  <a:cubicBezTo>
                    <a:pt x="51" y="20803"/>
                    <a:pt x="51" y="20853"/>
                    <a:pt x="51" y="20928"/>
                  </a:cubicBezTo>
                  <a:cubicBezTo>
                    <a:pt x="51" y="20978"/>
                    <a:pt x="26" y="21029"/>
                    <a:pt x="26" y="21079"/>
                  </a:cubicBezTo>
                  <a:lnTo>
                    <a:pt x="26" y="21104"/>
                  </a:lnTo>
                  <a:cubicBezTo>
                    <a:pt x="26" y="21154"/>
                    <a:pt x="26" y="21229"/>
                    <a:pt x="26" y="21304"/>
                  </a:cubicBezTo>
                  <a:cubicBezTo>
                    <a:pt x="26" y="21354"/>
                    <a:pt x="1" y="21404"/>
                    <a:pt x="1" y="21455"/>
                  </a:cubicBezTo>
                  <a:cubicBezTo>
                    <a:pt x="1" y="21530"/>
                    <a:pt x="1" y="21605"/>
                    <a:pt x="1" y="21655"/>
                  </a:cubicBezTo>
                  <a:cubicBezTo>
                    <a:pt x="1" y="21705"/>
                    <a:pt x="1" y="21780"/>
                    <a:pt x="1" y="21831"/>
                  </a:cubicBezTo>
                  <a:cubicBezTo>
                    <a:pt x="1" y="21881"/>
                    <a:pt x="1" y="21956"/>
                    <a:pt x="1" y="22006"/>
                  </a:cubicBezTo>
                  <a:cubicBezTo>
                    <a:pt x="1" y="22081"/>
                    <a:pt x="1" y="22131"/>
                    <a:pt x="1" y="22181"/>
                  </a:cubicBezTo>
                  <a:cubicBezTo>
                    <a:pt x="1" y="22257"/>
                    <a:pt x="1" y="22307"/>
                    <a:pt x="1" y="22382"/>
                  </a:cubicBezTo>
                  <a:lnTo>
                    <a:pt x="1" y="22532"/>
                  </a:lnTo>
                  <a:cubicBezTo>
                    <a:pt x="1" y="22607"/>
                    <a:pt x="26" y="22658"/>
                    <a:pt x="26" y="22733"/>
                  </a:cubicBezTo>
                  <a:lnTo>
                    <a:pt x="26" y="22883"/>
                  </a:lnTo>
                  <a:cubicBezTo>
                    <a:pt x="26" y="22958"/>
                    <a:pt x="26" y="23009"/>
                    <a:pt x="51" y="23084"/>
                  </a:cubicBezTo>
                  <a:lnTo>
                    <a:pt x="51" y="23234"/>
                  </a:lnTo>
                  <a:cubicBezTo>
                    <a:pt x="51" y="23309"/>
                    <a:pt x="51" y="23359"/>
                    <a:pt x="76" y="23435"/>
                  </a:cubicBezTo>
                  <a:lnTo>
                    <a:pt x="76" y="23585"/>
                  </a:lnTo>
                  <a:cubicBezTo>
                    <a:pt x="101" y="23660"/>
                    <a:pt x="126" y="23911"/>
                    <a:pt x="126" y="23911"/>
                  </a:cubicBezTo>
                  <a:lnTo>
                    <a:pt x="151" y="24262"/>
                  </a:lnTo>
                  <a:lnTo>
                    <a:pt x="201" y="24587"/>
                  </a:lnTo>
                  <a:cubicBezTo>
                    <a:pt x="226" y="24688"/>
                    <a:pt x="226" y="24813"/>
                    <a:pt x="251" y="24913"/>
                  </a:cubicBezTo>
                  <a:cubicBezTo>
                    <a:pt x="627" y="27294"/>
                    <a:pt x="1354" y="30302"/>
                    <a:pt x="3835" y="32332"/>
                  </a:cubicBezTo>
                  <a:cubicBezTo>
                    <a:pt x="4361" y="32783"/>
                    <a:pt x="4938" y="33209"/>
                    <a:pt x="5564" y="33585"/>
                  </a:cubicBezTo>
                  <a:cubicBezTo>
                    <a:pt x="5364" y="34487"/>
                    <a:pt x="5189" y="35390"/>
                    <a:pt x="4988" y="36267"/>
                  </a:cubicBezTo>
                  <a:cubicBezTo>
                    <a:pt x="4863" y="36843"/>
                    <a:pt x="4963" y="37445"/>
                    <a:pt x="5289" y="37946"/>
                  </a:cubicBezTo>
                  <a:cubicBezTo>
                    <a:pt x="5615" y="38447"/>
                    <a:pt x="6091" y="38773"/>
                    <a:pt x="6667" y="38898"/>
                  </a:cubicBezTo>
                  <a:cubicBezTo>
                    <a:pt x="6818" y="38948"/>
                    <a:pt x="6993" y="38973"/>
                    <a:pt x="7143" y="38973"/>
                  </a:cubicBezTo>
                  <a:cubicBezTo>
                    <a:pt x="8171" y="38973"/>
                    <a:pt x="9073" y="38222"/>
                    <a:pt x="9299" y="37219"/>
                  </a:cubicBezTo>
                  <a:cubicBezTo>
                    <a:pt x="9499" y="36342"/>
                    <a:pt x="9700" y="35440"/>
                    <a:pt x="9875" y="34537"/>
                  </a:cubicBezTo>
                  <a:cubicBezTo>
                    <a:pt x="11003" y="34412"/>
                    <a:pt x="12006" y="34086"/>
                    <a:pt x="12808" y="33786"/>
                  </a:cubicBezTo>
                  <a:cubicBezTo>
                    <a:pt x="13986" y="33334"/>
                    <a:pt x="15063" y="32582"/>
                    <a:pt x="16016" y="31580"/>
                  </a:cubicBezTo>
                  <a:cubicBezTo>
                    <a:pt x="16116" y="31455"/>
                    <a:pt x="16241" y="31329"/>
                    <a:pt x="16367" y="31179"/>
                  </a:cubicBezTo>
                  <a:cubicBezTo>
                    <a:pt x="16567" y="30928"/>
                    <a:pt x="16793" y="30653"/>
                    <a:pt x="16993" y="30377"/>
                  </a:cubicBezTo>
                  <a:cubicBezTo>
                    <a:pt x="17519" y="29650"/>
                    <a:pt x="18021" y="28848"/>
                    <a:pt x="18522" y="27846"/>
                  </a:cubicBezTo>
                  <a:cubicBezTo>
                    <a:pt x="18572" y="27745"/>
                    <a:pt x="18622" y="27645"/>
                    <a:pt x="18672" y="27545"/>
                  </a:cubicBezTo>
                  <a:cubicBezTo>
                    <a:pt x="19098" y="26693"/>
                    <a:pt x="19399" y="25966"/>
                    <a:pt x="19650" y="25239"/>
                  </a:cubicBezTo>
                  <a:cubicBezTo>
                    <a:pt x="19725" y="25014"/>
                    <a:pt x="19800" y="24763"/>
                    <a:pt x="19850" y="24537"/>
                  </a:cubicBezTo>
                  <a:cubicBezTo>
                    <a:pt x="20076" y="23735"/>
                    <a:pt x="20201" y="22983"/>
                    <a:pt x="20226" y="22257"/>
                  </a:cubicBezTo>
                  <a:cubicBezTo>
                    <a:pt x="20226" y="22131"/>
                    <a:pt x="20226" y="22006"/>
                    <a:pt x="20226" y="21906"/>
                  </a:cubicBezTo>
                  <a:cubicBezTo>
                    <a:pt x="20226" y="21805"/>
                    <a:pt x="20201" y="21705"/>
                    <a:pt x="20176" y="21605"/>
                  </a:cubicBezTo>
                  <a:cubicBezTo>
                    <a:pt x="20176" y="21555"/>
                    <a:pt x="20176" y="21530"/>
                    <a:pt x="20176" y="21505"/>
                  </a:cubicBezTo>
                  <a:cubicBezTo>
                    <a:pt x="20126" y="21329"/>
                    <a:pt x="20076" y="21179"/>
                    <a:pt x="20026" y="21029"/>
                  </a:cubicBezTo>
                  <a:cubicBezTo>
                    <a:pt x="19951" y="20853"/>
                    <a:pt x="19825" y="20678"/>
                    <a:pt x="19700" y="20502"/>
                  </a:cubicBezTo>
                  <a:cubicBezTo>
                    <a:pt x="19650" y="20452"/>
                    <a:pt x="19625" y="20402"/>
                    <a:pt x="19575" y="20352"/>
                  </a:cubicBezTo>
                  <a:cubicBezTo>
                    <a:pt x="19499" y="20277"/>
                    <a:pt x="19399" y="20176"/>
                    <a:pt x="19299" y="20101"/>
                  </a:cubicBezTo>
                  <a:cubicBezTo>
                    <a:pt x="19274" y="20076"/>
                    <a:pt x="19249" y="20051"/>
                    <a:pt x="19224" y="20026"/>
                  </a:cubicBezTo>
                  <a:cubicBezTo>
                    <a:pt x="19123" y="19951"/>
                    <a:pt x="18998" y="19876"/>
                    <a:pt x="18873" y="19826"/>
                  </a:cubicBezTo>
                  <a:cubicBezTo>
                    <a:pt x="18848" y="19800"/>
                    <a:pt x="18823" y="19800"/>
                    <a:pt x="18823" y="19800"/>
                  </a:cubicBezTo>
                  <a:cubicBezTo>
                    <a:pt x="18823" y="19725"/>
                    <a:pt x="18848" y="19650"/>
                    <a:pt x="18873" y="19575"/>
                  </a:cubicBezTo>
                  <a:cubicBezTo>
                    <a:pt x="19174" y="18723"/>
                    <a:pt x="19499" y="17821"/>
                    <a:pt x="19675" y="16843"/>
                  </a:cubicBezTo>
                  <a:lnTo>
                    <a:pt x="19675" y="16793"/>
                  </a:lnTo>
                  <a:cubicBezTo>
                    <a:pt x="19725" y="16467"/>
                    <a:pt x="19775" y="16141"/>
                    <a:pt x="19800" y="15841"/>
                  </a:cubicBezTo>
                  <a:cubicBezTo>
                    <a:pt x="19800" y="15790"/>
                    <a:pt x="19800" y="15740"/>
                    <a:pt x="19800" y="15690"/>
                  </a:cubicBezTo>
                  <a:cubicBezTo>
                    <a:pt x="19800" y="15490"/>
                    <a:pt x="19825" y="15289"/>
                    <a:pt x="19800" y="15089"/>
                  </a:cubicBezTo>
                  <a:cubicBezTo>
                    <a:pt x="19800" y="15064"/>
                    <a:pt x="19800" y="15064"/>
                    <a:pt x="19800" y="15064"/>
                  </a:cubicBezTo>
                  <a:cubicBezTo>
                    <a:pt x="19800" y="14988"/>
                    <a:pt x="19800" y="14913"/>
                    <a:pt x="19800" y="14838"/>
                  </a:cubicBezTo>
                  <a:cubicBezTo>
                    <a:pt x="19775" y="14663"/>
                    <a:pt x="19775" y="14537"/>
                    <a:pt x="19750" y="14387"/>
                  </a:cubicBezTo>
                  <a:cubicBezTo>
                    <a:pt x="19700" y="14011"/>
                    <a:pt x="19550" y="13660"/>
                    <a:pt x="19324" y="13359"/>
                  </a:cubicBezTo>
                  <a:cubicBezTo>
                    <a:pt x="19174" y="13134"/>
                    <a:pt x="18998" y="12958"/>
                    <a:pt x="18798" y="12833"/>
                  </a:cubicBezTo>
                  <a:lnTo>
                    <a:pt x="18848" y="12557"/>
                  </a:lnTo>
                  <a:lnTo>
                    <a:pt x="18873" y="12407"/>
                  </a:lnTo>
                  <a:lnTo>
                    <a:pt x="18898" y="12206"/>
                  </a:lnTo>
                  <a:lnTo>
                    <a:pt x="18923" y="12031"/>
                  </a:lnTo>
                  <a:lnTo>
                    <a:pt x="18973" y="11830"/>
                  </a:lnTo>
                  <a:lnTo>
                    <a:pt x="18973" y="11655"/>
                  </a:lnTo>
                  <a:cubicBezTo>
                    <a:pt x="18998" y="11605"/>
                    <a:pt x="18998" y="11530"/>
                    <a:pt x="19023" y="11455"/>
                  </a:cubicBezTo>
                  <a:lnTo>
                    <a:pt x="19023" y="11304"/>
                  </a:lnTo>
                  <a:cubicBezTo>
                    <a:pt x="19048" y="11229"/>
                    <a:pt x="19048" y="11154"/>
                    <a:pt x="19048" y="11079"/>
                  </a:cubicBezTo>
                  <a:lnTo>
                    <a:pt x="19073" y="10928"/>
                  </a:lnTo>
                  <a:cubicBezTo>
                    <a:pt x="19073" y="10853"/>
                    <a:pt x="19073" y="10778"/>
                    <a:pt x="19098" y="10703"/>
                  </a:cubicBezTo>
                  <a:cubicBezTo>
                    <a:pt x="19098" y="10653"/>
                    <a:pt x="19098" y="10527"/>
                    <a:pt x="19098" y="10527"/>
                  </a:cubicBezTo>
                  <a:cubicBezTo>
                    <a:pt x="19098" y="10452"/>
                    <a:pt x="19123" y="10402"/>
                    <a:pt x="19123" y="10327"/>
                  </a:cubicBezTo>
                  <a:lnTo>
                    <a:pt x="19123" y="10151"/>
                  </a:lnTo>
                  <a:cubicBezTo>
                    <a:pt x="19123" y="10076"/>
                    <a:pt x="19123" y="10001"/>
                    <a:pt x="19123" y="9926"/>
                  </a:cubicBezTo>
                  <a:lnTo>
                    <a:pt x="19123" y="9775"/>
                  </a:lnTo>
                  <a:cubicBezTo>
                    <a:pt x="19123" y="9700"/>
                    <a:pt x="19123" y="9625"/>
                    <a:pt x="19123" y="9550"/>
                  </a:cubicBezTo>
                  <a:lnTo>
                    <a:pt x="19123" y="9500"/>
                  </a:lnTo>
                  <a:cubicBezTo>
                    <a:pt x="19123" y="9274"/>
                    <a:pt x="19123" y="9023"/>
                    <a:pt x="19098" y="8798"/>
                  </a:cubicBezTo>
                  <a:cubicBezTo>
                    <a:pt x="19098" y="8798"/>
                    <a:pt x="19098" y="8773"/>
                    <a:pt x="19098" y="8773"/>
                  </a:cubicBezTo>
                  <a:cubicBezTo>
                    <a:pt x="19098" y="8622"/>
                    <a:pt x="19098" y="8472"/>
                    <a:pt x="19073" y="8347"/>
                  </a:cubicBezTo>
                  <a:cubicBezTo>
                    <a:pt x="19073" y="8221"/>
                    <a:pt x="19048" y="8121"/>
                    <a:pt x="19023" y="7996"/>
                  </a:cubicBezTo>
                  <a:cubicBezTo>
                    <a:pt x="19023" y="7996"/>
                    <a:pt x="19023" y="7971"/>
                    <a:pt x="19023" y="7971"/>
                  </a:cubicBezTo>
                  <a:cubicBezTo>
                    <a:pt x="18998" y="7745"/>
                    <a:pt x="18948" y="7545"/>
                    <a:pt x="18898" y="7394"/>
                  </a:cubicBezTo>
                  <a:cubicBezTo>
                    <a:pt x="18898" y="7369"/>
                    <a:pt x="18873" y="7319"/>
                    <a:pt x="18873" y="7294"/>
                  </a:cubicBezTo>
                  <a:cubicBezTo>
                    <a:pt x="18848" y="7194"/>
                    <a:pt x="18798" y="7119"/>
                    <a:pt x="18773" y="7018"/>
                  </a:cubicBezTo>
                  <a:cubicBezTo>
                    <a:pt x="18748" y="6968"/>
                    <a:pt x="18722" y="6893"/>
                    <a:pt x="18697" y="6843"/>
                  </a:cubicBezTo>
                  <a:cubicBezTo>
                    <a:pt x="18672" y="6793"/>
                    <a:pt x="18647" y="6743"/>
                    <a:pt x="18647" y="6718"/>
                  </a:cubicBezTo>
                  <a:cubicBezTo>
                    <a:pt x="18597" y="6617"/>
                    <a:pt x="18547" y="6542"/>
                    <a:pt x="18497" y="6467"/>
                  </a:cubicBezTo>
                  <a:cubicBezTo>
                    <a:pt x="18472" y="6442"/>
                    <a:pt x="18472" y="6392"/>
                    <a:pt x="18447" y="6367"/>
                  </a:cubicBezTo>
                  <a:cubicBezTo>
                    <a:pt x="18372" y="6267"/>
                    <a:pt x="18321" y="6191"/>
                    <a:pt x="18246" y="6091"/>
                  </a:cubicBezTo>
                  <a:cubicBezTo>
                    <a:pt x="18221" y="6066"/>
                    <a:pt x="18196" y="6016"/>
                    <a:pt x="18171" y="5991"/>
                  </a:cubicBezTo>
                  <a:cubicBezTo>
                    <a:pt x="18071" y="5891"/>
                    <a:pt x="17971" y="5790"/>
                    <a:pt x="17870" y="5690"/>
                  </a:cubicBezTo>
                  <a:cubicBezTo>
                    <a:pt x="17544" y="5439"/>
                    <a:pt x="17194" y="5239"/>
                    <a:pt x="16793" y="5114"/>
                  </a:cubicBezTo>
                  <a:cubicBezTo>
                    <a:pt x="16542" y="3710"/>
                    <a:pt x="16116" y="2607"/>
                    <a:pt x="15514" y="1881"/>
                  </a:cubicBezTo>
                  <a:cubicBezTo>
                    <a:pt x="15464" y="1530"/>
                    <a:pt x="15314" y="1179"/>
                    <a:pt x="15113" y="903"/>
                  </a:cubicBezTo>
                  <a:cubicBezTo>
                    <a:pt x="14737" y="427"/>
                    <a:pt x="14236" y="126"/>
                    <a:pt x="13635" y="26"/>
                  </a:cubicBezTo>
                  <a:cubicBezTo>
                    <a:pt x="13534" y="26"/>
                    <a:pt x="13434" y="1"/>
                    <a:pt x="13334" y="1"/>
                  </a:cubicBezTo>
                  <a:close/>
                </a:path>
              </a:pathLst>
            </a:custGeom>
            <a:solidFill>
              <a:schemeClr val="accent6"/>
            </a:solidFill>
            <a:ln>
              <a:noFill/>
            </a:ln>
            <a:effectLst>
              <a:outerShdw blurRad="57150" dist="19050" dir="5400000" algn="bl" rotWithShape="0">
                <a:schemeClr val="lt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9" name="Google Shape;3229;p58"/>
            <p:cNvSpPr/>
            <p:nvPr/>
          </p:nvSpPr>
          <p:spPr>
            <a:xfrm>
              <a:off x="3591625" y="1465550"/>
              <a:ext cx="419825" cy="757750"/>
            </a:xfrm>
            <a:custGeom>
              <a:avLst/>
              <a:gdLst/>
              <a:ahLst/>
              <a:cxnLst/>
              <a:rect l="l" t="t" r="r" b="b"/>
              <a:pathLst>
                <a:path w="16793" h="30310" extrusionOk="0">
                  <a:moveTo>
                    <a:pt x="11551" y="1"/>
                  </a:moveTo>
                  <a:cubicBezTo>
                    <a:pt x="10162" y="1"/>
                    <a:pt x="9094" y="1816"/>
                    <a:pt x="8472" y="3334"/>
                  </a:cubicBezTo>
                  <a:cubicBezTo>
                    <a:pt x="8425" y="3444"/>
                    <a:pt x="8310" y="3504"/>
                    <a:pt x="8194" y="3504"/>
                  </a:cubicBezTo>
                  <a:cubicBezTo>
                    <a:pt x="8123" y="3504"/>
                    <a:pt x="8052" y="3482"/>
                    <a:pt x="7996" y="3435"/>
                  </a:cubicBezTo>
                  <a:cubicBezTo>
                    <a:pt x="7818" y="3289"/>
                    <a:pt x="7556" y="3206"/>
                    <a:pt x="7298" y="3206"/>
                  </a:cubicBezTo>
                  <a:cubicBezTo>
                    <a:pt x="7157" y="3206"/>
                    <a:pt x="7017" y="3231"/>
                    <a:pt x="6893" y="3284"/>
                  </a:cubicBezTo>
                  <a:cubicBezTo>
                    <a:pt x="6367" y="3510"/>
                    <a:pt x="6066" y="4011"/>
                    <a:pt x="5865" y="4487"/>
                  </a:cubicBezTo>
                  <a:cubicBezTo>
                    <a:pt x="5088" y="6217"/>
                    <a:pt x="4838" y="8096"/>
                    <a:pt x="4687" y="9951"/>
                  </a:cubicBezTo>
                  <a:cubicBezTo>
                    <a:pt x="4672" y="10133"/>
                    <a:pt x="4528" y="10232"/>
                    <a:pt x="4384" y="10232"/>
                  </a:cubicBezTo>
                  <a:cubicBezTo>
                    <a:pt x="4290" y="10232"/>
                    <a:pt x="4195" y="10190"/>
                    <a:pt x="4136" y="10101"/>
                  </a:cubicBezTo>
                  <a:cubicBezTo>
                    <a:pt x="4136" y="10101"/>
                    <a:pt x="4136" y="10101"/>
                    <a:pt x="4136" y="10076"/>
                  </a:cubicBezTo>
                  <a:cubicBezTo>
                    <a:pt x="4042" y="9959"/>
                    <a:pt x="3949" y="9798"/>
                    <a:pt x="3732" y="9798"/>
                  </a:cubicBezTo>
                  <a:cubicBezTo>
                    <a:pt x="3717" y="9798"/>
                    <a:pt x="3701" y="9799"/>
                    <a:pt x="3685" y="9801"/>
                  </a:cubicBezTo>
                  <a:cubicBezTo>
                    <a:pt x="3509" y="9826"/>
                    <a:pt x="3359" y="9951"/>
                    <a:pt x="3284" y="10076"/>
                  </a:cubicBezTo>
                  <a:cubicBezTo>
                    <a:pt x="2306" y="12106"/>
                    <a:pt x="2833" y="14462"/>
                    <a:pt x="2632" y="16668"/>
                  </a:cubicBezTo>
                  <a:cubicBezTo>
                    <a:pt x="2615" y="16838"/>
                    <a:pt x="2471" y="16950"/>
                    <a:pt x="2326" y="16950"/>
                  </a:cubicBezTo>
                  <a:cubicBezTo>
                    <a:pt x="2257" y="16950"/>
                    <a:pt x="2187" y="16925"/>
                    <a:pt x="2131" y="16868"/>
                  </a:cubicBezTo>
                  <a:cubicBezTo>
                    <a:pt x="2006" y="16768"/>
                    <a:pt x="1880" y="16668"/>
                    <a:pt x="1730" y="16593"/>
                  </a:cubicBezTo>
                  <a:cubicBezTo>
                    <a:pt x="1581" y="16529"/>
                    <a:pt x="1414" y="16492"/>
                    <a:pt x="1252" y="16492"/>
                  </a:cubicBezTo>
                  <a:cubicBezTo>
                    <a:pt x="1032" y="16492"/>
                    <a:pt x="821" y="16559"/>
                    <a:pt x="677" y="16718"/>
                  </a:cubicBezTo>
                  <a:cubicBezTo>
                    <a:pt x="577" y="16818"/>
                    <a:pt x="527" y="16969"/>
                    <a:pt x="477" y="17119"/>
                  </a:cubicBezTo>
                  <a:cubicBezTo>
                    <a:pt x="1" y="18748"/>
                    <a:pt x="151" y="20477"/>
                    <a:pt x="402" y="22182"/>
                  </a:cubicBezTo>
                  <a:cubicBezTo>
                    <a:pt x="753" y="24487"/>
                    <a:pt x="1429" y="26918"/>
                    <a:pt x="3334" y="28497"/>
                  </a:cubicBezTo>
                  <a:cubicBezTo>
                    <a:pt x="4311" y="29274"/>
                    <a:pt x="5389" y="30076"/>
                    <a:pt x="6717" y="30252"/>
                  </a:cubicBezTo>
                  <a:lnTo>
                    <a:pt x="6743" y="30252"/>
                  </a:lnTo>
                  <a:cubicBezTo>
                    <a:pt x="6743" y="30252"/>
                    <a:pt x="6768" y="30252"/>
                    <a:pt x="6768" y="30277"/>
                  </a:cubicBezTo>
                  <a:lnTo>
                    <a:pt x="6768" y="30252"/>
                  </a:lnTo>
                  <a:cubicBezTo>
                    <a:pt x="7035" y="30291"/>
                    <a:pt x="7298" y="30310"/>
                    <a:pt x="7556" y="30310"/>
                  </a:cubicBezTo>
                  <a:cubicBezTo>
                    <a:pt x="8604" y="30310"/>
                    <a:pt x="9577" y="30012"/>
                    <a:pt x="10502" y="29650"/>
                  </a:cubicBezTo>
                  <a:cubicBezTo>
                    <a:pt x="12808" y="28748"/>
                    <a:pt x="14211" y="26643"/>
                    <a:pt x="15289" y="24563"/>
                  </a:cubicBezTo>
                  <a:cubicBezTo>
                    <a:pt x="16066" y="23034"/>
                    <a:pt x="16743" y="21430"/>
                    <a:pt x="16793" y="19725"/>
                  </a:cubicBezTo>
                  <a:cubicBezTo>
                    <a:pt x="16793" y="19575"/>
                    <a:pt x="16793" y="19425"/>
                    <a:pt x="16743" y="19299"/>
                  </a:cubicBezTo>
                  <a:cubicBezTo>
                    <a:pt x="16603" y="18997"/>
                    <a:pt x="16226" y="18846"/>
                    <a:pt x="15871" y="18846"/>
                  </a:cubicBezTo>
                  <a:cubicBezTo>
                    <a:pt x="15844" y="18846"/>
                    <a:pt x="15817" y="18846"/>
                    <a:pt x="15790" y="18848"/>
                  </a:cubicBezTo>
                  <a:cubicBezTo>
                    <a:pt x="15615" y="18873"/>
                    <a:pt x="15464" y="18923"/>
                    <a:pt x="15314" y="18999"/>
                  </a:cubicBezTo>
                  <a:cubicBezTo>
                    <a:pt x="15273" y="19017"/>
                    <a:pt x="15232" y="19025"/>
                    <a:pt x="15192" y="19025"/>
                  </a:cubicBezTo>
                  <a:cubicBezTo>
                    <a:pt x="15009" y="19025"/>
                    <a:pt x="14851" y="18853"/>
                    <a:pt x="14913" y="18648"/>
                  </a:cubicBezTo>
                  <a:cubicBezTo>
                    <a:pt x="15389" y="16467"/>
                    <a:pt x="16642" y="14412"/>
                    <a:pt x="16342" y="12182"/>
                  </a:cubicBezTo>
                  <a:cubicBezTo>
                    <a:pt x="16317" y="12031"/>
                    <a:pt x="16216" y="11881"/>
                    <a:pt x="16041" y="11806"/>
                  </a:cubicBezTo>
                  <a:cubicBezTo>
                    <a:pt x="15976" y="11777"/>
                    <a:pt x="15918" y="11765"/>
                    <a:pt x="15865" y="11765"/>
                  </a:cubicBezTo>
                  <a:cubicBezTo>
                    <a:pt x="15731" y="11765"/>
                    <a:pt x="15629" y="11841"/>
                    <a:pt x="15540" y="11931"/>
                  </a:cubicBezTo>
                  <a:cubicBezTo>
                    <a:pt x="15481" y="11977"/>
                    <a:pt x="15415" y="11997"/>
                    <a:pt x="15351" y="11997"/>
                  </a:cubicBezTo>
                  <a:cubicBezTo>
                    <a:pt x="15170" y="11997"/>
                    <a:pt x="15001" y="11834"/>
                    <a:pt x="15038" y="11630"/>
                  </a:cubicBezTo>
                  <a:cubicBezTo>
                    <a:pt x="15489" y="9801"/>
                    <a:pt x="15840" y="7946"/>
                    <a:pt x="15640" y="6066"/>
                  </a:cubicBezTo>
                  <a:cubicBezTo>
                    <a:pt x="15590" y="5540"/>
                    <a:pt x="15464" y="4963"/>
                    <a:pt x="15038" y="4613"/>
                  </a:cubicBezTo>
                  <a:cubicBezTo>
                    <a:pt x="14843" y="4435"/>
                    <a:pt x="14547" y="4333"/>
                    <a:pt x="14267" y="4333"/>
                  </a:cubicBezTo>
                  <a:cubicBezTo>
                    <a:pt x="14151" y="4333"/>
                    <a:pt x="14038" y="4350"/>
                    <a:pt x="13936" y="4387"/>
                  </a:cubicBezTo>
                  <a:cubicBezTo>
                    <a:pt x="13900" y="4402"/>
                    <a:pt x="13864" y="4409"/>
                    <a:pt x="13829" y="4409"/>
                  </a:cubicBezTo>
                  <a:cubicBezTo>
                    <a:pt x="13687" y="4409"/>
                    <a:pt x="13555" y="4297"/>
                    <a:pt x="13535" y="4136"/>
                  </a:cubicBezTo>
                  <a:cubicBezTo>
                    <a:pt x="13384" y="2457"/>
                    <a:pt x="12908" y="176"/>
                    <a:pt x="11630" y="26"/>
                  </a:cubicBezTo>
                  <a:lnTo>
                    <a:pt x="11630" y="1"/>
                  </a:lnTo>
                  <a:lnTo>
                    <a:pt x="11580" y="1"/>
                  </a:lnTo>
                  <a:cubicBezTo>
                    <a:pt x="11570" y="1"/>
                    <a:pt x="11561" y="1"/>
                    <a:pt x="11551" y="1"/>
                  </a:cubicBezTo>
                  <a:close/>
                </a:path>
              </a:pathLst>
            </a:custGeom>
            <a:solidFill>
              <a:srgbClr val="8642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0" name="Google Shape;3230;p58"/>
            <p:cNvSpPr/>
            <p:nvPr/>
          </p:nvSpPr>
          <p:spPr>
            <a:xfrm>
              <a:off x="3770825" y="1938000"/>
              <a:ext cx="240625" cy="177975"/>
            </a:xfrm>
            <a:custGeom>
              <a:avLst/>
              <a:gdLst/>
              <a:ahLst/>
              <a:cxnLst/>
              <a:rect l="l" t="t" r="r" b="b"/>
              <a:pathLst>
                <a:path w="9625" h="7119" extrusionOk="0">
                  <a:moveTo>
                    <a:pt x="9073" y="0"/>
                  </a:moveTo>
                  <a:cubicBezTo>
                    <a:pt x="8346" y="1053"/>
                    <a:pt x="7344" y="2081"/>
                    <a:pt x="6066" y="3008"/>
                  </a:cubicBezTo>
                  <a:cubicBezTo>
                    <a:pt x="4737" y="3985"/>
                    <a:pt x="3259" y="4787"/>
                    <a:pt x="1830" y="5589"/>
                  </a:cubicBezTo>
                  <a:cubicBezTo>
                    <a:pt x="1329" y="5865"/>
                    <a:pt x="803" y="6141"/>
                    <a:pt x="251" y="6316"/>
                  </a:cubicBezTo>
                  <a:cubicBezTo>
                    <a:pt x="377" y="6441"/>
                    <a:pt x="402" y="6667"/>
                    <a:pt x="301" y="6817"/>
                  </a:cubicBezTo>
                  <a:cubicBezTo>
                    <a:pt x="226" y="6918"/>
                    <a:pt x="126" y="6968"/>
                    <a:pt x="1" y="6993"/>
                  </a:cubicBezTo>
                  <a:cubicBezTo>
                    <a:pt x="76" y="7068"/>
                    <a:pt x="201" y="7118"/>
                    <a:pt x="301" y="7118"/>
                  </a:cubicBezTo>
                  <a:lnTo>
                    <a:pt x="427" y="7118"/>
                  </a:lnTo>
                  <a:cubicBezTo>
                    <a:pt x="1078" y="6918"/>
                    <a:pt x="1655" y="6617"/>
                    <a:pt x="2206" y="6291"/>
                  </a:cubicBezTo>
                  <a:cubicBezTo>
                    <a:pt x="3660" y="5489"/>
                    <a:pt x="5189" y="4662"/>
                    <a:pt x="6567" y="3660"/>
                  </a:cubicBezTo>
                  <a:cubicBezTo>
                    <a:pt x="7820" y="2732"/>
                    <a:pt x="8848" y="1705"/>
                    <a:pt x="9625" y="652"/>
                  </a:cubicBezTo>
                  <a:cubicBezTo>
                    <a:pt x="9625" y="552"/>
                    <a:pt x="9600" y="477"/>
                    <a:pt x="9575" y="401"/>
                  </a:cubicBezTo>
                  <a:cubicBezTo>
                    <a:pt x="9474" y="201"/>
                    <a:pt x="9299" y="76"/>
                    <a:pt x="9073"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1" name="Google Shape;3231;p58"/>
            <p:cNvSpPr/>
            <p:nvPr/>
          </p:nvSpPr>
          <p:spPr>
            <a:xfrm>
              <a:off x="3815950" y="1782600"/>
              <a:ext cx="185475" cy="109675"/>
            </a:xfrm>
            <a:custGeom>
              <a:avLst/>
              <a:gdLst/>
              <a:ahLst/>
              <a:cxnLst/>
              <a:rect l="l" t="t" r="r" b="b"/>
              <a:pathLst>
                <a:path w="7419" h="4387" extrusionOk="0">
                  <a:moveTo>
                    <a:pt x="7394" y="1"/>
                  </a:moveTo>
                  <a:lnTo>
                    <a:pt x="7394" y="1"/>
                  </a:lnTo>
                  <a:cubicBezTo>
                    <a:pt x="6942" y="352"/>
                    <a:pt x="6441" y="728"/>
                    <a:pt x="5915" y="1028"/>
                  </a:cubicBezTo>
                  <a:cubicBezTo>
                    <a:pt x="5313" y="1379"/>
                    <a:pt x="4687" y="1680"/>
                    <a:pt x="4085" y="1931"/>
                  </a:cubicBezTo>
                  <a:cubicBezTo>
                    <a:pt x="2757" y="2532"/>
                    <a:pt x="1404" y="3084"/>
                    <a:pt x="25" y="3610"/>
                  </a:cubicBezTo>
                  <a:lnTo>
                    <a:pt x="0" y="3610"/>
                  </a:lnTo>
                  <a:cubicBezTo>
                    <a:pt x="25" y="3635"/>
                    <a:pt x="50" y="3660"/>
                    <a:pt x="75" y="3660"/>
                  </a:cubicBezTo>
                  <a:cubicBezTo>
                    <a:pt x="251" y="3810"/>
                    <a:pt x="276" y="4061"/>
                    <a:pt x="125" y="4236"/>
                  </a:cubicBezTo>
                  <a:cubicBezTo>
                    <a:pt x="100" y="4287"/>
                    <a:pt x="50" y="4312"/>
                    <a:pt x="0" y="4337"/>
                  </a:cubicBezTo>
                  <a:cubicBezTo>
                    <a:pt x="50" y="4362"/>
                    <a:pt x="125" y="4387"/>
                    <a:pt x="176" y="4387"/>
                  </a:cubicBezTo>
                  <a:cubicBezTo>
                    <a:pt x="226" y="4387"/>
                    <a:pt x="276" y="4387"/>
                    <a:pt x="326" y="4362"/>
                  </a:cubicBezTo>
                  <a:cubicBezTo>
                    <a:pt x="1704" y="3835"/>
                    <a:pt x="3083" y="3284"/>
                    <a:pt x="4436" y="2683"/>
                  </a:cubicBezTo>
                  <a:cubicBezTo>
                    <a:pt x="5038" y="2407"/>
                    <a:pt x="5689" y="2106"/>
                    <a:pt x="6316" y="1730"/>
                  </a:cubicBezTo>
                  <a:cubicBezTo>
                    <a:pt x="6692" y="1530"/>
                    <a:pt x="7018" y="1304"/>
                    <a:pt x="7344" y="1053"/>
                  </a:cubicBezTo>
                  <a:cubicBezTo>
                    <a:pt x="7394" y="703"/>
                    <a:pt x="7419" y="352"/>
                    <a:pt x="7394"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2" name="Google Shape;3232;p58"/>
            <p:cNvSpPr/>
            <p:nvPr/>
          </p:nvSpPr>
          <p:spPr>
            <a:xfrm>
              <a:off x="3851025" y="1604025"/>
              <a:ext cx="132850" cy="88375"/>
            </a:xfrm>
            <a:custGeom>
              <a:avLst/>
              <a:gdLst/>
              <a:ahLst/>
              <a:cxnLst/>
              <a:rect l="l" t="t" r="r" b="b"/>
              <a:pathLst>
                <a:path w="5314" h="3535" extrusionOk="0">
                  <a:moveTo>
                    <a:pt x="5189" y="1"/>
                  </a:moveTo>
                  <a:cubicBezTo>
                    <a:pt x="3610" y="1104"/>
                    <a:pt x="1905" y="2031"/>
                    <a:pt x="101" y="2733"/>
                  </a:cubicBezTo>
                  <a:lnTo>
                    <a:pt x="126" y="2758"/>
                  </a:lnTo>
                  <a:cubicBezTo>
                    <a:pt x="301" y="2908"/>
                    <a:pt x="326" y="3159"/>
                    <a:pt x="176" y="3334"/>
                  </a:cubicBezTo>
                  <a:cubicBezTo>
                    <a:pt x="126" y="3409"/>
                    <a:pt x="76" y="3434"/>
                    <a:pt x="1" y="3460"/>
                  </a:cubicBezTo>
                  <a:cubicBezTo>
                    <a:pt x="51" y="3510"/>
                    <a:pt x="151" y="3535"/>
                    <a:pt x="226" y="3535"/>
                  </a:cubicBezTo>
                  <a:cubicBezTo>
                    <a:pt x="276" y="3535"/>
                    <a:pt x="326" y="3535"/>
                    <a:pt x="377" y="3510"/>
                  </a:cubicBezTo>
                  <a:cubicBezTo>
                    <a:pt x="2106" y="2808"/>
                    <a:pt x="3760" y="1931"/>
                    <a:pt x="5314" y="903"/>
                  </a:cubicBezTo>
                  <a:cubicBezTo>
                    <a:pt x="5289" y="778"/>
                    <a:pt x="5289" y="653"/>
                    <a:pt x="5264" y="527"/>
                  </a:cubicBezTo>
                  <a:cubicBezTo>
                    <a:pt x="5264" y="352"/>
                    <a:pt x="5239" y="176"/>
                    <a:pt x="5189"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3" name="Google Shape;3233;p58"/>
            <p:cNvSpPr/>
            <p:nvPr/>
          </p:nvSpPr>
          <p:spPr>
            <a:xfrm>
              <a:off x="3601650" y="1879100"/>
              <a:ext cx="179225" cy="233725"/>
            </a:xfrm>
            <a:custGeom>
              <a:avLst/>
              <a:gdLst/>
              <a:ahLst/>
              <a:cxnLst/>
              <a:rect l="l" t="t" r="r" b="b"/>
              <a:pathLst>
                <a:path w="7169" h="9349" extrusionOk="0">
                  <a:moveTo>
                    <a:pt x="552" y="0"/>
                  </a:moveTo>
                  <a:cubicBezTo>
                    <a:pt x="452" y="26"/>
                    <a:pt x="352" y="76"/>
                    <a:pt x="276" y="176"/>
                  </a:cubicBezTo>
                  <a:cubicBezTo>
                    <a:pt x="176" y="276"/>
                    <a:pt x="126" y="427"/>
                    <a:pt x="76" y="577"/>
                  </a:cubicBezTo>
                  <a:cubicBezTo>
                    <a:pt x="51" y="677"/>
                    <a:pt x="26" y="777"/>
                    <a:pt x="1" y="878"/>
                  </a:cubicBezTo>
                  <a:cubicBezTo>
                    <a:pt x="402" y="1930"/>
                    <a:pt x="1003" y="3008"/>
                    <a:pt x="1755" y="4086"/>
                  </a:cubicBezTo>
                  <a:cubicBezTo>
                    <a:pt x="2758" y="5464"/>
                    <a:pt x="3910" y="6717"/>
                    <a:pt x="5063" y="7945"/>
                  </a:cubicBezTo>
                  <a:cubicBezTo>
                    <a:pt x="5489" y="8422"/>
                    <a:pt x="5941" y="8898"/>
                    <a:pt x="6492" y="9274"/>
                  </a:cubicBezTo>
                  <a:cubicBezTo>
                    <a:pt x="6567" y="9324"/>
                    <a:pt x="6642" y="9349"/>
                    <a:pt x="6717" y="9349"/>
                  </a:cubicBezTo>
                  <a:lnTo>
                    <a:pt x="6768" y="9349"/>
                  </a:lnTo>
                  <a:cubicBezTo>
                    <a:pt x="6893" y="9324"/>
                    <a:pt x="6993" y="9274"/>
                    <a:pt x="7068" y="9173"/>
                  </a:cubicBezTo>
                  <a:cubicBezTo>
                    <a:pt x="7169" y="9023"/>
                    <a:pt x="7144" y="8797"/>
                    <a:pt x="7018" y="8672"/>
                  </a:cubicBezTo>
                  <a:cubicBezTo>
                    <a:pt x="7018" y="8647"/>
                    <a:pt x="6993" y="8622"/>
                    <a:pt x="6968" y="8597"/>
                  </a:cubicBezTo>
                  <a:cubicBezTo>
                    <a:pt x="6467" y="8271"/>
                    <a:pt x="6066" y="7820"/>
                    <a:pt x="5640" y="7394"/>
                  </a:cubicBezTo>
                  <a:cubicBezTo>
                    <a:pt x="4537" y="6191"/>
                    <a:pt x="3384" y="4963"/>
                    <a:pt x="2432" y="3609"/>
                  </a:cubicBezTo>
                  <a:cubicBezTo>
                    <a:pt x="1555" y="2381"/>
                    <a:pt x="928" y="1178"/>
                    <a:pt x="552"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4" name="Google Shape;3234;p58"/>
            <p:cNvSpPr/>
            <p:nvPr/>
          </p:nvSpPr>
          <p:spPr>
            <a:xfrm>
              <a:off x="3660550" y="1735625"/>
              <a:ext cx="162300" cy="156650"/>
            </a:xfrm>
            <a:custGeom>
              <a:avLst/>
              <a:gdLst/>
              <a:ahLst/>
              <a:cxnLst/>
              <a:rect l="l" t="t" r="r" b="b"/>
              <a:pathLst>
                <a:path w="6492" h="6266" extrusionOk="0">
                  <a:moveTo>
                    <a:pt x="251" y="0"/>
                  </a:moveTo>
                  <a:cubicBezTo>
                    <a:pt x="126" y="351"/>
                    <a:pt x="51" y="702"/>
                    <a:pt x="1" y="1053"/>
                  </a:cubicBezTo>
                  <a:cubicBezTo>
                    <a:pt x="151" y="1228"/>
                    <a:pt x="301" y="1429"/>
                    <a:pt x="452" y="1604"/>
                  </a:cubicBezTo>
                  <a:cubicBezTo>
                    <a:pt x="928" y="2155"/>
                    <a:pt x="1454" y="2632"/>
                    <a:pt x="1955" y="3083"/>
                  </a:cubicBezTo>
                  <a:cubicBezTo>
                    <a:pt x="2732" y="3785"/>
                    <a:pt x="3710" y="4536"/>
                    <a:pt x="4637" y="5288"/>
                  </a:cubicBezTo>
                  <a:cubicBezTo>
                    <a:pt x="5038" y="5589"/>
                    <a:pt x="5439" y="5890"/>
                    <a:pt x="5765" y="6191"/>
                  </a:cubicBezTo>
                  <a:cubicBezTo>
                    <a:pt x="5840" y="6241"/>
                    <a:pt x="5940" y="6266"/>
                    <a:pt x="6041" y="6266"/>
                  </a:cubicBezTo>
                  <a:cubicBezTo>
                    <a:pt x="6091" y="6266"/>
                    <a:pt x="6166" y="6266"/>
                    <a:pt x="6216" y="6216"/>
                  </a:cubicBezTo>
                  <a:cubicBezTo>
                    <a:pt x="6266" y="6191"/>
                    <a:pt x="6316" y="6166"/>
                    <a:pt x="6341" y="6115"/>
                  </a:cubicBezTo>
                  <a:cubicBezTo>
                    <a:pt x="6492" y="5940"/>
                    <a:pt x="6467" y="5689"/>
                    <a:pt x="6291" y="5539"/>
                  </a:cubicBezTo>
                  <a:cubicBezTo>
                    <a:pt x="6266" y="5539"/>
                    <a:pt x="6241" y="5514"/>
                    <a:pt x="6216" y="5489"/>
                  </a:cubicBezTo>
                  <a:cubicBezTo>
                    <a:pt x="5890" y="5213"/>
                    <a:pt x="5514" y="4937"/>
                    <a:pt x="5138" y="4637"/>
                  </a:cubicBezTo>
                  <a:cubicBezTo>
                    <a:pt x="4211" y="3910"/>
                    <a:pt x="3259" y="3158"/>
                    <a:pt x="2507" y="2481"/>
                  </a:cubicBezTo>
                  <a:cubicBezTo>
                    <a:pt x="2031" y="2055"/>
                    <a:pt x="1529" y="1579"/>
                    <a:pt x="1078" y="1053"/>
                  </a:cubicBezTo>
                  <a:cubicBezTo>
                    <a:pt x="777" y="727"/>
                    <a:pt x="502" y="351"/>
                    <a:pt x="251"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5" name="Google Shape;3235;p58"/>
            <p:cNvSpPr/>
            <p:nvPr/>
          </p:nvSpPr>
          <p:spPr>
            <a:xfrm>
              <a:off x="3733225" y="1569575"/>
              <a:ext cx="125975" cy="121575"/>
            </a:xfrm>
            <a:custGeom>
              <a:avLst/>
              <a:gdLst/>
              <a:ahLst/>
              <a:cxnLst/>
              <a:rect l="l" t="t" r="r" b="b"/>
              <a:pathLst>
                <a:path w="5039" h="4863" extrusionOk="0">
                  <a:moveTo>
                    <a:pt x="352" y="0"/>
                  </a:moveTo>
                  <a:cubicBezTo>
                    <a:pt x="302" y="101"/>
                    <a:pt x="251" y="226"/>
                    <a:pt x="201" y="326"/>
                  </a:cubicBezTo>
                  <a:cubicBezTo>
                    <a:pt x="126" y="502"/>
                    <a:pt x="51" y="652"/>
                    <a:pt x="1" y="802"/>
                  </a:cubicBezTo>
                  <a:cubicBezTo>
                    <a:pt x="1254" y="2206"/>
                    <a:pt x="2858" y="3534"/>
                    <a:pt x="4211" y="4662"/>
                  </a:cubicBezTo>
                  <a:lnTo>
                    <a:pt x="4312" y="4762"/>
                  </a:lnTo>
                  <a:cubicBezTo>
                    <a:pt x="4387" y="4838"/>
                    <a:pt x="4487" y="4863"/>
                    <a:pt x="4587" y="4863"/>
                  </a:cubicBezTo>
                  <a:cubicBezTo>
                    <a:pt x="4612" y="4863"/>
                    <a:pt x="4662" y="4863"/>
                    <a:pt x="4713" y="4838"/>
                  </a:cubicBezTo>
                  <a:cubicBezTo>
                    <a:pt x="4788" y="4812"/>
                    <a:pt x="4838" y="4787"/>
                    <a:pt x="4888" y="4712"/>
                  </a:cubicBezTo>
                  <a:cubicBezTo>
                    <a:pt x="5038" y="4537"/>
                    <a:pt x="5013" y="4286"/>
                    <a:pt x="4838" y="4136"/>
                  </a:cubicBezTo>
                  <a:lnTo>
                    <a:pt x="4813" y="4111"/>
                  </a:lnTo>
                  <a:lnTo>
                    <a:pt x="4738" y="4036"/>
                  </a:lnTo>
                  <a:cubicBezTo>
                    <a:pt x="3309" y="2858"/>
                    <a:pt x="1630" y="1454"/>
                    <a:pt x="352"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6" name="Google Shape;3236;p58"/>
            <p:cNvSpPr/>
            <p:nvPr/>
          </p:nvSpPr>
          <p:spPr>
            <a:xfrm>
              <a:off x="3591625" y="1465550"/>
              <a:ext cx="419825" cy="757750"/>
            </a:xfrm>
            <a:custGeom>
              <a:avLst/>
              <a:gdLst/>
              <a:ahLst/>
              <a:cxnLst/>
              <a:rect l="l" t="t" r="r" b="b"/>
              <a:pathLst>
                <a:path w="16793" h="30310" extrusionOk="0">
                  <a:moveTo>
                    <a:pt x="11551" y="1"/>
                  </a:moveTo>
                  <a:cubicBezTo>
                    <a:pt x="10162" y="1"/>
                    <a:pt x="9094" y="1816"/>
                    <a:pt x="8472" y="3334"/>
                  </a:cubicBezTo>
                  <a:cubicBezTo>
                    <a:pt x="8425" y="3444"/>
                    <a:pt x="8310" y="3504"/>
                    <a:pt x="8194" y="3504"/>
                  </a:cubicBezTo>
                  <a:cubicBezTo>
                    <a:pt x="8123" y="3504"/>
                    <a:pt x="8052" y="3482"/>
                    <a:pt x="7996" y="3435"/>
                  </a:cubicBezTo>
                  <a:cubicBezTo>
                    <a:pt x="7818" y="3289"/>
                    <a:pt x="7556" y="3206"/>
                    <a:pt x="7298" y="3206"/>
                  </a:cubicBezTo>
                  <a:cubicBezTo>
                    <a:pt x="7157" y="3206"/>
                    <a:pt x="7017" y="3231"/>
                    <a:pt x="6893" y="3284"/>
                  </a:cubicBezTo>
                  <a:cubicBezTo>
                    <a:pt x="6367" y="3510"/>
                    <a:pt x="6066" y="4011"/>
                    <a:pt x="5865" y="4487"/>
                  </a:cubicBezTo>
                  <a:cubicBezTo>
                    <a:pt x="5088" y="6217"/>
                    <a:pt x="4838" y="8096"/>
                    <a:pt x="4687" y="9951"/>
                  </a:cubicBezTo>
                  <a:cubicBezTo>
                    <a:pt x="4672" y="10133"/>
                    <a:pt x="4528" y="10232"/>
                    <a:pt x="4384" y="10232"/>
                  </a:cubicBezTo>
                  <a:cubicBezTo>
                    <a:pt x="4290" y="10232"/>
                    <a:pt x="4195" y="10190"/>
                    <a:pt x="4136" y="10101"/>
                  </a:cubicBezTo>
                  <a:cubicBezTo>
                    <a:pt x="4136" y="10101"/>
                    <a:pt x="4136" y="10101"/>
                    <a:pt x="4136" y="10076"/>
                  </a:cubicBezTo>
                  <a:cubicBezTo>
                    <a:pt x="4042" y="9959"/>
                    <a:pt x="3949" y="9798"/>
                    <a:pt x="3732" y="9798"/>
                  </a:cubicBezTo>
                  <a:cubicBezTo>
                    <a:pt x="3717" y="9798"/>
                    <a:pt x="3701" y="9799"/>
                    <a:pt x="3685" y="9801"/>
                  </a:cubicBezTo>
                  <a:cubicBezTo>
                    <a:pt x="3509" y="9826"/>
                    <a:pt x="3359" y="9951"/>
                    <a:pt x="3284" y="10076"/>
                  </a:cubicBezTo>
                  <a:cubicBezTo>
                    <a:pt x="2306" y="12106"/>
                    <a:pt x="2833" y="14462"/>
                    <a:pt x="2632" y="16668"/>
                  </a:cubicBezTo>
                  <a:cubicBezTo>
                    <a:pt x="2615" y="16838"/>
                    <a:pt x="2471" y="16950"/>
                    <a:pt x="2326" y="16950"/>
                  </a:cubicBezTo>
                  <a:cubicBezTo>
                    <a:pt x="2257" y="16950"/>
                    <a:pt x="2187" y="16925"/>
                    <a:pt x="2131" y="16868"/>
                  </a:cubicBezTo>
                  <a:cubicBezTo>
                    <a:pt x="2006" y="16768"/>
                    <a:pt x="1880" y="16668"/>
                    <a:pt x="1730" y="16593"/>
                  </a:cubicBezTo>
                  <a:cubicBezTo>
                    <a:pt x="1581" y="16529"/>
                    <a:pt x="1414" y="16492"/>
                    <a:pt x="1252" y="16492"/>
                  </a:cubicBezTo>
                  <a:cubicBezTo>
                    <a:pt x="1032" y="16492"/>
                    <a:pt x="821" y="16559"/>
                    <a:pt x="677" y="16718"/>
                  </a:cubicBezTo>
                  <a:cubicBezTo>
                    <a:pt x="577" y="16818"/>
                    <a:pt x="527" y="16969"/>
                    <a:pt x="477" y="17119"/>
                  </a:cubicBezTo>
                  <a:cubicBezTo>
                    <a:pt x="1" y="18748"/>
                    <a:pt x="151" y="20477"/>
                    <a:pt x="402" y="22182"/>
                  </a:cubicBezTo>
                  <a:cubicBezTo>
                    <a:pt x="753" y="24487"/>
                    <a:pt x="1429" y="26918"/>
                    <a:pt x="3334" y="28497"/>
                  </a:cubicBezTo>
                  <a:cubicBezTo>
                    <a:pt x="4311" y="29274"/>
                    <a:pt x="5389" y="30076"/>
                    <a:pt x="6717" y="30252"/>
                  </a:cubicBezTo>
                  <a:lnTo>
                    <a:pt x="6743" y="30252"/>
                  </a:lnTo>
                  <a:cubicBezTo>
                    <a:pt x="6743" y="30252"/>
                    <a:pt x="6768" y="30252"/>
                    <a:pt x="6768" y="30277"/>
                  </a:cubicBezTo>
                  <a:lnTo>
                    <a:pt x="6768" y="30252"/>
                  </a:lnTo>
                  <a:cubicBezTo>
                    <a:pt x="7035" y="30291"/>
                    <a:pt x="7298" y="30310"/>
                    <a:pt x="7556" y="30310"/>
                  </a:cubicBezTo>
                  <a:cubicBezTo>
                    <a:pt x="8604" y="30310"/>
                    <a:pt x="9577" y="30012"/>
                    <a:pt x="10502" y="29650"/>
                  </a:cubicBezTo>
                  <a:cubicBezTo>
                    <a:pt x="12808" y="28748"/>
                    <a:pt x="14211" y="26643"/>
                    <a:pt x="15289" y="24563"/>
                  </a:cubicBezTo>
                  <a:cubicBezTo>
                    <a:pt x="16066" y="23034"/>
                    <a:pt x="16743" y="21430"/>
                    <a:pt x="16793" y="19725"/>
                  </a:cubicBezTo>
                  <a:cubicBezTo>
                    <a:pt x="16793" y="19575"/>
                    <a:pt x="16793" y="19425"/>
                    <a:pt x="16743" y="19299"/>
                  </a:cubicBezTo>
                  <a:cubicBezTo>
                    <a:pt x="16603" y="18997"/>
                    <a:pt x="16226" y="18846"/>
                    <a:pt x="15871" y="18846"/>
                  </a:cubicBezTo>
                  <a:cubicBezTo>
                    <a:pt x="15844" y="18846"/>
                    <a:pt x="15817" y="18846"/>
                    <a:pt x="15790" y="18848"/>
                  </a:cubicBezTo>
                  <a:cubicBezTo>
                    <a:pt x="15615" y="18873"/>
                    <a:pt x="15464" y="18923"/>
                    <a:pt x="15314" y="18999"/>
                  </a:cubicBezTo>
                  <a:cubicBezTo>
                    <a:pt x="15273" y="19017"/>
                    <a:pt x="15232" y="19025"/>
                    <a:pt x="15192" y="19025"/>
                  </a:cubicBezTo>
                  <a:cubicBezTo>
                    <a:pt x="15009" y="19025"/>
                    <a:pt x="14851" y="18853"/>
                    <a:pt x="14913" y="18648"/>
                  </a:cubicBezTo>
                  <a:cubicBezTo>
                    <a:pt x="15389" y="16467"/>
                    <a:pt x="16642" y="14412"/>
                    <a:pt x="16342" y="12182"/>
                  </a:cubicBezTo>
                  <a:cubicBezTo>
                    <a:pt x="16317" y="12031"/>
                    <a:pt x="16216" y="11881"/>
                    <a:pt x="16041" y="11806"/>
                  </a:cubicBezTo>
                  <a:cubicBezTo>
                    <a:pt x="15976" y="11777"/>
                    <a:pt x="15918" y="11765"/>
                    <a:pt x="15865" y="11765"/>
                  </a:cubicBezTo>
                  <a:cubicBezTo>
                    <a:pt x="15731" y="11765"/>
                    <a:pt x="15629" y="11841"/>
                    <a:pt x="15540" y="11931"/>
                  </a:cubicBezTo>
                  <a:cubicBezTo>
                    <a:pt x="15481" y="11977"/>
                    <a:pt x="15415" y="11997"/>
                    <a:pt x="15351" y="11997"/>
                  </a:cubicBezTo>
                  <a:cubicBezTo>
                    <a:pt x="15170" y="11997"/>
                    <a:pt x="15001" y="11834"/>
                    <a:pt x="15038" y="11630"/>
                  </a:cubicBezTo>
                  <a:cubicBezTo>
                    <a:pt x="15489" y="9801"/>
                    <a:pt x="15840" y="7946"/>
                    <a:pt x="15640" y="6066"/>
                  </a:cubicBezTo>
                  <a:cubicBezTo>
                    <a:pt x="15590" y="5540"/>
                    <a:pt x="15464" y="4963"/>
                    <a:pt x="15038" y="4613"/>
                  </a:cubicBezTo>
                  <a:cubicBezTo>
                    <a:pt x="14843" y="4435"/>
                    <a:pt x="14547" y="4333"/>
                    <a:pt x="14267" y="4333"/>
                  </a:cubicBezTo>
                  <a:cubicBezTo>
                    <a:pt x="14151" y="4333"/>
                    <a:pt x="14038" y="4350"/>
                    <a:pt x="13936" y="4387"/>
                  </a:cubicBezTo>
                  <a:cubicBezTo>
                    <a:pt x="13900" y="4402"/>
                    <a:pt x="13864" y="4409"/>
                    <a:pt x="13829" y="4409"/>
                  </a:cubicBezTo>
                  <a:cubicBezTo>
                    <a:pt x="13687" y="4409"/>
                    <a:pt x="13555" y="4297"/>
                    <a:pt x="13535" y="4136"/>
                  </a:cubicBezTo>
                  <a:cubicBezTo>
                    <a:pt x="13384" y="2457"/>
                    <a:pt x="12908" y="176"/>
                    <a:pt x="11630" y="26"/>
                  </a:cubicBezTo>
                  <a:lnTo>
                    <a:pt x="11630" y="1"/>
                  </a:lnTo>
                  <a:lnTo>
                    <a:pt x="11580" y="1"/>
                  </a:lnTo>
                  <a:cubicBezTo>
                    <a:pt x="11570" y="1"/>
                    <a:pt x="11561" y="1"/>
                    <a:pt x="1155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7" name="Google Shape;3237;p58"/>
            <p:cNvSpPr/>
            <p:nvPr/>
          </p:nvSpPr>
          <p:spPr>
            <a:xfrm>
              <a:off x="3718200" y="1449675"/>
              <a:ext cx="176725" cy="883700"/>
            </a:xfrm>
            <a:custGeom>
              <a:avLst/>
              <a:gdLst/>
              <a:ahLst/>
              <a:cxnLst/>
              <a:rect l="l" t="t" r="r" b="b"/>
              <a:pathLst>
                <a:path w="7069" h="35348" extrusionOk="0">
                  <a:moveTo>
                    <a:pt x="6621" y="1"/>
                  </a:moveTo>
                  <a:cubicBezTo>
                    <a:pt x="6441" y="1"/>
                    <a:pt x="6263" y="158"/>
                    <a:pt x="6241" y="335"/>
                  </a:cubicBezTo>
                  <a:cubicBezTo>
                    <a:pt x="4637" y="11864"/>
                    <a:pt x="2557" y="23468"/>
                    <a:pt x="50" y="34847"/>
                  </a:cubicBezTo>
                  <a:cubicBezTo>
                    <a:pt x="0" y="35072"/>
                    <a:pt x="151" y="35273"/>
                    <a:pt x="376" y="35323"/>
                  </a:cubicBezTo>
                  <a:cubicBezTo>
                    <a:pt x="401" y="35323"/>
                    <a:pt x="426" y="35348"/>
                    <a:pt x="451" y="35348"/>
                  </a:cubicBezTo>
                  <a:cubicBezTo>
                    <a:pt x="652" y="35348"/>
                    <a:pt x="802" y="35198"/>
                    <a:pt x="852" y="35022"/>
                  </a:cubicBezTo>
                  <a:cubicBezTo>
                    <a:pt x="3359" y="23619"/>
                    <a:pt x="5439" y="12015"/>
                    <a:pt x="7043" y="461"/>
                  </a:cubicBezTo>
                  <a:cubicBezTo>
                    <a:pt x="7068" y="235"/>
                    <a:pt x="6918" y="35"/>
                    <a:pt x="6692" y="9"/>
                  </a:cubicBezTo>
                  <a:cubicBezTo>
                    <a:pt x="6669" y="4"/>
                    <a:pt x="6645" y="1"/>
                    <a:pt x="66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8" name="Google Shape;3238;p58"/>
            <p:cNvSpPr/>
            <p:nvPr/>
          </p:nvSpPr>
          <p:spPr>
            <a:xfrm>
              <a:off x="3770825" y="1938000"/>
              <a:ext cx="240625" cy="177975"/>
            </a:xfrm>
            <a:custGeom>
              <a:avLst/>
              <a:gdLst/>
              <a:ahLst/>
              <a:cxnLst/>
              <a:rect l="l" t="t" r="r" b="b"/>
              <a:pathLst>
                <a:path w="9625" h="7119" extrusionOk="0">
                  <a:moveTo>
                    <a:pt x="9073" y="0"/>
                  </a:moveTo>
                  <a:cubicBezTo>
                    <a:pt x="8346" y="1053"/>
                    <a:pt x="7344" y="2081"/>
                    <a:pt x="6066" y="3008"/>
                  </a:cubicBezTo>
                  <a:cubicBezTo>
                    <a:pt x="4737" y="3985"/>
                    <a:pt x="3259" y="4787"/>
                    <a:pt x="1830" y="5589"/>
                  </a:cubicBezTo>
                  <a:cubicBezTo>
                    <a:pt x="1329" y="5865"/>
                    <a:pt x="803" y="6141"/>
                    <a:pt x="251" y="6316"/>
                  </a:cubicBezTo>
                  <a:cubicBezTo>
                    <a:pt x="377" y="6441"/>
                    <a:pt x="402" y="6667"/>
                    <a:pt x="301" y="6817"/>
                  </a:cubicBezTo>
                  <a:cubicBezTo>
                    <a:pt x="226" y="6918"/>
                    <a:pt x="126" y="6968"/>
                    <a:pt x="1" y="6993"/>
                  </a:cubicBezTo>
                  <a:cubicBezTo>
                    <a:pt x="76" y="7068"/>
                    <a:pt x="201" y="7118"/>
                    <a:pt x="301" y="7118"/>
                  </a:cubicBezTo>
                  <a:lnTo>
                    <a:pt x="427" y="7118"/>
                  </a:lnTo>
                  <a:cubicBezTo>
                    <a:pt x="1078" y="6918"/>
                    <a:pt x="1655" y="6617"/>
                    <a:pt x="2206" y="6291"/>
                  </a:cubicBezTo>
                  <a:cubicBezTo>
                    <a:pt x="3660" y="5489"/>
                    <a:pt x="5189" y="4662"/>
                    <a:pt x="6567" y="3660"/>
                  </a:cubicBezTo>
                  <a:cubicBezTo>
                    <a:pt x="7820" y="2732"/>
                    <a:pt x="8848" y="1705"/>
                    <a:pt x="9625" y="652"/>
                  </a:cubicBezTo>
                  <a:cubicBezTo>
                    <a:pt x="9625" y="552"/>
                    <a:pt x="9600" y="477"/>
                    <a:pt x="9575" y="401"/>
                  </a:cubicBezTo>
                  <a:cubicBezTo>
                    <a:pt x="9474" y="201"/>
                    <a:pt x="9299" y="76"/>
                    <a:pt x="90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9" name="Google Shape;3239;p58"/>
            <p:cNvSpPr/>
            <p:nvPr/>
          </p:nvSpPr>
          <p:spPr>
            <a:xfrm>
              <a:off x="3815950" y="1782600"/>
              <a:ext cx="185475" cy="109675"/>
            </a:xfrm>
            <a:custGeom>
              <a:avLst/>
              <a:gdLst/>
              <a:ahLst/>
              <a:cxnLst/>
              <a:rect l="l" t="t" r="r" b="b"/>
              <a:pathLst>
                <a:path w="7419" h="4387" extrusionOk="0">
                  <a:moveTo>
                    <a:pt x="7394" y="1"/>
                  </a:moveTo>
                  <a:lnTo>
                    <a:pt x="7394" y="1"/>
                  </a:lnTo>
                  <a:cubicBezTo>
                    <a:pt x="6942" y="352"/>
                    <a:pt x="6441" y="728"/>
                    <a:pt x="5915" y="1028"/>
                  </a:cubicBezTo>
                  <a:cubicBezTo>
                    <a:pt x="5313" y="1379"/>
                    <a:pt x="4687" y="1680"/>
                    <a:pt x="4085" y="1931"/>
                  </a:cubicBezTo>
                  <a:cubicBezTo>
                    <a:pt x="2757" y="2532"/>
                    <a:pt x="1404" y="3084"/>
                    <a:pt x="25" y="3610"/>
                  </a:cubicBezTo>
                  <a:lnTo>
                    <a:pt x="0" y="3610"/>
                  </a:lnTo>
                  <a:cubicBezTo>
                    <a:pt x="25" y="3635"/>
                    <a:pt x="50" y="3660"/>
                    <a:pt x="75" y="3660"/>
                  </a:cubicBezTo>
                  <a:cubicBezTo>
                    <a:pt x="251" y="3810"/>
                    <a:pt x="276" y="4061"/>
                    <a:pt x="125" y="4236"/>
                  </a:cubicBezTo>
                  <a:cubicBezTo>
                    <a:pt x="100" y="4287"/>
                    <a:pt x="50" y="4312"/>
                    <a:pt x="0" y="4337"/>
                  </a:cubicBezTo>
                  <a:cubicBezTo>
                    <a:pt x="50" y="4362"/>
                    <a:pt x="125" y="4387"/>
                    <a:pt x="176" y="4387"/>
                  </a:cubicBezTo>
                  <a:cubicBezTo>
                    <a:pt x="226" y="4387"/>
                    <a:pt x="276" y="4387"/>
                    <a:pt x="326" y="4362"/>
                  </a:cubicBezTo>
                  <a:cubicBezTo>
                    <a:pt x="1704" y="3835"/>
                    <a:pt x="3083" y="3284"/>
                    <a:pt x="4436" y="2683"/>
                  </a:cubicBezTo>
                  <a:cubicBezTo>
                    <a:pt x="5038" y="2407"/>
                    <a:pt x="5689" y="2106"/>
                    <a:pt x="6316" y="1730"/>
                  </a:cubicBezTo>
                  <a:cubicBezTo>
                    <a:pt x="6692" y="1530"/>
                    <a:pt x="7018" y="1304"/>
                    <a:pt x="7344" y="1053"/>
                  </a:cubicBezTo>
                  <a:cubicBezTo>
                    <a:pt x="7394" y="703"/>
                    <a:pt x="7419" y="352"/>
                    <a:pt x="73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0" name="Google Shape;3240;p58"/>
            <p:cNvSpPr/>
            <p:nvPr/>
          </p:nvSpPr>
          <p:spPr>
            <a:xfrm>
              <a:off x="3851025" y="1604025"/>
              <a:ext cx="132850" cy="88375"/>
            </a:xfrm>
            <a:custGeom>
              <a:avLst/>
              <a:gdLst/>
              <a:ahLst/>
              <a:cxnLst/>
              <a:rect l="l" t="t" r="r" b="b"/>
              <a:pathLst>
                <a:path w="5314" h="3535" extrusionOk="0">
                  <a:moveTo>
                    <a:pt x="5189" y="1"/>
                  </a:moveTo>
                  <a:cubicBezTo>
                    <a:pt x="3610" y="1104"/>
                    <a:pt x="1905" y="2031"/>
                    <a:pt x="101" y="2733"/>
                  </a:cubicBezTo>
                  <a:lnTo>
                    <a:pt x="126" y="2758"/>
                  </a:lnTo>
                  <a:cubicBezTo>
                    <a:pt x="301" y="2908"/>
                    <a:pt x="326" y="3159"/>
                    <a:pt x="176" y="3334"/>
                  </a:cubicBezTo>
                  <a:cubicBezTo>
                    <a:pt x="126" y="3409"/>
                    <a:pt x="76" y="3434"/>
                    <a:pt x="1" y="3460"/>
                  </a:cubicBezTo>
                  <a:cubicBezTo>
                    <a:pt x="51" y="3510"/>
                    <a:pt x="151" y="3535"/>
                    <a:pt x="226" y="3535"/>
                  </a:cubicBezTo>
                  <a:cubicBezTo>
                    <a:pt x="276" y="3535"/>
                    <a:pt x="326" y="3535"/>
                    <a:pt x="377" y="3510"/>
                  </a:cubicBezTo>
                  <a:cubicBezTo>
                    <a:pt x="2106" y="2808"/>
                    <a:pt x="3760" y="1931"/>
                    <a:pt x="5314" y="903"/>
                  </a:cubicBezTo>
                  <a:cubicBezTo>
                    <a:pt x="5289" y="778"/>
                    <a:pt x="5289" y="653"/>
                    <a:pt x="5264" y="527"/>
                  </a:cubicBezTo>
                  <a:cubicBezTo>
                    <a:pt x="5264" y="352"/>
                    <a:pt x="5239" y="176"/>
                    <a:pt x="518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1" name="Google Shape;3241;p58"/>
            <p:cNvSpPr/>
            <p:nvPr/>
          </p:nvSpPr>
          <p:spPr>
            <a:xfrm>
              <a:off x="3601650" y="1879100"/>
              <a:ext cx="179225" cy="233725"/>
            </a:xfrm>
            <a:custGeom>
              <a:avLst/>
              <a:gdLst/>
              <a:ahLst/>
              <a:cxnLst/>
              <a:rect l="l" t="t" r="r" b="b"/>
              <a:pathLst>
                <a:path w="7169" h="9349" extrusionOk="0">
                  <a:moveTo>
                    <a:pt x="552" y="0"/>
                  </a:moveTo>
                  <a:cubicBezTo>
                    <a:pt x="452" y="26"/>
                    <a:pt x="352" y="76"/>
                    <a:pt x="276" y="176"/>
                  </a:cubicBezTo>
                  <a:cubicBezTo>
                    <a:pt x="176" y="276"/>
                    <a:pt x="126" y="427"/>
                    <a:pt x="76" y="577"/>
                  </a:cubicBezTo>
                  <a:cubicBezTo>
                    <a:pt x="51" y="677"/>
                    <a:pt x="26" y="777"/>
                    <a:pt x="1" y="878"/>
                  </a:cubicBezTo>
                  <a:cubicBezTo>
                    <a:pt x="402" y="1930"/>
                    <a:pt x="1003" y="3008"/>
                    <a:pt x="1755" y="4086"/>
                  </a:cubicBezTo>
                  <a:cubicBezTo>
                    <a:pt x="2758" y="5464"/>
                    <a:pt x="3910" y="6717"/>
                    <a:pt x="5063" y="7945"/>
                  </a:cubicBezTo>
                  <a:cubicBezTo>
                    <a:pt x="5489" y="8422"/>
                    <a:pt x="5941" y="8898"/>
                    <a:pt x="6492" y="9274"/>
                  </a:cubicBezTo>
                  <a:cubicBezTo>
                    <a:pt x="6567" y="9324"/>
                    <a:pt x="6642" y="9349"/>
                    <a:pt x="6717" y="9349"/>
                  </a:cubicBezTo>
                  <a:lnTo>
                    <a:pt x="6768" y="9349"/>
                  </a:lnTo>
                  <a:cubicBezTo>
                    <a:pt x="6893" y="9324"/>
                    <a:pt x="6993" y="9274"/>
                    <a:pt x="7068" y="9173"/>
                  </a:cubicBezTo>
                  <a:cubicBezTo>
                    <a:pt x="7169" y="9023"/>
                    <a:pt x="7144" y="8797"/>
                    <a:pt x="7018" y="8672"/>
                  </a:cubicBezTo>
                  <a:cubicBezTo>
                    <a:pt x="7018" y="8647"/>
                    <a:pt x="6993" y="8622"/>
                    <a:pt x="6968" y="8597"/>
                  </a:cubicBezTo>
                  <a:cubicBezTo>
                    <a:pt x="6467" y="8271"/>
                    <a:pt x="6066" y="7820"/>
                    <a:pt x="5640" y="7394"/>
                  </a:cubicBezTo>
                  <a:cubicBezTo>
                    <a:pt x="4537" y="6191"/>
                    <a:pt x="3384" y="4963"/>
                    <a:pt x="2432" y="3609"/>
                  </a:cubicBezTo>
                  <a:cubicBezTo>
                    <a:pt x="1555" y="2381"/>
                    <a:pt x="928" y="1178"/>
                    <a:pt x="55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2" name="Google Shape;3242;p58"/>
            <p:cNvSpPr/>
            <p:nvPr/>
          </p:nvSpPr>
          <p:spPr>
            <a:xfrm>
              <a:off x="3660550" y="1735625"/>
              <a:ext cx="162300" cy="156650"/>
            </a:xfrm>
            <a:custGeom>
              <a:avLst/>
              <a:gdLst/>
              <a:ahLst/>
              <a:cxnLst/>
              <a:rect l="l" t="t" r="r" b="b"/>
              <a:pathLst>
                <a:path w="6492" h="6266" extrusionOk="0">
                  <a:moveTo>
                    <a:pt x="251" y="0"/>
                  </a:moveTo>
                  <a:cubicBezTo>
                    <a:pt x="126" y="351"/>
                    <a:pt x="51" y="702"/>
                    <a:pt x="1" y="1053"/>
                  </a:cubicBezTo>
                  <a:cubicBezTo>
                    <a:pt x="151" y="1228"/>
                    <a:pt x="301" y="1429"/>
                    <a:pt x="452" y="1604"/>
                  </a:cubicBezTo>
                  <a:cubicBezTo>
                    <a:pt x="928" y="2155"/>
                    <a:pt x="1454" y="2632"/>
                    <a:pt x="1955" y="3083"/>
                  </a:cubicBezTo>
                  <a:cubicBezTo>
                    <a:pt x="2732" y="3785"/>
                    <a:pt x="3710" y="4536"/>
                    <a:pt x="4637" y="5288"/>
                  </a:cubicBezTo>
                  <a:cubicBezTo>
                    <a:pt x="5038" y="5589"/>
                    <a:pt x="5439" y="5890"/>
                    <a:pt x="5765" y="6191"/>
                  </a:cubicBezTo>
                  <a:cubicBezTo>
                    <a:pt x="5840" y="6241"/>
                    <a:pt x="5940" y="6266"/>
                    <a:pt x="6041" y="6266"/>
                  </a:cubicBezTo>
                  <a:cubicBezTo>
                    <a:pt x="6091" y="6266"/>
                    <a:pt x="6166" y="6266"/>
                    <a:pt x="6216" y="6216"/>
                  </a:cubicBezTo>
                  <a:cubicBezTo>
                    <a:pt x="6266" y="6191"/>
                    <a:pt x="6316" y="6166"/>
                    <a:pt x="6341" y="6115"/>
                  </a:cubicBezTo>
                  <a:cubicBezTo>
                    <a:pt x="6492" y="5940"/>
                    <a:pt x="6467" y="5689"/>
                    <a:pt x="6291" y="5539"/>
                  </a:cubicBezTo>
                  <a:cubicBezTo>
                    <a:pt x="6266" y="5539"/>
                    <a:pt x="6241" y="5514"/>
                    <a:pt x="6216" y="5489"/>
                  </a:cubicBezTo>
                  <a:cubicBezTo>
                    <a:pt x="5890" y="5213"/>
                    <a:pt x="5514" y="4937"/>
                    <a:pt x="5138" y="4637"/>
                  </a:cubicBezTo>
                  <a:cubicBezTo>
                    <a:pt x="4211" y="3910"/>
                    <a:pt x="3259" y="3158"/>
                    <a:pt x="2507" y="2481"/>
                  </a:cubicBezTo>
                  <a:cubicBezTo>
                    <a:pt x="2031" y="2055"/>
                    <a:pt x="1529" y="1579"/>
                    <a:pt x="1078" y="1053"/>
                  </a:cubicBezTo>
                  <a:cubicBezTo>
                    <a:pt x="777" y="727"/>
                    <a:pt x="502" y="351"/>
                    <a:pt x="2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3" name="Google Shape;3243;p58"/>
            <p:cNvSpPr/>
            <p:nvPr/>
          </p:nvSpPr>
          <p:spPr>
            <a:xfrm>
              <a:off x="3733225" y="1569575"/>
              <a:ext cx="125975" cy="121575"/>
            </a:xfrm>
            <a:custGeom>
              <a:avLst/>
              <a:gdLst/>
              <a:ahLst/>
              <a:cxnLst/>
              <a:rect l="l" t="t" r="r" b="b"/>
              <a:pathLst>
                <a:path w="5039" h="4863" extrusionOk="0">
                  <a:moveTo>
                    <a:pt x="352" y="0"/>
                  </a:moveTo>
                  <a:cubicBezTo>
                    <a:pt x="302" y="101"/>
                    <a:pt x="251" y="226"/>
                    <a:pt x="201" y="326"/>
                  </a:cubicBezTo>
                  <a:cubicBezTo>
                    <a:pt x="126" y="502"/>
                    <a:pt x="51" y="652"/>
                    <a:pt x="1" y="802"/>
                  </a:cubicBezTo>
                  <a:cubicBezTo>
                    <a:pt x="1254" y="2206"/>
                    <a:pt x="2858" y="3534"/>
                    <a:pt x="4211" y="4662"/>
                  </a:cubicBezTo>
                  <a:lnTo>
                    <a:pt x="4312" y="4762"/>
                  </a:lnTo>
                  <a:cubicBezTo>
                    <a:pt x="4387" y="4838"/>
                    <a:pt x="4487" y="4863"/>
                    <a:pt x="4587" y="4863"/>
                  </a:cubicBezTo>
                  <a:cubicBezTo>
                    <a:pt x="4612" y="4863"/>
                    <a:pt x="4662" y="4863"/>
                    <a:pt x="4713" y="4838"/>
                  </a:cubicBezTo>
                  <a:cubicBezTo>
                    <a:pt x="4788" y="4812"/>
                    <a:pt x="4838" y="4787"/>
                    <a:pt x="4888" y="4712"/>
                  </a:cubicBezTo>
                  <a:cubicBezTo>
                    <a:pt x="5038" y="4537"/>
                    <a:pt x="5013" y="4286"/>
                    <a:pt x="4838" y="4136"/>
                  </a:cubicBezTo>
                  <a:lnTo>
                    <a:pt x="4813" y="4111"/>
                  </a:lnTo>
                  <a:lnTo>
                    <a:pt x="4738" y="4036"/>
                  </a:lnTo>
                  <a:cubicBezTo>
                    <a:pt x="3309" y="2858"/>
                    <a:pt x="1630" y="1454"/>
                    <a:pt x="35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44" name="Google Shape;3244;p58"/>
          <p:cNvGrpSpPr/>
          <p:nvPr/>
        </p:nvGrpSpPr>
        <p:grpSpPr>
          <a:xfrm rot="-2313627">
            <a:off x="1580068" y="3744900"/>
            <a:ext cx="922934" cy="1170349"/>
            <a:chOff x="1512675" y="1459925"/>
            <a:chExt cx="726850" cy="921700"/>
          </a:xfrm>
        </p:grpSpPr>
        <p:sp>
          <p:nvSpPr>
            <p:cNvPr id="3245" name="Google Shape;3245;p58"/>
            <p:cNvSpPr/>
            <p:nvPr/>
          </p:nvSpPr>
          <p:spPr>
            <a:xfrm>
              <a:off x="1512675" y="1459925"/>
              <a:ext cx="726850" cy="921700"/>
            </a:xfrm>
            <a:custGeom>
              <a:avLst/>
              <a:gdLst/>
              <a:ahLst/>
              <a:cxnLst/>
              <a:rect l="l" t="t" r="r" b="b"/>
              <a:pathLst>
                <a:path w="29074" h="36868" extrusionOk="0">
                  <a:moveTo>
                    <a:pt x="12356" y="0"/>
                  </a:moveTo>
                  <a:cubicBezTo>
                    <a:pt x="11780" y="51"/>
                    <a:pt x="11228" y="326"/>
                    <a:pt x="10852" y="752"/>
                  </a:cubicBezTo>
                  <a:cubicBezTo>
                    <a:pt x="10451" y="1203"/>
                    <a:pt x="10276" y="1780"/>
                    <a:pt x="10301" y="2356"/>
                  </a:cubicBezTo>
                  <a:lnTo>
                    <a:pt x="10301" y="2432"/>
                  </a:lnTo>
                  <a:lnTo>
                    <a:pt x="10076" y="2757"/>
                  </a:lnTo>
                  <a:cubicBezTo>
                    <a:pt x="10025" y="2858"/>
                    <a:pt x="9950" y="2933"/>
                    <a:pt x="9900" y="3033"/>
                  </a:cubicBezTo>
                  <a:lnTo>
                    <a:pt x="9725" y="3259"/>
                  </a:lnTo>
                  <a:cubicBezTo>
                    <a:pt x="9649" y="3384"/>
                    <a:pt x="9549" y="3509"/>
                    <a:pt x="9474" y="3609"/>
                  </a:cubicBezTo>
                  <a:lnTo>
                    <a:pt x="9349" y="3760"/>
                  </a:lnTo>
                  <a:cubicBezTo>
                    <a:pt x="9248" y="3910"/>
                    <a:pt x="9148" y="4036"/>
                    <a:pt x="9048" y="4186"/>
                  </a:cubicBezTo>
                  <a:lnTo>
                    <a:pt x="8948" y="4286"/>
                  </a:lnTo>
                  <a:cubicBezTo>
                    <a:pt x="8847" y="4437"/>
                    <a:pt x="8722" y="4587"/>
                    <a:pt x="8597" y="4737"/>
                  </a:cubicBezTo>
                  <a:lnTo>
                    <a:pt x="8547" y="4787"/>
                  </a:lnTo>
                  <a:cubicBezTo>
                    <a:pt x="8421" y="4963"/>
                    <a:pt x="8271" y="5138"/>
                    <a:pt x="8146" y="5314"/>
                  </a:cubicBezTo>
                  <a:cubicBezTo>
                    <a:pt x="7970" y="5489"/>
                    <a:pt x="7820" y="5690"/>
                    <a:pt x="7669" y="5890"/>
                  </a:cubicBezTo>
                  <a:lnTo>
                    <a:pt x="7569" y="5990"/>
                  </a:lnTo>
                  <a:cubicBezTo>
                    <a:pt x="7319" y="6291"/>
                    <a:pt x="7068" y="6592"/>
                    <a:pt x="6817" y="6893"/>
                  </a:cubicBezTo>
                  <a:lnTo>
                    <a:pt x="6065" y="7770"/>
                  </a:lnTo>
                  <a:lnTo>
                    <a:pt x="5765" y="8171"/>
                  </a:lnTo>
                  <a:cubicBezTo>
                    <a:pt x="5664" y="8246"/>
                    <a:pt x="5314" y="8697"/>
                    <a:pt x="5314" y="8697"/>
                  </a:cubicBezTo>
                  <a:lnTo>
                    <a:pt x="4862" y="9249"/>
                  </a:lnTo>
                  <a:cubicBezTo>
                    <a:pt x="4712" y="9424"/>
                    <a:pt x="4587" y="9625"/>
                    <a:pt x="4436" y="9800"/>
                  </a:cubicBezTo>
                  <a:cubicBezTo>
                    <a:pt x="4436" y="9800"/>
                    <a:pt x="4361" y="9925"/>
                    <a:pt x="4336" y="9925"/>
                  </a:cubicBezTo>
                  <a:cubicBezTo>
                    <a:pt x="4035" y="10326"/>
                    <a:pt x="3760" y="10727"/>
                    <a:pt x="3484" y="11128"/>
                  </a:cubicBezTo>
                  <a:cubicBezTo>
                    <a:pt x="3258" y="11454"/>
                    <a:pt x="3033" y="11780"/>
                    <a:pt x="2832" y="12106"/>
                  </a:cubicBezTo>
                  <a:cubicBezTo>
                    <a:pt x="2832" y="12106"/>
                    <a:pt x="2832" y="12131"/>
                    <a:pt x="2832" y="12131"/>
                  </a:cubicBezTo>
                  <a:cubicBezTo>
                    <a:pt x="2607" y="12457"/>
                    <a:pt x="2406" y="12808"/>
                    <a:pt x="2231" y="13133"/>
                  </a:cubicBezTo>
                  <a:cubicBezTo>
                    <a:pt x="2231" y="13133"/>
                    <a:pt x="2206" y="13158"/>
                    <a:pt x="2206" y="13158"/>
                  </a:cubicBezTo>
                  <a:cubicBezTo>
                    <a:pt x="2005" y="13509"/>
                    <a:pt x="1830" y="13860"/>
                    <a:pt x="1654" y="14211"/>
                  </a:cubicBezTo>
                  <a:cubicBezTo>
                    <a:pt x="1654" y="14236"/>
                    <a:pt x="1654" y="14236"/>
                    <a:pt x="1654" y="14236"/>
                  </a:cubicBezTo>
                  <a:cubicBezTo>
                    <a:pt x="777" y="16041"/>
                    <a:pt x="251" y="17820"/>
                    <a:pt x="75" y="19524"/>
                  </a:cubicBezTo>
                  <a:cubicBezTo>
                    <a:pt x="25" y="19900"/>
                    <a:pt x="25" y="20276"/>
                    <a:pt x="0" y="20627"/>
                  </a:cubicBezTo>
                  <a:cubicBezTo>
                    <a:pt x="0" y="20752"/>
                    <a:pt x="0" y="20853"/>
                    <a:pt x="0" y="20978"/>
                  </a:cubicBezTo>
                  <a:cubicBezTo>
                    <a:pt x="0" y="21103"/>
                    <a:pt x="25" y="21229"/>
                    <a:pt x="25" y="21354"/>
                  </a:cubicBezTo>
                  <a:cubicBezTo>
                    <a:pt x="50" y="22106"/>
                    <a:pt x="151" y="22757"/>
                    <a:pt x="351" y="23384"/>
                  </a:cubicBezTo>
                  <a:cubicBezTo>
                    <a:pt x="527" y="24061"/>
                    <a:pt x="827" y="24737"/>
                    <a:pt x="1228" y="25364"/>
                  </a:cubicBezTo>
                  <a:cubicBezTo>
                    <a:pt x="1855" y="26417"/>
                    <a:pt x="2707" y="27294"/>
                    <a:pt x="3710" y="28021"/>
                  </a:cubicBezTo>
                  <a:cubicBezTo>
                    <a:pt x="5013" y="28948"/>
                    <a:pt x="6492" y="29549"/>
                    <a:pt x="8045" y="29725"/>
                  </a:cubicBezTo>
                  <a:cubicBezTo>
                    <a:pt x="8371" y="29750"/>
                    <a:pt x="8722" y="29775"/>
                    <a:pt x="9073" y="29775"/>
                  </a:cubicBezTo>
                  <a:lnTo>
                    <a:pt x="9098" y="29775"/>
                  </a:lnTo>
                  <a:cubicBezTo>
                    <a:pt x="9449" y="29775"/>
                    <a:pt x="9800" y="29750"/>
                    <a:pt x="10126" y="29700"/>
                  </a:cubicBezTo>
                  <a:cubicBezTo>
                    <a:pt x="10301" y="29700"/>
                    <a:pt x="10477" y="29675"/>
                    <a:pt x="10652" y="29625"/>
                  </a:cubicBezTo>
                  <a:cubicBezTo>
                    <a:pt x="11153" y="29549"/>
                    <a:pt x="11680" y="29399"/>
                    <a:pt x="12156" y="29249"/>
                  </a:cubicBezTo>
                  <a:cubicBezTo>
                    <a:pt x="12582" y="29098"/>
                    <a:pt x="13008" y="28898"/>
                    <a:pt x="13409" y="28697"/>
                  </a:cubicBezTo>
                  <a:cubicBezTo>
                    <a:pt x="13810" y="30326"/>
                    <a:pt x="14236" y="31905"/>
                    <a:pt x="14712" y="33409"/>
                  </a:cubicBezTo>
                  <a:lnTo>
                    <a:pt x="14737" y="33484"/>
                  </a:lnTo>
                  <a:cubicBezTo>
                    <a:pt x="14812" y="33760"/>
                    <a:pt x="14913" y="34036"/>
                    <a:pt x="14988" y="34311"/>
                  </a:cubicBezTo>
                  <a:lnTo>
                    <a:pt x="15063" y="34512"/>
                  </a:lnTo>
                  <a:cubicBezTo>
                    <a:pt x="15163" y="34788"/>
                    <a:pt x="15264" y="35088"/>
                    <a:pt x="15364" y="35389"/>
                  </a:cubicBezTo>
                  <a:cubicBezTo>
                    <a:pt x="15665" y="36266"/>
                    <a:pt x="16517" y="36868"/>
                    <a:pt x="17444" y="36868"/>
                  </a:cubicBezTo>
                  <a:cubicBezTo>
                    <a:pt x="17695" y="36868"/>
                    <a:pt x="17945" y="36818"/>
                    <a:pt x="18171" y="36742"/>
                  </a:cubicBezTo>
                  <a:cubicBezTo>
                    <a:pt x="18722" y="36542"/>
                    <a:pt x="19173" y="36141"/>
                    <a:pt x="19449" y="35590"/>
                  </a:cubicBezTo>
                  <a:cubicBezTo>
                    <a:pt x="19700" y="35063"/>
                    <a:pt x="19725" y="34462"/>
                    <a:pt x="19524" y="33910"/>
                  </a:cubicBezTo>
                  <a:cubicBezTo>
                    <a:pt x="19424" y="33635"/>
                    <a:pt x="19349" y="33359"/>
                    <a:pt x="19249" y="33108"/>
                  </a:cubicBezTo>
                  <a:lnTo>
                    <a:pt x="19198" y="32908"/>
                  </a:lnTo>
                  <a:cubicBezTo>
                    <a:pt x="19098" y="32657"/>
                    <a:pt x="19023" y="32407"/>
                    <a:pt x="18948" y="32156"/>
                  </a:cubicBezTo>
                  <a:lnTo>
                    <a:pt x="18923" y="32106"/>
                  </a:lnTo>
                  <a:cubicBezTo>
                    <a:pt x="18622" y="31153"/>
                    <a:pt x="18346" y="30151"/>
                    <a:pt x="18071" y="29148"/>
                  </a:cubicBezTo>
                  <a:lnTo>
                    <a:pt x="18071" y="29148"/>
                  </a:lnTo>
                  <a:cubicBezTo>
                    <a:pt x="18221" y="29174"/>
                    <a:pt x="18346" y="29224"/>
                    <a:pt x="18472" y="29249"/>
                  </a:cubicBezTo>
                  <a:cubicBezTo>
                    <a:pt x="18522" y="29249"/>
                    <a:pt x="18572" y="29249"/>
                    <a:pt x="18622" y="29274"/>
                  </a:cubicBezTo>
                  <a:cubicBezTo>
                    <a:pt x="18747" y="29299"/>
                    <a:pt x="18898" y="29324"/>
                    <a:pt x="19023" y="29349"/>
                  </a:cubicBezTo>
                  <a:cubicBezTo>
                    <a:pt x="19073" y="29349"/>
                    <a:pt x="19123" y="29349"/>
                    <a:pt x="19198" y="29374"/>
                  </a:cubicBezTo>
                  <a:lnTo>
                    <a:pt x="19249" y="29374"/>
                  </a:lnTo>
                  <a:cubicBezTo>
                    <a:pt x="19374" y="29399"/>
                    <a:pt x="19474" y="29399"/>
                    <a:pt x="19599" y="29424"/>
                  </a:cubicBezTo>
                  <a:lnTo>
                    <a:pt x="19775" y="29424"/>
                  </a:lnTo>
                  <a:lnTo>
                    <a:pt x="19875" y="29449"/>
                  </a:lnTo>
                  <a:lnTo>
                    <a:pt x="20151" y="29449"/>
                  </a:lnTo>
                  <a:cubicBezTo>
                    <a:pt x="20226" y="29474"/>
                    <a:pt x="20301" y="29474"/>
                    <a:pt x="20376" y="29474"/>
                  </a:cubicBezTo>
                  <a:lnTo>
                    <a:pt x="20727" y="29474"/>
                  </a:lnTo>
                  <a:cubicBezTo>
                    <a:pt x="20827" y="29474"/>
                    <a:pt x="20953" y="29449"/>
                    <a:pt x="21053" y="29449"/>
                  </a:cubicBezTo>
                  <a:lnTo>
                    <a:pt x="21304" y="29449"/>
                  </a:lnTo>
                  <a:cubicBezTo>
                    <a:pt x="21504" y="29424"/>
                    <a:pt x="21705" y="29399"/>
                    <a:pt x="21905" y="29374"/>
                  </a:cubicBezTo>
                  <a:cubicBezTo>
                    <a:pt x="25213" y="28923"/>
                    <a:pt x="28071" y="26467"/>
                    <a:pt x="28822" y="23434"/>
                  </a:cubicBezTo>
                  <a:cubicBezTo>
                    <a:pt x="28873" y="23209"/>
                    <a:pt x="28923" y="22983"/>
                    <a:pt x="28948" y="22757"/>
                  </a:cubicBezTo>
                  <a:cubicBezTo>
                    <a:pt x="29023" y="22181"/>
                    <a:pt x="29073" y="21554"/>
                    <a:pt x="29048" y="20853"/>
                  </a:cubicBezTo>
                  <a:cubicBezTo>
                    <a:pt x="29023" y="20402"/>
                    <a:pt x="28998" y="19925"/>
                    <a:pt x="28923" y="19474"/>
                  </a:cubicBezTo>
                  <a:cubicBezTo>
                    <a:pt x="28822" y="18697"/>
                    <a:pt x="28647" y="17920"/>
                    <a:pt x="28421" y="17194"/>
                  </a:cubicBezTo>
                  <a:cubicBezTo>
                    <a:pt x="28371" y="16993"/>
                    <a:pt x="28296" y="16767"/>
                    <a:pt x="28196" y="16542"/>
                  </a:cubicBezTo>
                  <a:lnTo>
                    <a:pt x="28196" y="16492"/>
                  </a:lnTo>
                  <a:cubicBezTo>
                    <a:pt x="28171" y="16417"/>
                    <a:pt x="28146" y="16366"/>
                    <a:pt x="28121" y="16291"/>
                  </a:cubicBezTo>
                  <a:cubicBezTo>
                    <a:pt x="28046" y="16116"/>
                    <a:pt x="27995" y="15940"/>
                    <a:pt x="27920" y="15765"/>
                  </a:cubicBezTo>
                  <a:cubicBezTo>
                    <a:pt x="27444" y="14662"/>
                    <a:pt x="26817" y="13559"/>
                    <a:pt x="26041" y="12482"/>
                  </a:cubicBezTo>
                  <a:lnTo>
                    <a:pt x="26015" y="12432"/>
                  </a:lnTo>
                  <a:cubicBezTo>
                    <a:pt x="25840" y="12206"/>
                    <a:pt x="25640" y="11955"/>
                    <a:pt x="25439" y="11705"/>
                  </a:cubicBezTo>
                  <a:lnTo>
                    <a:pt x="25364" y="11579"/>
                  </a:lnTo>
                  <a:cubicBezTo>
                    <a:pt x="25264" y="11479"/>
                    <a:pt x="25163" y="11354"/>
                    <a:pt x="25088" y="11254"/>
                  </a:cubicBezTo>
                  <a:cubicBezTo>
                    <a:pt x="25038" y="11204"/>
                    <a:pt x="24938" y="11078"/>
                    <a:pt x="24938" y="11078"/>
                  </a:cubicBezTo>
                  <a:cubicBezTo>
                    <a:pt x="24787" y="10903"/>
                    <a:pt x="24637" y="10752"/>
                    <a:pt x="24487" y="10577"/>
                  </a:cubicBezTo>
                  <a:cubicBezTo>
                    <a:pt x="24411" y="10502"/>
                    <a:pt x="24336" y="10427"/>
                    <a:pt x="24261" y="10326"/>
                  </a:cubicBezTo>
                  <a:cubicBezTo>
                    <a:pt x="24186" y="10251"/>
                    <a:pt x="24111" y="10176"/>
                    <a:pt x="24035" y="10101"/>
                  </a:cubicBezTo>
                  <a:cubicBezTo>
                    <a:pt x="23910" y="9975"/>
                    <a:pt x="23810" y="9875"/>
                    <a:pt x="23685" y="9750"/>
                  </a:cubicBezTo>
                  <a:cubicBezTo>
                    <a:pt x="23609" y="9675"/>
                    <a:pt x="23509" y="9574"/>
                    <a:pt x="23434" y="9499"/>
                  </a:cubicBezTo>
                  <a:cubicBezTo>
                    <a:pt x="23309" y="9399"/>
                    <a:pt x="23208" y="9274"/>
                    <a:pt x="23083" y="9173"/>
                  </a:cubicBezTo>
                  <a:cubicBezTo>
                    <a:pt x="23033" y="9123"/>
                    <a:pt x="22958" y="9048"/>
                    <a:pt x="22883" y="8998"/>
                  </a:cubicBezTo>
                  <a:cubicBezTo>
                    <a:pt x="22732" y="8848"/>
                    <a:pt x="22582" y="8722"/>
                    <a:pt x="22406" y="8572"/>
                  </a:cubicBezTo>
                  <a:cubicBezTo>
                    <a:pt x="21830" y="8071"/>
                    <a:pt x="21178" y="7544"/>
                    <a:pt x="20527" y="7043"/>
                  </a:cubicBezTo>
                  <a:cubicBezTo>
                    <a:pt x="20276" y="6868"/>
                    <a:pt x="20025" y="6692"/>
                    <a:pt x="19775" y="6517"/>
                  </a:cubicBezTo>
                  <a:cubicBezTo>
                    <a:pt x="19599" y="6391"/>
                    <a:pt x="19424" y="6266"/>
                    <a:pt x="19249" y="6141"/>
                  </a:cubicBezTo>
                  <a:cubicBezTo>
                    <a:pt x="18597" y="5690"/>
                    <a:pt x="17995" y="5264"/>
                    <a:pt x="17394" y="4787"/>
                  </a:cubicBezTo>
                  <a:cubicBezTo>
                    <a:pt x="17168" y="4612"/>
                    <a:pt x="16968" y="4462"/>
                    <a:pt x="16792" y="4311"/>
                  </a:cubicBezTo>
                  <a:cubicBezTo>
                    <a:pt x="16792" y="4311"/>
                    <a:pt x="16792" y="4286"/>
                    <a:pt x="16792" y="4286"/>
                  </a:cubicBezTo>
                  <a:cubicBezTo>
                    <a:pt x="16692" y="4211"/>
                    <a:pt x="16592" y="4136"/>
                    <a:pt x="16517" y="4061"/>
                  </a:cubicBezTo>
                  <a:lnTo>
                    <a:pt x="16441" y="4010"/>
                  </a:lnTo>
                  <a:cubicBezTo>
                    <a:pt x="16366" y="3910"/>
                    <a:pt x="16266" y="3835"/>
                    <a:pt x="16191" y="3760"/>
                  </a:cubicBezTo>
                  <a:lnTo>
                    <a:pt x="16141" y="3710"/>
                  </a:lnTo>
                  <a:cubicBezTo>
                    <a:pt x="16066" y="3635"/>
                    <a:pt x="15990" y="3559"/>
                    <a:pt x="15915" y="3484"/>
                  </a:cubicBezTo>
                  <a:lnTo>
                    <a:pt x="15865" y="3434"/>
                  </a:lnTo>
                  <a:cubicBezTo>
                    <a:pt x="15790" y="3359"/>
                    <a:pt x="15715" y="3259"/>
                    <a:pt x="15614" y="3183"/>
                  </a:cubicBezTo>
                  <a:lnTo>
                    <a:pt x="15564" y="3108"/>
                  </a:lnTo>
                  <a:cubicBezTo>
                    <a:pt x="15489" y="3033"/>
                    <a:pt x="15414" y="2958"/>
                    <a:pt x="15364" y="2858"/>
                  </a:cubicBezTo>
                  <a:cubicBezTo>
                    <a:pt x="15364" y="2858"/>
                    <a:pt x="15339" y="2833"/>
                    <a:pt x="15339" y="2833"/>
                  </a:cubicBezTo>
                  <a:cubicBezTo>
                    <a:pt x="15264" y="2757"/>
                    <a:pt x="15188" y="2657"/>
                    <a:pt x="15138" y="2582"/>
                  </a:cubicBezTo>
                  <a:lnTo>
                    <a:pt x="15088" y="2507"/>
                  </a:lnTo>
                  <a:cubicBezTo>
                    <a:pt x="15013" y="2432"/>
                    <a:pt x="14963" y="2331"/>
                    <a:pt x="14888" y="2256"/>
                  </a:cubicBezTo>
                  <a:lnTo>
                    <a:pt x="14863" y="2206"/>
                  </a:lnTo>
                  <a:cubicBezTo>
                    <a:pt x="14812" y="2106"/>
                    <a:pt x="14762" y="2031"/>
                    <a:pt x="14712" y="1930"/>
                  </a:cubicBezTo>
                  <a:cubicBezTo>
                    <a:pt x="14562" y="853"/>
                    <a:pt x="13634" y="0"/>
                    <a:pt x="12507" y="0"/>
                  </a:cubicBezTo>
                  <a:close/>
                </a:path>
              </a:pathLst>
            </a:custGeom>
            <a:solidFill>
              <a:schemeClr val="accent6"/>
            </a:solidFill>
            <a:ln>
              <a:noFill/>
            </a:ln>
            <a:effectLst>
              <a:outerShdw blurRad="57150" dist="19050" dir="5400000" algn="bl" rotWithShape="0">
                <a:schemeClr val="lt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6" name="Google Shape;3246;p58"/>
            <p:cNvSpPr/>
            <p:nvPr/>
          </p:nvSpPr>
          <p:spPr>
            <a:xfrm>
              <a:off x="1553400" y="1509425"/>
              <a:ext cx="641000" cy="649650"/>
            </a:xfrm>
            <a:custGeom>
              <a:avLst/>
              <a:gdLst/>
              <a:ahLst/>
              <a:cxnLst/>
              <a:rect l="l" t="t" r="r" b="b"/>
              <a:pathLst>
                <a:path w="25640" h="25986" extrusionOk="0">
                  <a:moveTo>
                    <a:pt x="11078" y="0"/>
                  </a:moveTo>
                  <a:cubicBezTo>
                    <a:pt x="9223" y="3284"/>
                    <a:pt x="6542" y="5915"/>
                    <a:pt x="4236" y="8923"/>
                  </a:cubicBezTo>
                  <a:cubicBezTo>
                    <a:pt x="1955" y="11930"/>
                    <a:pt x="0" y="15489"/>
                    <a:pt x="201" y="19274"/>
                  </a:cubicBezTo>
                  <a:cubicBezTo>
                    <a:pt x="226" y="19825"/>
                    <a:pt x="301" y="20376"/>
                    <a:pt x="451" y="20903"/>
                  </a:cubicBezTo>
                  <a:cubicBezTo>
                    <a:pt x="602" y="21454"/>
                    <a:pt x="852" y="21980"/>
                    <a:pt x="1128" y="22457"/>
                  </a:cubicBezTo>
                  <a:cubicBezTo>
                    <a:pt x="2306" y="24361"/>
                    <a:pt x="4386" y="25690"/>
                    <a:pt x="6617" y="25940"/>
                  </a:cubicBezTo>
                  <a:cubicBezTo>
                    <a:pt x="6886" y="25971"/>
                    <a:pt x="7157" y="25986"/>
                    <a:pt x="7428" y="25986"/>
                  </a:cubicBezTo>
                  <a:cubicBezTo>
                    <a:pt x="9400" y="25986"/>
                    <a:pt x="11369" y="25195"/>
                    <a:pt x="12757" y="23785"/>
                  </a:cubicBezTo>
                  <a:cubicBezTo>
                    <a:pt x="12646" y="23785"/>
                    <a:pt x="13011" y="23527"/>
                    <a:pt x="13022" y="23470"/>
                  </a:cubicBezTo>
                  <a:lnTo>
                    <a:pt x="13022" y="23470"/>
                  </a:lnTo>
                  <a:cubicBezTo>
                    <a:pt x="14701" y="24801"/>
                    <a:pt x="16822" y="25687"/>
                    <a:pt x="18973" y="25687"/>
                  </a:cubicBezTo>
                  <a:cubicBezTo>
                    <a:pt x="19323" y="25687"/>
                    <a:pt x="19675" y="25664"/>
                    <a:pt x="20026" y="25615"/>
                  </a:cubicBezTo>
                  <a:cubicBezTo>
                    <a:pt x="22507" y="25264"/>
                    <a:pt x="24838" y="23459"/>
                    <a:pt x="25439" y="21028"/>
                  </a:cubicBezTo>
                  <a:cubicBezTo>
                    <a:pt x="25589" y="20351"/>
                    <a:pt x="25640" y="19650"/>
                    <a:pt x="25615" y="18948"/>
                  </a:cubicBezTo>
                  <a:cubicBezTo>
                    <a:pt x="25564" y="17845"/>
                    <a:pt x="25389" y="16767"/>
                    <a:pt x="25063" y="15740"/>
                  </a:cubicBezTo>
                  <a:cubicBezTo>
                    <a:pt x="23910" y="11930"/>
                    <a:pt x="21003" y="8898"/>
                    <a:pt x="17820" y="6517"/>
                  </a:cubicBezTo>
                  <a:cubicBezTo>
                    <a:pt x="16542" y="5589"/>
                    <a:pt x="15213" y="4712"/>
                    <a:pt x="13985" y="3685"/>
                  </a:cubicBezTo>
                  <a:cubicBezTo>
                    <a:pt x="12782" y="2682"/>
                    <a:pt x="11705" y="1454"/>
                    <a:pt x="11078" y="0"/>
                  </a:cubicBezTo>
                  <a:close/>
                </a:path>
              </a:pathLst>
            </a:custGeom>
            <a:solidFill>
              <a:srgbClr val="0051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7" name="Google Shape;3247;p58"/>
            <p:cNvSpPr/>
            <p:nvPr/>
          </p:nvSpPr>
          <p:spPr>
            <a:xfrm>
              <a:off x="1814675" y="1505025"/>
              <a:ext cx="145400" cy="831500"/>
            </a:xfrm>
            <a:custGeom>
              <a:avLst/>
              <a:gdLst/>
              <a:ahLst/>
              <a:cxnLst/>
              <a:rect l="l" t="t" r="r" b="b"/>
              <a:pathLst>
                <a:path w="5816" h="33260" extrusionOk="0">
                  <a:moveTo>
                    <a:pt x="402" y="1"/>
                  </a:moveTo>
                  <a:cubicBezTo>
                    <a:pt x="176" y="26"/>
                    <a:pt x="1" y="227"/>
                    <a:pt x="26" y="452"/>
                  </a:cubicBezTo>
                  <a:lnTo>
                    <a:pt x="126" y="1831"/>
                  </a:lnTo>
                  <a:cubicBezTo>
                    <a:pt x="777" y="12257"/>
                    <a:pt x="1479" y="23009"/>
                    <a:pt x="4988" y="32984"/>
                  </a:cubicBezTo>
                  <a:cubicBezTo>
                    <a:pt x="5038" y="33134"/>
                    <a:pt x="5189" y="33259"/>
                    <a:pt x="5364" y="33259"/>
                  </a:cubicBezTo>
                  <a:cubicBezTo>
                    <a:pt x="5414" y="33259"/>
                    <a:pt x="5464" y="33234"/>
                    <a:pt x="5489" y="33234"/>
                  </a:cubicBezTo>
                  <a:cubicBezTo>
                    <a:pt x="5715" y="33159"/>
                    <a:pt x="5815" y="32908"/>
                    <a:pt x="5740" y="32708"/>
                  </a:cubicBezTo>
                  <a:cubicBezTo>
                    <a:pt x="2281" y="22858"/>
                    <a:pt x="1605" y="12156"/>
                    <a:pt x="928" y="1780"/>
                  </a:cubicBezTo>
                  <a:lnTo>
                    <a:pt x="828" y="377"/>
                  </a:lnTo>
                  <a:cubicBezTo>
                    <a:pt x="828" y="176"/>
                    <a:pt x="627" y="1"/>
                    <a:pt x="402"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8" name="Google Shape;3248;p58"/>
            <p:cNvSpPr/>
            <p:nvPr/>
          </p:nvSpPr>
          <p:spPr>
            <a:xfrm>
              <a:off x="1864800" y="2026275"/>
              <a:ext cx="95275" cy="310250"/>
            </a:xfrm>
            <a:custGeom>
              <a:avLst/>
              <a:gdLst/>
              <a:ahLst/>
              <a:cxnLst/>
              <a:rect l="l" t="t" r="r" b="b"/>
              <a:pathLst>
                <a:path w="3811" h="12410" extrusionOk="0">
                  <a:moveTo>
                    <a:pt x="425" y="0"/>
                  </a:moveTo>
                  <a:cubicBezTo>
                    <a:pt x="409" y="0"/>
                    <a:pt x="393" y="1"/>
                    <a:pt x="377" y="3"/>
                  </a:cubicBezTo>
                  <a:cubicBezTo>
                    <a:pt x="151" y="53"/>
                    <a:pt x="1" y="254"/>
                    <a:pt x="51" y="479"/>
                  </a:cubicBezTo>
                  <a:cubicBezTo>
                    <a:pt x="778" y="4790"/>
                    <a:pt x="1730" y="8600"/>
                    <a:pt x="2983" y="12134"/>
                  </a:cubicBezTo>
                  <a:cubicBezTo>
                    <a:pt x="3033" y="12284"/>
                    <a:pt x="3184" y="12409"/>
                    <a:pt x="3359" y="12409"/>
                  </a:cubicBezTo>
                  <a:cubicBezTo>
                    <a:pt x="3409" y="12409"/>
                    <a:pt x="3459" y="12384"/>
                    <a:pt x="3484" y="12384"/>
                  </a:cubicBezTo>
                  <a:cubicBezTo>
                    <a:pt x="3710" y="12309"/>
                    <a:pt x="3810" y="12058"/>
                    <a:pt x="3735" y="11858"/>
                  </a:cubicBezTo>
                  <a:cubicBezTo>
                    <a:pt x="2507" y="8374"/>
                    <a:pt x="1580" y="4615"/>
                    <a:pt x="853" y="354"/>
                  </a:cubicBezTo>
                  <a:cubicBezTo>
                    <a:pt x="806" y="145"/>
                    <a:pt x="631" y="0"/>
                    <a:pt x="425"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9" name="Google Shape;3249;p58"/>
            <p:cNvSpPr/>
            <p:nvPr/>
          </p:nvSpPr>
          <p:spPr>
            <a:xfrm>
              <a:off x="1738225" y="1620950"/>
              <a:ext cx="99650" cy="111550"/>
            </a:xfrm>
            <a:custGeom>
              <a:avLst/>
              <a:gdLst/>
              <a:ahLst/>
              <a:cxnLst/>
              <a:rect l="l" t="t" r="r" b="b"/>
              <a:pathLst>
                <a:path w="3986" h="4462" extrusionOk="0">
                  <a:moveTo>
                    <a:pt x="502" y="1"/>
                  </a:moveTo>
                  <a:cubicBezTo>
                    <a:pt x="352" y="226"/>
                    <a:pt x="176" y="427"/>
                    <a:pt x="1" y="627"/>
                  </a:cubicBezTo>
                  <a:cubicBezTo>
                    <a:pt x="753" y="1755"/>
                    <a:pt x="1730" y="2657"/>
                    <a:pt x="2708" y="3534"/>
                  </a:cubicBezTo>
                  <a:cubicBezTo>
                    <a:pt x="3008" y="3785"/>
                    <a:pt x="3309" y="4061"/>
                    <a:pt x="3585" y="4336"/>
                  </a:cubicBezTo>
                  <a:cubicBezTo>
                    <a:pt x="3660" y="4412"/>
                    <a:pt x="3760" y="4462"/>
                    <a:pt x="3861" y="4462"/>
                  </a:cubicBezTo>
                  <a:cubicBezTo>
                    <a:pt x="3911" y="4462"/>
                    <a:pt x="3961" y="4437"/>
                    <a:pt x="3986" y="4437"/>
                  </a:cubicBezTo>
                  <a:cubicBezTo>
                    <a:pt x="3961" y="4412"/>
                    <a:pt x="3936" y="4412"/>
                    <a:pt x="3911" y="4387"/>
                  </a:cubicBezTo>
                  <a:cubicBezTo>
                    <a:pt x="3710" y="4261"/>
                    <a:pt x="3660" y="4011"/>
                    <a:pt x="3785" y="3810"/>
                  </a:cubicBezTo>
                  <a:cubicBezTo>
                    <a:pt x="3835" y="3735"/>
                    <a:pt x="3911" y="3660"/>
                    <a:pt x="3961" y="3585"/>
                  </a:cubicBezTo>
                  <a:cubicBezTo>
                    <a:pt x="3735" y="3359"/>
                    <a:pt x="3485" y="3133"/>
                    <a:pt x="3259" y="2933"/>
                  </a:cubicBezTo>
                  <a:cubicBezTo>
                    <a:pt x="2307" y="2081"/>
                    <a:pt x="1354" y="1204"/>
                    <a:pt x="653" y="151"/>
                  </a:cubicBezTo>
                  <a:cubicBezTo>
                    <a:pt x="627" y="76"/>
                    <a:pt x="577" y="51"/>
                    <a:pt x="502"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0" name="Google Shape;3250;p58"/>
            <p:cNvSpPr/>
            <p:nvPr/>
          </p:nvSpPr>
          <p:spPr>
            <a:xfrm>
              <a:off x="1854150" y="1695525"/>
              <a:ext cx="189250" cy="231850"/>
            </a:xfrm>
            <a:custGeom>
              <a:avLst/>
              <a:gdLst/>
              <a:ahLst/>
              <a:cxnLst/>
              <a:rect l="l" t="t" r="r" b="b"/>
              <a:pathLst>
                <a:path w="7570" h="9274" extrusionOk="0">
                  <a:moveTo>
                    <a:pt x="6968" y="0"/>
                  </a:moveTo>
                  <a:cubicBezTo>
                    <a:pt x="6918" y="25"/>
                    <a:pt x="6868" y="75"/>
                    <a:pt x="6843" y="150"/>
                  </a:cubicBezTo>
                  <a:cubicBezTo>
                    <a:pt x="5214" y="3409"/>
                    <a:pt x="2858" y="6341"/>
                    <a:pt x="1" y="8647"/>
                  </a:cubicBezTo>
                  <a:cubicBezTo>
                    <a:pt x="126" y="8697"/>
                    <a:pt x="226" y="8772"/>
                    <a:pt x="326" y="8822"/>
                  </a:cubicBezTo>
                  <a:cubicBezTo>
                    <a:pt x="502" y="8897"/>
                    <a:pt x="577" y="9098"/>
                    <a:pt x="527" y="9273"/>
                  </a:cubicBezTo>
                  <a:cubicBezTo>
                    <a:pt x="3459" y="6917"/>
                    <a:pt x="5890" y="3885"/>
                    <a:pt x="7569" y="501"/>
                  </a:cubicBezTo>
                  <a:cubicBezTo>
                    <a:pt x="7369" y="326"/>
                    <a:pt x="7168" y="175"/>
                    <a:pt x="6968"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1" name="Google Shape;3251;p58"/>
            <p:cNvSpPr/>
            <p:nvPr/>
          </p:nvSpPr>
          <p:spPr>
            <a:xfrm>
              <a:off x="1829725" y="1602150"/>
              <a:ext cx="90250" cy="130350"/>
            </a:xfrm>
            <a:custGeom>
              <a:avLst/>
              <a:gdLst/>
              <a:ahLst/>
              <a:cxnLst/>
              <a:rect l="l" t="t" r="r" b="b"/>
              <a:pathLst>
                <a:path w="3610" h="5214" extrusionOk="0">
                  <a:moveTo>
                    <a:pt x="2957" y="1"/>
                  </a:moveTo>
                  <a:cubicBezTo>
                    <a:pt x="2932" y="26"/>
                    <a:pt x="2932" y="51"/>
                    <a:pt x="2907" y="76"/>
                  </a:cubicBezTo>
                  <a:cubicBezTo>
                    <a:pt x="2406" y="1229"/>
                    <a:pt x="1303" y="2833"/>
                    <a:pt x="526" y="3986"/>
                  </a:cubicBezTo>
                  <a:cubicBezTo>
                    <a:pt x="451" y="4111"/>
                    <a:pt x="376" y="4211"/>
                    <a:pt x="301" y="4337"/>
                  </a:cubicBezTo>
                  <a:cubicBezTo>
                    <a:pt x="251" y="4412"/>
                    <a:pt x="175" y="4487"/>
                    <a:pt x="125" y="4562"/>
                  </a:cubicBezTo>
                  <a:cubicBezTo>
                    <a:pt x="0" y="4763"/>
                    <a:pt x="50" y="5013"/>
                    <a:pt x="251" y="5139"/>
                  </a:cubicBezTo>
                  <a:cubicBezTo>
                    <a:pt x="276" y="5164"/>
                    <a:pt x="301" y="5164"/>
                    <a:pt x="326" y="5189"/>
                  </a:cubicBezTo>
                  <a:cubicBezTo>
                    <a:pt x="376" y="5189"/>
                    <a:pt x="426" y="5214"/>
                    <a:pt x="476" y="5214"/>
                  </a:cubicBezTo>
                  <a:cubicBezTo>
                    <a:pt x="602" y="5214"/>
                    <a:pt x="727" y="5139"/>
                    <a:pt x="802" y="5013"/>
                  </a:cubicBezTo>
                  <a:cubicBezTo>
                    <a:pt x="927" y="4838"/>
                    <a:pt x="1053" y="4662"/>
                    <a:pt x="1203" y="4462"/>
                  </a:cubicBezTo>
                  <a:cubicBezTo>
                    <a:pt x="2030" y="3234"/>
                    <a:pt x="3033" y="1705"/>
                    <a:pt x="3609" y="527"/>
                  </a:cubicBezTo>
                  <a:cubicBezTo>
                    <a:pt x="3384" y="352"/>
                    <a:pt x="3158" y="176"/>
                    <a:pt x="2957"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2" name="Google Shape;3252;p58"/>
            <p:cNvSpPr/>
            <p:nvPr/>
          </p:nvSpPr>
          <p:spPr>
            <a:xfrm>
              <a:off x="1644875" y="1735000"/>
              <a:ext cx="223700" cy="199900"/>
            </a:xfrm>
            <a:custGeom>
              <a:avLst/>
              <a:gdLst/>
              <a:ahLst/>
              <a:cxnLst/>
              <a:rect l="l" t="t" r="r" b="b"/>
              <a:pathLst>
                <a:path w="8948" h="7996" extrusionOk="0">
                  <a:moveTo>
                    <a:pt x="502" y="0"/>
                  </a:moveTo>
                  <a:cubicBezTo>
                    <a:pt x="326" y="226"/>
                    <a:pt x="176" y="451"/>
                    <a:pt x="1" y="677"/>
                  </a:cubicBezTo>
                  <a:cubicBezTo>
                    <a:pt x="2006" y="3208"/>
                    <a:pt x="5189" y="6291"/>
                    <a:pt x="8321" y="7970"/>
                  </a:cubicBezTo>
                  <a:cubicBezTo>
                    <a:pt x="8372" y="7995"/>
                    <a:pt x="8447" y="7995"/>
                    <a:pt x="8497" y="7995"/>
                  </a:cubicBezTo>
                  <a:cubicBezTo>
                    <a:pt x="8647" y="7995"/>
                    <a:pt x="8798" y="7920"/>
                    <a:pt x="8873" y="7795"/>
                  </a:cubicBezTo>
                  <a:cubicBezTo>
                    <a:pt x="8873" y="7769"/>
                    <a:pt x="8898" y="7719"/>
                    <a:pt x="8898" y="7694"/>
                  </a:cubicBezTo>
                  <a:cubicBezTo>
                    <a:pt x="8948" y="7519"/>
                    <a:pt x="8873" y="7318"/>
                    <a:pt x="8697" y="7243"/>
                  </a:cubicBezTo>
                  <a:cubicBezTo>
                    <a:pt x="8597" y="7193"/>
                    <a:pt x="8497" y="7118"/>
                    <a:pt x="8372" y="7068"/>
                  </a:cubicBezTo>
                  <a:cubicBezTo>
                    <a:pt x="5389" y="5363"/>
                    <a:pt x="2381" y="2406"/>
                    <a:pt x="502" y="0"/>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3" name="Google Shape;3253;p58"/>
            <p:cNvSpPr/>
            <p:nvPr/>
          </p:nvSpPr>
          <p:spPr>
            <a:xfrm>
              <a:off x="1557775" y="1860925"/>
              <a:ext cx="615950" cy="193000"/>
            </a:xfrm>
            <a:custGeom>
              <a:avLst/>
              <a:gdLst/>
              <a:ahLst/>
              <a:cxnLst/>
              <a:rect l="l" t="t" r="r" b="b"/>
              <a:pathLst>
                <a:path w="24638" h="7720" extrusionOk="0">
                  <a:moveTo>
                    <a:pt x="24262" y="1"/>
                  </a:moveTo>
                  <a:cubicBezTo>
                    <a:pt x="22858" y="2031"/>
                    <a:pt x="20327" y="4412"/>
                    <a:pt x="18622" y="5289"/>
                  </a:cubicBezTo>
                  <a:cubicBezTo>
                    <a:pt x="17208" y="6021"/>
                    <a:pt x="15081" y="6895"/>
                    <a:pt x="12888" y="6895"/>
                  </a:cubicBezTo>
                  <a:cubicBezTo>
                    <a:pt x="12828" y="6895"/>
                    <a:pt x="12768" y="6894"/>
                    <a:pt x="12708" y="6893"/>
                  </a:cubicBezTo>
                  <a:cubicBezTo>
                    <a:pt x="9650" y="6843"/>
                    <a:pt x="4036" y="6367"/>
                    <a:pt x="51" y="3660"/>
                  </a:cubicBezTo>
                  <a:cubicBezTo>
                    <a:pt x="26" y="3986"/>
                    <a:pt x="1" y="4286"/>
                    <a:pt x="1" y="4612"/>
                  </a:cubicBezTo>
                  <a:cubicBezTo>
                    <a:pt x="4111" y="7194"/>
                    <a:pt x="9650" y="7670"/>
                    <a:pt x="12683" y="7720"/>
                  </a:cubicBezTo>
                  <a:lnTo>
                    <a:pt x="12833" y="7720"/>
                  </a:lnTo>
                  <a:cubicBezTo>
                    <a:pt x="15214" y="7720"/>
                    <a:pt x="17495" y="6793"/>
                    <a:pt x="18998" y="6016"/>
                  </a:cubicBezTo>
                  <a:cubicBezTo>
                    <a:pt x="20703" y="5139"/>
                    <a:pt x="23109" y="2933"/>
                    <a:pt x="24638" y="878"/>
                  </a:cubicBezTo>
                  <a:cubicBezTo>
                    <a:pt x="24512" y="577"/>
                    <a:pt x="24387" y="301"/>
                    <a:pt x="24262" y="1"/>
                  </a:cubicBezTo>
                  <a:close/>
                </a:path>
              </a:pathLst>
            </a:custGeom>
            <a:solidFill>
              <a:srgbClr val="0037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4" name="Google Shape;3254;p58"/>
            <p:cNvSpPr/>
            <p:nvPr/>
          </p:nvSpPr>
          <p:spPr>
            <a:xfrm>
              <a:off x="1553400" y="1509425"/>
              <a:ext cx="641000" cy="649650"/>
            </a:xfrm>
            <a:custGeom>
              <a:avLst/>
              <a:gdLst/>
              <a:ahLst/>
              <a:cxnLst/>
              <a:rect l="l" t="t" r="r" b="b"/>
              <a:pathLst>
                <a:path w="25640" h="25986" extrusionOk="0">
                  <a:moveTo>
                    <a:pt x="11078" y="0"/>
                  </a:moveTo>
                  <a:cubicBezTo>
                    <a:pt x="9223" y="3284"/>
                    <a:pt x="6542" y="5915"/>
                    <a:pt x="4236" y="8923"/>
                  </a:cubicBezTo>
                  <a:cubicBezTo>
                    <a:pt x="1955" y="11930"/>
                    <a:pt x="0" y="15489"/>
                    <a:pt x="201" y="19274"/>
                  </a:cubicBezTo>
                  <a:cubicBezTo>
                    <a:pt x="226" y="19825"/>
                    <a:pt x="301" y="20376"/>
                    <a:pt x="451" y="20903"/>
                  </a:cubicBezTo>
                  <a:cubicBezTo>
                    <a:pt x="602" y="21454"/>
                    <a:pt x="852" y="21980"/>
                    <a:pt x="1128" y="22457"/>
                  </a:cubicBezTo>
                  <a:cubicBezTo>
                    <a:pt x="2306" y="24361"/>
                    <a:pt x="4386" y="25690"/>
                    <a:pt x="6617" y="25940"/>
                  </a:cubicBezTo>
                  <a:cubicBezTo>
                    <a:pt x="6886" y="25971"/>
                    <a:pt x="7157" y="25986"/>
                    <a:pt x="7428" y="25986"/>
                  </a:cubicBezTo>
                  <a:cubicBezTo>
                    <a:pt x="9400" y="25986"/>
                    <a:pt x="11369" y="25195"/>
                    <a:pt x="12757" y="23785"/>
                  </a:cubicBezTo>
                  <a:cubicBezTo>
                    <a:pt x="12646" y="23785"/>
                    <a:pt x="13011" y="23527"/>
                    <a:pt x="13022" y="23470"/>
                  </a:cubicBezTo>
                  <a:lnTo>
                    <a:pt x="13022" y="23470"/>
                  </a:lnTo>
                  <a:cubicBezTo>
                    <a:pt x="14701" y="24801"/>
                    <a:pt x="16822" y="25687"/>
                    <a:pt x="18973" y="25687"/>
                  </a:cubicBezTo>
                  <a:cubicBezTo>
                    <a:pt x="19323" y="25687"/>
                    <a:pt x="19675" y="25664"/>
                    <a:pt x="20026" y="25615"/>
                  </a:cubicBezTo>
                  <a:cubicBezTo>
                    <a:pt x="22507" y="25264"/>
                    <a:pt x="24838" y="23459"/>
                    <a:pt x="25439" y="21028"/>
                  </a:cubicBezTo>
                  <a:cubicBezTo>
                    <a:pt x="25589" y="20351"/>
                    <a:pt x="25640" y="19650"/>
                    <a:pt x="25615" y="18948"/>
                  </a:cubicBezTo>
                  <a:cubicBezTo>
                    <a:pt x="25564" y="17845"/>
                    <a:pt x="25389" y="16767"/>
                    <a:pt x="25063" y="15740"/>
                  </a:cubicBezTo>
                  <a:cubicBezTo>
                    <a:pt x="23910" y="11930"/>
                    <a:pt x="21003" y="8898"/>
                    <a:pt x="17820" y="6517"/>
                  </a:cubicBezTo>
                  <a:cubicBezTo>
                    <a:pt x="16542" y="5589"/>
                    <a:pt x="15213" y="4712"/>
                    <a:pt x="13985" y="3685"/>
                  </a:cubicBezTo>
                  <a:cubicBezTo>
                    <a:pt x="12782" y="2682"/>
                    <a:pt x="11705" y="1454"/>
                    <a:pt x="110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5" name="Google Shape;3255;p58"/>
            <p:cNvSpPr/>
            <p:nvPr/>
          </p:nvSpPr>
          <p:spPr>
            <a:xfrm>
              <a:off x="1814675" y="1505025"/>
              <a:ext cx="145400" cy="831500"/>
            </a:xfrm>
            <a:custGeom>
              <a:avLst/>
              <a:gdLst/>
              <a:ahLst/>
              <a:cxnLst/>
              <a:rect l="l" t="t" r="r" b="b"/>
              <a:pathLst>
                <a:path w="5816" h="33260" extrusionOk="0">
                  <a:moveTo>
                    <a:pt x="402" y="1"/>
                  </a:moveTo>
                  <a:cubicBezTo>
                    <a:pt x="176" y="26"/>
                    <a:pt x="1" y="227"/>
                    <a:pt x="26" y="452"/>
                  </a:cubicBezTo>
                  <a:lnTo>
                    <a:pt x="126" y="1831"/>
                  </a:lnTo>
                  <a:cubicBezTo>
                    <a:pt x="777" y="12257"/>
                    <a:pt x="1479" y="23009"/>
                    <a:pt x="4988" y="32984"/>
                  </a:cubicBezTo>
                  <a:cubicBezTo>
                    <a:pt x="5038" y="33134"/>
                    <a:pt x="5189" y="33259"/>
                    <a:pt x="5364" y="33259"/>
                  </a:cubicBezTo>
                  <a:cubicBezTo>
                    <a:pt x="5414" y="33259"/>
                    <a:pt x="5464" y="33234"/>
                    <a:pt x="5489" y="33234"/>
                  </a:cubicBezTo>
                  <a:cubicBezTo>
                    <a:pt x="5715" y="33159"/>
                    <a:pt x="5815" y="32908"/>
                    <a:pt x="5740" y="32708"/>
                  </a:cubicBezTo>
                  <a:cubicBezTo>
                    <a:pt x="2281" y="22858"/>
                    <a:pt x="1605" y="12156"/>
                    <a:pt x="928" y="1780"/>
                  </a:cubicBezTo>
                  <a:lnTo>
                    <a:pt x="828" y="377"/>
                  </a:lnTo>
                  <a:cubicBezTo>
                    <a:pt x="828" y="176"/>
                    <a:pt x="627" y="1"/>
                    <a:pt x="4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6" name="Google Shape;3256;p58"/>
            <p:cNvSpPr/>
            <p:nvPr/>
          </p:nvSpPr>
          <p:spPr>
            <a:xfrm>
              <a:off x="1864800" y="2026275"/>
              <a:ext cx="95275" cy="310250"/>
            </a:xfrm>
            <a:custGeom>
              <a:avLst/>
              <a:gdLst/>
              <a:ahLst/>
              <a:cxnLst/>
              <a:rect l="l" t="t" r="r" b="b"/>
              <a:pathLst>
                <a:path w="3811" h="12410" extrusionOk="0">
                  <a:moveTo>
                    <a:pt x="425" y="0"/>
                  </a:moveTo>
                  <a:cubicBezTo>
                    <a:pt x="409" y="0"/>
                    <a:pt x="393" y="1"/>
                    <a:pt x="377" y="3"/>
                  </a:cubicBezTo>
                  <a:cubicBezTo>
                    <a:pt x="151" y="53"/>
                    <a:pt x="1" y="254"/>
                    <a:pt x="51" y="479"/>
                  </a:cubicBezTo>
                  <a:cubicBezTo>
                    <a:pt x="778" y="4790"/>
                    <a:pt x="1730" y="8600"/>
                    <a:pt x="2983" y="12134"/>
                  </a:cubicBezTo>
                  <a:cubicBezTo>
                    <a:pt x="3033" y="12284"/>
                    <a:pt x="3184" y="12409"/>
                    <a:pt x="3359" y="12409"/>
                  </a:cubicBezTo>
                  <a:cubicBezTo>
                    <a:pt x="3409" y="12409"/>
                    <a:pt x="3459" y="12384"/>
                    <a:pt x="3484" y="12384"/>
                  </a:cubicBezTo>
                  <a:cubicBezTo>
                    <a:pt x="3710" y="12309"/>
                    <a:pt x="3810" y="12058"/>
                    <a:pt x="3735" y="11858"/>
                  </a:cubicBezTo>
                  <a:cubicBezTo>
                    <a:pt x="2507" y="8374"/>
                    <a:pt x="1580" y="4615"/>
                    <a:pt x="853" y="354"/>
                  </a:cubicBezTo>
                  <a:cubicBezTo>
                    <a:pt x="806" y="145"/>
                    <a:pt x="631" y="0"/>
                    <a:pt x="4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7" name="Google Shape;3257;p58"/>
            <p:cNvSpPr/>
            <p:nvPr/>
          </p:nvSpPr>
          <p:spPr>
            <a:xfrm>
              <a:off x="1738225" y="1620950"/>
              <a:ext cx="99650" cy="111550"/>
            </a:xfrm>
            <a:custGeom>
              <a:avLst/>
              <a:gdLst/>
              <a:ahLst/>
              <a:cxnLst/>
              <a:rect l="l" t="t" r="r" b="b"/>
              <a:pathLst>
                <a:path w="3986" h="4462" extrusionOk="0">
                  <a:moveTo>
                    <a:pt x="502" y="1"/>
                  </a:moveTo>
                  <a:cubicBezTo>
                    <a:pt x="352" y="226"/>
                    <a:pt x="176" y="427"/>
                    <a:pt x="1" y="627"/>
                  </a:cubicBezTo>
                  <a:cubicBezTo>
                    <a:pt x="753" y="1755"/>
                    <a:pt x="1730" y="2657"/>
                    <a:pt x="2708" y="3534"/>
                  </a:cubicBezTo>
                  <a:cubicBezTo>
                    <a:pt x="3008" y="3785"/>
                    <a:pt x="3309" y="4061"/>
                    <a:pt x="3585" y="4336"/>
                  </a:cubicBezTo>
                  <a:cubicBezTo>
                    <a:pt x="3660" y="4412"/>
                    <a:pt x="3760" y="4462"/>
                    <a:pt x="3861" y="4462"/>
                  </a:cubicBezTo>
                  <a:cubicBezTo>
                    <a:pt x="3911" y="4462"/>
                    <a:pt x="3961" y="4437"/>
                    <a:pt x="3986" y="4437"/>
                  </a:cubicBezTo>
                  <a:cubicBezTo>
                    <a:pt x="3961" y="4412"/>
                    <a:pt x="3936" y="4412"/>
                    <a:pt x="3911" y="4387"/>
                  </a:cubicBezTo>
                  <a:cubicBezTo>
                    <a:pt x="3710" y="4261"/>
                    <a:pt x="3660" y="4011"/>
                    <a:pt x="3785" y="3810"/>
                  </a:cubicBezTo>
                  <a:cubicBezTo>
                    <a:pt x="3835" y="3735"/>
                    <a:pt x="3911" y="3660"/>
                    <a:pt x="3961" y="3585"/>
                  </a:cubicBezTo>
                  <a:cubicBezTo>
                    <a:pt x="3735" y="3359"/>
                    <a:pt x="3485" y="3133"/>
                    <a:pt x="3259" y="2933"/>
                  </a:cubicBezTo>
                  <a:cubicBezTo>
                    <a:pt x="2307" y="2081"/>
                    <a:pt x="1354" y="1204"/>
                    <a:pt x="653" y="151"/>
                  </a:cubicBezTo>
                  <a:cubicBezTo>
                    <a:pt x="627" y="76"/>
                    <a:pt x="577" y="51"/>
                    <a:pt x="5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8" name="Google Shape;3258;p58"/>
            <p:cNvSpPr/>
            <p:nvPr/>
          </p:nvSpPr>
          <p:spPr>
            <a:xfrm>
              <a:off x="1854150" y="1695525"/>
              <a:ext cx="189250" cy="231850"/>
            </a:xfrm>
            <a:custGeom>
              <a:avLst/>
              <a:gdLst/>
              <a:ahLst/>
              <a:cxnLst/>
              <a:rect l="l" t="t" r="r" b="b"/>
              <a:pathLst>
                <a:path w="7570" h="9274" extrusionOk="0">
                  <a:moveTo>
                    <a:pt x="6968" y="0"/>
                  </a:moveTo>
                  <a:cubicBezTo>
                    <a:pt x="6918" y="25"/>
                    <a:pt x="6868" y="75"/>
                    <a:pt x="6843" y="150"/>
                  </a:cubicBezTo>
                  <a:cubicBezTo>
                    <a:pt x="5214" y="3409"/>
                    <a:pt x="2858" y="6341"/>
                    <a:pt x="1" y="8647"/>
                  </a:cubicBezTo>
                  <a:cubicBezTo>
                    <a:pt x="126" y="8697"/>
                    <a:pt x="226" y="8772"/>
                    <a:pt x="326" y="8822"/>
                  </a:cubicBezTo>
                  <a:cubicBezTo>
                    <a:pt x="502" y="8897"/>
                    <a:pt x="577" y="9098"/>
                    <a:pt x="527" y="9273"/>
                  </a:cubicBezTo>
                  <a:cubicBezTo>
                    <a:pt x="3459" y="6917"/>
                    <a:pt x="5890" y="3885"/>
                    <a:pt x="7569" y="501"/>
                  </a:cubicBezTo>
                  <a:cubicBezTo>
                    <a:pt x="7369" y="326"/>
                    <a:pt x="7168" y="175"/>
                    <a:pt x="69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9" name="Google Shape;3259;p58"/>
            <p:cNvSpPr/>
            <p:nvPr/>
          </p:nvSpPr>
          <p:spPr>
            <a:xfrm>
              <a:off x="1829725" y="1602150"/>
              <a:ext cx="90250" cy="130350"/>
            </a:xfrm>
            <a:custGeom>
              <a:avLst/>
              <a:gdLst/>
              <a:ahLst/>
              <a:cxnLst/>
              <a:rect l="l" t="t" r="r" b="b"/>
              <a:pathLst>
                <a:path w="3610" h="5214" extrusionOk="0">
                  <a:moveTo>
                    <a:pt x="2957" y="1"/>
                  </a:moveTo>
                  <a:cubicBezTo>
                    <a:pt x="2932" y="26"/>
                    <a:pt x="2932" y="51"/>
                    <a:pt x="2907" y="76"/>
                  </a:cubicBezTo>
                  <a:cubicBezTo>
                    <a:pt x="2406" y="1229"/>
                    <a:pt x="1303" y="2833"/>
                    <a:pt x="526" y="3986"/>
                  </a:cubicBezTo>
                  <a:cubicBezTo>
                    <a:pt x="451" y="4111"/>
                    <a:pt x="376" y="4211"/>
                    <a:pt x="301" y="4337"/>
                  </a:cubicBezTo>
                  <a:cubicBezTo>
                    <a:pt x="251" y="4412"/>
                    <a:pt x="175" y="4487"/>
                    <a:pt x="125" y="4562"/>
                  </a:cubicBezTo>
                  <a:cubicBezTo>
                    <a:pt x="0" y="4763"/>
                    <a:pt x="50" y="5013"/>
                    <a:pt x="251" y="5139"/>
                  </a:cubicBezTo>
                  <a:cubicBezTo>
                    <a:pt x="276" y="5164"/>
                    <a:pt x="301" y="5164"/>
                    <a:pt x="326" y="5189"/>
                  </a:cubicBezTo>
                  <a:cubicBezTo>
                    <a:pt x="376" y="5189"/>
                    <a:pt x="426" y="5214"/>
                    <a:pt x="476" y="5214"/>
                  </a:cubicBezTo>
                  <a:cubicBezTo>
                    <a:pt x="602" y="5214"/>
                    <a:pt x="727" y="5139"/>
                    <a:pt x="802" y="5013"/>
                  </a:cubicBezTo>
                  <a:cubicBezTo>
                    <a:pt x="927" y="4838"/>
                    <a:pt x="1053" y="4662"/>
                    <a:pt x="1203" y="4462"/>
                  </a:cubicBezTo>
                  <a:cubicBezTo>
                    <a:pt x="2030" y="3234"/>
                    <a:pt x="3033" y="1705"/>
                    <a:pt x="3609" y="527"/>
                  </a:cubicBezTo>
                  <a:cubicBezTo>
                    <a:pt x="3384" y="352"/>
                    <a:pt x="3158" y="176"/>
                    <a:pt x="29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0" name="Google Shape;3260;p58"/>
            <p:cNvSpPr/>
            <p:nvPr/>
          </p:nvSpPr>
          <p:spPr>
            <a:xfrm>
              <a:off x="1644875" y="1735000"/>
              <a:ext cx="223700" cy="199900"/>
            </a:xfrm>
            <a:custGeom>
              <a:avLst/>
              <a:gdLst/>
              <a:ahLst/>
              <a:cxnLst/>
              <a:rect l="l" t="t" r="r" b="b"/>
              <a:pathLst>
                <a:path w="8948" h="7996" extrusionOk="0">
                  <a:moveTo>
                    <a:pt x="502" y="0"/>
                  </a:moveTo>
                  <a:cubicBezTo>
                    <a:pt x="326" y="226"/>
                    <a:pt x="176" y="451"/>
                    <a:pt x="1" y="677"/>
                  </a:cubicBezTo>
                  <a:cubicBezTo>
                    <a:pt x="2006" y="3208"/>
                    <a:pt x="5189" y="6291"/>
                    <a:pt x="8321" y="7970"/>
                  </a:cubicBezTo>
                  <a:cubicBezTo>
                    <a:pt x="8372" y="7995"/>
                    <a:pt x="8447" y="7995"/>
                    <a:pt x="8497" y="7995"/>
                  </a:cubicBezTo>
                  <a:cubicBezTo>
                    <a:pt x="8647" y="7995"/>
                    <a:pt x="8798" y="7920"/>
                    <a:pt x="8873" y="7795"/>
                  </a:cubicBezTo>
                  <a:cubicBezTo>
                    <a:pt x="8873" y="7769"/>
                    <a:pt x="8898" y="7719"/>
                    <a:pt x="8898" y="7694"/>
                  </a:cubicBezTo>
                  <a:cubicBezTo>
                    <a:pt x="8948" y="7519"/>
                    <a:pt x="8873" y="7318"/>
                    <a:pt x="8697" y="7243"/>
                  </a:cubicBezTo>
                  <a:cubicBezTo>
                    <a:pt x="8597" y="7193"/>
                    <a:pt x="8497" y="7118"/>
                    <a:pt x="8372" y="7068"/>
                  </a:cubicBezTo>
                  <a:cubicBezTo>
                    <a:pt x="5389" y="5363"/>
                    <a:pt x="2381" y="2406"/>
                    <a:pt x="5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1" name="Google Shape;3261;p58"/>
            <p:cNvSpPr/>
            <p:nvPr/>
          </p:nvSpPr>
          <p:spPr>
            <a:xfrm>
              <a:off x="1557775" y="1860925"/>
              <a:ext cx="615950" cy="193000"/>
            </a:xfrm>
            <a:custGeom>
              <a:avLst/>
              <a:gdLst/>
              <a:ahLst/>
              <a:cxnLst/>
              <a:rect l="l" t="t" r="r" b="b"/>
              <a:pathLst>
                <a:path w="24638" h="7720" extrusionOk="0">
                  <a:moveTo>
                    <a:pt x="24262" y="1"/>
                  </a:moveTo>
                  <a:cubicBezTo>
                    <a:pt x="22858" y="2031"/>
                    <a:pt x="20327" y="4412"/>
                    <a:pt x="18622" y="5289"/>
                  </a:cubicBezTo>
                  <a:cubicBezTo>
                    <a:pt x="17208" y="6021"/>
                    <a:pt x="15081" y="6895"/>
                    <a:pt x="12888" y="6895"/>
                  </a:cubicBezTo>
                  <a:cubicBezTo>
                    <a:pt x="12828" y="6895"/>
                    <a:pt x="12768" y="6894"/>
                    <a:pt x="12708" y="6893"/>
                  </a:cubicBezTo>
                  <a:cubicBezTo>
                    <a:pt x="9650" y="6843"/>
                    <a:pt x="4036" y="6367"/>
                    <a:pt x="51" y="3660"/>
                  </a:cubicBezTo>
                  <a:cubicBezTo>
                    <a:pt x="26" y="3986"/>
                    <a:pt x="1" y="4286"/>
                    <a:pt x="1" y="4612"/>
                  </a:cubicBezTo>
                  <a:cubicBezTo>
                    <a:pt x="4111" y="7194"/>
                    <a:pt x="9650" y="7670"/>
                    <a:pt x="12683" y="7720"/>
                  </a:cubicBezTo>
                  <a:lnTo>
                    <a:pt x="12833" y="7720"/>
                  </a:lnTo>
                  <a:cubicBezTo>
                    <a:pt x="15214" y="7720"/>
                    <a:pt x="17495" y="6793"/>
                    <a:pt x="18998" y="6016"/>
                  </a:cubicBezTo>
                  <a:cubicBezTo>
                    <a:pt x="20703" y="5139"/>
                    <a:pt x="23109" y="2933"/>
                    <a:pt x="24638" y="878"/>
                  </a:cubicBezTo>
                  <a:cubicBezTo>
                    <a:pt x="24512" y="577"/>
                    <a:pt x="24387" y="301"/>
                    <a:pt x="242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167"/>
                                        </p:tgtEl>
                                        <p:attrNameLst>
                                          <p:attrName>style.visibility</p:attrName>
                                        </p:attrNameLst>
                                      </p:cBhvr>
                                      <p:to>
                                        <p:strVal val="visible"/>
                                      </p:to>
                                    </p:set>
                                    <p:animEffect transition="in" filter="wheel(1)">
                                      <p:cBhvr>
                                        <p:cTn id="7" dur="2000"/>
                                        <p:tgtEl>
                                          <p:spTgt spid="31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6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68"/>
        <p:cNvGrpSpPr/>
        <p:nvPr/>
      </p:nvGrpSpPr>
      <p:grpSpPr>
        <a:xfrm>
          <a:off x="0" y="0"/>
          <a:ext cx="0" cy="0"/>
          <a:chOff x="0" y="0"/>
          <a:chExt cx="0" cy="0"/>
        </a:xfrm>
      </p:grpSpPr>
      <p:sp>
        <p:nvSpPr>
          <p:cNvPr id="14" name="TextBox 13"/>
          <p:cNvSpPr txBox="1"/>
          <p:nvPr/>
        </p:nvSpPr>
        <p:spPr>
          <a:xfrm>
            <a:off x="1371600" y="272651"/>
            <a:ext cx="914400" cy="369332"/>
          </a:xfrm>
          <a:prstGeom prst="rect">
            <a:avLst/>
          </a:prstGeom>
          <a:noFill/>
        </p:spPr>
        <p:txBody>
          <a:bodyPr wrap="square" rtlCol="0">
            <a:spAutoFit/>
          </a:bodyPr>
          <a:lstStyle/>
          <a:p>
            <a:r>
              <a:rPr lang="en-US" sz="1800" b="1" i="1" dirty="0" err="1">
                <a:solidFill>
                  <a:srgbClr val="002060"/>
                </a:solidFill>
                <a:latin typeface="Times New Roman" pitchFamily="18" charset="0"/>
                <a:cs typeface="Times New Roman" pitchFamily="18" charset="0"/>
              </a:rPr>
              <a:t>Truyện</a:t>
            </a:r>
            <a:endParaRPr lang="en-US" sz="1800" b="1" i="1" dirty="0">
              <a:solidFill>
                <a:srgbClr val="002060"/>
              </a:solidFill>
              <a:latin typeface="Times New Roman" pitchFamily="18" charset="0"/>
              <a:cs typeface="Times New Roman" pitchFamily="18" charset="0"/>
            </a:endParaRPr>
          </a:p>
        </p:txBody>
      </p:sp>
      <p:pic>
        <p:nvPicPr>
          <p:cNvPr id="1026" name="Picture 2" descr="Giải đạo đức 5 bài 9: Em yêu quê hương - Tech12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145630"/>
            <a:ext cx="6629400" cy="363592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3771900" y="742950"/>
            <a:ext cx="1676400" cy="369332"/>
          </a:xfrm>
          <a:prstGeom prst="rect">
            <a:avLst/>
          </a:prstGeom>
          <a:noFill/>
        </p:spPr>
        <p:txBody>
          <a:bodyPr wrap="square" rtlCol="0">
            <a:spAutoFit/>
          </a:bodyPr>
          <a:lstStyle/>
          <a:p>
            <a:r>
              <a:rPr lang="en-US" sz="1800" dirty="0" err="1">
                <a:latin typeface="iCiel Cadena" pitchFamily="2" charset="0"/>
              </a:rPr>
              <a:t>Cây</a:t>
            </a:r>
            <a:r>
              <a:rPr lang="en-US" sz="1800" dirty="0">
                <a:latin typeface="iCiel Cadena" pitchFamily="2" charset="0"/>
              </a:rPr>
              <a:t> </a:t>
            </a:r>
            <a:r>
              <a:rPr lang="en-US" sz="1800" dirty="0" err="1">
                <a:latin typeface="iCiel Cadena" pitchFamily="2" charset="0"/>
              </a:rPr>
              <a:t>đa</a:t>
            </a:r>
            <a:r>
              <a:rPr lang="en-US" sz="1800" dirty="0">
                <a:latin typeface="iCiel Cadena" pitchFamily="2" charset="0"/>
              </a:rPr>
              <a:t> </a:t>
            </a:r>
            <a:r>
              <a:rPr lang="en-US" sz="1800" dirty="0" err="1">
                <a:latin typeface="iCiel Cadena" pitchFamily="2" charset="0"/>
              </a:rPr>
              <a:t>làng</a:t>
            </a:r>
            <a:r>
              <a:rPr lang="en-US" sz="1800" dirty="0">
                <a:latin typeface="iCiel Cadena" pitchFamily="2" charset="0"/>
              </a:rPr>
              <a:t> </a:t>
            </a:r>
            <a:r>
              <a:rPr lang="en-US" sz="1800" dirty="0" err="1">
                <a:latin typeface="iCiel Cadena" pitchFamily="2" charset="0"/>
              </a:rPr>
              <a:t>em</a:t>
            </a:r>
            <a:endParaRPr lang="en-US" sz="1800" dirty="0">
              <a:latin typeface="iCiel Cadena"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wheel(1)">
                                      <p:cBhvr>
                                        <p:cTn id="14" dur="20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fade">
                                      <p:cBhvr>
                                        <p:cTn id="19" dur="1000"/>
                                        <p:tgtEl>
                                          <p:spTgt spid="1026"/>
                                        </p:tgtEl>
                                      </p:cBhvr>
                                    </p:animEffect>
                                    <p:anim calcmode="lin" valueType="num">
                                      <p:cBhvr>
                                        <p:cTn id="20" dur="1000" fill="hold"/>
                                        <p:tgtEl>
                                          <p:spTgt spid="1026"/>
                                        </p:tgtEl>
                                        <p:attrNameLst>
                                          <p:attrName>ppt_x</p:attrName>
                                        </p:attrNameLst>
                                      </p:cBhvr>
                                      <p:tavLst>
                                        <p:tav tm="0">
                                          <p:val>
                                            <p:strVal val="#ppt_x"/>
                                          </p:val>
                                        </p:tav>
                                        <p:tav tm="100000">
                                          <p:val>
                                            <p:strVal val="#ppt_x"/>
                                          </p:val>
                                        </p:tav>
                                      </p:tavLst>
                                    </p:anim>
                                    <p:anim calcmode="lin" valueType="num">
                                      <p:cBhvr>
                                        <p:cTn id="21"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93"/>
        <p:cNvGrpSpPr/>
        <p:nvPr/>
      </p:nvGrpSpPr>
      <p:grpSpPr>
        <a:xfrm>
          <a:off x="0" y="0"/>
          <a:ext cx="0" cy="0"/>
          <a:chOff x="0" y="0"/>
          <a:chExt cx="0" cy="0"/>
        </a:xfrm>
      </p:grpSpPr>
      <p:sp>
        <p:nvSpPr>
          <p:cNvPr id="9" name="TextBox 8"/>
          <p:cNvSpPr txBox="1"/>
          <p:nvPr/>
        </p:nvSpPr>
        <p:spPr>
          <a:xfrm>
            <a:off x="990600" y="468213"/>
            <a:ext cx="7391400" cy="4770537"/>
          </a:xfrm>
          <a:prstGeom prst="rect">
            <a:avLst/>
          </a:prstGeom>
          <a:noFill/>
        </p:spPr>
        <p:txBody>
          <a:bodyPr wrap="square" rtlCol="0">
            <a:spAutoFit/>
          </a:bodyPr>
          <a:lstStyle/>
          <a:p>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Cứ</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dịp</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hè</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Hà</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lại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được</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bố</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mẹ</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cho</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về</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thăm</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quê</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Từ</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xa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em</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đã</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nhận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ra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cây</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cổ</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thị</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đầu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làng</a:t>
            </a:r>
            <a:r>
              <a:rPr lang="en-US" sz="1600" dirty="0">
                <a:latin typeface="Times New Roman" pitchFamily="18" charset="0"/>
                <a:cs typeface="Times New Roman" pitchFamily="18" charset="0"/>
              </a:rPr>
              <a:t>.</a:t>
            </a:r>
          </a:p>
          <a:p>
            <a:endParaRPr lang="en-US"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Dân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trong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làng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không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ai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nhớ</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cây</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có</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từ</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bao</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giờ</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bởi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khi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họ</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sinh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ra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thì</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đã</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thấy</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Ông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rồi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Buổi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trưa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các</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cô</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bác</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làm</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đồng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về</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thường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ngồi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nghỉ</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dưới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bóng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mát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của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cây</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Những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làn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gió</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đồng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quê</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như</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giúp</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họ</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xua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mệt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nhọc</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Trên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cành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cây</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chim</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hót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líu</a:t>
            </a:r>
            <a:r>
              <a:rPr lang="en-US" sz="1600" dirty="0">
                <a:latin typeface="Times New Roman" pitchFamily="18" charset="0"/>
                <a:cs typeface="Times New Roman" pitchFamily="18" charset="0"/>
              </a:rPr>
              <a:t> lo </a:t>
            </a:r>
            <a:r>
              <a:rPr lang="en-US" sz="1600" dirty="0" err="1">
                <a:latin typeface="Times New Roman" pitchFamily="18" charset="0"/>
                <a:cs typeface="Times New Roman" pitchFamily="18" charset="0"/>
              </a:rPr>
              <a:t>tạo</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nên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một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khúc</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nhạc</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nghe</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thật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vui</a:t>
            </a:r>
            <a:r>
              <a:rPr lang="en-US" sz="1600" dirty="0">
                <a:latin typeface="Times New Roman" pitchFamily="18" charset="0"/>
                <a:cs typeface="Times New Roman" pitchFamily="18" charset="0"/>
              </a:rPr>
              <a:t> tai. </a:t>
            </a:r>
            <a:r>
              <a:rPr lang="en-US" sz="1600" dirty="0" err="1">
                <a:latin typeface="Times New Roman" pitchFamily="18" charset="0"/>
                <a:cs typeface="Times New Roman" pitchFamily="18" charset="0"/>
              </a:rPr>
              <a:t>Những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ngày</a:t>
            </a:r>
            <a:r>
              <a:rPr lang="en-US" sz="1600" dirty="0">
                <a:latin typeface="Times New Roman" pitchFamily="18" charset="0"/>
                <a:cs typeface="Times New Roman" pitchFamily="18" charset="0"/>
              </a:rPr>
              <a:t> ở </a:t>
            </a:r>
            <a:r>
              <a:rPr lang="en-US" sz="1600" dirty="0" err="1">
                <a:latin typeface="Times New Roman" pitchFamily="18" charset="0"/>
                <a:cs typeface="Times New Roman" pitchFamily="18" charset="0"/>
              </a:rPr>
              <a:t>quê</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Hà</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thường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cùng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các</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bạn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rủ</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nhau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ra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gốc</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cây</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trò</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chuyện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vui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chơi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Em</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cứ</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nghĩ</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rằng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Ông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sẽ</a:t>
            </a:r>
            <a:r>
              <a:rPr lang="en-US" sz="1600" dirty="0">
                <a:latin typeface="Times New Roman" pitchFamily="18" charset="0"/>
                <a:cs typeface="Times New Roman" pitchFamily="18" charset="0"/>
              </a:rPr>
              <a:t> ở </a:t>
            </a:r>
            <a:r>
              <a:rPr lang="en-US" sz="1600" dirty="0" err="1">
                <a:latin typeface="Times New Roman" pitchFamily="18" charset="0"/>
                <a:cs typeface="Times New Roman" pitchFamily="18" charset="0"/>
              </a:rPr>
              <a:t>đây</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với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làng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mãi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mãi</a:t>
            </a:r>
            <a:r>
              <a:rPr lang="en-US" sz="1600" dirty="0">
                <a:latin typeface="Times New Roman" pitchFamily="18" charset="0"/>
                <a:cs typeface="Times New Roman" pitchFamily="18" charset="0"/>
              </a:rPr>
              <a:t>…</a:t>
            </a:r>
          </a:p>
          <a:p>
            <a:endParaRPr lang="en-US"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Thế</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mà</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năm</a:t>
            </a:r>
            <a:r>
              <a:rPr lang="en-US" sz="1600" dirty="0">
                <a:latin typeface="Times New Roman" pitchFamily="18" charset="0"/>
                <a:cs typeface="Times New Roman" pitchFamily="18" charset="0"/>
              </a:rPr>
              <a:t> nay </a:t>
            </a:r>
            <a:r>
              <a:rPr lang="en-US" sz="1600" dirty="0" err="1">
                <a:latin typeface="Times New Roman" pitchFamily="18" charset="0"/>
                <a:cs typeface="Times New Roman" pitchFamily="18" charset="0"/>
              </a:rPr>
              <a:t>về</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quê</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Hà</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được</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nghe</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ông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kể</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rằng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sau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trận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lũ</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lụt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vừa</a:t>
            </a:r>
            <a:r>
              <a:rPr lang="en-US" sz="1600" dirty="0">
                <a:latin typeface="Times New Roman" pitchFamily="18" charset="0"/>
                <a:cs typeface="Times New Roman" pitchFamily="18" charset="0"/>
              </a:rPr>
              <a:t> qua “</a:t>
            </a:r>
            <a:r>
              <a:rPr lang="en-US" sz="1600" dirty="0" err="1">
                <a:latin typeface="Times New Roman" pitchFamily="18" charset="0"/>
                <a:cs typeface="Times New Roman" pitchFamily="18" charset="0"/>
              </a:rPr>
              <a:t>Ông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bị</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ốm</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dân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làng</a:t>
            </a:r>
            <a:r>
              <a:rPr lang="en-US" sz="1600" dirty="0">
                <a:latin typeface="Times New Roman" pitchFamily="18" charset="0"/>
                <a:cs typeface="Times New Roman" pitchFamily="18" charset="0"/>
              </a:rPr>
              <a:t> dang </a:t>
            </a:r>
            <a:r>
              <a:rPr lang="en-US" sz="1600" dirty="0" err="1">
                <a:latin typeface="Times New Roman" pitchFamily="18" charset="0"/>
                <a:cs typeface="Times New Roman" pitchFamily="18" charset="0"/>
              </a:rPr>
              <a:t>góp</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tiền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để</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chữa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cho</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cây</a:t>
            </a:r>
            <a:r>
              <a:rPr lang="en-US" sz="1600" dirty="0">
                <a:latin typeface="Times New Roman" pitchFamily="18" charset="0"/>
                <a:cs typeface="Times New Roman" pitchFamily="18" charset="0"/>
              </a:rPr>
              <a:t>. </a:t>
            </a:r>
          </a:p>
          <a:p>
            <a:r>
              <a:rPr lang="en-US" sz="1600" dirty="0">
                <a:latin typeface="Times New Roman" pitchFamily="18" charset="0"/>
                <a:cs typeface="Times New Roman" pitchFamily="18" charset="0"/>
              </a:rPr>
              <a:t>     </a:t>
            </a:r>
          </a:p>
          <a:p>
            <a:r>
              <a:rPr lang="en-US" sz="1600" dirty="0" err="1">
                <a:latin typeface="Times New Roman" pitchFamily="18" charset="0"/>
                <a:cs typeface="Times New Roman" pitchFamily="18" charset="0"/>
              </a:rPr>
              <a:t>Ngay</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tối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hôm</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đó</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Hà</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nhờ</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ông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dẫn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đến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nhà</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bác</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trưởng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thôn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để</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góp</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số</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tiền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mà</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em</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định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mua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sách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đọc</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trong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dịp</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hè</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Hà</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câu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mong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Ông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được</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khỏe</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mạnh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và</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sống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mãi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với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làng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em</a:t>
            </a:r>
            <a:r>
              <a:rPr lang="en-US" sz="1600" dirty="0">
                <a:latin typeface="Times New Roman" pitchFamily="18" charset="0"/>
                <a:cs typeface="Times New Roman" pitchFamily="18" charset="0"/>
              </a:rPr>
              <a:t>.</a:t>
            </a:r>
          </a:p>
          <a:p>
            <a:r>
              <a:rPr lang="en-US" sz="1600" dirty="0">
                <a:latin typeface="Times New Roman" pitchFamily="18" charset="0"/>
                <a:cs typeface="Times New Roman" pitchFamily="18" charset="0"/>
              </a:rPr>
              <a:t>					</a:t>
            </a:r>
          </a:p>
          <a:p>
            <a:r>
              <a:rPr lang="en-US" sz="1600" dirty="0">
                <a:latin typeface="Times New Roman" pitchFamily="18" charset="0"/>
                <a:cs typeface="Times New Roman" pitchFamily="18" charset="0"/>
              </a:rPr>
              <a:t>					Theo MINH KIM TRÚC</a:t>
            </a:r>
          </a:p>
          <a:p>
            <a:endParaRPr lang="en-US" sz="1600" dirty="0">
              <a:latin typeface="Times New Roman" pitchFamily="18" charset="0"/>
              <a:cs typeface="Times New Roman" pitchFamily="18" charset="0"/>
            </a:endParaRPr>
          </a:p>
        </p:txBody>
      </p:sp>
      <p:sp>
        <p:nvSpPr>
          <p:cNvPr id="10" name="AutoShape 2" descr="Bài 9: Em yêu quê hươ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4" descr="Bài 9: Em yêu quê hươn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838"/>
        <p:cNvGrpSpPr/>
        <p:nvPr/>
      </p:nvGrpSpPr>
      <p:grpSpPr>
        <a:xfrm>
          <a:off x="0" y="0"/>
          <a:ext cx="0" cy="0"/>
          <a:chOff x="0" y="0"/>
          <a:chExt cx="0" cy="0"/>
        </a:xfrm>
      </p:grpSpPr>
      <p:sp>
        <p:nvSpPr>
          <p:cNvPr id="2839" name="Google Shape;2839;p53"/>
          <p:cNvSpPr txBox="1">
            <a:spLocks noGrp="1"/>
          </p:cNvSpPr>
          <p:nvPr>
            <p:ph type="title"/>
          </p:nvPr>
        </p:nvSpPr>
        <p:spPr>
          <a:xfrm>
            <a:off x="2507616" y="1962150"/>
            <a:ext cx="4954925" cy="762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800" dirty="0"/>
              <a:t>Câu hỏi</a:t>
            </a:r>
            <a:endParaRPr sz="4800" dirty="0"/>
          </a:p>
        </p:txBody>
      </p:sp>
      <p:grpSp>
        <p:nvGrpSpPr>
          <p:cNvPr id="2841" name="Google Shape;2841;p53"/>
          <p:cNvGrpSpPr/>
          <p:nvPr/>
        </p:nvGrpSpPr>
        <p:grpSpPr>
          <a:xfrm>
            <a:off x="1468638" y="2776106"/>
            <a:ext cx="1943253" cy="2367397"/>
            <a:chOff x="7983677" y="515"/>
            <a:chExt cx="1199835" cy="1461717"/>
          </a:xfrm>
        </p:grpSpPr>
        <p:sp>
          <p:nvSpPr>
            <p:cNvPr id="2842" name="Google Shape;2842;p53"/>
            <p:cNvSpPr/>
            <p:nvPr/>
          </p:nvSpPr>
          <p:spPr>
            <a:xfrm rot="-894982">
              <a:off x="8132205" y="95272"/>
              <a:ext cx="902780" cy="1272204"/>
            </a:xfrm>
            <a:custGeom>
              <a:avLst/>
              <a:gdLst/>
              <a:ahLst/>
              <a:cxnLst/>
              <a:rect l="l" t="t" r="r" b="b"/>
              <a:pathLst>
                <a:path w="34237" h="48247" extrusionOk="0">
                  <a:moveTo>
                    <a:pt x="17469" y="1"/>
                  </a:moveTo>
                  <a:cubicBezTo>
                    <a:pt x="17319" y="1"/>
                    <a:pt x="17168" y="26"/>
                    <a:pt x="17018" y="51"/>
                  </a:cubicBezTo>
                  <a:lnTo>
                    <a:pt x="16968" y="51"/>
                  </a:lnTo>
                  <a:cubicBezTo>
                    <a:pt x="16492" y="151"/>
                    <a:pt x="16016" y="377"/>
                    <a:pt x="15615" y="703"/>
                  </a:cubicBezTo>
                  <a:cubicBezTo>
                    <a:pt x="15564" y="728"/>
                    <a:pt x="15514" y="778"/>
                    <a:pt x="15489" y="803"/>
                  </a:cubicBezTo>
                  <a:cubicBezTo>
                    <a:pt x="15439" y="853"/>
                    <a:pt x="15389" y="878"/>
                    <a:pt x="15364" y="903"/>
                  </a:cubicBezTo>
                  <a:cubicBezTo>
                    <a:pt x="15264" y="1003"/>
                    <a:pt x="15189" y="1104"/>
                    <a:pt x="15113" y="1179"/>
                  </a:cubicBezTo>
                  <a:cubicBezTo>
                    <a:pt x="15013" y="1304"/>
                    <a:pt x="14913" y="1404"/>
                    <a:pt x="14788" y="1555"/>
                  </a:cubicBezTo>
                  <a:cubicBezTo>
                    <a:pt x="14762" y="1605"/>
                    <a:pt x="14737" y="1630"/>
                    <a:pt x="14712" y="1680"/>
                  </a:cubicBezTo>
                  <a:cubicBezTo>
                    <a:pt x="14637" y="1780"/>
                    <a:pt x="14562" y="1881"/>
                    <a:pt x="14487" y="2006"/>
                  </a:cubicBezTo>
                  <a:cubicBezTo>
                    <a:pt x="14437" y="2056"/>
                    <a:pt x="14412" y="2106"/>
                    <a:pt x="14387" y="2131"/>
                  </a:cubicBezTo>
                  <a:cubicBezTo>
                    <a:pt x="14336" y="2231"/>
                    <a:pt x="14261" y="2332"/>
                    <a:pt x="14211" y="2432"/>
                  </a:cubicBezTo>
                  <a:cubicBezTo>
                    <a:pt x="14161" y="2507"/>
                    <a:pt x="14136" y="2557"/>
                    <a:pt x="14086" y="2632"/>
                  </a:cubicBezTo>
                  <a:cubicBezTo>
                    <a:pt x="14061" y="2683"/>
                    <a:pt x="14036" y="2758"/>
                    <a:pt x="14011" y="2808"/>
                  </a:cubicBezTo>
                  <a:cubicBezTo>
                    <a:pt x="13935" y="2958"/>
                    <a:pt x="13835" y="3109"/>
                    <a:pt x="13785" y="3284"/>
                  </a:cubicBezTo>
                  <a:cubicBezTo>
                    <a:pt x="13760" y="3284"/>
                    <a:pt x="13760" y="3309"/>
                    <a:pt x="13760" y="3309"/>
                  </a:cubicBezTo>
                  <a:cubicBezTo>
                    <a:pt x="13710" y="3409"/>
                    <a:pt x="13660" y="3510"/>
                    <a:pt x="13635" y="3610"/>
                  </a:cubicBezTo>
                  <a:cubicBezTo>
                    <a:pt x="13635" y="3610"/>
                    <a:pt x="13610" y="3635"/>
                    <a:pt x="13610" y="3635"/>
                  </a:cubicBezTo>
                  <a:cubicBezTo>
                    <a:pt x="13559" y="3760"/>
                    <a:pt x="13509" y="3886"/>
                    <a:pt x="13459" y="4011"/>
                  </a:cubicBezTo>
                  <a:lnTo>
                    <a:pt x="13409" y="4161"/>
                  </a:lnTo>
                  <a:cubicBezTo>
                    <a:pt x="13384" y="4236"/>
                    <a:pt x="13334" y="4337"/>
                    <a:pt x="13309" y="4412"/>
                  </a:cubicBezTo>
                  <a:cubicBezTo>
                    <a:pt x="13259" y="4587"/>
                    <a:pt x="13209" y="4763"/>
                    <a:pt x="13158" y="4938"/>
                  </a:cubicBezTo>
                  <a:lnTo>
                    <a:pt x="13108" y="5063"/>
                  </a:lnTo>
                  <a:cubicBezTo>
                    <a:pt x="13083" y="5189"/>
                    <a:pt x="13033" y="5314"/>
                    <a:pt x="13008" y="5439"/>
                  </a:cubicBezTo>
                  <a:lnTo>
                    <a:pt x="12958" y="5615"/>
                  </a:lnTo>
                  <a:cubicBezTo>
                    <a:pt x="12933" y="5715"/>
                    <a:pt x="12908" y="5815"/>
                    <a:pt x="12883" y="5941"/>
                  </a:cubicBezTo>
                  <a:lnTo>
                    <a:pt x="12833" y="6116"/>
                  </a:lnTo>
                  <a:cubicBezTo>
                    <a:pt x="12808" y="6216"/>
                    <a:pt x="12782" y="6317"/>
                    <a:pt x="12757" y="6417"/>
                  </a:cubicBezTo>
                  <a:lnTo>
                    <a:pt x="12707" y="6592"/>
                  </a:lnTo>
                  <a:cubicBezTo>
                    <a:pt x="12707" y="6693"/>
                    <a:pt x="12607" y="7069"/>
                    <a:pt x="12607" y="7069"/>
                  </a:cubicBezTo>
                  <a:cubicBezTo>
                    <a:pt x="12607" y="7169"/>
                    <a:pt x="12557" y="7394"/>
                    <a:pt x="12557" y="7394"/>
                  </a:cubicBezTo>
                  <a:cubicBezTo>
                    <a:pt x="12532" y="7394"/>
                    <a:pt x="12532" y="7369"/>
                    <a:pt x="12507" y="7344"/>
                  </a:cubicBezTo>
                  <a:cubicBezTo>
                    <a:pt x="12206" y="6993"/>
                    <a:pt x="11880" y="6617"/>
                    <a:pt x="11529" y="6266"/>
                  </a:cubicBezTo>
                  <a:cubicBezTo>
                    <a:pt x="11229" y="5916"/>
                    <a:pt x="10903" y="5590"/>
                    <a:pt x="10602" y="5264"/>
                  </a:cubicBezTo>
                  <a:lnTo>
                    <a:pt x="10552" y="5214"/>
                  </a:lnTo>
                  <a:cubicBezTo>
                    <a:pt x="10552" y="5214"/>
                    <a:pt x="10427" y="5089"/>
                    <a:pt x="10427" y="5089"/>
                  </a:cubicBezTo>
                  <a:cubicBezTo>
                    <a:pt x="9975" y="4587"/>
                    <a:pt x="9274" y="3835"/>
                    <a:pt x="8246" y="3585"/>
                  </a:cubicBezTo>
                  <a:cubicBezTo>
                    <a:pt x="8096" y="3535"/>
                    <a:pt x="7945" y="3510"/>
                    <a:pt x="7795" y="3485"/>
                  </a:cubicBezTo>
                  <a:lnTo>
                    <a:pt x="7494" y="3485"/>
                  </a:lnTo>
                  <a:cubicBezTo>
                    <a:pt x="7369" y="3485"/>
                    <a:pt x="7244" y="3485"/>
                    <a:pt x="7118" y="3510"/>
                  </a:cubicBezTo>
                  <a:cubicBezTo>
                    <a:pt x="6968" y="3510"/>
                    <a:pt x="6843" y="3560"/>
                    <a:pt x="6667" y="3610"/>
                  </a:cubicBezTo>
                  <a:cubicBezTo>
                    <a:pt x="6617" y="3610"/>
                    <a:pt x="6592" y="3635"/>
                    <a:pt x="6542" y="3660"/>
                  </a:cubicBezTo>
                  <a:lnTo>
                    <a:pt x="6517" y="3660"/>
                  </a:lnTo>
                  <a:cubicBezTo>
                    <a:pt x="6417" y="3710"/>
                    <a:pt x="6341" y="3735"/>
                    <a:pt x="6241" y="3785"/>
                  </a:cubicBezTo>
                  <a:cubicBezTo>
                    <a:pt x="6191" y="3810"/>
                    <a:pt x="6166" y="3835"/>
                    <a:pt x="6116" y="3860"/>
                  </a:cubicBezTo>
                  <a:cubicBezTo>
                    <a:pt x="5990" y="3936"/>
                    <a:pt x="5890" y="4011"/>
                    <a:pt x="5790" y="4111"/>
                  </a:cubicBezTo>
                  <a:cubicBezTo>
                    <a:pt x="5640" y="4236"/>
                    <a:pt x="5489" y="4387"/>
                    <a:pt x="5364" y="4562"/>
                  </a:cubicBezTo>
                  <a:lnTo>
                    <a:pt x="5314" y="4637"/>
                  </a:lnTo>
                  <a:cubicBezTo>
                    <a:pt x="5214" y="4788"/>
                    <a:pt x="5138" y="4938"/>
                    <a:pt x="5063" y="5089"/>
                  </a:cubicBezTo>
                  <a:cubicBezTo>
                    <a:pt x="5063" y="5089"/>
                    <a:pt x="5063" y="5114"/>
                    <a:pt x="5038" y="5114"/>
                  </a:cubicBezTo>
                  <a:cubicBezTo>
                    <a:pt x="4988" y="5239"/>
                    <a:pt x="4938" y="5364"/>
                    <a:pt x="4888" y="5490"/>
                  </a:cubicBezTo>
                  <a:cubicBezTo>
                    <a:pt x="4888" y="5515"/>
                    <a:pt x="4888" y="5540"/>
                    <a:pt x="4888" y="5565"/>
                  </a:cubicBezTo>
                  <a:cubicBezTo>
                    <a:pt x="4838" y="5690"/>
                    <a:pt x="4813" y="5815"/>
                    <a:pt x="4762" y="5941"/>
                  </a:cubicBezTo>
                  <a:lnTo>
                    <a:pt x="4762" y="5991"/>
                  </a:lnTo>
                  <a:cubicBezTo>
                    <a:pt x="4737" y="6116"/>
                    <a:pt x="4712" y="6216"/>
                    <a:pt x="4712" y="6342"/>
                  </a:cubicBezTo>
                  <a:cubicBezTo>
                    <a:pt x="4712" y="6342"/>
                    <a:pt x="4687" y="6367"/>
                    <a:pt x="4687" y="6367"/>
                  </a:cubicBezTo>
                  <a:cubicBezTo>
                    <a:pt x="4687" y="6492"/>
                    <a:pt x="4662" y="6617"/>
                    <a:pt x="4662" y="6718"/>
                  </a:cubicBezTo>
                  <a:lnTo>
                    <a:pt x="4637" y="6793"/>
                  </a:lnTo>
                  <a:cubicBezTo>
                    <a:pt x="4637" y="6918"/>
                    <a:pt x="4637" y="7018"/>
                    <a:pt x="4637" y="7144"/>
                  </a:cubicBezTo>
                  <a:lnTo>
                    <a:pt x="4612" y="7169"/>
                  </a:lnTo>
                  <a:cubicBezTo>
                    <a:pt x="4612" y="7269"/>
                    <a:pt x="4612" y="7394"/>
                    <a:pt x="4612" y="7495"/>
                  </a:cubicBezTo>
                  <a:lnTo>
                    <a:pt x="4612" y="7545"/>
                  </a:lnTo>
                  <a:cubicBezTo>
                    <a:pt x="4612" y="7670"/>
                    <a:pt x="4612" y="7770"/>
                    <a:pt x="4612" y="7896"/>
                  </a:cubicBezTo>
                  <a:lnTo>
                    <a:pt x="4612" y="7946"/>
                  </a:lnTo>
                  <a:cubicBezTo>
                    <a:pt x="4612" y="8046"/>
                    <a:pt x="4612" y="8146"/>
                    <a:pt x="4612" y="8221"/>
                  </a:cubicBezTo>
                  <a:lnTo>
                    <a:pt x="4637" y="8272"/>
                  </a:lnTo>
                  <a:cubicBezTo>
                    <a:pt x="4637" y="8397"/>
                    <a:pt x="4637" y="8497"/>
                    <a:pt x="4637" y="8597"/>
                  </a:cubicBezTo>
                  <a:lnTo>
                    <a:pt x="4637" y="8673"/>
                  </a:lnTo>
                  <a:cubicBezTo>
                    <a:pt x="4637" y="8773"/>
                    <a:pt x="4662" y="8873"/>
                    <a:pt x="4662" y="8973"/>
                  </a:cubicBezTo>
                  <a:cubicBezTo>
                    <a:pt x="4662" y="9048"/>
                    <a:pt x="4687" y="9149"/>
                    <a:pt x="4687" y="9249"/>
                  </a:cubicBezTo>
                  <a:cubicBezTo>
                    <a:pt x="4687" y="9249"/>
                    <a:pt x="4712" y="9475"/>
                    <a:pt x="4712" y="9550"/>
                  </a:cubicBezTo>
                  <a:lnTo>
                    <a:pt x="4737" y="9825"/>
                  </a:lnTo>
                  <a:lnTo>
                    <a:pt x="4813" y="10427"/>
                  </a:lnTo>
                  <a:cubicBezTo>
                    <a:pt x="4838" y="10778"/>
                    <a:pt x="4888" y="11154"/>
                    <a:pt x="4938" y="11580"/>
                  </a:cubicBezTo>
                  <a:cubicBezTo>
                    <a:pt x="4938" y="11580"/>
                    <a:pt x="4938" y="11580"/>
                    <a:pt x="4938" y="11605"/>
                  </a:cubicBezTo>
                  <a:cubicBezTo>
                    <a:pt x="4963" y="11906"/>
                    <a:pt x="5013" y="12206"/>
                    <a:pt x="5063" y="12507"/>
                  </a:cubicBezTo>
                  <a:cubicBezTo>
                    <a:pt x="4863" y="12382"/>
                    <a:pt x="4612" y="12282"/>
                    <a:pt x="4386" y="12206"/>
                  </a:cubicBezTo>
                  <a:cubicBezTo>
                    <a:pt x="4111" y="12106"/>
                    <a:pt x="3835" y="12056"/>
                    <a:pt x="3534" y="12056"/>
                  </a:cubicBezTo>
                  <a:lnTo>
                    <a:pt x="3409" y="12056"/>
                  </a:lnTo>
                  <a:cubicBezTo>
                    <a:pt x="3284" y="12056"/>
                    <a:pt x="3183" y="12081"/>
                    <a:pt x="3058" y="12106"/>
                  </a:cubicBezTo>
                  <a:cubicBezTo>
                    <a:pt x="3008" y="12106"/>
                    <a:pt x="2983" y="12131"/>
                    <a:pt x="2933" y="12131"/>
                  </a:cubicBezTo>
                  <a:cubicBezTo>
                    <a:pt x="2582" y="12206"/>
                    <a:pt x="2281" y="12382"/>
                    <a:pt x="2005" y="12582"/>
                  </a:cubicBezTo>
                  <a:cubicBezTo>
                    <a:pt x="1955" y="12632"/>
                    <a:pt x="1880" y="12683"/>
                    <a:pt x="1830" y="12733"/>
                  </a:cubicBezTo>
                  <a:cubicBezTo>
                    <a:pt x="1780" y="12783"/>
                    <a:pt x="1705" y="12858"/>
                    <a:pt x="1655" y="12908"/>
                  </a:cubicBezTo>
                  <a:cubicBezTo>
                    <a:pt x="1604" y="12983"/>
                    <a:pt x="1554" y="13033"/>
                    <a:pt x="1504" y="13109"/>
                  </a:cubicBezTo>
                  <a:cubicBezTo>
                    <a:pt x="1454" y="13159"/>
                    <a:pt x="1404" y="13234"/>
                    <a:pt x="1354" y="13334"/>
                  </a:cubicBezTo>
                  <a:cubicBezTo>
                    <a:pt x="1304" y="13434"/>
                    <a:pt x="1254" y="13510"/>
                    <a:pt x="1229" y="13585"/>
                  </a:cubicBezTo>
                  <a:cubicBezTo>
                    <a:pt x="1203" y="13635"/>
                    <a:pt x="1178" y="13710"/>
                    <a:pt x="1153" y="13835"/>
                  </a:cubicBezTo>
                  <a:cubicBezTo>
                    <a:pt x="1103" y="14011"/>
                    <a:pt x="1053" y="14186"/>
                    <a:pt x="1053" y="14387"/>
                  </a:cubicBezTo>
                  <a:cubicBezTo>
                    <a:pt x="1028" y="14562"/>
                    <a:pt x="1028" y="14763"/>
                    <a:pt x="1028" y="14988"/>
                  </a:cubicBezTo>
                  <a:lnTo>
                    <a:pt x="1028" y="15089"/>
                  </a:lnTo>
                  <a:cubicBezTo>
                    <a:pt x="1028" y="15264"/>
                    <a:pt x="1053" y="15465"/>
                    <a:pt x="1078" y="15640"/>
                  </a:cubicBezTo>
                  <a:lnTo>
                    <a:pt x="1078" y="15715"/>
                  </a:lnTo>
                  <a:cubicBezTo>
                    <a:pt x="1203" y="17094"/>
                    <a:pt x="1630" y="18372"/>
                    <a:pt x="1980" y="19324"/>
                  </a:cubicBezTo>
                  <a:cubicBezTo>
                    <a:pt x="1604" y="19450"/>
                    <a:pt x="1254" y="19675"/>
                    <a:pt x="978" y="19951"/>
                  </a:cubicBezTo>
                  <a:cubicBezTo>
                    <a:pt x="928" y="19976"/>
                    <a:pt x="878" y="20026"/>
                    <a:pt x="828" y="20076"/>
                  </a:cubicBezTo>
                  <a:cubicBezTo>
                    <a:pt x="802" y="20126"/>
                    <a:pt x="752" y="20151"/>
                    <a:pt x="727" y="20201"/>
                  </a:cubicBezTo>
                  <a:cubicBezTo>
                    <a:pt x="627" y="20302"/>
                    <a:pt x="552" y="20427"/>
                    <a:pt x="477" y="20527"/>
                  </a:cubicBezTo>
                  <a:cubicBezTo>
                    <a:pt x="427" y="20627"/>
                    <a:pt x="351" y="20753"/>
                    <a:pt x="301" y="20853"/>
                  </a:cubicBezTo>
                  <a:cubicBezTo>
                    <a:pt x="251" y="20953"/>
                    <a:pt x="226" y="21054"/>
                    <a:pt x="176" y="21179"/>
                  </a:cubicBezTo>
                  <a:cubicBezTo>
                    <a:pt x="151" y="21254"/>
                    <a:pt x="126" y="21354"/>
                    <a:pt x="101" y="21429"/>
                  </a:cubicBezTo>
                  <a:cubicBezTo>
                    <a:pt x="101" y="21455"/>
                    <a:pt x="101" y="21480"/>
                    <a:pt x="76" y="21480"/>
                  </a:cubicBezTo>
                  <a:cubicBezTo>
                    <a:pt x="76" y="21580"/>
                    <a:pt x="51" y="21655"/>
                    <a:pt x="51" y="21730"/>
                  </a:cubicBezTo>
                  <a:lnTo>
                    <a:pt x="26" y="21805"/>
                  </a:lnTo>
                  <a:cubicBezTo>
                    <a:pt x="26" y="21881"/>
                    <a:pt x="0" y="21956"/>
                    <a:pt x="0" y="22031"/>
                  </a:cubicBezTo>
                  <a:lnTo>
                    <a:pt x="0" y="22106"/>
                  </a:lnTo>
                  <a:cubicBezTo>
                    <a:pt x="0" y="22181"/>
                    <a:pt x="0" y="22257"/>
                    <a:pt x="0" y="22332"/>
                  </a:cubicBezTo>
                  <a:cubicBezTo>
                    <a:pt x="0" y="22357"/>
                    <a:pt x="0" y="22357"/>
                    <a:pt x="0" y="22382"/>
                  </a:cubicBezTo>
                  <a:cubicBezTo>
                    <a:pt x="0" y="22457"/>
                    <a:pt x="0" y="22532"/>
                    <a:pt x="26" y="22607"/>
                  </a:cubicBezTo>
                  <a:cubicBezTo>
                    <a:pt x="26" y="22633"/>
                    <a:pt x="26" y="22633"/>
                    <a:pt x="26" y="22658"/>
                  </a:cubicBezTo>
                  <a:cubicBezTo>
                    <a:pt x="51" y="22908"/>
                    <a:pt x="101" y="23209"/>
                    <a:pt x="176" y="23460"/>
                  </a:cubicBezTo>
                  <a:cubicBezTo>
                    <a:pt x="176" y="23485"/>
                    <a:pt x="201" y="23510"/>
                    <a:pt x="201" y="23510"/>
                  </a:cubicBezTo>
                  <a:cubicBezTo>
                    <a:pt x="201" y="23560"/>
                    <a:pt x="226" y="23610"/>
                    <a:pt x="251" y="23660"/>
                  </a:cubicBezTo>
                  <a:cubicBezTo>
                    <a:pt x="251" y="23660"/>
                    <a:pt x="276" y="23735"/>
                    <a:pt x="276" y="23735"/>
                  </a:cubicBezTo>
                  <a:cubicBezTo>
                    <a:pt x="276" y="23760"/>
                    <a:pt x="301" y="23810"/>
                    <a:pt x="301" y="23861"/>
                  </a:cubicBezTo>
                  <a:lnTo>
                    <a:pt x="376" y="24011"/>
                  </a:lnTo>
                  <a:lnTo>
                    <a:pt x="427" y="24111"/>
                  </a:lnTo>
                  <a:lnTo>
                    <a:pt x="477" y="24262"/>
                  </a:lnTo>
                  <a:cubicBezTo>
                    <a:pt x="502" y="24287"/>
                    <a:pt x="577" y="24462"/>
                    <a:pt x="577" y="24462"/>
                  </a:cubicBezTo>
                  <a:cubicBezTo>
                    <a:pt x="577" y="24462"/>
                    <a:pt x="652" y="24587"/>
                    <a:pt x="677" y="24638"/>
                  </a:cubicBezTo>
                  <a:cubicBezTo>
                    <a:pt x="777" y="24863"/>
                    <a:pt x="903" y="25089"/>
                    <a:pt x="1053" y="25314"/>
                  </a:cubicBezTo>
                  <a:cubicBezTo>
                    <a:pt x="1153" y="25515"/>
                    <a:pt x="1304" y="25715"/>
                    <a:pt x="1429" y="25941"/>
                  </a:cubicBezTo>
                  <a:cubicBezTo>
                    <a:pt x="1454" y="25941"/>
                    <a:pt x="1454" y="25966"/>
                    <a:pt x="1454" y="25966"/>
                  </a:cubicBezTo>
                  <a:cubicBezTo>
                    <a:pt x="1604" y="26191"/>
                    <a:pt x="1755" y="26417"/>
                    <a:pt x="1905" y="26617"/>
                  </a:cubicBezTo>
                  <a:cubicBezTo>
                    <a:pt x="1905" y="26617"/>
                    <a:pt x="1905" y="26617"/>
                    <a:pt x="1905" y="26643"/>
                  </a:cubicBezTo>
                  <a:cubicBezTo>
                    <a:pt x="2106" y="26893"/>
                    <a:pt x="2306" y="27169"/>
                    <a:pt x="2532" y="27419"/>
                  </a:cubicBezTo>
                  <a:lnTo>
                    <a:pt x="2582" y="27495"/>
                  </a:lnTo>
                  <a:cubicBezTo>
                    <a:pt x="2757" y="27720"/>
                    <a:pt x="2933" y="27921"/>
                    <a:pt x="3133" y="28121"/>
                  </a:cubicBezTo>
                  <a:cubicBezTo>
                    <a:pt x="3183" y="28196"/>
                    <a:pt x="3234" y="28247"/>
                    <a:pt x="3284" y="28322"/>
                  </a:cubicBezTo>
                  <a:cubicBezTo>
                    <a:pt x="3459" y="28497"/>
                    <a:pt x="3610" y="28673"/>
                    <a:pt x="3785" y="28823"/>
                  </a:cubicBezTo>
                  <a:cubicBezTo>
                    <a:pt x="3785" y="28823"/>
                    <a:pt x="3910" y="28973"/>
                    <a:pt x="3960" y="29024"/>
                  </a:cubicBezTo>
                  <a:cubicBezTo>
                    <a:pt x="4211" y="29249"/>
                    <a:pt x="4412" y="29450"/>
                    <a:pt x="4637" y="29650"/>
                  </a:cubicBezTo>
                  <a:cubicBezTo>
                    <a:pt x="4813" y="29800"/>
                    <a:pt x="4988" y="29976"/>
                    <a:pt x="5163" y="30101"/>
                  </a:cubicBezTo>
                  <a:cubicBezTo>
                    <a:pt x="5264" y="30201"/>
                    <a:pt x="5364" y="30302"/>
                    <a:pt x="5464" y="30377"/>
                  </a:cubicBezTo>
                  <a:cubicBezTo>
                    <a:pt x="5715" y="30577"/>
                    <a:pt x="5990" y="30803"/>
                    <a:pt x="6241" y="31003"/>
                  </a:cubicBezTo>
                  <a:cubicBezTo>
                    <a:pt x="6592" y="31254"/>
                    <a:pt x="6943" y="31505"/>
                    <a:pt x="7294" y="31755"/>
                  </a:cubicBezTo>
                  <a:cubicBezTo>
                    <a:pt x="7444" y="31856"/>
                    <a:pt x="7594" y="31956"/>
                    <a:pt x="7745" y="32056"/>
                  </a:cubicBezTo>
                  <a:cubicBezTo>
                    <a:pt x="7820" y="32081"/>
                    <a:pt x="7970" y="32181"/>
                    <a:pt x="7970" y="32181"/>
                  </a:cubicBezTo>
                  <a:cubicBezTo>
                    <a:pt x="8096" y="32282"/>
                    <a:pt x="8221" y="32357"/>
                    <a:pt x="8371" y="32432"/>
                  </a:cubicBezTo>
                  <a:cubicBezTo>
                    <a:pt x="8547" y="32557"/>
                    <a:pt x="8747" y="32683"/>
                    <a:pt x="8948" y="32783"/>
                  </a:cubicBezTo>
                  <a:cubicBezTo>
                    <a:pt x="9023" y="32833"/>
                    <a:pt x="9224" y="32933"/>
                    <a:pt x="9224" y="32933"/>
                  </a:cubicBezTo>
                  <a:cubicBezTo>
                    <a:pt x="9374" y="33034"/>
                    <a:pt x="9524" y="33109"/>
                    <a:pt x="9675" y="33209"/>
                  </a:cubicBezTo>
                  <a:cubicBezTo>
                    <a:pt x="9750" y="33234"/>
                    <a:pt x="9825" y="33284"/>
                    <a:pt x="9900" y="33334"/>
                  </a:cubicBezTo>
                  <a:cubicBezTo>
                    <a:pt x="10126" y="33460"/>
                    <a:pt x="10376" y="33560"/>
                    <a:pt x="10602" y="33685"/>
                  </a:cubicBezTo>
                  <a:cubicBezTo>
                    <a:pt x="11554" y="34161"/>
                    <a:pt x="12482" y="34562"/>
                    <a:pt x="13384" y="34888"/>
                  </a:cubicBezTo>
                  <a:lnTo>
                    <a:pt x="13459" y="34913"/>
                  </a:lnTo>
                  <a:cubicBezTo>
                    <a:pt x="13459" y="34913"/>
                    <a:pt x="13685" y="35014"/>
                    <a:pt x="13785" y="35039"/>
                  </a:cubicBezTo>
                  <a:cubicBezTo>
                    <a:pt x="13735" y="35715"/>
                    <a:pt x="13685" y="36417"/>
                    <a:pt x="13610" y="37194"/>
                  </a:cubicBezTo>
                  <a:cubicBezTo>
                    <a:pt x="13610" y="37194"/>
                    <a:pt x="13585" y="37846"/>
                    <a:pt x="13585" y="37846"/>
                  </a:cubicBezTo>
                  <a:cubicBezTo>
                    <a:pt x="13459" y="39324"/>
                    <a:pt x="13359" y="40803"/>
                    <a:pt x="13259" y="42282"/>
                  </a:cubicBezTo>
                  <a:lnTo>
                    <a:pt x="15289" y="42407"/>
                  </a:lnTo>
                  <a:lnTo>
                    <a:pt x="15289" y="42407"/>
                  </a:lnTo>
                  <a:lnTo>
                    <a:pt x="13259" y="42307"/>
                  </a:lnTo>
                  <a:lnTo>
                    <a:pt x="13234" y="42633"/>
                  </a:lnTo>
                  <a:cubicBezTo>
                    <a:pt x="13234" y="42633"/>
                    <a:pt x="13133" y="44462"/>
                    <a:pt x="13083" y="45214"/>
                  </a:cubicBezTo>
                  <a:cubicBezTo>
                    <a:pt x="13033" y="45690"/>
                    <a:pt x="13183" y="46166"/>
                    <a:pt x="13484" y="46567"/>
                  </a:cubicBezTo>
                  <a:cubicBezTo>
                    <a:pt x="13785" y="46943"/>
                    <a:pt x="14988" y="48247"/>
                    <a:pt x="18071" y="48247"/>
                  </a:cubicBezTo>
                  <a:cubicBezTo>
                    <a:pt x="18271" y="48247"/>
                    <a:pt x="18472" y="48247"/>
                    <a:pt x="18672" y="48222"/>
                  </a:cubicBezTo>
                  <a:cubicBezTo>
                    <a:pt x="22081" y="48071"/>
                    <a:pt x="23158" y="46843"/>
                    <a:pt x="23459" y="45866"/>
                  </a:cubicBezTo>
                  <a:cubicBezTo>
                    <a:pt x="23534" y="45665"/>
                    <a:pt x="23585" y="45415"/>
                    <a:pt x="23559" y="45189"/>
                  </a:cubicBezTo>
                  <a:cubicBezTo>
                    <a:pt x="23534" y="44337"/>
                    <a:pt x="23509" y="43410"/>
                    <a:pt x="23459" y="42282"/>
                  </a:cubicBezTo>
                  <a:cubicBezTo>
                    <a:pt x="23459" y="42257"/>
                    <a:pt x="23459" y="42257"/>
                    <a:pt x="23459" y="42257"/>
                  </a:cubicBezTo>
                  <a:cubicBezTo>
                    <a:pt x="23359" y="40202"/>
                    <a:pt x="23234" y="37996"/>
                    <a:pt x="23058" y="35314"/>
                  </a:cubicBezTo>
                  <a:cubicBezTo>
                    <a:pt x="23058" y="35314"/>
                    <a:pt x="23033" y="35039"/>
                    <a:pt x="23033" y="35039"/>
                  </a:cubicBezTo>
                  <a:cubicBezTo>
                    <a:pt x="23259" y="34938"/>
                    <a:pt x="23509" y="34838"/>
                    <a:pt x="23735" y="34713"/>
                  </a:cubicBezTo>
                  <a:cubicBezTo>
                    <a:pt x="23735" y="34713"/>
                    <a:pt x="23760" y="34688"/>
                    <a:pt x="23760" y="34688"/>
                  </a:cubicBezTo>
                  <a:cubicBezTo>
                    <a:pt x="24161" y="34487"/>
                    <a:pt x="24562" y="34262"/>
                    <a:pt x="24938" y="34011"/>
                  </a:cubicBezTo>
                  <a:cubicBezTo>
                    <a:pt x="25314" y="33785"/>
                    <a:pt x="25690" y="33535"/>
                    <a:pt x="26091" y="33284"/>
                  </a:cubicBezTo>
                  <a:lnTo>
                    <a:pt x="26116" y="33259"/>
                  </a:lnTo>
                  <a:cubicBezTo>
                    <a:pt x="26241" y="33159"/>
                    <a:pt x="26392" y="33059"/>
                    <a:pt x="26517" y="32958"/>
                  </a:cubicBezTo>
                  <a:cubicBezTo>
                    <a:pt x="26692" y="32833"/>
                    <a:pt x="26868" y="32683"/>
                    <a:pt x="27043" y="32557"/>
                  </a:cubicBezTo>
                  <a:cubicBezTo>
                    <a:pt x="27620" y="32106"/>
                    <a:pt x="28221" y="31605"/>
                    <a:pt x="28823" y="31029"/>
                  </a:cubicBezTo>
                  <a:cubicBezTo>
                    <a:pt x="28848" y="31029"/>
                    <a:pt x="28848" y="31003"/>
                    <a:pt x="28848" y="31003"/>
                  </a:cubicBezTo>
                  <a:cubicBezTo>
                    <a:pt x="29023" y="30853"/>
                    <a:pt x="29199" y="30703"/>
                    <a:pt x="29349" y="30552"/>
                  </a:cubicBezTo>
                  <a:lnTo>
                    <a:pt x="29399" y="30502"/>
                  </a:lnTo>
                  <a:cubicBezTo>
                    <a:pt x="29575" y="30352"/>
                    <a:pt x="29725" y="30201"/>
                    <a:pt x="29875" y="30051"/>
                  </a:cubicBezTo>
                  <a:lnTo>
                    <a:pt x="29951" y="29976"/>
                  </a:lnTo>
                  <a:cubicBezTo>
                    <a:pt x="30101" y="29826"/>
                    <a:pt x="30251" y="29650"/>
                    <a:pt x="30402" y="29500"/>
                  </a:cubicBezTo>
                  <a:cubicBezTo>
                    <a:pt x="30627" y="29299"/>
                    <a:pt x="30828" y="29074"/>
                    <a:pt x="31028" y="28848"/>
                  </a:cubicBezTo>
                  <a:lnTo>
                    <a:pt x="31304" y="28572"/>
                  </a:lnTo>
                  <a:cubicBezTo>
                    <a:pt x="32031" y="27821"/>
                    <a:pt x="32858" y="26918"/>
                    <a:pt x="33484" y="25841"/>
                  </a:cubicBezTo>
                  <a:cubicBezTo>
                    <a:pt x="33534" y="25715"/>
                    <a:pt x="33610" y="25590"/>
                    <a:pt x="33660" y="25490"/>
                  </a:cubicBezTo>
                  <a:lnTo>
                    <a:pt x="33685" y="25389"/>
                  </a:lnTo>
                  <a:cubicBezTo>
                    <a:pt x="33735" y="25314"/>
                    <a:pt x="33785" y="25214"/>
                    <a:pt x="33835" y="25114"/>
                  </a:cubicBezTo>
                  <a:lnTo>
                    <a:pt x="33860" y="24988"/>
                  </a:lnTo>
                  <a:cubicBezTo>
                    <a:pt x="33910" y="24913"/>
                    <a:pt x="33935" y="24813"/>
                    <a:pt x="33986" y="24688"/>
                  </a:cubicBezTo>
                  <a:cubicBezTo>
                    <a:pt x="33986" y="24663"/>
                    <a:pt x="34011" y="24638"/>
                    <a:pt x="34011" y="24587"/>
                  </a:cubicBezTo>
                  <a:cubicBezTo>
                    <a:pt x="34061" y="24437"/>
                    <a:pt x="34111" y="24312"/>
                    <a:pt x="34136" y="24186"/>
                  </a:cubicBezTo>
                  <a:cubicBezTo>
                    <a:pt x="34161" y="24086"/>
                    <a:pt x="34186" y="23961"/>
                    <a:pt x="34186" y="23861"/>
                  </a:cubicBezTo>
                  <a:cubicBezTo>
                    <a:pt x="34236" y="23435"/>
                    <a:pt x="34186" y="23008"/>
                    <a:pt x="34011" y="22607"/>
                  </a:cubicBezTo>
                  <a:cubicBezTo>
                    <a:pt x="34011" y="22582"/>
                    <a:pt x="34011" y="22582"/>
                    <a:pt x="33986" y="22557"/>
                  </a:cubicBezTo>
                  <a:cubicBezTo>
                    <a:pt x="33760" y="22031"/>
                    <a:pt x="33334" y="21605"/>
                    <a:pt x="32833" y="21354"/>
                  </a:cubicBezTo>
                  <a:cubicBezTo>
                    <a:pt x="32808" y="21354"/>
                    <a:pt x="32808" y="21329"/>
                    <a:pt x="32783" y="21329"/>
                  </a:cubicBezTo>
                  <a:cubicBezTo>
                    <a:pt x="32482" y="21204"/>
                    <a:pt x="32181" y="21129"/>
                    <a:pt x="31880" y="21104"/>
                  </a:cubicBezTo>
                  <a:lnTo>
                    <a:pt x="31855" y="21104"/>
                  </a:lnTo>
                  <a:cubicBezTo>
                    <a:pt x="31905" y="20953"/>
                    <a:pt x="31981" y="20803"/>
                    <a:pt x="32056" y="20653"/>
                  </a:cubicBezTo>
                  <a:lnTo>
                    <a:pt x="32056" y="20627"/>
                  </a:lnTo>
                  <a:cubicBezTo>
                    <a:pt x="32131" y="20477"/>
                    <a:pt x="32206" y="20302"/>
                    <a:pt x="32281" y="20126"/>
                  </a:cubicBezTo>
                  <a:cubicBezTo>
                    <a:pt x="32331" y="20001"/>
                    <a:pt x="32382" y="19876"/>
                    <a:pt x="32407" y="19750"/>
                  </a:cubicBezTo>
                  <a:cubicBezTo>
                    <a:pt x="32432" y="19750"/>
                    <a:pt x="32432" y="19700"/>
                    <a:pt x="32432" y="19700"/>
                  </a:cubicBezTo>
                  <a:cubicBezTo>
                    <a:pt x="32482" y="19575"/>
                    <a:pt x="32532" y="19450"/>
                    <a:pt x="32557" y="19324"/>
                  </a:cubicBezTo>
                  <a:cubicBezTo>
                    <a:pt x="32607" y="19174"/>
                    <a:pt x="32657" y="18998"/>
                    <a:pt x="32707" y="18823"/>
                  </a:cubicBezTo>
                  <a:lnTo>
                    <a:pt x="32732" y="18798"/>
                  </a:lnTo>
                  <a:cubicBezTo>
                    <a:pt x="32758" y="18648"/>
                    <a:pt x="32808" y="18472"/>
                    <a:pt x="32833" y="18322"/>
                  </a:cubicBezTo>
                  <a:cubicBezTo>
                    <a:pt x="32858" y="18322"/>
                    <a:pt x="32858" y="18297"/>
                    <a:pt x="32858" y="18297"/>
                  </a:cubicBezTo>
                  <a:cubicBezTo>
                    <a:pt x="32883" y="18121"/>
                    <a:pt x="32908" y="17971"/>
                    <a:pt x="32958" y="17795"/>
                  </a:cubicBezTo>
                  <a:lnTo>
                    <a:pt x="32958" y="17695"/>
                  </a:lnTo>
                  <a:cubicBezTo>
                    <a:pt x="32983" y="17520"/>
                    <a:pt x="33008" y="17344"/>
                    <a:pt x="33033" y="17194"/>
                  </a:cubicBezTo>
                  <a:cubicBezTo>
                    <a:pt x="33033" y="17069"/>
                    <a:pt x="33033" y="16943"/>
                    <a:pt x="33033" y="16793"/>
                  </a:cubicBezTo>
                  <a:cubicBezTo>
                    <a:pt x="33033" y="16743"/>
                    <a:pt x="33033" y="16718"/>
                    <a:pt x="33033" y="16668"/>
                  </a:cubicBezTo>
                  <a:cubicBezTo>
                    <a:pt x="33008" y="16592"/>
                    <a:pt x="33008" y="16492"/>
                    <a:pt x="32983" y="16392"/>
                  </a:cubicBezTo>
                  <a:cubicBezTo>
                    <a:pt x="32983" y="16367"/>
                    <a:pt x="32983" y="16342"/>
                    <a:pt x="32958" y="16317"/>
                  </a:cubicBezTo>
                  <a:cubicBezTo>
                    <a:pt x="32933" y="16216"/>
                    <a:pt x="32908" y="16116"/>
                    <a:pt x="32883" y="16016"/>
                  </a:cubicBezTo>
                  <a:cubicBezTo>
                    <a:pt x="32858" y="15991"/>
                    <a:pt x="32858" y="15966"/>
                    <a:pt x="32858" y="15966"/>
                  </a:cubicBezTo>
                  <a:cubicBezTo>
                    <a:pt x="32482" y="15013"/>
                    <a:pt x="31630" y="14362"/>
                    <a:pt x="30602" y="14262"/>
                  </a:cubicBezTo>
                  <a:lnTo>
                    <a:pt x="30101" y="14262"/>
                  </a:lnTo>
                  <a:cubicBezTo>
                    <a:pt x="30101" y="14262"/>
                    <a:pt x="30001" y="14287"/>
                    <a:pt x="30001" y="14287"/>
                  </a:cubicBezTo>
                  <a:cubicBezTo>
                    <a:pt x="30051" y="14011"/>
                    <a:pt x="30101" y="13760"/>
                    <a:pt x="30151" y="13510"/>
                  </a:cubicBezTo>
                  <a:lnTo>
                    <a:pt x="30201" y="13334"/>
                  </a:lnTo>
                  <a:cubicBezTo>
                    <a:pt x="30276" y="12883"/>
                    <a:pt x="30377" y="12457"/>
                    <a:pt x="30427" y="12056"/>
                  </a:cubicBezTo>
                  <a:cubicBezTo>
                    <a:pt x="30527" y="11480"/>
                    <a:pt x="30627" y="10853"/>
                    <a:pt x="30727" y="10201"/>
                  </a:cubicBezTo>
                  <a:lnTo>
                    <a:pt x="30727" y="10126"/>
                  </a:lnTo>
                  <a:cubicBezTo>
                    <a:pt x="30753" y="10026"/>
                    <a:pt x="30753" y="9901"/>
                    <a:pt x="30778" y="9775"/>
                  </a:cubicBezTo>
                  <a:cubicBezTo>
                    <a:pt x="30778" y="9650"/>
                    <a:pt x="30803" y="9500"/>
                    <a:pt x="30828" y="9374"/>
                  </a:cubicBezTo>
                  <a:cubicBezTo>
                    <a:pt x="30853" y="9048"/>
                    <a:pt x="30903" y="8723"/>
                    <a:pt x="30928" y="8372"/>
                  </a:cubicBezTo>
                  <a:cubicBezTo>
                    <a:pt x="30953" y="8121"/>
                    <a:pt x="31003" y="7394"/>
                    <a:pt x="30602" y="6693"/>
                  </a:cubicBezTo>
                  <a:cubicBezTo>
                    <a:pt x="30452" y="6442"/>
                    <a:pt x="30301" y="6292"/>
                    <a:pt x="30251" y="6241"/>
                  </a:cubicBezTo>
                  <a:cubicBezTo>
                    <a:pt x="29976" y="5941"/>
                    <a:pt x="29625" y="5715"/>
                    <a:pt x="29249" y="5590"/>
                  </a:cubicBezTo>
                  <a:cubicBezTo>
                    <a:pt x="29224" y="5565"/>
                    <a:pt x="29174" y="5565"/>
                    <a:pt x="29148" y="5565"/>
                  </a:cubicBezTo>
                  <a:cubicBezTo>
                    <a:pt x="28998" y="5515"/>
                    <a:pt x="28823" y="5464"/>
                    <a:pt x="28697" y="5464"/>
                  </a:cubicBezTo>
                  <a:cubicBezTo>
                    <a:pt x="28622" y="5464"/>
                    <a:pt x="28572" y="5439"/>
                    <a:pt x="28497" y="5439"/>
                  </a:cubicBezTo>
                  <a:lnTo>
                    <a:pt x="28221" y="5439"/>
                  </a:lnTo>
                  <a:cubicBezTo>
                    <a:pt x="28146" y="5439"/>
                    <a:pt x="28071" y="5439"/>
                    <a:pt x="27996" y="5464"/>
                  </a:cubicBezTo>
                  <a:lnTo>
                    <a:pt x="27870" y="5464"/>
                  </a:lnTo>
                  <a:cubicBezTo>
                    <a:pt x="27720" y="5490"/>
                    <a:pt x="27544" y="5515"/>
                    <a:pt x="27394" y="5565"/>
                  </a:cubicBezTo>
                  <a:lnTo>
                    <a:pt x="27294" y="5590"/>
                  </a:lnTo>
                  <a:cubicBezTo>
                    <a:pt x="27169" y="5640"/>
                    <a:pt x="27043" y="5690"/>
                    <a:pt x="26918" y="5740"/>
                  </a:cubicBezTo>
                  <a:cubicBezTo>
                    <a:pt x="26717" y="5815"/>
                    <a:pt x="26517" y="5916"/>
                    <a:pt x="26291" y="6016"/>
                  </a:cubicBezTo>
                  <a:cubicBezTo>
                    <a:pt x="26241" y="6041"/>
                    <a:pt x="26116" y="6091"/>
                    <a:pt x="26116" y="6091"/>
                  </a:cubicBezTo>
                  <a:cubicBezTo>
                    <a:pt x="25966" y="6166"/>
                    <a:pt x="25815" y="6241"/>
                    <a:pt x="25690" y="6317"/>
                  </a:cubicBezTo>
                  <a:cubicBezTo>
                    <a:pt x="25615" y="6342"/>
                    <a:pt x="25565" y="6392"/>
                    <a:pt x="25514" y="6417"/>
                  </a:cubicBezTo>
                  <a:cubicBezTo>
                    <a:pt x="25364" y="6492"/>
                    <a:pt x="25214" y="6592"/>
                    <a:pt x="25063" y="6668"/>
                  </a:cubicBezTo>
                  <a:lnTo>
                    <a:pt x="24938" y="6743"/>
                  </a:lnTo>
                  <a:cubicBezTo>
                    <a:pt x="24336" y="7119"/>
                    <a:pt x="23735" y="7545"/>
                    <a:pt x="23184" y="7996"/>
                  </a:cubicBezTo>
                  <a:lnTo>
                    <a:pt x="23133" y="8021"/>
                  </a:lnTo>
                  <a:cubicBezTo>
                    <a:pt x="22983" y="8146"/>
                    <a:pt x="22808" y="8297"/>
                    <a:pt x="22657" y="8447"/>
                  </a:cubicBezTo>
                  <a:cubicBezTo>
                    <a:pt x="22632" y="8447"/>
                    <a:pt x="22632" y="8447"/>
                    <a:pt x="22632" y="8472"/>
                  </a:cubicBezTo>
                  <a:cubicBezTo>
                    <a:pt x="22532" y="8547"/>
                    <a:pt x="22432" y="8622"/>
                    <a:pt x="22356" y="8698"/>
                  </a:cubicBezTo>
                  <a:cubicBezTo>
                    <a:pt x="22131" y="7745"/>
                    <a:pt x="21880" y="6743"/>
                    <a:pt x="21605" y="5640"/>
                  </a:cubicBezTo>
                  <a:lnTo>
                    <a:pt x="21554" y="5464"/>
                  </a:lnTo>
                  <a:cubicBezTo>
                    <a:pt x="21479" y="5089"/>
                    <a:pt x="21329" y="4512"/>
                    <a:pt x="21128" y="3860"/>
                  </a:cubicBezTo>
                  <a:cubicBezTo>
                    <a:pt x="21128" y="3860"/>
                    <a:pt x="21128" y="3860"/>
                    <a:pt x="21128" y="3835"/>
                  </a:cubicBezTo>
                  <a:cubicBezTo>
                    <a:pt x="21078" y="3685"/>
                    <a:pt x="21028" y="3535"/>
                    <a:pt x="20978" y="3409"/>
                  </a:cubicBezTo>
                  <a:cubicBezTo>
                    <a:pt x="20953" y="3384"/>
                    <a:pt x="20953" y="3384"/>
                    <a:pt x="20953" y="3384"/>
                  </a:cubicBezTo>
                  <a:cubicBezTo>
                    <a:pt x="20928" y="3259"/>
                    <a:pt x="20878" y="3134"/>
                    <a:pt x="20828" y="3033"/>
                  </a:cubicBezTo>
                  <a:cubicBezTo>
                    <a:pt x="20828" y="3033"/>
                    <a:pt x="20803" y="2958"/>
                    <a:pt x="20803" y="2958"/>
                  </a:cubicBezTo>
                  <a:lnTo>
                    <a:pt x="20702" y="2708"/>
                  </a:lnTo>
                  <a:cubicBezTo>
                    <a:pt x="20677" y="2657"/>
                    <a:pt x="20652" y="2607"/>
                    <a:pt x="20627" y="2557"/>
                  </a:cubicBezTo>
                  <a:cubicBezTo>
                    <a:pt x="20627" y="2557"/>
                    <a:pt x="20602" y="2482"/>
                    <a:pt x="20602" y="2482"/>
                  </a:cubicBezTo>
                  <a:cubicBezTo>
                    <a:pt x="20577" y="2432"/>
                    <a:pt x="20552" y="2382"/>
                    <a:pt x="20527" y="2332"/>
                  </a:cubicBezTo>
                  <a:lnTo>
                    <a:pt x="20502" y="2282"/>
                  </a:lnTo>
                  <a:cubicBezTo>
                    <a:pt x="20351" y="1981"/>
                    <a:pt x="20176" y="1705"/>
                    <a:pt x="20001" y="1454"/>
                  </a:cubicBezTo>
                  <a:cubicBezTo>
                    <a:pt x="20001" y="1454"/>
                    <a:pt x="20001" y="1429"/>
                    <a:pt x="20001" y="1429"/>
                  </a:cubicBezTo>
                  <a:cubicBezTo>
                    <a:pt x="19950" y="1354"/>
                    <a:pt x="19900" y="1304"/>
                    <a:pt x="19825" y="1229"/>
                  </a:cubicBezTo>
                  <a:cubicBezTo>
                    <a:pt x="19449" y="753"/>
                    <a:pt x="18998" y="402"/>
                    <a:pt x="18497" y="201"/>
                  </a:cubicBezTo>
                  <a:cubicBezTo>
                    <a:pt x="18196" y="76"/>
                    <a:pt x="17870" y="26"/>
                    <a:pt x="17544" y="1"/>
                  </a:cubicBezTo>
                  <a:close/>
                </a:path>
              </a:pathLst>
            </a:custGeom>
            <a:solidFill>
              <a:schemeClr val="accent6"/>
            </a:solidFill>
            <a:ln>
              <a:noFill/>
            </a:ln>
            <a:effectLst>
              <a:outerShdw blurRad="57150" dist="19050" dir="5400000" algn="bl" rotWithShape="0">
                <a:schemeClr val="lt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3" name="Google Shape;2843;p53"/>
            <p:cNvSpPr/>
            <p:nvPr/>
          </p:nvSpPr>
          <p:spPr>
            <a:xfrm rot="-894982">
              <a:off x="8205032" y="525894"/>
              <a:ext cx="298756" cy="425799"/>
            </a:xfrm>
            <a:custGeom>
              <a:avLst/>
              <a:gdLst/>
              <a:ahLst/>
              <a:cxnLst/>
              <a:rect l="l" t="t" r="r" b="b"/>
              <a:pathLst>
                <a:path w="11330" h="16148" extrusionOk="0">
                  <a:moveTo>
                    <a:pt x="553" y="0"/>
                  </a:moveTo>
                  <a:cubicBezTo>
                    <a:pt x="321" y="0"/>
                    <a:pt x="97" y="180"/>
                    <a:pt x="76" y="427"/>
                  </a:cubicBezTo>
                  <a:cubicBezTo>
                    <a:pt x="1" y="2006"/>
                    <a:pt x="502" y="3585"/>
                    <a:pt x="1104" y="5064"/>
                  </a:cubicBezTo>
                  <a:cubicBezTo>
                    <a:pt x="1730" y="6668"/>
                    <a:pt x="2432" y="8222"/>
                    <a:pt x="3234" y="9751"/>
                  </a:cubicBezTo>
                  <a:cubicBezTo>
                    <a:pt x="3760" y="10753"/>
                    <a:pt x="4337" y="11730"/>
                    <a:pt x="4988" y="12658"/>
                  </a:cubicBezTo>
                  <a:cubicBezTo>
                    <a:pt x="5743" y="13705"/>
                    <a:pt x="7445" y="16148"/>
                    <a:pt x="9035" y="16148"/>
                  </a:cubicBezTo>
                  <a:cubicBezTo>
                    <a:pt x="9081" y="16148"/>
                    <a:pt x="9128" y="16146"/>
                    <a:pt x="9174" y="16142"/>
                  </a:cubicBezTo>
                  <a:cubicBezTo>
                    <a:pt x="11204" y="15991"/>
                    <a:pt x="11329" y="12558"/>
                    <a:pt x="11029" y="11229"/>
                  </a:cubicBezTo>
                  <a:cubicBezTo>
                    <a:pt x="10753" y="9851"/>
                    <a:pt x="10026" y="8573"/>
                    <a:pt x="9224" y="7395"/>
                  </a:cubicBezTo>
                  <a:cubicBezTo>
                    <a:pt x="7319" y="4663"/>
                    <a:pt x="4788" y="2307"/>
                    <a:pt x="1831" y="578"/>
                  </a:cubicBezTo>
                  <a:cubicBezTo>
                    <a:pt x="1480" y="377"/>
                    <a:pt x="1104" y="177"/>
                    <a:pt x="703" y="26"/>
                  </a:cubicBezTo>
                  <a:cubicBezTo>
                    <a:pt x="654" y="8"/>
                    <a:pt x="603" y="0"/>
                    <a:pt x="55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4" name="Google Shape;2844;p53"/>
            <p:cNvSpPr/>
            <p:nvPr/>
          </p:nvSpPr>
          <p:spPr>
            <a:xfrm rot="-894982">
              <a:off x="8169835" y="560012"/>
              <a:ext cx="70061" cy="102547"/>
            </a:xfrm>
            <a:custGeom>
              <a:avLst/>
              <a:gdLst/>
              <a:ahLst/>
              <a:cxnLst/>
              <a:rect l="l" t="t" r="r" b="b"/>
              <a:pathLst>
                <a:path w="2657" h="3889" extrusionOk="0">
                  <a:moveTo>
                    <a:pt x="469" y="1"/>
                  </a:moveTo>
                  <a:cubicBezTo>
                    <a:pt x="264" y="1"/>
                    <a:pt x="69" y="123"/>
                    <a:pt x="0" y="330"/>
                  </a:cubicBezTo>
                  <a:cubicBezTo>
                    <a:pt x="652" y="1408"/>
                    <a:pt x="1329" y="2485"/>
                    <a:pt x="2030" y="3538"/>
                  </a:cubicBezTo>
                  <a:cubicBezTo>
                    <a:pt x="2231" y="3663"/>
                    <a:pt x="2456" y="3789"/>
                    <a:pt x="2657" y="3889"/>
                  </a:cubicBezTo>
                  <a:cubicBezTo>
                    <a:pt x="2657" y="3713"/>
                    <a:pt x="2657" y="3538"/>
                    <a:pt x="2657" y="3363"/>
                  </a:cubicBezTo>
                  <a:cubicBezTo>
                    <a:pt x="1905" y="2260"/>
                    <a:pt x="1203" y="1157"/>
                    <a:pt x="527" y="4"/>
                  </a:cubicBezTo>
                  <a:cubicBezTo>
                    <a:pt x="507" y="2"/>
                    <a:pt x="488" y="1"/>
                    <a:pt x="4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5" name="Google Shape;2845;p53"/>
            <p:cNvSpPr/>
            <p:nvPr/>
          </p:nvSpPr>
          <p:spPr>
            <a:xfrm rot="-894982">
              <a:off x="8378687" y="724253"/>
              <a:ext cx="137486" cy="162615"/>
            </a:xfrm>
            <a:custGeom>
              <a:avLst/>
              <a:gdLst/>
              <a:ahLst/>
              <a:cxnLst/>
              <a:rect l="l" t="t" r="r" b="b"/>
              <a:pathLst>
                <a:path w="5214" h="6167" extrusionOk="0">
                  <a:moveTo>
                    <a:pt x="627" y="1"/>
                  </a:moveTo>
                  <a:cubicBezTo>
                    <a:pt x="627" y="76"/>
                    <a:pt x="577" y="151"/>
                    <a:pt x="527" y="202"/>
                  </a:cubicBezTo>
                  <a:cubicBezTo>
                    <a:pt x="477" y="252"/>
                    <a:pt x="402" y="277"/>
                    <a:pt x="326" y="277"/>
                  </a:cubicBezTo>
                  <a:cubicBezTo>
                    <a:pt x="301" y="277"/>
                    <a:pt x="301" y="252"/>
                    <a:pt x="276" y="252"/>
                  </a:cubicBezTo>
                  <a:cubicBezTo>
                    <a:pt x="176" y="252"/>
                    <a:pt x="101" y="227"/>
                    <a:pt x="1" y="202"/>
                  </a:cubicBezTo>
                  <a:lnTo>
                    <a:pt x="1" y="202"/>
                  </a:lnTo>
                  <a:cubicBezTo>
                    <a:pt x="1630" y="2257"/>
                    <a:pt x="3334" y="4237"/>
                    <a:pt x="5038" y="6166"/>
                  </a:cubicBezTo>
                  <a:cubicBezTo>
                    <a:pt x="5113" y="5941"/>
                    <a:pt x="5189" y="5690"/>
                    <a:pt x="5214" y="5440"/>
                  </a:cubicBezTo>
                  <a:cubicBezTo>
                    <a:pt x="3660" y="3685"/>
                    <a:pt x="2106" y="1856"/>
                    <a:pt x="6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6" name="Google Shape;2846;p53"/>
            <p:cNvSpPr/>
            <p:nvPr/>
          </p:nvSpPr>
          <p:spPr>
            <a:xfrm rot="-894982">
              <a:off x="8269567" y="649399"/>
              <a:ext cx="77339" cy="96509"/>
            </a:xfrm>
            <a:custGeom>
              <a:avLst/>
              <a:gdLst/>
              <a:ahLst/>
              <a:cxnLst/>
              <a:rect l="l" t="t" r="r" b="b"/>
              <a:pathLst>
                <a:path w="2933" h="3660" extrusionOk="0">
                  <a:moveTo>
                    <a:pt x="476" y="1"/>
                  </a:moveTo>
                  <a:cubicBezTo>
                    <a:pt x="476" y="26"/>
                    <a:pt x="476" y="76"/>
                    <a:pt x="476" y="101"/>
                  </a:cubicBezTo>
                  <a:cubicBezTo>
                    <a:pt x="501" y="226"/>
                    <a:pt x="451" y="327"/>
                    <a:pt x="351" y="377"/>
                  </a:cubicBezTo>
                  <a:cubicBezTo>
                    <a:pt x="301" y="427"/>
                    <a:pt x="251" y="427"/>
                    <a:pt x="176" y="427"/>
                  </a:cubicBezTo>
                  <a:cubicBezTo>
                    <a:pt x="126" y="427"/>
                    <a:pt x="75" y="427"/>
                    <a:pt x="50" y="402"/>
                  </a:cubicBezTo>
                  <a:cubicBezTo>
                    <a:pt x="25" y="402"/>
                    <a:pt x="25" y="377"/>
                    <a:pt x="0" y="377"/>
                  </a:cubicBezTo>
                  <a:cubicBezTo>
                    <a:pt x="752" y="1454"/>
                    <a:pt x="1529" y="2482"/>
                    <a:pt x="2331" y="3510"/>
                  </a:cubicBezTo>
                  <a:cubicBezTo>
                    <a:pt x="2532" y="3560"/>
                    <a:pt x="2732" y="3610"/>
                    <a:pt x="2933" y="3660"/>
                  </a:cubicBezTo>
                  <a:cubicBezTo>
                    <a:pt x="2933" y="3535"/>
                    <a:pt x="2933" y="3409"/>
                    <a:pt x="2933" y="3309"/>
                  </a:cubicBezTo>
                  <a:cubicBezTo>
                    <a:pt x="2080" y="2231"/>
                    <a:pt x="1278" y="1129"/>
                    <a:pt x="4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7" name="Google Shape;2847;p53"/>
            <p:cNvSpPr/>
            <p:nvPr/>
          </p:nvSpPr>
          <p:spPr>
            <a:xfrm rot="-894982">
              <a:off x="8180252" y="587563"/>
              <a:ext cx="83298" cy="93186"/>
            </a:xfrm>
            <a:custGeom>
              <a:avLst/>
              <a:gdLst/>
              <a:ahLst/>
              <a:cxnLst/>
              <a:rect l="l" t="t" r="r" b="b"/>
              <a:pathLst>
                <a:path w="3159" h="3534" extrusionOk="0">
                  <a:moveTo>
                    <a:pt x="2532" y="0"/>
                  </a:moveTo>
                  <a:cubicBezTo>
                    <a:pt x="2532" y="251"/>
                    <a:pt x="2532" y="501"/>
                    <a:pt x="2532" y="777"/>
                  </a:cubicBezTo>
                  <a:cubicBezTo>
                    <a:pt x="2507" y="1253"/>
                    <a:pt x="2482" y="1729"/>
                    <a:pt x="2507" y="2181"/>
                  </a:cubicBezTo>
                  <a:cubicBezTo>
                    <a:pt x="2507" y="2356"/>
                    <a:pt x="2507" y="2531"/>
                    <a:pt x="2507" y="2707"/>
                  </a:cubicBezTo>
                  <a:cubicBezTo>
                    <a:pt x="2306" y="2607"/>
                    <a:pt x="2081" y="2481"/>
                    <a:pt x="1880" y="2356"/>
                  </a:cubicBezTo>
                  <a:cubicBezTo>
                    <a:pt x="1304" y="2005"/>
                    <a:pt x="677" y="1629"/>
                    <a:pt x="1" y="1228"/>
                  </a:cubicBezTo>
                  <a:lnTo>
                    <a:pt x="1" y="1228"/>
                  </a:lnTo>
                  <a:cubicBezTo>
                    <a:pt x="51" y="1504"/>
                    <a:pt x="126" y="1779"/>
                    <a:pt x="201" y="2055"/>
                  </a:cubicBezTo>
                  <a:cubicBezTo>
                    <a:pt x="1103" y="2607"/>
                    <a:pt x="1905" y="3083"/>
                    <a:pt x="2657" y="3484"/>
                  </a:cubicBezTo>
                  <a:cubicBezTo>
                    <a:pt x="2682" y="3484"/>
                    <a:pt x="2682" y="3509"/>
                    <a:pt x="2707" y="3509"/>
                  </a:cubicBezTo>
                  <a:cubicBezTo>
                    <a:pt x="2732" y="3534"/>
                    <a:pt x="2783" y="3534"/>
                    <a:pt x="2833" y="3534"/>
                  </a:cubicBezTo>
                  <a:cubicBezTo>
                    <a:pt x="2908" y="3534"/>
                    <a:pt x="2958" y="3534"/>
                    <a:pt x="3008" y="3484"/>
                  </a:cubicBezTo>
                  <a:cubicBezTo>
                    <a:pt x="3108" y="3434"/>
                    <a:pt x="3158" y="3333"/>
                    <a:pt x="3133" y="3208"/>
                  </a:cubicBezTo>
                  <a:cubicBezTo>
                    <a:pt x="3133" y="3183"/>
                    <a:pt x="3133" y="3133"/>
                    <a:pt x="3133" y="3108"/>
                  </a:cubicBezTo>
                  <a:cubicBezTo>
                    <a:pt x="3083" y="2381"/>
                    <a:pt x="3108" y="1579"/>
                    <a:pt x="3133" y="802"/>
                  </a:cubicBezTo>
                  <a:cubicBezTo>
                    <a:pt x="3133" y="652"/>
                    <a:pt x="3133" y="526"/>
                    <a:pt x="3133" y="401"/>
                  </a:cubicBezTo>
                  <a:cubicBezTo>
                    <a:pt x="2933" y="251"/>
                    <a:pt x="2732" y="125"/>
                    <a:pt x="25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8" name="Google Shape;2848;p53"/>
            <p:cNvSpPr/>
            <p:nvPr/>
          </p:nvSpPr>
          <p:spPr>
            <a:xfrm rot="-894982">
              <a:off x="8241747" y="646232"/>
              <a:ext cx="128889" cy="118316"/>
            </a:xfrm>
            <a:custGeom>
              <a:avLst/>
              <a:gdLst/>
              <a:ahLst/>
              <a:cxnLst/>
              <a:rect l="l" t="t" r="r" b="b"/>
              <a:pathLst>
                <a:path w="4888" h="4487" extrusionOk="0">
                  <a:moveTo>
                    <a:pt x="4612" y="0"/>
                  </a:moveTo>
                  <a:cubicBezTo>
                    <a:pt x="4437" y="0"/>
                    <a:pt x="4286" y="101"/>
                    <a:pt x="4261" y="276"/>
                  </a:cubicBezTo>
                  <a:cubicBezTo>
                    <a:pt x="4136" y="1329"/>
                    <a:pt x="4086" y="2381"/>
                    <a:pt x="4061" y="3459"/>
                  </a:cubicBezTo>
                  <a:cubicBezTo>
                    <a:pt x="4061" y="3559"/>
                    <a:pt x="4061" y="3685"/>
                    <a:pt x="4061" y="3810"/>
                  </a:cubicBezTo>
                  <a:cubicBezTo>
                    <a:pt x="3860" y="3760"/>
                    <a:pt x="3660" y="3710"/>
                    <a:pt x="3459" y="3660"/>
                  </a:cubicBezTo>
                  <a:cubicBezTo>
                    <a:pt x="2883" y="3534"/>
                    <a:pt x="2281" y="3359"/>
                    <a:pt x="1655" y="3183"/>
                  </a:cubicBezTo>
                  <a:cubicBezTo>
                    <a:pt x="1128" y="3033"/>
                    <a:pt x="527" y="2858"/>
                    <a:pt x="0" y="2557"/>
                  </a:cubicBezTo>
                  <a:lnTo>
                    <a:pt x="0" y="2557"/>
                  </a:lnTo>
                  <a:cubicBezTo>
                    <a:pt x="126" y="2833"/>
                    <a:pt x="251" y="3108"/>
                    <a:pt x="376" y="3409"/>
                  </a:cubicBezTo>
                  <a:cubicBezTo>
                    <a:pt x="752" y="3559"/>
                    <a:pt x="1128" y="3660"/>
                    <a:pt x="1479" y="3785"/>
                  </a:cubicBezTo>
                  <a:cubicBezTo>
                    <a:pt x="2406" y="4036"/>
                    <a:pt x="3259" y="4261"/>
                    <a:pt x="4036" y="4412"/>
                  </a:cubicBezTo>
                  <a:cubicBezTo>
                    <a:pt x="4136" y="4437"/>
                    <a:pt x="4211" y="4462"/>
                    <a:pt x="4311" y="4462"/>
                  </a:cubicBezTo>
                  <a:cubicBezTo>
                    <a:pt x="4336" y="4462"/>
                    <a:pt x="4336" y="4487"/>
                    <a:pt x="4361" y="4487"/>
                  </a:cubicBezTo>
                  <a:cubicBezTo>
                    <a:pt x="4437" y="4487"/>
                    <a:pt x="4512" y="4462"/>
                    <a:pt x="4562" y="4412"/>
                  </a:cubicBezTo>
                  <a:cubicBezTo>
                    <a:pt x="4612" y="4361"/>
                    <a:pt x="4662" y="4286"/>
                    <a:pt x="4662" y="4211"/>
                  </a:cubicBezTo>
                  <a:cubicBezTo>
                    <a:pt x="4662" y="4211"/>
                    <a:pt x="4662" y="4186"/>
                    <a:pt x="4662" y="4161"/>
                  </a:cubicBezTo>
                  <a:cubicBezTo>
                    <a:pt x="4662" y="2908"/>
                    <a:pt x="4712" y="1604"/>
                    <a:pt x="4863" y="351"/>
                  </a:cubicBezTo>
                  <a:cubicBezTo>
                    <a:pt x="4888" y="251"/>
                    <a:pt x="4863" y="176"/>
                    <a:pt x="4787" y="101"/>
                  </a:cubicBezTo>
                  <a:lnTo>
                    <a:pt x="4762" y="76"/>
                  </a:lnTo>
                  <a:cubicBezTo>
                    <a:pt x="4712" y="51"/>
                    <a:pt x="4662" y="26"/>
                    <a:pt x="46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9" name="Google Shape;2849;p53"/>
            <p:cNvSpPr/>
            <p:nvPr/>
          </p:nvSpPr>
          <p:spPr>
            <a:xfrm rot="-894982">
              <a:off x="8422239" y="153429"/>
              <a:ext cx="216143" cy="609667"/>
            </a:xfrm>
            <a:custGeom>
              <a:avLst/>
              <a:gdLst/>
              <a:ahLst/>
              <a:cxnLst/>
              <a:rect l="l" t="t" r="r" b="b"/>
              <a:pathLst>
                <a:path w="8197" h="23121" extrusionOk="0">
                  <a:moveTo>
                    <a:pt x="3744" y="0"/>
                  </a:moveTo>
                  <a:cubicBezTo>
                    <a:pt x="3481" y="0"/>
                    <a:pt x="3194" y="147"/>
                    <a:pt x="2883" y="497"/>
                  </a:cubicBezTo>
                  <a:cubicBezTo>
                    <a:pt x="1480" y="2076"/>
                    <a:pt x="978" y="4733"/>
                    <a:pt x="627" y="6663"/>
                  </a:cubicBezTo>
                  <a:cubicBezTo>
                    <a:pt x="427" y="7866"/>
                    <a:pt x="302" y="9044"/>
                    <a:pt x="226" y="10247"/>
                  </a:cubicBezTo>
                  <a:cubicBezTo>
                    <a:pt x="1" y="13555"/>
                    <a:pt x="76" y="16938"/>
                    <a:pt x="1179" y="20096"/>
                  </a:cubicBezTo>
                  <a:cubicBezTo>
                    <a:pt x="1379" y="20648"/>
                    <a:pt x="1580" y="21174"/>
                    <a:pt x="1931" y="21625"/>
                  </a:cubicBezTo>
                  <a:cubicBezTo>
                    <a:pt x="2482" y="22377"/>
                    <a:pt x="3334" y="22928"/>
                    <a:pt x="4312" y="23079"/>
                  </a:cubicBezTo>
                  <a:cubicBezTo>
                    <a:pt x="4495" y="23107"/>
                    <a:pt x="4681" y="23121"/>
                    <a:pt x="4867" y="23121"/>
                  </a:cubicBezTo>
                  <a:cubicBezTo>
                    <a:pt x="5672" y="23121"/>
                    <a:pt x="6473" y="22856"/>
                    <a:pt x="7044" y="22327"/>
                  </a:cubicBezTo>
                  <a:cubicBezTo>
                    <a:pt x="7946" y="21500"/>
                    <a:pt x="8071" y="20222"/>
                    <a:pt x="8096" y="19069"/>
                  </a:cubicBezTo>
                  <a:cubicBezTo>
                    <a:pt x="8196" y="14031"/>
                    <a:pt x="7169" y="9018"/>
                    <a:pt x="5916" y="4131"/>
                  </a:cubicBezTo>
                  <a:cubicBezTo>
                    <a:pt x="5729" y="3405"/>
                    <a:pt x="5010" y="0"/>
                    <a:pt x="37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0" name="Google Shape;2850;p53"/>
            <p:cNvSpPr/>
            <p:nvPr/>
          </p:nvSpPr>
          <p:spPr>
            <a:xfrm rot="-894982">
              <a:off x="8447516" y="164245"/>
              <a:ext cx="21174" cy="125435"/>
            </a:xfrm>
            <a:custGeom>
              <a:avLst/>
              <a:gdLst/>
              <a:ahLst/>
              <a:cxnLst/>
              <a:rect l="l" t="t" r="r" b="b"/>
              <a:pathLst>
                <a:path w="803" h="4757" extrusionOk="0">
                  <a:moveTo>
                    <a:pt x="446" y="1"/>
                  </a:moveTo>
                  <a:cubicBezTo>
                    <a:pt x="298" y="1"/>
                    <a:pt x="149" y="52"/>
                    <a:pt x="0" y="145"/>
                  </a:cubicBezTo>
                  <a:cubicBezTo>
                    <a:pt x="50" y="1574"/>
                    <a:pt x="125" y="3027"/>
                    <a:pt x="201" y="4481"/>
                  </a:cubicBezTo>
                  <a:cubicBezTo>
                    <a:pt x="301" y="4581"/>
                    <a:pt x="401" y="4682"/>
                    <a:pt x="501" y="4757"/>
                  </a:cubicBezTo>
                  <a:cubicBezTo>
                    <a:pt x="602" y="4581"/>
                    <a:pt x="702" y="4381"/>
                    <a:pt x="802" y="4205"/>
                  </a:cubicBezTo>
                  <a:cubicBezTo>
                    <a:pt x="727" y="2802"/>
                    <a:pt x="652" y="1398"/>
                    <a:pt x="602" y="20"/>
                  </a:cubicBezTo>
                  <a:cubicBezTo>
                    <a:pt x="550" y="7"/>
                    <a:pt x="498" y="1"/>
                    <a:pt x="4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1" name="Google Shape;2851;p53"/>
            <p:cNvSpPr/>
            <p:nvPr/>
          </p:nvSpPr>
          <p:spPr>
            <a:xfrm rot="-894982">
              <a:off x="8569011" y="476872"/>
              <a:ext cx="32407" cy="277424"/>
            </a:xfrm>
            <a:custGeom>
              <a:avLst/>
              <a:gdLst/>
              <a:ahLst/>
              <a:cxnLst/>
              <a:rect l="l" t="t" r="r" b="b"/>
              <a:pathLst>
                <a:path w="1229" h="10521" extrusionOk="0">
                  <a:moveTo>
                    <a:pt x="602" y="0"/>
                  </a:moveTo>
                  <a:cubicBezTo>
                    <a:pt x="602" y="26"/>
                    <a:pt x="577" y="51"/>
                    <a:pt x="577" y="76"/>
                  </a:cubicBezTo>
                  <a:cubicBezTo>
                    <a:pt x="527" y="151"/>
                    <a:pt x="452" y="201"/>
                    <a:pt x="352" y="201"/>
                  </a:cubicBezTo>
                  <a:cubicBezTo>
                    <a:pt x="352" y="226"/>
                    <a:pt x="327" y="226"/>
                    <a:pt x="302" y="226"/>
                  </a:cubicBezTo>
                  <a:cubicBezTo>
                    <a:pt x="226" y="226"/>
                    <a:pt x="151" y="176"/>
                    <a:pt x="101" y="126"/>
                  </a:cubicBezTo>
                  <a:cubicBezTo>
                    <a:pt x="76" y="101"/>
                    <a:pt x="51" y="76"/>
                    <a:pt x="1" y="51"/>
                  </a:cubicBezTo>
                  <a:lnTo>
                    <a:pt x="1" y="51"/>
                  </a:lnTo>
                  <a:cubicBezTo>
                    <a:pt x="201" y="3534"/>
                    <a:pt x="402" y="7018"/>
                    <a:pt x="627" y="10502"/>
                  </a:cubicBezTo>
                  <a:cubicBezTo>
                    <a:pt x="728" y="10514"/>
                    <a:pt x="828" y="10521"/>
                    <a:pt x="928" y="10521"/>
                  </a:cubicBezTo>
                  <a:cubicBezTo>
                    <a:pt x="1028" y="10521"/>
                    <a:pt x="1129" y="10514"/>
                    <a:pt x="1229" y="10502"/>
                  </a:cubicBezTo>
                  <a:cubicBezTo>
                    <a:pt x="1028" y="7018"/>
                    <a:pt x="803" y="3509"/>
                    <a:pt x="6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2" name="Google Shape;2852;p53"/>
            <p:cNvSpPr/>
            <p:nvPr/>
          </p:nvSpPr>
          <p:spPr>
            <a:xfrm rot="-894982">
              <a:off x="8496759" y="298347"/>
              <a:ext cx="25156" cy="175166"/>
            </a:xfrm>
            <a:custGeom>
              <a:avLst/>
              <a:gdLst/>
              <a:ahLst/>
              <a:cxnLst/>
              <a:rect l="l" t="t" r="r" b="b"/>
              <a:pathLst>
                <a:path w="954" h="6643" extrusionOk="0">
                  <a:moveTo>
                    <a:pt x="627" y="0"/>
                  </a:moveTo>
                  <a:cubicBezTo>
                    <a:pt x="577" y="76"/>
                    <a:pt x="477" y="126"/>
                    <a:pt x="402" y="126"/>
                  </a:cubicBezTo>
                  <a:cubicBezTo>
                    <a:pt x="352" y="151"/>
                    <a:pt x="327" y="151"/>
                    <a:pt x="302" y="151"/>
                  </a:cubicBezTo>
                  <a:cubicBezTo>
                    <a:pt x="226" y="151"/>
                    <a:pt x="151" y="126"/>
                    <a:pt x="101" y="76"/>
                  </a:cubicBezTo>
                  <a:cubicBezTo>
                    <a:pt x="76" y="51"/>
                    <a:pt x="26" y="25"/>
                    <a:pt x="1" y="0"/>
                  </a:cubicBezTo>
                  <a:lnTo>
                    <a:pt x="1" y="0"/>
                  </a:lnTo>
                  <a:cubicBezTo>
                    <a:pt x="126" y="2106"/>
                    <a:pt x="226" y="4236"/>
                    <a:pt x="352" y="6366"/>
                  </a:cubicBezTo>
                  <a:cubicBezTo>
                    <a:pt x="452" y="6467"/>
                    <a:pt x="552" y="6567"/>
                    <a:pt x="652" y="6642"/>
                  </a:cubicBezTo>
                  <a:cubicBezTo>
                    <a:pt x="753" y="6492"/>
                    <a:pt x="853" y="6316"/>
                    <a:pt x="953" y="6141"/>
                  </a:cubicBezTo>
                  <a:cubicBezTo>
                    <a:pt x="828" y="4086"/>
                    <a:pt x="728" y="2030"/>
                    <a:pt x="6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3" name="Google Shape;2853;p53"/>
            <p:cNvSpPr/>
            <p:nvPr/>
          </p:nvSpPr>
          <p:spPr>
            <a:xfrm rot="-894982">
              <a:off x="8469280" y="209747"/>
              <a:ext cx="46277" cy="91894"/>
            </a:xfrm>
            <a:custGeom>
              <a:avLst/>
              <a:gdLst/>
              <a:ahLst/>
              <a:cxnLst/>
              <a:rect l="l" t="t" r="r" b="b"/>
              <a:pathLst>
                <a:path w="1755" h="3485" extrusionOk="0">
                  <a:moveTo>
                    <a:pt x="1504" y="1"/>
                  </a:moveTo>
                  <a:cubicBezTo>
                    <a:pt x="1304" y="377"/>
                    <a:pt x="1103" y="753"/>
                    <a:pt x="903" y="1129"/>
                  </a:cubicBezTo>
                  <a:cubicBezTo>
                    <a:pt x="702" y="1455"/>
                    <a:pt x="502" y="1805"/>
                    <a:pt x="301" y="2181"/>
                  </a:cubicBezTo>
                  <a:cubicBezTo>
                    <a:pt x="201" y="2357"/>
                    <a:pt x="101" y="2557"/>
                    <a:pt x="0" y="2733"/>
                  </a:cubicBezTo>
                  <a:cubicBezTo>
                    <a:pt x="101" y="2833"/>
                    <a:pt x="176" y="2908"/>
                    <a:pt x="251" y="2983"/>
                  </a:cubicBezTo>
                  <a:cubicBezTo>
                    <a:pt x="376" y="3109"/>
                    <a:pt x="376" y="3284"/>
                    <a:pt x="276" y="3410"/>
                  </a:cubicBezTo>
                  <a:cubicBezTo>
                    <a:pt x="226" y="3460"/>
                    <a:pt x="201" y="3485"/>
                    <a:pt x="151" y="3485"/>
                  </a:cubicBezTo>
                  <a:cubicBezTo>
                    <a:pt x="226" y="3485"/>
                    <a:pt x="326" y="3435"/>
                    <a:pt x="376" y="3359"/>
                  </a:cubicBezTo>
                  <a:cubicBezTo>
                    <a:pt x="376" y="3359"/>
                    <a:pt x="376" y="3334"/>
                    <a:pt x="376" y="3334"/>
                  </a:cubicBezTo>
                  <a:cubicBezTo>
                    <a:pt x="702" y="2683"/>
                    <a:pt x="1078" y="2031"/>
                    <a:pt x="1429" y="1430"/>
                  </a:cubicBezTo>
                  <a:cubicBezTo>
                    <a:pt x="1529" y="1204"/>
                    <a:pt x="1655" y="1003"/>
                    <a:pt x="1755" y="803"/>
                  </a:cubicBezTo>
                  <a:cubicBezTo>
                    <a:pt x="1705" y="552"/>
                    <a:pt x="1604" y="277"/>
                    <a:pt x="15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4" name="Google Shape;2854;p53"/>
            <p:cNvSpPr/>
            <p:nvPr/>
          </p:nvSpPr>
          <p:spPr>
            <a:xfrm rot="-894982">
              <a:off x="8423682" y="355027"/>
              <a:ext cx="172529" cy="140808"/>
            </a:xfrm>
            <a:custGeom>
              <a:avLst/>
              <a:gdLst/>
              <a:ahLst/>
              <a:cxnLst/>
              <a:rect l="l" t="t" r="r" b="b"/>
              <a:pathLst>
                <a:path w="6543" h="5340" extrusionOk="0">
                  <a:moveTo>
                    <a:pt x="101" y="1"/>
                  </a:moveTo>
                  <a:cubicBezTo>
                    <a:pt x="76" y="301"/>
                    <a:pt x="26" y="602"/>
                    <a:pt x="1" y="903"/>
                  </a:cubicBezTo>
                  <a:cubicBezTo>
                    <a:pt x="903" y="2206"/>
                    <a:pt x="2181" y="3860"/>
                    <a:pt x="3560" y="5164"/>
                  </a:cubicBezTo>
                  <a:cubicBezTo>
                    <a:pt x="3610" y="5189"/>
                    <a:pt x="3635" y="5214"/>
                    <a:pt x="3660" y="5239"/>
                  </a:cubicBezTo>
                  <a:cubicBezTo>
                    <a:pt x="3710" y="5289"/>
                    <a:pt x="3785" y="5339"/>
                    <a:pt x="3861" y="5339"/>
                  </a:cubicBezTo>
                  <a:cubicBezTo>
                    <a:pt x="3886" y="5339"/>
                    <a:pt x="3911" y="5339"/>
                    <a:pt x="3911" y="5314"/>
                  </a:cubicBezTo>
                  <a:cubicBezTo>
                    <a:pt x="4011" y="5314"/>
                    <a:pt x="4086" y="5264"/>
                    <a:pt x="4136" y="5189"/>
                  </a:cubicBezTo>
                  <a:cubicBezTo>
                    <a:pt x="4136" y="5164"/>
                    <a:pt x="4161" y="5139"/>
                    <a:pt x="4161" y="5113"/>
                  </a:cubicBezTo>
                  <a:cubicBezTo>
                    <a:pt x="4562" y="4487"/>
                    <a:pt x="4938" y="3785"/>
                    <a:pt x="5364" y="3058"/>
                  </a:cubicBezTo>
                  <a:cubicBezTo>
                    <a:pt x="5765" y="2382"/>
                    <a:pt x="6141" y="1680"/>
                    <a:pt x="6542" y="1003"/>
                  </a:cubicBezTo>
                  <a:cubicBezTo>
                    <a:pt x="6492" y="727"/>
                    <a:pt x="6417" y="452"/>
                    <a:pt x="6367" y="151"/>
                  </a:cubicBezTo>
                  <a:cubicBezTo>
                    <a:pt x="5841" y="978"/>
                    <a:pt x="5339" y="1880"/>
                    <a:pt x="4838" y="2758"/>
                  </a:cubicBezTo>
                  <a:cubicBezTo>
                    <a:pt x="4587" y="3209"/>
                    <a:pt x="4337" y="3635"/>
                    <a:pt x="4111" y="4036"/>
                  </a:cubicBezTo>
                  <a:cubicBezTo>
                    <a:pt x="4011" y="4211"/>
                    <a:pt x="3911" y="4387"/>
                    <a:pt x="3810" y="4537"/>
                  </a:cubicBezTo>
                  <a:cubicBezTo>
                    <a:pt x="3710" y="4462"/>
                    <a:pt x="3610" y="4362"/>
                    <a:pt x="3510" y="4261"/>
                  </a:cubicBezTo>
                  <a:cubicBezTo>
                    <a:pt x="2156" y="2858"/>
                    <a:pt x="928" y="1204"/>
                    <a:pt x="1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5" name="Google Shape;2855;p53"/>
            <p:cNvSpPr/>
            <p:nvPr/>
          </p:nvSpPr>
          <p:spPr>
            <a:xfrm rot="-894982">
              <a:off x="8411390" y="231338"/>
              <a:ext cx="70747" cy="83298"/>
            </a:xfrm>
            <a:custGeom>
              <a:avLst/>
              <a:gdLst/>
              <a:ahLst/>
              <a:cxnLst/>
              <a:rect l="l" t="t" r="r" b="b"/>
              <a:pathLst>
                <a:path w="2683" h="3159" extrusionOk="0">
                  <a:moveTo>
                    <a:pt x="251" y="1"/>
                  </a:moveTo>
                  <a:cubicBezTo>
                    <a:pt x="151" y="226"/>
                    <a:pt x="76" y="452"/>
                    <a:pt x="1" y="678"/>
                  </a:cubicBezTo>
                  <a:cubicBezTo>
                    <a:pt x="602" y="1505"/>
                    <a:pt x="1304" y="2282"/>
                    <a:pt x="2056" y="3008"/>
                  </a:cubicBezTo>
                  <a:cubicBezTo>
                    <a:pt x="2081" y="3033"/>
                    <a:pt x="2131" y="3059"/>
                    <a:pt x="2156" y="3084"/>
                  </a:cubicBezTo>
                  <a:cubicBezTo>
                    <a:pt x="2206" y="3134"/>
                    <a:pt x="2281" y="3159"/>
                    <a:pt x="2357" y="3159"/>
                  </a:cubicBezTo>
                  <a:cubicBezTo>
                    <a:pt x="2382" y="3159"/>
                    <a:pt x="2407" y="3159"/>
                    <a:pt x="2457" y="3134"/>
                  </a:cubicBezTo>
                  <a:cubicBezTo>
                    <a:pt x="2507" y="3134"/>
                    <a:pt x="2532" y="3109"/>
                    <a:pt x="2582" y="3059"/>
                  </a:cubicBezTo>
                  <a:cubicBezTo>
                    <a:pt x="2682" y="2933"/>
                    <a:pt x="2682" y="2758"/>
                    <a:pt x="2557" y="2632"/>
                  </a:cubicBezTo>
                  <a:cubicBezTo>
                    <a:pt x="2482" y="2557"/>
                    <a:pt x="2407" y="2482"/>
                    <a:pt x="2306" y="2382"/>
                  </a:cubicBezTo>
                  <a:cubicBezTo>
                    <a:pt x="2206" y="2307"/>
                    <a:pt x="2106" y="2206"/>
                    <a:pt x="2006" y="2106"/>
                  </a:cubicBezTo>
                  <a:cubicBezTo>
                    <a:pt x="1379" y="1454"/>
                    <a:pt x="778" y="753"/>
                    <a:pt x="2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6" name="Google Shape;2856;p53"/>
            <p:cNvSpPr/>
            <p:nvPr/>
          </p:nvSpPr>
          <p:spPr>
            <a:xfrm rot="-894982">
              <a:off x="8547918" y="255879"/>
              <a:ext cx="316581" cy="683077"/>
            </a:xfrm>
            <a:custGeom>
              <a:avLst/>
              <a:gdLst/>
              <a:ahLst/>
              <a:cxnLst/>
              <a:rect l="l" t="t" r="r" b="b"/>
              <a:pathLst>
                <a:path w="12006" h="25905" extrusionOk="0">
                  <a:moveTo>
                    <a:pt x="11435" y="0"/>
                  </a:moveTo>
                  <a:cubicBezTo>
                    <a:pt x="11215" y="0"/>
                    <a:pt x="10970" y="70"/>
                    <a:pt x="10778" y="160"/>
                  </a:cubicBezTo>
                  <a:cubicBezTo>
                    <a:pt x="8247" y="1213"/>
                    <a:pt x="6166" y="3067"/>
                    <a:pt x="4637" y="5223"/>
                  </a:cubicBezTo>
                  <a:cubicBezTo>
                    <a:pt x="3084" y="7403"/>
                    <a:pt x="2081" y="9884"/>
                    <a:pt x="1354" y="12416"/>
                  </a:cubicBezTo>
                  <a:cubicBezTo>
                    <a:pt x="502" y="15398"/>
                    <a:pt x="51" y="18456"/>
                    <a:pt x="1" y="21564"/>
                  </a:cubicBezTo>
                  <a:cubicBezTo>
                    <a:pt x="1" y="22566"/>
                    <a:pt x="26" y="23594"/>
                    <a:pt x="427" y="24546"/>
                  </a:cubicBezTo>
                  <a:cubicBezTo>
                    <a:pt x="652" y="25100"/>
                    <a:pt x="1180" y="25905"/>
                    <a:pt x="1845" y="25905"/>
                  </a:cubicBezTo>
                  <a:cubicBezTo>
                    <a:pt x="1993" y="25905"/>
                    <a:pt x="2147" y="25865"/>
                    <a:pt x="2307" y="25774"/>
                  </a:cubicBezTo>
                  <a:cubicBezTo>
                    <a:pt x="3059" y="25323"/>
                    <a:pt x="3685" y="24220"/>
                    <a:pt x="4161" y="23543"/>
                  </a:cubicBezTo>
                  <a:cubicBezTo>
                    <a:pt x="5289" y="21939"/>
                    <a:pt x="6166" y="20210"/>
                    <a:pt x="6968" y="18456"/>
                  </a:cubicBezTo>
                  <a:cubicBezTo>
                    <a:pt x="9550" y="12817"/>
                    <a:pt x="11429" y="6852"/>
                    <a:pt x="11981" y="736"/>
                  </a:cubicBezTo>
                  <a:cubicBezTo>
                    <a:pt x="12006" y="561"/>
                    <a:pt x="12006" y="385"/>
                    <a:pt x="11931" y="235"/>
                  </a:cubicBezTo>
                  <a:cubicBezTo>
                    <a:pt x="11833" y="64"/>
                    <a:pt x="11645" y="0"/>
                    <a:pt x="114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7" name="Google Shape;2857;p53"/>
            <p:cNvSpPr/>
            <p:nvPr/>
          </p:nvSpPr>
          <p:spPr>
            <a:xfrm rot="-894982">
              <a:off x="8598303" y="578568"/>
              <a:ext cx="144763" cy="356239"/>
            </a:xfrm>
            <a:custGeom>
              <a:avLst/>
              <a:gdLst/>
              <a:ahLst/>
              <a:cxnLst/>
              <a:rect l="l" t="t" r="r" b="b"/>
              <a:pathLst>
                <a:path w="5490" h="13510" extrusionOk="0">
                  <a:moveTo>
                    <a:pt x="4913" y="1"/>
                  </a:moveTo>
                  <a:cubicBezTo>
                    <a:pt x="4612" y="778"/>
                    <a:pt x="4312" y="1530"/>
                    <a:pt x="4011" y="2281"/>
                  </a:cubicBezTo>
                  <a:lnTo>
                    <a:pt x="3359" y="3961"/>
                  </a:lnTo>
                  <a:cubicBezTo>
                    <a:pt x="3434" y="4086"/>
                    <a:pt x="3485" y="4236"/>
                    <a:pt x="3560" y="4362"/>
                  </a:cubicBezTo>
                  <a:cubicBezTo>
                    <a:pt x="3610" y="4512"/>
                    <a:pt x="3560" y="4713"/>
                    <a:pt x="3409" y="4763"/>
                  </a:cubicBezTo>
                  <a:cubicBezTo>
                    <a:pt x="3359" y="4788"/>
                    <a:pt x="3309" y="4788"/>
                    <a:pt x="3284" y="4788"/>
                  </a:cubicBezTo>
                  <a:cubicBezTo>
                    <a:pt x="3209" y="4788"/>
                    <a:pt x="3134" y="4763"/>
                    <a:pt x="3084" y="4713"/>
                  </a:cubicBezTo>
                  <a:lnTo>
                    <a:pt x="928" y="10277"/>
                  </a:lnTo>
                  <a:cubicBezTo>
                    <a:pt x="602" y="11104"/>
                    <a:pt x="277" y="11931"/>
                    <a:pt x="1" y="12783"/>
                  </a:cubicBezTo>
                  <a:cubicBezTo>
                    <a:pt x="1" y="12808"/>
                    <a:pt x="1" y="12833"/>
                    <a:pt x="26" y="12858"/>
                  </a:cubicBezTo>
                  <a:cubicBezTo>
                    <a:pt x="101" y="13058"/>
                    <a:pt x="226" y="13309"/>
                    <a:pt x="402" y="13510"/>
                  </a:cubicBezTo>
                  <a:cubicBezTo>
                    <a:pt x="703" y="12482"/>
                    <a:pt x="1104" y="11480"/>
                    <a:pt x="1480" y="10502"/>
                  </a:cubicBezTo>
                  <a:lnTo>
                    <a:pt x="4587" y="2507"/>
                  </a:lnTo>
                  <a:cubicBezTo>
                    <a:pt x="4888" y="1755"/>
                    <a:pt x="5189" y="978"/>
                    <a:pt x="5490" y="226"/>
                  </a:cubicBezTo>
                  <a:lnTo>
                    <a:pt x="5490" y="226"/>
                  </a:lnTo>
                  <a:cubicBezTo>
                    <a:pt x="5439" y="251"/>
                    <a:pt x="5364" y="251"/>
                    <a:pt x="5314" y="276"/>
                  </a:cubicBezTo>
                  <a:cubicBezTo>
                    <a:pt x="5289" y="302"/>
                    <a:pt x="5264" y="302"/>
                    <a:pt x="5214" y="302"/>
                  </a:cubicBezTo>
                  <a:cubicBezTo>
                    <a:pt x="5164" y="302"/>
                    <a:pt x="5114" y="276"/>
                    <a:pt x="5064" y="251"/>
                  </a:cubicBezTo>
                  <a:cubicBezTo>
                    <a:pt x="4988" y="226"/>
                    <a:pt x="4938" y="151"/>
                    <a:pt x="4913" y="51"/>
                  </a:cubicBezTo>
                  <a:lnTo>
                    <a:pt x="491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8" name="Google Shape;2858;p53"/>
            <p:cNvSpPr/>
            <p:nvPr/>
          </p:nvSpPr>
          <p:spPr>
            <a:xfrm rot="-894982">
              <a:off x="8665282" y="386722"/>
              <a:ext cx="80635" cy="162588"/>
            </a:xfrm>
            <a:custGeom>
              <a:avLst/>
              <a:gdLst/>
              <a:ahLst/>
              <a:cxnLst/>
              <a:rect l="l" t="t" r="r" b="b"/>
              <a:pathLst>
                <a:path w="3058" h="6166" extrusionOk="0">
                  <a:moveTo>
                    <a:pt x="2582" y="0"/>
                  </a:moveTo>
                  <a:cubicBezTo>
                    <a:pt x="1880" y="1329"/>
                    <a:pt x="1228" y="2682"/>
                    <a:pt x="652" y="4060"/>
                  </a:cubicBezTo>
                  <a:cubicBezTo>
                    <a:pt x="426" y="4562"/>
                    <a:pt x="201" y="5088"/>
                    <a:pt x="0" y="5589"/>
                  </a:cubicBezTo>
                  <a:lnTo>
                    <a:pt x="125" y="6166"/>
                  </a:lnTo>
                  <a:cubicBezTo>
                    <a:pt x="251" y="6116"/>
                    <a:pt x="351" y="6066"/>
                    <a:pt x="476" y="6015"/>
                  </a:cubicBezTo>
                  <a:cubicBezTo>
                    <a:pt x="702" y="5439"/>
                    <a:pt x="953" y="4863"/>
                    <a:pt x="1203" y="4286"/>
                  </a:cubicBezTo>
                  <a:cubicBezTo>
                    <a:pt x="1780" y="2983"/>
                    <a:pt x="2406" y="1654"/>
                    <a:pt x="3058" y="376"/>
                  </a:cubicBezTo>
                  <a:cubicBezTo>
                    <a:pt x="3033" y="376"/>
                    <a:pt x="3033" y="401"/>
                    <a:pt x="3008" y="401"/>
                  </a:cubicBezTo>
                  <a:cubicBezTo>
                    <a:pt x="2983" y="426"/>
                    <a:pt x="2933" y="426"/>
                    <a:pt x="2882" y="426"/>
                  </a:cubicBezTo>
                  <a:cubicBezTo>
                    <a:pt x="2832" y="426"/>
                    <a:pt x="2782" y="401"/>
                    <a:pt x="2732" y="376"/>
                  </a:cubicBezTo>
                  <a:cubicBezTo>
                    <a:pt x="2657" y="326"/>
                    <a:pt x="2607" y="251"/>
                    <a:pt x="2582" y="151"/>
                  </a:cubicBezTo>
                  <a:cubicBezTo>
                    <a:pt x="2582" y="101"/>
                    <a:pt x="2582" y="50"/>
                    <a:pt x="25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9" name="Google Shape;2859;p53"/>
            <p:cNvSpPr/>
            <p:nvPr/>
          </p:nvSpPr>
          <p:spPr>
            <a:xfrm rot="-894982">
              <a:off x="8704396" y="235932"/>
              <a:ext cx="80661" cy="126464"/>
            </a:xfrm>
            <a:custGeom>
              <a:avLst/>
              <a:gdLst/>
              <a:ahLst/>
              <a:cxnLst/>
              <a:rect l="l" t="t" r="r" b="b"/>
              <a:pathLst>
                <a:path w="3059" h="4796" extrusionOk="0">
                  <a:moveTo>
                    <a:pt x="2593" y="0"/>
                  </a:moveTo>
                  <a:cubicBezTo>
                    <a:pt x="2540" y="0"/>
                    <a:pt x="2486" y="3"/>
                    <a:pt x="2432" y="9"/>
                  </a:cubicBezTo>
                  <a:cubicBezTo>
                    <a:pt x="1580" y="1362"/>
                    <a:pt x="778" y="2740"/>
                    <a:pt x="1" y="4144"/>
                  </a:cubicBezTo>
                  <a:cubicBezTo>
                    <a:pt x="26" y="4369"/>
                    <a:pt x="51" y="4595"/>
                    <a:pt x="76" y="4796"/>
                  </a:cubicBezTo>
                  <a:cubicBezTo>
                    <a:pt x="201" y="4745"/>
                    <a:pt x="302" y="4695"/>
                    <a:pt x="427" y="4645"/>
                  </a:cubicBezTo>
                  <a:cubicBezTo>
                    <a:pt x="1254" y="3116"/>
                    <a:pt x="2131" y="1613"/>
                    <a:pt x="3059" y="159"/>
                  </a:cubicBezTo>
                  <a:cubicBezTo>
                    <a:pt x="2960" y="41"/>
                    <a:pt x="2785" y="0"/>
                    <a:pt x="25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0" name="Google Shape;2860;p53"/>
            <p:cNvSpPr/>
            <p:nvPr/>
          </p:nvSpPr>
          <p:spPr>
            <a:xfrm rot="-894982">
              <a:off x="8690793" y="273720"/>
              <a:ext cx="95850" cy="111064"/>
            </a:xfrm>
            <a:custGeom>
              <a:avLst/>
              <a:gdLst/>
              <a:ahLst/>
              <a:cxnLst/>
              <a:rect l="l" t="t" r="r" b="b"/>
              <a:pathLst>
                <a:path w="3635" h="4212" extrusionOk="0">
                  <a:moveTo>
                    <a:pt x="602" y="1"/>
                  </a:moveTo>
                  <a:cubicBezTo>
                    <a:pt x="402" y="126"/>
                    <a:pt x="201" y="251"/>
                    <a:pt x="1" y="402"/>
                  </a:cubicBezTo>
                  <a:cubicBezTo>
                    <a:pt x="76" y="1530"/>
                    <a:pt x="176" y="2657"/>
                    <a:pt x="302" y="3785"/>
                  </a:cubicBezTo>
                  <a:cubicBezTo>
                    <a:pt x="302" y="3835"/>
                    <a:pt x="302" y="3886"/>
                    <a:pt x="302" y="3936"/>
                  </a:cubicBezTo>
                  <a:cubicBezTo>
                    <a:pt x="327" y="4036"/>
                    <a:pt x="377" y="4111"/>
                    <a:pt x="452" y="4161"/>
                  </a:cubicBezTo>
                  <a:cubicBezTo>
                    <a:pt x="502" y="4186"/>
                    <a:pt x="552" y="4211"/>
                    <a:pt x="602" y="4211"/>
                  </a:cubicBezTo>
                  <a:cubicBezTo>
                    <a:pt x="653" y="4211"/>
                    <a:pt x="703" y="4211"/>
                    <a:pt x="728" y="4186"/>
                  </a:cubicBezTo>
                  <a:cubicBezTo>
                    <a:pt x="753" y="4186"/>
                    <a:pt x="753" y="4161"/>
                    <a:pt x="778" y="4161"/>
                  </a:cubicBezTo>
                  <a:cubicBezTo>
                    <a:pt x="1730" y="3760"/>
                    <a:pt x="2658" y="3359"/>
                    <a:pt x="3535" y="2908"/>
                  </a:cubicBezTo>
                  <a:cubicBezTo>
                    <a:pt x="3560" y="2657"/>
                    <a:pt x="3610" y="2407"/>
                    <a:pt x="3635" y="2156"/>
                  </a:cubicBezTo>
                  <a:lnTo>
                    <a:pt x="3635" y="2156"/>
                  </a:lnTo>
                  <a:cubicBezTo>
                    <a:pt x="2883" y="2557"/>
                    <a:pt x="2081" y="2958"/>
                    <a:pt x="1229" y="3309"/>
                  </a:cubicBezTo>
                  <a:cubicBezTo>
                    <a:pt x="1104" y="3359"/>
                    <a:pt x="1003" y="3409"/>
                    <a:pt x="878" y="3460"/>
                  </a:cubicBezTo>
                  <a:cubicBezTo>
                    <a:pt x="853" y="3259"/>
                    <a:pt x="828" y="3033"/>
                    <a:pt x="803" y="2808"/>
                  </a:cubicBezTo>
                  <a:cubicBezTo>
                    <a:pt x="728" y="1881"/>
                    <a:pt x="653" y="928"/>
                    <a:pt x="6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1" name="Google Shape;2861;p53"/>
            <p:cNvSpPr/>
            <p:nvPr/>
          </p:nvSpPr>
          <p:spPr>
            <a:xfrm rot="-894982">
              <a:off x="8625318" y="391032"/>
              <a:ext cx="165885" cy="176485"/>
            </a:xfrm>
            <a:custGeom>
              <a:avLst/>
              <a:gdLst/>
              <a:ahLst/>
              <a:cxnLst/>
              <a:rect l="l" t="t" r="r" b="b"/>
              <a:pathLst>
                <a:path w="6291" h="6693" extrusionOk="0">
                  <a:moveTo>
                    <a:pt x="501" y="1"/>
                  </a:moveTo>
                  <a:cubicBezTo>
                    <a:pt x="326" y="251"/>
                    <a:pt x="150" y="502"/>
                    <a:pt x="0" y="753"/>
                  </a:cubicBezTo>
                  <a:cubicBezTo>
                    <a:pt x="100" y="1479"/>
                    <a:pt x="276" y="2181"/>
                    <a:pt x="426" y="2883"/>
                  </a:cubicBezTo>
                  <a:lnTo>
                    <a:pt x="1228" y="6392"/>
                  </a:lnTo>
                  <a:lnTo>
                    <a:pt x="1228" y="6442"/>
                  </a:lnTo>
                  <a:cubicBezTo>
                    <a:pt x="1253" y="6542"/>
                    <a:pt x="1303" y="6617"/>
                    <a:pt x="1379" y="6642"/>
                  </a:cubicBezTo>
                  <a:cubicBezTo>
                    <a:pt x="1429" y="6667"/>
                    <a:pt x="1479" y="6693"/>
                    <a:pt x="1529" y="6693"/>
                  </a:cubicBezTo>
                  <a:cubicBezTo>
                    <a:pt x="1579" y="6693"/>
                    <a:pt x="1604" y="6693"/>
                    <a:pt x="1629" y="6667"/>
                  </a:cubicBezTo>
                  <a:cubicBezTo>
                    <a:pt x="1679" y="6642"/>
                    <a:pt x="1754" y="6642"/>
                    <a:pt x="1805" y="6617"/>
                  </a:cubicBezTo>
                  <a:cubicBezTo>
                    <a:pt x="3283" y="6066"/>
                    <a:pt x="4712" y="5439"/>
                    <a:pt x="6065" y="4763"/>
                  </a:cubicBezTo>
                  <a:cubicBezTo>
                    <a:pt x="6140" y="4512"/>
                    <a:pt x="6216" y="4236"/>
                    <a:pt x="6291" y="3986"/>
                  </a:cubicBezTo>
                  <a:lnTo>
                    <a:pt x="6291" y="3986"/>
                  </a:lnTo>
                  <a:cubicBezTo>
                    <a:pt x="4963" y="4662"/>
                    <a:pt x="3584" y="5289"/>
                    <a:pt x="2105" y="5840"/>
                  </a:cubicBezTo>
                  <a:cubicBezTo>
                    <a:pt x="1980" y="5891"/>
                    <a:pt x="1880" y="5941"/>
                    <a:pt x="1754" y="5991"/>
                  </a:cubicBezTo>
                  <a:lnTo>
                    <a:pt x="1629" y="5414"/>
                  </a:lnTo>
                  <a:lnTo>
                    <a:pt x="1028" y="2733"/>
                  </a:lnTo>
                  <a:cubicBezTo>
                    <a:pt x="802" y="1830"/>
                    <a:pt x="602" y="928"/>
                    <a:pt x="5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2" name="Google Shape;2862;p53"/>
            <p:cNvSpPr/>
            <p:nvPr/>
          </p:nvSpPr>
          <p:spPr>
            <a:xfrm rot="-894982">
              <a:off x="8596982" y="556173"/>
              <a:ext cx="63469" cy="155311"/>
            </a:xfrm>
            <a:custGeom>
              <a:avLst/>
              <a:gdLst/>
              <a:ahLst/>
              <a:cxnLst/>
              <a:rect l="l" t="t" r="r" b="b"/>
              <a:pathLst>
                <a:path w="2407" h="5890" extrusionOk="0">
                  <a:moveTo>
                    <a:pt x="327" y="0"/>
                  </a:moveTo>
                  <a:cubicBezTo>
                    <a:pt x="201" y="351"/>
                    <a:pt x="101" y="677"/>
                    <a:pt x="1" y="1028"/>
                  </a:cubicBezTo>
                  <a:cubicBezTo>
                    <a:pt x="502" y="2632"/>
                    <a:pt x="1104" y="4185"/>
                    <a:pt x="1805" y="5714"/>
                  </a:cubicBezTo>
                  <a:cubicBezTo>
                    <a:pt x="1805" y="5764"/>
                    <a:pt x="1830" y="5790"/>
                    <a:pt x="1881" y="5815"/>
                  </a:cubicBezTo>
                  <a:cubicBezTo>
                    <a:pt x="1931" y="5865"/>
                    <a:pt x="2006" y="5890"/>
                    <a:pt x="2081" y="5890"/>
                  </a:cubicBezTo>
                  <a:cubicBezTo>
                    <a:pt x="2106" y="5890"/>
                    <a:pt x="2156" y="5890"/>
                    <a:pt x="2206" y="5865"/>
                  </a:cubicBezTo>
                  <a:cubicBezTo>
                    <a:pt x="2357" y="5815"/>
                    <a:pt x="2407" y="5614"/>
                    <a:pt x="2357" y="5464"/>
                  </a:cubicBezTo>
                  <a:cubicBezTo>
                    <a:pt x="2282" y="5338"/>
                    <a:pt x="2231" y="5188"/>
                    <a:pt x="2156" y="5063"/>
                  </a:cubicBezTo>
                  <a:cubicBezTo>
                    <a:pt x="1455" y="3434"/>
                    <a:pt x="828" y="1729"/>
                    <a:pt x="3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3" name="Google Shape;2863;p53"/>
            <p:cNvSpPr/>
            <p:nvPr/>
          </p:nvSpPr>
          <p:spPr>
            <a:xfrm rot="-894982">
              <a:off x="8610170" y="760512"/>
              <a:ext cx="169866" cy="534965"/>
            </a:xfrm>
            <a:custGeom>
              <a:avLst/>
              <a:gdLst/>
              <a:ahLst/>
              <a:cxnLst/>
              <a:rect l="l" t="t" r="r" b="b"/>
              <a:pathLst>
                <a:path w="6442" h="20288" extrusionOk="0">
                  <a:moveTo>
                    <a:pt x="3609" y="1"/>
                  </a:moveTo>
                  <a:cubicBezTo>
                    <a:pt x="1855" y="26"/>
                    <a:pt x="1504" y="828"/>
                    <a:pt x="1504" y="828"/>
                  </a:cubicBezTo>
                  <a:cubicBezTo>
                    <a:pt x="802" y="7018"/>
                    <a:pt x="426" y="13259"/>
                    <a:pt x="0" y="19399"/>
                  </a:cubicBezTo>
                  <a:cubicBezTo>
                    <a:pt x="0" y="19399"/>
                    <a:pt x="666" y="20287"/>
                    <a:pt x="3022" y="20287"/>
                  </a:cubicBezTo>
                  <a:cubicBezTo>
                    <a:pt x="3169" y="20287"/>
                    <a:pt x="3323" y="20284"/>
                    <a:pt x="3484" y="20277"/>
                  </a:cubicBezTo>
                  <a:cubicBezTo>
                    <a:pt x="6191" y="20126"/>
                    <a:pt x="6441" y="19324"/>
                    <a:pt x="6441" y="19324"/>
                  </a:cubicBezTo>
                  <a:cubicBezTo>
                    <a:pt x="6266" y="13184"/>
                    <a:pt x="5765" y="7169"/>
                    <a:pt x="5314" y="778"/>
                  </a:cubicBezTo>
                  <a:cubicBezTo>
                    <a:pt x="5314" y="778"/>
                    <a:pt x="4862" y="1"/>
                    <a:pt x="36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4" name="Google Shape;2864;p53"/>
            <p:cNvSpPr/>
            <p:nvPr/>
          </p:nvSpPr>
          <p:spPr>
            <a:xfrm rot="-894982">
              <a:off x="8623465" y="995113"/>
              <a:ext cx="138830" cy="31089"/>
            </a:xfrm>
            <a:custGeom>
              <a:avLst/>
              <a:gdLst/>
              <a:ahLst/>
              <a:cxnLst/>
              <a:rect l="l" t="t" r="r" b="b"/>
              <a:pathLst>
                <a:path w="5265" h="1179" extrusionOk="0">
                  <a:moveTo>
                    <a:pt x="5214" y="0"/>
                  </a:moveTo>
                  <a:cubicBezTo>
                    <a:pt x="4387" y="301"/>
                    <a:pt x="3635" y="476"/>
                    <a:pt x="2883" y="551"/>
                  </a:cubicBezTo>
                  <a:cubicBezTo>
                    <a:pt x="2697" y="565"/>
                    <a:pt x="2512" y="572"/>
                    <a:pt x="2329" y="572"/>
                  </a:cubicBezTo>
                  <a:cubicBezTo>
                    <a:pt x="1523" y="572"/>
                    <a:pt x="745" y="436"/>
                    <a:pt x="51" y="150"/>
                  </a:cubicBezTo>
                  <a:cubicBezTo>
                    <a:pt x="51" y="351"/>
                    <a:pt x="26" y="577"/>
                    <a:pt x="1" y="777"/>
                  </a:cubicBezTo>
                  <a:cubicBezTo>
                    <a:pt x="703" y="1028"/>
                    <a:pt x="1480" y="1178"/>
                    <a:pt x="2282" y="1178"/>
                  </a:cubicBezTo>
                  <a:cubicBezTo>
                    <a:pt x="2507" y="1178"/>
                    <a:pt x="2708" y="1153"/>
                    <a:pt x="2933" y="1153"/>
                  </a:cubicBezTo>
                  <a:cubicBezTo>
                    <a:pt x="3685" y="1078"/>
                    <a:pt x="4437" y="902"/>
                    <a:pt x="5264" y="627"/>
                  </a:cubicBezTo>
                  <a:cubicBezTo>
                    <a:pt x="5239" y="401"/>
                    <a:pt x="5239" y="201"/>
                    <a:pt x="52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5" name="Google Shape;2865;p53"/>
            <p:cNvSpPr/>
            <p:nvPr/>
          </p:nvSpPr>
          <p:spPr>
            <a:xfrm rot="-894982">
              <a:off x="8635106" y="1055166"/>
              <a:ext cx="147400" cy="33093"/>
            </a:xfrm>
            <a:custGeom>
              <a:avLst/>
              <a:gdLst/>
              <a:ahLst/>
              <a:cxnLst/>
              <a:rect l="l" t="t" r="r" b="b"/>
              <a:pathLst>
                <a:path w="5590" h="1255" extrusionOk="0">
                  <a:moveTo>
                    <a:pt x="5564" y="1"/>
                  </a:moveTo>
                  <a:cubicBezTo>
                    <a:pt x="4662" y="352"/>
                    <a:pt x="3860" y="552"/>
                    <a:pt x="3058" y="628"/>
                  </a:cubicBezTo>
                  <a:cubicBezTo>
                    <a:pt x="2880" y="640"/>
                    <a:pt x="2703" y="646"/>
                    <a:pt x="2527" y="646"/>
                  </a:cubicBezTo>
                  <a:cubicBezTo>
                    <a:pt x="1638" y="646"/>
                    <a:pt x="783" y="486"/>
                    <a:pt x="51" y="151"/>
                  </a:cubicBezTo>
                  <a:cubicBezTo>
                    <a:pt x="26" y="377"/>
                    <a:pt x="26" y="577"/>
                    <a:pt x="1" y="803"/>
                  </a:cubicBezTo>
                  <a:cubicBezTo>
                    <a:pt x="752" y="1079"/>
                    <a:pt x="1579" y="1254"/>
                    <a:pt x="2457" y="1254"/>
                  </a:cubicBezTo>
                  <a:cubicBezTo>
                    <a:pt x="2682" y="1254"/>
                    <a:pt x="2883" y="1229"/>
                    <a:pt x="3108" y="1229"/>
                  </a:cubicBezTo>
                  <a:cubicBezTo>
                    <a:pt x="3910" y="1154"/>
                    <a:pt x="4712" y="953"/>
                    <a:pt x="5590" y="653"/>
                  </a:cubicBezTo>
                  <a:cubicBezTo>
                    <a:pt x="5590" y="427"/>
                    <a:pt x="5564" y="227"/>
                    <a:pt x="55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6" name="Google Shape;2866;p53"/>
            <p:cNvSpPr/>
            <p:nvPr/>
          </p:nvSpPr>
          <p:spPr>
            <a:xfrm rot="-894982">
              <a:off x="8648196" y="1121014"/>
              <a:ext cx="155970" cy="34385"/>
            </a:xfrm>
            <a:custGeom>
              <a:avLst/>
              <a:gdLst/>
              <a:ahLst/>
              <a:cxnLst/>
              <a:rect l="l" t="t" r="r" b="b"/>
              <a:pathLst>
                <a:path w="5915" h="1304" extrusionOk="0">
                  <a:moveTo>
                    <a:pt x="5890" y="0"/>
                  </a:moveTo>
                  <a:cubicBezTo>
                    <a:pt x="4937" y="376"/>
                    <a:pt x="4060" y="602"/>
                    <a:pt x="3233" y="677"/>
                  </a:cubicBezTo>
                  <a:cubicBezTo>
                    <a:pt x="3038" y="694"/>
                    <a:pt x="2844" y="702"/>
                    <a:pt x="2652" y="702"/>
                  </a:cubicBezTo>
                  <a:cubicBezTo>
                    <a:pt x="1705" y="702"/>
                    <a:pt x="800" y="501"/>
                    <a:pt x="50" y="126"/>
                  </a:cubicBezTo>
                  <a:cubicBezTo>
                    <a:pt x="25" y="326"/>
                    <a:pt x="25" y="552"/>
                    <a:pt x="0" y="777"/>
                  </a:cubicBezTo>
                  <a:cubicBezTo>
                    <a:pt x="802" y="1128"/>
                    <a:pt x="1679" y="1304"/>
                    <a:pt x="2632" y="1304"/>
                  </a:cubicBezTo>
                  <a:cubicBezTo>
                    <a:pt x="2857" y="1304"/>
                    <a:pt x="3058" y="1304"/>
                    <a:pt x="3283" y="1279"/>
                  </a:cubicBezTo>
                  <a:cubicBezTo>
                    <a:pt x="4135" y="1203"/>
                    <a:pt x="4988" y="1003"/>
                    <a:pt x="5915" y="627"/>
                  </a:cubicBezTo>
                  <a:cubicBezTo>
                    <a:pt x="5915" y="427"/>
                    <a:pt x="5890" y="201"/>
                    <a:pt x="58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7" name="Google Shape;2867;p53"/>
            <p:cNvSpPr/>
            <p:nvPr/>
          </p:nvSpPr>
          <p:spPr>
            <a:xfrm rot="-894982">
              <a:off x="8661270" y="1186921"/>
              <a:ext cx="163933" cy="35729"/>
            </a:xfrm>
            <a:custGeom>
              <a:avLst/>
              <a:gdLst/>
              <a:ahLst/>
              <a:cxnLst/>
              <a:rect l="l" t="t" r="r" b="b"/>
              <a:pathLst>
                <a:path w="6217" h="1355" extrusionOk="0">
                  <a:moveTo>
                    <a:pt x="6191" y="1"/>
                  </a:moveTo>
                  <a:cubicBezTo>
                    <a:pt x="5189" y="402"/>
                    <a:pt x="4286" y="653"/>
                    <a:pt x="3409" y="728"/>
                  </a:cubicBezTo>
                  <a:cubicBezTo>
                    <a:pt x="3219" y="743"/>
                    <a:pt x="3030" y="751"/>
                    <a:pt x="2843" y="751"/>
                  </a:cubicBezTo>
                  <a:cubicBezTo>
                    <a:pt x="1822" y="751"/>
                    <a:pt x="856" y="521"/>
                    <a:pt x="51" y="76"/>
                  </a:cubicBezTo>
                  <a:cubicBezTo>
                    <a:pt x="26" y="302"/>
                    <a:pt x="26" y="527"/>
                    <a:pt x="1" y="728"/>
                  </a:cubicBezTo>
                  <a:cubicBezTo>
                    <a:pt x="828" y="1129"/>
                    <a:pt x="1805" y="1354"/>
                    <a:pt x="2808" y="1354"/>
                  </a:cubicBezTo>
                  <a:cubicBezTo>
                    <a:pt x="3033" y="1354"/>
                    <a:pt x="3234" y="1354"/>
                    <a:pt x="3459" y="1329"/>
                  </a:cubicBezTo>
                  <a:cubicBezTo>
                    <a:pt x="4337" y="1254"/>
                    <a:pt x="5239" y="1028"/>
                    <a:pt x="6216" y="653"/>
                  </a:cubicBezTo>
                  <a:cubicBezTo>
                    <a:pt x="6216" y="427"/>
                    <a:pt x="6191" y="201"/>
                    <a:pt x="61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8" name="Google Shape;2868;p53"/>
            <p:cNvSpPr/>
            <p:nvPr/>
          </p:nvSpPr>
          <p:spPr>
            <a:xfrm rot="-894982">
              <a:off x="8606911" y="473462"/>
              <a:ext cx="335540" cy="400644"/>
            </a:xfrm>
            <a:custGeom>
              <a:avLst/>
              <a:gdLst/>
              <a:ahLst/>
              <a:cxnLst/>
              <a:rect l="l" t="t" r="r" b="b"/>
              <a:pathLst>
                <a:path w="12725" h="15194" extrusionOk="0">
                  <a:moveTo>
                    <a:pt x="12035" y="0"/>
                  </a:moveTo>
                  <a:cubicBezTo>
                    <a:pt x="11968" y="0"/>
                    <a:pt x="11899" y="11"/>
                    <a:pt x="11830" y="34"/>
                  </a:cubicBezTo>
                  <a:cubicBezTo>
                    <a:pt x="11529" y="134"/>
                    <a:pt x="11254" y="259"/>
                    <a:pt x="10953" y="385"/>
                  </a:cubicBezTo>
                  <a:cubicBezTo>
                    <a:pt x="7845" y="1813"/>
                    <a:pt x="5063" y="3918"/>
                    <a:pt x="2883" y="6450"/>
                  </a:cubicBezTo>
                  <a:cubicBezTo>
                    <a:pt x="1955" y="7553"/>
                    <a:pt x="1103" y="8756"/>
                    <a:pt x="677" y="10109"/>
                  </a:cubicBezTo>
                  <a:cubicBezTo>
                    <a:pt x="251" y="11387"/>
                    <a:pt x="0" y="14796"/>
                    <a:pt x="2005" y="15172"/>
                  </a:cubicBezTo>
                  <a:cubicBezTo>
                    <a:pt x="2093" y="15187"/>
                    <a:pt x="2182" y="15194"/>
                    <a:pt x="2272" y="15194"/>
                  </a:cubicBezTo>
                  <a:cubicBezTo>
                    <a:pt x="3831" y="15194"/>
                    <a:pt x="5713" y="13038"/>
                    <a:pt x="6542" y="12114"/>
                  </a:cubicBezTo>
                  <a:cubicBezTo>
                    <a:pt x="7294" y="11237"/>
                    <a:pt x="7945" y="10309"/>
                    <a:pt x="8597" y="9357"/>
                  </a:cubicBezTo>
                  <a:cubicBezTo>
                    <a:pt x="9549" y="7928"/>
                    <a:pt x="10426" y="6450"/>
                    <a:pt x="11203" y="4921"/>
                  </a:cubicBezTo>
                  <a:cubicBezTo>
                    <a:pt x="11905" y="3593"/>
                    <a:pt x="12557" y="2189"/>
                    <a:pt x="12682" y="710"/>
                  </a:cubicBezTo>
                  <a:cubicBezTo>
                    <a:pt x="12725" y="328"/>
                    <a:pt x="12407" y="0"/>
                    <a:pt x="120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9" name="Google Shape;2869;p53"/>
            <p:cNvSpPr/>
            <p:nvPr/>
          </p:nvSpPr>
          <p:spPr>
            <a:xfrm rot="-894982">
              <a:off x="8268934" y="270388"/>
              <a:ext cx="373405" cy="744331"/>
            </a:xfrm>
            <a:custGeom>
              <a:avLst/>
              <a:gdLst/>
              <a:ahLst/>
              <a:cxnLst/>
              <a:rect l="l" t="t" r="r" b="b"/>
              <a:pathLst>
                <a:path w="14161" h="28228" extrusionOk="0">
                  <a:moveTo>
                    <a:pt x="1290" y="1"/>
                  </a:moveTo>
                  <a:cubicBezTo>
                    <a:pt x="1253" y="1"/>
                    <a:pt x="1215" y="3"/>
                    <a:pt x="1178" y="9"/>
                  </a:cubicBezTo>
                  <a:cubicBezTo>
                    <a:pt x="0" y="159"/>
                    <a:pt x="526" y="3918"/>
                    <a:pt x="602" y="4745"/>
                  </a:cubicBezTo>
                  <a:cubicBezTo>
                    <a:pt x="777" y="6675"/>
                    <a:pt x="1178" y="8555"/>
                    <a:pt x="1704" y="10410"/>
                  </a:cubicBezTo>
                  <a:cubicBezTo>
                    <a:pt x="2807" y="14244"/>
                    <a:pt x="4411" y="17954"/>
                    <a:pt x="6291" y="21512"/>
                  </a:cubicBezTo>
                  <a:cubicBezTo>
                    <a:pt x="7394" y="23618"/>
                    <a:pt x="8622" y="25723"/>
                    <a:pt x="10476" y="27302"/>
                  </a:cubicBezTo>
                  <a:cubicBezTo>
                    <a:pt x="10877" y="27653"/>
                    <a:pt x="11328" y="27954"/>
                    <a:pt x="11830" y="28129"/>
                  </a:cubicBezTo>
                  <a:cubicBezTo>
                    <a:pt x="12037" y="28191"/>
                    <a:pt x="12262" y="28228"/>
                    <a:pt x="12485" y="28228"/>
                  </a:cubicBezTo>
                  <a:cubicBezTo>
                    <a:pt x="12799" y="28228"/>
                    <a:pt x="13109" y="28155"/>
                    <a:pt x="13359" y="27979"/>
                  </a:cubicBezTo>
                  <a:cubicBezTo>
                    <a:pt x="14110" y="27502"/>
                    <a:pt x="14161" y="26475"/>
                    <a:pt x="14110" y="25623"/>
                  </a:cubicBezTo>
                  <a:cubicBezTo>
                    <a:pt x="13860" y="22540"/>
                    <a:pt x="13083" y="19507"/>
                    <a:pt x="12130" y="16550"/>
                  </a:cubicBezTo>
                  <a:cubicBezTo>
                    <a:pt x="11704" y="15247"/>
                    <a:pt x="11228" y="13944"/>
                    <a:pt x="10702" y="12690"/>
                  </a:cubicBezTo>
                  <a:cubicBezTo>
                    <a:pt x="9925" y="10861"/>
                    <a:pt x="8998" y="9106"/>
                    <a:pt x="7920" y="7427"/>
                  </a:cubicBezTo>
                  <a:cubicBezTo>
                    <a:pt x="6967" y="5923"/>
                    <a:pt x="5915" y="4520"/>
                    <a:pt x="4762" y="3167"/>
                  </a:cubicBezTo>
                  <a:cubicBezTo>
                    <a:pt x="4186" y="2490"/>
                    <a:pt x="3559" y="1838"/>
                    <a:pt x="2932" y="1187"/>
                  </a:cubicBezTo>
                  <a:cubicBezTo>
                    <a:pt x="2553" y="807"/>
                    <a:pt x="1949" y="1"/>
                    <a:pt x="129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0" name="Google Shape;2870;p53"/>
            <p:cNvSpPr/>
            <p:nvPr/>
          </p:nvSpPr>
          <p:spPr>
            <a:xfrm rot="-894982">
              <a:off x="8676122" y="783803"/>
              <a:ext cx="79317" cy="107083"/>
            </a:xfrm>
            <a:custGeom>
              <a:avLst/>
              <a:gdLst/>
              <a:ahLst/>
              <a:cxnLst/>
              <a:rect l="l" t="t" r="r" b="b"/>
              <a:pathLst>
                <a:path w="3008" h="4061" extrusionOk="0">
                  <a:moveTo>
                    <a:pt x="2381" y="0"/>
                  </a:moveTo>
                  <a:cubicBezTo>
                    <a:pt x="1579" y="1228"/>
                    <a:pt x="777" y="2456"/>
                    <a:pt x="0" y="3709"/>
                  </a:cubicBezTo>
                  <a:cubicBezTo>
                    <a:pt x="151" y="3860"/>
                    <a:pt x="326" y="3960"/>
                    <a:pt x="501" y="4060"/>
                  </a:cubicBezTo>
                  <a:cubicBezTo>
                    <a:pt x="1303" y="2732"/>
                    <a:pt x="2130" y="1454"/>
                    <a:pt x="3008" y="176"/>
                  </a:cubicBezTo>
                  <a:lnTo>
                    <a:pt x="3008" y="176"/>
                  </a:lnTo>
                  <a:cubicBezTo>
                    <a:pt x="2907" y="201"/>
                    <a:pt x="2807" y="201"/>
                    <a:pt x="2732" y="226"/>
                  </a:cubicBezTo>
                  <a:lnTo>
                    <a:pt x="2682" y="226"/>
                  </a:lnTo>
                  <a:cubicBezTo>
                    <a:pt x="2607" y="226"/>
                    <a:pt x="2557" y="201"/>
                    <a:pt x="2506" y="150"/>
                  </a:cubicBezTo>
                  <a:cubicBezTo>
                    <a:pt x="2431" y="125"/>
                    <a:pt x="2406" y="75"/>
                    <a:pt x="2381" y="0"/>
                  </a:cubicBezTo>
                  <a:close/>
                </a:path>
              </a:pathLst>
            </a:custGeom>
            <a:solidFill>
              <a:srgbClr val="0050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1" name="Google Shape;2871;p53"/>
            <p:cNvSpPr/>
            <p:nvPr/>
          </p:nvSpPr>
          <p:spPr>
            <a:xfrm rot="-894982">
              <a:off x="8764107" y="546367"/>
              <a:ext cx="82613" cy="97168"/>
            </a:xfrm>
            <a:custGeom>
              <a:avLst/>
              <a:gdLst/>
              <a:ahLst/>
              <a:cxnLst/>
              <a:rect l="l" t="t" r="r" b="b"/>
              <a:pathLst>
                <a:path w="3133" h="3685" extrusionOk="0">
                  <a:moveTo>
                    <a:pt x="2657" y="1"/>
                  </a:moveTo>
                  <a:cubicBezTo>
                    <a:pt x="1755" y="1103"/>
                    <a:pt x="852" y="2231"/>
                    <a:pt x="0" y="3359"/>
                  </a:cubicBezTo>
                  <a:cubicBezTo>
                    <a:pt x="0" y="3459"/>
                    <a:pt x="0" y="3585"/>
                    <a:pt x="25" y="3685"/>
                  </a:cubicBezTo>
                  <a:cubicBezTo>
                    <a:pt x="226" y="3635"/>
                    <a:pt x="426" y="3585"/>
                    <a:pt x="627" y="3559"/>
                  </a:cubicBezTo>
                  <a:cubicBezTo>
                    <a:pt x="1429" y="2482"/>
                    <a:pt x="2281" y="1429"/>
                    <a:pt x="3133" y="376"/>
                  </a:cubicBezTo>
                  <a:lnTo>
                    <a:pt x="3133" y="376"/>
                  </a:lnTo>
                  <a:cubicBezTo>
                    <a:pt x="3108" y="402"/>
                    <a:pt x="3058" y="402"/>
                    <a:pt x="3033" y="402"/>
                  </a:cubicBezTo>
                  <a:cubicBezTo>
                    <a:pt x="3008" y="402"/>
                    <a:pt x="2983" y="427"/>
                    <a:pt x="2958" y="427"/>
                  </a:cubicBezTo>
                  <a:cubicBezTo>
                    <a:pt x="2907" y="427"/>
                    <a:pt x="2832" y="402"/>
                    <a:pt x="2782" y="351"/>
                  </a:cubicBezTo>
                  <a:cubicBezTo>
                    <a:pt x="2707" y="301"/>
                    <a:pt x="2657" y="226"/>
                    <a:pt x="2657" y="126"/>
                  </a:cubicBezTo>
                  <a:cubicBezTo>
                    <a:pt x="2657" y="101"/>
                    <a:pt x="2657" y="51"/>
                    <a:pt x="26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2" name="Google Shape;2872;p53"/>
            <p:cNvSpPr/>
            <p:nvPr/>
          </p:nvSpPr>
          <p:spPr>
            <a:xfrm rot="-894982">
              <a:off x="8722408" y="670175"/>
              <a:ext cx="72065" cy="87280"/>
            </a:xfrm>
            <a:custGeom>
              <a:avLst/>
              <a:gdLst/>
              <a:ahLst/>
              <a:cxnLst/>
              <a:rect l="l" t="t" r="r" b="b"/>
              <a:pathLst>
                <a:path w="2733" h="3310" extrusionOk="0">
                  <a:moveTo>
                    <a:pt x="2131" y="1"/>
                  </a:moveTo>
                  <a:cubicBezTo>
                    <a:pt x="1404" y="978"/>
                    <a:pt x="702" y="1981"/>
                    <a:pt x="0" y="2983"/>
                  </a:cubicBezTo>
                  <a:cubicBezTo>
                    <a:pt x="25" y="3083"/>
                    <a:pt x="25" y="3209"/>
                    <a:pt x="25" y="3309"/>
                  </a:cubicBezTo>
                  <a:cubicBezTo>
                    <a:pt x="226" y="3284"/>
                    <a:pt x="401" y="3259"/>
                    <a:pt x="577" y="3234"/>
                  </a:cubicBezTo>
                  <a:cubicBezTo>
                    <a:pt x="1279" y="2206"/>
                    <a:pt x="2005" y="1204"/>
                    <a:pt x="2732" y="201"/>
                  </a:cubicBezTo>
                  <a:lnTo>
                    <a:pt x="2732" y="201"/>
                  </a:lnTo>
                  <a:cubicBezTo>
                    <a:pt x="2657" y="226"/>
                    <a:pt x="2582" y="251"/>
                    <a:pt x="2507" y="251"/>
                  </a:cubicBezTo>
                  <a:cubicBezTo>
                    <a:pt x="2482" y="276"/>
                    <a:pt x="2457" y="276"/>
                    <a:pt x="2432" y="276"/>
                  </a:cubicBezTo>
                  <a:cubicBezTo>
                    <a:pt x="2356" y="276"/>
                    <a:pt x="2306" y="251"/>
                    <a:pt x="2256" y="201"/>
                  </a:cubicBezTo>
                  <a:cubicBezTo>
                    <a:pt x="2181" y="151"/>
                    <a:pt x="2131" y="76"/>
                    <a:pt x="21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3" name="Google Shape;2873;p53"/>
            <p:cNvSpPr/>
            <p:nvPr/>
          </p:nvSpPr>
          <p:spPr>
            <a:xfrm rot="-894982">
              <a:off x="8821958" y="445921"/>
              <a:ext cx="71380" cy="76680"/>
            </a:xfrm>
            <a:custGeom>
              <a:avLst/>
              <a:gdLst/>
              <a:ahLst/>
              <a:cxnLst/>
              <a:rect l="l" t="t" r="r" b="b"/>
              <a:pathLst>
                <a:path w="2707" h="2908" extrusionOk="0">
                  <a:moveTo>
                    <a:pt x="2206" y="1"/>
                  </a:moveTo>
                  <a:cubicBezTo>
                    <a:pt x="1454" y="828"/>
                    <a:pt x="727" y="1655"/>
                    <a:pt x="0" y="2507"/>
                  </a:cubicBezTo>
                  <a:cubicBezTo>
                    <a:pt x="25" y="2632"/>
                    <a:pt x="25" y="2758"/>
                    <a:pt x="25" y="2908"/>
                  </a:cubicBezTo>
                  <a:cubicBezTo>
                    <a:pt x="201" y="2858"/>
                    <a:pt x="376" y="2833"/>
                    <a:pt x="552" y="2783"/>
                  </a:cubicBezTo>
                  <a:cubicBezTo>
                    <a:pt x="1253" y="1956"/>
                    <a:pt x="1980" y="1128"/>
                    <a:pt x="2707" y="326"/>
                  </a:cubicBezTo>
                  <a:cubicBezTo>
                    <a:pt x="2607" y="151"/>
                    <a:pt x="2406" y="26"/>
                    <a:pt x="22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4" name="Google Shape;2874;p53"/>
            <p:cNvSpPr/>
            <p:nvPr/>
          </p:nvSpPr>
          <p:spPr>
            <a:xfrm rot="-894982">
              <a:off x="8811186" y="472064"/>
              <a:ext cx="80661" cy="70747"/>
            </a:xfrm>
            <a:custGeom>
              <a:avLst/>
              <a:gdLst/>
              <a:ahLst/>
              <a:cxnLst/>
              <a:rect l="l" t="t" r="r" b="b"/>
              <a:pathLst>
                <a:path w="3059" h="2683" extrusionOk="0">
                  <a:moveTo>
                    <a:pt x="627" y="1"/>
                  </a:moveTo>
                  <a:cubicBezTo>
                    <a:pt x="427" y="101"/>
                    <a:pt x="226" y="226"/>
                    <a:pt x="26" y="327"/>
                  </a:cubicBezTo>
                  <a:cubicBezTo>
                    <a:pt x="1" y="978"/>
                    <a:pt x="26" y="1630"/>
                    <a:pt x="76" y="2257"/>
                  </a:cubicBezTo>
                  <a:cubicBezTo>
                    <a:pt x="76" y="2307"/>
                    <a:pt x="76" y="2357"/>
                    <a:pt x="76" y="2382"/>
                  </a:cubicBezTo>
                  <a:cubicBezTo>
                    <a:pt x="76" y="2482"/>
                    <a:pt x="126" y="2557"/>
                    <a:pt x="201" y="2607"/>
                  </a:cubicBezTo>
                  <a:cubicBezTo>
                    <a:pt x="251" y="2658"/>
                    <a:pt x="326" y="2683"/>
                    <a:pt x="377" y="2683"/>
                  </a:cubicBezTo>
                  <a:cubicBezTo>
                    <a:pt x="402" y="2683"/>
                    <a:pt x="427" y="2658"/>
                    <a:pt x="452" y="2658"/>
                  </a:cubicBezTo>
                  <a:cubicBezTo>
                    <a:pt x="477" y="2658"/>
                    <a:pt x="527" y="2658"/>
                    <a:pt x="552" y="2632"/>
                  </a:cubicBezTo>
                  <a:cubicBezTo>
                    <a:pt x="1103" y="2532"/>
                    <a:pt x="1730" y="2407"/>
                    <a:pt x="2357" y="2257"/>
                  </a:cubicBezTo>
                  <a:cubicBezTo>
                    <a:pt x="2507" y="2231"/>
                    <a:pt x="2657" y="2206"/>
                    <a:pt x="2808" y="2181"/>
                  </a:cubicBezTo>
                  <a:cubicBezTo>
                    <a:pt x="2883" y="1956"/>
                    <a:pt x="2983" y="1730"/>
                    <a:pt x="3058" y="1505"/>
                  </a:cubicBezTo>
                  <a:lnTo>
                    <a:pt x="3058" y="1505"/>
                  </a:lnTo>
                  <a:cubicBezTo>
                    <a:pt x="2783" y="1555"/>
                    <a:pt x="2507" y="1605"/>
                    <a:pt x="2231" y="1680"/>
                  </a:cubicBezTo>
                  <a:cubicBezTo>
                    <a:pt x="1880" y="1755"/>
                    <a:pt x="1529" y="1830"/>
                    <a:pt x="1179" y="1881"/>
                  </a:cubicBezTo>
                  <a:cubicBezTo>
                    <a:pt x="1003" y="1931"/>
                    <a:pt x="828" y="1956"/>
                    <a:pt x="652" y="2006"/>
                  </a:cubicBezTo>
                  <a:cubicBezTo>
                    <a:pt x="652" y="1856"/>
                    <a:pt x="652" y="1730"/>
                    <a:pt x="627" y="1580"/>
                  </a:cubicBezTo>
                  <a:cubicBezTo>
                    <a:pt x="627" y="1079"/>
                    <a:pt x="602" y="527"/>
                    <a:pt x="6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5" name="Google Shape;2875;p53"/>
            <p:cNvSpPr/>
            <p:nvPr/>
          </p:nvSpPr>
          <p:spPr>
            <a:xfrm rot="-894982">
              <a:off x="8746023" y="541835"/>
              <a:ext cx="124934" cy="118975"/>
            </a:xfrm>
            <a:custGeom>
              <a:avLst/>
              <a:gdLst/>
              <a:ahLst/>
              <a:cxnLst/>
              <a:rect l="l" t="t" r="r" b="b"/>
              <a:pathLst>
                <a:path w="4738" h="4512" extrusionOk="0">
                  <a:moveTo>
                    <a:pt x="627" y="0"/>
                  </a:moveTo>
                  <a:lnTo>
                    <a:pt x="627" y="0"/>
                  </a:lnTo>
                  <a:cubicBezTo>
                    <a:pt x="426" y="151"/>
                    <a:pt x="226" y="301"/>
                    <a:pt x="0" y="476"/>
                  </a:cubicBezTo>
                  <a:cubicBezTo>
                    <a:pt x="25" y="1729"/>
                    <a:pt x="75" y="2983"/>
                    <a:pt x="201" y="4236"/>
                  </a:cubicBezTo>
                  <a:cubicBezTo>
                    <a:pt x="201" y="4311"/>
                    <a:pt x="251" y="4386"/>
                    <a:pt x="326" y="4436"/>
                  </a:cubicBezTo>
                  <a:cubicBezTo>
                    <a:pt x="376" y="4486"/>
                    <a:pt x="426" y="4511"/>
                    <a:pt x="502" y="4511"/>
                  </a:cubicBezTo>
                  <a:cubicBezTo>
                    <a:pt x="527" y="4511"/>
                    <a:pt x="552" y="4511"/>
                    <a:pt x="577" y="4486"/>
                  </a:cubicBezTo>
                  <a:cubicBezTo>
                    <a:pt x="652" y="4486"/>
                    <a:pt x="727" y="4461"/>
                    <a:pt x="802" y="4436"/>
                  </a:cubicBezTo>
                  <a:cubicBezTo>
                    <a:pt x="2106" y="4161"/>
                    <a:pt x="3258" y="3910"/>
                    <a:pt x="4311" y="3634"/>
                  </a:cubicBezTo>
                  <a:cubicBezTo>
                    <a:pt x="4461" y="3384"/>
                    <a:pt x="4612" y="3133"/>
                    <a:pt x="4737" y="2907"/>
                  </a:cubicBezTo>
                  <a:lnTo>
                    <a:pt x="4737" y="2907"/>
                  </a:lnTo>
                  <a:cubicBezTo>
                    <a:pt x="3710" y="3158"/>
                    <a:pt x="2607" y="3434"/>
                    <a:pt x="1379" y="3709"/>
                  </a:cubicBezTo>
                  <a:cubicBezTo>
                    <a:pt x="1178" y="3735"/>
                    <a:pt x="978" y="3785"/>
                    <a:pt x="777" y="3835"/>
                  </a:cubicBezTo>
                  <a:cubicBezTo>
                    <a:pt x="752" y="3735"/>
                    <a:pt x="752" y="3609"/>
                    <a:pt x="752" y="3509"/>
                  </a:cubicBezTo>
                  <a:cubicBezTo>
                    <a:pt x="652" y="2356"/>
                    <a:pt x="602" y="1178"/>
                    <a:pt x="6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6" name="Google Shape;2876;p53"/>
            <p:cNvSpPr/>
            <p:nvPr/>
          </p:nvSpPr>
          <p:spPr>
            <a:xfrm rot="-894982">
              <a:off x="8696269" y="619922"/>
              <a:ext cx="135508" cy="152674"/>
            </a:xfrm>
            <a:custGeom>
              <a:avLst/>
              <a:gdLst/>
              <a:ahLst/>
              <a:cxnLst/>
              <a:rect l="l" t="t" r="r" b="b"/>
              <a:pathLst>
                <a:path w="5139" h="5790" extrusionOk="0">
                  <a:moveTo>
                    <a:pt x="652" y="0"/>
                  </a:moveTo>
                  <a:lnTo>
                    <a:pt x="652" y="0"/>
                  </a:lnTo>
                  <a:cubicBezTo>
                    <a:pt x="426" y="226"/>
                    <a:pt x="226" y="451"/>
                    <a:pt x="25" y="677"/>
                  </a:cubicBezTo>
                  <a:cubicBezTo>
                    <a:pt x="0" y="2281"/>
                    <a:pt x="101" y="3910"/>
                    <a:pt x="301" y="5514"/>
                  </a:cubicBezTo>
                  <a:cubicBezTo>
                    <a:pt x="301" y="5539"/>
                    <a:pt x="301" y="5564"/>
                    <a:pt x="301" y="5564"/>
                  </a:cubicBezTo>
                  <a:cubicBezTo>
                    <a:pt x="326" y="5639"/>
                    <a:pt x="351" y="5689"/>
                    <a:pt x="426" y="5714"/>
                  </a:cubicBezTo>
                  <a:cubicBezTo>
                    <a:pt x="477" y="5765"/>
                    <a:pt x="527" y="5790"/>
                    <a:pt x="602" y="5790"/>
                  </a:cubicBezTo>
                  <a:lnTo>
                    <a:pt x="652" y="5790"/>
                  </a:lnTo>
                  <a:cubicBezTo>
                    <a:pt x="727" y="5765"/>
                    <a:pt x="827" y="5765"/>
                    <a:pt x="928" y="5740"/>
                  </a:cubicBezTo>
                  <a:cubicBezTo>
                    <a:pt x="2231" y="5564"/>
                    <a:pt x="3459" y="5339"/>
                    <a:pt x="4612" y="5088"/>
                  </a:cubicBezTo>
                  <a:cubicBezTo>
                    <a:pt x="4787" y="4837"/>
                    <a:pt x="4963" y="4587"/>
                    <a:pt x="5138" y="4336"/>
                  </a:cubicBezTo>
                  <a:lnTo>
                    <a:pt x="5138" y="4336"/>
                  </a:lnTo>
                  <a:cubicBezTo>
                    <a:pt x="3960" y="4612"/>
                    <a:pt x="2707" y="4862"/>
                    <a:pt x="1404" y="5063"/>
                  </a:cubicBezTo>
                  <a:cubicBezTo>
                    <a:pt x="1228" y="5088"/>
                    <a:pt x="1053" y="5113"/>
                    <a:pt x="852" y="5138"/>
                  </a:cubicBezTo>
                  <a:cubicBezTo>
                    <a:pt x="852" y="5038"/>
                    <a:pt x="852" y="4912"/>
                    <a:pt x="827" y="4812"/>
                  </a:cubicBezTo>
                  <a:cubicBezTo>
                    <a:pt x="652" y="3208"/>
                    <a:pt x="602" y="1604"/>
                    <a:pt x="6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7" name="Google Shape;2877;p53"/>
            <p:cNvSpPr/>
            <p:nvPr/>
          </p:nvSpPr>
          <p:spPr>
            <a:xfrm rot="-894982">
              <a:off x="8615804" y="648469"/>
              <a:ext cx="389991" cy="286811"/>
            </a:xfrm>
            <a:custGeom>
              <a:avLst/>
              <a:gdLst/>
              <a:ahLst/>
              <a:cxnLst/>
              <a:rect l="l" t="t" r="r" b="b"/>
              <a:pathLst>
                <a:path w="14790" h="10877" extrusionOk="0">
                  <a:moveTo>
                    <a:pt x="14297" y="0"/>
                  </a:moveTo>
                  <a:cubicBezTo>
                    <a:pt x="14264" y="0"/>
                    <a:pt x="14230" y="4"/>
                    <a:pt x="14196" y="12"/>
                  </a:cubicBezTo>
                  <a:cubicBezTo>
                    <a:pt x="11890" y="413"/>
                    <a:pt x="9659" y="1039"/>
                    <a:pt x="7504" y="1891"/>
                  </a:cubicBezTo>
                  <a:cubicBezTo>
                    <a:pt x="5599" y="2668"/>
                    <a:pt x="3745" y="3621"/>
                    <a:pt x="2316" y="5024"/>
                  </a:cubicBezTo>
                  <a:cubicBezTo>
                    <a:pt x="1514" y="5851"/>
                    <a:pt x="862" y="6804"/>
                    <a:pt x="486" y="7856"/>
                  </a:cubicBezTo>
                  <a:cubicBezTo>
                    <a:pt x="1" y="9174"/>
                    <a:pt x="241" y="10876"/>
                    <a:pt x="1855" y="10876"/>
                  </a:cubicBezTo>
                  <a:cubicBezTo>
                    <a:pt x="1990" y="10876"/>
                    <a:pt x="2136" y="10864"/>
                    <a:pt x="2291" y="10839"/>
                  </a:cubicBezTo>
                  <a:cubicBezTo>
                    <a:pt x="4296" y="10538"/>
                    <a:pt x="6276" y="9385"/>
                    <a:pt x="7855" y="8207"/>
                  </a:cubicBezTo>
                  <a:cubicBezTo>
                    <a:pt x="9509" y="6979"/>
                    <a:pt x="10963" y="5526"/>
                    <a:pt x="12391" y="4047"/>
                  </a:cubicBezTo>
                  <a:cubicBezTo>
                    <a:pt x="13369" y="3019"/>
                    <a:pt x="14396" y="1891"/>
                    <a:pt x="14722" y="563"/>
                  </a:cubicBezTo>
                  <a:cubicBezTo>
                    <a:pt x="14789" y="272"/>
                    <a:pt x="14576" y="0"/>
                    <a:pt x="1429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8" name="Google Shape;2878;p53"/>
            <p:cNvSpPr/>
            <p:nvPr/>
          </p:nvSpPr>
          <p:spPr>
            <a:xfrm rot="-894982">
              <a:off x="8223836" y="311189"/>
              <a:ext cx="82639" cy="177408"/>
            </a:xfrm>
            <a:custGeom>
              <a:avLst/>
              <a:gdLst/>
              <a:ahLst/>
              <a:cxnLst/>
              <a:rect l="l" t="t" r="r" b="b"/>
              <a:pathLst>
                <a:path w="3134" h="6728" extrusionOk="0">
                  <a:moveTo>
                    <a:pt x="380" y="0"/>
                  </a:moveTo>
                  <a:cubicBezTo>
                    <a:pt x="347" y="0"/>
                    <a:pt x="313" y="3"/>
                    <a:pt x="276" y="11"/>
                  </a:cubicBezTo>
                  <a:cubicBezTo>
                    <a:pt x="176" y="11"/>
                    <a:pt x="75" y="61"/>
                    <a:pt x="0" y="136"/>
                  </a:cubicBezTo>
                  <a:cubicBezTo>
                    <a:pt x="852" y="2216"/>
                    <a:pt x="1705" y="4346"/>
                    <a:pt x="2607" y="6427"/>
                  </a:cubicBezTo>
                  <a:cubicBezTo>
                    <a:pt x="2757" y="6527"/>
                    <a:pt x="2908" y="6627"/>
                    <a:pt x="3058" y="6727"/>
                  </a:cubicBezTo>
                  <a:cubicBezTo>
                    <a:pt x="3083" y="6552"/>
                    <a:pt x="3108" y="6352"/>
                    <a:pt x="3133" y="6151"/>
                  </a:cubicBezTo>
                  <a:cubicBezTo>
                    <a:pt x="2281" y="4096"/>
                    <a:pt x="1429" y="2066"/>
                    <a:pt x="602" y="36"/>
                  </a:cubicBezTo>
                  <a:cubicBezTo>
                    <a:pt x="531" y="18"/>
                    <a:pt x="460" y="0"/>
                    <a:pt x="38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9" name="Google Shape;2879;p53"/>
            <p:cNvSpPr/>
            <p:nvPr/>
          </p:nvSpPr>
          <p:spPr>
            <a:xfrm rot="-894982">
              <a:off x="8492646" y="656462"/>
              <a:ext cx="76021" cy="134849"/>
            </a:xfrm>
            <a:custGeom>
              <a:avLst/>
              <a:gdLst/>
              <a:ahLst/>
              <a:cxnLst/>
              <a:rect l="l" t="t" r="r" b="b"/>
              <a:pathLst>
                <a:path w="2883" h="5114" extrusionOk="0">
                  <a:moveTo>
                    <a:pt x="0" y="101"/>
                  </a:moveTo>
                  <a:cubicBezTo>
                    <a:pt x="0" y="120"/>
                    <a:pt x="0" y="125"/>
                    <a:pt x="11" y="126"/>
                  </a:cubicBezTo>
                  <a:lnTo>
                    <a:pt x="11" y="126"/>
                  </a:lnTo>
                  <a:cubicBezTo>
                    <a:pt x="8" y="118"/>
                    <a:pt x="4" y="109"/>
                    <a:pt x="0" y="101"/>
                  </a:cubicBezTo>
                  <a:close/>
                  <a:moveTo>
                    <a:pt x="602" y="1"/>
                  </a:moveTo>
                  <a:cubicBezTo>
                    <a:pt x="551" y="101"/>
                    <a:pt x="451" y="176"/>
                    <a:pt x="326" y="176"/>
                  </a:cubicBezTo>
                  <a:lnTo>
                    <a:pt x="176" y="176"/>
                  </a:lnTo>
                  <a:cubicBezTo>
                    <a:pt x="125" y="176"/>
                    <a:pt x="75" y="176"/>
                    <a:pt x="25" y="126"/>
                  </a:cubicBezTo>
                  <a:cubicBezTo>
                    <a:pt x="19" y="126"/>
                    <a:pt x="15" y="126"/>
                    <a:pt x="11" y="126"/>
                  </a:cubicBezTo>
                  <a:lnTo>
                    <a:pt x="11" y="126"/>
                  </a:lnTo>
                  <a:cubicBezTo>
                    <a:pt x="384" y="945"/>
                    <a:pt x="781" y="1763"/>
                    <a:pt x="1178" y="2532"/>
                  </a:cubicBezTo>
                  <a:cubicBezTo>
                    <a:pt x="1529" y="3309"/>
                    <a:pt x="1905" y="4061"/>
                    <a:pt x="2281" y="4838"/>
                  </a:cubicBezTo>
                  <a:cubicBezTo>
                    <a:pt x="2456" y="4938"/>
                    <a:pt x="2657" y="5013"/>
                    <a:pt x="2832" y="5114"/>
                  </a:cubicBezTo>
                  <a:cubicBezTo>
                    <a:pt x="2857" y="4963"/>
                    <a:pt x="2857" y="4838"/>
                    <a:pt x="2882" y="4688"/>
                  </a:cubicBezTo>
                  <a:cubicBezTo>
                    <a:pt x="2506" y="3886"/>
                    <a:pt x="2105" y="3084"/>
                    <a:pt x="1729" y="2282"/>
                  </a:cubicBezTo>
                  <a:cubicBezTo>
                    <a:pt x="1353" y="1530"/>
                    <a:pt x="978" y="753"/>
                    <a:pt x="6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0" name="Google Shape;2880;p53"/>
            <p:cNvSpPr/>
            <p:nvPr/>
          </p:nvSpPr>
          <p:spPr>
            <a:xfrm rot="-894982">
              <a:off x="8352390" y="472307"/>
              <a:ext cx="99172" cy="196973"/>
            </a:xfrm>
            <a:custGeom>
              <a:avLst/>
              <a:gdLst/>
              <a:ahLst/>
              <a:cxnLst/>
              <a:rect l="l" t="t" r="r" b="b"/>
              <a:pathLst>
                <a:path w="3761" h="7470" extrusionOk="0">
                  <a:moveTo>
                    <a:pt x="577" y="1"/>
                  </a:moveTo>
                  <a:cubicBezTo>
                    <a:pt x="552" y="151"/>
                    <a:pt x="427" y="276"/>
                    <a:pt x="277" y="276"/>
                  </a:cubicBezTo>
                  <a:cubicBezTo>
                    <a:pt x="252" y="276"/>
                    <a:pt x="252" y="251"/>
                    <a:pt x="252" y="251"/>
                  </a:cubicBezTo>
                  <a:lnTo>
                    <a:pt x="126" y="251"/>
                  </a:lnTo>
                  <a:cubicBezTo>
                    <a:pt x="76" y="251"/>
                    <a:pt x="51" y="251"/>
                    <a:pt x="1" y="226"/>
                  </a:cubicBezTo>
                  <a:lnTo>
                    <a:pt x="1" y="226"/>
                  </a:lnTo>
                  <a:cubicBezTo>
                    <a:pt x="527" y="1429"/>
                    <a:pt x="1054" y="2632"/>
                    <a:pt x="1605" y="3835"/>
                  </a:cubicBezTo>
                  <a:cubicBezTo>
                    <a:pt x="2081" y="4888"/>
                    <a:pt x="2582" y="5966"/>
                    <a:pt x="3109" y="7018"/>
                  </a:cubicBezTo>
                  <a:cubicBezTo>
                    <a:pt x="3309" y="7169"/>
                    <a:pt x="3510" y="7319"/>
                    <a:pt x="3710" y="7469"/>
                  </a:cubicBezTo>
                  <a:cubicBezTo>
                    <a:pt x="3735" y="7294"/>
                    <a:pt x="3760" y="7144"/>
                    <a:pt x="3760" y="6993"/>
                  </a:cubicBezTo>
                  <a:cubicBezTo>
                    <a:pt x="3209" y="5865"/>
                    <a:pt x="2683" y="4713"/>
                    <a:pt x="2156" y="3585"/>
                  </a:cubicBezTo>
                  <a:cubicBezTo>
                    <a:pt x="1605" y="2382"/>
                    <a:pt x="1079" y="1204"/>
                    <a:pt x="57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1" name="Google Shape;2881;p53"/>
            <p:cNvSpPr/>
            <p:nvPr/>
          </p:nvSpPr>
          <p:spPr>
            <a:xfrm rot="-894982">
              <a:off x="8606843" y="779774"/>
              <a:ext cx="93872" cy="183736"/>
            </a:xfrm>
            <a:custGeom>
              <a:avLst/>
              <a:gdLst/>
              <a:ahLst/>
              <a:cxnLst/>
              <a:rect l="l" t="t" r="r" b="b"/>
              <a:pathLst>
                <a:path w="3560" h="6968" extrusionOk="0">
                  <a:moveTo>
                    <a:pt x="1" y="50"/>
                  </a:moveTo>
                  <a:cubicBezTo>
                    <a:pt x="1" y="61"/>
                    <a:pt x="5" y="67"/>
                    <a:pt x="10" y="70"/>
                  </a:cubicBezTo>
                  <a:lnTo>
                    <a:pt x="10" y="70"/>
                  </a:lnTo>
                  <a:cubicBezTo>
                    <a:pt x="7" y="64"/>
                    <a:pt x="4" y="57"/>
                    <a:pt x="1" y="50"/>
                  </a:cubicBezTo>
                  <a:close/>
                  <a:moveTo>
                    <a:pt x="627" y="0"/>
                  </a:moveTo>
                  <a:cubicBezTo>
                    <a:pt x="602" y="150"/>
                    <a:pt x="477" y="251"/>
                    <a:pt x="327" y="251"/>
                  </a:cubicBezTo>
                  <a:lnTo>
                    <a:pt x="277" y="251"/>
                  </a:lnTo>
                  <a:cubicBezTo>
                    <a:pt x="201" y="226"/>
                    <a:pt x="126" y="176"/>
                    <a:pt x="76" y="100"/>
                  </a:cubicBezTo>
                  <a:cubicBezTo>
                    <a:pt x="51" y="100"/>
                    <a:pt x="51" y="100"/>
                    <a:pt x="26" y="75"/>
                  </a:cubicBezTo>
                  <a:cubicBezTo>
                    <a:pt x="26" y="75"/>
                    <a:pt x="18" y="75"/>
                    <a:pt x="10" y="70"/>
                  </a:cubicBezTo>
                  <a:lnTo>
                    <a:pt x="10" y="70"/>
                  </a:lnTo>
                  <a:cubicBezTo>
                    <a:pt x="1085" y="2345"/>
                    <a:pt x="2159" y="4644"/>
                    <a:pt x="3134" y="6968"/>
                  </a:cubicBezTo>
                  <a:cubicBezTo>
                    <a:pt x="3334" y="6817"/>
                    <a:pt x="3460" y="6617"/>
                    <a:pt x="3560" y="6416"/>
                  </a:cubicBezTo>
                  <a:cubicBezTo>
                    <a:pt x="2633" y="4236"/>
                    <a:pt x="1655" y="2105"/>
                    <a:pt x="6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2" name="Google Shape;2882;p53"/>
            <p:cNvSpPr/>
            <p:nvPr/>
          </p:nvSpPr>
          <p:spPr>
            <a:xfrm rot="-894982">
              <a:off x="8315620" y="376744"/>
              <a:ext cx="32433" cy="115679"/>
            </a:xfrm>
            <a:custGeom>
              <a:avLst/>
              <a:gdLst/>
              <a:ahLst/>
              <a:cxnLst/>
              <a:rect l="l" t="t" r="r" b="b"/>
              <a:pathLst>
                <a:path w="1230" h="4387" extrusionOk="0">
                  <a:moveTo>
                    <a:pt x="753" y="0"/>
                  </a:moveTo>
                  <a:cubicBezTo>
                    <a:pt x="678" y="276"/>
                    <a:pt x="628" y="552"/>
                    <a:pt x="552" y="802"/>
                  </a:cubicBezTo>
                  <a:cubicBezTo>
                    <a:pt x="377" y="1554"/>
                    <a:pt x="201" y="2306"/>
                    <a:pt x="76" y="3058"/>
                  </a:cubicBezTo>
                  <a:cubicBezTo>
                    <a:pt x="51" y="3259"/>
                    <a:pt x="26" y="3459"/>
                    <a:pt x="1" y="3634"/>
                  </a:cubicBezTo>
                  <a:cubicBezTo>
                    <a:pt x="76" y="3710"/>
                    <a:pt x="176" y="3760"/>
                    <a:pt x="252" y="3835"/>
                  </a:cubicBezTo>
                  <a:cubicBezTo>
                    <a:pt x="402" y="3910"/>
                    <a:pt x="427" y="4111"/>
                    <a:pt x="352" y="4261"/>
                  </a:cubicBezTo>
                  <a:cubicBezTo>
                    <a:pt x="302" y="4311"/>
                    <a:pt x="227" y="4361"/>
                    <a:pt x="151" y="4386"/>
                  </a:cubicBezTo>
                  <a:lnTo>
                    <a:pt x="252" y="4386"/>
                  </a:lnTo>
                  <a:cubicBezTo>
                    <a:pt x="402" y="4386"/>
                    <a:pt x="527" y="4286"/>
                    <a:pt x="552" y="4136"/>
                  </a:cubicBezTo>
                  <a:cubicBezTo>
                    <a:pt x="653" y="3108"/>
                    <a:pt x="903" y="2005"/>
                    <a:pt x="1154" y="953"/>
                  </a:cubicBezTo>
                  <a:cubicBezTo>
                    <a:pt x="1179" y="827"/>
                    <a:pt x="1204" y="702"/>
                    <a:pt x="1229" y="602"/>
                  </a:cubicBezTo>
                  <a:cubicBezTo>
                    <a:pt x="1079" y="426"/>
                    <a:pt x="953" y="251"/>
                    <a:pt x="803" y="76"/>
                  </a:cubicBezTo>
                  <a:cubicBezTo>
                    <a:pt x="778" y="50"/>
                    <a:pt x="753" y="25"/>
                    <a:pt x="75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3" name="Google Shape;2883;p53"/>
            <p:cNvSpPr/>
            <p:nvPr/>
          </p:nvSpPr>
          <p:spPr>
            <a:xfrm rot="-894982">
              <a:off x="8454377" y="484284"/>
              <a:ext cx="35044" cy="187059"/>
            </a:xfrm>
            <a:custGeom>
              <a:avLst/>
              <a:gdLst/>
              <a:ahLst/>
              <a:cxnLst/>
              <a:rect l="l" t="t" r="r" b="b"/>
              <a:pathLst>
                <a:path w="1329" h="7094" extrusionOk="0">
                  <a:moveTo>
                    <a:pt x="852" y="1"/>
                  </a:moveTo>
                  <a:cubicBezTo>
                    <a:pt x="501" y="1930"/>
                    <a:pt x="226" y="3910"/>
                    <a:pt x="50" y="5865"/>
                  </a:cubicBezTo>
                  <a:cubicBezTo>
                    <a:pt x="50" y="6016"/>
                    <a:pt x="25" y="6166"/>
                    <a:pt x="0" y="6341"/>
                  </a:cubicBezTo>
                  <a:cubicBezTo>
                    <a:pt x="100" y="6417"/>
                    <a:pt x="201" y="6467"/>
                    <a:pt x="301" y="6542"/>
                  </a:cubicBezTo>
                  <a:cubicBezTo>
                    <a:pt x="451" y="6642"/>
                    <a:pt x="476" y="6843"/>
                    <a:pt x="376" y="6968"/>
                  </a:cubicBezTo>
                  <a:cubicBezTo>
                    <a:pt x="351" y="7043"/>
                    <a:pt x="276" y="7068"/>
                    <a:pt x="201" y="7093"/>
                  </a:cubicBezTo>
                  <a:lnTo>
                    <a:pt x="276" y="7093"/>
                  </a:lnTo>
                  <a:cubicBezTo>
                    <a:pt x="401" y="7093"/>
                    <a:pt x="501" y="7018"/>
                    <a:pt x="552" y="6918"/>
                  </a:cubicBezTo>
                  <a:cubicBezTo>
                    <a:pt x="577" y="6868"/>
                    <a:pt x="577" y="6843"/>
                    <a:pt x="577" y="6818"/>
                  </a:cubicBezTo>
                  <a:cubicBezTo>
                    <a:pt x="752" y="4813"/>
                    <a:pt x="1003" y="2808"/>
                    <a:pt x="1329" y="803"/>
                  </a:cubicBezTo>
                  <a:cubicBezTo>
                    <a:pt x="1178" y="527"/>
                    <a:pt x="1003" y="276"/>
                    <a:pt x="8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4" name="Google Shape;2884;p53"/>
            <p:cNvSpPr/>
            <p:nvPr/>
          </p:nvSpPr>
          <p:spPr>
            <a:xfrm rot="-894982">
              <a:off x="8562369" y="601892"/>
              <a:ext cx="31089" cy="198292"/>
            </a:xfrm>
            <a:custGeom>
              <a:avLst/>
              <a:gdLst/>
              <a:ahLst/>
              <a:cxnLst/>
              <a:rect l="l" t="t" r="r" b="b"/>
              <a:pathLst>
                <a:path w="1179" h="7520" extrusionOk="0">
                  <a:moveTo>
                    <a:pt x="702" y="1"/>
                  </a:moveTo>
                  <a:cubicBezTo>
                    <a:pt x="551" y="1104"/>
                    <a:pt x="451" y="2257"/>
                    <a:pt x="351" y="3384"/>
                  </a:cubicBezTo>
                  <a:cubicBezTo>
                    <a:pt x="276" y="4362"/>
                    <a:pt x="201" y="5339"/>
                    <a:pt x="75" y="6267"/>
                  </a:cubicBezTo>
                  <a:cubicBezTo>
                    <a:pt x="50" y="6417"/>
                    <a:pt x="50" y="6542"/>
                    <a:pt x="25" y="6693"/>
                  </a:cubicBezTo>
                  <a:cubicBezTo>
                    <a:pt x="100" y="6743"/>
                    <a:pt x="176" y="6768"/>
                    <a:pt x="251" y="6818"/>
                  </a:cubicBezTo>
                  <a:cubicBezTo>
                    <a:pt x="376" y="6893"/>
                    <a:pt x="451" y="7069"/>
                    <a:pt x="376" y="7219"/>
                  </a:cubicBezTo>
                  <a:cubicBezTo>
                    <a:pt x="326" y="7319"/>
                    <a:pt x="201" y="7394"/>
                    <a:pt x="100" y="7394"/>
                  </a:cubicBezTo>
                  <a:cubicBezTo>
                    <a:pt x="75" y="7394"/>
                    <a:pt x="25" y="7369"/>
                    <a:pt x="0" y="7369"/>
                  </a:cubicBezTo>
                  <a:cubicBezTo>
                    <a:pt x="50" y="7445"/>
                    <a:pt x="125" y="7495"/>
                    <a:pt x="201" y="7520"/>
                  </a:cubicBezTo>
                  <a:lnTo>
                    <a:pt x="251" y="7520"/>
                  </a:lnTo>
                  <a:cubicBezTo>
                    <a:pt x="401" y="7520"/>
                    <a:pt x="526" y="7419"/>
                    <a:pt x="551" y="7269"/>
                  </a:cubicBezTo>
                  <a:cubicBezTo>
                    <a:pt x="752" y="6041"/>
                    <a:pt x="852" y="4713"/>
                    <a:pt x="952" y="3435"/>
                  </a:cubicBezTo>
                  <a:cubicBezTo>
                    <a:pt x="1028" y="2708"/>
                    <a:pt x="1103" y="1956"/>
                    <a:pt x="1178" y="1229"/>
                  </a:cubicBezTo>
                  <a:cubicBezTo>
                    <a:pt x="1028" y="828"/>
                    <a:pt x="877" y="402"/>
                    <a:pt x="7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5" name="Google Shape;2885;p53"/>
            <p:cNvSpPr/>
            <p:nvPr/>
          </p:nvSpPr>
          <p:spPr>
            <a:xfrm rot="-894982">
              <a:off x="8232618" y="424078"/>
              <a:ext cx="100491" cy="81980"/>
            </a:xfrm>
            <a:custGeom>
              <a:avLst/>
              <a:gdLst/>
              <a:ahLst/>
              <a:cxnLst/>
              <a:rect l="l" t="t" r="r" b="b"/>
              <a:pathLst>
                <a:path w="3811" h="3109" extrusionOk="0">
                  <a:moveTo>
                    <a:pt x="0" y="1"/>
                  </a:moveTo>
                  <a:cubicBezTo>
                    <a:pt x="0" y="151"/>
                    <a:pt x="26" y="276"/>
                    <a:pt x="26" y="376"/>
                  </a:cubicBezTo>
                  <a:cubicBezTo>
                    <a:pt x="51" y="527"/>
                    <a:pt x="51" y="652"/>
                    <a:pt x="76" y="803"/>
                  </a:cubicBezTo>
                  <a:cubicBezTo>
                    <a:pt x="1128" y="1579"/>
                    <a:pt x="2231" y="2331"/>
                    <a:pt x="3309" y="3058"/>
                  </a:cubicBezTo>
                  <a:cubicBezTo>
                    <a:pt x="3334" y="3058"/>
                    <a:pt x="3334" y="3083"/>
                    <a:pt x="3359" y="3083"/>
                  </a:cubicBezTo>
                  <a:cubicBezTo>
                    <a:pt x="3409" y="3108"/>
                    <a:pt x="3434" y="3108"/>
                    <a:pt x="3484" y="3108"/>
                  </a:cubicBezTo>
                  <a:lnTo>
                    <a:pt x="3534" y="3108"/>
                  </a:lnTo>
                  <a:cubicBezTo>
                    <a:pt x="3610" y="3083"/>
                    <a:pt x="3685" y="3033"/>
                    <a:pt x="3735" y="2983"/>
                  </a:cubicBezTo>
                  <a:cubicBezTo>
                    <a:pt x="3810" y="2833"/>
                    <a:pt x="3785" y="2632"/>
                    <a:pt x="3635" y="2557"/>
                  </a:cubicBezTo>
                  <a:cubicBezTo>
                    <a:pt x="3559" y="2482"/>
                    <a:pt x="3459" y="2432"/>
                    <a:pt x="3384" y="2356"/>
                  </a:cubicBezTo>
                  <a:cubicBezTo>
                    <a:pt x="3234" y="2256"/>
                    <a:pt x="3083" y="2156"/>
                    <a:pt x="2933" y="2056"/>
                  </a:cubicBezTo>
                  <a:cubicBezTo>
                    <a:pt x="1930" y="1404"/>
                    <a:pt x="953" y="702"/>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6" name="Google Shape;2886;p53"/>
            <p:cNvSpPr/>
            <p:nvPr/>
          </p:nvSpPr>
          <p:spPr>
            <a:xfrm rot="-894982">
              <a:off x="8306677" y="557453"/>
              <a:ext cx="169866" cy="136167"/>
            </a:xfrm>
            <a:custGeom>
              <a:avLst/>
              <a:gdLst/>
              <a:ahLst/>
              <a:cxnLst/>
              <a:rect l="l" t="t" r="r" b="b"/>
              <a:pathLst>
                <a:path w="6442" h="5164" extrusionOk="0">
                  <a:moveTo>
                    <a:pt x="0" y="0"/>
                  </a:moveTo>
                  <a:cubicBezTo>
                    <a:pt x="0" y="50"/>
                    <a:pt x="25" y="76"/>
                    <a:pt x="25" y="126"/>
                  </a:cubicBezTo>
                  <a:cubicBezTo>
                    <a:pt x="101" y="401"/>
                    <a:pt x="176" y="677"/>
                    <a:pt x="276" y="928"/>
                  </a:cubicBezTo>
                  <a:cubicBezTo>
                    <a:pt x="1128" y="1554"/>
                    <a:pt x="2030" y="2231"/>
                    <a:pt x="2882" y="2883"/>
                  </a:cubicBezTo>
                  <a:cubicBezTo>
                    <a:pt x="3885" y="3634"/>
                    <a:pt x="4938" y="4411"/>
                    <a:pt x="5915" y="5088"/>
                  </a:cubicBezTo>
                  <a:cubicBezTo>
                    <a:pt x="5915" y="5113"/>
                    <a:pt x="5915" y="5113"/>
                    <a:pt x="5940" y="5113"/>
                  </a:cubicBezTo>
                  <a:cubicBezTo>
                    <a:pt x="5990" y="5163"/>
                    <a:pt x="6040" y="5163"/>
                    <a:pt x="6091" y="5163"/>
                  </a:cubicBezTo>
                  <a:lnTo>
                    <a:pt x="6166" y="5163"/>
                  </a:lnTo>
                  <a:cubicBezTo>
                    <a:pt x="6241" y="5138"/>
                    <a:pt x="6316" y="5113"/>
                    <a:pt x="6341" y="5038"/>
                  </a:cubicBezTo>
                  <a:cubicBezTo>
                    <a:pt x="6441" y="4913"/>
                    <a:pt x="6416" y="4712"/>
                    <a:pt x="6266" y="4612"/>
                  </a:cubicBezTo>
                  <a:cubicBezTo>
                    <a:pt x="6191" y="4537"/>
                    <a:pt x="6065" y="4487"/>
                    <a:pt x="5965" y="4411"/>
                  </a:cubicBezTo>
                  <a:cubicBezTo>
                    <a:pt x="5765" y="4261"/>
                    <a:pt x="5564" y="4111"/>
                    <a:pt x="5364" y="3960"/>
                  </a:cubicBezTo>
                  <a:cubicBezTo>
                    <a:pt x="4662" y="3459"/>
                    <a:pt x="3960" y="2908"/>
                    <a:pt x="3258" y="2381"/>
                  </a:cubicBezTo>
                  <a:cubicBezTo>
                    <a:pt x="2181" y="1579"/>
                    <a:pt x="1053" y="752"/>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7" name="Google Shape;2887;p53"/>
            <p:cNvSpPr/>
            <p:nvPr/>
          </p:nvSpPr>
          <p:spPr>
            <a:xfrm rot="-894982">
              <a:off x="8404410" y="701101"/>
              <a:ext cx="182444" cy="118975"/>
            </a:xfrm>
            <a:custGeom>
              <a:avLst/>
              <a:gdLst/>
              <a:ahLst/>
              <a:cxnLst/>
              <a:rect l="l" t="t" r="r" b="b"/>
              <a:pathLst>
                <a:path w="6919" h="4512" extrusionOk="0">
                  <a:moveTo>
                    <a:pt x="1" y="0"/>
                  </a:moveTo>
                  <a:lnTo>
                    <a:pt x="1" y="0"/>
                  </a:lnTo>
                  <a:cubicBezTo>
                    <a:pt x="126" y="351"/>
                    <a:pt x="277" y="677"/>
                    <a:pt x="427" y="1003"/>
                  </a:cubicBezTo>
                  <a:cubicBezTo>
                    <a:pt x="2357" y="2256"/>
                    <a:pt x="4362" y="3409"/>
                    <a:pt x="6392" y="4436"/>
                  </a:cubicBezTo>
                  <a:cubicBezTo>
                    <a:pt x="6392" y="4461"/>
                    <a:pt x="6417" y="4461"/>
                    <a:pt x="6417" y="4461"/>
                  </a:cubicBezTo>
                  <a:cubicBezTo>
                    <a:pt x="6442" y="4486"/>
                    <a:pt x="6442" y="4486"/>
                    <a:pt x="6467" y="4486"/>
                  </a:cubicBezTo>
                  <a:cubicBezTo>
                    <a:pt x="6492" y="4486"/>
                    <a:pt x="6542" y="4511"/>
                    <a:pt x="6567" y="4511"/>
                  </a:cubicBezTo>
                  <a:cubicBezTo>
                    <a:pt x="6668" y="4511"/>
                    <a:pt x="6793" y="4436"/>
                    <a:pt x="6843" y="4336"/>
                  </a:cubicBezTo>
                  <a:cubicBezTo>
                    <a:pt x="6918" y="4186"/>
                    <a:pt x="6843" y="4010"/>
                    <a:pt x="6718" y="3935"/>
                  </a:cubicBezTo>
                  <a:cubicBezTo>
                    <a:pt x="6643" y="3885"/>
                    <a:pt x="6567" y="3860"/>
                    <a:pt x="6492" y="3810"/>
                  </a:cubicBezTo>
                  <a:cubicBezTo>
                    <a:pt x="6317" y="3709"/>
                    <a:pt x="6116" y="3634"/>
                    <a:pt x="5941" y="3534"/>
                  </a:cubicBezTo>
                  <a:cubicBezTo>
                    <a:pt x="3911" y="2456"/>
                    <a:pt x="1906" y="1253"/>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8" name="Google Shape;2888;p53"/>
            <p:cNvSpPr/>
            <p:nvPr/>
          </p:nvSpPr>
          <p:spPr>
            <a:xfrm rot="-894982">
              <a:off x="8208800" y="692435"/>
              <a:ext cx="489743" cy="337280"/>
            </a:xfrm>
            <a:custGeom>
              <a:avLst/>
              <a:gdLst/>
              <a:ahLst/>
              <a:cxnLst/>
              <a:rect l="l" t="t" r="r" b="b"/>
              <a:pathLst>
                <a:path w="18573" h="12791" extrusionOk="0">
                  <a:moveTo>
                    <a:pt x="1095" y="1"/>
                  </a:moveTo>
                  <a:cubicBezTo>
                    <a:pt x="822" y="1"/>
                    <a:pt x="576" y="100"/>
                    <a:pt x="402" y="391"/>
                  </a:cubicBezTo>
                  <a:cubicBezTo>
                    <a:pt x="1" y="1043"/>
                    <a:pt x="352" y="1895"/>
                    <a:pt x="653" y="2496"/>
                  </a:cubicBezTo>
                  <a:cubicBezTo>
                    <a:pt x="1530" y="4150"/>
                    <a:pt x="2783" y="5654"/>
                    <a:pt x="4186" y="6932"/>
                  </a:cubicBezTo>
                  <a:cubicBezTo>
                    <a:pt x="5816" y="8436"/>
                    <a:pt x="7720" y="9664"/>
                    <a:pt x="9700" y="10667"/>
                  </a:cubicBezTo>
                  <a:cubicBezTo>
                    <a:pt x="11856" y="11744"/>
                    <a:pt x="14187" y="12597"/>
                    <a:pt x="16618" y="12772"/>
                  </a:cubicBezTo>
                  <a:cubicBezTo>
                    <a:pt x="16750" y="12783"/>
                    <a:pt x="16887" y="12790"/>
                    <a:pt x="17025" y="12790"/>
                  </a:cubicBezTo>
                  <a:cubicBezTo>
                    <a:pt x="17512" y="12790"/>
                    <a:pt x="18004" y="12698"/>
                    <a:pt x="18297" y="12346"/>
                  </a:cubicBezTo>
                  <a:cubicBezTo>
                    <a:pt x="18573" y="11995"/>
                    <a:pt x="18573" y="11469"/>
                    <a:pt x="18397" y="11068"/>
                  </a:cubicBezTo>
                  <a:cubicBezTo>
                    <a:pt x="18222" y="10667"/>
                    <a:pt x="17871" y="10341"/>
                    <a:pt x="17545" y="10015"/>
                  </a:cubicBezTo>
                  <a:cubicBezTo>
                    <a:pt x="16342" y="8937"/>
                    <a:pt x="15014" y="7960"/>
                    <a:pt x="13685" y="7008"/>
                  </a:cubicBezTo>
                  <a:cubicBezTo>
                    <a:pt x="10151" y="4501"/>
                    <a:pt x="6567" y="1920"/>
                    <a:pt x="2432" y="391"/>
                  </a:cubicBezTo>
                  <a:cubicBezTo>
                    <a:pt x="2032" y="252"/>
                    <a:pt x="1528" y="1"/>
                    <a:pt x="10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9" name="Google Shape;2889;p53"/>
            <p:cNvSpPr/>
            <p:nvPr/>
          </p:nvSpPr>
          <p:spPr>
            <a:xfrm rot="-894982">
              <a:off x="8192104" y="747312"/>
              <a:ext cx="102468" cy="91209"/>
            </a:xfrm>
            <a:custGeom>
              <a:avLst/>
              <a:gdLst/>
              <a:ahLst/>
              <a:cxnLst/>
              <a:rect l="l" t="t" r="r" b="b"/>
              <a:pathLst>
                <a:path w="3886" h="3459" extrusionOk="0">
                  <a:moveTo>
                    <a:pt x="352" y="0"/>
                  </a:moveTo>
                  <a:cubicBezTo>
                    <a:pt x="251" y="75"/>
                    <a:pt x="176" y="151"/>
                    <a:pt x="101" y="276"/>
                  </a:cubicBezTo>
                  <a:cubicBezTo>
                    <a:pt x="51" y="351"/>
                    <a:pt x="26" y="426"/>
                    <a:pt x="1" y="501"/>
                  </a:cubicBezTo>
                  <a:cubicBezTo>
                    <a:pt x="1104" y="1554"/>
                    <a:pt x="2256" y="2532"/>
                    <a:pt x="3384" y="3459"/>
                  </a:cubicBezTo>
                  <a:lnTo>
                    <a:pt x="3885" y="3459"/>
                  </a:lnTo>
                  <a:cubicBezTo>
                    <a:pt x="3860" y="3309"/>
                    <a:pt x="3835" y="3158"/>
                    <a:pt x="3810" y="3008"/>
                  </a:cubicBezTo>
                  <a:cubicBezTo>
                    <a:pt x="2632" y="2055"/>
                    <a:pt x="1479" y="1078"/>
                    <a:pt x="3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0" name="Google Shape;2890;p53"/>
            <p:cNvSpPr/>
            <p:nvPr/>
          </p:nvSpPr>
          <p:spPr>
            <a:xfrm rot="-894982">
              <a:off x="8322826" y="807304"/>
              <a:ext cx="125593" cy="97168"/>
            </a:xfrm>
            <a:custGeom>
              <a:avLst/>
              <a:gdLst/>
              <a:ahLst/>
              <a:cxnLst/>
              <a:rect l="l" t="t" r="r" b="b"/>
              <a:pathLst>
                <a:path w="4763" h="3685" extrusionOk="0">
                  <a:moveTo>
                    <a:pt x="351" y="0"/>
                  </a:moveTo>
                  <a:lnTo>
                    <a:pt x="351" y="0"/>
                  </a:lnTo>
                  <a:cubicBezTo>
                    <a:pt x="376" y="75"/>
                    <a:pt x="351" y="151"/>
                    <a:pt x="301" y="226"/>
                  </a:cubicBezTo>
                  <a:cubicBezTo>
                    <a:pt x="276" y="376"/>
                    <a:pt x="151" y="476"/>
                    <a:pt x="0" y="476"/>
                  </a:cubicBezTo>
                  <a:cubicBezTo>
                    <a:pt x="326" y="727"/>
                    <a:pt x="627" y="978"/>
                    <a:pt x="953" y="1228"/>
                  </a:cubicBezTo>
                  <a:cubicBezTo>
                    <a:pt x="2005" y="2055"/>
                    <a:pt x="3058" y="2857"/>
                    <a:pt x="4161" y="3684"/>
                  </a:cubicBezTo>
                  <a:lnTo>
                    <a:pt x="4762" y="3634"/>
                  </a:lnTo>
                  <a:cubicBezTo>
                    <a:pt x="4737" y="3534"/>
                    <a:pt x="4712" y="3434"/>
                    <a:pt x="4687" y="3309"/>
                  </a:cubicBezTo>
                  <a:cubicBezTo>
                    <a:pt x="3534" y="2456"/>
                    <a:pt x="2406" y="1604"/>
                    <a:pt x="1328" y="752"/>
                  </a:cubicBezTo>
                  <a:cubicBezTo>
                    <a:pt x="1003" y="501"/>
                    <a:pt x="677" y="251"/>
                    <a:pt x="3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1" name="Google Shape;2891;p53"/>
            <p:cNvSpPr/>
            <p:nvPr/>
          </p:nvSpPr>
          <p:spPr>
            <a:xfrm rot="-894982">
              <a:off x="8614621" y="930122"/>
              <a:ext cx="87254" cy="50021"/>
            </a:xfrm>
            <a:custGeom>
              <a:avLst/>
              <a:gdLst/>
              <a:ahLst/>
              <a:cxnLst/>
              <a:rect l="l" t="t" r="r" b="b"/>
              <a:pathLst>
                <a:path w="3309" h="1897" extrusionOk="0">
                  <a:moveTo>
                    <a:pt x="301" y="0"/>
                  </a:moveTo>
                  <a:cubicBezTo>
                    <a:pt x="301" y="25"/>
                    <a:pt x="326" y="50"/>
                    <a:pt x="326" y="50"/>
                  </a:cubicBezTo>
                  <a:cubicBezTo>
                    <a:pt x="377" y="151"/>
                    <a:pt x="377" y="251"/>
                    <a:pt x="351" y="351"/>
                  </a:cubicBezTo>
                  <a:cubicBezTo>
                    <a:pt x="301" y="426"/>
                    <a:pt x="226" y="501"/>
                    <a:pt x="126" y="501"/>
                  </a:cubicBezTo>
                  <a:cubicBezTo>
                    <a:pt x="76" y="527"/>
                    <a:pt x="51" y="527"/>
                    <a:pt x="1" y="527"/>
                  </a:cubicBezTo>
                  <a:cubicBezTo>
                    <a:pt x="677" y="978"/>
                    <a:pt x="1379" y="1429"/>
                    <a:pt x="2056" y="1855"/>
                  </a:cubicBezTo>
                  <a:cubicBezTo>
                    <a:pt x="2181" y="1855"/>
                    <a:pt x="2281" y="1880"/>
                    <a:pt x="2407" y="1880"/>
                  </a:cubicBezTo>
                  <a:cubicBezTo>
                    <a:pt x="2531" y="1890"/>
                    <a:pt x="2656" y="1896"/>
                    <a:pt x="2780" y="1896"/>
                  </a:cubicBezTo>
                  <a:cubicBezTo>
                    <a:pt x="2957" y="1896"/>
                    <a:pt x="3133" y="1884"/>
                    <a:pt x="3309" y="1855"/>
                  </a:cubicBezTo>
                  <a:cubicBezTo>
                    <a:pt x="2281" y="1304"/>
                    <a:pt x="1279" y="677"/>
                    <a:pt x="3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2" name="Google Shape;2892;p53"/>
            <p:cNvSpPr/>
            <p:nvPr/>
          </p:nvSpPr>
          <p:spPr>
            <a:xfrm rot="-894982">
              <a:off x="8473280" y="874696"/>
              <a:ext cx="118316" cy="86594"/>
            </a:xfrm>
            <a:custGeom>
              <a:avLst/>
              <a:gdLst/>
              <a:ahLst/>
              <a:cxnLst/>
              <a:rect l="l" t="t" r="r" b="b"/>
              <a:pathLst>
                <a:path w="4487" h="3284" extrusionOk="0">
                  <a:moveTo>
                    <a:pt x="552" y="0"/>
                  </a:moveTo>
                  <a:cubicBezTo>
                    <a:pt x="561" y="7"/>
                    <a:pt x="570" y="13"/>
                    <a:pt x="580" y="20"/>
                  </a:cubicBezTo>
                  <a:lnTo>
                    <a:pt x="580" y="20"/>
                  </a:lnTo>
                  <a:cubicBezTo>
                    <a:pt x="579" y="13"/>
                    <a:pt x="578" y="7"/>
                    <a:pt x="577" y="0"/>
                  </a:cubicBezTo>
                  <a:close/>
                  <a:moveTo>
                    <a:pt x="580" y="20"/>
                  </a:moveTo>
                  <a:cubicBezTo>
                    <a:pt x="595" y="166"/>
                    <a:pt x="519" y="328"/>
                    <a:pt x="351" y="376"/>
                  </a:cubicBezTo>
                  <a:lnTo>
                    <a:pt x="276" y="376"/>
                  </a:lnTo>
                  <a:cubicBezTo>
                    <a:pt x="201" y="376"/>
                    <a:pt x="151" y="351"/>
                    <a:pt x="101" y="326"/>
                  </a:cubicBezTo>
                  <a:lnTo>
                    <a:pt x="0" y="326"/>
                  </a:lnTo>
                  <a:cubicBezTo>
                    <a:pt x="1128" y="1178"/>
                    <a:pt x="2281" y="2005"/>
                    <a:pt x="3459" y="2832"/>
                  </a:cubicBezTo>
                  <a:cubicBezTo>
                    <a:pt x="3660" y="2982"/>
                    <a:pt x="3885" y="3133"/>
                    <a:pt x="4086" y="3283"/>
                  </a:cubicBezTo>
                  <a:cubicBezTo>
                    <a:pt x="4236" y="3283"/>
                    <a:pt x="4361" y="3258"/>
                    <a:pt x="4487" y="3258"/>
                  </a:cubicBezTo>
                  <a:cubicBezTo>
                    <a:pt x="4437" y="3083"/>
                    <a:pt x="4412" y="2907"/>
                    <a:pt x="4386" y="2782"/>
                  </a:cubicBezTo>
                  <a:cubicBezTo>
                    <a:pt x="4386" y="2757"/>
                    <a:pt x="4386" y="2757"/>
                    <a:pt x="4386" y="2757"/>
                  </a:cubicBezTo>
                  <a:cubicBezTo>
                    <a:pt x="4186" y="2607"/>
                    <a:pt x="3985" y="2481"/>
                    <a:pt x="3810" y="2331"/>
                  </a:cubicBezTo>
                  <a:cubicBezTo>
                    <a:pt x="2717" y="1561"/>
                    <a:pt x="1648" y="790"/>
                    <a:pt x="580" y="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3" name="Google Shape;2893;p53"/>
            <p:cNvSpPr/>
            <p:nvPr/>
          </p:nvSpPr>
          <p:spPr>
            <a:xfrm rot="-894982">
              <a:off x="8286776" y="754471"/>
              <a:ext cx="27133" cy="78657"/>
            </a:xfrm>
            <a:custGeom>
              <a:avLst/>
              <a:gdLst/>
              <a:ahLst/>
              <a:cxnLst/>
              <a:rect l="l" t="t" r="r" b="b"/>
              <a:pathLst>
                <a:path w="1029" h="2983" extrusionOk="0">
                  <a:moveTo>
                    <a:pt x="1" y="0"/>
                  </a:moveTo>
                  <a:lnTo>
                    <a:pt x="1" y="0"/>
                  </a:lnTo>
                  <a:cubicBezTo>
                    <a:pt x="76" y="727"/>
                    <a:pt x="176" y="1479"/>
                    <a:pt x="301" y="2181"/>
                  </a:cubicBezTo>
                  <a:cubicBezTo>
                    <a:pt x="326" y="2331"/>
                    <a:pt x="351" y="2482"/>
                    <a:pt x="376" y="2632"/>
                  </a:cubicBezTo>
                  <a:lnTo>
                    <a:pt x="652" y="2632"/>
                  </a:lnTo>
                  <a:cubicBezTo>
                    <a:pt x="828" y="2632"/>
                    <a:pt x="953" y="2782"/>
                    <a:pt x="953" y="2933"/>
                  </a:cubicBezTo>
                  <a:cubicBezTo>
                    <a:pt x="953" y="2958"/>
                    <a:pt x="953" y="2958"/>
                    <a:pt x="953" y="2983"/>
                  </a:cubicBezTo>
                  <a:cubicBezTo>
                    <a:pt x="1003" y="2908"/>
                    <a:pt x="1028" y="2832"/>
                    <a:pt x="1003" y="2757"/>
                  </a:cubicBezTo>
                  <a:cubicBezTo>
                    <a:pt x="1003" y="2757"/>
                    <a:pt x="1003" y="2732"/>
                    <a:pt x="1003" y="2732"/>
                  </a:cubicBezTo>
                  <a:cubicBezTo>
                    <a:pt x="878" y="2005"/>
                    <a:pt x="752" y="1128"/>
                    <a:pt x="652" y="301"/>
                  </a:cubicBezTo>
                  <a:cubicBezTo>
                    <a:pt x="427" y="201"/>
                    <a:pt x="226" y="101"/>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4" name="Google Shape;2894;p53"/>
            <p:cNvSpPr/>
            <p:nvPr/>
          </p:nvSpPr>
          <p:spPr>
            <a:xfrm rot="-894982">
              <a:off x="8421996" y="781813"/>
              <a:ext cx="44958" cy="122930"/>
            </a:xfrm>
            <a:custGeom>
              <a:avLst/>
              <a:gdLst/>
              <a:ahLst/>
              <a:cxnLst/>
              <a:rect l="l" t="t" r="r" b="b"/>
              <a:pathLst>
                <a:path w="1705" h="4662" extrusionOk="0">
                  <a:moveTo>
                    <a:pt x="1" y="0"/>
                  </a:moveTo>
                  <a:lnTo>
                    <a:pt x="1" y="0"/>
                  </a:lnTo>
                  <a:cubicBezTo>
                    <a:pt x="251" y="1228"/>
                    <a:pt x="552" y="2481"/>
                    <a:pt x="878" y="3685"/>
                  </a:cubicBezTo>
                  <a:cubicBezTo>
                    <a:pt x="903" y="3810"/>
                    <a:pt x="928" y="3910"/>
                    <a:pt x="953" y="4010"/>
                  </a:cubicBezTo>
                  <a:lnTo>
                    <a:pt x="1279" y="4010"/>
                  </a:lnTo>
                  <a:cubicBezTo>
                    <a:pt x="1294" y="4008"/>
                    <a:pt x="1309" y="4007"/>
                    <a:pt x="1323" y="4007"/>
                  </a:cubicBezTo>
                  <a:cubicBezTo>
                    <a:pt x="1475" y="4007"/>
                    <a:pt x="1582" y="4126"/>
                    <a:pt x="1605" y="4286"/>
                  </a:cubicBezTo>
                  <a:cubicBezTo>
                    <a:pt x="1605" y="4461"/>
                    <a:pt x="1479" y="4587"/>
                    <a:pt x="1304" y="4612"/>
                  </a:cubicBezTo>
                  <a:lnTo>
                    <a:pt x="1204" y="4612"/>
                  </a:lnTo>
                  <a:cubicBezTo>
                    <a:pt x="1254" y="4637"/>
                    <a:pt x="1304" y="4662"/>
                    <a:pt x="1379" y="4662"/>
                  </a:cubicBezTo>
                  <a:lnTo>
                    <a:pt x="1454" y="4662"/>
                  </a:lnTo>
                  <a:cubicBezTo>
                    <a:pt x="1630" y="4612"/>
                    <a:pt x="1705" y="4436"/>
                    <a:pt x="1680" y="4286"/>
                  </a:cubicBezTo>
                  <a:lnTo>
                    <a:pt x="1655" y="4286"/>
                  </a:lnTo>
                  <a:cubicBezTo>
                    <a:pt x="1304" y="3008"/>
                    <a:pt x="978" y="1730"/>
                    <a:pt x="702" y="451"/>
                  </a:cubicBezTo>
                  <a:cubicBezTo>
                    <a:pt x="477" y="301"/>
                    <a:pt x="226" y="151"/>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5" name="Google Shape;2895;p53"/>
            <p:cNvSpPr/>
            <p:nvPr/>
          </p:nvSpPr>
          <p:spPr>
            <a:xfrm rot="-894982">
              <a:off x="8494920" y="844885"/>
              <a:ext cx="114360" cy="129549"/>
            </a:xfrm>
            <a:custGeom>
              <a:avLst/>
              <a:gdLst/>
              <a:ahLst/>
              <a:cxnLst/>
              <a:rect l="l" t="t" r="r" b="b"/>
              <a:pathLst>
                <a:path w="4337" h="4913" extrusionOk="0">
                  <a:moveTo>
                    <a:pt x="2958" y="1"/>
                  </a:moveTo>
                  <a:lnTo>
                    <a:pt x="2958" y="1"/>
                  </a:lnTo>
                  <a:cubicBezTo>
                    <a:pt x="3108" y="1204"/>
                    <a:pt x="3284" y="2457"/>
                    <a:pt x="3509" y="3685"/>
                  </a:cubicBezTo>
                  <a:cubicBezTo>
                    <a:pt x="3509" y="3685"/>
                    <a:pt x="3509" y="3685"/>
                    <a:pt x="3509" y="3710"/>
                  </a:cubicBezTo>
                  <a:cubicBezTo>
                    <a:pt x="3535" y="3835"/>
                    <a:pt x="3560" y="4011"/>
                    <a:pt x="3610" y="4186"/>
                  </a:cubicBezTo>
                  <a:cubicBezTo>
                    <a:pt x="3484" y="4186"/>
                    <a:pt x="3359" y="4211"/>
                    <a:pt x="3209" y="4211"/>
                  </a:cubicBezTo>
                  <a:cubicBezTo>
                    <a:pt x="2698" y="4265"/>
                    <a:pt x="2159" y="4290"/>
                    <a:pt x="1583" y="4290"/>
                  </a:cubicBezTo>
                  <a:cubicBezTo>
                    <a:pt x="1085" y="4290"/>
                    <a:pt x="559" y="4271"/>
                    <a:pt x="1" y="4236"/>
                  </a:cubicBezTo>
                  <a:lnTo>
                    <a:pt x="1" y="4236"/>
                  </a:lnTo>
                  <a:cubicBezTo>
                    <a:pt x="477" y="4487"/>
                    <a:pt x="1003" y="4687"/>
                    <a:pt x="1504" y="4913"/>
                  </a:cubicBezTo>
                  <a:lnTo>
                    <a:pt x="1580" y="4913"/>
                  </a:lnTo>
                  <a:cubicBezTo>
                    <a:pt x="2457" y="4913"/>
                    <a:pt x="3234" y="4838"/>
                    <a:pt x="3961" y="4738"/>
                  </a:cubicBezTo>
                  <a:cubicBezTo>
                    <a:pt x="4011" y="4738"/>
                    <a:pt x="4036" y="4738"/>
                    <a:pt x="4086" y="4712"/>
                  </a:cubicBezTo>
                  <a:cubicBezTo>
                    <a:pt x="4186" y="4712"/>
                    <a:pt x="4261" y="4637"/>
                    <a:pt x="4311" y="4562"/>
                  </a:cubicBezTo>
                  <a:cubicBezTo>
                    <a:pt x="4337" y="4462"/>
                    <a:pt x="4337" y="4362"/>
                    <a:pt x="4286" y="4261"/>
                  </a:cubicBezTo>
                  <a:cubicBezTo>
                    <a:pt x="4286" y="4261"/>
                    <a:pt x="4261" y="4236"/>
                    <a:pt x="4261" y="4211"/>
                  </a:cubicBezTo>
                  <a:cubicBezTo>
                    <a:pt x="4186" y="4011"/>
                    <a:pt x="4136" y="3810"/>
                    <a:pt x="4111" y="3610"/>
                  </a:cubicBezTo>
                  <a:cubicBezTo>
                    <a:pt x="3936" y="2557"/>
                    <a:pt x="3785" y="1530"/>
                    <a:pt x="3635" y="477"/>
                  </a:cubicBezTo>
                  <a:cubicBezTo>
                    <a:pt x="3560" y="427"/>
                    <a:pt x="3484" y="377"/>
                    <a:pt x="3434" y="327"/>
                  </a:cubicBezTo>
                  <a:cubicBezTo>
                    <a:pt x="3259" y="226"/>
                    <a:pt x="3108" y="101"/>
                    <a:pt x="29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6" name="Google Shape;2896;p53"/>
            <p:cNvSpPr/>
            <p:nvPr/>
          </p:nvSpPr>
          <p:spPr>
            <a:xfrm rot="-894982">
              <a:off x="8350486" y="897174"/>
              <a:ext cx="129549" cy="21912"/>
            </a:xfrm>
            <a:custGeom>
              <a:avLst/>
              <a:gdLst/>
              <a:ahLst/>
              <a:cxnLst/>
              <a:rect l="l" t="t" r="r" b="b"/>
              <a:pathLst>
                <a:path w="4913" h="831" extrusionOk="0">
                  <a:moveTo>
                    <a:pt x="4631" y="0"/>
                  </a:moveTo>
                  <a:cubicBezTo>
                    <a:pt x="4617" y="0"/>
                    <a:pt x="4602" y="1"/>
                    <a:pt x="4587" y="3"/>
                  </a:cubicBezTo>
                  <a:lnTo>
                    <a:pt x="4261" y="3"/>
                  </a:lnTo>
                  <a:lnTo>
                    <a:pt x="3660" y="53"/>
                  </a:lnTo>
                  <a:lnTo>
                    <a:pt x="0" y="279"/>
                  </a:lnTo>
                  <a:cubicBezTo>
                    <a:pt x="226" y="454"/>
                    <a:pt x="477" y="655"/>
                    <a:pt x="702" y="830"/>
                  </a:cubicBezTo>
                  <a:lnTo>
                    <a:pt x="4411" y="605"/>
                  </a:lnTo>
                  <a:lnTo>
                    <a:pt x="4612" y="605"/>
                  </a:lnTo>
                  <a:cubicBezTo>
                    <a:pt x="4787" y="580"/>
                    <a:pt x="4913" y="454"/>
                    <a:pt x="4913" y="279"/>
                  </a:cubicBezTo>
                  <a:cubicBezTo>
                    <a:pt x="4890" y="119"/>
                    <a:pt x="4783" y="0"/>
                    <a:pt x="46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7" name="Google Shape;2897;p53"/>
            <p:cNvSpPr/>
            <p:nvPr/>
          </p:nvSpPr>
          <p:spPr>
            <a:xfrm rot="-894982">
              <a:off x="8232447" y="831219"/>
              <a:ext cx="90550" cy="17219"/>
            </a:xfrm>
            <a:custGeom>
              <a:avLst/>
              <a:gdLst/>
              <a:ahLst/>
              <a:cxnLst/>
              <a:rect l="l" t="t" r="r" b="b"/>
              <a:pathLst>
                <a:path w="3434" h="653" extrusionOk="0">
                  <a:moveTo>
                    <a:pt x="2356" y="1"/>
                  </a:moveTo>
                  <a:cubicBezTo>
                    <a:pt x="1579" y="1"/>
                    <a:pt x="802" y="26"/>
                    <a:pt x="0" y="76"/>
                  </a:cubicBezTo>
                  <a:cubicBezTo>
                    <a:pt x="151" y="277"/>
                    <a:pt x="276" y="452"/>
                    <a:pt x="426" y="653"/>
                  </a:cubicBezTo>
                  <a:cubicBezTo>
                    <a:pt x="1329" y="602"/>
                    <a:pt x="2231" y="602"/>
                    <a:pt x="3133" y="602"/>
                  </a:cubicBezTo>
                  <a:cubicBezTo>
                    <a:pt x="3284" y="602"/>
                    <a:pt x="3409" y="502"/>
                    <a:pt x="3434" y="352"/>
                  </a:cubicBezTo>
                  <a:cubicBezTo>
                    <a:pt x="3434" y="327"/>
                    <a:pt x="3434" y="327"/>
                    <a:pt x="3434" y="302"/>
                  </a:cubicBezTo>
                  <a:cubicBezTo>
                    <a:pt x="3434" y="151"/>
                    <a:pt x="3309" y="1"/>
                    <a:pt x="31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8" name="Google Shape;2898;p53"/>
            <p:cNvSpPr/>
            <p:nvPr/>
          </p:nvSpPr>
          <p:spPr>
            <a:xfrm rot="-894982">
              <a:off x="8828261" y="678681"/>
              <a:ext cx="85935" cy="62151"/>
            </a:xfrm>
            <a:custGeom>
              <a:avLst/>
              <a:gdLst/>
              <a:ahLst/>
              <a:cxnLst/>
              <a:rect l="l" t="t" r="r" b="b"/>
              <a:pathLst>
                <a:path w="3259" h="2357" extrusionOk="0">
                  <a:moveTo>
                    <a:pt x="2807" y="0"/>
                  </a:moveTo>
                  <a:cubicBezTo>
                    <a:pt x="2682" y="76"/>
                    <a:pt x="2582" y="151"/>
                    <a:pt x="2481" y="226"/>
                  </a:cubicBezTo>
                  <a:cubicBezTo>
                    <a:pt x="1679" y="777"/>
                    <a:pt x="852" y="1354"/>
                    <a:pt x="50" y="1955"/>
                  </a:cubicBezTo>
                  <a:cubicBezTo>
                    <a:pt x="25" y="2055"/>
                    <a:pt x="25" y="2156"/>
                    <a:pt x="0" y="2256"/>
                  </a:cubicBezTo>
                  <a:cubicBezTo>
                    <a:pt x="176" y="2306"/>
                    <a:pt x="351" y="2331"/>
                    <a:pt x="527" y="2356"/>
                  </a:cubicBezTo>
                  <a:cubicBezTo>
                    <a:pt x="1303" y="1780"/>
                    <a:pt x="2055" y="1228"/>
                    <a:pt x="2807" y="727"/>
                  </a:cubicBezTo>
                  <a:cubicBezTo>
                    <a:pt x="2958" y="627"/>
                    <a:pt x="3108" y="527"/>
                    <a:pt x="3258" y="426"/>
                  </a:cubicBezTo>
                  <a:cubicBezTo>
                    <a:pt x="3183" y="426"/>
                    <a:pt x="3133" y="426"/>
                    <a:pt x="3058" y="401"/>
                  </a:cubicBezTo>
                  <a:cubicBezTo>
                    <a:pt x="2983" y="401"/>
                    <a:pt x="2907" y="351"/>
                    <a:pt x="2832" y="276"/>
                  </a:cubicBezTo>
                  <a:cubicBezTo>
                    <a:pt x="2782" y="226"/>
                    <a:pt x="2782" y="126"/>
                    <a:pt x="2782" y="50"/>
                  </a:cubicBezTo>
                  <a:cubicBezTo>
                    <a:pt x="2782" y="25"/>
                    <a:pt x="2807" y="0"/>
                    <a:pt x="28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9" name="Google Shape;2899;p53"/>
            <p:cNvSpPr/>
            <p:nvPr/>
          </p:nvSpPr>
          <p:spPr>
            <a:xfrm rot="-894982">
              <a:off x="8759002" y="764189"/>
              <a:ext cx="86594" cy="69428"/>
            </a:xfrm>
            <a:custGeom>
              <a:avLst/>
              <a:gdLst/>
              <a:ahLst/>
              <a:cxnLst/>
              <a:rect l="l" t="t" r="r" b="b"/>
              <a:pathLst>
                <a:path w="3284" h="2633" extrusionOk="0">
                  <a:moveTo>
                    <a:pt x="2783" y="0"/>
                  </a:moveTo>
                  <a:cubicBezTo>
                    <a:pt x="1880" y="702"/>
                    <a:pt x="953" y="1429"/>
                    <a:pt x="26" y="2181"/>
                  </a:cubicBezTo>
                  <a:cubicBezTo>
                    <a:pt x="26" y="2331"/>
                    <a:pt x="26" y="2482"/>
                    <a:pt x="1" y="2607"/>
                  </a:cubicBezTo>
                  <a:cubicBezTo>
                    <a:pt x="151" y="2632"/>
                    <a:pt x="301" y="2632"/>
                    <a:pt x="427" y="2632"/>
                  </a:cubicBezTo>
                  <a:cubicBezTo>
                    <a:pt x="1404" y="1855"/>
                    <a:pt x="2357" y="1103"/>
                    <a:pt x="3284" y="402"/>
                  </a:cubicBezTo>
                  <a:cubicBezTo>
                    <a:pt x="3184" y="376"/>
                    <a:pt x="3108" y="376"/>
                    <a:pt x="3033" y="351"/>
                  </a:cubicBezTo>
                  <a:cubicBezTo>
                    <a:pt x="2883" y="326"/>
                    <a:pt x="2758" y="176"/>
                    <a:pt x="2783" y="26"/>
                  </a:cubicBezTo>
                  <a:cubicBezTo>
                    <a:pt x="2783" y="26"/>
                    <a:pt x="2783" y="0"/>
                    <a:pt x="278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0" name="Google Shape;2900;p53"/>
            <p:cNvSpPr/>
            <p:nvPr/>
          </p:nvSpPr>
          <p:spPr>
            <a:xfrm rot="-894982">
              <a:off x="8902057" y="611335"/>
              <a:ext cx="66792" cy="44985"/>
            </a:xfrm>
            <a:custGeom>
              <a:avLst/>
              <a:gdLst/>
              <a:ahLst/>
              <a:cxnLst/>
              <a:rect l="l" t="t" r="r" b="b"/>
              <a:pathLst>
                <a:path w="2533" h="1706" extrusionOk="0">
                  <a:moveTo>
                    <a:pt x="2156" y="1"/>
                  </a:moveTo>
                  <a:cubicBezTo>
                    <a:pt x="1455" y="427"/>
                    <a:pt x="753" y="878"/>
                    <a:pt x="51" y="1354"/>
                  </a:cubicBezTo>
                  <a:cubicBezTo>
                    <a:pt x="26" y="1454"/>
                    <a:pt x="26" y="1555"/>
                    <a:pt x="1" y="1655"/>
                  </a:cubicBezTo>
                  <a:cubicBezTo>
                    <a:pt x="201" y="1680"/>
                    <a:pt x="427" y="1680"/>
                    <a:pt x="627" y="1705"/>
                  </a:cubicBezTo>
                  <a:cubicBezTo>
                    <a:pt x="1254" y="1279"/>
                    <a:pt x="1881" y="878"/>
                    <a:pt x="2482" y="502"/>
                  </a:cubicBezTo>
                  <a:cubicBezTo>
                    <a:pt x="2532" y="276"/>
                    <a:pt x="2357" y="51"/>
                    <a:pt x="21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1" name="Google Shape;2901;p53"/>
            <p:cNvSpPr/>
            <p:nvPr/>
          </p:nvSpPr>
          <p:spPr>
            <a:xfrm rot="-894982">
              <a:off x="8700708" y="855393"/>
              <a:ext cx="72065" cy="62151"/>
            </a:xfrm>
            <a:custGeom>
              <a:avLst/>
              <a:gdLst/>
              <a:ahLst/>
              <a:cxnLst/>
              <a:rect l="l" t="t" r="r" b="b"/>
              <a:pathLst>
                <a:path w="2733" h="2357" extrusionOk="0">
                  <a:moveTo>
                    <a:pt x="2381" y="0"/>
                  </a:moveTo>
                  <a:cubicBezTo>
                    <a:pt x="1730" y="552"/>
                    <a:pt x="1053" y="1128"/>
                    <a:pt x="351" y="1705"/>
                  </a:cubicBezTo>
                  <a:cubicBezTo>
                    <a:pt x="251" y="1805"/>
                    <a:pt x="126" y="1905"/>
                    <a:pt x="25" y="2005"/>
                  </a:cubicBezTo>
                  <a:cubicBezTo>
                    <a:pt x="25" y="2131"/>
                    <a:pt x="0" y="2231"/>
                    <a:pt x="0" y="2356"/>
                  </a:cubicBezTo>
                  <a:cubicBezTo>
                    <a:pt x="201" y="2331"/>
                    <a:pt x="426" y="2306"/>
                    <a:pt x="627" y="2281"/>
                  </a:cubicBezTo>
                  <a:cubicBezTo>
                    <a:pt x="677" y="2256"/>
                    <a:pt x="727" y="2206"/>
                    <a:pt x="752" y="2181"/>
                  </a:cubicBezTo>
                  <a:cubicBezTo>
                    <a:pt x="1429" y="1604"/>
                    <a:pt x="2080" y="1028"/>
                    <a:pt x="2732" y="502"/>
                  </a:cubicBezTo>
                  <a:lnTo>
                    <a:pt x="2657" y="502"/>
                  </a:lnTo>
                  <a:cubicBezTo>
                    <a:pt x="2506" y="476"/>
                    <a:pt x="2381" y="351"/>
                    <a:pt x="2381" y="176"/>
                  </a:cubicBezTo>
                  <a:cubicBezTo>
                    <a:pt x="2381" y="126"/>
                    <a:pt x="2381" y="50"/>
                    <a:pt x="238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2" name="Google Shape;2902;p53"/>
            <p:cNvSpPr/>
            <p:nvPr/>
          </p:nvSpPr>
          <p:spPr>
            <a:xfrm rot="-894982">
              <a:off x="8888083" y="624239"/>
              <a:ext cx="70720" cy="52236"/>
            </a:xfrm>
            <a:custGeom>
              <a:avLst/>
              <a:gdLst/>
              <a:ahLst/>
              <a:cxnLst/>
              <a:rect l="l" t="t" r="r" b="b"/>
              <a:pathLst>
                <a:path w="2682" h="1981" extrusionOk="0">
                  <a:moveTo>
                    <a:pt x="902" y="1"/>
                  </a:moveTo>
                  <a:cubicBezTo>
                    <a:pt x="677" y="51"/>
                    <a:pt x="476" y="101"/>
                    <a:pt x="251" y="151"/>
                  </a:cubicBezTo>
                  <a:cubicBezTo>
                    <a:pt x="226" y="276"/>
                    <a:pt x="201" y="377"/>
                    <a:pt x="201" y="502"/>
                  </a:cubicBezTo>
                  <a:cubicBezTo>
                    <a:pt x="125" y="853"/>
                    <a:pt x="75" y="1179"/>
                    <a:pt x="25" y="1479"/>
                  </a:cubicBezTo>
                  <a:cubicBezTo>
                    <a:pt x="25" y="1479"/>
                    <a:pt x="0" y="1504"/>
                    <a:pt x="0" y="1529"/>
                  </a:cubicBezTo>
                  <a:cubicBezTo>
                    <a:pt x="0" y="1605"/>
                    <a:pt x="0" y="1705"/>
                    <a:pt x="50" y="1755"/>
                  </a:cubicBezTo>
                  <a:cubicBezTo>
                    <a:pt x="125" y="1830"/>
                    <a:pt x="201" y="1880"/>
                    <a:pt x="276" y="1880"/>
                  </a:cubicBezTo>
                  <a:cubicBezTo>
                    <a:pt x="351" y="1905"/>
                    <a:pt x="401" y="1905"/>
                    <a:pt x="476" y="1905"/>
                  </a:cubicBezTo>
                  <a:cubicBezTo>
                    <a:pt x="1078" y="1956"/>
                    <a:pt x="1679" y="1981"/>
                    <a:pt x="2206" y="1981"/>
                  </a:cubicBezTo>
                  <a:lnTo>
                    <a:pt x="2281" y="1981"/>
                  </a:lnTo>
                  <a:cubicBezTo>
                    <a:pt x="2431" y="1780"/>
                    <a:pt x="2557" y="1555"/>
                    <a:pt x="2682" y="1354"/>
                  </a:cubicBezTo>
                  <a:lnTo>
                    <a:pt x="2682" y="1354"/>
                  </a:lnTo>
                  <a:cubicBezTo>
                    <a:pt x="2540" y="1362"/>
                    <a:pt x="2395" y="1365"/>
                    <a:pt x="2247" y="1365"/>
                  </a:cubicBezTo>
                  <a:cubicBezTo>
                    <a:pt x="1950" y="1365"/>
                    <a:pt x="1638" y="1354"/>
                    <a:pt x="1303" y="1354"/>
                  </a:cubicBezTo>
                  <a:cubicBezTo>
                    <a:pt x="1103" y="1329"/>
                    <a:pt x="877" y="1329"/>
                    <a:pt x="677" y="1304"/>
                  </a:cubicBezTo>
                  <a:cubicBezTo>
                    <a:pt x="702" y="1204"/>
                    <a:pt x="702" y="1103"/>
                    <a:pt x="727" y="1003"/>
                  </a:cubicBezTo>
                  <a:cubicBezTo>
                    <a:pt x="752" y="853"/>
                    <a:pt x="777" y="727"/>
                    <a:pt x="802" y="602"/>
                  </a:cubicBezTo>
                  <a:cubicBezTo>
                    <a:pt x="827" y="402"/>
                    <a:pt x="852" y="201"/>
                    <a:pt x="9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3" name="Google Shape;2903;p53"/>
            <p:cNvSpPr/>
            <p:nvPr/>
          </p:nvSpPr>
          <p:spPr>
            <a:xfrm rot="-894982">
              <a:off x="8811920" y="665348"/>
              <a:ext cx="105105" cy="97194"/>
            </a:xfrm>
            <a:custGeom>
              <a:avLst/>
              <a:gdLst/>
              <a:ahLst/>
              <a:cxnLst/>
              <a:rect l="l" t="t" r="r" b="b"/>
              <a:pathLst>
                <a:path w="3986" h="3686" extrusionOk="0">
                  <a:moveTo>
                    <a:pt x="1078" y="1"/>
                  </a:moveTo>
                  <a:cubicBezTo>
                    <a:pt x="878" y="76"/>
                    <a:pt x="652" y="151"/>
                    <a:pt x="452" y="226"/>
                  </a:cubicBezTo>
                  <a:cubicBezTo>
                    <a:pt x="276" y="1154"/>
                    <a:pt x="126" y="2106"/>
                    <a:pt x="26" y="3033"/>
                  </a:cubicBezTo>
                  <a:cubicBezTo>
                    <a:pt x="26" y="3033"/>
                    <a:pt x="26" y="3059"/>
                    <a:pt x="26" y="3059"/>
                  </a:cubicBezTo>
                  <a:cubicBezTo>
                    <a:pt x="1" y="3209"/>
                    <a:pt x="126" y="3359"/>
                    <a:pt x="276" y="3384"/>
                  </a:cubicBezTo>
                  <a:cubicBezTo>
                    <a:pt x="351" y="3409"/>
                    <a:pt x="427" y="3409"/>
                    <a:pt x="527" y="3435"/>
                  </a:cubicBezTo>
                  <a:cubicBezTo>
                    <a:pt x="1404" y="3610"/>
                    <a:pt x="2331" y="3685"/>
                    <a:pt x="3209" y="3685"/>
                  </a:cubicBezTo>
                  <a:lnTo>
                    <a:pt x="3384" y="3685"/>
                  </a:lnTo>
                  <a:cubicBezTo>
                    <a:pt x="3585" y="3485"/>
                    <a:pt x="3785" y="3284"/>
                    <a:pt x="3986" y="3059"/>
                  </a:cubicBezTo>
                  <a:lnTo>
                    <a:pt x="3986" y="3059"/>
                  </a:lnTo>
                  <a:cubicBezTo>
                    <a:pt x="3698" y="3082"/>
                    <a:pt x="3411" y="3093"/>
                    <a:pt x="3124" y="3093"/>
                  </a:cubicBezTo>
                  <a:cubicBezTo>
                    <a:pt x="2482" y="3093"/>
                    <a:pt x="1836" y="3037"/>
                    <a:pt x="1179" y="2933"/>
                  </a:cubicBezTo>
                  <a:cubicBezTo>
                    <a:pt x="1003" y="2908"/>
                    <a:pt x="828" y="2883"/>
                    <a:pt x="652" y="2833"/>
                  </a:cubicBezTo>
                  <a:cubicBezTo>
                    <a:pt x="677" y="2733"/>
                    <a:pt x="677" y="2632"/>
                    <a:pt x="702" y="2532"/>
                  </a:cubicBezTo>
                  <a:cubicBezTo>
                    <a:pt x="803" y="1730"/>
                    <a:pt x="928" y="903"/>
                    <a:pt x="1078" y="101"/>
                  </a:cubicBezTo>
                  <a:cubicBezTo>
                    <a:pt x="1103" y="76"/>
                    <a:pt x="1103" y="26"/>
                    <a:pt x="10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4" name="Google Shape;2904;p53"/>
            <p:cNvSpPr/>
            <p:nvPr/>
          </p:nvSpPr>
          <p:spPr>
            <a:xfrm rot="-894982">
              <a:off x="8739650" y="719598"/>
              <a:ext cx="124249" cy="131526"/>
            </a:xfrm>
            <a:custGeom>
              <a:avLst/>
              <a:gdLst/>
              <a:ahLst/>
              <a:cxnLst/>
              <a:rect l="l" t="t" r="r" b="b"/>
              <a:pathLst>
                <a:path w="4712" h="4988" extrusionOk="0">
                  <a:moveTo>
                    <a:pt x="1103" y="0"/>
                  </a:moveTo>
                  <a:lnTo>
                    <a:pt x="1103" y="0"/>
                  </a:lnTo>
                  <a:cubicBezTo>
                    <a:pt x="877" y="101"/>
                    <a:pt x="652" y="226"/>
                    <a:pt x="426" y="351"/>
                  </a:cubicBezTo>
                  <a:cubicBezTo>
                    <a:pt x="176" y="1679"/>
                    <a:pt x="50" y="3033"/>
                    <a:pt x="0" y="4386"/>
                  </a:cubicBezTo>
                  <a:cubicBezTo>
                    <a:pt x="0" y="4436"/>
                    <a:pt x="0" y="4512"/>
                    <a:pt x="0" y="4562"/>
                  </a:cubicBezTo>
                  <a:cubicBezTo>
                    <a:pt x="0" y="4737"/>
                    <a:pt x="125" y="4862"/>
                    <a:pt x="276" y="4888"/>
                  </a:cubicBezTo>
                  <a:lnTo>
                    <a:pt x="351" y="4888"/>
                  </a:lnTo>
                  <a:cubicBezTo>
                    <a:pt x="1078" y="4938"/>
                    <a:pt x="1780" y="4988"/>
                    <a:pt x="2481" y="4988"/>
                  </a:cubicBezTo>
                  <a:cubicBezTo>
                    <a:pt x="2958" y="4988"/>
                    <a:pt x="3459" y="4963"/>
                    <a:pt x="3935" y="4938"/>
                  </a:cubicBezTo>
                  <a:cubicBezTo>
                    <a:pt x="4211" y="4712"/>
                    <a:pt x="4461" y="4487"/>
                    <a:pt x="4712" y="4261"/>
                  </a:cubicBezTo>
                  <a:lnTo>
                    <a:pt x="4712" y="4261"/>
                  </a:lnTo>
                  <a:cubicBezTo>
                    <a:pt x="4048" y="4332"/>
                    <a:pt x="3361" y="4362"/>
                    <a:pt x="2662" y="4362"/>
                  </a:cubicBezTo>
                  <a:cubicBezTo>
                    <a:pt x="2122" y="4362"/>
                    <a:pt x="1575" y="4344"/>
                    <a:pt x="1028" y="4311"/>
                  </a:cubicBezTo>
                  <a:cubicBezTo>
                    <a:pt x="902" y="4311"/>
                    <a:pt x="752" y="4311"/>
                    <a:pt x="602" y="4286"/>
                  </a:cubicBezTo>
                  <a:cubicBezTo>
                    <a:pt x="627" y="4161"/>
                    <a:pt x="627" y="4010"/>
                    <a:pt x="627" y="3860"/>
                  </a:cubicBezTo>
                  <a:cubicBezTo>
                    <a:pt x="702" y="2582"/>
                    <a:pt x="852" y="1278"/>
                    <a:pt x="110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5" name="Google Shape;2905;p53"/>
            <p:cNvSpPr/>
            <p:nvPr/>
          </p:nvSpPr>
          <p:spPr>
            <a:xfrm rot="-894982">
              <a:off x="8677212" y="785049"/>
              <a:ext cx="139463" cy="146082"/>
            </a:xfrm>
            <a:custGeom>
              <a:avLst/>
              <a:gdLst/>
              <a:ahLst/>
              <a:cxnLst/>
              <a:rect l="l" t="t" r="r" b="b"/>
              <a:pathLst>
                <a:path w="5289" h="5540" extrusionOk="0">
                  <a:moveTo>
                    <a:pt x="1179" y="1"/>
                  </a:moveTo>
                  <a:lnTo>
                    <a:pt x="1179" y="1"/>
                  </a:lnTo>
                  <a:cubicBezTo>
                    <a:pt x="978" y="176"/>
                    <a:pt x="753" y="352"/>
                    <a:pt x="552" y="552"/>
                  </a:cubicBezTo>
                  <a:cubicBezTo>
                    <a:pt x="527" y="602"/>
                    <a:pt x="502" y="628"/>
                    <a:pt x="452" y="678"/>
                  </a:cubicBezTo>
                  <a:cubicBezTo>
                    <a:pt x="226" y="2156"/>
                    <a:pt x="76" y="3635"/>
                    <a:pt x="1" y="5114"/>
                  </a:cubicBezTo>
                  <a:cubicBezTo>
                    <a:pt x="1" y="5139"/>
                    <a:pt x="1" y="5189"/>
                    <a:pt x="1" y="5214"/>
                  </a:cubicBezTo>
                  <a:cubicBezTo>
                    <a:pt x="1" y="5289"/>
                    <a:pt x="26" y="5389"/>
                    <a:pt x="101" y="5440"/>
                  </a:cubicBezTo>
                  <a:cubicBezTo>
                    <a:pt x="151" y="5490"/>
                    <a:pt x="226" y="5540"/>
                    <a:pt x="301" y="5540"/>
                  </a:cubicBezTo>
                  <a:lnTo>
                    <a:pt x="352" y="5540"/>
                  </a:lnTo>
                  <a:cubicBezTo>
                    <a:pt x="377" y="5515"/>
                    <a:pt x="427" y="5515"/>
                    <a:pt x="477" y="5515"/>
                  </a:cubicBezTo>
                  <a:cubicBezTo>
                    <a:pt x="1580" y="5389"/>
                    <a:pt x="2758" y="5264"/>
                    <a:pt x="4011" y="5089"/>
                  </a:cubicBezTo>
                  <a:cubicBezTo>
                    <a:pt x="4462" y="4838"/>
                    <a:pt x="4888" y="4587"/>
                    <a:pt x="5289" y="4287"/>
                  </a:cubicBezTo>
                  <a:lnTo>
                    <a:pt x="5289" y="4287"/>
                  </a:lnTo>
                  <a:cubicBezTo>
                    <a:pt x="3885" y="4512"/>
                    <a:pt x="2532" y="4663"/>
                    <a:pt x="1254" y="4813"/>
                  </a:cubicBezTo>
                  <a:cubicBezTo>
                    <a:pt x="1053" y="4838"/>
                    <a:pt x="828" y="4863"/>
                    <a:pt x="627" y="4888"/>
                  </a:cubicBezTo>
                  <a:cubicBezTo>
                    <a:pt x="627" y="4763"/>
                    <a:pt x="652" y="4663"/>
                    <a:pt x="652" y="4537"/>
                  </a:cubicBezTo>
                  <a:cubicBezTo>
                    <a:pt x="727" y="3034"/>
                    <a:pt x="928" y="1505"/>
                    <a:pt x="11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358955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839"/>
                                        </p:tgtEl>
                                        <p:attrNameLst>
                                          <p:attrName>style.visibility</p:attrName>
                                        </p:attrNameLst>
                                      </p:cBhvr>
                                      <p:to>
                                        <p:strVal val="visible"/>
                                      </p:to>
                                    </p:set>
                                    <p:animEffect transition="in" filter="wheel(1)">
                                      <p:cBhvr>
                                        <p:cTn id="7" dur="2000"/>
                                        <p:tgtEl>
                                          <p:spTgt spid="28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3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34"/>
        <p:cNvGrpSpPr/>
        <p:nvPr/>
      </p:nvGrpSpPr>
      <p:grpSpPr>
        <a:xfrm>
          <a:off x="0" y="0"/>
          <a:ext cx="0" cy="0"/>
          <a:chOff x="0" y="0"/>
          <a:chExt cx="0" cy="0"/>
        </a:xfrm>
      </p:grpSpPr>
      <p:grpSp>
        <p:nvGrpSpPr>
          <p:cNvPr id="2445" name="Google Shape;2445;p46"/>
          <p:cNvGrpSpPr/>
          <p:nvPr/>
        </p:nvGrpSpPr>
        <p:grpSpPr>
          <a:xfrm>
            <a:off x="606047" y="1710530"/>
            <a:ext cx="695183" cy="613316"/>
            <a:chOff x="3759812" y="1735572"/>
            <a:chExt cx="532866" cy="531672"/>
          </a:xfrm>
        </p:grpSpPr>
        <p:sp>
          <p:nvSpPr>
            <p:cNvPr id="2446" name="Google Shape;2446;p46"/>
            <p:cNvSpPr/>
            <p:nvPr/>
          </p:nvSpPr>
          <p:spPr>
            <a:xfrm>
              <a:off x="3969047" y="2069273"/>
              <a:ext cx="114546" cy="197971"/>
            </a:xfrm>
            <a:custGeom>
              <a:avLst/>
              <a:gdLst/>
              <a:ahLst/>
              <a:cxnLst/>
              <a:rect l="l" t="t" r="r" b="b"/>
              <a:pathLst>
                <a:path w="19099" h="33009" extrusionOk="0">
                  <a:moveTo>
                    <a:pt x="2582" y="0"/>
                  </a:moveTo>
                  <a:cubicBezTo>
                    <a:pt x="1153" y="0"/>
                    <a:pt x="0" y="1153"/>
                    <a:pt x="0" y="2582"/>
                  </a:cubicBezTo>
                  <a:lnTo>
                    <a:pt x="0" y="30402"/>
                  </a:lnTo>
                  <a:cubicBezTo>
                    <a:pt x="0" y="31855"/>
                    <a:pt x="1153" y="33008"/>
                    <a:pt x="2582" y="33008"/>
                  </a:cubicBezTo>
                  <a:lnTo>
                    <a:pt x="16492" y="33008"/>
                  </a:lnTo>
                  <a:cubicBezTo>
                    <a:pt x="17920" y="33008"/>
                    <a:pt x="19098" y="31855"/>
                    <a:pt x="19098" y="30402"/>
                  </a:cubicBezTo>
                  <a:lnTo>
                    <a:pt x="19098" y="2582"/>
                  </a:lnTo>
                  <a:cubicBezTo>
                    <a:pt x="19098" y="1153"/>
                    <a:pt x="17920" y="0"/>
                    <a:pt x="1649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 name="Google Shape;2447;p46"/>
            <p:cNvSpPr/>
            <p:nvPr/>
          </p:nvSpPr>
          <p:spPr>
            <a:xfrm>
              <a:off x="4026317" y="2069273"/>
              <a:ext cx="57276" cy="197971"/>
            </a:xfrm>
            <a:custGeom>
              <a:avLst/>
              <a:gdLst/>
              <a:ahLst/>
              <a:cxnLst/>
              <a:rect l="l" t="t" r="r" b="b"/>
              <a:pathLst>
                <a:path w="9550" h="33009" extrusionOk="0">
                  <a:moveTo>
                    <a:pt x="0" y="0"/>
                  </a:moveTo>
                  <a:lnTo>
                    <a:pt x="0" y="33008"/>
                  </a:lnTo>
                  <a:lnTo>
                    <a:pt x="6943" y="33008"/>
                  </a:lnTo>
                  <a:cubicBezTo>
                    <a:pt x="8371" y="33008"/>
                    <a:pt x="9549" y="31855"/>
                    <a:pt x="9549" y="30402"/>
                  </a:cubicBezTo>
                  <a:lnTo>
                    <a:pt x="9549" y="2582"/>
                  </a:lnTo>
                  <a:cubicBezTo>
                    <a:pt x="9549" y="1153"/>
                    <a:pt x="8371" y="0"/>
                    <a:pt x="69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 name="Google Shape;2448;p46"/>
            <p:cNvSpPr/>
            <p:nvPr/>
          </p:nvSpPr>
          <p:spPr>
            <a:xfrm>
              <a:off x="3834367" y="1735572"/>
              <a:ext cx="383756" cy="364822"/>
            </a:xfrm>
            <a:custGeom>
              <a:avLst/>
              <a:gdLst/>
              <a:ahLst/>
              <a:cxnLst/>
              <a:rect l="l" t="t" r="r" b="b"/>
              <a:pathLst>
                <a:path w="63986" h="60829" extrusionOk="0">
                  <a:moveTo>
                    <a:pt x="31980" y="1"/>
                  </a:moveTo>
                  <a:cubicBezTo>
                    <a:pt x="28446" y="1"/>
                    <a:pt x="24963" y="928"/>
                    <a:pt x="21880" y="2708"/>
                  </a:cubicBezTo>
                  <a:cubicBezTo>
                    <a:pt x="14938" y="6718"/>
                    <a:pt x="11078" y="14337"/>
                    <a:pt x="11855" y="22182"/>
                  </a:cubicBezTo>
                  <a:cubicBezTo>
                    <a:pt x="4687" y="25440"/>
                    <a:pt x="0" y="32583"/>
                    <a:pt x="0" y="40603"/>
                  </a:cubicBezTo>
                  <a:cubicBezTo>
                    <a:pt x="0" y="51756"/>
                    <a:pt x="9073" y="60828"/>
                    <a:pt x="20251" y="60828"/>
                  </a:cubicBezTo>
                  <a:lnTo>
                    <a:pt x="43760" y="60828"/>
                  </a:lnTo>
                  <a:cubicBezTo>
                    <a:pt x="54913" y="60828"/>
                    <a:pt x="63985" y="51756"/>
                    <a:pt x="63985" y="40603"/>
                  </a:cubicBezTo>
                  <a:cubicBezTo>
                    <a:pt x="63985" y="32583"/>
                    <a:pt x="59299" y="25440"/>
                    <a:pt x="52131" y="22182"/>
                  </a:cubicBezTo>
                  <a:cubicBezTo>
                    <a:pt x="52532" y="17996"/>
                    <a:pt x="51630" y="13786"/>
                    <a:pt x="49524" y="10101"/>
                  </a:cubicBezTo>
                  <a:cubicBezTo>
                    <a:pt x="45915" y="3861"/>
                    <a:pt x="39198" y="1"/>
                    <a:pt x="319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 name="Google Shape;2449;p46"/>
            <p:cNvSpPr/>
            <p:nvPr/>
          </p:nvSpPr>
          <p:spPr>
            <a:xfrm>
              <a:off x="4168062" y="1752257"/>
              <a:ext cx="124616" cy="123417"/>
            </a:xfrm>
            <a:custGeom>
              <a:avLst/>
              <a:gdLst/>
              <a:ahLst/>
              <a:cxnLst/>
              <a:rect l="l" t="t" r="r" b="b"/>
              <a:pathLst>
                <a:path w="20778" h="20578" extrusionOk="0">
                  <a:moveTo>
                    <a:pt x="6768" y="1"/>
                  </a:moveTo>
                  <a:cubicBezTo>
                    <a:pt x="4412" y="1"/>
                    <a:pt x="2582" y="352"/>
                    <a:pt x="2507" y="352"/>
                  </a:cubicBezTo>
                  <a:cubicBezTo>
                    <a:pt x="1479" y="552"/>
                    <a:pt x="677" y="1379"/>
                    <a:pt x="477" y="2407"/>
                  </a:cubicBezTo>
                  <a:cubicBezTo>
                    <a:pt x="452" y="2507"/>
                    <a:pt x="1" y="4788"/>
                    <a:pt x="126" y="7645"/>
                  </a:cubicBezTo>
                  <a:cubicBezTo>
                    <a:pt x="301" y="11705"/>
                    <a:pt x="1479" y="14863"/>
                    <a:pt x="3635" y="17044"/>
                  </a:cubicBezTo>
                  <a:cubicBezTo>
                    <a:pt x="5966" y="19349"/>
                    <a:pt x="9549" y="20578"/>
                    <a:pt x="14011" y="20578"/>
                  </a:cubicBezTo>
                  <a:cubicBezTo>
                    <a:pt x="16392" y="20578"/>
                    <a:pt x="18196" y="20227"/>
                    <a:pt x="18271" y="20202"/>
                  </a:cubicBezTo>
                  <a:cubicBezTo>
                    <a:pt x="19299" y="20001"/>
                    <a:pt x="20126" y="19199"/>
                    <a:pt x="20326" y="18171"/>
                  </a:cubicBezTo>
                  <a:cubicBezTo>
                    <a:pt x="20352" y="18071"/>
                    <a:pt x="20778" y="15765"/>
                    <a:pt x="20677" y="12933"/>
                  </a:cubicBezTo>
                  <a:cubicBezTo>
                    <a:pt x="20502" y="8848"/>
                    <a:pt x="19324" y="5690"/>
                    <a:pt x="17144" y="3535"/>
                  </a:cubicBezTo>
                  <a:cubicBezTo>
                    <a:pt x="14838" y="1229"/>
                    <a:pt x="11254" y="1"/>
                    <a:pt x="67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 name="Google Shape;2450;p46"/>
            <p:cNvSpPr/>
            <p:nvPr/>
          </p:nvSpPr>
          <p:spPr>
            <a:xfrm>
              <a:off x="3759812" y="1735572"/>
              <a:ext cx="124616" cy="123417"/>
            </a:xfrm>
            <a:custGeom>
              <a:avLst/>
              <a:gdLst/>
              <a:ahLst/>
              <a:cxnLst/>
              <a:rect l="l" t="t" r="r" b="b"/>
              <a:pathLst>
                <a:path w="20778" h="20578" extrusionOk="0">
                  <a:moveTo>
                    <a:pt x="14010" y="1"/>
                  </a:moveTo>
                  <a:cubicBezTo>
                    <a:pt x="9549" y="1"/>
                    <a:pt x="5940" y="1229"/>
                    <a:pt x="3634" y="3535"/>
                  </a:cubicBezTo>
                  <a:cubicBezTo>
                    <a:pt x="1479" y="5690"/>
                    <a:pt x="301" y="8848"/>
                    <a:pt x="125" y="12933"/>
                  </a:cubicBezTo>
                  <a:cubicBezTo>
                    <a:pt x="0" y="15765"/>
                    <a:pt x="451" y="18071"/>
                    <a:pt x="476" y="18172"/>
                  </a:cubicBezTo>
                  <a:cubicBezTo>
                    <a:pt x="677" y="19199"/>
                    <a:pt x="1479" y="20001"/>
                    <a:pt x="2506" y="20202"/>
                  </a:cubicBezTo>
                  <a:cubicBezTo>
                    <a:pt x="2581" y="20227"/>
                    <a:pt x="4411" y="20578"/>
                    <a:pt x="6767" y="20578"/>
                  </a:cubicBezTo>
                  <a:cubicBezTo>
                    <a:pt x="11253" y="20578"/>
                    <a:pt x="14837" y="19349"/>
                    <a:pt x="17143" y="17044"/>
                  </a:cubicBezTo>
                  <a:cubicBezTo>
                    <a:pt x="19323" y="14863"/>
                    <a:pt x="20501" y="11705"/>
                    <a:pt x="20652" y="7645"/>
                  </a:cubicBezTo>
                  <a:cubicBezTo>
                    <a:pt x="20777" y="4788"/>
                    <a:pt x="20326" y="2507"/>
                    <a:pt x="20326" y="2407"/>
                  </a:cubicBezTo>
                  <a:cubicBezTo>
                    <a:pt x="20125" y="1379"/>
                    <a:pt x="19298" y="552"/>
                    <a:pt x="18271" y="352"/>
                  </a:cubicBezTo>
                  <a:cubicBezTo>
                    <a:pt x="18196" y="352"/>
                    <a:pt x="16391" y="1"/>
                    <a:pt x="1401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46"/>
            <p:cNvSpPr/>
            <p:nvPr/>
          </p:nvSpPr>
          <p:spPr>
            <a:xfrm>
              <a:off x="3759812" y="2093773"/>
              <a:ext cx="124616" cy="123417"/>
            </a:xfrm>
            <a:custGeom>
              <a:avLst/>
              <a:gdLst/>
              <a:ahLst/>
              <a:cxnLst/>
              <a:rect l="l" t="t" r="r" b="b"/>
              <a:pathLst>
                <a:path w="20778" h="20578" extrusionOk="0">
                  <a:moveTo>
                    <a:pt x="6767" y="1"/>
                  </a:moveTo>
                  <a:cubicBezTo>
                    <a:pt x="4411" y="1"/>
                    <a:pt x="2581" y="351"/>
                    <a:pt x="2506" y="351"/>
                  </a:cubicBezTo>
                  <a:cubicBezTo>
                    <a:pt x="1479" y="552"/>
                    <a:pt x="677" y="1379"/>
                    <a:pt x="476" y="2407"/>
                  </a:cubicBezTo>
                  <a:cubicBezTo>
                    <a:pt x="451" y="2507"/>
                    <a:pt x="0" y="4788"/>
                    <a:pt x="125" y="7645"/>
                  </a:cubicBezTo>
                  <a:cubicBezTo>
                    <a:pt x="301" y="11705"/>
                    <a:pt x="1479" y="14863"/>
                    <a:pt x="3634" y="17043"/>
                  </a:cubicBezTo>
                  <a:cubicBezTo>
                    <a:pt x="5940" y="19349"/>
                    <a:pt x="9549" y="20577"/>
                    <a:pt x="14010" y="20577"/>
                  </a:cubicBezTo>
                  <a:cubicBezTo>
                    <a:pt x="16391" y="20577"/>
                    <a:pt x="18196" y="20226"/>
                    <a:pt x="18271" y="20201"/>
                  </a:cubicBezTo>
                  <a:cubicBezTo>
                    <a:pt x="19298" y="20001"/>
                    <a:pt x="20125" y="19199"/>
                    <a:pt x="20326" y="18171"/>
                  </a:cubicBezTo>
                  <a:cubicBezTo>
                    <a:pt x="20326" y="18071"/>
                    <a:pt x="20777" y="15765"/>
                    <a:pt x="20652" y="12933"/>
                  </a:cubicBezTo>
                  <a:cubicBezTo>
                    <a:pt x="20501" y="8873"/>
                    <a:pt x="19323" y="5690"/>
                    <a:pt x="17143" y="3534"/>
                  </a:cubicBezTo>
                  <a:cubicBezTo>
                    <a:pt x="14837" y="1229"/>
                    <a:pt x="11253" y="1"/>
                    <a:pt x="67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46"/>
            <p:cNvSpPr/>
            <p:nvPr/>
          </p:nvSpPr>
          <p:spPr>
            <a:xfrm>
              <a:off x="3760412" y="2236123"/>
              <a:ext cx="531666" cy="31121"/>
            </a:xfrm>
            <a:custGeom>
              <a:avLst/>
              <a:gdLst/>
              <a:ahLst/>
              <a:cxnLst/>
              <a:rect l="l" t="t" r="r" b="b"/>
              <a:pathLst>
                <a:path w="88648" h="5189" extrusionOk="0">
                  <a:moveTo>
                    <a:pt x="2607" y="0"/>
                  </a:moveTo>
                  <a:cubicBezTo>
                    <a:pt x="1178" y="0"/>
                    <a:pt x="0" y="1153"/>
                    <a:pt x="0" y="2582"/>
                  </a:cubicBezTo>
                  <a:cubicBezTo>
                    <a:pt x="0" y="4035"/>
                    <a:pt x="1178" y="5188"/>
                    <a:pt x="2607" y="5188"/>
                  </a:cubicBezTo>
                  <a:lnTo>
                    <a:pt x="86066" y="5188"/>
                  </a:lnTo>
                  <a:cubicBezTo>
                    <a:pt x="87494" y="5188"/>
                    <a:pt x="88647" y="4035"/>
                    <a:pt x="88647" y="2582"/>
                  </a:cubicBezTo>
                  <a:cubicBezTo>
                    <a:pt x="88647" y="1153"/>
                    <a:pt x="87494" y="0"/>
                    <a:pt x="86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 name="Google Shape;2453;p46"/>
            <p:cNvSpPr/>
            <p:nvPr/>
          </p:nvSpPr>
          <p:spPr>
            <a:xfrm>
              <a:off x="4026317" y="2236123"/>
              <a:ext cx="265761" cy="31121"/>
            </a:xfrm>
            <a:custGeom>
              <a:avLst/>
              <a:gdLst/>
              <a:ahLst/>
              <a:cxnLst/>
              <a:rect l="l" t="t" r="r" b="b"/>
              <a:pathLst>
                <a:path w="44312" h="5189" extrusionOk="0">
                  <a:moveTo>
                    <a:pt x="0" y="0"/>
                  </a:moveTo>
                  <a:lnTo>
                    <a:pt x="0" y="5188"/>
                  </a:lnTo>
                  <a:lnTo>
                    <a:pt x="41730" y="5188"/>
                  </a:lnTo>
                  <a:cubicBezTo>
                    <a:pt x="43158" y="5188"/>
                    <a:pt x="44311" y="4035"/>
                    <a:pt x="44311" y="2582"/>
                  </a:cubicBezTo>
                  <a:cubicBezTo>
                    <a:pt x="44311" y="1153"/>
                    <a:pt x="43158" y="0"/>
                    <a:pt x="4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 name="Google Shape;2454;p46"/>
            <p:cNvSpPr/>
            <p:nvPr/>
          </p:nvSpPr>
          <p:spPr>
            <a:xfrm>
              <a:off x="4168062" y="2143828"/>
              <a:ext cx="124616" cy="123417"/>
            </a:xfrm>
            <a:custGeom>
              <a:avLst/>
              <a:gdLst/>
              <a:ahLst/>
              <a:cxnLst/>
              <a:rect l="l" t="t" r="r" b="b"/>
              <a:pathLst>
                <a:path w="20778" h="20578" extrusionOk="0">
                  <a:moveTo>
                    <a:pt x="14011" y="1"/>
                  </a:moveTo>
                  <a:cubicBezTo>
                    <a:pt x="9549" y="1"/>
                    <a:pt x="5966" y="1229"/>
                    <a:pt x="3635" y="3534"/>
                  </a:cubicBezTo>
                  <a:cubicBezTo>
                    <a:pt x="1479" y="5690"/>
                    <a:pt x="301" y="8873"/>
                    <a:pt x="126" y="12933"/>
                  </a:cubicBezTo>
                  <a:cubicBezTo>
                    <a:pt x="1" y="15765"/>
                    <a:pt x="452" y="18071"/>
                    <a:pt x="477" y="18171"/>
                  </a:cubicBezTo>
                  <a:cubicBezTo>
                    <a:pt x="677" y="19199"/>
                    <a:pt x="1479" y="20001"/>
                    <a:pt x="2507" y="20201"/>
                  </a:cubicBezTo>
                  <a:cubicBezTo>
                    <a:pt x="2582" y="20226"/>
                    <a:pt x="4412" y="20577"/>
                    <a:pt x="6768" y="20577"/>
                  </a:cubicBezTo>
                  <a:cubicBezTo>
                    <a:pt x="11254" y="20577"/>
                    <a:pt x="14838" y="19349"/>
                    <a:pt x="17144" y="17043"/>
                  </a:cubicBezTo>
                  <a:cubicBezTo>
                    <a:pt x="19324" y="14863"/>
                    <a:pt x="20502" y="11705"/>
                    <a:pt x="20677" y="7645"/>
                  </a:cubicBezTo>
                  <a:cubicBezTo>
                    <a:pt x="20778" y="4788"/>
                    <a:pt x="20352" y="2507"/>
                    <a:pt x="20326" y="2407"/>
                  </a:cubicBezTo>
                  <a:cubicBezTo>
                    <a:pt x="20126" y="1379"/>
                    <a:pt x="19299" y="552"/>
                    <a:pt x="18271" y="351"/>
                  </a:cubicBezTo>
                  <a:cubicBezTo>
                    <a:pt x="18196" y="351"/>
                    <a:pt x="16392" y="1"/>
                    <a:pt x="140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 name="Google Shape;2455;p46"/>
            <p:cNvSpPr/>
            <p:nvPr/>
          </p:nvSpPr>
          <p:spPr>
            <a:xfrm>
              <a:off x="4026317" y="1735572"/>
              <a:ext cx="191806" cy="364822"/>
            </a:xfrm>
            <a:custGeom>
              <a:avLst/>
              <a:gdLst/>
              <a:ahLst/>
              <a:cxnLst/>
              <a:rect l="l" t="t" r="r" b="b"/>
              <a:pathLst>
                <a:path w="31981" h="60829" extrusionOk="0">
                  <a:moveTo>
                    <a:pt x="0" y="1"/>
                  </a:moveTo>
                  <a:lnTo>
                    <a:pt x="0" y="60828"/>
                  </a:lnTo>
                  <a:lnTo>
                    <a:pt x="11755" y="60828"/>
                  </a:lnTo>
                  <a:cubicBezTo>
                    <a:pt x="22908" y="60828"/>
                    <a:pt x="31980" y="51756"/>
                    <a:pt x="31980" y="40603"/>
                  </a:cubicBezTo>
                  <a:cubicBezTo>
                    <a:pt x="31980" y="32583"/>
                    <a:pt x="27294" y="25440"/>
                    <a:pt x="20126" y="22182"/>
                  </a:cubicBezTo>
                  <a:cubicBezTo>
                    <a:pt x="20527" y="17996"/>
                    <a:pt x="19625" y="13786"/>
                    <a:pt x="17519" y="10101"/>
                  </a:cubicBezTo>
                  <a:cubicBezTo>
                    <a:pt x="13910" y="3886"/>
                    <a:pt x="7193" y="1"/>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2458" name="Google Shape;2458;p46"/>
          <p:cNvCxnSpPr/>
          <p:nvPr/>
        </p:nvCxnSpPr>
        <p:spPr>
          <a:xfrm>
            <a:off x="2745600" y="1053600"/>
            <a:ext cx="3652800" cy="0"/>
          </a:xfrm>
          <a:prstGeom prst="straightConnector1">
            <a:avLst/>
          </a:prstGeom>
          <a:noFill/>
          <a:ln w="28575" cap="flat" cmpd="sng">
            <a:solidFill>
              <a:schemeClr val="dk2"/>
            </a:solidFill>
            <a:prstDash val="solid"/>
            <a:round/>
            <a:headEnd type="none" w="med" len="med"/>
            <a:tailEnd type="none" w="med" len="med"/>
          </a:ln>
        </p:spPr>
      </p:cxnSp>
      <p:sp>
        <p:nvSpPr>
          <p:cNvPr id="2" name="Title 1"/>
          <p:cNvSpPr>
            <a:spLocks noGrp="1"/>
          </p:cNvSpPr>
          <p:nvPr>
            <p:ph type="title"/>
          </p:nvPr>
        </p:nvSpPr>
        <p:spPr/>
        <p:txBody>
          <a:bodyPr/>
          <a:lstStyle/>
          <a:p>
            <a:r>
              <a:rPr lang="vi-VN" sz="2400" dirty="0">
                <a:latin typeface="+mj-lt"/>
              </a:rPr>
              <a:t>Câu hỏi 1: Vì sao dân làng lại gắn bó với cây đa?</a:t>
            </a:r>
            <a:endParaRPr lang="en-US" sz="2400" dirty="0">
              <a:latin typeface="+mj-lt"/>
            </a:endParaRPr>
          </a:p>
        </p:txBody>
      </p:sp>
      <p:sp>
        <p:nvSpPr>
          <p:cNvPr id="6" name="Title 5"/>
          <p:cNvSpPr>
            <a:spLocks noGrp="1"/>
          </p:cNvSpPr>
          <p:nvPr>
            <p:ph type="title" idx="2"/>
          </p:nvPr>
        </p:nvSpPr>
        <p:spPr>
          <a:xfrm>
            <a:off x="1409700" y="1768526"/>
            <a:ext cx="6324600" cy="1672832"/>
          </a:xfrm>
        </p:spPr>
        <p:txBody>
          <a:bodyPr/>
          <a:lstStyle/>
          <a:p>
            <a:r>
              <a:rPr lang="vi-VN" sz="2400" b="0" dirty="0">
                <a:latin typeface="+mj-lt"/>
              </a:rPr>
              <a:t>Bởi vì từ khi dân làng s</a:t>
            </a:r>
            <a:r>
              <a:rPr lang="en-US" sz="2400" b="0" dirty="0">
                <a:latin typeface="+mj-lt"/>
              </a:rPr>
              <a:t>i</a:t>
            </a:r>
            <a:r>
              <a:rPr lang="vi-VN" sz="2400" b="0" dirty="0">
                <a:latin typeface="+mj-lt"/>
              </a:rPr>
              <a:t>nh ra, cây đa đã có và gắn liền với cuộc sống của họ. Với họ, cây đa được gọi bằng cái tên trìu mến là “Ông Đa” và gắn liền với biểu tượng quê hương của họ.</a:t>
            </a:r>
            <a:endParaRPr lang="en-US" sz="2400" dirty="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462"/>
        <p:cNvGrpSpPr/>
        <p:nvPr/>
      </p:nvGrpSpPr>
      <p:grpSpPr>
        <a:xfrm>
          <a:off x="0" y="0"/>
          <a:ext cx="0" cy="0"/>
          <a:chOff x="0" y="0"/>
          <a:chExt cx="0" cy="0"/>
        </a:xfrm>
      </p:grpSpPr>
      <p:sp>
        <p:nvSpPr>
          <p:cNvPr id="4" name="Title 3"/>
          <p:cNvSpPr>
            <a:spLocks noGrp="1"/>
          </p:cNvSpPr>
          <p:nvPr>
            <p:ph type="title"/>
          </p:nvPr>
        </p:nvSpPr>
        <p:spPr>
          <a:xfrm>
            <a:off x="1066800" y="361950"/>
            <a:ext cx="7010400" cy="983726"/>
          </a:xfrm>
        </p:spPr>
        <p:txBody>
          <a:bodyPr/>
          <a:lstStyle/>
          <a:p>
            <a:r>
              <a:rPr lang="vi-VN" sz="2400" dirty="0">
                <a:latin typeface="+mj-lt"/>
              </a:rPr>
              <a:t>Câu hỏi 2: Bạn Hà đóng góp tiền để làm gì? Vì sao Hà làm như vậy?</a:t>
            </a:r>
            <a:endParaRPr lang="en-US" sz="2400" dirty="0">
              <a:latin typeface="+mj-lt"/>
            </a:endParaRPr>
          </a:p>
        </p:txBody>
      </p:sp>
      <p:grpSp>
        <p:nvGrpSpPr>
          <p:cNvPr id="95" name="Google Shape;2445;p46"/>
          <p:cNvGrpSpPr/>
          <p:nvPr/>
        </p:nvGrpSpPr>
        <p:grpSpPr>
          <a:xfrm>
            <a:off x="606047" y="1710530"/>
            <a:ext cx="695183" cy="613316"/>
            <a:chOff x="3759812" y="1735572"/>
            <a:chExt cx="532866" cy="531672"/>
          </a:xfrm>
        </p:grpSpPr>
        <p:sp>
          <p:nvSpPr>
            <p:cNvPr id="96" name="Google Shape;2446;p46"/>
            <p:cNvSpPr/>
            <p:nvPr/>
          </p:nvSpPr>
          <p:spPr>
            <a:xfrm>
              <a:off x="3969047" y="2069273"/>
              <a:ext cx="114546" cy="197971"/>
            </a:xfrm>
            <a:custGeom>
              <a:avLst/>
              <a:gdLst/>
              <a:ahLst/>
              <a:cxnLst/>
              <a:rect l="l" t="t" r="r" b="b"/>
              <a:pathLst>
                <a:path w="19099" h="33009" extrusionOk="0">
                  <a:moveTo>
                    <a:pt x="2582" y="0"/>
                  </a:moveTo>
                  <a:cubicBezTo>
                    <a:pt x="1153" y="0"/>
                    <a:pt x="0" y="1153"/>
                    <a:pt x="0" y="2582"/>
                  </a:cubicBezTo>
                  <a:lnTo>
                    <a:pt x="0" y="30402"/>
                  </a:lnTo>
                  <a:cubicBezTo>
                    <a:pt x="0" y="31855"/>
                    <a:pt x="1153" y="33008"/>
                    <a:pt x="2582" y="33008"/>
                  </a:cubicBezTo>
                  <a:lnTo>
                    <a:pt x="16492" y="33008"/>
                  </a:lnTo>
                  <a:cubicBezTo>
                    <a:pt x="17920" y="33008"/>
                    <a:pt x="19098" y="31855"/>
                    <a:pt x="19098" y="30402"/>
                  </a:cubicBezTo>
                  <a:lnTo>
                    <a:pt x="19098" y="2582"/>
                  </a:lnTo>
                  <a:cubicBezTo>
                    <a:pt x="19098" y="1153"/>
                    <a:pt x="17920" y="0"/>
                    <a:pt x="1649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2447;p46"/>
            <p:cNvSpPr/>
            <p:nvPr/>
          </p:nvSpPr>
          <p:spPr>
            <a:xfrm>
              <a:off x="4026317" y="2069273"/>
              <a:ext cx="57276" cy="197971"/>
            </a:xfrm>
            <a:custGeom>
              <a:avLst/>
              <a:gdLst/>
              <a:ahLst/>
              <a:cxnLst/>
              <a:rect l="l" t="t" r="r" b="b"/>
              <a:pathLst>
                <a:path w="9550" h="33009" extrusionOk="0">
                  <a:moveTo>
                    <a:pt x="0" y="0"/>
                  </a:moveTo>
                  <a:lnTo>
                    <a:pt x="0" y="33008"/>
                  </a:lnTo>
                  <a:lnTo>
                    <a:pt x="6943" y="33008"/>
                  </a:lnTo>
                  <a:cubicBezTo>
                    <a:pt x="8371" y="33008"/>
                    <a:pt x="9549" y="31855"/>
                    <a:pt x="9549" y="30402"/>
                  </a:cubicBezTo>
                  <a:lnTo>
                    <a:pt x="9549" y="2582"/>
                  </a:lnTo>
                  <a:cubicBezTo>
                    <a:pt x="9549" y="1153"/>
                    <a:pt x="8371" y="0"/>
                    <a:pt x="69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2448;p46"/>
            <p:cNvSpPr/>
            <p:nvPr/>
          </p:nvSpPr>
          <p:spPr>
            <a:xfrm>
              <a:off x="3834367" y="1735572"/>
              <a:ext cx="383756" cy="364822"/>
            </a:xfrm>
            <a:custGeom>
              <a:avLst/>
              <a:gdLst/>
              <a:ahLst/>
              <a:cxnLst/>
              <a:rect l="l" t="t" r="r" b="b"/>
              <a:pathLst>
                <a:path w="63986" h="60829" extrusionOk="0">
                  <a:moveTo>
                    <a:pt x="31980" y="1"/>
                  </a:moveTo>
                  <a:cubicBezTo>
                    <a:pt x="28446" y="1"/>
                    <a:pt x="24963" y="928"/>
                    <a:pt x="21880" y="2708"/>
                  </a:cubicBezTo>
                  <a:cubicBezTo>
                    <a:pt x="14938" y="6718"/>
                    <a:pt x="11078" y="14337"/>
                    <a:pt x="11855" y="22182"/>
                  </a:cubicBezTo>
                  <a:cubicBezTo>
                    <a:pt x="4687" y="25440"/>
                    <a:pt x="0" y="32583"/>
                    <a:pt x="0" y="40603"/>
                  </a:cubicBezTo>
                  <a:cubicBezTo>
                    <a:pt x="0" y="51756"/>
                    <a:pt x="9073" y="60828"/>
                    <a:pt x="20251" y="60828"/>
                  </a:cubicBezTo>
                  <a:lnTo>
                    <a:pt x="43760" y="60828"/>
                  </a:lnTo>
                  <a:cubicBezTo>
                    <a:pt x="54913" y="60828"/>
                    <a:pt x="63985" y="51756"/>
                    <a:pt x="63985" y="40603"/>
                  </a:cubicBezTo>
                  <a:cubicBezTo>
                    <a:pt x="63985" y="32583"/>
                    <a:pt x="59299" y="25440"/>
                    <a:pt x="52131" y="22182"/>
                  </a:cubicBezTo>
                  <a:cubicBezTo>
                    <a:pt x="52532" y="17996"/>
                    <a:pt x="51630" y="13786"/>
                    <a:pt x="49524" y="10101"/>
                  </a:cubicBezTo>
                  <a:cubicBezTo>
                    <a:pt x="45915" y="3861"/>
                    <a:pt x="39198" y="1"/>
                    <a:pt x="319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2449;p46"/>
            <p:cNvSpPr/>
            <p:nvPr/>
          </p:nvSpPr>
          <p:spPr>
            <a:xfrm>
              <a:off x="4168062" y="1752257"/>
              <a:ext cx="124616" cy="123417"/>
            </a:xfrm>
            <a:custGeom>
              <a:avLst/>
              <a:gdLst/>
              <a:ahLst/>
              <a:cxnLst/>
              <a:rect l="l" t="t" r="r" b="b"/>
              <a:pathLst>
                <a:path w="20778" h="20578" extrusionOk="0">
                  <a:moveTo>
                    <a:pt x="6768" y="1"/>
                  </a:moveTo>
                  <a:cubicBezTo>
                    <a:pt x="4412" y="1"/>
                    <a:pt x="2582" y="352"/>
                    <a:pt x="2507" y="352"/>
                  </a:cubicBezTo>
                  <a:cubicBezTo>
                    <a:pt x="1479" y="552"/>
                    <a:pt x="677" y="1379"/>
                    <a:pt x="477" y="2407"/>
                  </a:cubicBezTo>
                  <a:cubicBezTo>
                    <a:pt x="452" y="2507"/>
                    <a:pt x="1" y="4788"/>
                    <a:pt x="126" y="7645"/>
                  </a:cubicBezTo>
                  <a:cubicBezTo>
                    <a:pt x="301" y="11705"/>
                    <a:pt x="1479" y="14863"/>
                    <a:pt x="3635" y="17044"/>
                  </a:cubicBezTo>
                  <a:cubicBezTo>
                    <a:pt x="5966" y="19349"/>
                    <a:pt x="9549" y="20578"/>
                    <a:pt x="14011" y="20578"/>
                  </a:cubicBezTo>
                  <a:cubicBezTo>
                    <a:pt x="16392" y="20578"/>
                    <a:pt x="18196" y="20227"/>
                    <a:pt x="18271" y="20202"/>
                  </a:cubicBezTo>
                  <a:cubicBezTo>
                    <a:pt x="19299" y="20001"/>
                    <a:pt x="20126" y="19199"/>
                    <a:pt x="20326" y="18171"/>
                  </a:cubicBezTo>
                  <a:cubicBezTo>
                    <a:pt x="20352" y="18071"/>
                    <a:pt x="20778" y="15765"/>
                    <a:pt x="20677" y="12933"/>
                  </a:cubicBezTo>
                  <a:cubicBezTo>
                    <a:pt x="20502" y="8848"/>
                    <a:pt x="19324" y="5690"/>
                    <a:pt x="17144" y="3535"/>
                  </a:cubicBezTo>
                  <a:cubicBezTo>
                    <a:pt x="14838" y="1229"/>
                    <a:pt x="11254" y="1"/>
                    <a:pt x="67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2450;p46"/>
            <p:cNvSpPr/>
            <p:nvPr/>
          </p:nvSpPr>
          <p:spPr>
            <a:xfrm>
              <a:off x="3759812" y="1735572"/>
              <a:ext cx="124616" cy="123417"/>
            </a:xfrm>
            <a:custGeom>
              <a:avLst/>
              <a:gdLst/>
              <a:ahLst/>
              <a:cxnLst/>
              <a:rect l="l" t="t" r="r" b="b"/>
              <a:pathLst>
                <a:path w="20778" h="20578" extrusionOk="0">
                  <a:moveTo>
                    <a:pt x="14010" y="1"/>
                  </a:moveTo>
                  <a:cubicBezTo>
                    <a:pt x="9549" y="1"/>
                    <a:pt x="5940" y="1229"/>
                    <a:pt x="3634" y="3535"/>
                  </a:cubicBezTo>
                  <a:cubicBezTo>
                    <a:pt x="1479" y="5690"/>
                    <a:pt x="301" y="8848"/>
                    <a:pt x="125" y="12933"/>
                  </a:cubicBezTo>
                  <a:cubicBezTo>
                    <a:pt x="0" y="15765"/>
                    <a:pt x="451" y="18071"/>
                    <a:pt x="476" y="18172"/>
                  </a:cubicBezTo>
                  <a:cubicBezTo>
                    <a:pt x="677" y="19199"/>
                    <a:pt x="1479" y="20001"/>
                    <a:pt x="2506" y="20202"/>
                  </a:cubicBezTo>
                  <a:cubicBezTo>
                    <a:pt x="2581" y="20227"/>
                    <a:pt x="4411" y="20578"/>
                    <a:pt x="6767" y="20578"/>
                  </a:cubicBezTo>
                  <a:cubicBezTo>
                    <a:pt x="11253" y="20578"/>
                    <a:pt x="14837" y="19349"/>
                    <a:pt x="17143" y="17044"/>
                  </a:cubicBezTo>
                  <a:cubicBezTo>
                    <a:pt x="19323" y="14863"/>
                    <a:pt x="20501" y="11705"/>
                    <a:pt x="20652" y="7645"/>
                  </a:cubicBezTo>
                  <a:cubicBezTo>
                    <a:pt x="20777" y="4788"/>
                    <a:pt x="20326" y="2507"/>
                    <a:pt x="20326" y="2407"/>
                  </a:cubicBezTo>
                  <a:cubicBezTo>
                    <a:pt x="20125" y="1379"/>
                    <a:pt x="19298" y="552"/>
                    <a:pt x="18271" y="352"/>
                  </a:cubicBezTo>
                  <a:cubicBezTo>
                    <a:pt x="18196" y="352"/>
                    <a:pt x="16391" y="1"/>
                    <a:pt x="1401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2451;p46"/>
            <p:cNvSpPr/>
            <p:nvPr/>
          </p:nvSpPr>
          <p:spPr>
            <a:xfrm>
              <a:off x="3759812" y="2093773"/>
              <a:ext cx="124616" cy="123417"/>
            </a:xfrm>
            <a:custGeom>
              <a:avLst/>
              <a:gdLst/>
              <a:ahLst/>
              <a:cxnLst/>
              <a:rect l="l" t="t" r="r" b="b"/>
              <a:pathLst>
                <a:path w="20778" h="20578" extrusionOk="0">
                  <a:moveTo>
                    <a:pt x="6767" y="1"/>
                  </a:moveTo>
                  <a:cubicBezTo>
                    <a:pt x="4411" y="1"/>
                    <a:pt x="2581" y="351"/>
                    <a:pt x="2506" y="351"/>
                  </a:cubicBezTo>
                  <a:cubicBezTo>
                    <a:pt x="1479" y="552"/>
                    <a:pt x="677" y="1379"/>
                    <a:pt x="476" y="2407"/>
                  </a:cubicBezTo>
                  <a:cubicBezTo>
                    <a:pt x="451" y="2507"/>
                    <a:pt x="0" y="4788"/>
                    <a:pt x="125" y="7645"/>
                  </a:cubicBezTo>
                  <a:cubicBezTo>
                    <a:pt x="301" y="11705"/>
                    <a:pt x="1479" y="14863"/>
                    <a:pt x="3634" y="17043"/>
                  </a:cubicBezTo>
                  <a:cubicBezTo>
                    <a:pt x="5940" y="19349"/>
                    <a:pt x="9549" y="20577"/>
                    <a:pt x="14010" y="20577"/>
                  </a:cubicBezTo>
                  <a:cubicBezTo>
                    <a:pt x="16391" y="20577"/>
                    <a:pt x="18196" y="20226"/>
                    <a:pt x="18271" y="20201"/>
                  </a:cubicBezTo>
                  <a:cubicBezTo>
                    <a:pt x="19298" y="20001"/>
                    <a:pt x="20125" y="19199"/>
                    <a:pt x="20326" y="18171"/>
                  </a:cubicBezTo>
                  <a:cubicBezTo>
                    <a:pt x="20326" y="18071"/>
                    <a:pt x="20777" y="15765"/>
                    <a:pt x="20652" y="12933"/>
                  </a:cubicBezTo>
                  <a:cubicBezTo>
                    <a:pt x="20501" y="8873"/>
                    <a:pt x="19323" y="5690"/>
                    <a:pt x="17143" y="3534"/>
                  </a:cubicBezTo>
                  <a:cubicBezTo>
                    <a:pt x="14837" y="1229"/>
                    <a:pt x="11253" y="1"/>
                    <a:pt x="67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2452;p46"/>
            <p:cNvSpPr/>
            <p:nvPr/>
          </p:nvSpPr>
          <p:spPr>
            <a:xfrm>
              <a:off x="3760412" y="2236123"/>
              <a:ext cx="531666" cy="31121"/>
            </a:xfrm>
            <a:custGeom>
              <a:avLst/>
              <a:gdLst/>
              <a:ahLst/>
              <a:cxnLst/>
              <a:rect l="l" t="t" r="r" b="b"/>
              <a:pathLst>
                <a:path w="88648" h="5189" extrusionOk="0">
                  <a:moveTo>
                    <a:pt x="2607" y="0"/>
                  </a:moveTo>
                  <a:cubicBezTo>
                    <a:pt x="1178" y="0"/>
                    <a:pt x="0" y="1153"/>
                    <a:pt x="0" y="2582"/>
                  </a:cubicBezTo>
                  <a:cubicBezTo>
                    <a:pt x="0" y="4035"/>
                    <a:pt x="1178" y="5188"/>
                    <a:pt x="2607" y="5188"/>
                  </a:cubicBezTo>
                  <a:lnTo>
                    <a:pt x="86066" y="5188"/>
                  </a:lnTo>
                  <a:cubicBezTo>
                    <a:pt x="87494" y="5188"/>
                    <a:pt x="88647" y="4035"/>
                    <a:pt x="88647" y="2582"/>
                  </a:cubicBezTo>
                  <a:cubicBezTo>
                    <a:pt x="88647" y="1153"/>
                    <a:pt x="87494" y="0"/>
                    <a:pt x="86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2453;p46"/>
            <p:cNvSpPr/>
            <p:nvPr/>
          </p:nvSpPr>
          <p:spPr>
            <a:xfrm>
              <a:off x="4026317" y="2236123"/>
              <a:ext cx="265761" cy="31121"/>
            </a:xfrm>
            <a:custGeom>
              <a:avLst/>
              <a:gdLst/>
              <a:ahLst/>
              <a:cxnLst/>
              <a:rect l="l" t="t" r="r" b="b"/>
              <a:pathLst>
                <a:path w="44312" h="5189" extrusionOk="0">
                  <a:moveTo>
                    <a:pt x="0" y="0"/>
                  </a:moveTo>
                  <a:lnTo>
                    <a:pt x="0" y="5188"/>
                  </a:lnTo>
                  <a:lnTo>
                    <a:pt x="41730" y="5188"/>
                  </a:lnTo>
                  <a:cubicBezTo>
                    <a:pt x="43158" y="5188"/>
                    <a:pt x="44311" y="4035"/>
                    <a:pt x="44311" y="2582"/>
                  </a:cubicBezTo>
                  <a:cubicBezTo>
                    <a:pt x="44311" y="1153"/>
                    <a:pt x="43158" y="0"/>
                    <a:pt x="4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2454;p46"/>
            <p:cNvSpPr/>
            <p:nvPr/>
          </p:nvSpPr>
          <p:spPr>
            <a:xfrm>
              <a:off x="4168062" y="2143828"/>
              <a:ext cx="124616" cy="123417"/>
            </a:xfrm>
            <a:custGeom>
              <a:avLst/>
              <a:gdLst/>
              <a:ahLst/>
              <a:cxnLst/>
              <a:rect l="l" t="t" r="r" b="b"/>
              <a:pathLst>
                <a:path w="20778" h="20578" extrusionOk="0">
                  <a:moveTo>
                    <a:pt x="14011" y="1"/>
                  </a:moveTo>
                  <a:cubicBezTo>
                    <a:pt x="9549" y="1"/>
                    <a:pt x="5966" y="1229"/>
                    <a:pt x="3635" y="3534"/>
                  </a:cubicBezTo>
                  <a:cubicBezTo>
                    <a:pt x="1479" y="5690"/>
                    <a:pt x="301" y="8873"/>
                    <a:pt x="126" y="12933"/>
                  </a:cubicBezTo>
                  <a:cubicBezTo>
                    <a:pt x="1" y="15765"/>
                    <a:pt x="452" y="18071"/>
                    <a:pt x="477" y="18171"/>
                  </a:cubicBezTo>
                  <a:cubicBezTo>
                    <a:pt x="677" y="19199"/>
                    <a:pt x="1479" y="20001"/>
                    <a:pt x="2507" y="20201"/>
                  </a:cubicBezTo>
                  <a:cubicBezTo>
                    <a:pt x="2582" y="20226"/>
                    <a:pt x="4412" y="20577"/>
                    <a:pt x="6768" y="20577"/>
                  </a:cubicBezTo>
                  <a:cubicBezTo>
                    <a:pt x="11254" y="20577"/>
                    <a:pt x="14838" y="19349"/>
                    <a:pt x="17144" y="17043"/>
                  </a:cubicBezTo>
                  <a:cubicBezTo>
                    <a:pt x="19324" y="14863"/>
                    <a:pt x="20502" y="11705"/>
                    <a:pt x="20677" y="7645"/>
                  </a:cubicBezTo>
                  <a:cubicBezTo>
                    <a:pt x="20778" y="4788"/>
                    <a:pt x="20352" y="2507"/>
                    <a:pt x="20326" y="2407"/>
                  </a:cubicBezTo>
                  <a:cubicBezTo>
                    <a:pt x="20126" y="1379"/>
                    <a:pt x="19299" y="552"/>
                    <a:pt x="18271" y="351"/>
                  </a:cubicBezTo>
                  <a:cubicBezTo>
                    <a:pt x="18196" y="351"/>
                    <a:pt x="16392" y="1"/>
                    <a:pt x="140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455;p46"/>
            <p:cNvSpPr/>
            <p:nvPr/>
          </p:nvSpPr>
          <p:spPr>
            <a:xfrm>
              <a:off x="4026317" y="1735572"/>
              <a:ext cx="191806" cy="364822"/>
            </a:xfrm>
            <a:custGeom>
              <a:avLst/>
              <a:gdLst/>
              <a:ahLst/>
              <a:cxnLst/>
              <a:rect l="l" t="t" r="r" b="b"/>
              <a:pathLst>
                <a:path w="31981" h="60829" extrusionOk="0">
                  <a:moveTo>
                    <a:pt x="0" y="1"/>
                  </a:moveTo>
                  <a:lnTo>
                    <a:pt x="0" y="60828"/>
                  </a:lnTo>
                  <a:lnTo>
                    <a:pt x="11755" y="60828"/>
                  </a:lnTo>
                  <a:cubicBezTo>
                    <a:pt x="22908" y="60828"/>
                    <a:pt x="31980" y="51756"/>
                    <a:pt x="31980" y="40603"/>
                  </a:cubicBezTo>
                  <a:cubicBezTo>
                    <a:pt x="31980" y="32583"/>
                    <a:pt x="27294" y="25440"/>
                    <a:pt x="20126" y="22182"/>
                  </a:cubicBezTo>
                  <a:cubicBezTo>
                    <a:pt x="20527" y="17996"/>
                    <a:pt x="19625" y="13786"/>
                    <a:pt x="17519" y="10101"/>
                  </a:cubicBezTo>
                  <a:cubicBezTo>
                    <a:pt x="13910" y="3886"/>
                    <a:pt x="7193" y="1"/>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6" name="Title 5"/>
          <p:cNvSpPr>
            <a:spLocks noGrp="1"/>
          </p:cNvSpPr>
          <p:nvPr>
            <p:ph type="title" idx="2"/>
          </p:nvPr>
        </p:nvSpPr>
        <p:spPr>
          <a:xfrm>
            <a:off x="1409700" y="1768526"/>
            <a:ext cx="6324600" cy="1672832"/>
          </a:xfrm>
        </p:spPr>
        <p:txBody>
          <a:bodyPr/>
          <a:lstStyle/>
          <a:p>
            <a:r>
              <a:rPr lang="vi-VN" sz="2400" b="0" dirty="0">
                <a:latin typeface="+mj-lt"/>
              </a:rPr>
              <a:t>Hà đóng góp tiền để chữa cho cây đa. Bởi lẽ cây đa là “ông Đa” không chỉ của Hà mà còn là của tất cả mọi người trong làng. Là người gắn liền với kí ức tuổi thơ của họ.</a:t>
            </a:r>
            <a:endParaRPr lang="en-US" sz="2400" dirty="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6"/>
                                        </p:tgtEl>
                                        <p:attrNameLst>
                                          <p:attrName>style.visibility</p:attrName>
                                        </p:attrNameLst>
                                      </p:cBhvr>
                                      <p:to>
                                        <p:strVal val="visible"/>
                                      </p:to>
                                    </p:set>
                                    <p:animEffect transition="in" filter="fade">
                                      <p:cBhvr>
                                        <p:cTn id="14" dur="1000"/>
                                        <p:tgtEl>
                                          <p:spTgt spid="106"/>
                                        </p:tgtEl>
                                      </p:cBhvr>
                                    </p:animEffect>
                                    <p:anim calcmode="lin" valueType="num">
                                      <p:cBhvr>
                                        <p:cTn id="15" dur="1000" fill="hold"/>
                                        <p:tgtEl>
                                          <p:spTgt spid="106"/>
                                        </p:tgtEl>
                                        <p:attrNameLst>
                                          <p:attrName>ppt_x</p:attrName>
                                        </p:attrNameLst>
                                      </p:cBhvr>
                                      <p:tavLst>
                                        <p:tav tm="0">
                                          <p:val>
                                            <p:strVal val="#ppt_x"/>
                                          </p:val>
                                        </p:tav>
                                        <p:tav tm="100000">
                                          <p:val>
                                            <p:strVal val="#ppt_x"/>
                                          </p:val>
                                        </p:tav>
                                      </p:tavLst>
                                    </p:anim>
                                    <p:anim calcmode="lin" valueType="num">
                                      <p:cBhvr>
                                        <p:cTn id="16" dur="1000" fill="hold"/>
                                        <p:tgtEl>
                                          <p:spTgt spid="10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38"/>
        <p:cNvGrpSpPr/>
        <p:nvPr/>
      </p:nvGrpSpPr>
      <p:grpSpPr>
        <a:xfrm>
          <a:off x="0" y="0"/>
          <a:ext cx="0" cy="0"/>
          <a:chOff x="0" y="0"/>
          <a:chExt cx="0" cy="0"/>
        </a:xfrm>
      </p:grpSpPr>
      <p:sp>
        <p:nvSpPr>
          <p:cNvPr id="2839" name="Google Shape;2839;p53"/>
          <p:cNvSpPr txBox="1">
            <a:spLocks noGrp="1"/>
          </p:cNvSpPr>
          <p:nvPr>
            <p:ph type="title"/>
          </p:nvPr>
        </p:nvSpPr>
        <p:spPr>
          <a:xfrm>
            <a:off x="2507616" y="1962150"/>
            <a:ext cx="4954925" cy="762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800" dirty="0">
                <a:latin typeface="Times New Roman" panose="02020603050405020304" pitchFamily="18" charset="0"/>
                <a:cs typeface="Times New Roman" panose="02020603050405020304" pitchFamily="18" charset="0"/>
              </a:rPr>
              <a:t>Bài tập</a:t>
            </a:r>
            <a:endParaRPr sz="4800" dirty="0">
              <a:latin typeface="Times New Roman" panose="02020603050405020304" pitchFamily="18" charset="0"/>
              <a:cs typeface="Times New Roman" panose="02020603050405020304" pitchFamily="18" charset="0"/>
            </a:endParaRPr>
          </a:p>
        </p:txBody>
      </p:sp>
      <p:grpSp>
        <p:nvGrpSpPr>
          <p:cNvPr id="2841" name="Google Shape;2841;p53"/>
          <p:cNvGrpSpPr/>
          <p:nvPr/>
        </p:nvGrpSpPr>
        <p:grpSpPr>
          <a:xfrm>
            <a:off x="1468638" y="2776106"/>
            <a:ext cx="1943253" cy="2367397"/>
            <a:chOff x="7983677" y="515"/>
            <a:chExt cx="1199835" cy="1461717"/>
          </a:xfrm>
        </p:grpSpPr>
        <p:sp>
          <p:nvSpPr>
            <p:cNvPr id="2842" name="Google Shape;2842;p53"/>
            <p:cNvSpPr/>
            <p:nvPr/>
          </p:nvSpPr>
          <p:spPr>
            <a:xfrm rot="-894982">
              <a:off x="8132205" y="95272"/>
              <a:ext cx="902780" cy="1272204"/>
            </a:xfrm>
            <a:custGeom>
              <a:avLst/>
              <a:gdLst/>
              <a:ahLst/>
              <a:cxnLst/>
              <a:rect l="l" t="t" r="r" b="b"/>
              <a:pathLst>
                <a:path w="34237" h="48247" extrusionOk="0">
                  <a:moveTo>
                    <a:pt x="17469" y="1"/>
                  </a:moveTo>
                  <a:cubicBezTo>
                    <a:pt x="17319" y="1"/>
                    <a:pt x="17168" y="26"/>
                    <a:pt x="17018" y="51"/>
                  </a:cubicBezTo>
                  <a:lnTo>
                    <a:pt x="16968" y="51"/>
                  </a:lnTo>
                  <a:cubicBezTo>
                    <a:pt x="16492" y="151"/>
                    <a:pt x="16016" y="377"/>
                    <a:pt x="15615" y="703"/>
                  </a:cubicBezTo>
                  <a:cubicBezTo>
                    <a:pt x="15564" y="728"/>
                    <a:pt x="15514" y="778"/>
                    <a:pt x="15489" y="803"/>
                  </a:cubicBezTo>
                  <a:cubicBezTo>
                    <a:pt x="15439" y="853"/>
                    <a:pt x="15389" y="878"/>
                    <a:pt x="15364" y="903"/>
                  </a:cubicBezTo>
                  <a:cubicBezTo>
                    <a:pt x="15264" y="1003"/>
                    <a:pt x="15189" y="1104"/>
                    <a:pt x="15113" y="1179"/>
                  </a:cubicBezTo>
                  <a:cubicBezTo>
                    <a:pt x="15013" y="1304"/>
                    <a:pt x="14913" y="1404"/>
                    <a:pt x="14788" y="1555"/>
                  </a:cubicBezTo>
                  <a:cubicBezTo>
                    <a:pt x="14762" y="1605"/>
                    <a:pt x="14737" y="1630"/>
                    <a:pt x="14712" y="1680"/>
                  </a:cubicBezTo>
                  <a:cubicBezTo>
                    <a:pt x="14637" y="1780"/>
                    <a:pt x="14562" y="1881"/>
                    <a:pt x="14487" y="2006"/>
                  </a:cubicBezTo>
                  <a:cubicBezTo>
                    <a:pt x="14437" y="2056"/>
                    <a:pt x="14412" y="2106"/>
                    <a:pt x="14387" y="2131"/>
                  </a:cubicBezTo>
                  <a:cubicBezTo>
                    <a:pt x="14336" y="2231"/>
                    <a:pt x="14261" y="2332"/>
                    <a:pt x="14211" y="2432"/>
                  </a:cubicBezTo>
                  <a:cubicBezTo>
                    <a:pt x="14161" y="2507"/>
                    <a:pt x="14136" y="2557"/>
                    <a:pt x="14086" y="2632"/>
                  </a:cubicBezTo>
                  <a:cubicBezTo>
                    <a:pt x="14061" y="2683"/>
                    <a:pt x="14036" y="2758"/>
                    <a:pt x="14011" y="2808"/>
                  </a:cubicBezTo>
                  <a:cubicBezTo>
                    <a:pt x="13935" y="2958"/>
                    <a:pt x="13835" y="3109"/>
                    <a:pt x="13785" y="3284"/>
                  </a:cubicBezTo>
                  <a:cubicBezTo>
                    <a:pt x="13760" y="3284"/>
                    <a:pt x="13760" y="3309"/>
                    <a:pt x="13760" y="3309"/>
                  </a:cubicBezTo>
                  <a:cubicBezTo>
                    <a:pt x="13710" y="3409"/>
                    <a:pt x="13660" y="3510"/>
                    <a:pt x="13635" y="3610"/>
                  </a:cubicBezTo>
                  <a:cubicBezTo>
                    <a:pt x="13635" y="3610"/>
                    <a:pt x="13610" y="3635"/>
                    <a:pt x="13610" y="3635"/>
                  </a:cubicBezTo>
                  <a:cubicBezTo>
                    <a:pt x="13559" y="3760"/>
                    <a:pt x="13509" y="3886"/>
                    <a:pt x="13459" y="4011"/>
                  </a:cubicBezTo>
                  <a:lnTo>
                    <a:pt x="13409" y="4161"/>
                  </a:lnTo>
                  <a:cubicBezTo>
                    <a:pt x="13384" y="4236"/>
                    <a:pt x="13334" y="4337"/>
                    <a:pt x="13309" y="4412"/>
                  </a:cubicBezTo>
                  <a:cubicBezTo>
                    <a:pt x="13259" y="4587"/>
                    <a:pt x="13209" y="4763"/>
                    <a:pt x="13158" y="4938"/>
                  </a:cubicBezTo>
                  <a:lnTo>
                    <a:pt x="13108" y="5063"/>
                  </a:lnTo>
                  <a:cubicBezTo>
                    <a:pt x="13083" y="5189"/>
                    <a:pt x="13033" y="5314"/>
                    <a:pt x="13008" y="5439"/>
                  </a:cubicBezTo>
                  <a:lnTo>
                    <a:pt x="12958" y="5615"/>
                  </a:lnTo>
                  <a:cubicBezTo>
                    <a:pt x="12933" y="5715"/>
                    <a:pt x="12908" y="5815"/>
                    <a:pt x="12883" y="5941"/>
                  </a:cubicBezTo>
                  <a:lnTo>
                    <a:pt x="12833" y="6116"/>
                  </a:lnTo>
                  <a:cubicBezTo>
                    <a:pt x="12808" y="6216"/>
                    <a:pt x="12782" y="6317"/>
                    <a:pt x="12757" y="6417"/>
                  </a:cubicBezTo>
                  <a:lnTo>
                    <a:pt x="12707" y="6592"/>
                  </a:lnTo>
                  <a:cubicBezTo>
                    <a:pt x="12707" y="6693"/>
                    <a:pt x="12607" y="7069"/>
                    <a:pt x="12607" y="7069"/>
                  </a:cubicBezTo>
                  <a:cubicBezTo>
                    <a:pt x="12607" y="7169"/>
                    <a:pt x="12557" y="7394"/>
                    <a:pt x="12557" y="7394"/>
                  </a:cubicBezTo>
                  <a:cubicBezTo>
                    <a:pt x="12532" y="7394"/>
                    <a:pt x="12532" y="7369"/>
                    <a:pt x="12507" y="7344"/>
                  </a:cubicBezTo>
                  <a:cubicBezTo>
                    <a:pt x="12206" y="6993"/>
                    <a:pt x="11880" y="6617"/>
                    <a:pt x="11529" y="6266"/>
                  </a:cubicBezTo>
                  <a:cubicBezTo>
                    <a:pt x="11229" y="5916"/>
                    <a:pt x="10903" y="5590"/>
                    <a:pt x="10602" y="5264"/>
                  </a:cubicBezTo>
                  <a:lnTo>
                    <a:pt x="10552" y="5214"/>
                  </a:lnTo>
                  <a:cubicBezTo>
                    <a:pt x="10552" y="5214"/>
                    <a:pt x="10427" y="5089"/>
                    <a:pt x="10427" y="5089"/>
                  </a:cubicBezTo>
                  <a:cubicBezTo>
                    <a:pt x="9975" y="4587"/>
                    <a:pt x="9274" y="3835"/>
                    <a:pt x="8246" y="3585"/>
                  </a:cubicBezTo>
                  <a:cubicBezTo>
                    <a:pt x="8096" y="3535"/>
                    <a:pt x="7945" y="3510"/>
                    <a:pt x="7795" y="3485"/>
                  </a:cubicBezTo>
                  <a:lnTo>
                    <a:pt x="7494" y="3485"/>
                  </a:lnTo>
                  <a:cubicBezTo>
                    <a:pt x="7369" y="3485"/>
                    <a:pt x="7244" y="3485"/>
                    <a:pt x="7118" y="3510"/>
                  </a:cubicBezTo>
                  <a:cubicBezTo>
                    <a:pt x="6968" y="3510"/>
                    <a:pt x="6843" y="3560"/>
                    <a:pt x="6667" y="3610"/>
                  </a:cubicBezTo>
                  <a:cubicBezTo>
                    <a:pt x="6617" y="3610"/>
                    <a:pt x="6592" y="3635"/>
                    <a:pt x="6542" y="3660"/>
                  </a:cubicBezTo>
                  <a:lnTo>
                    <a:pt x="6517" y="3660"/>
                  </a:lnTo>
                  <a:cubicBezTo>
                    <a:pt x="6417" y="3710"/>
                    <a:pt x="6341" y="3735"/>
                    <a:pt x="6241" y="3785"/>
                  </a:cubicBezTo>
                  <a:cubicBezTo>
                    <a:pt x="6191" y="3810"/>
                    <a:pt x="6166" y="3835"/>
                    <a:pt x="6116" y="3860"/>
                  </a:cubicBezTo>
                  <a:cubicBezTo>
                    <a:pt x="5990" y="3936"/>
                    <a:pt x="5890" y="4011"/>
                    <a:pt x="5790" y="4111"/>
                  </a:cubicBezTo>
                  <a:cubicBezTo>
                    <a:pt x="5640" y="4236"/>
                    <a:pt x="5489" y="4387"/>
                    <a:pt x="5364" y="4562"/>
                  </a:cubicBezTo>
                  <a:lnTo>
                    <a:pt x="5314" y="4637"/>
                  </a:lnTo>
                  <a:cubicBezTo>
                    <a:pt x="5214" y="4788"/>
                    <a:pt x="5138" y="4938"/>
                    <a:pt x="5063" y="5089"/>
                  </a:cubicBezTo>
                  <a:cubicBezTo>
                    <a:pt x="5063" y="5089"/>
                    <a:pt x="5063" y="5114"/>
                    <a:pt x="5038" y="5114"/>
                  </a:cubicBezTo>
                  <a:cubicBezTo>
                    <a:pt x="4988" y="5239"/>
                    <a:pt x="4938" y="5364"/>
                    <a:pt x="4888" y="5490"/>
                  </a:cubicBezTo>
                  <a:cubicBezTo>
                    <a:pt x="4888" y="5515"/>
                    <a:pt x="4888" y="5540"/>
                    <a:pt x="4888" y="5565"/>
                  </a:cubicBezTo>
                  <a:cubicBezTo>
                    <a:pt x="4838" y="5690"/>
                    <a:pt x="4813" y="5815"/>
                    <a:pt x="4762" y="5941"/>
                  </a:cubicBezTo>
                  <a:lnTo>
                    <a:pt x="4762" y="5991"/>
                  </a:lnTo>
                  <a:cubicBezTo>
                    <a:pt x="4737" y="6116"/>
                    <a:pt x="4712" y="6216"/>
                    <a:pt x="4712" y="6342"/>
                  </a:cubicBezTo>
                  <a:cubicBezTo>
                    <a:pt x="4712" y="6342"/>
                    <a:pt x="4687" y="6367"/>
                    <a:pt x="4687" y="6367"/>
                  </a:cubicBezTo>
                  <a:cubicBezTo>
                    <a:pt x="4687" y="6492"/>
                    <a:pt x="4662" y="6617"/>
                    <a:pt x="4662" y="6718"/>
                  </a:cubicBezTo>
                  <a:lnTo>
                    <a:pt x="4637" y="6793"/>
                  </a:lnTo>
                  <a:cubicBezTo>
                    <a:pt x="4637" y="6918"/>
                    <a:pt x="4637" y="7018"/>
                    <a:pt x="4637" y="7144"/>
                  </a:cubicBezTo>
                  <a:lnTo>
                    <a:pt x="4612" y="7169"/>
                  </a:lnTo>
                  <a:cubicBezTo>
                    <a:pt x="4612" y="7269"/>
                    <a:pt x="4612" y="7394"/>
                    <a:pt x="4612" y="7495"/>
                  </a:cubicBezTo>
                  <a:lnTo>
                    <a:pt x="4612" y="7545"/>
                  </a:lnTo>
                  <a:cubicBezTo>
                    <a:pt x="4612" y="7670"/>
                    <a:pt x="4612" y="7770"/>
                    <a:pt x="4612" y="7896"/>
                  </a:cubicBezTo>
                  <a:lnTo>
                    <a:pt x="4612" y="7946"/>
                  </a:lnTo>
                  <a:cubicBezTo>
                    <a:pt x="4612" y="8046"/>
                    <a:pt x="4612" y="8146"/>
                    <a:pt x="4612" y="8221"/>
                  </a:cubicBezTo>
                  <a:lnTo>
                    <a:pt x="4637" y="8272"/>
                  </a:lnTo>
                  <a:cubicBezTo>
                    <a:pt x="4637" y="8397"/>
                    <a:pt x="4637" y="8497"/>
                    <a:pt x="4637" y="8597"/>
                  </a:cubicBezTo>
                  <a:lnTo>
                    <a:pt x="4637" y="8673"/>
                  </a:lnTo>
                  <a:cubicBezTo>
                    <a:pt x="4637" y="8773"/>
                    <a:pt x="4662" y="8873"/>
                    <a:pt x="4662" y="8973"/>
                  </a:cubicBezTo>
                  <a:cubicBezTo>
                    <a:pt x="4662" y="9048"/>
                    <a:pt x="4687" y="9149"/>
                    <a:pt x="4687" y="9249"/>
                  </a:cubicBezTo>
                  <a:cubicBezTo>
                    <a:pt x="4687" y="9249"/>
                    <a:pt x="4712" y="9475"/>
                    <a:pt x="4712" y="9550"/>
                  </a:cubicBezTo>
                  <a:lnTo>
                    <a:pt x="4737" y="9825"/>
                  </a:lnTo>
                  <a:lnTo>
                    <a:pt x="4813" y="10427"/>
                  </a:lnTo>
                  <a:cubicBezTo>
                    <a:pt x="4838" y="10778"/>
                    <a:pt x="4888" y="11154"/>
                    <a:pt x="4938" y="11580"/>
                  </a:cubicBezTo>
                  <a:cubicBezTo>
                    <a:pt x="4938" y="11580"/>
                    <a:pt x="4938" y="11580"/>
                    <a:pt x="4938" y="11605"/>
                  </a:cubicBezTo>
                  <a:cubicBezTo>
                    <a:pt x="4963" y="11906"/>
                    <a:pt x="5013" y="12206"/>
                    <a:pt x="5063" y="12507"/>
                  </a:cubicBezTo>
                  <a:cubicBezTo>
                    <a:pt x="4863" y="12382"/>
                    <a:pt x="4612" y="12282"/>
                    <a:pt x="4386" y="12206"/>
                  </a:cubicBezTo>
                  <a:cubicBezTo>
                    <a:pt x="4111" y="12106"/>
                    <a:pt x="3835" y="12056"/>
                    <a:pt x="3534" y="12056"/>
                  </a:cubicBezTo>
                  <a:lnTo>
                    <a:pt x="3409" y="12056"/>
                  </a:lnTo>
                  <a:cubicBezTo>
                    <a:pt x="3284" y="12056"/>
                    <a:pt x="3183" y="12081"/>
                    <a:pt x="3058" y="12106"/>
                  </a:cubicBezTo>
                  <a:cubicBezTo>
                    <a:pt x="3008" y="12106"/>
                    <a:pt x="2983" y="12131"/>
                    <a:pt x="2933" y="12131"/>
                  </a:cubicBezTo>
                  <a:cubicBezTo>
                    <a:pt x="2582" y="12206"/>
                    <a:pt x="2281" y="12382"/>
                    <a:pt x="2005" y="12582"/>
                  </a:cubicBezTo>
                  <a:cubicBezTo>
                    <a:pt x="1955" y="12632"/>
                    <a:pt x="1880" y="12683"/>
                    <a:pt x="1830" y="12733"/>
                  </a:cubicBezTo>
                  <a:cubicBezTo>
                    <a:pt x="1780" y="12783"/>
                    <a:pt x="1705" y="12858"/>
                    <a:pt x="1655" y="12908"/>
                  </a:cubicBezTo>
                  <a:cubicBezTo>
                    <a:pt x="1604" y="12983"/>
                    <a:pt x="1554" y="13033"/>
                    <a:pt x="1504" y="13109"/>
                  </a:cubicBezTo>
                  <a:cubicBezTo>
                    <a:pt x="1454" y="13159"/>
                    <a:pt x="1404" y="13234"/>
                    <a:pt x="1354" y="13334"/>
                  </a:cubicBezTo>
                  <a:cubicBezTo>
                    <a:pt x="1304" y="13434"/>
                    <a:pt x="1254" y="13510"/>
                    <a:pt x="1229" y="13585"/>
                  </a:cubicBezTo>
                  <a:cubicBezTo>
                    <a:pt x="1203" y="13635"/>
                    <a:pt x="1178" y="13710"/>
                    <a:pt x="1153" y="13835"/>
                  </a:cubicBezTo>
                  <a:cubicBezTo>
                    <a:pt x="1103" y="14011"/>
                    <a:pt x="1053" y="14186"/>
                    <a:pt x="1053" y="14387"/>
                  </a:cubicBezTo>
                  <a:cubicBezTo>
                    <a:pt x="1028" y="14562"/>
                    <a:pt x="1028" y="14763"/>
                    <a:pt x="1028" y="14988"/>
                  </a:cubicBezTo>
                  <a:lnTo>
                    <a:pt x="1028" y="15089"/>
                  </a:lnTo>
                  <a:cubicBezTo>
                    <a:pt x="1028" y="15264"/>
                    <a:pt x="1053" y="15465"/>
                    <a:pt x="1078" y="15640"/>
                  </a:cubicBezTo>
                  <a:lnTo>
                    <a:pt x="1078" y="15715"/>
                  </a:lnTo>
                  <a:cubicBezTo>
                    <a:pt x="1203" y="17094"/>
                    <a:pt x="1630" y="18372"/>
                    <a:pt x="1980" y="19324"/>
                  </a:cubicBezTo>
                  <a:cubicBezTo>
                    <a:pt x="1604" y="19450"/>
                    <a:pt x="1254" y="19675"/>
                    <a:pt x="978" y="19951"/>
                  </a:cubicBezTo>
                  <a:cubicBezTo>
                    <a:pt x="928" y="19976"/>
                    <a:pt x="878" y="20026"/>
                    <a:pt x="828" y="20076"/>
                  </a:cubicBezTo>
                  <a:cubicBezTo>
                    <a:pt x="802" y="20126"/>
                    <a:pt x="752" y="20151"/>
                    <a:pt x="727" y="20201"/>
                  </a:cubicBezTo>
                  <a:cubicBezTo>
                    <a:pt x="627" y="20302"/>
                    <a:pt x="552" y="20427"/>
                    <a:pt x="477" y="20527"/>
                  </a:cubicBezTo>
                  <a:cubicBezTo>
                    <a:pt x="427" y="20627"/>
                    <a:pt x="351" y="20753"/>
                    <a:pt x="301" y="20853"/>
                  </a:cubicBezTo>
                  <a:cubicBezTo>
                    <a:pt x="251" y="20953"/>
                    <a:pt x="226" y="21054"/>
                    <a:pt x="176" y="21179"/>
                  </a:cubicBezTo>
                  <a:cubicBezTo>
                    <a:pt x="151" y="21254"/>
                    <a:pt x="126" y="21354"/>
                    <a:pt x="101" y="21429"/>
                  </a:cubicBezTo>
                  <a:cubicBezTo>
                    <a:pt x="101" y="21455"/>
                    <a:pt x="101" y="21480"/>
                    <a:pt x="76" y="21480"/>
                  </a:cubicBezTo>
                  <a:cubicBezTo>
                    <a:pt x="76" y="21580"/>
                    <a:pt x="51" y="21655"/>
                    <a:pt x="51" y="21730"/>
                  </a:cubicBezTo>
                  <a:lnTo>
                    <a:pt x="26" y="21805"/>
                  </a:lnTo>
                  <a:cubicBezTo>
                    <a:pt x="26" y="21881"/>
                    <a:pt x="0" y="21956"/>
                    <a:pt x="0" y="22031"/>
                  </a:cubicBezTo>
                  <a:lnTo>
                    <a:pt x="0" y="22106"/>
                  </a:lnTo>
                  <a:cubicBezTo>
                    <a:pt x="0" y="22181"/>
                    <a:pt x="0" y="22257"/>
                    <a:pt x="0" y="22332"/>
                  </a:cubicBezTo>
                  <a:cubicBezTo>
                    <a:pt x="0" y="22357"/>
                    <a:pt x="0" y="22357"/>
                    <a:pt x="0" y="22382"/>
                  </a:cubicBezTo>
                  <a:cubicBezTo>
                    <a:pt x="0" y="22457"/>
                    <a:pt x="0" y="22532"/>
                    <a:pt x="26" y="22607"/>
                  </a:cubicBezTo>
                  <a:cubicBezTo>
                    <a:pt x="26" y="22633"/>
                    <a:pt x="26" y="22633"/>
                    <a:pt x="26" y="22658"/>
                  </a:cubicBezTo>
                  <a:cubicBezTo>
                    <a:pt x="51" y="22908"/>
                    <a:pt x="101" y="23209"/>
                    <a:pt x="176" y="23460"/>
                  </a:cubicBezTo>
                  <a:cubicBezTo>
                    <a:pt x="176" y="23485"/>
                    <a:pt x="201" y="23510"/>
                    <a:pt x="201" y="23510"/>
                  </a:cubicBezTo>
                  <a:cubicBezTo>
                    <a:pt x="201" y="23560"/>
                    <a:pt x="226" y="23610"/>
                    <a:pt x="251" y="23660"/>
                  </a:cubicBezTo>
                  <a:cubicBezTo>
                    <a:pt x="251" y="23660"/>
                    <a:pt x="276" y="23735"/>
                    <a:pt x="276" y="23735"/>
                  </a:cubicBezTo>
                  <a:cubicBezTo>
                    <a:pt x="276" y="23760"/>
                    <a:pt x="301" y="23810"/>
                    <a:pt x="301" y="23861"/>
                  </a:cubicBezTo>
                  <a:lnTo>
                    <a:pt x="376" y="24011"/>
                  </a:lnTo>
                  <a:lnTo>
                    <a:pt x="427" y="24111"/>
                  </a:lnTo>
                  <a:lnTo>
                    <a:pt x="477" y="24262"/>
                  </a:lnTo>
                  <a:cubicBezTo>
                    <a:pt x="502" y="24287"/>
                    <a:pt x="577" y="24462"/>
                    <a:pt x="577" y="24462"/>
                  </a:cubicBezTo>
                  <a:cubicBezTo>
                    <a:pt x="577" y="24462"/>
                    <a:pt x="652" y="24587"/>
                    <a:pt x="677" y="24638"/>
                  </a:cubicBezTo>
                  <a:cubicBezTo>
                    <a:pt x="777" y="24863"/>
                    <a:pt x="903" y="25089"/>
                    <a:pt x="1053" y="25314"/>
                  </a:cubicBezTo>
                  <a:cubicBezTo>
                    <a:pt x="1153" y="25515"/>
                    <a:pt x="1304" y="25715"/>
                    <a:pt x="1429" y="25941"/>
                  </a:cubicBezTo>
                  <a:cubicBezTo>
                    <a:pt x="1454" y="25941"/>
                    <a:pt x="1454" y="25966"/>
                    <a:pt x="1454" y="25966"/>
                  </a:cubicBezTo>
                  <a:cubicBezTo>
                    <a:pt x="1604" y="26191"/>
                    <a:pt x="1755" y="26417"/>
                    <a:pt x="1905" y="26617"/>
                  </a:cubicBezTo>
                  <a:cubicBezTo>
                    <a:pt x="1905" y="26617"/>
                    <a:pt x="1905" y="26617"/>
                    <a:pt x="1905" y="26643"/>
                  </a:cubicBezTo>
                  <a:cubicBezTo>
                    <a:pt x="2106" y="26893"/>
                    <a:pt x="2306" y="27169"/>
                    <a:pt x="2532" y="27419"/>
                  </a:cubicBezTo>
                  <a:lnTo>
                    <a:pt x="2582" y="27495"/>
                  </a:lnTo>
                  <a:cubicBezTo>
                    <a:pt x="2757" y="27720"/>
                    <a:pt x="2933" y="27921"/>
                    <a:pt x="3133" y="28121"/>
                  </a:cubicBezTo>
                  <a:cubicBezTo>
                    <a:pt x="3183" y="28196"/>
                    <a:pt x="3234" y="28247"/>
                    <a:pt x="3284" y="28322"/>
                  </a:cubicBezTo>
                  <a:cubicBezTo>
                    <a:pt x="3459" y="28497"/>
                    <a:pt x="3610" y="28673"/>
                    <a:pt x="3785" y="28823"/>
                  </a:cubicBezTo>
                  <a:cubicBezTo>
                    <a:pt x="3785" y="28823"/>
                    <a:pt x="3910" y="28973"/>
                    <a:pt x="3960" y="29024"/>
                  </a:cubicBezTo>
                  <a:cubicBezTo>
                    <a:pt x="4211" y="29249"/>
                    <a:pt x="4412" y="29450"/>
                    <a:pt x="4637" y="29650"/>
                  </a:cubicBezTo>
                  <a:cubicBezTo>
                    <a:pt x="4813" y="29800"/>
                    <a:pt x="4988" y="29976"/>
                    <a:pt x="5163" y="30101"/>
                  </a:cubicBezTo>
                  <a:cubicBezTo>
                    <a:pt x="5264" y="30201"/>
                    <a:pt x="5364" y="30302"/>
                    <a:pt x="5464" y="30377"/>
                  </a:cubicBezTo>
                  <a:cubicBezTo>
                    <a:pt x="5715" y="30577"/>
                    <a:pt x="5990" y="30803"/>
                    <a:pt x="6241" y="31003"/>
                  </a:cubicBezTo>
                  <a:cubicBezTo>
                    <a:pt x="6592" y="31254"/>
                    <a:pt x="6943" y="31505"/>
                    <a:pt x="7294" y="31755"/>
                  </a:cubicBezTo>
                  <a:cubicBezTo>
                    <a:pt x="7444" y="31856"/>
                    <a:pt x="7594" y="31956"/>
                    <a:pt x="7745" y="32056"/>
                  </a:cubicBezTo>
                  <a:cubicBezTo>
                    <a:pt x="7820" y="32081"/>
                    <a:pt x="7970" y="32181"/>
                    <a:pt x="7970" y="32181"/>
                  </a:cubicBezTo>
                  <a:cubicBezTo>
                    <a:pt x="8096" y="32282"/>
                    <a:pt x="8221" y="32357"/>
                    <a:pt x="8371" y="32432"/>
                  </a:cubicBezTo>
                  <a:cubicBezTo>
                    <a:pt x="8547" y="32557"/>
                    <a:pt x="8747" y="32683"/>
                    <a:pt x="8948" y="32783"/>
                  </a:cubicBezTo>
                  <a:cubicBezTo>
                    <a:pt x="9023" y="32833"/>
                    <a:pt x="9224" y="32933"/>
                    <a:pt x="9224" y="32933"/>
                  </a:cubicBezTo>
                  <a:cubicBezTo>
                    <a:pt x="9374" y="33034"/>
                    <a:pt x="9524" y="33109"/>
                    <a:pt x="9675" y="33209"/>
                  </a:cubicBezTo>
                  <a:cubicBezTo>
                    <a:pt x="9750" y="33234"/>
                    <a:pt x="9825" y="33284"/>
                    <a:pt x="9900" y="33334"/>
                  </a:cubicBezTo>
                  <a:cubicBezTo>
                    <a:pt x="10126" y="33460"/>
                    <a:pt x="10376" y="33560"/>
                    <a:pt x="10602" y="33685"/>
                  </a:cubicBezTo>
                  <a:cubicBezTo>
                    <a:pt x="11554" y="34161"/>
                    <a:pt x="12482" y="34562"/>
                    <a:pt x="13384" y="34888"/>
                  </a:cubicBezTo>
                  <a:lnTo>
                    <a:pt x="13459" y="34913"/>
                  </a:lnTo>
                  <a:cubicBezTo>
                    <a:pt x="13459" y="34913"/>
                    <a:pt x="13685" y="35014"/>
                    <a:pt x="13785" y="35039"/>
                  </a:cubicBezTo>
                  <a:cubicBezTo>
                    <a:pt x="13735" y="35715"/>
                    <a:pt x="13685" y="36417"/>
                    <a:pt x="13610" y="37194"/>
                  </a:cubicBezTo>
                  <a:cubicBezTo>
                    <a:pt x="13610" y="37194"/>
                    <a:pt x="13585" y="37846"/>
                    <a:pt x="13585" y="37846"/>
                  </a:cubicBezTo>
                  <a:cubicBezTo>
                    <a:pt x="13459" y="39324"/>
                    <a:pt x="13359" y="40803"/>
                    <a:pt x="13259" y="42282"/>
                  </a:cubicBezTo>
                  <a:lnTo>
                    <a:pt x="15289" y="42407"/>
                  </a:lnTo>
                  <a:lnTo>
                    <a:pt x="15289" y="42407"/>
                  </a:lnTo>
                  <a:lnTo>
                    <a:pt x="13259" y="42307"/>
                  </a:lnTo>
                  <a:lnTo>
                    <a:pt x="13234" y="42633"/>
                  </a:lnTo>
                  <a:cubicBezTo>
                    <a:pt x="13234" y="42633"/>
                    <a:pt x="13133" y="44462"/>
                    <a:pt x="13083" y="45214"/>
                  </a:cubicBezTo>
                  <a:cubicBezTo>
                    <a:pt x="13033" y="45690"/>
                    <a:pt x="13183" y="46166"/>
                    <a:pt x="13484" y="46567"/>
                  </a:cubicBezTo>
                  <a:cubicBezTo>
                    <a:pt x="13785" y="46943"/>
                    <a:pt x="14988" y="48247"/>
                    <a:pt x="18071" y="48247"/>
                  </a:cubicBezTo>
                  <a:cubicBezTo>
                    <a:pt x="18271" y="48247"/>
                    <a:pt x="18472" y="48247"/>
                    <a:pt x="18672" y="48222"/>
                  </a:cubicBezTo>
                  <a:cubicBezTo>
                    <a:pt x="22081" y="48071"/>
                    <a:pt x="23158" y="46843"/>
                    <a:pt x="23459" y="45866"/>
                  </a:cubicBezTo>
                  <a:cubicBezTo>
                    <a:pt x="23534" y="45665"/>
                    <a:pt x="23585" y="45415"/>
                    <a:pt x="23559" y="45189"/>
                  </a:cubicBezTo>
                  <a:cubicBezTo>
                    <a:pt x="23534" y="44337"/>
                    <a:pt x="23509" y="43410"/>
                    <a:pt x="23459" y="42282"/>
                  </a:cubicBezTo>
                  <a:cubicBezTo>
                    <a:pt x="23459" y="42257"/>
                    <a:pt x="23459" y="42257"/>
                    <a:pt x="23459" y="42257"/>
                  </a:cubicBezTo>
                  <a:cubicBezTo>
                    <a:pt x="23359" y="40202"/>
                    <a:pt x="23234" y="37996"/>
                    <a:pt x="23058" y="35314"/>
                  </a:cubicBezTo>
                  <a:cubicBezTo>
                    <a:pt x="23058" y="35314"/>
                    <a:pt x="23033" y="35039"/>
                    <a:pt x="23033" y="35039"/>
                  </a:cubicBezTo>
                  <a:cubicBezTo>
                    <a:pt x="23259" y="34938"/>
                    <a:pt x="23509" y="34838"/>
                    <a:pt x="23735" y="34713"/>
                  </a:cubicBezTo>
                  <a:cubicBezTo>
                    <a:pt x="23735" y="34713"/>
                    <a:pt x="23760" y="34688"/>
                    <a:pt x="23760" y="34688"/>
                  </a:cubicBezTo>
                  <a:cubicBezTo>
                    <a:pt x="24161" y="34487"/>
                    <a:pt x="24562" y="34262"/>
                    <a:pt x="24938" y="34011"/>
                  </a:cubicBezTo>
                  <a:cubicBezTo>
                    <a:pt x="25314" y="33785"/>
                    <a:pt x="25690" y="33535"/>
                    <a:pt x="26091" y="33284"/>
                  </a:cubicBezTo>
                  <a:lnTo>
                    <a:pt x="26116" y="33259"/>
                  </a:lnTo>
                  <a:cubicBezTo>
                    <a:pt x="26241" y="33159"/>
                    <a:pt x="26392" y="33059"/>
                    <a:pt x="26517" y="32958"/>
                  </a:cubicBezTo>
                  <a:cubicBezTo>
                    <a:pt x="26692" y="32833"/>
                    <a:pt x="26868" y="32683"/>
                    <a:pt x="27043" y="32557"/>
                  </a:cubicBezTo>
                  <a:cubicBezTo>
                    <a:pt x="27620" y="32106"/>
                    <a:pt x="28221" y="31605"/>
                    <a:pt x="28823" y="31029"/>
                  </a:cubicBezTo>
                  <a:cubicBezTo>
                    <a:pt x="28848" y="31029"/>
                    <a:pt x="28848" y="31003"/>
                    <a:pt x="28848" y="31003"/>
                  </a:cubicBezTo>
                  <a:cubicBezTo>
                    <a:pt x="29023" y="30853"/>
                    <a:pt x="29199" y="30703"/>
                    <a:pt x="29349" y="30552"/>
                  </a:cubicBezTo>
                  <a:lnTo>
                    <a:pt x="29399" y="30502"/>
                  </a:lnTo>
                  <a:cubicBezTo>
                    <a:pt x="29575" y="30352"/>
                    <a:pt x="29725" y="30201"/>
                    <a:pt x="29875" y="30051"/>
                  </a:cubicBezTo>
                  <a:lnTo>
                    <a:pt x="29951" y="29976"/>
                  </a:lnTo>
                  <a:cubicBezTo>
                    <a:pt x="30101" y="29826"/>
                    <a:pt x="30251" y="29650"/>
                    <a:pt x="30402" y="29500"/>
                  </a:cubicBezTo>
                  <a:cubicBezTo>
                    <a:pt x="30627" y="29299"/>
                    <a:pt x="30828" y="29074"/>
                    <a:pt x="31028" y="28848"/>
                  </a:cubicBezTo>
                  <a:lnTo>
                    <a:pt x="31304" y="28572"/>
                  </a:lnTo>
                  <a:cubicBezTo>
                    <a:pt x="32031" y="27821"/>
                    <a:pt x="32858" y="26918"/>
                    <a:pt x="33484" y="25841"/>
                  </a:cubicBezTo>
                  <a:cubicBezTo>
                    <a:pt x="33534" y="25715"/>
                    <a:pt x="33610" y="25590"/>
                    <a:pt x="33660" y="25490"/>
                  </a:cubicBezTo>
                  <a:lnTo>
                    <a:pt x="33685" y="25389"/>
                  </a:lnTo>
                  <a:cubicBezTo>
                    <a:pt x="33735" y="25314"/>
                    <a:pt x="33785" y="25214"/>
                    <a:pt x="33835" y="25114"/>
                  </a:cubicBezTo>
                  <a:lnTo>
                    <a:pt x="33860" y="24988"/>
                  </a:lnTo>
                  <a:cubicBezTo>
                    <a:pt x="33910" y="24913"/>
                    <a:pt x="33935" y="24813"/>
                    <a:pt x="33986" y="24688"/>
                  </a:cubicBezTo>
                  <a:cubicBezTo>
                    <a:pt x="33986" y="24663"/>
                    <a:pt x="34011" y="24638"/>
                    <a:pt x="34011" y="24587"/>
                  </a:cubicBezTo>
                  <a:cubicBezTo>
                    <a:pt x="34061" y="24437"/>
                    <a:pt x="34111" y="24312"/>
                    <a:pt x="34136" y="24186"/>
                  </a:cubicBezTo>
                  <a:cubicBezTo>
                    <a:pt x="34161" y="24086"/>
                    <a:pt x="34186" y="23961"/>
                    <a:pt x="34186" y="23861"/>
                  </a:cubicBezTo>
                  <a:cubicBezTo>
                    <a:pt x="34236" y="23435"/>
                    <a:pt x="34186" y="23008"/>
                    <a:pt x="34011" y="22607"/>
                  </a:cubicBezTo>
                  <a:cubicBezTo>
                    <a:pt x="34011" y="22582"/>
                    <a:pt x="34011" y="22582"/>
                    <a:pt x="33986" y="22557"/>
                  </a:cubicBezTo>
                  <a:cubicBezTo>
                    <a:pt x="33760" y="22031"/>
                    <a:pt x="33334" y="21605"/>
                    <a:pt x="32833" y="21354"/>
                  </a:cubicBezTo>
                  <a:cubicBezTo>
                    <a:pt x="32808" y="21354"/>
                    <a:pt x="32808" y="21329"/>
                    <a:pt x="32783" y="21329"/>
                  </a:cubicBezTo>
                  <a:cubicBezTo>
                    <a:pt x="32482" y="21204"/>
                    <a:pt x="32181" y="21129"/>
                    <a:pt x="31880" y="21104"/>
                  </a:cubicBezTo>
                  <a:lnTo>
                    <a:pt x="31855" y="21104"/>
                  </a:lnTo>
                  <a:cubicBezTo>
                    <a:pt x="31905" y="20953"/>
                    <a:pt x="31981" y="20803"/>
                    <a:pt x="32056" y="20653"/>
                  </a:cubicBezTo>
                  <a:lnTo>
                    <a:pt x="32056" y="20627"/>
                  </a:lnTo>
                  <a:cubicBezTo>
                    <a:pt x="32131" y="20477"/>
                    <a:pt x="32206" y="20302"/>
                    <a:pt x="32281" y="20126"/>
                  </a:cubicBezTo>
                  <a:cubicBezTo>
                    <a:pt x="32331" y="20001"/>
                    <a:pt x="32382" y="19876"/>
                    <a:pt x="32407" y="19750"/>
                  </a:cubicBezTo>
                  <a:cubicBezTo>
                    <a:pt x="32432" y="19750"/>
                    <a:pt x="32432" y="19700"/>
                    <a:pt x="32432" y="19700"/>
                  </a:cubicBezTo>
                  <a:cubicBezTo>
                    <a:pt x="32482" y="19575"/>
                    <a:pt x="32532" y="19450"/>
                    <a:pt x="32557" y="19324"/>
                  </a:cubicBezTo>
                  <a:cubicBezTo>
                    <a:pt x="32607" y="19174"/>
                    <a:pt x="32657" y="18998"/>
                    <a:pt x="32707" y="18823"/>
                  </a:cubicBezTo>
                  <a:lnTo>
                    <a:pt x="32732" y="18798"/>
                  </a:lnTo>
                  <a:cubicBezTo>
                    <a:pt x="32758" y="18648"/>
                    <a:pt x="32808" y="18472"/>
                    <a:pt x="32833" y="18322"/>
                  </a:cubicBezTo>
                  <a:cubicBezTo>
                    <a:pt x="32858" y="18322"/>
                    <a:pt x="32858" y="18297"/>
                    <a:pt x="32858" y="18297"/>
                  </a:cubicBezTo>
                  <a:cubicBezTo>
                    <a:pt x="32883" y="18121"/>
                    <a:pt x="32908" y="17971"/>
                    <a:pt x="32958" y="17795"/>
                  </a:cubicBezTo>
                  <a:lnTo>
                    <a:pt x="32958" y="17695"/>
                  </a:lnTo>
                  <a:cubicBezTo>
                    <a:pt x="32983" y="17520"/>
                    <a:pt x="33008" y="17344"/>
                    <a:pt x="33033" y="17194"/>
                  </a:cubicBezTo>
                  <a:cubicBezTo>
                    <a:pt x="33033" y="17069"/>
                    <a:pt x="33033" y="16943"/>
                    <a:pt x="33033" y="16793"/>
                  </a:cubicBezTo>
                  <a:cubicBezTo>
                    <a:pt x="33033" y="16743"/>
                    <a:pt x="33033" y="16718"/>
                    <a:pt x="33033" y="16668"/>
                  </a:cubicBezTo>
                  <a:cubicBezTo>
                    <a:pt x="33008" y="16592"/>
                    <a:pt x="33008" y="16492"/>
                    <a:pt x="32983" y="16392"/>
                  </a:cubicBezTo>
                  <a:cubicBezTo>
                    <a:pt x="32983" y="16367"/>
                    <a:pt x="32983" y="16342"/>
                    <a:pt x="32958" y="16317"/>
                  </a:cubicBezTo>
                  <a:cubicBezTo>
                    <a:pt x="32933" y="16216"/>
                    <a:pt x="32908" y="16116"/>
                    <a:pt x="32883" y="16016"/>
                  </a:cubicBezTo>
                  <a:cubicBezTo>
                    <a:pt x="32858" y="15991"/>
                    <a:pt x="32858" y="15966"/>
                    <a:pt x="32858" y="15966"/>
                  </a:cubicBezTo>
                  <a:cubicBezTo>
                    <a:pt x="32482" y="15013"/>
                    <a:pt x="31630" y="14362"/>
                    <a:pt x="30602" y="14262"/>
                  </a:cubicBezTo>
                  <a:lnTo>
                    <a:pt x="30101" y="14262"/>
                  </a:lnTo>
                  <a:cubicBezTo>
                    <a:pt x="30101" y="14262"/>
                    <a:pt x="30001" y="14287"/>
                    <a:pt x="30001" y="14287"/>
                  </a:cubicBezTo>
                  <a:cubicBezTo>
                    <a:pt x="30051" y="14011"/>
                    <a:pt x="30101" y="13760"/>
                    <a:pt x="30151" y="13510"/>
                  </a:cubicBezTo>
                  <a:lnTo>
                    <a:pt x="30201" y="13334"/>
                  </a:lnTo>
                  <a:cubicBezTo>
                    <a:pt x="30276" y="12883"/>
                    <a:pt x="30377" y="12457"/>
                    <a:pt x="30427" y="12056"/>
                  </a:cubicBezTo>
                  <a:cubicBezTo>
                    <a:pt x="30527" y="11480"/>
                    <a:pt x="30627" y="10853"/>
                    <a:pt x="30727" y="10201"/>
                  </a:cubicBezTo>
                  <a:lnTo>
                    <a:pt x="30727" y="10126"/>
                  </a:lnTo>
                  <a:cubicBezTo>
                    <a:pt x="30753" y="10026"/>
                    <a:pt x="30753" y="9901"/>
                    <a:pt x="30778" y="9775"/>
                  </a:cubicBezTo>
                  <a:cubicBezTo>
                    <a:pt x="30778" y="9650"/>
                    <a:pt x="30803" y="9500"/>
                    <a:pt x="30828" y="9374"/>
                  </a:cubicBezTo>
                  <a:cubicBezTo>
                    <a:pt x="30853" y="9048"/>
                    <a:pt x="30903" y="8723"/>
                    <a:pt x="30928" y="8372"/>
                  </a:cubicBezTo>
                  <a:cubicBezTo>
                    <a:pt x="30953" y="8121"/>
                    <a:pt x="31003" y="7394"/>
                    <a:pt x="30602" y="6693"/>
                  </a:cubicBezTo>
                  <a:cubicBezTo>
                    <a:pt x="30452" y="6442"/>
                    <a:pt x="30301" y="6292"/>
                    <a:pt x="30251" y="6241"/>
                  </a:cubicBezTo>
                  <a:cubicBezTo>
                    <a:pt x="29976" y="5941"/>
                    <a:pt x="29625" y="5715"/>
                    <a:pt x="29249" y="5590"/>
                  </a:cubicBezTo>
                  <a:cubicBezTo>
                    <a:pt x="29224" y="5565"/>
                    <a:pt x="29174" y="5565"/>
                    <a:pt x="29148" y="5565"/>
                  </a:cubicBezTo>
                  <a:cubicBezTo>
                    <a:pt x="28998" y="5515"/>
                    <a:pt x="28823" y="5464"/>
                    <a:pt x="28697" y="5464"/>
                  </a:cubicBezTo>
                  <a:cubicBezTo>
                    <a:pt x="28622" y="5464"/>
                    <a:pt x="28572" y="5439"/>
                    <a:pt x="28497" y="5439"/>
                  </a:cubicBezTo>
                  <a:lnTo>
                    <a:pt x="28221" y="5439"/>
                  </a:lnTo>
                  <a:cubicBezTo>
                    <a:pt x="28146" y="5439"/>
                    <a:pt x="28071" y="5439"/>
                    <a:pt x="27996" y="5464"/>
                  </a:cubicBezTo>
                  <a:lnTo>
                    <a:pt x="27870" y="5464"/>
                  </a:lnTo>
                  <a:cubicBezTo>
                    <a:pt x="27720" y="5490"/>
                    <a:pt x="27544" y="5515"/>
                    <a:pt x="27394" y="5565"/>
                  </a:cubicBezTo>
                  <a:lnTo>
                    <a:pt x="27294" y="5590"/>
                  </a:lnTo>
                  <a:cubicBezTo>
                    <a:pt x="27169" y="5640"/>
                    <a:pt x="27043" y="5690"/>
                    <a:pt x="26918" y="5740"/>
                  </a:cubicBezTo>
                  <a:cubicBezTo>
                    <a:pt x="26717" y="5815"/>
                    <a:pt x="26517" y="5916"/>
                    <a:pt x="26291" y="6016"/>
                  </a:cubicBezTo>
                  <a:cubicBezTo>
                    <a:pt x="26241" y="6041"/>
                    <a:pt x="26116" y="6091"/>
                    <a:pt x="26116" y="6091"/>
                  </a:cubicBezTo>
                  <a:cubicBezTo>
                    <a:pt x="25966" y="6166"/>
                    <a:pt x="25815" y="6241"/>
                    <a:pt x="25690" y="6317"/>
                  </a:cubicBezTo>
                  <a:cubicBezTo>
                    <a:pt x="25615" y="6342"/>
                    <a:pt x="25565" y="6392"/>
                    <a:pt x="25514" y="6417"/>
                  </a:cubicBezTo>
                  <a:cubicBezTo>
                    <a:pt x="25364" y="6492"/>
                    <a:pt x="25214" y="6592"/>
                    <a:pt x="25063" y="6668"/>
                  </a:cubicBezTo>
                  <a:lnTo>
                    <a:pt x="24938" y="6743"/>
                  </a:lnTo>
                  <a:cubicBezTo>
                    <a:pt x="24336" y="7119"/>
                    <a:pt x="23735" y="7545"/>
                    <a:pt x="23184" y="7996"/>
                  </a:cubicBezTo>
                  <a:lnTo>
                    <a:pt x="23133" y="8021"/>
                  </a:lnTo>
                  <a:cubicBezTo>
                    <a:pt x="22983" y="8146"/>
                    <a:pt x="22808" y="8297"/>
                    <a:pt x="22657" y="8447"/>
                  </a:cubicBezTo>
                  <a:cubicBezTo>
                    <a:pt x="22632" y="8447"/>
                    <a:pt x="22632" y="8447"/>
                    <a:pt x="22632" y="8472"/>
                  </a:cubicBezTo>
                  <a:cubicBezTo>
                    <a:pt x="22532" y="8547"/>
                    <a:pt x="22432" y="8622"/>
                    <a:pt x="22356" y="8698"/>
                  </a:cubicBezTo>
                  <a:cubicBezTo>
                    <a:pt x="22131" y="7745"/>
                    <a:pt x="21880" y="6743"/>
                    <a:pt x="21605" y="5640"/>
                  </a:cubicBezTo>
                  <a:lnTo>
                    <a:pt x="21554" y="5464"/>
                  </a:lnTo>
                  <a:cubicBezTo>
                    <a:pt x="21479" y="5089"/>
                    <a:pt x="21329" y="4512"/>
                    <a:pt x="21128" y="3860"/>
                  </a:cubicBezTo>
                  <a:cubicBezTo>
                    <a:pt x="21128" y="3860"/>
                    <a:pt x="21128" y="3860"/>
                    <a:pt x="21128" y="3835"/>
                  </a:cubicBezTo>
                  <a:cubicBezTo>
                    <a:pt x="21078" y="3685"/>
                    <a:pt x="21028" y="3535"/>
                    <a:pt x="20978" y="3409"/>
                  </a:cubicBezTo>
                  <a:cubicBezTo>
                    <a:pt x="20953" y="3384"/>
                    <a:pt x="20953" y="3384"/>
                    <a:pt x="20953" y="3384"/>
                  </a:cubicBezTo>
                  <a:cubicBezTo>
                    <a:pt x="20928" y="3259"/>
                    <a:pt x="20878" y="3134"/>
                    <a:pt x="20828" y="3033"/>
                  </a:cubicBezTo>
                  <a:cubicBezTo>
                    <a:pt x="20828" y="3033"/>
                    <a:pt x="20803" y="2958"/>
                    <a:pt x="20803" y="2958"/>
                  </a:cubicBezTo>
                  <a:lnTo>
                    <a:pt x="20702" y="2708"/>
                  </a:lnTo>
                  <a:cubicBezTo>
                    <a:pt x="20677" y="2657"/>
                    <a:pt x="20652" y="2607"/>
                    <a:pt x="20627" y="2557"/>
                  </a:cubicBezTo>
                  <a:cubicBezTo>
                    <a:pt x="20627" y="2557"/>
                    <a:pt x="20602" y="2482"/>
                    <a:pt x="20602" y="2482"/>
                  </a:cubicBezTo>
                  <a:cubicBezTo>
                    <a:pt x="20577" y="2432"/>
                    <a:pt x="20552" y="2382"/>
                    <a:pt x="20527" y="2332"/>
                  </a:cubicBezTo>
                  <a:lnTo>
                    <a:pt x="20502" y="2282"/>
                  </a:lnTo>
                  <a:cubicBezTo>
                    <a:pt x="20351" y="1981"/>
                    <a:pt x="20176" y="1705"/>
                    <a:pt x="20001" y="1454"/>
                  </a:cubicBezTo>
                  <a:cubicBezTo>
                    <a:pt x="20001" y="1454"/>
                    <a:pt x="20001" y="1429"/>
                    <a:pt x="20001" y="1429"/>
                  </a:cubicBezTo>
                  <a:cubicBezTo>
                    <a:pt x="19950" y="1354"/>
                    <a:pt x="19900" y="1304"/>
                    <a:pt x="19825" y="1229"/>
                  </a:cubicBezTo>
                  <a:cubicBezTo>
                    <a:pt x="19449" y="753"/>
                    <a:pt x="18998" y="402"/>
                    <a:pt x="18497" y="201"/>
                  </a:cubicBezTo>
                  <a:cubicBezTo>
                    <a:pt x="18196" y="76"/>
                    <a:pt x="17870" y="26"/>
                    <a:pt x="17544" y="1"/>
                  </a:cubicBezTo>
                  <a:close/>
                </a:path>
              </a:pathLst>
            </a:custGeom>
            <a:solidFill>
              <a:schemeClr val="accent6"/>
            </a:solidFill>
            <a:ln>
              <a:noFill/>
            </a:ln>
            <a:effectLst>
              <a:outerShdw blurRad="57150" dist="19050" dir="5400000" algn="bl" rotWithShape="0">
                <a:schemeClr val="lt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3" name="Google Shape;2843;p53"/>
            <p:cNvSpPr/>
            <p:nvPr/>
          </p:nvSpPr>
          <p:spPr>
            <a:xfrm rot="-894982">
              <a:off x="8205032" y="525894"/>
              <a:ext cx="298756" cy="425799"/>
            </a:xfrm>
            <a:custGeom>
              <a:avLst/>
              <a:gdLst/>
              <a:ahLst/>
              <a:cxnLst/>
              <a:rect l="l" t="t" r="r" b="b"/>
              <a:pathLst>
                <a:path w="11330" h="16148" extrusionOk="0">
                  <a:moveTo>
                    <a:pt x="553" y="0"/>
                  </a:moveTo>
                  <a:cubicBezTo>
                    <a:pt x="321" y="0"/>
                    <a:pt x="97" y="180"/>
                    <a:pt x="76" y="427"/>
                  </a:cubicBezTo>
                  <a:cubicBezTo>
                    <a:pt x="1" y="2006"/>
                    <a:pt x="502" y="3585"/>
                    <a:pt x="1104" y="5064"/>
                  </a:cubicBezTo>
                  <a:cubicBezTo>
                    <a:pt x="1730" y="6668"/>
                    <a:pt x="2432" y="8222"/>
                    <a:pt x="3234" y="9751"/>
                  </a:cubicBezTo>
                  <a:cubicBezTo>
                    <a:pt x="3760" y="10753"/>
                    <a:pt x="4337" y="11730"/>
                    <a:pt x="4988" y="12658"/>
                  </a:cubicBezTo>
                  <a:cubicBezTo>
                    <a:pt x="5743" y="13705"/>
                    <a:pt x="7445" y="16148"/>
                    <a:pt x="9035" y="16148"/>
                  </a:cubicBezTo>
                  <a:cubicBezTo>
                    <a:pt x="9081" y="16148"/>
                    <a:pt x="9128" y="16146"/>
                    <a:pt x="9174" y="16142"/>
                  </a:cubicBezTo>
                  <a:cubicBezTo>
                    <a:pt x="11204" y="15991"/>
                    <a:pt x="11329" y="12558"/>
                    <a:pt x="11029" y="11229"/>
                  </a:cubicBezTo>
                  <a:cubicBezTo>
                    <a:pt x="10753" y="9851"/>
                    <a:pt x="10026" y="8573"/>
                    <a:pt x="9224" y="7395"/>
                  </a:cubicBezTo>
                  <a:cubicBezTo>
                    <a:pt x="7319" y="4663"/>
                    <a:pt x="4788" y="2307"/>
                    <a:pt x="1831" y="578"/>
                  </a:cubicBezTo>
                  <a:cubicBezTo>
                    <a:pt x="1480" y="377"/>
                    <a:pt x="1104" y="177"/>
                    <a:pt x="703" y="26"/>
                  </a:cubicBezTo>
                  <a:cubicBezTo>
                    <a:pt x="654" y="8"/>
                    <a:pt x="603" y="0"/>
                    <a:pt x="55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4" name="Google Shape;2844;p53"/>
            <p:cNvSpPr/>
            <p:nvPr/>
          </p:nvSpPr>
          <p:spPr>
            <a:xfrm rot="-894982">
              <a:off x="8169835" y="560012"/>
              <a:ext cx="70061" cy="102547"/>
            </a:xfrm>
            <a:custGeom>
              <a:avLst/>
              <a:gdLst/>
              <a:ahLst/>
              <a:cxnLst/>
              <a:rect l="l" t="t" r="r" b="b"/>
              <a:pathLst>
                <a:path w="2657" h="3889" extrusionOk="0">
                  <a:moveTo>
                    <a:pt x="469" y="1"/>
                  </a:moveTo>
                  <a:cubicBezTo>
                    <a:pt x="264" y="1"/>
                    <a:pt x="69" y="123"/>
                    <a:pt x="0" y="330"/>
                  </a:cubicBezTo>
                  <a:cubicBezTo>
                    <a:pt x="652" y="1408"/>
                    <a:pt x="1329" y="2485"/>
                    <a:pt x="2030" y="3538"/>
                  </a:cubicBezTo>
                  <a:cubicBezTo>
                    <a:pt x="2231" y="3663"/>
                    <a:pt x="2456" y="3789"/>
                    <a:pt x="2657" y="3889"/>
                  </a:cubicBezTo>
                  <a:cubicBezTo>
                    <a:pt x="2657" y="3713"/>
                    <a:pt x="2657" y="3538"/>
                    <a:pt x="2657" y="3363"/>
                  </a:cubicBezTo>
                  <a:cubicBezTo>
                    <a:pt x="1905" y="2260"/>
                    <a:pt x="1203" y="1157"/>
                    <a:pt x="527" y="4"/>
                  </a:cubicBezTo>
                  <a:cubicBezTo>
                    <a:pt x="507" y="2"/>
                    <a:pt x="488" y="1"/>
                    <a:pt x="4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5" name="Google Shape;2845;p53"/>
            <p:cNvSpPr/>
            <p:nvPr/>
          </p:nvSpPr>
          <p:spPr>
            <a:xfrm rot="-894982">
              <a:off x="8378687" y="724253"/>
              <a:ext cx="137486" cy="162615"/>
            </a:xfrm>
            <a:custGeom>
              <a:avLst/>
              <a:gdLst/>
              <a:ahLst/>
              <a:cxnLst/>
              <a:rect l="l" t="t" r="r" b="b"/>
              <a:pathLst>
                <a:path w="5214" h="6167" extrusionOk="0">
                  <a:moveTo>
                    <a:pt x="627" y="1"/>
                  </a:moveTo>
                  <a:cubicBezTo>
                    <a:pt x="627" y="76"/>
                    <a:pt x="577" y="151"/>
                    <a:pt x="527" y="202"/>
                  </a:cubicBezTo>
                  <a:cubicBezTo>
                    <a:pt x="477" y="252"/>
                    <a:pt x="402" y="277"/>
                    <a:pt x="326" y="277"/>
                  </a:cubicBezTo>
                  <a:cubicBezTo>
                    <a:pt x="301" y="277"/>
                    <a:pt x="301" y="252"/>
                    <a:pt x="276" y="252"/>
                  </a:cubicBezTo>
                  <a:cubicBezTo>
                    <a:pt x="176" y="252"/>
                    <a:pt x="101" y="227"/>
                    <a:pt x="1" y="202"/>
                  </a:cubicBezTo>
                  <a:lnTo>
                    <a:pt x="1" y="202"/>
                  </a:lnTo>
                  <a:cubicBezTo>
                    <a:pt x="1630" y="2257"/>
                    <a:pt x="3334" y="4237"/>
                    <a:pt x="5038" y="6166"/>
                  </a:cubicBezTo>
                  <a:cubicBezTo>
                    <a:pt x="5113" y="5941"/>
                    <a:pt x="5189" y="5690"/>
                    <a:pt x="5214" y="5440"/>
                  </a:cubicBezTo>
                  <a:cubicBezTo>
                    <a:pt x="3660" y="3685"/>
                    <a:pt x="2106" y="1856"/>
                    <a:pt x="6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6" name="Google Shape;2846;p53"/>
            <p:cNvSpPr/>
            <p:nvPr/>
          </p:nvSpPr>
          <p:spPr>
            <a:xfrm rot="-894982">
              <a:off x="8269567" y="649399"/>
              <a:ext cx="77339" cy="96509"/>
            </a:xfrm>
            <a:custGeom>
              <a:avLst/>
              <a:gdLst/>
              <a:ahLst/>
              <a:cxnLst/>
              <a:rect l="l" t="t" r="r" b="b"/>
              <a:pathLst>
                <a:path w="2933" h="3660" extrusionOk="0">
                  <a:moveTo>
                    <a:pt x="476" y="1"/>
                  </a:moveTo>
                  <a:cubicBezTo>
                    <a:pt x="476" y="26"/>
                    <a:pt x="476" y="76"/>
                    <a:pt x="476" y="101"/>
                  </a:cubicBezTo>
                  <a:cubicBezTo>
                    <a:pt x="501" y="226"/>
                    <a:pt x="451" y="327"/>
                    <a:pt x="351" y="377"/>
                  </a:cubicBezTo>
                  <a:cubicBezTo>
                    <a:pt x="301" y="427"/>
                    <a:pt x="251" y="427"/>
                    <a:pt x="176" y="427"/>
                  </a:cubicBezTo>
                  <a:cubicBezTo>
                    <a:pt x="126" y="427"/>
                    <a:pt x="75" y="427"/>
                    <a:pt x="50" y="402"/>
                  </a:cubicBezTo>
                  <a:cubicBezTo>
                    <a:pt x="25" y="402"/>
                    <a:pt x="25" y="377"/>
                    <a:pt x="0" y="377"/>
                  </a:cubicBezTo>
                  <a:cubicBezTo>
                    <a:pt x="752" y="1454"/>
                    <a:pt x="1529" y="2482"/>
                    <a:pt x="2331" y="3510"/>
                  </a:cubicBezTo>
                  <a:cubicBezTo>
                    <a:pt x="2532" y="3560"/>
                    <a:pt x="2732" y="3610"/>
                    <a:pt x="2933" y="3660"/>
                  </a:cubicBezTo>
                  <a:cubicBezTo>
                    <a:pt x="2933" y="3535"/>
                    <a:pt x="2933" y="3409"/>
                    <a:pt x="2933" y="3309"/>
                  </a:cubicBezTo>
                  <a:cubicBezTo>
                    <a:pt x="2080" y="2231"/>
                    <a:pt x="1278" y="1129"/>
                    <a:pt x="4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7" name="Google Shape;2847;p53"/>
            <p:cNvSpPr/>
            <p:nvPr/>
          </p:nvSpPr>
          <p:spPr>
            <a:xfrm rot="-894982">
              <a:off x="8180252" y="587563"/>
              <a:ext cx="83298" cy="93186"/>
            </a:xfrm>
            <a:custGeom>
              <a:avLst/>
              <a:gdLst/>
              <a:ahLst/>
              <a:cxnLst/>
              <a:rect l="l" t="t" r="r" b="b"/>
              <a:pathLst>
                <a:path w="3159" h="3534" extrusionOk="0">
                  <a:moveTo>
                    <a:pt x="2532" y="0"/>
                  </a:moveTo>
                  <a:cubicBezTo>
                    <a:pt x="2532" y="251"/>
                    <a:pt x="2532" y="501"/>
                    <a:pt x="2532" y="777"/>
                  </a:cubicBezTo>
                  <a:cubicBezTo>
                    <a:pt x="2507" y="1253"/>
                    <a:pt x="2482" y="1729"/>
                    <a:pt x="2507" y="2181"/>
                  </a:cubicBezTo>
                  <a:cubicBezTo>
                    <a:pt x="2507" y="2356"/>
                    <a:pt x="2507" y="2531"/>
                    <a:pt x="2507" y="2707"/>
                  </a:cubicBezTo>
                  <a:cubicBezTo>
                    <a:pt x="2306" y="2607"/>
                    <a:pt x="2081" y="2481"/>
                    <a:pt x="1880" y="2356"/>
                  </a:cubicBezTo>
                  <a:cubicBezTo>
                    <a:pt x="1304" y="2005"/>
                    <a:pt x="677" y="1629"/>
                    <a:pt x="1" y="1228"/>
                  </a:cubicBezTo>
                  <a:lnTo>
                    <a:pt x="1" y="1228"/>
                  </a:lnTo>
                  <a:cubicBezTo>
                    <a:pt x="51" y="1504"/>
                    <a:pt x="126" y="1779"/>
                    <a:pt x="201" y="2055"/>
                  </a:cubicBezTo>
                  <a:cubicBezTo>
                    <a:pt x="1103" y="2607"/>
                    <a:pt x="1905" y="3083"/>
                    <a:pt x="2657" y="3484"/>
                  </a:cubicBezTo>
                  <a:cubicBezTo>
                    <a:pt x="2682" y="3484"/>
                    <a:pt x="2682" y="3509"/>
                    <a:pt x="2707" y="3509"/>
                  </a:cubicBezTo>
                  <a:cubicBezTo>
                    <a:pt x="2732" y="3534"/>
                    <a:pt x="2783" y="3534"/>
                    <a:pt x="2833" y="3534"/>
                  </a:cubicBezTo>
                  <a:cubicBezTo>
                    <a:pt x="2908" y="3534"/>
                    <a:pt x="2958" y="3534"/>
                    <a:pt x="3008" y="3484"/>
                  </a:cubicBezTo>
                  <a:cubicBezTo>
                    <a:pt x="3108" y="3434"/>
                    <a:pt x="3158" y="3333"/>
                    <a:pt x="3133" y="3208"/>
                  </a:cubicBezTo>
                  <a:cubicBezTo>
                    <a:pt x="3133" y="3183"/>
                    <a:pt x="3133" y="3133"/>
                    <a:pt x="3133" y="3108"/>
                  </a:cubicBezTo>
                  <a:cubicBezTo>
                    <a:pt x="3083" y="2381"/>
                    <a:pt x="3108" y="1579"/>
                    <a:pt x="3133" y="802"/>
                  </a:cubicBezTo>
                  <a:cubicBezTo>
                    <a:pt x="3133" y="652"/>
                    <a:pt x="3133" y="526"/>
                    <a:pt x="3133" y="401"/>
                  </a:cubicBezTo>
                  <a:cubicBezTo>
                    <a:pt x="2933" y="251"/>
                    <a:pt x="2732" y="125"/>
                    <a:pt x="25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8" name="Google Shape;2848;p53"/>
            <p:cNvSpPr/>
            <p:nvPr/>
          </p:nvSpPr>
          <p:spPr>
            <a:xfrm rot="-894982">
              <a:off x="8241747" y="646232"/>
              <a:ext cx="128889" cy="118316"/>
            </a:xfrm>
            <a:custGeom>
              <a:avLst/>
              <a:gdLst/>
              <a:ahLst/>
              <a:cxnLst/>
              <a:rect l="l" t="t" r="r" b="b"/>
              <a:pathLst>
                <a:path w="4888" h="4487" extrusionOk="0">
                  <a:moveTo>
                    <a:pt x="4612" y="0"/>
                  </a:moveTo>
                  <a:cubicBezTo>
                    <a:pt x="4437" y="0"/>
                    <a:pt x="4286" y="101"/>
                    <a:pt x="4261" y="276"/>
                  </a:cubicBezTo>
                  <a:cubicBezTo>
                    <a:pt x="4136" y="1329"/>
                    <a:pt x="4086" y="2381"/>
                    <a:pt x="4061" y="3459"/>
                  </a:cubicBezTo>
                  <a:cubicBezTo>
                    <a:pt x="4061" y="3559"/>
                    <a:pt x="4061" y="3685"/>
                    <a:pt x="4061" y="3810"/>
                  </a:cubicBezTo>
                  <a:cubicBezTo>
                    <a:pt x="3860" y="3760"/>
                    <a:pt x="3660" y="3710"/>
                    <a:pt x="3459" y="3660"/>
                  </a:cubicBezTo>
                  <a:cubicBezTo>
                    <a:pt x="2883" y="3534"/>
                    <a:pt x="2281" y="3359"/>
                    <a:pt x="1655" y="3183"/>
                  </a:cubicBezTo>
                  <a:cubicBezTo>
                    <a:pt x="1128" y="3033"/>
                    <a:pt x="527" y="2858"/>
                    <a:pt x="0" y="2557"/>
                  </a:cubicBezTo>
                  <a:lnTo>
                    <a:pt x="0" y="2557"/>
                  </a:lnTo>
                  <a:cubicBezTo>
                    <a:pt x="126" y="2833"/>
                    <a:pt x="251" y="3108"/>
                    <a:pt x="376" y="3409"/>
                  </a:cubicBezTo>
                  <a:cubicBezTo>
                    <a:pt x="752" y="3559"/>
                    <a:pt x="1128" y="3660"/>
                    <a:pt x="1479" y="3785"/>
                  </a:cubicBezTo>
                  <a:cubicBezTo>
                    <a:pt x="2406" y="4036"/>
                    <a:pt x="3259" y="4261"/>
                    <a:pt x="4036" y="4412"/>
                  </a:cubicBezTo>
                  <a:cubicBezTo>
                    <a:pt x="4136" y="4437"/>
                    <a:pt x="4211" y="4462"/>
                    <a:pt x="4311" y="4462"/>
                  </a:cubicBezTo>
                  <a:cubicBezTo>
                    <a:pt x="4336" y="4462"/>
                    <a:pt x="4336" y="4487"/>
                    <a:pt x="4361" y="4487"/>
                  </a:cubicBezTo>
                  <a:cubicBezTo>
                    <a:pt x="4437" y="4487"/>
                    <a:pt x="4512" y="4462"/>
                    <a:pt x="4562" y="4412"/>
                  </a:cubicBezTo>
                  <a:cubicBezTo>
                    <a:pt x="4612" y="4361"/>
                    <a:pt x="4662" y="4286"/>
                    <a:pt x="4662" y="4211"/>
                  </a:cubicBezTo>
                  <a:cubicBezTo>
                    <a:pt x="4662" y="4211"/>
                    <a:pt x="4662" y="4186"/>
                    <a:pt x="4662" y="4161"/>
                  </a:cubicBezTo>
                  <a:cubicBezTo>
                    <a:pt x="4662" y="2908"/>
                    <a:pt x="4712" y="1604"/>
                    <a:pt x="4863" y="351"/>
                  </a:cubicBezTo>
                  <a:cubicBezTo>
                    <a:pt x="4888" y="251"/>
                    <a:pt x="4863" y="176"/>
                    <a:pt x="4787" y="101"/>
                  </a:cubicBezTo>
                  <a:lnTo>
                    <a:pt x="4762" y="76"/>
                  </a:lnTo>
                  <a:cubicBezTo>
                    <a:pt x="4712" y="51"/>
                    <a:pt x="4662" y="26"/>
                    <a:pt x="46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9" name="Google Shape;2849;p53"/>
            <p:cNvSpPr/>
            <p:nvPr/>
          </p:nvSpPr>
          <p:spPr>
            <a:xfrm rot="-894982">
              <a:off x="8422239" y="153429"/>
              <a:ext cx="216143" cy="609667"/>
            </a:xfrm>
            <a:custGeom>
              <a:avLst/>
              <a:gdLst/>
              <a:ahLst/>
              <a:cxnLst/>
              <a:rect l="l" t="t" r="r" b="b"/>
              <a:pathLst>
                <a:path w="8197" h="23121" extrusionOk="0">
                  <a:moveTo>
                    <a:pt x="3744" y="0"/>
                  </a:moveTo>
                  <a:cubicBezTo>
                    <a:pt x="3481" y="0"/>
                    <a:pt x="3194" y="147"/>
                    <a:pt x="2883" y="497"/>
                  </a:cubicBezTo>
                  <a:cubicBezTo>
                    <a:pt x="1480" y="2076"/>
                    <a:pt x="978" y="4733"/>
                    <a:pt x="627" y="6663"/>
                  </a:cubicBezTo>
                  <a:cubicBezTo>
                    <a:pt x="427" y="7866"/>
                    <a:pt x="302" y="9044"/>
                    <a:pt x="226" y="10247"/>
                  </a:cubicBezTo>
                  <a:cubicBezTo>
                    <a:pt x="1" y="13555"/>
                    <a:pt x="76" y="16938"/>
                    <a:pt x="1179" y="20096"/>
                  </a:cubicBezTo>
                  <a:cubicBezTo>
                    <a:pt x="1379" y="20648"/>
                    <a:pt x="1580" y="21174"/>
                    <a:pt x="1931" y="21625"/>
                  </a:cubicBezTo>
                  <a:cubicBezTo>
                    <a:pt x="2482" y="22377"/>
                    <a:pt x="3334" y="22928"/>
                    <a:pt x="4312" y="23079"/>
                  </a:cubicBezTo>
                  <a:cubicBezTo>
                    <a:pt x="4495" y="23107"/>
                    <a:pt x="4681" y="23121"/>
                    <a:pt x="4867" y="23121"/>
                  </a:cubicBezTo>
                  <a:cubicBezTo>
                    <a:pt x="5672" y="23121"/>
                    <a:pt x="6473" y="22856"/>
                    <a:pt x="7044" y="22327"/>
                  </a:cubicBezTo>
                  <a:cubicBezTo>
                    <a:pt x="7946" y="21500"/>
                    <a:pt x="8071" y="20222"/>
                    <a:pt x="8096" y="19069"/>
                  </a:cubicBezTo>
                  <a:cubicBezTo>
                    <a:pt x="8196" y="14031"/>
                    <a:pt x="7169" y="9018"/>
                    <a:pt x="5916" y="4131"/>
                  </a:cubicBezTo>
                  <a:cubicBezTo>
                    <a:pt x="5729" y="3405"/>
                    <a:pt x="5010" y="0"/>
                    <a:pt x="37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0" name="Google Shape;2850;p53"/>
            <p:cNvSpPr/>
            <p:nvPr/>
          </p:nvSpPr>
          <p:spPr>
            <a:xfrm rot="-894982">
              <a:off x="8447516" y="164245"/>
              <a:ext cx="21174" cy="125435"/>
            </a:xfrm>
            <a:custGeom>
              <a:avLst/>
              <a:gdLst/>
              <a:ahLst/>
              <a:cxnLst/>
              <a:rect l="l" t="t" r="r" b="b"/>
              <a:pathLst>
                <a:path w="803" h="4757" extrusionOk="0">
                  <a:moveTo>
                    <a:pt x="446" y="1"/>
                  </a:moveTo>
                  <a:cubicBezTo>
                    <a:pt x="298" y="1"/>
                    <a:pt x="149" y="52"/>
                    <a:pt x="0" y="145"/>
                  </a:cubicBezTo>
                  <a:cubicBezTo>
                    <a:pt x="50" y="1574"/>
                    <a:pt x="125" y="3027"/>
                    <a:pt x="201" y="4481"/>
                  </a:cubicBezTo>
                  <a:cubicBezTo>
                    <a:pt x="301" y="4581"/>
                    <a:pt x="401" y="4682"/>
                    <a:pt x="501" y="4757"/>
                  </a:cubicBezTo>
                  <a:cubicBezTo>
                    <a:pt x="602" y="4581"/>
                    <a:pt x="702" y="4381"/>
                    <a:pt x="802" y="4205"/>
                  </a:cubicBezTo>
                  <a:cubicBezTo>
                    <a:pt x="727" y="2802"/>
                    <a:pt x="652" y="1398"/>
                    <a:pt x="602" y="20"/>
                  </a:cubicBezTo>
                  <a:cubicBezTo>
                    <a:pt x="550" y="7"/>
                    <a:pt x="498" y="1"/>
                    <a:pt x="4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1" name="Google Shape;2851;p53"/>
            <p:cNvSpPr/>
            <p:nvPr/>
          </p:nvSpPr>
          <p:spPr>
            <a:xfrm rot="-894982">
              <a:off x="8569011" y="476872"/>
              <a:ext cx="32407" cy="277424"/>
            </a:xfrm>
            <a:custGeom>
              <a:avLst/>
              <a:gdLst/>
              <a:ahLst/>
              <a:cxnLst/>
              <a:rect l="l" t="t" r="r" b="b"/>
              <a:pathLst>
                <a:path w="1229" h="10521" extrusionOk="0">
                  <a:moveTo>
                    <a:pt x="602" y="0"/>
                  </a:moveTo>
                  <a:cubicBezTo>
                    <a:pt x="602" y="26"/>
                    <a:pt x="577" y="51"/>
                    <a:pt x="577" y="76"/>
                  </a:cubicBezTo>
                  <a:cubicBezTo>
                    <a:pt x="527" y="151"/>
                    <a:pt x="452" y="201"/>
                    <a:pt x="352" y="201"/>
                  </a:cubicBezTo>
                  <a:cubicBezTo>
                    <a:pt x="352" y="226"/>
                    <a:pt x="327" y="226"/>
                    <a:pt x="302" y="226"/>
                  </a:cubicBezTo>
                  <a:cubicBezTo>
                    <a:pt x="226" y="226"/>
                    <a:pt x="151" y="176"/>
                    <a:pt x="101" y="126"/>
                  </a:cubicBezTo>
                  <a:cubicBezTo>
                    <a:pt x="76" y="101"/>
                    <a:pt x="51" y="76"/>
                    <a:pt x="1" y="51"/>
                  </a:cubicBezTo>
                  <a:lnTo>
                    <a:pt x="1" y="51"/>
                  </a:lnTo>
                  <a:cubicBezTo>
                    <a:pt x="201" y="3534"/>
                    <a:pt x="402" y="7018"/>
                    <a:pt x="627" y="10502"/>
                  </a:cubicBezTo>
                  <a:cubicBezTo>
                    <a:pt x="728" y="10514"/>
                    <a:pt x="828" y="10521"/>
                    <a:pt x="928" y="10521"/>
                  </a:cubicBezTo>
                  <a:cubicBezTo>
                    <a:pt x="1028" y="10521"/>
                    <a:pt x="1129" y="10514"/>
                    <a:pt x="1229" y="10502"/>
                  </a:cubicBezTo>
                  <a:cubicBezTo>
                    <a:pt x="1028" y="7018"/>
                    <a:pt x="803" y="3509"/>
                    <a:pt x="6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2" name="Google Shape;2852;p53"/>
            <p:cNvSpPr/>
            <p:nvPr/>
          </p:nvSpPr>
          <p:spPr>
            <a:xfrm rot="-894982">
              <a:off x="8496759" y="298347"/>
              <a:ext cx="25156" cy="175166"/>
            </a:xfrm>
            <a:custGeom>
              <a:avLst/>
              <a:gdLst/>
              <a:ahLst/>
              <a:cxnLst/>
              <a:rect l="l" t="t" r="r" b="b"/>
              <a:pathLst>
                <a:path w="954" h="6643" extrusionOk="0">
                  <a:moveTo>
                    <a:pt x="627" y="0"/>
                  </a:moveTo>
                  <a:cubicBezTo>
                    <a:pt x="577" y="76"/>
                    <a:pt x="477" y="126"/>
                    <a:pt x="402" y="126"/>
                  </a:cubicBezTo>
                  <a:cubicBezTo>
                    <a:pt x="352" y="151"/>
                    <a:pt x="327" y="151"/>
                    <a:pt x="302" y="151"/>
                  </a:cubicBezTo>
                  <a:cubicBezTo>
                    <a:pt x="226" y="151"/>
                    <a:pt x="151" y="126"/>
                    <a:pt x="101" y="76"/>
                  </a:cubicBezTo>
                  <a:cubicBezTo>
                    <a:pt x="76" y="51"/>
                    <a:pt x="26" y="25"/>
                    <a:pt x="1" y="0"/>
                  </a:cubicBezTo>
                  <a:lnTo>
                    <a:pt x="1" y="0"/>
                  </a:lnTo>
                  <a:cubicBezTo>
                    <a:pt x="126" y="2106"/>
                    <a:pt x="226" y="4236"/>
                    <a:pt x="352" y="6366"/>
                  </a:cubicBezTo>
                  <a:cubicBezTo>
                    <a:pt x="452" y="6467"/>
                    <a:pt x="552" y="6567"/>
                    <a:pt x="652" y="6642"/>
                  </a:cubicBezTo>
                  <a:cubicBezTo>
                    <a:pt x="753" y="6492"/>
                    <a:pt x="853" y="6316"/>
                    <a:pt x="953" y="6141"/>
                  </a:cubicBezTo>
                  <a:cubicBezTo>
                    <a:pt x="828" y="4086"/>
                    <a:pt x="728" y="2030"/>
                    <a:pt x="6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3" name="Google Shape;2853;p53"/>
            <p:cNvSpPr/>
            <p:nvPr/>
          </p:nvSpPr>
          <p:spPr>
            <a:xfrm rot="-894982">
              <a:off x="8469280" y="209747"/>
              <a:ext cx="46277" cy="91894"/>
            </a:xfrm>
            <a:custGeom>
              <a:avLst/>
              <a:gdLst/>
              <a:ahLst/>
              <a:cxnLst/>
              <a:rect l="l" t="t" r="r" b="b"/>
              <a:pathLst>
                <a:path w="1755" h="3485" extrusionOk="0">
                  <a:moveTo>
                    <a:pt x="1504" y="1"/>
                  </a:moveTo>
                  <a:cubicBezTo>
                    <a:pt x="1304" y="377"/>
                    <a:pt x="1103" y="753"/>
                    <a:pt x="903" y="1129"/>
                  </a:cubicBezTo>
                  <a:cubicBezTo>
                    <a:pt x="702" y="1455"/>
                    <a:pt x="502" y="1805"/>
                    <a:pt x="301" y="2181"/>
                  </a:cubicBezTo>
                  <a:cubicBezTo>
                    <a:pt x="201" y="2357"/>
                    <a:pt x="101" y="2557"/>
                    <a:pt x="0" y="2733"/>
                  </a:cubicBezTo>
                  <a:cubicBezTo>
                    <a:pt x="101" y="2833"/>
                    <a:pt x="176" y="2908"/>
                    <a:pt x="251" y="2983"/>
                  </a:cubicBezTo>
                  <a:cubicBezTo>
                    <a:pt x="376" y="3109"/>
                    <a:pt x="376" y="3284"/>
                    <a:pt x="276" y="3410"/>
                  </a:cubicBezTo>
                  <a:cubicBezTo>
                    <a:pt x="226" y="3460"/>
                    <a:pt x="201" y="3485"/>
                    <a:pt x="151" y="3485"/>
                  </a:cubicBezTo>
                  <a:cubicBezTo>
                    <a:pt x="226" y="3485"/>
                    <a:pt x="326" y="3435"/>
                    <a:pt x="376" y="3359"/>
                  </a:cubicBezTo>
                  <a:cubicBezTo>
                    <a:pt x="376" y="3359"/>
                    <a:pt x="376" y="3334"/>
                    <a:pt x="376" y="3334"/>
                  </a:cubicBezTo>
                  <a:cubicBezTo>
                    <a:pt x="702" y="2683"/>
                    <a:pt x="1078" y="2031"/>
                    <a:pt x="1429" y="1430"/>
                  </a:cubicBezTo>
                  <a:cubicBezTo>
                    <a:pt x="1529" y="1204"/>
                    <a:pt x="1655" y="1003"/>
                    <a:pt x="1755" y="803"/>
                  </a:cubicBezTo>
                  <a:cubicBezTo>
                    <a:pt x="1705" y="552"/>
                    <a:pt x="1604" y="277"/>
                    <a:pt x="15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4" name="Google Shape;2854;p53"/>
            <p:cNvSpPr/>
            <p:nvPr/>
          </p:nvSpPr>
          <p:spPr>
            <a:xfrm rot="-894982">
              <a:off x="8423682" y="355027"/>
              <a:ext cx="172529" cy="140808"/>
            </a:xfrm>
            <a:custGeom>
              <a:avLst/>
              <a:gdLst/>
              <a:ahLst/>
              <a:cxnLst/>
              <a:rect l="l" t="t" r="r" b="b"/>
              <a:pathLst>
                <a:path w="6543" h="5340" extrusionOk="0">
                  <a:moveTo>
                    <a:pt x="101" y="1"/>
                  </a:moveTo>
                  <a:cubicBezTo>
                    <a:pt x="76" y="301"/>
                    <a:pt x="26" y="602"/>
                    <a:pt x="1" y="903"/>
                  </a:cubicBezTo>
                  <a:cubicBezTo>
                    <a:pt x="903" y="2206"/>
                    <a:pt x="2181" y="3860"/>
                    <a:pt x="3560" y="5164"/>
                  </a:cubicBezTo>
                  <a:cubicBezTo>
                    <a:pt x="3610" y="5189"/>
                    <a:pt x="3635" y="5214"/>
                    <a:pt x="3660" y="5239"/>
                  </a:cubicBezTo>
                  <a:cubicBezTo>
                    <a:pt x="3710" y="5289"/>
                    <a:pt x="3785" y="5339"/>
                    <a:pt x="3861" y="5339"/>
                  </a:cubicBezTo>
                  <a:cubicBezTo>
                    <a:pt x="3886" y="5339"/>
                    <a:pt x="3911" y="5339"/>
                    <a:pt x="3911" y="5314"/>
                  </a:cubicBezTo>
                  <a:cubicBezTo>
                    <a:pt x="4011" y="5314"/>
                    <a:pt x="4086" y="5264"/>
                    <a:pt x="4136" y="5189"/>
                  </a:cubicBezTo>
                  <a:cubicBezTo>
                    <a:pt x="4136" y="5164"/>
                    <a:pt x="4161" y="5139"/>
                    <a:pt x="4161" y="5113"/>
                  </a:cubicBezTo>
                  <a:cubicBezTo>
                    <a:pt x="4562" y="4487"/>
                    <a:pt x="4938" y="3785"/>
                    <a:pt x="5364" y="3058"/>
                  </a:cubicBezTo>
                  <a:cubicBezTo>
                    <a:pt x="5765" y="2382"/>
                    <a:pt x="6141" y="1680"/>
                    <a:pt x="6542" y="1003"/>
                  </a:cubicBezTo>
                  <a:cubicBezTo>
                    <a:pt x="6492" y="727"/>
                    <a:pt x="6417" y="452"/>
                    <a:pt x="6367" y="151"/>
                  </a:cubicBezTo>
                  <a:cubicBezTo>
                    <a:pt x="5841" y="978"/>
                    <a:pt x="5339" y="1880"/>
                    <a:pt x="4838" y="2758"/>
                  </a:cubicBezTo>
                  <a:cubicBezTo>
                    <a:pt x="4587" y="3209"/>
                    <a:pt x="4337" y="3635"/>
                    <a:pt x="4111" y="4036"/>
                  </a:cubicBezTo>
                  <a:cubicBezTo>
                    <a:pt x="4011" y="4211"/>
                    <a:pt x="3911" y="4387"/>
                    <a:pt x="3810" y="4537"/>
                  </a:cubicBezTo>
                  <a:cubicBezTo>
                    <a:pt x="3710" y="4462"/>
                    <a:pt x="3610" y="4362"/>
                    <a:pt x="3510" y="4261"/>
                  </a:cubicBezTo>
                  <a:cubicBezTo>
                    <a:pt x="2156" y="2858"/>
                    <a:pt x="928" y="1204"/>
                    <a:pt x="1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5" name="Google Shape;2855;p53"/>
            <p:cNvSpPr/>
            <p:nvPr/>
          </p:nvSpPr>
          <p:spPr>
            <a:xfrm rot="-894982">
              <a:off x="8411390" y="231338"/>
              <a:ext cx="70747" cy="83298"/>
            </a:xfrm>
            <a:custGeom>
              <a:avLst/>
              <a:gdLst/>
              <a:ahLst/>
              <a:cxnLst/>
              <a:rect l="l" t="t" r="r" b="b"/>
              <a:pathLst>
                <a:path w="2683" h="3159" extrusionOk="0">
                  <a:moveTo>
                    <a:pt x="251" y="1"/>
                  </a:moveTo>
                  <a:cubicBezTo>
                    <a:pt x="151" y="226"/>
                    <a:pt x="76" y="452"/>
                    <a:pt x="1" y="678"/>
                  </a:cubicBezTo>
                  <a:cubicBezTo>
                    <a:pt x="602" y="1505"/>
                    <a:pt x="1304" y="2282"/>
                    <a:pt x="2056" y="3008"/>
                  </a:cubicBezTo>
                  <a:cubicBezTo>
                    <a:pt x="2081" y="3033"/>
                    <a:pt x="2131" y="3059"/>
                    <a:pt x="2156" y="3084"/>
                  </a:cubicBezTo>
                  <a:cubicBezTo>
                    <a:pt x="2206" y="3134"/>
                    <a:pt x="2281" y="3159"/>
                    <a:pt x="2357" y="3159"/>
                  </a:cubicBezTo>
                  <a:cubicBezTo>
                    <a:pt x="2382" y="3159"/>
                    <a:pt x="2407" y="3159"/>
                    <a:pt x="2457" y="3134"/>
                  </a:cubicBezTo>
                  <a:cubicBezTo>
                    <a:pt x="2507" y="3134"/>
                    <a:pt x="2532" y="3109"/>
                    <a:pt x="2582" y="3059"/>
                  </a:cubicBezTo>
                  <a:cubicBezTo>
                    <a:pt x="2682" y="2933"/>
                    <a:pt x="2682" y="2758"/>
                    <a:pt x="2557" y="2632"/>
                  </a:cubicBezTo>
                  <a:cubicBezTo>
                    <a:pt x="2482" y="2557"/>
                    <a:pt x="2407" y="2482"/>
                    <a:pt x="2306" y="2382"/>
                  </a:cubicBezTo>
                  <a:cubicBezTo>
                    <a:pt x="2206" y="2307"/>
                    <a:pt x="2106" y="2206"/>
                    <a:pt x="2006" y="2106"/>
                  </a:cubicBezTo>
                  <a:cubicBezTo>
                    <a:pt x="1379" y="1454"/>
                    <a:pt x="778" y="753"/>
                    <a:pt x="2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6" name="Google Shape;2856;p53"/>
            <p:cNvSpPr/>
            <p:nvPr/>
          </p:nvSpPr>
          <p:spPr>
            <a:xfrm rot="-894982">
              <a:off x="8547918" y="255879"/>
              <a:ext cx="316581" cy="683077"/>
            </a:xfrm>
            <a:custGeom>
              <a:avLst/>
              <a:gdLst/>
              <a:ahLst/>
              <a:cxnLst/>
              <a:rect l="l" t="t" r="r" b="b"/>
              <a:pathLst>
                <a:path w="12006" h="25905" extrusionOk="0">
                  <a:moveTo>
                    <a:pt x="11435" y="0"/>
                  </a:moveTo>
                  <a:cubicBezTo>
                    <a:pt x="11215" y="0"/>
                    <a:pt x="10970" y="70"/>
                    <a:pt x="10778" y="160"/>
                  </a:cubicBezTo>
                  <a:cubicBezTo>
                    <a:pt x="8247" y="1213"/>
                    <a:pt x="6166" y="3067"/>
                    <a:pt x="4637" y="5223"/>
                  </a:cubicBezTo>
                  <a:cubicBezTo>
                    <a:pt x="3084" y="7403"/>
                    <a:pt x="2081" y="9884"/>
                    <a:pt x="1354" y="12416"/>
                  </a:cubicBezTo>
                  <a:cubicBezTo>
                    <a:pt x="502" y="15398"/>
                    <a:pt x="51" y="18456"/>
                    <a:pt x="1" y="21564"/>
                  </a:cubicBezTo>
                  <a:cubicBezTo>
                    <a:pt x="1" y="22566"/>
                    <a:pt x="26" y="23594"/>
                    <a:pt x="427" y="24546"/>
                  </a:cubicBezTo>
                  <a:cubicBezTo>
                    <a:pt x="652" y="25100"/>
                    <a:pt x="1180" y="25905"/>
                    <a:pt x="1845" y="25905"/>
                  </a:cubicBezTo>
                  <a:cubicBezTo>
                    <a:pt x="1993" y="25905"/>
                    <a:pt x="2147" y="25865"/>
                    <a:pt x="2307" y="25774"/>
                  </a:cubicBezTo>
                  <a:cubicBezTo>
                    <a:pt x="3059" y="25323"/>
                    <a:pt x="3685" y="24220"/>
                    <a:pt x="4161" y="23543"/>
                  </a:cubicBezTo>
                  <a:cubicBezTo>
                    <a:pt x="5289" y="21939"/>
                    <a:pt x="6166" y="20210"/>
                    <a:pt x="6968" y="18456"/>
                  </a:cubicBezTo>
                  <a:cubicBezTo>
                    <a:pt x="9550" y="12817"/>
                    <a:pt x="11429" y="6852"/>
                    <a:pt x="11981" y="736"/>
                  </a:cubicBezTo>
                  <a:cubicBezTo>
                    <a:pt x="12006" y="561"/>
                    <a:pt x="12006" y="385"/>
                    <a:pt x="11931" y="235"/>
                  </a:cubicBezTo>
                  <a:cubicBezTo>
                    <a:pt x="11833" y="64"/>
                    <a:pt x="11645" y="0"/>
                    <a:pt x="114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7" name="Google Shape;2857;p53"/>
            <p:cNvSpPr/>
            <p:nvPr/>
          </p:nvSpPr>
          <p:spPr>
            <a:xfrm rot="-894982">
              <a:off x="8598303" y="578568"/>
              <a:ext cx="144763" cy="356239"/>
            </a:xfrm>
            <a:custGeom>
              <a:avLst/>
              <a:gdLst/>
              <a:ahLst/>
              <a:cxnLst/>
              <a:rect l="l" t="t" r="r" b="b"/>
              <a:pathLst>
                <a:path w="5490" h="13510" extrusionOk="0">
                  <a:moveTo>
                    <a:pt x="4913" y="1"/>
                  </a:moveTo>
                  <a:cubicBezTo>
                    <a:pt x="4612" y="778"/>
                    <a:pt x="4312" y="1530"/>
                    <a:pt x="4011" y="2281"/>
                  </a:cubicBezTo>
                  <a:lnTo>
                    <a:pt x="3359" y="3961"/>
                  </a:lnTo>
                  <a:cubicBezTo>
                    <a:pt x="3434" y="4086"/>
                    <a:pt x="3485" y="4236"/>
                    <a:pt x="3560" y="4362"/>
                  </a:cubicBezTo>
                  <a:cubicBezTo>
                    <a:pt x="3610" y="4512"/>
                    <a:pt x="3560" y="4713"/>
                    <a:pt x="3409" y="4763"/>
                  </a:cubicBezTo>
                  <a:cubicBezTo>
                    <a:pt x="3359" y="4788"/>
                    <a:pt x="3309" y="4788"/>
                    <a:pt x="3284" y="4788"/>
                  </a:cubicBezTo>
                  <a:cubicBezTo>
                    <a:pt x="3209" y="4788"/>
                    <a:pt x="3134" y="4763"/>
                    <a:pt x="3084" y="4713"/>
                  </a:cubicBezTo>
                  <a:lnTo>
                    <a:pt x="928" y="10277"/>
                  </a:lnTo>
                  <a:cubicBezTo>
                    <a:pt x="602" y="11104"/>
                    <a:pt x="277" y="11931"/>
                    <a:pt x="1" y="12783"/>
                  </a:cubicBezTo>
                  <a:cubicBezTo>
                    <a:pt x="1" y="12808"/>
                    <a:pt x="1" y="12833"/>
                    <a:pt x="26" y="12858"/>
                  </a:cubicBezTo>
                  <a:cubicBezTo>
                    <a:pt x="101" y="13058"/>
                    <a:pt x="226" y="13309"/>
                    <a:pt x="402" y="13510"/>
                  </a:cubicBezTo>
                  <a:cubicBezTo>
                    <a:pt x="703" y="12482"/>
                    <a:pt x="1104" y="11480"/>
                    <a:pt x="1480" y="10502"/>
                  </a:cubicBezTo>
                  <a:lnTo>
                    <a:pt x="4587" y="2507"/>
                  </a:lnTo>
                  <a:cubicBezTo>
                    <a:pt x="4888" y="1755"/>
                    <a:pt x="5189" y="978"/>
                    <a:pt x="5490" y="226"/>
                  </a:cubicBezTo>
                  <a:lnTo>
                    <a:pt x="5490" y="226"/>
                  </a:lnTo>
                  <a:cubicBezTo>
                    <a:pt x="5439" y="251"/>
                    <a:pt x="5364" y="251"/>
                    <a:pt x="5314" y="276"/>
                  </a:cubicBezTo>
                  <a:cubicBezTo>
                    <a:pt x="5289" y="302"/>
                    <a:pt x="5264" y="302"/>
                    <a:pt x="5214" y="302"/>
                  </a:cubicBezTo>
                  <a:cubicBezTo>
                    <a:pt x="5164" y="302"/>
                    <a:pt x="5114" y="276"/>
                    <a:pt x="5064" y="251"/>
                  </a:cubicBezTo>
                  <a:cubicBezTo>
                    <a:pt x="4988" y="226"/>
                    <a:pt x="4938" y="151"/>
                    <a:pt x="4913" y="51"/>
                  </a:cubicBezTo>
                  <a:lnTo>
                    <a:pt x="491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8" name="Google Shape;2858;p53"/>
            <p:cNvSpPr/>
            <p:nvPr/>
          </p:nvSpPr>
          <p:spPr>
            <a:xfrm rot="-894982">
              <a:off x="8665282" y="386722"/>
              <a:ext cx="80635" cy="162588"/>
            </a:xfrm>
            <a:custGeom>
              <a:avLst/>
              <a:gdLst/>
              <a:ahLst/>
              <a:cxnLst/>
              <a:rect l="l" t="t" r="r" b="b"/>
              <a:pathLst>
                <a:path w="3058" h="6166" extrusionOk="0">
                  <a:moveTo>
                    <a:pt x="2582" y="0"/>
                  </a:moveTo>
                  <a:cubicBezTo>
                    <a:pt x="1880" y="1329"/>
                    <a:pt x="1228" y="2682"/>
                    <a:pt x="652" y="4060"/>
                  </a:cubicBezTo>
                  <a:cubicBezTo>
                    <a:pt x="426" y="4562"/>
                    <a:pt x="201" y="5088"/>
                    <a:pt x="0" y="5589"/>
                  </a:cubicBezTo>
                  <a:lnTo>
                    <a:pt x="125" y="6166"/>
                  </a:lnTo>
                  <a:cubicBezTo>
                    <a:pt x="251" y="6116"/>
                    <a:pt x="351" y="6066"/>
                    <a:pt x="476" y="6015"/>
                  </a:cubicBezTo>
                  <a:cubicBezTo>
                    <a:pt x="702" y="5439"/>
                    <a:pt x="953" y="4863"/>
                    <a:pt x="1203" y="4286"/>
                  </a:cubicBezTo>
                  <a:cubicBezTo>
                    <a:pt x="1780" y="2983"/>
                    <a:pt x="2406" y="1654"/>
                    <a:pt x="3058" y="376"/>
                  </a:cubicBezTo>
                  <a:cubicBezTo>
                    <a:pt x="3033" y="376"/>
                    <a:pt x="3033" y="401"/>
                    <a:pt x="3008" y="401"/>
                  </a:cubicBezTo>
                  <a:cubicBezTo>
                    <a:pt x="2983" y="426"/>
                    <a:pt x="2933" y="426"/>
                    <a:pt x="2882" y="426"/>
                  </a:cubicBezTo>
                  <a:cubicBezTo>
                    <a:pt x="2832" y="426"/>
                    <a:pt x="2782" y="401"/>
                    <a:pt x="2732" y="376"/>
                  </a:cubicBezTo>
                  <a:cubicBezTo>
                    <a:pt x="2657" y="326"/>
                    <a:pt x="2607" y="251"/>
                    <a:pt x="2582" y="151"/>
                  </a:cubicBezTo>
                  <a:cubicBezTo>
                    <a:pt x="2582" y="101"/>
                    <a:pt x="2582" y="50"/>
                    <a:pt x="25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9" name="Google Shape;2859;p53"/>
            <p:cNvSpPr/>
            <p:nvPr/>
          </p:nvSpPr>
          <p:spPr>
            <a:xfrm rot="-894982">
              <a:off x="8704396" y="235932"/>
              <a:ext cx="80661" cy="126464"/>
            </a:xfrm>
            <a:custGeom>
              <a:avLst/>
              <a:gdLst/>
              <a:ahLst/>
              <a:cxnLst/>
              <a:rect l="l" t="t" r="r" b="b"/>
              <a:pathLst>
                <a:path w="3059" h="4796" extrusionOk="0">
                  <a:moveTo>
                    <a:pt x="2593" y="0"/>
                  </a:moveTo>
                  <a:cubicBezTo>
                    <a:pt x="2540" y="0"/>
                    <a:pt x="2486" y="3"/>
                    <a:pt x="2432" y="9"/>
                  </a:cubicBezTo>
                  <a:cubicBezTo>
                    <a:pt x="1580" y="1362"/>
                    <a:pt x="778" y="2740"/>
                    <a:pt x="1" y="4144"/>
                  </a:cubicBezTo>
                  <a:cubicBezTo>
                    <a:pt x="26" y="4369"/>
                    <a:pt x="51" y="4595"/>
                    <a:pt x="76" y="4796"/>
                  </a:cubicBezTo>
                  <a:cubicBezTo>
                    <a:pt x="201" y="4745"/>
                    <a:pt x="302" y="4695"/>
                    <a:pt x="427" y="4645"/>
                  </a:cubicBezTo>
                  <a:cubicBezTo>
                    <a:pt x="1254" y="3116"/>
                    <a:pt x="2131" y="1613"/>
                    <a:pt x="3059" y="159"/>
                  </a:cubicBezTo>
                  <a:cubicBezTo>
                    <a:pt x="2960" y="41"/>
                    <a:pt x="2785" y="0"/>
                    <a:pt x="25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0" name="Google Shape;2860;p53"/>
            <p:cNvSpPr/>
            <p:nvPr/>
          </p:nvSpPr>
          <p:spPr>
            <a:xfrm rot="-894982">
              <a:off x="8690793" y="273720"/>
              <a:ext cx="95850" cy="111064"/>
            </a:xfrm>
            <a:custGeom>
              <a:avLst/>
              <a:gdLst/>
              <a:ahLst/>
              <a:cxnLst/>
              <a:rect l="l" t="t" r="r" b="b"/>
              <a:pathLst>
                <a:path w="3635" h="4212" extrusionOk="0">
                  <a:moveTo>
                    <a:pt x="602" y="1"/>
                  </a:moveTo>
                  <a:cubicBezTo>
                    <a:pt x="402" y="126"/>
                    <a:pt x="201" y="251"/>
                    <a:pt x="1" y="402"/>
                  </a:cubicBezTo>
                  <a:cubicBezTo>
                    <a:pt x="76" y="1530"/>
                    <a:pt x="176" y="2657"/>
                    <a:pt x="302" y="3785"/>
                  </a:cubicBezTo>
                  <a:cubicBezTo>
                    <a:pt x="302" y="3835"/>
                    <a:pt x="302" y="3886"/>
                    <a:pt x="302" y="3936"/>
                  </a:cubicBezTo>
                  <a:cubicBezTo>
                    <a:pt x="327" y="4036"/>
                    <a:pt x="377" y="4111"/>
                    <a:pt x="452" y="4161"/>
                  </a:cubicBezTo>
                  <a:cubicBezTo>
                    <a:pt x="502" y="4186"/>
                    <a:pt x="552" y="4211"/>
                    <a:pt x="602" y="4211"/>
                  </a:cubicBezTo>
                  <a:cubicBezTo>
                    <a:pt x="653" y="4211"/>
                    <a:pt x="703" y="4211"/>
                    <a:pt x="728" y="4186"/>
                  </a:cubicBezTo>
                  <a:cubicBezTo>
                    <a:pt x="753" y="4186"/>
                    <a:pt x="753" y="4161"/>
                    <a:pt x="778" y="4161"/>
                  </a:cubicBezTo>
                  <a:cubicBezTo>
                    <a:pt x="1730" y="3760"/>
                    <a:pt x="2658" y="3359"/>
                    <a:pt x="3535" y="2908"/>
                  </a:cubicBezTo>
                  <a:cubicBezTo>
                    <a:pt x="3560" y="2657"/>
                    <a:pt x="3610" y="2407"/>
                    <a:pt x="3635" y="2156"/>
                  </a:cubicBezTo>
                  <a:lnTo>
                    <a:pt x="3635" y="2156"/>
                  </a:lnTo>
                  <a:cubicBezTo>
                    <a:pt x="2883" y="2557"/>
                    <a:pt x="2081" y="2958"/>
                    <a:pt x="1229" y="3309"/>
                  </a:cubicBezTo>
                  <a:cubicBezTo>
                    <a:pt x="1104" y="3359"/>
                    <a:pt x="1003" y="3409"/>
                    <a:pt x="878" y="3460"/>
                  </a:cubicBezTo>
                  <a:cubicBezTo>
                    <a:pt x="853" y="3259"/>
                    <a:pt x="828" y="3033"/>
                    <a:pt x="803" y="2808"/>
                  </a:cubicBezTo>
                  <a:cubicBezTo>
                    <a:pt x="728" y="1881"/>
                    <a:pt x="653" y="928"/>
                    <a:pt x="6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1" name="Google Shape;2861;p53"/>
            <p:cNvSpPr/>
            <p:nvPr/>
          </p:nvSpPr>
          <p:spPr>
            <a:xfrm rot="-894982">
              <a:off x="8625318" y="391032"/>
              <a:ext cx="165885" cy="176485"/>
            </a:xfrm>
            <a:custGeom>
              <a:avLst/>
              <a:gdLst/>
              <a:ahLst/>
              <a:cxnLst/>
              <a:rect l="l" t="t" r="r" b="b"/>
              <a:pathLst>
                <a:path w="6291" h="6693" extrusionOk="0">
                  <a:moveTo>
                    <a:pt x="501" y="1"/>
                  </a:moveTo>
                  <a:cubicBezTo>
                    <a:pt x="326" y="251"/>
                    <a:pt x="150" y="502"/>
                    <a:pt x="0" y="753"/>
                  </a:cubicBezTo>
                  <a:cubicBezTo>
                    <a:pt x="100" y="1479"/>
                    <a:pt x="276" y="2181"/>
                    <a:pt x="426" y="2883"/>
                  </a:cubicBezTo>
                  <a:lnTo>
                    <a:pt x="1228" y="6392"/>
                  </a:lnTo>
                  <a:lnTo>
                    <a:pt x="1228" y="6442"/>
                  </a:lnTo>
                  <a:cubicBezTo>
                    <a:pt x="1253" y="6542"/>
                    <a:pt x="1303" y="6617"/>
                    <a:pt x="1379" y="6642"/>
                  </a:cubicBezTo>
                  <a:cubicBezTo>
                    <a:pt x="1429" y="6667"/>
                    <a:pt x="1479" y="6693"/>
                    <a:pt x="1529" y="6693"/>
                  </a:cubicBezTo>
                  <a:cubicBezTo>
                    <a:pt x="1579" y="6693"/>
                    <a:pt x="1604" y="6693"/>
                    <a:pt x="1629" y="6667"/>
                  </a:cubicBezTo>
                  <a:cubicBezTo>
                    <a:pt x="1679" y="6642"/>
                    <a:pt x="1754" y="6642"/>
                    <a:pt x="1805" y="6617"/>
                  </a:cubicBezTo>
                  <a:cubicBezTo>
                    <a:pt x="3283" y="6066"/>
                    <a:pt x="4712" y="5439"/>
                    <a:pt x="6065" y="4763"/>
                  </a:cubicBezTo>
                  <a:cubicBezTo>
                    <a:pt x="6140" y="4512"/>
                    <a:pt x="6216" y="4236"/>
                    <a:pt x="6291" y="3986"/>
                  </a:cubicBezTo>
                  <a:lnTo>
                    <a:pt x="6291" y="3986"/>
                  </a:lnTo>
                  <a:cubicBezTo>
                    <a:pt x="4963" y="4662"/>
                    <a:pt x="3584" y="5289"/>
                    <a:pt x="2105" y="5840"/>
                  </a:cubicBezTo>
                  <a:cubicBezTo>
                    <a:pt x="1980" y="5891"/>
                    <a:pt x="1880" y="5941"/>
                    <a:pt x="1754" y="5991"/>
                  </a:cubicBezTo>
                  <a:lnTo>
                    <a:pt x="1629" y="5414"/>
                  </a:lnTo>
                  <a:lnTo>
                    <a:pt x="1028" y="2733"/>
                  </a:lnTo>
                  <a:cubicBezTo>
                    <a:pt x="802" y="1830"/>
                    <a:pt x="602" y="928"/>
                    <a:pt x="5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2" name="Google Shape;2862;p53"/>
            <p:cNvSpPr/>
            <p:nvPr/>
          </p:nvSpPr>
          <p:spPr>
            <a:xfrm rot="-894982">
              <a:off x="8596982" y="556173"/>
              <a:ext cx="63469" cy="155311"/>
            </a:xfrm>
            <a:custGeom>
              <a:avLst/>
              <a:gdLst/>
              <a:ahLst/>
              <a:cxnLst/>
              <a:rect l="l" t="t" r="r" b="b"/>
              <a:pathLst>
                <a:path w="2407" h="5890" extrusionOk="0">
                  <a:moveTo>
                    <a:pt x="327" y="0"/>
                  </a:moveTo>
                  <a:cubicBezTo>
                    <a:pt x="201" y="351"/>
                    <a:pt x="101" y="677"/>
                    <a:pt x="1" y="1028"/>
                  </a:cubicBezTo>
                  <a:cubicBezTo>
                    <a:pt x="502" y="2632"/>
                    <a:pt x="1104" y="4185"/>
                    <a:pt x="1805" y="5714"/>
                  </a:cubicBezTo>
                  <a:cubicBezTo>
                    <a:pt x="1805" y="5764"/>
                    <a:pt x="1830" y="5790"/>
                    <a:pt x="1881" y="5815"/>
                  </a:cubicBezTo>
                  <a:cubicBezTo>
                    <a:pt x="1931" y="5865"/>
                    <a:pt x="2006" y="5890"/>
                    <a:pt x="2081" y="5890"/>
                  </a:cubicBezTo>
                  <a:cubicBezTo>
                    <a:pt x="2106" y="5890"/>
                    <a:pt x="2156" y="5890"/>
                    <a:pt x="2206" y="5865"/>
                  </a:cubicBezTo>
                  <a:cubicBezTo>
                    <a:pt x="2357" y="5815"/>
                    <a:pt x="2407" y="5614"/>
                    <a:pt x="2357" y="5464"/>
                  </a:cubicBezTo>
                  <a:cubicBezTo>
                    <a:pt x="2282" y="5338"/>
                    <a:pt x="2231" y="5188"/>
                    <a:pt x="2156" y="5063"/>
                  </a:cubicBezTo>
                  <a:cubicBezTo>
                    <a:pt x="1455" y="3434"/>
                    <a:pt x="828" y="1729"/>
                    <a:pt x="3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3" name="Google Shape;2863;p53"/>
            <p:cNvSpPr/>
            <p:nvPr/>
          </p:nvSpPr>
          <p:spPr>
            <a:xfrm rot="-894982">
              <a:off x="8610170" y="760512"/>
              <a:ext cx="169866" cy="534965"/>
            </a:xfrm>
            <a:custGeom>
              <a:avLst/>
              <a:gdLst/>
              <a:ahLst/>
              <a:cxnLst/>
              <a:rect l="l" t="t" r="r" b="b"/>
              <a:pathLst>
                <a:path w="6442" h="20288" extrusionOk="0">
                  <a:moveTo>
                    <a:pt x="3609" y="1"/>
                  </a:moveTo>
                  <a:cubicBezTo>
                    <a:pt x="1855" y="26"/>
                    <a:pt x="1504" y="828"/>
                    <a:pt x="1504" y="828"/>
                  </a:cubicBezTo>
                  <a:cubicBezTo>
                    <a:pt x="802" y="7018"/>
                    <a:pt x="426" y="13259"/>
                    <a:pt x="0" y="19399"/>
                  </a:cubicBezTo>
                  <a:cubicBezTo>
                    <a:pt x="0" y="19399"/>
                    <a:pt x="666" y="20287"/>
                    <a:pt x="3022" y="20287"/>
                  </a:cubicBezTo>
                  <a:cubicBezTo>
                    <a:pt x="3169" y="20287"/>
                    <a:pt x="3323" y="20284"/>
                    <a:pt x="3484" y="20277"/>
                  </a:cubicBezTo>
                  <a:cubicBezTo>
                    <a:pt x="6191" y="20126"/>
                    <a:pt x="6441" y="19324"/>
                    <a:pt x="6441" y="19324"/>
                  </a:cubicBezTo>
                  <a:cubicBezTo>
                    <a:pt x="6266" y="13184"/>
                    <a:pt x="5765" y="7169"/>
                    <a:pt x="5314" y="778"/>
                  </a:cubicBezTo>
                  <a:cubicBezTo>
                    <a:pt x="5314" y="778"/>
                    <a:pt x="4862" y="1"/>
                    <a:pt x="36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4" name="Google Shape;2864;p53"/>
            <p:cNvSpPr/>
            <p:nvPr/>
          </p:nvSpPr>
          <p:spPr>
            <a:xfrm rot="-894982">
              <a:off x="8623465" y="995113"/>
              <a:ext cx="138830" cy="31089"/>
            </a:xfrm>
            <a:custGeom>
              <a:avLst/>
              <a:gdLst/>
              <a:ahLst/>
              <a:cxnLst/>
              <a:rect l="l" t="t" r="r" b="b"/>
              <a:pathLst>
                <a:path w="5265" h="1179" extrusionOk="0">
                  <a:moveTo>
                    <a:pt x="5214" y="0"/>
                  </a:moveTo>
                  <a:cubicBezTo>
                    <a:pt x="4387" y="301"/>
                    <a:pt x="3635" y="476"/>
                    <a:pt x="2883" y="551"/>
                  </a:cubicBezTo>
                  <a:cubicBezTo>
                    <a:pt x="2697" y="565"/>
                    <a:pt x="2512" y="572"/>
                    <a:pt x="2329" y="572"/>
                  </a:cubicBezTo>
                  <a:cubicBezTo>
                    <a:pt x="1523" y="572"/>
                    <a:pt x="745" y="436"/>
                    <a:pt x="51" y="150"/>
                  </a:cubicBezTo>
                  <a:cubicBezTo>
                    <a:pt x="51" y="351"/>
                    <a:pt x="26" y="577"/>
                    <a:pt x="1" y="777"/>
                  </a:cubicBezTo>
                  <a:cubicBezTo>
                    <a:pt x="703" y="1028"/>
                    <a:pt x="1480" y="1178"/>
                    <a:pt x="2282" y="1178"/>
                  </a:cubicBezTo>
                  <a:cubicBezTo>
                    <a:pt x="2507" y="1178"/>
                    <a:pt x="2708" y="1153"/>
                    <a:pt x="2933" y="1153"/>
                  </a:cubicBezTo>
                  <a:cubicBezTo>
                    <a:pt x="3685" y="1078"/>
                    <a:pt x="4437" y="902"/>
                    <a:pt x="5264" y="627"/>
                  </a:cubicBezTo>
                  <a:cubicBezTo>
                    <a:pt x="5239" y="401"/>
                    <a:pt x="5239" y="201"/>
                    <a:pt x="52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5" name="Google Shape;2865;p53"/>
            <p:cNvSpPr/>
            <p:nvPr/>
          </p:nvSpPr>
          <p:spPr>
            <a:xfrm rot="-894982">
              <a:off x="8635106" y="1055166"/>
              <a:ext cx="147400" cy="33093"/>
            </a:xfrm>
            <a:custGeom>
              <a:avLst/>
              <a:gdLst/>
              <a:ahLst/>
              <a:cxnLst/>
              <a:rect l="l" t="t" r="r" b="b"/>
              <a:pathLst>
                <a:path w="5590" h="1255" extrusionOk="0">
                  <a:moveTo>
                    <a:pt x="5564" y="1"/>
                  </a:moveTo>
                  <a:cubicBezTo>
                    <a:pt x="4662" y="352"/>
                    <a:pt x="3860" y="552"/>
                    <a:pt x="3058" y="628"/>
                  </a:cubicBezTo>
                  <a:cubicBezTo>
                    <a:pt x="2880" y="640"/>
                    <a:pt x="2703" y="646"/>
                    <a:pt x="2527" y="646"/>
                  </a:cubicBezTo>
                  <a:cubicBezTo>
                    <a:pt x="1638" y="646"/>
                    <a:pt x="783" y="486"/>
                    <a:pt x="51" y="151"/>
                  </a:cubicBezTo>
                  <a:cubicBezTo>
                    <a:pt x="26" y="377"/>
                    <a:pt x="26" y="577"/>
                    <a:pt x="1" y="803"/>
                  </a:cubicBezTo>
                  <a:cubicBezTo>
                    <a:pt x="752" y="1079"/>
                    <a:pt x="1579" y="1254"/>
                    <a:pt x="2457" y="1254"/>
                  </a:cubicBezTo>
                  <a:cubicBezTo>
                    <a:pt x="2682" y="1254"/>
                    <a:pt x="2883" y="1229"/>
                    <a:pt x="3108" y="1229"/>
                  </a:cubicBezTo>
                  <a:cubicBezTo>
                    <a:pt x="3910" y="1154"/>
                    <a:pt x="4712" y="953"/>
                    <a:pt x="5590" y="653"/>
                  </a:cubicBezTo>
                  <a:cubicBezTo>
                    <a:pt x="5590" y="427"/>
                    <a:pt x="5564" y="227"/>
                    <a:pt x="55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6" name="Google Shape;2866;p53"/>
            <p:cNvSpPr/>
            <p:nvPr/>
          </p:nvSpPr>
          <p:spPr>
            <a:xfrm rot="-894982">
              <a:off x="8648196" y="1121014"/>
              <a:ext cx="155970" cy="34385"/>
            </a:xfrm>
            <a:custGeom>
              <a:avLst/>
              <a:gdLst/>
              <a:ahLst/>
              <a:cxnLst/>
              <a:rect l="l" t="t" r="r" b="b"/>
              <a:pathLst>
                <a:path w="5915" h="1304" extrusionOk="0">
                  <a:moveTo>
                    <a:pt x="5890" y="0"/>
                  </a:moveTo>
                  <a:cubicBezTo>
                    <a:pt x="4937" y="376"/>
                    <a:pt x="4060" y="602"/>
                    <a:pt x="3233" y="677"/>
                  </a:cubicBezTo>
                  <a:cubicBezTo>
                    <a:pt x="3038" y="694"/>
                    <a:pt x="2844" y="702"/>
                    <a:pt x="2652" y="702"/>
                  </a:cubicBezTo>
                  <a:cubicBezTo>
                    <a:pt x="1705" y="702"/>
                    <a:pt x="800" y="501"/>
                    <a:pt x="50" y="126"/>
                  </a:cubicBezTo>
                  <a:cubicBezTo>
                    <a:pt x="25" y="326"/>
                    <a:pt x="25" y="552"/>
                    <a:pt x="0" y="777"/>
                  </a:cubicBezTo>
                  <a:cubicBezTo>
                    <a:pt x="802" y="1128"/>
                    <a:pt x="1679" y="1304"/>
                    <a:pt x="2632" y="1304"/>
                  </a:cubicBezTo>
                  <a:cubicBezTo>
                    <a:pt x="2857" y="1304"/>
                    <a:pt x="3058" y="1304"/>
                    <a:pt x="3283" y="1279"/>
                  </a:cubicBezTo>
                  <a:cubicBezTo>
                    <a:pt x="4135" y="1203"/>
                    <a:pt x="4988" y="1003"/>
                    <a:pt x="5915" y="627"/>
                  </a:cubicBezTo>
                  <a:cubicBezTo>
                    <a:pt x="5915" y="427"/>
                    <a:pt x="5890" y="201"/>
                    <a:pt x="58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7" name="Google Shape;2867;p53"/>
            <p:cNvSpPr/>
            <p:nvPr/>
          </p:nvSpPr>
          <p:spPr>
            <a:xfrm rot="-894982">
              <a:off x="8661270" y="1186921"/>
              <a:ext cx="163933" cy="35729"/>
            </a:xfrm>
            <a:custGeom>
              <a:avLst/>
              <a:gdLst/>
              <a:ahLst/>
              <a:cxnLst/>
              <a:rect l="l" t="t" r="r" b="b"/>
              <a:pathLst>
                <a:path w="6217" h="1355" extrusionOk="0">
                  <a:moveTo>
                    <a:pt x="6191" y="1"/>
                  </a:moveTo>
                  <a:cubicBezTo>
                    <a:pt x="5189" y="402"/>
                    <a:pt x="4286" y="653"/>
                    <a:pt x="3409" y="728"/>
                  </a:cubicBezTo>
                  <a:cubicBezTo>
                    <a:pt x="3219" y="743"/>
                    <a:pt x="3030" y="751"/>
                    <a:pt x="2843" y="751"/>
                  </a:cubicBezTo>
                  <a:cubicBezTo>
                    <a:pt x="1822" y="751"/>
                    <a:pt x="856" y="521"/>
                    <a:pt x="51" y="76"/>
                  </a:cubicBezTo>
                  <a:cubicBezTo>
                    <a:pt x="26" y="302"/>
                    <a:pt x="26" y="527"/>
                    <a:pt x="1" y="728"/>
                  </a:cubicBezTo>
                  <a:cubicBezTo>
                    <a:pt x="828" y="1129"/>
                    <a:pt x="1805" y="1354"/>
                    <a:pt x="2808" y="1354"/>
                  </a:cubicBezTo>
                  <a:cubicBezTo>
                    <a:pt x="3033" y="1354"/>
                    <a:pt x="3234" y="1354"/>
                    <a:pt x="3459" y="1329"/>
                  </a:cubicBezTo>
                  <a:cubicBezTo>
                    <a:pt x="4337" y="1254"/>
                    <a:pt x="5239" y="1028"/>
                    <a:pt x="6216" y="653"/>
                  </a:cubicBezTo>
                  <a:cubicBezTo>
                    <a:pt x="6216" y="427"/>
                    <a:pt x="6191" y="201"/>
                    <a:pt x="61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8" name="Google Shape;2868;p53"/>
            <p:cNvSpPr/>
            <p:nvPr/>
          </p:nvSpPr>
          <p:spPr>
            <a:xfrm rot="-894982">
              <a:off x="8606911" y="473462"/>
              <a:ext cx="335540" cy="400644"/>
            </a:xfrm>
            <a:custGeom>
              <a:avLst/>
              <a:gdLst/>
              <a:ahLst/>
              <a:cxnLst/>
              <a:rect l="l" t="t" r="r" b="b"/>
              <a:pathLst>
                <a:path w="12725" h="15194" extrusionOk="0">
                  <a:moveTo>
                    <a:pt x="12035" y="0"/>
                  </a:moveTo>
                  <a:cubicBezTo>
                    <a:pt x="11968" y="0"/>
                    <a:pt x="11899" y="11"/>
                    <a:pt x="11830" y="34"/>
                  </a:cubicBezTo>
                  <a:cubicBezTo>
                    <a:pt x="11529" y="134"/>
                    <a:pt x="11254" y="259"/>
                    <a:pt x="10953" y="385"/>
                  </a:cubicBezTo>
                  <a:cubicBezTo>
                    <a:pt x="7845" y="1813"/>
                    <a:pt x="5063" y="3918"/>
                    <a:pt x="2883" y="6450"/>
                  </a:cubicBezTo>
                  <a:cubicBezTo>
                    <a:pt x="1955" y="7553"/>
                    <a:pt x="1103" y="8756"/>
                    <a:pt x="677" y="10109"/>
                  </a:cubicBezTo>
                  <a:cubicBezTo>
                    <a:pt x="251" y="11387"/>
                    <a:pt x="0" y="14796"/>
                    <a:pt x="2005" y="15172"/>
                  </a:cubicBezTo>
                  <a:cubicBezTo>
                    <a:pt x="2093" y="15187"/>
                    <a:pt x="2182" y="15194"/>
                    <a:pt x="2272" y="15194"/>
                  </a:cubicBezTo>
                  <a:cubicBezTo>
                    <a:pt x="3831" y="15194"/>
                    <a:pt x="5713" y="13038"/>
                    <a:pt x="6542" y="12114"/>
                  </a:cubicBezTo>
                  <a:cubicBezTo>
                    <a:pt x="7294" y="11237"/>
                    <a:pt x="7945" y="10309"/>
                    <a:pt x="8597" y="9357"/>
                  </a:cubicBezTo>
                  <a:cubicBezTo>
                    <a:pt x="9549" y="7928"/>
                    <a:pt x="10426" y="6450"/>
                    <a:pt x="11203" y="4921"/>
                  </a:cubicBezTo>
                  <a:cubicBezTo>
                    <a:pt x="11905" y="3593"/>
                    <a:pt x="12557" y="2189"/>
                    <a:pt x="12682" y="710"/>
                  </a:cubicBezTo>
                  <a:cubicBezTo>
                    <a:pt x="12725" y="328"/>
                    <a:pt x="12407" y="0"/>
                    <a:pt x="120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9" name="Google Shape;2869;p53"/>
            <p:cNvSpPr/>
            <p:nvPr/>
          </p:nvSpPr>
          <p:spPr>
            <a:xfrm rot="-894982">
              <a:off x="8268934" y="270388"/>
              <a:ext cx="373405" cy="744331"/>
            </a:xfrm>
            <a:custGeom>
              <a:avLst/>
              <a:gdLst/>
              <a:ahLst/>
              <a:cxnLst/>
              <a:rect l="l" t="t" r="r" b="b"/>
              <a:pathLst>
                <a:path w="14161" h="28228" extrusionOk="0">
                  <a:moveTo>
                    <a:pt x="1290" y="1"/>
                  </a:moveTo>
                  <a:cubicBezTo>
                    <a:pt x="1253" y="1"/>
                    <a:pt x="1215" y="3"/>
                    <a:pt x="1178" y="9"/>
                  </a:cubicBezTo>
                  <a:cubicBezTo>
                    <a:pt x="0" y="159"/>
                    <a:pt x="526" y="3918"/>
                    <a:pt x="602" y="4745"/>
                  </a:cubicBezTo>
                  <a:cubicBezTo>
                    <a:pt x="777" y="6675"/>
                    <a:pt x="1178" y="8555"/>
                    <a:pt x="1704" y="10410"/>
                  </a:cubicBezTo>
                  <a:cubicBezTo>
                    <a:pt x="2807" y="14244"/>
                    <a:pt x="4411" y="17954"/>
                    <a:pt x="6291" y="21512"/>
                  </a:cubicBezTo>
                  <a:cubicBezTo>
                    <a:pt x="7394" y="23618"/>
                    <a:pt x="8622" y="25723"/>
                    <a:pt x="10476" y="27302"/>
                  </a:cubicBezTo>
                  <a:cubicBezTo>
                    <a:pt x="10877" y="27653"/>
                    <a:pt x="11328" y="27954"/>
                    <a:pt x="11830" y="28129"/>
                  </a:cubicBezTo>
                  <a:cubicBezTo>
                    <a:pt x="12037" y="28191"/>
                    <a:pt x="12262" y="28228"/>
                    <a:pt x="12485" y="28228"/>
                  </a:cubicBezTo>
                  <a:cubicBezTo>
                    <a:pt x="12799" y="28228"/>
                    <a:pt x="13109" y="28155"/>
                    <a:pt x="13359" y="27979"/>
                  </a:cubicBezTo>
                  <a:cubicBezTo>
                    <a:pt x="14110" y="27502"/>
                    <a:pt x="14161" y="26475"/>
                    <a:pt x="14110" y="25623"/>
                  </a:cubicBezTo>
                  <a:cubicBezTo>
                    <a:pt x="13860" y="22540"/>
                    <a:pt x="13083" y="19507"/>
                    <a:pt x="12130" y="16550"/>
                  </a:cubicBezTo>
                  <a:cubicBezTo>
                    <a:pt x="11704" y="15247"/>
                    <a:pt x="11228" y="13944"/>
                    <a:pt x="10702" y="12690"/>
                  </a:cubicBezTo>
                  <a:cubicBezTo>
                    <a:pt x="9925" y="10861"/>
                    <a:pt x="8998" y="9106"/>
                    <a:pt x="7920" y="7427"/>
                  </a:cubicBezTo>
                  <a:cubicBezTo>
                    <a:pt x="6967" y="5923"/>
                    <a:pt x="5915" y="4520"/>
                    <a:pt x="4762" y="3167"/>
                  </a:cubicBezTo>
                  <a:cubicBezTo>
                    <a:pt x="4186" y="2490"/>
                    <a:pt x="3559" y="1838"/>
                    <a:pt x="2932" y="1187"/>
                  </a:cubicBezTo>
                  <a:cubicBezTo>
                    <a:pt x="2553" y="807"/>
                    <a:pt x="1949" y="1"/>
                    <a:pt x="129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0" name="Google Shape;2870;p53"/>
            <p:cNvSpPr/>
            <p:nvPr/>
          </p:nvSpPr>
          <p:spPr>
            <a:xfrm rot="-894982">
              <a:off x="8676122" y="783803"/>
              <a:ext cx="79317" cy="107083"/>
            </a:xfrm>
            <a:custGeom>
              <a:avLst/>
              <a:gdLst/>
              <a:ahLst/>
              <a:cxnLst/>
              <a:rect l="l" t="t" r="r" b="b"/>
              <a:pathLst>
                <a:path w="3008" h="4061" extrusionOk="0">
                  <a:moveTo>
                    <a:pt x="2381" y="0"/>
                  </a:moveTo>
                  <a:cubicBezTo>
                    <a:pt x="1579" y="1228"/>
                    <a:pt x="777" y="2456"/>
                    <a:pt x="0" y="3709"/>
                  </a:cubicBezTo>
                  <a:cubicBezTo>
                    <a:pt x="151" y="3860"/>
                    <a:pt x="326" y="3960"/>
                    <a:pt x="501" y="4060"/>
                  </a:cubicBezTo>
                  <a:cubicBezTo>
                    <a:pt x="1303" y="2732"/>
                    <a:pt x="2130" y="1454"/>
                    <a:pt x="3008" y="176"/>
                  </a:cubicBezTo>
                  <a:lnTo>
                    <a:pt x="3008" y="176"/>
                  </a:lnTo>
                  <a:cubicBezTo>
                    <a:pt x="2907" y="201"/>
                    <a:pt x="2807" y="201"/>
                    <a:pt x="2732" y="226"/>
                  </a:cubicBezTo>
                  <a:lnTo>
                    <a:pt x="2682" y="226"/>
                  </a:lnTo>
                  <a:cubicBezTo>
                    <a:pt x="2607" y="226"/>
                    <a:pt x="2557" y="201"/>
                    <a:pt x="2506" y="150"/>
                  </a:cubicBezTo>
                  <a:cubicBezTo>
                    <a:pt x="2431" y="125"/>
                    <a:pt x="2406" y="75"/>
                    <a:pt x="2381" y="0"/>
                  </a:cubicBezTo>
                  <a:close/>
                </a:path>
              </a:pathLst>
            </a:custGeom>
            <a:solidFill>
              <a:srgbClr val="0050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1" name="Google Shape;2871;p53"/>
            <p:cNvSpPr/>
            <p:nvPr/>
          </p:nvSpPr>
          <p:spPr>
            <a:xfrm rot="-894982">
              <a:off x="8764107" y="546367"/>
              <a:ext cx="82613" cy="97168"/>
            </a:xfrm>
            <a:custGeom>
              <a:avLst/>
              <a:gdLst/>
              <a:ahLst/>
              <a:cxnLst/>
              <a:rect l="l" t="t" r="r" b="b"/>
              <a:pathLst>
                <a:path w="3133" h="3685" extrusionOk="0">
                  <a:moveTo>
                    <a:pt x="2657" y="1"/>
                  </a:moveTo>
                  <a:cubicBezTo>
                    <a:pt x="1755" y="1103"/>
                    <a:pt x="852" y="2231"/>
                    <a:pt x="0" y="3359"/>
                  </a:cubicBezTo>
                  <a:cubicBezTo>
                    <a:pt x="0" y="3459"/>
                    <a:pt x="0" y="3585"/>
                    <a:pt x="25" y="3685"/>
                  </a:cubicBezTo>
                  <a:cubicBezTo>
                    <a:pt x="226" y="3635"/>
                    <a:pt x="426" y="3585"/>
                    <a:pt x="627" y="3559"/>
                  </a:cubicBezTo>
                  <a:cubicBezTo>
                    <a:pt x="1429" y="2482"/>
                    <a:pt x="2281" y="1429"/>
                    <a:pt x="3133" y="376"/>
                  </a:cubicBezTo>
                  <a:lnTo>
                    <a:pt x="3133" y="376"/>
                  </a:lnTo>
                  <a:cubicBezTo>
                    <a:pt x="3108" y="402"/>
                    <a:pt x="3058" y="402"/>
                    <a:pt x="3033" y="402"/>
                  </a:cubicBezTo>
                  <a:cubicBezTo>
                    <a:pt x="3008" y="402"/>
                    <a:pt x="2983" y="427"/>
                    <a:pt x="2958" y="427"/>
                  </a:cubicBezTo>
                  <a:cubicBezTo>
                    <a:pt x="2907" y="427"/>
                    <a:pt x="2832" y="402"/>
                    <a:pt x="2782" y="351"/>
                  </a:cubicBezTo>
                  <a:cubicBezTo>
                    <a:pt x="2707" y="301"/>
                    <a:pt x="2657" y="226"/>
                    <a:pt x="2657" y="126"/>
                  </a:cubicBezTo>
                  <a:cubicBezTo>
                    <a:pt x="2657" y="101"/>
                    <a:pt x="2657" y="51"/>
                    <a:pt x="26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2" name="Google Shape;2872;p53"/>
            <p:cNvSpPr/>
            <p:nvPr/>
          </p:nvSpPr>
          <p:spPr>
            <a:xfrm rot="-894982">
              <a:off x="8722408" y="670175"/>
              <a:ext cx="72065" cy="87280"/>
            </a:xfrm>
            <a:custGeom>
              <a:avLst/>
              <a:gdLst/>
              <a:ahLst/>
              <a:cxnLst/>
              <a:rect l="l" t="t" r="r" b="b"/>
              <a:pathLst>
                <a:path w="2733" h="3310" extrusionOk="0">
                  <a:moveTo>
                    <a:pt x="2131" y="1"/>
                  </a:moveTo>
                  <a:cubicBezTo>
                    <a:pt x="1404" y="978"/>
                    <a:pt x="702" y="1981"/>
                    <a:pt x="0" y="2983"/>
                  </a:cubicBezTo>
                  <a:cubicBezTo>
                    <a:pt x="25" y="3083"/>
                    <a:pt x="25" y="3209"/>
                    <a:pt x="25" y="3309"/>
                  </a:cubicBezTo>
                  <a:cubicBezTo>
                    <a:pt x="226" y="3284"/>
                    <a:pt x="401" y="3259"/>
                    <a:pt x="577" y="3234"/>
                  </a:cubicBezTo>
                  <a:cubicBezTo>
                    <a:pt x="1279" y="2206"/>
                    <a:pt x="2005" y="1204"/>
                    <a:pt x="2732" y="201"/>
                  </a:cubicBezTo>
                  <a:lnTo>
                    <a:pt x="2732" y="201"/>
                  </a:lnTo>
                  <a:cubicBezTo>
                    <a:pt x="2657" y="226"/>
                    <a:pt x="2582" y="251"/>
                    <a:pt x="2507" y="251"/>
                  </a:cubicBezTo>
                  <a:cubicBezTo>
                    <a:pt x="2482" y="276"/>
                    <a:pt x="2457" y="276"/>
                    <a:pt x="2432" y="276"/>
                  </a:cubicBezTo>
                  <a:cubicBezTo>
                    <a:pt x="2356" y="276"/>
                    <a:pt x="2306" y="251"/>
                    <a:pt x="2256" y="201"/>
                  </a:cubicBezTo>
                  <a:cubicBezTo>
                    <a:pt x="2181" y="151"/>
                    <a:pt x="2131" y="76"/>
                    <a:pt x="21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3" name="Google Shape;2873;p53"/>
            <p:cNvSpPr/>
            <p:nvPr/>
          </p:nvSpPr>
          <p:spPr>
            <a:xfrm rot="-894982">
              <a:off x="8821958" y="445921"/>
              <a:ext cx="71380" cy="76680"/>
            </a:xfrm>
            <a:custGeom>
              <a:avLst/>
              <a:gdLst/>
              <a:ahLst/>
              <a:cxnLst/>
              <a:rect l="l" t="t" r="r" b="b"/>
              <a:pathLst>
                <a:path w="2707" h="2908" extrusionOk="0">
                  <a:moveTo>
                    <a:pt x="2206" y="1"/>
                  </a:moveTo>
                  <a:cubicBezTo>
                    <a:pt x="1454" y="828"/>
                    <a:pt x="727" y="1655"/>
                    <a:pt x="0" y="2507"/>
                  </a:cubicBezTo>
                  <a:cubicBezTo>
                    <a:pt x="25" y="2632"/>
                    <a:pt x="25" y="2758"/>
                    <a:pt x="25" y="2908"/>
                  </a:cubicBezTo>
                  <a:cubicBezTo>
                    <a:pt x="201" y="2858"/>
                    <a:pt x="376" y="2833"/>
                    <a:pt x="552" y="2783"/>
                  </a:cubicBezTo>
                  <a:cubicBezTo>
                    <a:pt x="1253" y="1956"/>
                    <a:pt x="1980" y="1128"/>
                    <a:pt x="2707" y="326"/>
                  </a:cubicBezTo>
                  <a:cubicBezTo>
                    <a:pt x="2607" y="151"/>
                    <a:pt x="2406" y="26"/>
                    <a:pt x="22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4" name="Google Shape;2874;p53"/>
            <p:cNvSpPr/>
            <p:nvPr/>
          </p:nvSpPr>
          <p:spPr>
            <a:xfrm rot="-894982">
              <a:off x="8811186" y="472064"/>
              <a:ext cx="80661" cy="70747"/>
            </a:xfrm>
            <a:custGeom>
              <a:avLst/>
              <a:gdLst/>
              <a:ahLst/>
              <a:cxnLst/>
              <a:rect l="l" t="t" r="r" b="b"/>
              <a:pathLst>
                <a:path w="3059" h="2683" extrusionOk="0">
                  <a:moveTo>
                    <a:pt x="627" y="1"/>
                  </a:moveTo>
                  <a:cubicBezTo>
                    <a:pt x="427" y="101"/>
                    <a:pt x="226" y="226"/>
                    <a:pt x="26" y="327"/>
                  </a:cubicBezTo>
                  <a:cubicBezTo>
                    <a:pt x="1" y="978"/>
                    <a:pt x="26" y="1630"/>
                    <a:pt x="76" y="2257"/>
                  </a:cubicBezTo>
                  <a:cubicBezTo>
                    <a:pt x="76" y="2307"/>
                    <a:pt x="76" y="2357"/>
                    <a:pt x="76" y="2382"/>
                  </a:cubicBezTo>
                  <a:cubicBezTo>
                    <a:pt x="76" y="2482"/>
                    <a:pt x="126" y="2557"/>
                    <a:pt x="201" y="2607"/>
                  </a:cubicBezTo>
                  <a:cubicBezTo>
                    <a:pt x="251" y="2658"/>
                    <a:pt x="326" y="2683"/>
                    <a:pt x="377" y="2683"/>
                  </a:cubicBezTo>
                  <a:cubicBezTo>
                    <a:pt x="402" y="2683"/>
                    <a:pt x="427" y="2658"/>
                    <a:pt x="452" y="2658"/>
                  </a:cubicBezTo>
                  <a:cubicBezTo>
                    <a:pt x="477" y="2658"/>
                    <a:pt x="527" y="2658"/>
                    <a:pt x="552" y="2632"/>
                  </a:cubicBezTo>
                  <a:cubicBezTo>
                    <a:pt x="1103" y="2532"/>
                    <a:pt x="1730" y="2407"/>
                    <a:pt x="2357" y="2257"/>
                  </a:cubicBezTo>
                  <a:cubicBezTo>
                    <a:pt x="2507" y="2231"/>
                    <a:pt x="2657" y="2206"/>
                    <a:pt x="2808" y="2181"/>
                  </a:cubicBezTo>
                  <a:cubicBezTo>
                    <a:pt x="2883" y="1956"/>
                    <a:pt x="2983" y="1730"/>
                    <a:pt x="3058" y="1505"/>
                  </a:cubicBezTo>
                  <a:lnTo>
                    <a:pt x="3058" y="1505"/>
                  </a:lnTo>
                  <a:cubicBezTo>
                    <a:pt x="2783" y="1555"/>
                    <a:pt x="2507" y="1605"/>
                    <a:pt x="2231" y="1680"/>
                  </a:cubicBezTo>
                  <a:cubicBezTo>
                    <a:pt x="1880" y="1755"/>
                    <a:pt x="1529" y="1830"/>
                    <a:pt x="1179" y="1881"/>
                  </a:cubicBezTo>
                  <a:cubicBezTo>
                    <a:pt x="1003" y="1931"/>
                    <a:pt x="828" y="1956"/>
                    <a:pt x="652" y="2006"/>
                  </a:cubicBezTo>
                  <a:cubicBezTo>
                    <a:pt x="652" y="1856"/>
                    <a:pt x="652" y="1730"/>
                    <a:pt x="627" y="1580"/>
                  </a:cubicBezTo>
                  <a:cubicBezTo>
                    <a:pt x="627" y="1079"/>
                    <a:pt x="602" y="527"/>
                    <a:pt x="6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5" name="Google Shape;2875;p53"/>
            <p:cNvSpPr/>
            <p:nvPr/>
          </p:nvSpPr>
          <p:spPr>
            <a:xfrm rot="-894982">
              <a:off x="8746023" y="541835"/>
              <a:ext cx="124934" cy="118975"/>
            </a:xfrm>
            <a:custGeom>
              <a:avLst/>
              <a:gdLst/>
              <a:ahLst/>
              <a:cxnLst/>
              <a:rect l="l" t="t" r="r" b="b"/>
              <a:pathLst>
                <a:path w="4738" h="4512" extrusionOk="0">
                  <a:moveTo>
                    <a:pt x="627" y="0"/>
                  </a:moveTo>
                  <a:lnTo>
                    <a:pt x="627" y="0"/>
                  </a:lnTo>
                  <a:cubicBezTo>
                    <a:pt x="426" y="151"/>
                    <a:pt x="226" y="301"/>
                    <a:pt x="0" y="476"/>
                  </a:cubicBezTo>
                  <a:cubicBezTo>
                    <a:pt x="25" y="1729"/>
                    <a:pt x="75" y="2983"/>
                    <a:pt x="201" y="4236"/>
                  </a:cubicBezTo>
                  <a:cubicBezTo>
                    <a:pt x="201" y="4311"/>
                    <a:pt x="251" y="4386"/>
                    <a:pt x="326" y="4436"/>
                  </a:cubicBezTo>
                  <a:cubicBezTo>
                    <a:pt x="376" y="4486"/>
                    <a:pt x="426" y="4511"/>
                    <a:pt x="502" y="4511"/>
                  </a:cubicBezTo>
                  <a:cubicBezTo>
                    <a:pt x="527" y="4511"/>
                    <a:pt x="552" y="4511"/>
                    <a:pt x="577" y="4486"/>
                  </a:cubicBezTo>
                  <a:cubicBezTo>
                    <a:pt x="652" y="4486"/>
                    <a:pt x="727" y="4461"/>
                    <a:pt x="802" y="4436"/>
                  </a:cubicBezTo>
                  <a:cubicBezTo>
                    <a:pt x="2106" y="4161"/>
                    <a:pt x="3258" y="3910"/>
                    <a:pt x="4311" y="3634"/>
                  </a:cubicBezTo>
                  <a:cubicBezTo>
                    <a:pt x="4461" y="3384"/>
                    <a:pt x="4612" y="3133"/>
                    <a:pt x="4737" y="2907"/>
                  </a:cubicBezTo>
                  <a:lnTo>
                    <a:pt x="4737" y="2907"/>
                  </a:lnTo>
                  <a:cubicBezTo>
                    <a:pt x="3710" y="3158"/>
                    <a:pt x="2607" y="3434"/>
                    <a:pt x="1379" y="3709"/>
                  </a:cubicBezTo>
                  <a:cubicBezTo>
                    <a:pt x="1178" y="3735"/>
                    <a:pt x="978" y="3785"/>
                    <a:pt x="777" y="3835"/>
                  </a:cubicBezTo>
                  <a:cubicBezTo>
                    <a:pt x="752" y="3735"/>
                    <a:pt x="752" y="3609"/>
                    <a:pt x="752" y="3509"/>
                  </a:cubicBezTo>
                  <a:cubicBezTo>
                    <a:pt x="652" y="2356"/>
                    <a:pt x="602" y="1178"/>
                    <a:pt x="6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6" name="Google Shape;2876;p53"/>
            <p:cNvSpPr/>
            <p:nvPr/>
          </p:nvSpPr>
          <p:spPr>
            <a:xfrm rot="-894982">
              <a:off x="8696269" y="619922"/>
              <a:ext cx="135508" cy="152674"/>
            </a:xfrm>
            <a:custGeom>
              <a:avLst/>
              <a:gdLst/>
              <a:ahLst/>
              <a:cxnLst/>
              <a:rect l="l" t="t" r="r" b="b"/>
              <a:pathLst>
                <a:path w="5139" h="5790" extrusionOk="0">
                  <a:moveTo>
                    <a:pt x="652" y="0"/>
                  </a:moveTo>
                  <a:lnTo>
                    <a:pt x="652" y="0"/>
                  </a:lnTo>
                  <a:cubicBezTo>
                    <a:pt x="426" y="226"/>
                    <a:pt x="226" y="451"/>
                    <a:pt x="25" y="677"/>
                  </a:cubicBezTo>
                  <a:cubicBezTo>
                    <a:pt x="0" y="2281"/>
                    <a:pt x="101" y="3910"/>
                    <a:pt x="301" y="5514"/>
                  </a:cubicBezTo>
                  <a:cubicBezTo>
                    <a:pt x="301" y="5539"/>
                    <a:pt x="301" y="5564"/>
                    <a:pt x="301" y="5564"/>
                  </a:cubicBezTo>
                  <a:cubicBezTo>
                    <a:pt x="326" y="5639"/>
                    <a:pt x="351" y="5689"/>
                    <a:pt x="426" y="5714"/>
                  </a:cubicBezTo>
                  <a:cubicBezTo>
                    <a:pt x="477" y="5765"/>
                    <a:pt x="527" y="5790"/>
                    <a:pt x="602" y="5790"/>
                  </a:cubicBezTo>
                  <a:lnTo>
                    <a:pt x="652" y="5790"/>
                  </a:lnTo>
                  <a:cubicBezTo>
                    <a:pt x="727" y="5765"/>
                    <a:pt x="827" y="5765"/>
                    <a:pt x="928" y="5740"/>
                  </a:cubicBezTo>
                  <a:cubicBezTo>
                    <a:pt x="2231" y="5564"/>
                    <a:pt x="3459" y="5339"/>
                    <a:pt x="4612" y="5088"/>
                  </a:cubicBezTo>
                  <a:cubicBezTo>
                    <a:pt x="4787" y="4837"/>
                    <a:pt x="4963" y="4587"/>
                    <a:pt x="5138" y="4336"/>
                  </a:cubicBezTo>
                  <a:lnTo>
                    <a:pt x="5138" y="4336"/>
                  </a:lnTo>
                  <a:cubicBezTo>
                    <a:pt x="3960" y="4612"/>
                    <a:pt x="2707" y="4862"/>
                    <a:pt x="1404" y="5063"/>
                  </a:cubicBezTo>
                  <a:cubicBezTo>
                    <a:pt x="1228" y="5088"/>
                    <a:pt x="1053" y="5113"/>
                    <a:pt x="852" y="5138"/>
                  </a:cubicBezTo>
                  <a:cubicBezTo>
                    <a:pt x="852" y="5038"/>
                    <a:pt x="852" y="4912"/>
                    <a:pt x="827" y="4812"/>
                  </a:cubicBezTo>
                  <a:cubicBezTo>
                    <a:pt x="652" y="3208"/>
                    <a:pt x="602" y="1604"/>
                    <a:pt x="6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7" name="Google Shape;2877;p53"/>
            <p:cNvSpPr/>
            <p:nvPr/>
          </p:nvSpPr>
          <p:spPr>
            <a:xfrm rot="-894982">
              <a:off x="8615804" y="648469"/>
              <a:ext cx="389991" cy="286811"/>
            </a:xfrm>
            <a:custGeom>
              <a:avLst/>
              <a:gdLst/>
              <a:ahLst/>
              <a:cxnLst/>
              <a:rect l="l" t="t" r="r" b="b"/>
              <a:pathLst>
                <a:path w="14790" h="10877" extrusionOk="0">
                  <a:moveTo>
                    <a:pt x="14297" y="0"/>
                  </a:moveTo>
                  <a:cubicBezTo>
                    <a:pt x="14264" y="0"/>
                    <a:pt x="14230" y="4"/>
                    <a:pt x="14196" y="12"/>
                  </a:cubicBezTo>
                  <a:cubicBezTo>
                    <a:pt x="11890" y="413"/>
                    <a:pt x="9659" y="1039"/>
                    <a:pt x="7504" y="1891"/>
                  </a:cubicBezTo>
                  <a:cubicBezTo>
                    <a:pt x="5599" y="2668"/>
                    <a:pt x="3745" y="3621"/>
                    <a:pt x="2316" y="5024"/>
                  </a:cubicBezTo>
                  <a:cubicBezTo>
                    <a:pt x="1514" y="5851"/>
                    <a:pt x="862" y="6804"/>
                    <a:pt x="486" y="7856"/>
                  </a:cubicBezTo>
                  <a:cubicBezTo>
                    <a:pt x="1" y="9174"/>
                    <a:pt x="241" y="10876"/>
                    <a:pt x="1855" y="10876"/>
                  </a:cubicBezTo>
                  <a:cubicBezTo>
                    <a:pt x="1990" y="10876"/>
                    <a:pt x="2136" y="10864"/>
                    <a:pt x="2291" y="10839"/>
                  </a:cubicBezTo>
                  <a:cubicBezTo>
                    <a:pt x="4296" y="10538"/>
                    <a:pt x="6276" y="9385"/>
                    <a:pt x="7855" y="8207"/>
                  </a:cubicBezTo>
                  <a:cubicBezTo>
                    <a:pt x="9509" y="6979"/>
                    <a:pt x="10963" y="5526"/>
                    <a:pt x="12391" y="4047"/>
                  </a:cubicBezTo>
                  <a:cubicBezTo>
                    <a:pt x="13369" y="3019"/>
                    <a:pt x="14396" y="1891"/>
                    <a:pt x="14722" y="563"/>
                  </a:cubicBezTo>
                  <a:cubicBezTo>
                    <a:pt x="14789" y="272"/>
                    <a:pt x="14576" y="0"/>
                    <a:pt x="1429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8" name="Google Shape;2878;p53"/>
            <p:cNvSpPr/>
            <p:nvPr/>
          </p:nvSpPr>
          <p:spPr>
            <a:xfrm rot="-894982">
              <a:off x="8223836" y="311189"/>
              <a:ext cx="82639" cy="177408"/>
            </a:xfrm>
            <a:custGeom>
              <a:avLst/>
              <a:gdLst/>
              <a:ahLst/>
              <a:cxnLst/>
              <a:rect l="l" t="t" r="r" b="b"/>
              <a:pathLst>
                <a:path w="3134" h="6728" extrusionOk="0">
                  <a:moveTo>
                    <a:pt x="380" y="0"/>
                  </a:moveTo>
                  <a:cubicBezTo>
                    <a:pt x="347" y="0"/>
                    <a:pt x="313" y="3"/>
                    <a:pt x="276" y="11"/>
                  </a:cubicBezTo>
                  <a:cubicBezTo>
                    <a:pt x="176" y="11"/>
                    <a:pt x="75" y="61"/>
                    <a:pt x="0" y="136"/>
                  </a:cubicBezTo>
                  <a:cubicBezTo>
                    <a:pt x="852" y="2216"/>
                    <a:pt x="1705" y="4346"/>
                    <a:pt x="2607" y="6427"/>
                  </a:cubicBezTo>
                  <a:cubicBezTo>
                    <a:pt x="2757" y="6527"/>
                    <a:pt x="2908" y="6627"/>
                    <a:pt x="3058" y="6727"/>
                  </a:cubicBezTo>
                  <a:cubicBezTo>
                    <a:pt x="3083" y="6552"/>
                    <a:pt x="3108" y="6352"/>
                    <a:pt x="3133" y="6151"/>
                  </a:cubicBezTo>
                  <a:cubicBezTo>
                    <a:pt x="2281" y="4096"/>
                    <a:pt x="1429" y="2066"/>
                    <a:pt x="602" y="36"/>
                  </a:cubicBezTo>
                  <a:cubicBezTo>
                    <a:pt x="531" y="18"/>
                    <a:pt x="460" y="0"/>
                    <a:pt x="38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9" name="Google Shape;2879;p53"/>
            <p:cNvSpPr/>
            <p:nvPr/>
          </p:nvSpPr>
          <p:spPr>
            <a:xfrm rot="-894982">
              <a:off x="8492646" y="656462"/>
              <a:ext cx="76021" cy="134849"/>
            </a:xfrm>
            <a:custGeom>
              <a:avLst/>
              <a:gdLst/>
              <a:ahLst/>
              <a:cxnLst/>
              <a:rect l="l" t="t" r="r" b="b"/>
              <a:pathLst>
                <a:path w="2883" h="5114" extrusionOk="0">
                  <a:moveTo>
                    <a:pt x="0" y="101"/>
                  </a:moveTo>
                  <a:cubicBezTo>
                    <a:pt x="0" y="120"/>
                    <a:pt x="0" y="125"/>
                    <a:pt x="11" y="126"/>
                  </a:cubicBezTo>
                  <a:lnTo>
                    <a:pt x="11" y="126"/>
                  </a:lnTo>
                  <a:cubicBezTo>
                    <a:pt x="8" y="118"/>
                    <a:pt x="4" y="109"/>
                    <a:pt x="0" y="101"/>
                  </a:cubicBezTo>
                  <a:close/>
                  <a:moveTo>
                    <a:pt x="602" y="1"/>
                  </a:moveTo>
                  <a:cubicBezTo>
                    <a:pt x="551" y="101"/>
                    <a:pt x="451" y="176"/>
                    <a:pt x="326" y="176"/>
                  </a:cubicBezTo>
                  <a:lnTo>
                    <a:pt x="176" y="176"/>
                  </a:lnTo>
                  <a:cubicBezTo>
                    <a:pt x="125" y="176"/>
                    <a:pt x="75" y="176"/>
                    <a:pt x="25" y="126"/>
                  </a:cubicBezTo>
                  <a:cubicBezTo>
                    <a:pt x="19" y="126"/>
                    <a:pt x="15" y="126"/>
                    <a:pt x="11" y="126"/>
                  </a:cubicBezTo>
                  <a:lnTo>
                    <a:pt x="11" y="126"/>
                  </a:lnTo>
                  <a:cubicBezTo>
                    <a:pt x="384" y="945"/>
                    <a:pt x="781" y="1763"/>
                    <a:pt x="1178" y="2532"/>
                  </a:cubicBezTo>
                  <a:cubicBezTo>
                    <a:pt x="1529" y="3309"/>
                    <a:pt x="1905" y="4061"/>
                    <a:pt x="2281" y="4838"/>
                  </a:cubicBezTo>
                  <a:cubicBezTo>
                    <a:pt x="2456" y="4938"/>
                    <a:pt x="2657" y="5013"/>
                    <a:pt x="2832" y="5114"/>
                  </a:cubicBezTo>
                  <a:cubicBezTo>
                    <a:pt x="2857" y="4963"/>
                    <a:pt x="2857" y="4838"/>
                    <a:pt x="2882" y="4688"/>
                  </a:cubicBezTo>
                  <a:cubicBezTo>
                    <a:pt x="2506" y="3886"/>
                    <a:pt x="2105" y="3084"/>
                    <a:pt x="1729" y="2282"/>
                  </a:cubicBezTo>
                  <a:cubicBezTo>
                    <a:pt x="1353" y="1530"/>
                    <a:pt x="978" y="753"/>
                    <a:pt x="6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0" name="Google Shape;2880;p53"/>
            <p:cNvSpPr/>
            <p:nvPr/>
          </p:nvSpPr>
          <p:spPr>
            <a:xfrm rot="-894982">
              <a:off x="8352390" y="472307"/>
              <a:ext cx="99172" cy="196973"/>
            </a:xfrm>
            <a:custGeom>
              <a:avLst/>
              <a:gdLst/>
              <a:ahLst/>
              <a:cxnLst/>
              <a:rect l="l" t="t" r="r" b="b"/>
              <a:pathLst>
                <a:path w="3761" h="7470" extrusionOk="0">
                  <a:moveTo>
                    <a:pt x="577" y="1"/>
                  </a:moveTo>
                  <a:cubicBezTo>
                    <a:pt x="552" y="151"/>
                    <a:pt x="427" y="276"/>
                    <a:pt x="277" y="276"/>
                  </a:cubicBezTo>
                  <a:cubicBezTo>
                    <a:pt x="252" y="276"/>
                    <a:pt x="252" y="251"/>
                    <a:pt x="252" y="251"/>
                  </a:cubicBezTo>
                  <a:lnTo>
                    <a:pt x="126" y="251"/>
                  </a:lnTo>
                  <a:cubicBezTo>
                    <a:pt x="76" y="251"/>
                    <a:pt x="51" y="251"/>
                    <a:pt x="1" y="226"/>
                  </a:cubicBezTo>
                  <a:lnTo>
                    <a:pt x="1" y="226"/>
                  </a:lnTo>
                  <a:cubicBezTo>
                    <a:pt x="527" y="1429"/>
                    <a:pt x="1054" y="2632"/>
                    <a:pt x="1605" y="3835"/>
                  </a:cubicBezTo>
                  <a:cubicBezTo>
                    <a:pt x="2081" y="4888"/>
                    <a:pt x="2582" y="5966"/>
                    <a:pt x="3109" y="7018"/>
                  </a:cubicBezTo>
                  <a:cubicBezTo>
                    <a:pt x="3309" y="7169"/>
                    <a:pt x="3510" y="7319"/>
                    <a:pt x="3710" y="7469"/>
                  </a:cubicBezTo>
                  <a:cubicBezTo>
                    <a:pt x="3735" y="7294"/>
                    <a:pt x="3760" y="7144"/>
                    <a:pt x="3760" y="6993"/>
                  </a:cubicBezTo>
                  <a:cubicBezTo>
                    <a:pt x="3209" y="5865"/>
                    <a:pt x="2683" y="4713"/>
                    <a:pt x="2156" y="3585"/>
                  </a:cubicBezTo>
                  <a:cubicBezTo>
                    <a:pt x="1605" y="2382"/>
                    <a:pt x="1079" y="1204"/>
                    <a:pt x="57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1" name="Google Shape;2881;p53"/>
            <p:cNvSpPr/>
            <p:nvPr/>
          </p:nvSpPr>
          <p:spPr>
            <a:xfrm rot="-894982">
              <a:off x="8606843" y="779774"/>
              <a:ext cx="93872" cy="183736"/>
            </a:xfrm>
            <a:custGeom>
              <a:avLst/>
              <a:gdLst/>
              <a:ahLst/>
              <a:cxnLst/>
              <a:rect l="l" t="t" r="r" b="b"/>
              <a:pathLst>
                <a:path w="3560" h="6968" extrusionOk="0">
                  <a:moveTo>
                    <a:pt x="1" y="50"/>
                  </a:moveTo>
                  <a:cubicBezTo>
                    <a:pt x="1" y="61"/>
                    <a:pt x="5" y="67"/>
                    <a:pt x="10" y="70"/>
                  </a:cubicBezTo>
                  <a:lnTo>
                    <a:pt x="10" y="70"/>
                  </a:lnTo>
                  <a:cubicBezTo>
                    <a:pt x="7" y="64"/>
                    <a:pt x="4" y="57"/>
                    <a:pt x="1" y="50"/>
                  </a:cubicBezTo>
                  <a:close/>
                  <a:moveTo>
                    <a:pt x="627" y="0"/>
                  </a:moveTo>
                  <a:cubicBezTo>
                    <a:pt x="602" y="150"/>
                    <a:pt x="477" y="251"/>
                    <a:pt x="327" y="251"/>
                  </a:cubicBezTo>
                  <a:lnTo>
                    <a:pt x="277" y="251"/>
                  </a:lnTo>
                  <a:cubicBezTo>
                    <a:pt x="201" y="226"/>
                    <a:pt x="126" y="176"/>
                    <a:pt x="76" y="100"/>
                  </a:cubicBezTo>
                  <a:cubicBezTo>
                    <a:pt x="51" y="100"/>
                    <a:pt x="51" y="100"/>
                    <a:pt x="26" y="75"/>
                  </a:cubicBezTo>
                  <a:cubicBezTo>
                    <a:pt x="26" y="75"/>
                    <a:pt x="18" y="75"/>
                    <a:pt x="10" y="70"/>
                  </a:cubicBezTo>
                  <a:lnTo>
                    <a:pt x="10" y="70"/>
                  </a:lnTo>
                  <a:cubicBezTo>
                    <a:pt x="1085" y="2345"/>
                    <a:pt x="2159" y="4644"/>
                    <a:pt x="3134" y="6968"/>
                  </a:cubicBezTo>
                  <a:cubicBezTo>
                    <a:pt x="3334" y="6817"/>
                    <a:pt x="3460" y="6617"/>
                    <a:pt x="3560" y="6416"/>
                  </a:cubicBezTo>
                  <a:cubicBezTo>
                    <a:pt x="2633" y="4236"/>
                    <a:pt x="1655" y="2105"/>
                    <a:pt x="6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2" name="Google Shape;2882;p53"/>
            <p:cNvSpPr/>
            <p:nvPr/>
          </p:nvSpPr>
          <p:spPr>
            <a:xfrm rot="-894982">
              <a:off x="8315620" y="376744"/>
              <a:ext cx="32433" cy="115679"/>
            </a:xfrm>
            <a:custGeom>
              <a:avLst/>
              <a:gdLst/>
              <a:ahLst/>
              <a:cxnLst/>
              <a:rect l="l" t="t" r="r" b="b"/>
              <a:pathLst>
                <a:path w="1230" h="4387" extrusionOk="0">
                  <a:moveTo>
                    <a:pt x="753" y="0"/>
                  </a:moveTo>
                  <a:cubicBezTo>
                    <a:pt x="678" y="276"/>
                    <a:pt x="628" y="552"/>
                    <a:pt x="552" y="802"/>
                  </a:cubicBezTo>
                  <a:cubicBezTo>
                    <a:pt x="377" y="1554"/>
                    <a:pt x="201" y="2306"/>
                    <a:pt x="76" y="3058"/>
                  </a:cubicBezTo>
                  <a:cubicBezTo>
                    <a:pt x="51" y="3259"/>
                    <a:pt x="26" y="3459"/>
                    <a:pt x="1" y="3634"/>
                  </a:cubicBezTo>
                  <a:cubicBezTo>
                    <a:pt x="76" y="3710"/>
                    <a:pt x="176" y="3760"/>
                    <a:pt x="252" y="3835"/>
                  </a:cubicBezTo>
                  <a:cubicBezTo>
                    <a:pt x="402" y="3910"/>
                    <a:pt x="427" y="4111"/>
                    <a:pt x="352" y="4261"/>
                  </a:cubicBezTo>
                  <a:cubicBezTo>
                    <a:pt x="302" y="4311"/>
                    <a:pt x="227" y="4361"/>
                    <a:pt x="151" y="4386"/>
                  </a:cubicBezTo>
                  <a:lnTo>
                    <a:pt x="252" y="4386"/>
                  </a:lnTo>
                  <a:cubicBezTo>
                    <a:pt x="402" y="4386"/>
                    <a:pt x="527" y="4286"/>
                    <a:pt x="552" y="4136"/>
                  </a:cubicBezTo>
                  <a:cubicBezTo>
                    <a:pt x="653" y="3108"/>
                    <a:pt x="903" y="2005"/>
                    <a:pt x="1154" y="953"/>
                  </a:cubicBezTo>
                  <a:cubicBezTo>
                    <a:pt x="1179" y="827"/>
                    <a:pt x="1204" y="702"/>
                    <a:pt x="1229" y="602"/>
                  </a:cubicBezTo>
                  <a:cubicBezTo>
                    <a:pt x="1079" y="426"/>
                    <a:pt x="953" y="251"/>
                    <a:pt x="803" y="76"/>
                  </a:cubicBezTo>
                  <a:cubicBezTo>
                    <a:pt x="778" y="50"/>
                    <a:pt x="753" y="25"/>
                    <a:pt x="75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3" name="Google Shape;2883;p53"/>
            <p:cNvSpPr/>
            <p:nvPr/>
          </p:nvSpPr>
          <p:spPr>
            <a:xfrm rot="-894982">
              <a:off x="8454377" y="484284"/>
              <a:ext cx="35044" cy="187059"/>
            </a:xfrm>
            <a:custGeom>
              <a:avLst/>
              <a:gdLst/>
              <a:ahLst/>
              <a:cxnLst/>
              <a:rect l="l" t="t" r="r" b="b"/>
              <a:pathLst>
                <a:path w="1329" h="7094" extrusionOk="0">
                  <a:moveTo>
                    <a:pt x="852" y="1"/>
                  </a:moveTo>
                  <a:cubicBezTo>
                    <a:pt x="501" y="1930"/>
                    <a:pt x="226" y="3910"/>
                    <a:pt x="50" y="5865"/>
                  </a:cubicBezTo>
                  <a:cubicBezTo>
                    <a:pt x="50" y="6016"/>
                    <a:pt x="25" y="6166"/>
                    <a:pt x="0" y="6341"/>
                  </a:cubicBezTo>
                  <a:cubicBezTo>
                    <a:pt x="100" y="6417"/>
                    <a:pt x="201" y="6467"/>
                    <a:pt x="301" y="6542"/>
                  </a:cubicBezTo>
                  <a:cubicBezTo>
                    <a:pt x="451" y="6642"/>
                    <a:pt x="476" y="6843"/>
                    <a:pt x="376" y="6968"/>
                  </a:cubicBezTo>
                  <a:cubicBezTo>
                    <a:pt x="351" y="7043"/>
                    <a:pt x="276" y="7068"/>
                    <a:pt x="201" y="7093"/>
                  </a:cubicBezTo>
                  <a:lnTo>
                    <a:pt x="276" y="7093"/>
                  </a:lnTo>
                  <a:cubicBezTo>
                    <a:pt x="401" y="7093"/>
                    <a:pt x="501" y="7018"/>
                    <a:pt x="552" y="6918"/>
                  </a:cubicBezTo>
                  <a:cubicBezTo>
                    <a:pt x="577" y="6868"/>
                    <a:pt x="577" y="6843"/>
                    <a:pt x="577" y="6818"/>
                  </a:cubicBezTo>
                  <a:cubicBezTo>
                    <a:pt x="752" y="4813"/>
                    <a:pt x="1003" y="2808"/>
                    <a:pt x="1329" y="803"/>
                  </a:cubicBezTo>
                  <a:cubicBezTo>
                    <a:pt x="1178" y="527"/>
                    <a:pt x="1003" y="276"/>
                    <a:pt x="8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4" name="Google Shape;2884;p53"/>
            <p:cNvSpPr/>
            <p:nvPr/>
          </p:nvSpPr>
          <p:spPr>
            <a:xfrm rot="-894982">
              <a:off x="8562369" y="601892"/>
              <a:ext cx="31089" cy="198292"/>
            </a:xfrm>
            <a:custGeom>
              <a:avLst/>
              <a:gdLst/>
              <a:ahLst/>
              <a:cxnLst/>
              <a:rect l="l" t="t" r="r" b="b"/>
              <a:pathLst>
                <a:path w="1179" h="7520" extrusionOk="0">
                  <a:moveTo>
                    <a:pt x="702" y="1"/>
                  </a:moveTo>
                  <a:cubicBezTo>
                    <a:pt x="551" y="1104"/>
                    <a:pt x="451" y="2257"/>
                    <a:pt x="351" y="3384"/>
                  </a:cubicBezTo>
                  <a:cubicBezTo>
                    <a:pt x="276" y="4362"/>
                    <a:pt x="201" y="5339"/>
                    <a:pt x="75" y="6267"/>
                  </a:cubicBezTo>
                  <a:cubicBezTo>
                    <a:pt x="50" y="6417"/>
                    <a:pt x="50" y="6542"/>
                    <a:pt x="25" y="6693"/>
                  </a:cubicBezTo>
                  <a:cubicBezTo>
                    <a:pt x="100" y="6743"/>
                    <a:pt x="176" y="6768"/>
                    <a:pt x="251" y="6818"/>
                  </a:cubicBezTo>
                  <a:cubicBezTo>
                    <a:pt x="376" y="6893"/>
                    <a:pt x="451" y="7069"/>
                    <a:pt x="376" y="7219"/>
                  </a:cubicBezTo>
                  <a:cubicBezTo>
                    <a:pt x="326" y="7319"/>
                    <a:pt x="201" y="7394"/>
                    <a:pt x="100" y="7394"/>
                  </a:cubicBezTo>
                  <a:cubicBezTo>
                    <a:pt x="75" y="7394"/>
                    <a:pt x="25" y="7369"/>
                    <a:pt x="0" y="7369"/>
                  </a:cubicBezTo>
                  <a:cubicBezTo>
                    <a:pt x="50" y="7445"/>
                    <a:pt x="125" y="7495"/>
                    <a:pt x="201" y="7520"/>
                  </a:cubicBezTo>
                  <a:lnTo>
                    <a:pt x="251" y="7520"/>
                  </a:lnTo>
                  <a:cubicBezTo>
                    <a:pt x="401" y="7520"/>
                    <a:pt x="526" y="7419"/>
                    <a:pt x="551" y="7269"/>
                  </a:cubicBezTo>
                  <a:cubicBezTo>
                    <a:pt x="752" y="6041"/>
                    <a:pt x="852" y="4713"/>
                    <a:pt x="952" y="3435"/>
                  </a:cubicBezTo>
                  <a:cubicBezTo>
                    <a:pt x="1028" y="2708"/>
                    <a:pt x="1103" y="1956"/>
                    <a:pt x="1178" y="1229"/>
                  </a:cubicBezTo>
                  <a:cubicBezTo>
                    <a:pt x="1028" y="828"/>
                    <a:pt x="877" y="402"/>
                    <a:pt x="7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5" name="Google Shape;2885;p53"/>
            <p:cNvSpPr/>
            <p:nvPr/>
          </p:nvSpPr>
          <p:spPr>
            <a:xfrm rot="-894982">
              <a:off x="8232618" y="424078"/>
              <a:ext cx="100491" cy="81980"/>
            </a:xfrm>
            <a:custGeom>
              <a:avLst/>
              <a:gdLst/>
              <a:ahLst/>
              <a:cxnLst/>
              <a:rect l="l" t="t" r="r" b="b"/>
              <a:pathLst>
                <a:path w="3811" h="3109" extrusionOk="0">
                  <a:moveTo>
                    <a:pt x="0" y="1"/>
                  </a:moveTo>
                  <a:cubicBezTo>
                    <a:pt x="0" y="151"/>
                    <a:pt x="26" y="276"/>
                    <a:pt x="26" y="376"/>
                  </a:cubicBezTo>
                  <a:cubicBezTo>
                    <a:pt x="51" y="527"/>
                    <a:pt x="51" y="652"/>
                    <a:pt x="76" y="803"/>
                  </a:cubicBezTo>
                  <a:cubicBezTo>
                    <a:pt x="1128" y="1579"/>
                    <a:pt x="2231" y="2331"/>
                    <a:pt x="3309" y="3058"/>
                  </a:cubicBezTo>
                  <a:cubicBezTo>
                    <a:pt x="3334" y="3058"/>
                    <a:pt x="3334" y="3083"/>
                    <a:pt x="3359" y="3083"/>
                  </a:cubicBezTo>
                  <a:cubicBezTo>
                    <a:pt x="3409" y="3108"/>
                    <a:pt x="3434" y="3108"/>
                    <a:pt x="3484" y="3108"/>
                  </a:cubicBezTo>
                  <a:lnTo>
                    <a:pt x="3534" y="3108"/>
                  </a:lnTo>
                  <a:cubicBezTo>
                    <a:pt x="3610" y="3083"/>
                    <a:pt x="3685" y="3033"/>
                    <a:pt x="3735" y="2983"/>
                  </a:cubicBezTo>
                  <a:cubicBezTo>
                    <a:pt x="3810" y="2833"/>
                    <a:pt x="3785" y="2632"/>
                    <a:pt x="3635" y="2557"/>
                  </a:cubicBezTo>
                  <a:cubicBezTo>
                    <a:pt x="3559" y="2482"/>
                    <a:pt x="3459" y="2432"/>
                    <a:pt x="3384" y="2356"/>
                  </a:cubicBezTo>
                  <a:cubicBezTo>
                    <a:pt x="3234" y="2256"/>
                    <a:pt x="3083" y="2156"/>
                    <a:pt x="2933" y="2056"/>
                  </a:cubicBezTo>
                  <a:cubicBezTo>
                    <a:pt x="1930" y="1404"/>
                    <a:pt x="953" y="702"/>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6" name="Google Shape;2886;p53"/>
            <p:cNvSpPr/>
            <p:nvPr/>
          </p:nvSpPr>
          <p:spPr>
            <a:xfrm rot="-894982">
              <a:off x="8306677" y="557453"/>
              <a:ext cx="169866" cy="136167"/>
            </a:xfrm>
            <a:custGeom>
              <a:avLst/>
              <a:gdLst/>
              <a:ahLst/>
              <a:cxnLst/>
              <a:rect l="l" t="t" r="r" b="b"/>
              <a:pathLst>
                <a:path w="6442" h="5164" extrusionOk="0">
                  <a:moveTo>
                    <a:pt x="0" y="0"/>
                  </a:moveTo>
                  <a:cubicBezTo>
                    <a:pt x="0" y="50"/>
                    <a:pt x="25" y="76"/>
                    <a:pt x="25" y="126"/>
                  </a:cubicBezTo>
                  <a:cubicBezTo>
                    <a:pt x="101" y="401"/>
                    <a:pt x="176" y="677"/>
                    <a:pt x="276" y="928"/>
                  </a:cubicBezTo>
                  <a:cubicBezTo>
                    <a:pt x="1128" y="1554"/>
                    <a:pt x="2030" y="2231"/>
                    <a:pt x="2882" y="2883"/>
                  </a:cubicBezTo>
                  <a:cubicBezTo>
                    <a:pt x="3885" y="3634"/>
                    <a:pt x="4938" y="4411"/>
                    <a:pt x="5915" y="5088"/>
                  </a:cubicBezTo>
                  <a:cubicBezTo>
                    <a:pt x="5915" y="5113"/>
                    <a:pt x="5915" y="5113"/>
                    <a:pt x="5940" y="5113"/>
                  </a:cubicBezTo>
                  <a:cubicBezTo>
                    <a:pt x="5990" y="5163"/>
                    <a:pt x="6040" y="5163"/>
                    <a:pt x="6091" y="5163"/>
                  </a:cubicBezTo>
                  <a:lnTo>
                    <a:pt x="6166" y="5163"/>
                  </a:lnTo>
                  <a:cubicBezTo>
                    <a:pt x="6241" y="5138"/>
                    <a:pt x="6316" y="5113"/>
                    <a:pt x="6341" y="5038"/>
                  </a:cubicBezTo>
                  <a:cubicBezTo>
                    <a:pt x="6441" y="4913"/>
                    <a:pt x="6416" y="4712"/>
                    <a:pt x="6266" y="4612"/>
                  </a:cubicBezTo>
                  <a:cubicBezTo>
                    <a:pt x="6191" y="4537"/>
                    <a:pt x="6065" y="4487"/>
                    <a:pt x="5965" y="4411"/>
                  </a:cubicBezTo>
                  <a:cubicBezTo>
                    <a:pt x="5765" y="4261"/>
                    <a:pt x="5564" y="4111"/>
                    <a:pt x="5364" y="3960"/>
                  </a:cubicBezTo>
                  <a:cubicBezTo>
                    <a:pt x="4662" y="3459"/>
                    <a:pt x="3960" y="2908"/>
                    <a:pt x="3258" y="2381"/>
                  </a:cubicBezTo>
                  <a:cubicBezTo>
                    <a:pt x="2181" y="1579"/>
                    <a:pt x="1053" y="752"/>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7" name="Google Shape;2887;p53"/>
            <p:cNvSpPr/>
            <p:nvPr/>
          </p:nvSpPr>
          <p:spPr>
            <a:xfrm rot="-894982">
              <a:off x="8404410" y="701101"/>
              <a:ext cx="182444" cy="118975"/>
            </a:xfrm>
            <a:custGeom>
              <a:avLst/>
              <a:gdLst/>
              <a:ahLst/>
              <a:cxnLst/>
              <a:rect l="l" t="t" r="r" b="b"/>
              <a:pathLst>
                <a:path w="6919" h="4512" extrusionOk="0">
                  <a:moveTo>
                    <a:pt x="1" y="0"/>
                  </a:moveTo>
                  <a:lnTo>
                    <a:pt x="1" y="0"/>
                  </a:lnTo>
                  <a:cubicBezTo>
                    <a:pt x="126" y="351"/>
                    <a:pt x="277" y="677"/>
                    <a:pt x="427" y="1003"/>
                  </a:cubicBezTo>
                  <a:cubicBezTo>
                    <a:pt x="2357" y="2256"/>
                    <a:pt x="4362" y="3409"/>
                    <a:pt x="6392" y="4436"/>
                  </a:cubicBezTo>
                  <a:cubicBezTo>
                    <a:pt x="6392" y="4461"/>
                    <a:pt x="6417" y="4461"/>
                    <a:pt x="6417" y="4461"/>
                  </a:cubicBezTo>
                  <a:cubicBezTo>
                    <a:pt x="6442" y="4486"/>
                    <a:pt x="6442" y="4486"/>
                    <a:pt x="6467" y="4486"/>
                  </a:cubicBezTo>
                  <a:cubicBezTo>
                    <a:pt x="6492" y="4486"/>
                    <a:pt x="6542" y="4511"/>
                    <a:pt x="6567" y="4511"/>
                  </a:cubicBezTo>
                  <a:cubicBezTo>
                    <a:pt x="6668" y="4511"/>
                    <a:pt x="6793" y="4436"/>
                    <a:pt x="6843" y="4336"/>
                  </a:cubicBezTo>
                  <a:cubicBezTo>
                    <a:pt x="6918" y="4186"/>
                    <a:pt x="6843" y="4010"/>
                    <a:pt x="6718" y="3935"/>
                  </a:cubicBezTo>
                  <a:cubicBezTo>
                    <a:pt x="6643" y="3885"/>
                    <a:pt x="6567" y="3860"/>
                    <a:pt x="6492" y="3810"/>
                  </a:cubicBezTo>
                  <a:cubicBezTo>
                    <a:pt x="6317" y="3709"/>
                    <a:pt x="6116" y="3634"/>
                    <a:pt x="5941" y="3534"/>
                  </a:cubicBezTo>
                  <a:cubicBezTo>
                    <a:pt x="3911" y="2456"/>
                    <a:pt x="1906" y="1253"/>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8" name="Google Shape;2888;p53"/>
            <p:cNvSpPr/>
            <p:nvPr/>
          </p:nvSpPr>
          <p:spPr>
            <a:xfrm rot="-894982">
              <a:off x="8208800" y="692435"/>
              <a:ext cx="489743" cy="337280"/>
            </a:xfrm>
            <a:custGeom>
              <a:avLst/>
              <a:gdLst/>
              <a:ahLst/>
              <a:cxnLst/>
              <a:rect l="l" t="t" r="r" b="b"/>
              <a:pathLst>
                <a:path w="18573" h="12791" extrusionOk="0">
                  <a:moveTo>
                    <a:pt x="1095" y="1"/>
                  </a:moveTo>
                  <a:cubicBezTo>
                    <a:pt x="822" y="1"/>
                    <a:pt x="576" y="100"/>
                    <a:pt x="402" y="391"/>
                  </a:cubicBezTo>
                  <a:cubicBezTo>
                    <a:pt x="1" y="1043"/>
                    <a:pt x="352" y="1895"/>
                    <a:pt x="653" y="2496"/>
                  </a:cubicBezTo>
                  <a:cubicBezTo>
                    <a:pt x="1530" y="4150"/>
                    <a:pt x="2783" y="5654"/>
                    <a:pt x="4186" y="6932"/>
                  </a:cubicBezTo>
                  <a:cubicBezTo>
                    <a:pt x="5816" y="8436"/>
                    <a:pt x="7720" y="9664"/>
                    <a:pt x="9700" y="10667"/>
                  </a:cubicBezTo>
                  <a:cubicBezTo>
                    <a:pt x="11856" y="11744"/>
                    <a:pt x="14187" y="12597"/>
                    <a:pt x="16618" y="12772"/>
                  </a:cubicBezTo>
                  <a:cubicBezTo>
                    <a:pt x="16750" y="12783"/>
                    <a:pt x="16887" y="12790"/>
                    <a:pt x="17025" y="12790"/>
                  </a:cubicBezTo>
                  <a:cubicBezTo>
                    <a:pt x="17512" y="12790"/>
                    <a:pt x="18004" y="12698"/>
                    <a:pt x="18297" y="12346"/>
                  </a:cubicBezTo>
                  <a:cubicBezTo>
                    <a:pt x="18573" y="11995"/>
                    <a:pt x="18573" y="11469"/>
                    <a:pt x="18397" y="11068"/>
                  </a:cubicBezTo>
                  <a:cubicBezTo>
                    <a:pt x="18222" y="10667"/>
                    <a:pt x="17871" y="10341"/>
                    <a:pt x="17545" y="10015"/>
                  </a:cubicBezTo>
                  <a:cubicBezTo>
                    <a:pt x="16342" y="8937"/>
                    <a:pt x="15014" y="7960"/>
                    <a:pt x="13685" y="7008"/>
                  </a:cubicBezTo>
                  <a:cubicBezTo>
                    <a:pt x="10151" y="4501"/>
                    <a:pt x="6567" y="1920"/>
                    <a:pt x="2432" y="391"/>
                  </a:cubicBezTo>
                  <a:cubicBezTo>
                    <a:pt x="2032" y="252"/>
                    <a:pt x="1528" y="1"/>
                    <a:pt x="10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9" name="Google Shape;2889;p53"/>
            <p:cNvSpPr/>
            <p:nvPr/>
          </p:nvSpPr>
          <p:spPr>
            <a:xfrm rot="-894982">
              <a:off x="8192104" y="747312"/>
              <a:ext cx="102468" cy="91209"/>
            </a:xfrm>
            <a:custGeom>
              <a:avLst/>
              <a:gdLst/>
              <a:ahLst/>
              <a:cxnLst/>
              <a:rect l="l" t="t" r="r" b="b"/>
              <a:pathLst>
                <a:path w="3886" h="3459" extrusionOk="0">
                  <a:moveTo>
                    <a:pt x="352" y="0"/>
                  </a:moveTo>
                  <a:cubicBezTo>
                    <a:pt x="251" y="75"/>
                    <a:pt x="176" y="151"/>
                    <a:pt x="101" y="276"/>
                  </a:cubicBezTo>
                  <a:cubicBezTo>
                    <a:pt x="51" y="351"/>
                    <a:pt x="26" y="426"/>
                    <a:pt x="1" y="501"/>
                  </a:cubicBezTo>
                  <a:cubicBezTo>
                    <a:pt x="1104" y="1554"/>
                    <a:pt x="2256" y="2532"/>
                    <a:pt x="3384" y="3459"/>
                  </a:cubicBezTo>
                  <a:lnTo>
                    <a:pt x="3885" y="3459"/>
                  </a:lnTo>
                  <a:cubicBezTo>
                    <a:pt x="3860" y="3309"/>
                    <a:pt x="3835" y="3158"/>
                    <a:pt x="3810" y="3008"/>
                  </a:cubicBezTo>
                  <a:cubicBezTo>
                    <a:pt x="2632" y="2055"/>
                    <a:pt x="1479" y="1078"/>
                    <a:pt x="3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0" name="Google Shape;2890;p53"/>
            <p:cNvSpPr/>
            <p:nvPr/>
          </p:nvSpPr>
          <p:spPr>
            <a:xfrm rot="-894982">
              <a:off x="8322826" y="807304"/>
              <a:ext cx="125593" cy="97168"/>
            </a:xfrm>
            <a:custGeom>
              <a:avLst/>
              <a:gdLst/>
              <a:ahLst/>
              <a:cxnLst/>
              <a:rect l="l" t="t" r="r" b="b"/>
              <a:pathLst>
                <a:path w="4763" h="3685" extrusionOk="0">
                  <a:moveTo>
                    <a:pt x="351" y="0"/>
                  </a:moveTo>
                  <a:lnTo>
                    <a:pt x="351" y="0"/>
                  </a:lnTo>
                  <a:cubicBezTo>
                    <a:pt x="376" y="75"/>
                    <a:pt x="351" y="151"/>
                    <a:pt x="301" y="226"/>
                  </a:cubicBezTo>
                  <a:cubicBezTo>
                    <a:pt x="276" y="376"/>
                    <a:pt x="151" y="476"/>
                    <a:pt x="0" y="476"/>
                  </a:cubicBezTo>
                  <a:cubicBezTo>
                    <a:pt x="326" y="727"/>
                    <a:pt x="627" y="978"/>
                    <a:pt x="953" y="1228"/>
                  </a:cubicBezTo>
                  <a:cubicBezTo>
                    <a:pt x="2005" y="2055"/>
                    <a:pt x="3058" y="2857"/>
                    <a:pt x="4161" y="3684"/>
                  </a:cubicBezTo>
                  <a:lnTo>
                    <a:pt x="4762" y="3634"/>
                  </a:lnTo>
                  <a:cubicBezTo>
                    <a:pt x="4737" y="3534"/>
                    <a:pt x="4712" y="3434"/>
                    <a:pt x="4687" y="3309"/>
                  </a:cubicBezTo>
                  <a:cubicBezTo>
                    <a:pt x="3534" y="2456"/>
                    <a:pt x="2406" y="1604"/>
                    <a:pt x="1328" y="752"/>
                  </a:cubicBezTo>
                  <a:cubicBezTo>
                    <a:pt x="1003" y="501"/>
                    <a:pt x="677" y="251"/>
                    <a:pt x="3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1" name="Google Shape;2891;p53"/>
            <p:cNvSpPr/>
            <p:nvPr/>
          </p:nvSpPr>
          <p:spPr>
            <a:xfrm rot="-894982">
              <a:off x="8614621" y="930122"/>
              <a:ext cx="87254" cy="50021"/>
            </a:xfrm>
            <a:custGeom>
              <a:avLst/>
              <a:gdLst/>
              <a:ahLst/>
              <a:cxnLst/>
              <a:rect l="l" t="t" r="r" b="b"/>
              <a:pathLst>
                <a:path w="3309" h="1897" extrusionOk="0">
                  <a:moveTo>
                    <a:pt x="301" y="0"/>
                  </a:moveTo>
                  <a:cubicBezTo>
                    <a:pt x="301" y="25"/>
                    <a:pt x="326" y="50"/>
                    <a:pt x="326" y="50"/>
                  </a:cubicBezTo>
                  <a:cubicBezTo>
                    <a:pt x="377" y="151"/>
                    <a:pt x="377" y="251"/>
                    <a:pt x="351" y="351"/>
                  </a:cubicBezTo>
                  <a:cubicBezTo>
                    <a:pt x="301" y="426"/>
                    <a:pt x="226" y="501"/>
                    <a:pt x="126" y="501"/>
                  </a:cubicBezTo>
                  <a:cubicBezTo>
                    <a:pt x="76" y="527"/>
                    <a:pt x="51" y="527"/>
                    <a:pt x="1" y="527"/>
                  </a:cubicBezTo>
                  <a:cubicBezTo>
                    <a:pt x="677" y="978"/>
                    <a:pt x="1379" y="1429"/>
                    <a:pt x="2056" y="1855"/>
                  </a:cubicBezTo>
                  <a:cubicBezTo>
                    <a:pt x="2181" y="1855"/>
                    <a:pt x="2281" y="1880"/>
                    <a:pt x="2407" y="1880"/>
                  </a:cubicBezTo>
                  <a:cubicBezTo>
                    <a:pt x="2531" y="1890"/>
                    <a:pt x="2656" y="1896"/>
                    <a:pt x="2780" y="1896"/>
                  </a:cubicBezTo>
                  <a:cubicBezTo>
                    <a:pt x="2957" y="1896"/>
                    <a:pt x="3133" y="1884"/>
                    <a:pt x="3309" y="1855"/>
                  </a:cubicBezTo>
                  <a:cubicBezTo>
                    <a:pt x="2281" y="1304"/>
                    <a:pt x="1279" y="677"/>
                    <a:pt x="3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2" name="Google Shape;2892;p53"/>
            <p:cNvSpPr/>
            <p:nvPr/>
          </p:nvSpPr>
          <p:spPr>
            <a:xfrm rot="-894982">
              <a:off x="8473280" y="874696"/>
              <a:ext cx="118316" cy="86594"/>
            </a:xfrm>
            <a:custGeom>
              <a:avLst/>
              <a:gdLst/>
              <a:ahLst/>
              <a:cxnLst/>
              <a:rect l="l" t="t" r="r" b="b"/>
              <a:pathLst>
                <a:path w="4487" h="3284" extrusionOk="0">
                  <a:moveTo>
                    <a:pt x="552" y="0"/>
                  </a:moveTo>
                  <a:cubicBezTo>
                    <a:pt x="561" y="7"/>
                    <a:pt x="570" y="13"/>
                    <a:pt x="580" y="20"/>
                  </a:cubicBezTo>
                  <a:lnTo>
                    <a:pt x="580" y="20"/>
                  </a:lnTo>
                  <a:cubicBezTo>
                    <a:pt x="579" y="13"/>
                    <a:pt x="578" y="7"/>
                    <a:pt x="577" y="0"/>
                  </a:cubicBezTo>
                  <a:close/>
                  <a:moveTo>
                    <a:pt x="580" y="20"/>
                  </a:moveTo>
                  <a:cubicBezTo>
                    <a:pt x="595" y="166"/>
                    <a:pt x="519" y="328"/>
                    <a:pt x="351" y="376"/>
                  </a:cubicBezTo>
                  <a:lnTo>
                    <a:pt x="276" y="376"/>
                  </a:lnTo>
                  <a:cubicBezTo>
                    <a:pt x="201" y="376"/>
                    <a:pt x="151" y="351"/>
                    <a:pt x="101" y="326"/>
                  </a:cubicBezTo>
                  <a:lnTo>
                    <a:pt x="0" y="326"/>
                  </a:lnTo>
                  <a:cubicBezTo>
                    <a:pt x="1128" y="1178"/>
                    <a:pt x="2281" y="2005"/>
                    <a:pt x="3459" y="2832"/>
                  </a:cubicBezTo>
                  <a:cubicBezTo>
                    <a:pt x="3660" y="2982"/>
                    <a:pt x="3885" y="3133"/>
                    <a:pt x="4086" y="3283"/>
                  </a:cubicBezTo>
                  <a:cubicBezTo>
                    <a:pt x="4236" y="3283"/>
                    <a:pt x="4361" y="3258"/>
                    <a:pt x="4487" y="3258"/>
                  </a:cubicBezTo>
                  <a:cubicBezTo>
                    <a:pt x="4437" y="3083"/>
                    <a:pt x="4412" y="2907"/>
                    <a:pt x="4386" y="2782"/>
                  </a:cubicBezTo>
                  <a:cubicBezTo>
                    <a:pt x="4386" y="2757"/>
                    <a:pt x="4386" y="2757"/>
                    <a:pt x="4386" y="2757"/>
                  </a:cubicBezTo>
                  <a:cubicBezTo>
                    <a:pt x="4186" y="2607"/>
                    <a:pt x="3985" y="2481"/>
                    <a:pt x="3810" y="2331"/>
                  </a:cubicBezTo>
                  <a:cubicBezTo>
                    <a:pt x="2717" y="1561"/>
                    <a:pt x="1648" y="790"/>
                    <a:pt x="580" y="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3" name="Google Shape;2893;p53"/>
            <p:cNvSpPr/>
            <p:nvPr/>
          </p:nvSpPr>
          <p:spPr>
            <a:xfrm rot="-894982">
              <a:off x="8286776" y="754471"/>
              <a:ext cx="27133" cy="78657"/>
            </a:xfrm>
            <a:custGeom>
              <a:avLst/>
              <a:gdLst/>
              <a:ahLst/>
              <a:cxnLst/>
              <a:rect l="l" t="t" r="r" b="b"/>
              <a:pathLst>
                <a:path w="1029" h="2983" extrusionOk="0">
                  <a:moveTo>
                    <a:pt x="1" y="0"/>
                  </a:moveTo>
                  <a:lnTo>
                    <a:pt x="1" y="0"/>
                  </a:lnTo>
                  <a:cubicBezTo>
                    <a:pt x="76" y="727"/>
                    <a:pt x="176" y="1479"/>
                    <a:pt x="301" y="2181"/>
                  </a:cubicBezTo>
                  <a:cubicBezTo>
                    <a:pt x="326" y="2331"/>
                    <a:pt x="351" y="2482"/>
                    <a:pt x="376" y="2632"/>
                  </a:cubicBezTo>
                  <a:lnTo>
                    <a:pt x="652" y="2632"/>
                  </a:lnTo>
                  <a:cubicBezTo>
                    <a:pt x="828" y="2632"/>
                    <a:pt x="953" y="2782"/>
                    <a:pt x="953" y="2933"/>
                  </a:cubicBezTo>
                  <a:cubicBezTo>
                    <a:pt x="953" y="2958"/>
                    <a:pt x="953" y="2958"/>
                    <a:pt x="953" y="2983"/>
                  </a:cubicBezTo>
                  <a:cubicBezTo>
                    <a:pt x="1003" y="2908"/>
                    <a:pt x="1028" y="2832"/>
                    <a:pt x="1003" y="2757"/>
                  </a:cubicBezTo>
                  <a:cubicBezTo>
                    <a:pt x="1003" y="2757"/>
                    <a:pt x="1003" y="2732"/>
                    <a:pt x="1003" y="2732"/>
                  </a:cubicBezTo>
                  <a:cubicBezTo>
                    <a:pt x="878" y="2005"/>
                    <a:pt x="752" y="1128"/>
                    <a:pt x="652" y="301"/>
                  </a:cubicBezTo>
                  <a:cubicBezTo>
                    <a:pt x="427" y="201"/>
                    <a:pt x="226" y="101"/>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4" name="Google Shape;2894;p53"/>
            <p:cNvSpPr/>
            <p:nvPr/>
          </p:nvSpPr>
          <p:spPr>
            <a:xfrm rot="-894982">
              <a:off x="8421996" y="781813"/>
              <a:ext cx="44958" cy="122930"/>
            </a:xfrm>
            <a:custGeom>
              <a:avLst/>
              <a:gdLst/>
              <a:ahLst/>
              <a:cxnLst/>
              <a:rect l="l" t="t" r="r" b="b"/>
              <a:pathLst>
                <a:path w="1705" h="4662" extrusionOk="0">
                  <a:moveTo>
                    <a:pt x="1" y="0"/>
                  </a:moveTo>
                  <a:lnTo>
                    <a:pt x="1" y="0"/>
                  </a:lnTo>
                  <a:cubicBezTo>
                    <a:pt x="251" y="1228"/>
                    <a:pt x="552" y="2481"/>
                    <a:pt x="878" y="3685"/>
                  </a:cubicBezTo>
                  <a:cubicBezTo>
                    <a:pt x="903" y="3810"/>
                    <a:pt x="928" y="3910"/>
                    <a:pt x="953" y="4010"/>
                  </a:cubicBezTo>
                  <a:lnTo>
                    <a:pt x="1279" y="4010"/>
                  </a:lnTo>
                  <a:cubicBezTo>
                    <a:pt x="1294" y="4008"/>
                    <a:pt x="1309" y="4007"/>
                    <a:pt x="1323" y="4007"/>
                  </a:cubicBezTo>
                  <a:cubicBezTo>
                    <a:pt x="1475" y="4007"/>
                    <a:pt x="1582" y="4126"/>
                    <a:pt x="1605" y="4286"/>
                  </a:cubicBezTo>
                  <a:cubicBezTo>
                    <a:pt x="1605" y="4461"/>
                    <a:pt x="1479" y="4587"/>
                    <a:pt x="1304" y="4612"/>
                  </a:cubicBezTo>
                  <a:lnTo>
                    <a:pt x="1204" y="4612"/>
                  </a:lnTo>
                  <a:cubicBezTo>
                    <a:pt x="1254" y="4637"/>
                    <a:pt x="1304" y="4662"/>
                    <a:pt x="1379" y="4662"/>
                  </a:cubicBezTo>
                  <a:lnTo>
                    <a:pt x="1454" y="4662"/>
                  </a:lnTo>
                  <a:cubicBezTo>
                    <a:pt x="1630" y="4612"/>
                    <a:pt x="1705" y="4436"/>
                    <a:pt x="1680" y="4286"/>
                  </a:cubicBezTo>
                  <a:lnTo>
                    <a:pt x="1655" y="4286"/>
                  </a:lnTo>
                  <a:cubicBezTo>
                    <a:pt x="1304" y="3008"/>
                    <a:pt x="978" y="1730"/>
                    <a:pt x="702" y="451"/>
                  </a:cubicBezTo>
                  <a:cubicBezTo>
                    <a:pt x="477" y="301"/>
                    <a:pt x="226" y="151"/>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5" name="Google Shape;2895;p53"/>
            <p:cNvSpPr/>
            <p:nvPr/>
          </p:nvSpPr>
          <p:spPr>
            <a:xfrm rot="-894982">
              <a:off x="8494920" y="844885"/>
              <a:ext cx="114360" cy="129549"/>
            </a:xfrm>
            <a:custGeom>
              <a:avLst/>
              <a:gdLst/>
              <a:ahLst/>
              <a:cxnLst/>
              <a:rect l="l" t="t" r="r" b="b"/>
              <a:pathLst>
                <a:path w="4337" h="4913" extrusionOk="0">
                  <a:moveTo>
                    <a:pt x="2958" y="1"/>
                  </a:moveTo>
                  <a:lnTo>
                    <a:pt x="2958" y="1"/>
                  </a:lnTo>
                  <a:cubicBezTo>
                    <a:pt x="3108" y="1204"/>
                    <a:pt x="3284" y="2457"/>
                    <a:pt x="3509" y="3685"/>
                  </a:cubicBezTo>
                  <a:cubicBezTo>
                    <a:pt x="3509" y="3685"/>
                    <a:pt x="3509" y="3685"/>
                    <a:pt x="3509" y="3710"/>
                  </a:cubicBezTo>
                  <a:cubicBezTo>
                    <a:pt x="3535" y="3835"/>
                    <a:pt x="3560" y="4011"/>
                    <a:pt x="3610" y="4186"/>
                  </a:cubicBezTo>
                  <a:cubicBezTo>
                    <a:pt x="3484" y="4186"/>
                    <a:pt x="3359" y="4211"/>
                    <a:pt x="3209" y="4211"/>
                  </a:cubicBezTo>
                  <a:cubicBezTo>
                    <a:pt x="2698" y="4265"/>
                    <a:pt x="2159" y="4290"/>
                    <a:pt x="1583" y="4290"/>
                  </a:cubicBezTo>
                  <a:cubicBezTo>
                    <a:pt x="1085" y="4290"/>
                    <a:pt x="559" y="4271"/>
                    <a:pt x="1" y="4236"/>
                  </a:cubicBezTo>
                  <a:lnTo>
                    <a:pt x="1" y="4236"/>
                  </a:lnTo>
                  <a:cubicBezTo>
                    <a:pt x="477" y="4487"/>
                    <a:pt x="1003" y="4687"/>
                    <a:pt x="1504" y="4913"/>
                  </a:cubicBezTo>
                  <a:lnTo>
                    <a:pt x="1580" y="4913"/>
                  </a:lnTo>
                  <a:cubicBezTo>
                    <a:pt x="2457" y="4913"/>
                    <a:pt x="3234" y="4838"/>
                    <a:pt x="3961" y="4738"/>
                  </a:cubicBezTo>
                  <a:cubicBezTo>
                    <a:pt x="4011" y="4738"/>
                    <a:pt x="4036" y="4738"/>
                    <a:pt x="4086" y="4712"/>
                  </a:cubicBezTo>
                  <a:cubicBezTo>
                    <a:pt x="4186" y="4712"/>
                    <a:pt x="4261" y="4637"/>
                    <a:pt x="4311" y="4562"/>
                  </a:cubicBezTo>
                  <a:cubicBezTo>
                    <a:pt x="4337" y="4462"/>
                    <a:pt x="4337" y="4362"/>
                    <a:pt x="4286" y="4261"/>
                  </a:cubicBezTo>
                  <a:cubicBezTo>
                    <a:pt x="4286" y="4261"/>
                    <a:pt x="4261" y="4236"/>
                    <a:pt x="4261" y="4211"/>
                  </a:cubicBezTo>
                  <a:cubicBezTo>
                    <a:pt x="4186" y="4011"/>
                    <a:pt x="4136" y="3810"/>
                    <a:pt x="4111" y="3610"/>
                  </a:cubicBezTo>
                  <a:cubicBezTo>
                    <a:pt x="3936" y="2557"/>
                    <a:pt x="3785" y="1530"/>
                    <a:pt x="3635" y="477"/>
                  </a:cubicBezTo>
                  <a:cubicBezTo>
                    <a:pt x="3560" y="427"/>
                    <a:pt x="3484" y="377"/>
                    <a:pt x="3434" y="327"/>
                  </a:cubicBezTo>
                  <a:cubicBezTo>
                    <a:pt x="3259" y="226"/>
                    <a:pt x="3108" y="101"/>
                    <a:pt x="29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6" name="Google Shape;2896;p53"/>
            <p:cNvSpPr/>
            <p:nvPr/>
          </p:nvSpPr>
          <p:spPr>
            <a:xfrm rot="-894982">
              <a:off x="8350486" y="897174"/>
              <a:ext cx="129549" cy="21912"/>
            </a:xfrm>
            <a:custGeom>
              <a:avLst/>
              <a:gdLst/>
              <a:ahLst/>
              <a:cxnLst/>
              <a:rect l="l" t="t" r="r" b="b"/>
              <a:pathLst>
                <a:path w="4913" h="831" extrusionOk="0">
                  <a:moveTo>
                    <a:pt x="4631" y="0"/>
                  </a:moveTo>
                  <a:cubicBezTo>
                    <a:pt x="4617" y="0"/>
                    <a:pt x="4602" y="1"/>
                    <a:pt x="4587" y="3"/>
                  </a:cubicBezTo>
                  <a:lnTo>
                    <a:pt x="4261" y="3"/>
                  </a:lnTo>
                  <a:lnTo>
                    <a:pt x="3660" y="53"/>
                  </a:lnTo>
                  <a:lnTo>
                    <a:pt x="0" y="279"/>
                  </a:lnTo>
                  <a:cubicBezTo>
                    <a:pt x="226" y="454"/>
                    <a:pt x="477" y="655"/>
                    <a:pt x="702" y="830"/>
                  </a:cubicBezTo>
                  <a:lnTo>
                    <a:pt x="4411" y="605"/>
                  </a:lnTo>
                  <a:lnTo>
                    <a:pt x="4612" y="605"/>
                  </a:lnTo>
                  <a:cubicBezTo>
                    <a:pt x="4787" y="580"/>
                    <a:pt x="4913" y="454"/>
                    <a:pt x="4913" y="279"/>
                  </a:cubicBezTo>
                  <a:cubicBezTo>
                    <a:pt x="4890" y="119"/>
                    <a:pt x="4783" y="0"/>
                    <a:pt x="46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7" name="Google Shape;2897;p53"/>
            <p:cNvSpPr/>
            <p:nvPr/>
          </p:nvSpPr>
          <p:spPr>
            <a:xfrm rot="-894982">
              <a:off x="8232447" y="831219"/>
              <a:ext cx="90550" cy="17219"/>
            </a:xfrm>
            <a:custGeom>
              <a:avLst/>
              <a:gdLst/>
              <a:ahLst/>
              <a:cxnLst/>
              <a:rect l="l" t="t" r="r" b="b"/>
              <a:pathLst>
                <a:path w="3434" h="653" extrusionOk="0">
                  <a:moveTo>
                    <a:pt x="2356" y="1"/>
                  </a:moveTo>
                  <a:cubicBezTo>
                    <a:pt x="1579" y="1"/>
                    <a:pt x="802" y="26"/>
                    <a:pt x="0" y="76"/>
                  </a:cubicBezTo>
                  <a:cubicBezTo>
                    <a:pt x="151" y="277"/>
                    <a:pt x="276" y="452"/>
                    <a:pt x="426" y="653"/>
                  </a:cubicBezTo>
                  <a:cubicBezTo>
                    <a:pt x="1329" y="602"/>
                    <a:pt x="2231" y="602"/>
                    <a:pt x="3133" y="602"/>
                  </a:cubicBezTo>
                  <a:cubicBezTo>
                    <a:pt x="3284" y="602"/>
                    <a:pt x="3409" y="502"/>
                    <a:pt x="3434" y="352"/>
                  </a:cubicBezTo>
                  <a:cubicBezTo>
                    <a:pt x="3434" y="327"/>
                    <a:pt x="3434" y="327"/>
                    <a:pt x="3434" y="302"/>
                  </a:cubicBezTo>
                  <a:cubicBezTo>
                    <a:pt x="3434" y="151"/>
                    <a:pt x="3309" y="1"/>
                    <a:pt x="31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8" name="Google Shape;2898;p53"/>
            <p:cNvSpPr/>
            <p:nvPr/>
          </p:nvSpPr>
          <p:spPr>
            <a:xfrm rot="-894982">
              <a:off x="8828261" y="678681"/>
              <a:ext cx="85935" cy="62151"/>
            </a:xfrm>
            <a:custGeom>
              <a:avLst/>
              <a:gdLst/>
              <a:ahLst/>
              <a:cxnLst/>
              <a:rect l="l" t="t" r="r" b="b"/>
              <a:pathLst>
                <a:path w="3259" h="2357" extrusionOk="0">
                  <a:moveTo>
                    <a:pt x="2807" y="0"/>
                  </a:moveTo>
                  <a:cubicBezTo>
                    <a:pt x="2682" y="76"/>
                    <a:pt x="2582" y="151"/>
                    <a:pt x="2481" y="226"/>
                  </a:cubicBezTo>
                  <a:cubicBezTo>
                    <a:pt x="1679" y="777"/>
                    <a:pt x="852" y="1354"/>
                    <a:pt x="50" y="1955"/>
                  </a:cubicBezTo>
                  <a:cubicBezTo>
                    <a:pt x="25" y="2055"/>
                    <a:pt x="25" y="2156"/>
                    <a:pt x="0" y="2256"/>
                  </a:cubicBezTo>
                  <a:cubicBezTo>
                    <a:pt x="176" y="2306"/>
                    <a:pt x="351" y="2331"/>
                    <a:pt x="527" y="2356"/>
                  </a:cubicBezTo>
                  <a:cubicBezTo>
                    <a:pt x="1303" y="1780"/>
                    <a:pt x="2055" y="1228"/>
                    <a:pt x="2807" y="727"/>
                  </a:cubicBezTo>
                  <a:cubicBezTo>
                    <a:pt x="2958" y="627"/>
                    <a:pt x="3108" y="527"/>
                    <a:pt x="3258" y="426"/>
                  </a:cubicBezTo>
                  <a:cubicBezTo>
                    <a:pt x="3183" y="426"/>
                    <a:pt x="3133" y="426"/>
                    <a:pt x="3058" y="401"/>
                  </a:cubicBezTo>
                  <a:cubicBezTo>
                    <a:pt x="2983" y="401"/>
                    <a:pt x="2907" y="351"/>
                    <a:pt x="2832" y="276"/>
                  </a:cubicBezTo>
                  <a:cubicBezTo>
                    <a:pt x="2782" y="226"/>
                    <a:pt x="2782" y="126"/>
                    <a:pt x="2782" y="50"/>
                  </a:cubicBezTo>
                  <a:cubicBezTo>
                    <a:pt x="2782" y="25"/>
                    <a:pt x="2807" y="0"/>
                    <a:pt x="280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9" name="Google Shape;2899;p53"/>
            <p:cNvSpPr/>
            <p:nvPr/>
          </p:nvSpPr>
          <p:spPr>
            <a:xfrm rot="-894982">
              <a:off x="8759002" y="764189"/>
              <a:ext cx="86594" cy="69428"/>
            </a:xfrm>
            <a:custGeom>
              <a:avLst/>
              <a:gdLst/>
              <a:ahLst/>
              <a:cxnLst/>
              <a:rect l="l" t="t" r="r" b="b"/>
              <a:pathLst>
                <a:path w="3284" h="2633" extrusionOk="0">
                  <a:moveTo>
                    <a:pt x="2783" y="0"/>
                  </a:moveTo>
                  <a:cubicBezTo>
                    <a:pt x="1880" y="702"/>
                    <a:pt x="953" y="1429"/>
                    <a:pt x="26" y="2181"/>
                  </a:cubicBezTo>
                  <a:cubicBezTo>
                    <a:pt x="26" y="2331"/>
                    <a:pt x="26" y="2482"/>
                    <a:pt x="1" y="2607"/>
                  </a:cubicBezTo>
                  <a:cubicBezTo>
                    <a:pt x="151" y="2632"/>
                    <a:pt x="301" y="2632"/>
                    <a:pt x="427" y="2632"/>
                  </a:cubicBezTo>
                  <a:cubicBezTo>
                    <a:pt x="1404" y="1855"/>
                    <a:pt x="2357" y="1103"/>
                    <a:pt x="3284" y="402"/>
                  </a:cubicBezTo>
                  <a:cubicBezTo>
                    <a:pt x="3184" y="376"/>
                    <a:pt x="3108" y="376"/>
                    <a:pt x="3033" y="351"/>
                  </a:cubicBezTo>
                  <a:cubicBezTo>
                    <a:pt x="2883" y="326"/>
                    <a:pt x="2758" y="176"/>
                    <a:pt x="2783" y="26"/>
                  </a:cubicBezTo>
                  <a:cubicBezTo>
                    <a:pt x="2783" y="26"/>
                    <a:pt x="2783" y="0"/>
                    <a:pt x="278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0" name="Google Shape;2900;p53"/>
            <p:cNvSpPr/>
            <p:nvPr/>
          </p:nvSpPr>
          <p:spPr>
            <a:xfrm rot="-894982">
              <a:off x="8902057" y="611335"/>
              <a:ext cx="66792" cy="44985"/>
            </a:xfrm>
            <a:custGeom>
              <a:avLst/>
              <a:gdLst/>
              <a:ahLst/>
              <a:cxnLst/>
              <a:rect l="l" t="t" r="r" b="b"/>
              <a:pathLst>
                <a:path w="2533" h="1706" extrusionOk="0">
                  <a:moveTo>
                    <a:pt x="2156" y="1"/>
                  </a:moveTo>
                  <a:cubicBezTo>
                    <a:pt x="1455" y="427"/>
                    <a:pt x="753" y="878"/>
                    <a:pt x="51" y="1354"/>
                  </a:cubicBezTo>
                  <a:cubicBezTo>
                    <a:pt x="26" y="1454"/>
                    <a:pt x="26" y="1555"/>
                    <a:pt x="1" y="1655"/>
                  </a:cubicBezTo>
                  <a:cubicBezTo>
                    <a:pt x="201" y="1680"/>
                    <a:pt x="427" y="1680"/>
                    <a:pt x="627" y="1705"/>
                  </a:cubicBezTo>
                  <a:cubicBezTo>
                    <a:pt x="1254" y="1279"/>
                    <a:pt x="1881" y="878"/>
                    <a:pt x="2482" y="502"/>
                  </a:cubicBezTo>
                  <a:cubicBezTo>
                    <a:pt x="2532" y="276"/>
                    <a:pt x="2357" y="51"/>
                    <a:pt x="21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1" name="Google Shape;2901;p53"/>
            <p:cNvSpPr/>
            <p:nvPr/>
          </p:nvSpPr>
          <p:spPr>
            <a:xfrm rot="-894982">
              <a:off x="8700708" y="855393"/>
              <a:ext cx="72065" cy="62151"/>
            </a:xfrm>
            <a:custGeom>
              <a:avLst/>
              <a:gdLst/>
              <a:ahLst/>
              <a:cxnLst/>
              <a:rect l="l" t="t" r="r" b="b"/>
              <a:pathLst>
                <a:path w="2733" h="2357" extrusionOk="0">
                  <a:moveTo>
                    <a:pt x="2381" y="0"/>
                  </a:moveTo>
                  <a:cubicBezTo>
                    <a:pt x="1730" y="552"/>
                    <a:pt x="1053" y="1128"/>
                    <a:pt x="351" y="1705"/>
                  </a:cubicBezTo>
                  <a:cubicBezTo>
                    <a:pt x="251" y="1805"/>
                    <a:pt x="126" y="1905"/>
                    <a:pt x="25" y="2005"/>
                  </a:cubicBezTo>
                  <a:cubicBezTo>
                    <a:pt x="25" y="2131"/>
                    <a:pt x="0" y="2231"/>
                    <a:pt x="0" y="2356"/>
                  </a:cubicBezTo>
                  <a:cubicBezTo>
                    <a:pt x="201" y="2331"/>
                    <a:pt x="426" y="2306"/>
                    <a:pt x="627" y="2281"/>
                  </a:cubicBezTo>
                  <a:cubicBezTo>
                    <a:pt x="677" y="2256"/>
                    <a:pt x="727" y="2206"/>
                    <a:pt x="752" y="2181"/>
                  </a:cubicBezTo>
                  <a:cubicBezTo>
                    <a:pt x="1429" y="1604"/>
                    <a:pt x="2080" y="1028"/>
                    <a:pt x="2732" y="502"/>
                  </a:cubicBezTo>
                  <a:lnTo>
                    <a:pt x="2657" y="502"/>
                  </a:lnTo>
                  <a:cubicBezTo>
                    <a:pt x="2506" y="476"/>
                    <a:pt x="2381" y="351"/>
                    <a:pt x="2381" y="176"/>
                  </a:cubicBezTo>
                  <a:cubicBezTo>
                    <a:pt x="2381" y="126"/>
                    <a:pt x="2381" y="50"/>
                    <a:pt x="238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2" name="Google Shape;2902;p53"/>
            <p:cNvSpPr/>
            <p:nvPr/>
          </p:nvSpPr>
          <p:spPr>
            <a:xfrm rot="-894982">
              <a:off x="8888083" y="624239"/>
              <a:ext cx="70720" cy="52236"/>
            </a:xfrm>
            <a:custGeom>
              <a:avLst/>
              <a:gdLst/>
              <a:ahLst/>
              <a:cxnLst/>
              <a:rect l="l" t="t" r="r" b="b"/>
              <a:pathLst>
                <a:path w="2682" h="1981" extrusionOk="0">
                  <a:moveTo>
                    <a:pt x="902" y="1"/>
                  </a:moveTo>
                  <a:cubicBezTo>
                    <a:pt x="677" y="51"/>
                    <a:pt x="476" y="101"/>
                    <a:pt x="251" y="151"/>
                  </a:cubicBezTo>
                  <a:cubicBezTo>
                    <a:pt x="226" y="276"/>
                    <a:pt x="201" y="377"/>
                    <a:pt x="201" y="502"/>
                  </a:cubicBezTo>
                  <a:cubicBezTo>
                    <a:pt x="125" y="853"/>
                    <a:pt x="75" y="1179"/>
                    <a:pt x="25" y="1479"/>
                  </a:cubicBezTo>
                  <a:cubicBezTo>
                    <a:pt x="25" y="1479"/>
                    <a:pt x="0" y="1504"/>
                    <a:pt x="0" y="1529"/>
                  </a:cubicBezTo>
                  <a:cubicBezTo>
                    <a:pt x="0" y="1605"/>
                    <a:pt x="0" y="1705"/>
                    <a:pt x="50" y="1755"/>
                  </a:cubicBezTo>
                  <a:cubicBezTo>
                    <a:pt x="125" y="1830"/>
                    <a:pt x="201" y="1880"/>
                    <a:pt x="276" y="1880"/>
                  </a:cubicBezTo>
                  <a:cubicBezTo>
                    <a:pt x="351" y="1905"/>
                    <a:pt x="401" y="1905"/>
                    <a:pt x="476" y="1905"/>
                  </a:cubicBezTo>
                  <a:cubicBezTo>
                    <a:pt x="1078" y="1956"/>
                    <a:pt x="1679" y="1981"/>
                    <a:pt x="2206" y="1981"/>
                  </a:cubicBezTo>
                  <a:lnTo>
                    <a:pt x="2281" y="1981"/>
                  </a:lnTo>
                  <a:cubicBezTo>
                    <a:pt x="2431" y="1780"/>
                    <a:pt x="2557" y="1555"/>
                    <a:pt x="2682" y="1354"/>
                  </a:cubicBezTo>
                  <a:lnTo>
                    <a:pt x="2682" y="1354"/>
                  </a:lnTo>
                  <a:cubicBezTo>
                    <a:pt x="2540" y="1362"/>
                    <a:pt x="2395" y="1365"/>
                    <a:pt x="2247" y="1365"/>
                  </a:cubicBezTo>
                  <a:cubicBezTo>
                    <a:pt x="1950" y="1365"/>
                    <a:pt x="1638" y="1354"/>
                    <a:pt x="1303" y="1354"/>
                  </a:cubicBezTo>
                  <a:cubicBezTo>
                    <a:pt x="1103" y="1329"/>
                    <a:pt x="877" y="1329"/>
                    <a:pt x="677" y="1304"/>
                  </a:cubicBezTo>
                  <a:cubicBezTo>
                    <a:pt x="702" y="1204"/>
                    <a:pt x="702" y="1103"/>
                    <a:pt x="727" y="1003"/>
                  </a:cubicBezTo>
                  <a:cubicBezTo>
                    <a:pt x="752" y="853"/>
                    <a:pt x="777" y="727"/>
                    <a:pt x="802" y="602"/>
                  </a:cubicBezTo>
                  <a:cubicBezTo>
                    <a:pt x="827" y="402"/>
                    <a:pt x="852" y="201"/>
                    <a:pt x="9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3" name="Google Shape;2903;p53"/>
            <p:cNvSpPr/>
            <p:nvPr/>
          </p:nvSpPr>
          <p:spPr>
            <a:xfrm rot="-894982">
              <a:off x="8811920" y="665348"/>
              <a:ext cx="105105" cy="97194"/>
            </a:xfrm>
            <a:custGeom>
              <a:avLst/>
              <a:gdLst/>
              <a:ahLst/>
              <a:cxnLst/>
              <a:rect l="l" t="t" r="r" b="b"/>
              <a:pathLst>
                <a:path w="3986" h="3686" extrusionOk="0">
                  <a:moveTo>
                    <a:pt x="1078" y="1"/>
                  </a:moveTo>
                  <a:cubicBezTo>
                    <a:pt x="878" y="76"/>
                    <a:pt x="652" y="151"/>
                    <a:pt x="452" y="226"/>
                  </a:cubicBezTo>
                  <a:cubicBezTo>
                    <a:pt x="276" y="1154"/>
                    <a:pt x="126" y="2106"/>
                    <a:pt x="26" y="3033"/>
                  </a:cubicBezTo>
                  <a:cubicBezTo>
                    <a:pt x="26" y="3033"/>
                    <a:pt x="26" y="3059"/>
                    <a:pt x="26" y="3059"/>
                  </a:cubicBezTo>
                  <a:cubicBezTo>
                    <a:pt x="1" y="3209"/>
                    <a:pt x="126" y="3359"/>
                    <a:pt x="276" y="3384"/>
                  </a:cubicBezTo>
                  <a:cubicBezTo>
                    <a:pt x="351" y="3409"/>
                    <a:pt x="427" y="3409"/>
                    <a:pt x="527" y="3435"/>
                  </a:cubicBezTo>
                  <a:cubicBezTo>
                    <a:pt x="1404" y="3610"/>
                    <a:pt x="2331" y="3685"/>
                    <a:pt x="3209" y="3685"/>
                  </a:cubicBezTo>
                  <a:lnTo>
                    <a:pt x="3384" y="3685"/>
                  </a:lnTo>
                  <a:cubicBezTo>
                    <a:pt x="3585" y="3485"/>
                    <a:pt x="3785" y="3284"/>
                    <a:pt x="3986" y="3059"/>
                  </a:cubicBezTo>
                  <a:lnTo>
                    <a:pt x="3986" y="3059"/>
                  </a:lnTo>
                  <a:cubicBezTo>
                    <a:pt x="3698" y="3082"/>
                    <a:pt x="3411" y="3093"/>
                    <a:pt x="3124" y="3093"/>
                  </a:cubicBezTo>
                  <a:cubicBezTo>
                    <a:pt x="2482" y="3093"/>
                    <a:pt x="1836" y="3037"/>
                    <a:pt x="1179" y="2933"/>
                  </a:cubicBezTo>
                  <a:cubicBezTo>
                    <a:pt x="1003" y="2908"/>
                    <a:pt x="828" y="2883"/>
                    <a:pt x="652" y="2833"/>
                  </a:cubicBezTo>
                  <a:cubicBezTo>
                    <a:pt x="677" y="2733"/>
                    <a:pt x="677" y="2632"/>
                    <a:pt x="702" y="2532"/>
                  </a:cubicBezTo>
                  <a:cubicBezTo>
                    <a:pt x="803" y="1730"/>
                    <a:pt x="928" y="903"/>
                    <a:pt x="1078" y="101"/>
                  </a:cubicBezTo>
                  <a:cubicBezTo>
                    <a:pt x="1103" y="76"/>
                    <a:pt x="1103" y="26"/>
                    <a:pt x="10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4" name="Google Shape;2904;p53"/>
            <p:cNvSpPr/>
            <p:nvPr/>
          </p:nvSpPr>
          <p:spPr>
            <a:xfrm rot="-894982">
              <a:off x="8739650" y="719598"/>
              <a:ext cx="124249" cy="131526"/>
            </a:xfrm>
            <a:custGeom>
              <a:avLst/>
              <a:gdLst/>
              <a:ahLst/>
              <a:cxnLst/>
              <a:rect l="l" t="t" r="r" b="b"/>
              <a:pathLst>
                <a:path w="4712" h="4988" extrusionOk="0">
                  <a:moveTo>
                    <a:pt x="1103" y="0"/>
                  </a:moveTo>
                  <a:lnTo>
                    <a:pt x="1103" y="0"/>
                  </a:lnTo>
                  <a:cubicBezTo>
                    <a:pt x="877" y="101"/>
                    <a:pt x="652" y="226"/>
                    <a:pt x="426" y="351"/>
                  </a:cubicBezTo>
                  <a:cubicBezTo>
                    <a:pt x="176" y="1679"/>
                    <a:pt x="50" y="3033"/>
                    <a:pt x="0" y="4386"/>
                  </a:cubicBezTo>
                  <a:cubicBezTo>
                    <a:pt x="0" y="4436"/>
                    <a:pt x="0" y="4512"/>
                    <a:pt x="0" y="4562"/>
                  </a:cubicBezTo>
                  <a:cubicBezTo>
                    <a:pt x="0" y="4737"/>
                    <a:pt x="125" y="4862"/>
                    <a:pt x="276" y="4888"/>
                  </a:cubicBezTo>
                  <a:lnTo>
                    <a:pt x="351" y="4888"/>
                  </a:lnTo>
                  <a:cubicBezTo>
                    <a:pt x="1078" y="4938"/>
                    <a:pt x="1780" y="4988"/>
                    <a:pt x="2481" y="4988"/>
                  </a:cubicBezTo>
                  <a:cubicBezTo>
                    <a:pt x="2958" y="4988"/>
                    <a:pt x="3459" y="4963"/>
                    <a:pt x="3935" y="4938"/>
                  </a:cubicBezTo>
                  <a:cubicBezTo>
                    <a:pt x="4211" y="4712"/>
                    <a:pt x="4461" y="4487"/>
                    <a:pt x="4712" y="4261"/>
                  </a:cubicBezTo>
                  <a:lnTo>
                    <a:pt x="4712" y="4261"/>
                  </a:lnTo>
                  <a:cubicBezTo>
                    <a:pt x="4048" y="4332"/>
                    <a:pt x="3361" y="4362"/>
                    <a:pt x="2662" y="4362"/>
                  </a:cubicBezTo>
                  <a:cubicBezTo>
                    <a:pt x="2122" y="4362"/>
                    <a:pt x="1575" y="4344"/>
                    <a:pt x="1028" y="4311"/>
                  </a:cubicBezTo>
                  <a:cubicBezTo>
                    <a:pt x="902" y="4311"/>
                    <a:pt x="752" y="4311"/>
                    <a:pt x="602" y="4286"/>
                  </a:cubicBezTo>
                  <a:cubicBezTo>
                    <a:pt x="627" y="4161"/>
                    <a:pt x="627" y="4010"/>
                    <a:pt x="627" y="3860"/>
                  </a:cubicBezTo>
                  <a:cubicBezTo>
                    <a:pt x="702" y="2582"/>
                    <a:pt x="852" y="1278"/>
                    <a:pt x="110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5" name="Google Shape;2905;p53"/>
            <p:cNvSpPr/>
            <p:nvPr/>
          </p:nvSpPr>
          <p:spPr>
            <a:xfrm rot="-894982">
              <a:off x="8677212" y="785049"/>
              <a:ext cx="139463" cy="146082"/>
            </a:xfrm>
            <a:custGeom>
              <a:avLst/>
              <a:gdLst/>
              <a:ahLst/>
              <a:cxnLst/>
              <a:rect l="l" t="t" r="r" b="b"/>
              <a:pathLst>
                <a:path w="5289" h="5540" extrusionOk="0">
                  <a:moveTo>
                    <a:pt x="1179" y="1"/>
                  </a:moveTo>
                  <a:lnTo>
                    <a:pt x="1179" y="1"/>
                  </a:lnTo>
                  <a:cubicBezTo>
                    <a:pt x="978" y="176"/>
                    <a:pt x="753" y="352"/>
                    <a:pt x="552" y="552"/>
                  </a:cubicBezTo>
                  <a:cubicBezTo>
                    <a:pt x="527" y="602"/>
                    <a:pt x="502" y="628"/>
                    <a:pt x="452" y="678"/>
                  </a:cubicBezTo>
                  <a:cubicBezTo>
                    <a:pt x="226" y="2156"/>
                    <a:pt x="76" y="3635"/>
                    <a:pt x="1" y="5114"/>
                  </a:cubicBezTo>
                  <a:cubicBezTo>
                    <a:pt x="1" y="5139"/>
                    <a:pt x="1" y="5189"/>
                    <a:pt x="1" y="5214"/>
                  </a:cubicBezTo>
                  <a:cubicBezTo>
                    <a:pt x="1" y="5289"/>
                    <a:pt x="26" y="5389"/>
                    <a:pt x="101" y="5440"/>
                  </a:cubicBezTo>
                  <a:cubicBezTo>
                    <a:pt x="151" y="5490"/>
                    <a:pt x="226" y="5540"/>
                    <a:pt x="301" y="5540"/>
                  </a:cubicBezTo>
                  <a:lnTo>
                    <a:pt x="352" y="5540"/>
                  </a:lnTo>
                  <a:cubicBezTo>
                    <a:pt x="377" y="5515"/>
                    <a:pt x="427" y="5515"/>
                    <a:pt x="477" y="5515"/>
                  </a:cubicBezTo>
                  <a:cubicBezTo>
                    <a:pt x="1580" y="5389"/>
                    <a:pt x="2758" y="5264"/>
                    <a:pt x="4011" y="5089"/>
                  </a:cubicBezTo>
                  <a:cubicBezTo>
                    <a:pt x="4462" y="4838"/>
                    <a:pt x="4888" y="4587"/>
                    <a:pt x="5289" y="4287"/>
                  </a:cubicBezTo>
                  <a:lnTo>
                    <a:pt x="5289" y="4287"/>
                  </a:lnTo>
                  <a:cubicBezTo>
                    <a:pt x="3885" y="4512"/>
                    <a:pt x="2532" y="4663"/>
                    <a:pt x="1254" y="4813"/>
                  </a:cubicBezTo>
                  <a:cubicBezTo>
                    <a:pt x="1053" y="4838"/>
                    <a:pt x="828" y="4863"/>
                    <a:pt x="627" y="4888"/>
                  </a:cubicBezTo>
                  <a:cubicBezTo>
                    <a:pt x="627" y="4763"/>
                    <a:pt x="652" y="4663"/>
                    <a:pt x="652" y="4537"/>
                  </a:cubicBezTo>
                  <a:cubicBezTo>
                    <a:pt x="727" y="3034"/>
                    <a:pt x="928" y="1505"/>
                    <a:pt x="117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839"/>
                                        </p:tgtEl>
                                        <p:attrNameLst>
                                          <p:attrName>style.visibility</p:attrName>
                                        </p:attrNameLst>
                                      </p:cBhvr>
                                      <p:to>
                                        <p:strVal val="visible"/>
                                      </p:to>
                                    </p:set>
                                    <p:animEffect transition="in" filter="wheel(1)">
                                      <p:cBhvr>
                                        <p:cTn id="7" dur="2000"/>
                                        <p:tgtEl>
                                          <p:spTgt spid="28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3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89"/>
        <p:cNvGrpSpPr/>
        <p:nvPr/>
      </p:nvGrpSpPr>
      <p:grpSpPr>
        <a:xfrm>
          <a:off x="0" y="0"/>
          <a:ext cx="0" cy="0"/>
          <a:chOff x="0" y="0"/>
          <a:chExt cx="0" cy="0"/>
        </a:xfrm>
      </p:grpSpPr>
      <p:sp>
        <p:nvSpPr>
          <p:cNvPr id="2" name="Title 1"/>
          <p:cNvSpPr>
            <a:spLocks noGrp="1"/>
          </p:cNvSpPr>
          <p:nvPr>
            <p:ph type="title"/>
          </p:nvPr>
        </p:nvSpPr>
        <p:spPr>
          <a:xfrm>
            <a:off x="990600" y="438150"/>
            <a:ext cx="7052400" cy="572700"/>
          </a:xfrm>
        </p:spPr>
        <p:txBody>
          <a:bodyPr/>
          <a:lstStyle/>
          <a:p>
            <a:r>
              <a:rPr lang="vi-VN" sz="1800" dirty="0">
                <a:latin typeface="+mj-lt"/>
              </a:rPr>
              <a:t>1</a:t>
            </a:r>
            <a:r>
              <a:rPr lang="en-US" sz="1800" dirty="0">
                <a:latin typeface="+mj-lt"/>
              </a:rPr>
              <a:t>.</a:t>
            </a:r>
            <a:r>
              <a:rPr lang="vi-VN" sz="1800" dirty="0">
                <a:latin typeface="+mj-lt"/>
              </a:rPr>
              <a:t> Theo em, trường hợp nào dưới đây thể hiện tình cảm yêu quê hương?</a:t>
            </a:r>
            <a:endParaRPr lang="en-US" sz="1800" dirty="0">
              <a:latin typeface="+mj-lt"/>
            </a:endParaRPr>
          </a:p>
        </p:txBody>
      </p:sp>
      <p:sp>
        <p:nvSpPr>
          <p:cNvPr id="12" name="Rectangle 1"/>
          <p:cNvSpPr>
            <a:spLocks noChangeArrowheads="1"/>
          </p:cNvSpPr>
          <p:nvPr/>
        </p:nvSpPr>
        <p:spPr bwMode="auto">
          <a:xfrm>
            <a:off x="838200" y="1276350"/>
            <a:ext cx="7391400" cy="26161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a)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Nhớ</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về</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quê</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hương</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mỗi</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khi</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đi</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xa</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a:t>
            </a:r>
            <a:endParaRPr kumimoji="0" lang="en-US" sz="205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b)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Tham</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gia</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hoạt</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động</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tuyên</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truyền</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phòng</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chống</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các</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tệ</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nạn</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xã</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hội</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ở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địa</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phương</a:t>
            </a:r>
            <a:endParaRPr kumimoji="0" lang="en-US" sz="205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c)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Giữ</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gìn</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và</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phát</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huy</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truyền</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thống</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tốt</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đẹp</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của</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quê</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hương</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a:t>
            </a:r>
            <a:endParaRPr kumimoji="0" lang="en-US" sz="205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d)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Quyên</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góp</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tiền</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của</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để</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tu</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bổ</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di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tích</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xây</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dựng</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các</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công</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trình</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công</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cộng</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ở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quê</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a:t>
            </a:r>
            <a:endParaRPr kumimoji="0" lang="en-US" sz="205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đ)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Không</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thích</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về</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thăm</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quê</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a:t>
            </a:r>
            <a:endParaRPr kumimoji="0" lang="en-US" sz="205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e)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Tham</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gia</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trồng</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cây</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ở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đường</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làng</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ngõ</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 </a:t>
            </a:r>
            <a:r>
              <a:rPr kumimoji="0" lang="en-US" sz="2050" b="0" i="0" u="none" strike="noStrike" cap="none" normalizeH="0" baseline="0" dirty="0" err="1">
                <a:ln>
                  <a:noFill/>
                </a:ln>
                <a:solidFill>
                  <a:srgbClr val="212529"/>
                </a:solidFill>
                <a:effectLst/>
                <a:latin typeface="Times New Roman" pitchFamily="18" charset="0"/>
                <a:cs typeface="Times New Roman" pitchFamily="18" charset="0"/>
              </a:rPr>
              <a:t>xóm</a:t>
            </a:r>
            <a:r>
              <a:rPr kumimoji="0" lang="en-US" sz="2050" b="0" i="0" u="none" strike="noStrike" cap="none" normalizeH="0" baseline="0" dirty="0">
                <a:ln>
                  <a:noFill/>
                </a:ln>
                <a:solidFill>
                  <a:srgbClr val="212529"/>
                </a:solidFill>
                <a:effectLst/>
                <a:latin typeface="Times New Roman" pitchFamily="18" charset="0"/>
                <a:cs typeface="Times New Roman" pitchFamily="18" charset="0"/>
              </a:rPr>
              <a:t>.</a:t>
            </a:r>
            <a:endParaRPr kumimoji="0" lang="en-US" sz="2050"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60" name="Oval 59"/>
          <p:cNvSpPr/>
          <p:nvPr/>
        </p:nvSpPr>
        <p:spPr>
          <a:xfrm>
            <a:off x="838906" y="1300544"/>
            <a:ext cx="304094" cy="35680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p:nvSpPr>
        <p:spPr>
          <a:xfrm>
            <a:off x="838200" y="1681544"/>
            <a:ext cx="304094" cy="35680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p:cNvSpPr/>
          <p:nvPr/>
        </p:nvSpPr>
        <p:spPr>
          <a:xfrm>
            <a:off x="838200" y="2214944"/>
            <a:ext cx="304094" cy="35680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p:cNvSpPr/>
          <p:nvPr/>
        </p:nvSpPr>
        <p:spPr>
          <a:xfrm>
            <a:off x="838200" y="2571750"/>
            <a:ext cx="304094" cy="35680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p:cNvSpPr/>
          <p:nvPr/>
        </p:nvSpPr>
        <p:spPr>
          <a:xfrm>
            <a:off x="838200" y="3510344"/>
            <a:ext cx="304094" cy="35680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xEl>
                                              <p:pRg st="0" end="0"/>
                                            </p:txEl>
                                          </p:spTgt>
                                        </p:tgtEl>
                                        <p:attrNameLst>
                                          <p:attrName>style.visibility</p:attrName>
                                        </p:attrNameLst>
                                      </p:cBhvr>
                                      <p:to>
                                        <p:strVal val="visible"/>
                                      </p:to>
                                    </p:set>
                                    <p:anim calcmode="lin" valueType="num">
                                      <p:cBhvr additive="base">
                                        <p:cTn id="13"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2">
                                            <p:txEl>
                                              <p:pRg st="1" end="1"/>
                                            </p:txEl>
                                          </p:spTgt>
                                        </p:tgtEl>
                                        <p:attrNameLst>
                                          <p:attrName>style.visibility</p:attrName>
                                        </p:attrNameLst>
                                      </p:cBhvr>
                                      <p:to>
                                        <p:strVal val="visible"/>
                                      </p:to>
                                    </p:set>
                                    <p:anim calcmode="lin" valueType="num">
                                      <p:cBhvr additive="base">
                                        <p:cTn id="19" dur="500" fill="hold"/>
                                        <p:tgtEl>
                                          <p:spTgt spid="12">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2">
                                            <p:txEl>
                                              <p:pRg st="2" end="2"/>
                                            </p:txEl>
                                          </p:spTgt>
                                        </p:tgtEl>
                                        <p:attrNameLst>
                                          <p:attrName>style.visibility</p:attrName>
                                        </p:attrNameLst>
                                      </p:cBhvr>
                                      <p:to>
                                        <p:strVal val="visible"/>
                                      </p:to>
                                    </p:set>
                                    <p:anim calcmode="lin" valueType="num">
                                      <p:cBhvr additive="base">
                                        <p:cTn id="25" dur="500" fill="hold"/>
                                        <p:tgtEl>
                                          <p:spTgt spid="12">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2">
                                            <p:txEl>
                                              <p:pRg st="3" end="3"/>
                                            </p:txEl>
                                          </p:spTgt>
                                        </p:tgtEl>
                                        <p:attrNameLst>
                                          <p:attrName>style.visibility</p:attrName>
                                        </p:attrNameLst>
                                      </p:cBhvr>
                                      <p:to>
                                        <p:strVal val="visible"/>
                                      </p:to>
                                    </p:set>
                                    <p:anim calcmode="lin" valueType="num">
                                      <p:cBhvr additive="base">
                                        <p:cTn id="31" dur="500" fill="hold"/>
                                        <p:tgtEl>
                                          <p:spTgt spid="12">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xEl>
                                              <p:pRg st="4" end="4"/>
                                            </p:txEl>
                                          </p:spTgt>
                                        </p:tgtEl>
                                        <p:attrNameLst>
                                          <p:attrName>style.visibility</p:attrName>
                                        </p:attrNameLst>
                                      </p:cBhvr>
                                      <p:to>
                                        <p:strVal val="visible"/>
                                      </p:to>
                                    </p:set>
                                    <p:anim calcmode="lin" valueType="num">
                                      <p:cBhvr additive="base">
                                        <p:cTn id="37" dur="500" fill="hold"/>
                                        <p:tgtEl>
                                          <p:spTgt spid="12">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2">
                                            <p:txEl>
                                              <p:pRg st="5" end="5"/>
                                            </p:txEl>
                                          </p:spTgt>
                                        </p:tgtEl>
                                        <p:attrNameLst>
                                          <p:attrName>style.visibility</p:attrName>
                                        </p:attrNameLst>
                                      </p:cBhvr>
                                      <p:to>
                                        <p:strVal val="visible"/>
                                      </p:to>
                                    </p:set>
                                    <p:anim calcmode="lin" valueType="num">
                                      <p:cBhvr additive="base">
                                        <p:cTn id="43" dur="500" fill="hold"/>
                                        <p:tgtEl>
                                          <p:spTgt spid="12">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60"/>
                                        </p:tgtEl>
                                        <p:attrNameLst>
                                          <p:attrName>style.visibility</p:attrName>
                                        </p:attrNameLst>
                                      </p:cBhvr>
                                      <p:to>
                                        <p:strVal val="visible"/>
                                      </p:to>
                                    </p:set>
                                    <p:anim calcmode="lin" valueType="num">
                                      <p:cBhvr additive="base">
                                        <p:cTn id="49" dur="500" fill="hold"/>
                                        <p:tgtEl>
                                          <p:spTgt spid="60"/>
                                        </p:tgtEl>
                                        <p:attrNameLst>
                                          <p:attrName>ppt_x</p:attrName>
                                        </p:attrNameLst>
                                      </p:cBhvr>
                                      <p:tavLst>
                                        <p:tav tm="0">
                                          <p:val>
                                            <p:strVal val="#ppt_x"/>
                                          </p:val>
                                        </p:tav>
                                        <p:tav tm="100000">
                                          <p:val>
                                            <p:strVal val="#ppt_x"/>
                                          </p:val>
                                        </p:tav>
                                      </p:tavLst>
                                    </p:anim>
                                    <p:anim calcmode="lin" valueType="num">
                                      <p:cBhvr additive="base">
                                        <p:cTn id="50" dur="500" fill="hold"/>
                                        <p:tgtEl>
                                          <p:spTgt spid="60"/>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61"/>
                                        </p:tgtEl>
                                        <p:attrNameLst>
                                          <p:attrName>style.visibility</p:attrName>
                                        </p:attrNameLst>
                                      </p:cBhvr>
                                      <p:to>
                                        <p:strVal val="visible"/>
                                      </p:to>
                                    </p:set>
                                    <p:anim calcmode="lin" valueType="num">
                                      <p:cBhvr additive="base">
                                        <p:cTn id="55" dur="500" fill="hold"/>
                                        <p:tgtEl>
                                          <p:spTgt spid="61"/>
                                        </p:tgtEl>
                                        <p:attrNameLst>
                                          <p:attrName>ppt_x</p:attrName>
                                        </p:attrNameLst>
                                      </p:cBhvr>
                                      <p:tavLst>
                                        <p:tav tm="0">
                                          <p:val>
                                            <p:strVal val="#ppt_x"/>
                                          </p:val>
                                        </p:tav>
                                        <p:tav tm="100000">
                                          <p:val>
                                            <p:strVal val="#ppt_x"/>
                                          </p:val>
                                        </p:tav>
                                      </p:tavLst>
                                    </p:anim>
                                    <p:anim calcmode="lin" valueType="num">
                                      <p:cBhvr additive="base">
                                        <p:cTn id="56" dur="500" fill="hold"/>
                                        <p:tgtEl>
                                          <p:spTgt spid="61"/>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62"/>
                                        </p:tgtEl>
                                        <p:attrNameLst>
                                          <p:attrName>style.visibility</p:attrName>
                                        </p:attrNameLst>
                                      </p:cBhvr>
                                      <p:to>
                                        <p:strVal val="visible"/>
                                      </p:to>
                                    </p:set>
                                    <p:anim calcmode="lin" valueType="num">
                                      <p:cBhvr additive="base">
                                        <p:cTn id="61" dur="500" fill="hold"/>
                                        <p:tgtEl>
                                          <p:spTgt spid="62"/>
                                        </p:tgtEl>
                                        <p:attrNameLst>
                                          <p:attrName>ppt_x</p:attrName>
                                        </p:attrNameLst>
                                      </p:cBhvr>
                                      <p:tavLst>
                                        <p:tav tm="0">
                                          <p:val>
                                            <p:strVal val="#ppt_x"/>
                                          </p:val>
                                        </p:tav>
                                        <p:tav tm="100000">
                                          <p:val>
                                            <p:strVal val="#ppt_x"/>
                                          </p:val>
                                        </p:tav>
                                      </p:tavLst>
                                    </p:anim>
                                    <p:anim calcmode="lin" valueType="num">
                                      <p:cBhvr additive="base">
                                        <p:cTn id="62" dur="500" fill="hold"/>
                                        <p:tgtEl>
                                          <p:spTgt spid="62"/>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63"/>
                                        </p:tgtEl>
                                        <p:attrNameLst>
                                          <p:attrName>style.visibility</p:attrName>
                                        </p:attrNameLst>
                                      </p:cBhvr>
                                      <p:to>
                                        <p:strVal val="visible"/>
                                      </p:to>
                                    </p:set>
                                    <p:anim calcmode="lin" valueType="num">
                                      <p:cBhvr additive="base">
                                        <p:cTn id="67" dur="500" fill="hold"/>
                                        <p:tgtEl>
                                          <p:spTgt spid="63"/>
                                        </p:tgtEl>
                                        <p:attrNameLst>
                                          <p:attrName>ppt_x</p:attrName>
                                        </p:attrNameLst>
                                      </p:cBhvr>
                                      <p:tavLst>
                                        <p:tav tm="0">
                                          <p:val>
                                            <p:strVal val="#ppt_x"/>
                                          </p:val>
                                        </p:tav>
                                        <p:tav tm="100000">
                                          <p:val>
                                            <p:strVal val="#ppt_x"/>
                                          </p:val>
                                        </p:tav>
                                      </p:tavLst>
                                    </p:anim>
                                    <p:anim calcmode="lin" valueType="num">
                                      <p:cBhvr additive="base">
                                        <p:cTn id="68" dur="500" fill="hold"/>
                                        <p:tgtEl>
                                          <p:spTgt spid="63"/>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64"/>
                                        </p:tgtEl>
                                        <p:attrNameLst>
                                          <p:attrName>style.visibility</p:attrName>
                                        </p:attrNameLst>
                                      </p:cBhvr>
                                      <p:to>
                                        <p:strVal val="visible"/>
                                      </p:to>
                                    </p:set>
                                    <p:anim calcmode="lin" valueType="num">
                                      <p:cBhvr additive="base">
                                        <p:cTn id="73" dur="500" fill="hold"/>
                                        <p:tgtEl>
                                          <p:spTgt spid="64"/>
                                        </p:tgtEl>
                                        <p:attrNameLst>
                                          <p:attrName>ppt_x</p:attrName>
                                        </p:attrNameLst>
                                      </p:cBhvr>
                                      <p:tavLst>
                                        <p:tav tm="0">
                                          <p:val>
                                            <p:strVal val="#ppt_x"/>
                                          </p:val>
                                        </p:tav>
                                        <p:tav tm="100000">
                                          <p:val>
                                            <p:strVal val="#ppt_x"/>
                                          </p:val>
                                        </p:tav>
                                      </p:tavLst>
                                    </p:anim>
                                    <p:anim calcmode="lin" valueType="num">
                                      <p:cBhvr additive="base">
                                        <p:cTn id="74" dur="500" fill="hold"/>
                                        <p:tgtEl>
                                          <p:spTgt spid="6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0" grpId="0" animBg="1"/>
      <p:bldP spid="61" grpId="0" animBg="1"/>
      <p:bldP spid="62" grpId="0" animBg="1"/>
      <p:bldP spid="63" grpId="0" animBg="1"/>
      <p:bldP spid="6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89"/>
        <p:cNvGrpSpPr/>
        <p:nvPr/>
      </p:nvGrpSpPr>
      <p:grpSpPr>
        <a:xfrm>
          <a:off x="0" y="0"/>
          <a:ext cx="0" cy="0"/>
          <a:chOff x="0" y="0"/>
          <a:chExt cx="0" cy="0"/>
        </a:xfrm>
      </p:grpSpPr>
      <p:sp>
        <p:nvSpPr>
          <p:cNvPr id="2" name="Title 1"/>
          <p:cNvSpPr>
            <a:spLocks noGrp="1"/>
          </p:cNvSpPr>
          <p:nvPr>
            <p:ph type="title"/>
          </p:nvPr>
        </p:nvSpPr>
        <p:spPr>
          <a:xfrm>
            <a:off x="990600" y="438150"/>
            <a:ext cx="7052400" cy="572700"/>
          </a:xfrm>
        </p:spPr>
        <p:txBody>
          <a:bodyPr/>
          <a:lstStyle/>
          <a:p>
            <a:r>
              <a:rPr lang="vi-VN" sz="2000" dirty="0">
                <a:latin typeface="+mj-lt"/>
              </a:rPr>
              <a:t>2</a:t>
            </a:r>
            <a:r>
              <a:rPr lang="en-US" sz="2000" dirty="0">
                <a:latin typeface="+mj-lt"/>
              </a:rPr>
              <a:t>.</a:t>
            </a:r>
            <a:r>
              <a:rPr lang="vi-VN" sz="2000" dirty="0">
                <a:latin typeface="+mj-lt"/>
              </a:rPr>
              <a:t> Em tán thành với những ý kiến nào dưới đây?</a:t>
            </a:r>
            <a:endParaRPr lang="en-US" sz="2000" dirty="0">
              <a:latin typeface="+mj-lt"/>
            </a:endParaRPr>
          </a:p>
        </p:txBody>
      </p:sp>
      <p:sp>
        <p:nvSpPr>
          <p:cNvPr id="3" name="Rectangle 2"/>
          <p:cNvSpPr/>
          <p:nvPr/>
        </p:nvSpPr>
        <p:spPr>
          <a:xfrm>
            <a:off x="1143000" y="1657350"/>
            <a:ext cx="6096000" cy="2300630"/>
          </a:xfrm>
          <a:prstGeom prst="rect">
            <a:avLst/>
          </a:prstGeom>
        </p:spPr>
        <p:txBody>
          <a:bodyPr wrap="square">
            <a:spAutoFit/>
          </a:bodyPr>
          <a:lstStyle/>
          <a:p>
            <a:r>
              <a:rPr lang="vi-VN" sz="2050" dirty="0">
                <a:latin typeface="+mj-lt"/>
              </a:rPr>
              <a:t>a) Tham gia xây dựng quê hương là biểu hiện của tình yêu quê hương.</a:t>
            </a:r>
          </a:p>
          <a:p>
            <a:r>
              <a:rPr lang="vi-VN" sz="2050" dirty="0">
                <a:latin typeface="+mj-lt"/>
              </a:rPr>
              <a:t>b) Chỉ cần tham gia xây dựng ở nơi mình đang sống.</a:t>
            </a:r>
          </a:p>
          <a:p>
            <a:r>
              <a:rPr lang="vi-VN" sz="2050" dirty="0">
                <a:latin typeface="+mj-lt"/>
              </a:rPr>
              <a:t>c) Chỉ người giàu mới cần có trách nhiệm đóng góp xây dựng quê hương.</a:t>
            </a:r>
          </a:p>
          <a:p>
            <a:r>
              <a:rPr lang="vi-VN" sz="2050" dirty="0">
                <a:latin typeface="+mj-lt"/>
              </a:rPr>
              <a:t>d) Cần phải giữ gìn và phát huy nghề truyền thống của quê hương.</a:t>
            </a:r>
          </a:p>
        </p:txBody>
      </p:sp>
      <p:sp>
        <p:nvSpPr>
          <p:cNvPr id="6" name="Oval 5"/>
          <p:cNvSpPr/>
          <p:nvPr/>
        </p:nvSpPr>
        <p:spPr>
          <a:xfrm>
            <a:off x="1143000" y="1675814"/>
            <a:ext cx="304094" cy="35680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1219200" y="3257550"/>
            <a:ext cx="304094" cy="35680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45458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additive="base">
                                        <p:cTn id="37" dur="500" fill="hold"/>
                                        <p:tgtEl>
                                          <p:spTgt spid="6"/>
                                        </p:tgtEl>
                                        <p:attrNameLst>
                                          <p:attrName>ppt_x</p:attrName>
                                        </p:attrNameLst>
                                      </p:cBhvr>
                                      <p:tavLst>
                                        <p:tav tm="0">
                                          <p:val>
                                            <p:strVal val="#ppt_x"/>
                                          </p:val>
                                        </p:tav>
                                        <p:tav tm="100000">
                                          <p:val>
                                            <p:strVal val="#ppt_x"/>
                                          </p:val>
                                        </p:tav>
                                      </p:tavLst>
                                    </p:anim>
                                    <p:anim calcmode="lin" valueType="num">
                                      <p:cBhvr additive="base">
                                        <p:cTn id="3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 calcmode="lin" valueType="num">
                                      <p:cBhvr additive="base">
                                        <p:cTn id="43" dur="500" fill="hold"/>
                                        <p:tgtEl>
                                          <p:spTgt spid="7"/>
                                        </p:tgtEl>
                                        <p:attrNameLst>
                                          <p:attrName>ppt_x</p:attrName>
                                        </p:attrNameLst>
                                      </p:cBhvr>
                                      <p:tavLst>
                                        <p:tav tm="0">
                                          <p:val>
                                            <p:strVal val="#ppt_x"/>
                                          </p:val>
                                        </p:tav>
                                        <p:tav tm="100000">
                                          <p:val>
                                            <p:strVal val="#ppt_x"/>
                                          </p:val>
                                        </p:tav>
                                      </p:tavLst>
                                    </p:anim>
                                    <p:anim calcmode="lin" valueType="num">
                                      <p:cBhvr additive="base">
                                        <p:cTn id="4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7" grpId="0" animBg="1"/>
    </p:bldLst>
  </p:timing>
</p:sld>
</file>

<file path=ppt/theme/theme1.xml><?xml version="1.0" encoding="utf-8"?>
<a:theme xmlns:a="http://schemas.openxmlformats.org/drawingml/2006/main" name="Science Subject for Pre-K: Leaves &amp; Trees by Slidesgo">
  <a:themeElements>
    <a:clrScheme name="Simple Light">
      <a:dk1>
        <a:srgbClr val="094426"/>
      </a:dk1>
      <a:lt1>
        <a:srgbClr val="D84F4C"/>
      </a:lt1>
      <a:dk2>
        <a:srgbClr val="ECCCC0"/>
      </a:dk2>
      <a:lt2>
        <a:srgbClr val="000000"/>
      </a:lt2>
      <a:accent1>
        <a:srgbClr val="F5EBE9"/>
      </a:accent1>
      <a:accent2>
        <a:srgbClr val="86421A"/>
      </a:accent2>
      <a:accent3>
        <a:srgbClr val="5C322F"/>
      </a:accent3>
      <a:accent4>
        <a:srgbClr val="006D45"/>
      </a:accent4>
      <a:accent5>
        <a:srgbClr val="008C5E"/>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124</TotalTime>
  <Words>806</Words>
  <Application>Microsoft Office PowerPoint</Application>
  <PresentationFormat>On-screen Show (16:9)</PresentationFormat>
  <Paragraphs>58</Paragraphs>
  <Slides>15</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Amaranth</vt:lpstr>
      <vt:lpstr>iCiel Cadena</vt:lpstr>
      <vt:lpstr>Arial</vt:lpstr>
      <vt:lpstr>Bebas Neue</vt:lpstr>
      <vt:lpstr>Bellota Text</vt:lpstr>
      <vt:lpstr>Times New Roman</vt:lpstr>
      <vt:lpstr>Science Subject for Pre-K: Leaves &amp; Trees by Slidesgo</vt:lpstr>
      <vt:lpstr>Đạo đức</vt:lpstr>
      <vt:lpstr>PowerPoint Presentation</vt:lpstr>
      <vt:lpstr>PowerPoint Presentation</vt:lpstr>
      <vt:lpstr>Câu hỏi</vt:lpstr>
      <vt:lpstr>Câu hỏi 1: Vì sao dân làng lại gắn bó với cây đa?</vt:lpstr>
      <vt:lpstr>Câu hỏi 2: Bạn Hà đóng góp tiền để làm gì? Vì sao Hà làm như vậy?</vt:lpstr>
      <vt:lpstr>Bài tập</vt:lpstr>
      <vt:lpstr>1. Theo em, trường hợp nào dưới đây thể hiện tình cảm yêu quê hương?</vt:lpstr>
      <vt:lpstr>2. Em tán thành với những ý kiến nào dưới đây?</vt:lpstr>
      <vt:lpstr>3. Em hãy cùng các bạn trong nhóm thảo luận để xử lí các tình huống sau:</vt:lpstr>
      <vt:lpstr>PowerPoint Presentation</vt:lpstr>
      <vt:lpstr>4. Em sẽ làm gì để thể hiện tình yêu quê hương?</vt:lpstr>
      <vt:lpstr>5. Hãy tìm hiểu vễ những danh nhân, những phong tục, tập quán tốt đẹp, những danh lam thắng cảnh của quê hương em và giới thiệu cho các bạn cùng biết.</vt:lpstr>
      <vt:lpstr>Ghi nhớ</vt:lpstr>
      <vt:lpstr>Goodbye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Đạo đức</dc:title>
  <cp:lastModifiedBy>Techsi.vn</cp:lastModifiedBy>
  <cp:revision>17</cp:revision>
  <dcterms:modified xsi:type="dcterms:W3CDTF">2023-07-21T11:15:51Z</dcterms:modified>
</cp:coreProperties>
</file>